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9" r:id="rId7"/>
    <p:sldId id="264" r:id="rId8"/>
    <p:sldId id="267" r:id="rId9"/>
    <p:sldId id="268" r:id="rId10"/>
    <p:sldId id="270" r:id="rId11"/>
    <p:sldId id="272" r:id="rId12"/>
    <p:sldId id="273" r:id="rId13"/>
  </p:sldIdLst>
  <p:sldSz cx="9144000" cy="5143500" type="screen16x9"/>
  <p:notesSz cx="6858000" cy="9144000"/>
  <p:embeddedFontLst>
    <p:embeddedFont>
      <p:font typeface="Arial Rounded MT Bold" panose="020F0704030504030204" pitchFamily="34" charset="0"/>
      <p:regular r:id="rId15"/>
    </p:embeddedFont>
    <p:embeddedFont>
      <p:font typeface="Georgia" panose="02040502050405020303" pitchFamily="18" charset="0"/>
      <p:regular r:id="rId16"/>
      <p:bold r:id="rId17"/>
      <p:italic r:id="rId18"/>
      <p:boldItalic r:id="rId19"/>
    </p:embeddedFont>
    <p:embeddedFont>
      <p:font typeface="Perpetua Titling MT" panose="02020502060505020804" pitchFamily="18" charset="0"/>
      <p:regular r:id="rId20"/>
      <p:bold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9C206E-3D3F-461D-98E2-3888937BBC41}" v="43" dt="2025-04-14T19:44:11.2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n mitra" userId="db18ba60cbb511cf" providerId="LiveId" clId="{BE9C206E-3D3F-461D-98E2-3888937BBC41}"/>
    <pc:docChg chg="undo custSel addSld delSld modSld sldOrd">
      <pc:chgData name="Sohan mitra" userId="db18ba60cbb511cf" providerId="LiveId" clId="{BE9C206E-3D3F-461D-98E2-3888937BBC41}" dt="2025-04-14T19:49:58.804" v="2469" actId="20577"/>
      <pc:docMkLst>
        <pc:docMk/>
      </pc:docMkLst>
      <pc:sldChg chg="addSp modSp mod">
        <pc:chgData name="Sohan mitra" userId="db18ba60cbb511cf" providerId="LiveId" clId="{BE9C206E-3D3F-461D-98E2-3888937BBC41}" dt="2025-04-14T19:18:03.121" v="273" actId="207"/>
        <pc:sldMkLst>
          <pc:docMk/>
          <pc:sldMk cId="0" sldId="256"/>
        </pc:sldMkLst>
        <pc:spChg chg="mod">
          <ac:chgData name="Sohan mitra" userId="db18ba60cbb511cf" providerId="LiveId" clId="{BE9C206E-3D3F-461D-98E2-3888937BBC41}" dt="2025-04-14T19:17:46.365" v="272" actId="207"/>
          <ac:spMkLst>
            <pc:docMk/>
            <pc:sldMk cId="0" sldId="256"/>
            <ac:spMk id="85" creationId="{00000000-0000-0000-0000-000000000000}"/>
          </ac:spMkLst>
        </pc:spChg>
        <pc:spChg chg="mod">
          <ac:chgData name="Sohan mitra" userId="db18ba60cbb511cf" providerId="LiveId" clId="{BE9C206E-3D3F-461D-98E2-3888937BBC41}" dt="2025-04-14T19:18:03.121" v="273" actId="207"/>
          <ac:spMkLst>
            <pc:docMk/>
            <pc:sldMk cId="0" sldId="256"/>
            <ac:spMk id="86" creationId="{00000000-0000-0000-0000-000000000000}"/>
          </ac:spMkLst>
        </pc:spChg>
        <pc:picChg chg="add mod">
          <ac:chgData name="Sohan mitra" userId="db18ba60cbb511cf" providerId="LiveId" clId="{BE9C206E-3D3F-461D-98E2-3888937BBC41}" dt="2025-04-14T19:17:28.262" v="271" actId="14100"/>
          <ac:picMkLst>
            <pc:docMk/>
            <pc:sldMk cId="0" sldId="256"/>
            <ac:picMk id="3" creationId="{678898D3-EF76-DE7B-F239-AF3E6D3CB7DA}"/>
          </ac:picMkLst>
        </pc:picChg>
      </pc:sldChg>
      <pc:sldChg chg="modSp mod">
        <pc:chgData name="Sohan mitra" userId="db18ba60cbb511cf" providerId="LiveId" clId="{BE9C206E-3D3F-461D-98E2-3888937BBC41}" dt="2025-04-14T19:23:28.294" v="399" actId="255"/>
        <pc:sldMkLst>
          <pc:docMk/>
          <pc:sldMk cId="0" sldId="257"/>
        </pc:sldMkLst>
        <pc:spChg chg="mod">
          <ac:chgData name="Sohan mitra" userId="db18ba60cbb511cf" providerId="LiveId" clId="{BE9C206E-3D3F-461D-98E2-3888937BBC41}" dt="2025-04-14T19:20:17.833" v="327" actId="115"/>
          <ac:spMkLst>
            <pc:docMk/>
            <pc:sldMk cId="0" sldId="257"/>
            <ac:spMk id="91" creationId="{00000000-0000-0000-0000-000000000000}"/>
          </ac:spMkLst>
        </pc:spChg>
        <pc:spChg chg="mod">
          <ac:chgData name="Sohan mitra" userId="db18ba60cbb511cf" providerId="LiveId" clId="{BE9C206E-3D3F-461D-98E2-3888937BBC41}" dt="2025-04-14T19:23:28.294" v="399" actId="255"/>
          <ac:spMkLst>
            <pc:docMk/>
            <pc:sldMk cId="0" sldId="257"/>
            <ac:spMk id="92" creationId="{00000000-0000-0000-0000-000000000000}"/>
          </ac:spMkLst>
        </pc:spChg>
      </pc:sldChg>
      <pc:sldChg chg="modSp mod">
        <pc:chgData name="Sohan mitra" userId="db18ba60cbb511cf" providerId="LiveId" clId="{BE9C206E-3D3F-461D-98E2-3888937BBC41}" dt="2025-04-14T19:30:09.419" v="1457" actId="20577"/>
        <pc:sldMkLst>
          <pc:docMk/>
          <pc:sldMk cId="0" sldId="258"/>
        </pc:sldMkLst>
        <pc:spChg chg="mod">
          <ac:chgData name="Sohan mitra" userId="db18ba60cbb511cf" providerId="LiveId" clId="{BE9C206E-3D3F-461D-98E2-3888937BBC41}" dt="2025-04-14T19:24:08.325" v="431" actId="115"/>
          <ac:spMkLst>
            <pc:docMk/>
            <pc:sldMk cId="0" sldId="258"/>
            <ac:spMk id="97" creationId="{00000000-0000-0000-0000-000000000000}"/>
          </ac:spMkLst>
        </pc:spChg>
        <pc:spChg chg="mod">
          <ac:chgData name="Sohan mitra" userId="db18ba60cbb511cf" providerId="LiveId" clId="{BE9C206E-3D3F-461D-98E2-3888937BBC41}" dt="2025-04-14T19:30:09.419" v="1457" actId="20577"/>
          <ac:spMkLst>
            <pc:docMk/>
            <pc:sldMk cId="0" sldId="258"/>
            <ac:spMk id="98" creationId="{00000000-0000-0000-0000-000000000000}"/>
          </ac:spMkLst>
        </pc:spChg>
      </pc:sldChg>
      <pc:sldChg chg="modSp mod">
        <pc:chgData name="Sohan mitra" userId="db18ba60cbb511cf" providerId="LiveId" clId="{BE9C206E-3D3F-461D-98E2-3888937BBC41}" dt="2025-04-14T19:32:26.537" v="1622" actId="27636"/>
        <pc:sldMkLst>
          <pc:docMk/>
          <pc:sldMk cId="0" sldId="259"/>
        </pc:sldMkLst>
        <pc:spChg chg="mod">
          <ac:chgData name="Sohan mitra" userId="db18ba60cbb511cf" providerId="LiveId" clId="{BE9C206E-3D3F-461D-98E2-3888937BBC41}" dt="2025-04-14T19:30:56.473" v="1482" actId="115"/>
          <ac:spMkLst>
            <pc:docMk/>
            <pc:sldMk cId="0" sldId="259"/>
            <ac:spMk id="103" creationId="{00000000-0000-0000-0000-000000000000}"/>
          </ac:spMkLst>
        </pc:spChg>
        <pc:spChg chg="mod">
          <ac:chgData name="Sohan mitra" userId="db18ba60cbb511cf" providerId="LiveId" clId="{BE9C206E-3D3F-461D-98E2-3888937BBC41}" dt="2025-04-14T19:32:26.537" v="1622" actId="27636"/>
          <ac:spMkLst>
            <pc:docMk/>
            <pc:sldMk cId="0" sldId="259"/>
            <ac:spMk id="104" creationId="{00000000-0000-0000-0000-000000000000}"/>
          </ac:spMkLst>
        </pc:spChg>
      </pc:sldChg>
      <pc:sldChg chg="delSp modSp mod">
        <pc:chgData name="Sohan mitra" userId="db18ba60cbb511cf" providerId="LiveId" clId="{BE9C206E-3D3F-461D-98E2-3888937BBC41}" dt="2025-04-14T19:34:29.678" v="1644" actId="27636"/>
        <pc:sldMkLst>
          <pc:docMk/>
          <pc:sldMk cId="0" sldId="260"/>
        </pc:sldMkLst>
        <pc:spChg chg="del mod">
          <ac:chgData name="Sohan mitra" userId="db18ba60cbb511cf" providerId="LiveId" clId="{BE9C206E-3D3F-461D-98E2-3888937BBC41}" dt="2025-04-14T19:33:41.214" v="1636" actId="21"/>
          <ac:spMkLst>
            <pc:docMk/>
            <pc:sldMk cId="0" sldId="260"/>
            <ac:spMk id="109" creationId="{00000000-0000-0000-0000-000000000000}"/>
          </ac:spMkLst>
        </pc:spChg>
        <pc:spChg chg="mod">
          <ac:chgData name="Sohan mitra" userId="db18ba60cbb511cf" providerId="LiveId" clId="{BE9C206E-3D3F-461D-98E2-3888937BBC41}" dt="2025-04-14T19:34:29.678" v="1644" actId="27636"/>
          <ac:spMkLst>
            <pc:docMk/>
            <pc:sldMk cId="0" sldId="260"/>
            <ac:spMk id="110" creationId="{00000000-0000-0000-0000-000000000000}"/>
          </ac:spMkLst>
        </pc:spChg>
      </pc:sldChg>
      <pc:sldChg chg="addSp modSp mod">
        <pc:chgData name="Sohan mitra" userId="db18ba60cbb511cf" providerId="LiveId" clId="{BE9C206E-3D3F-461D-98E2-3888937BBC41}" dt="2025-04-14T19:39:15.768" v="1739" actId="20577"/>
        <pc:sldMkLst>
          <pc:docMk/>
          <pc:sldMk cId="0" sldId="264"/>
        </pc:sldMkLst>
        <pc:spChg chg="mod">
          <ac:chgData name="Sohan mitra" userId="db18ba60cbb511cf" providerId="LiveId" clId="{BE9C206E-3D3F-461D-98E2-3888937BBC41}" dt="2025-04-14T19:38:43.837" v="1686" actId="20577"/>
          <ac:spMkLst>
            <pc:docMk/>
            <pc:sldMk cId="0" sldId="264"/>
            <ac:spMk id="139" creationId="{00000000-0000-0000-0000-000000000000}"/>
          </ac:spMkLst>
        </pc:spChg>
        <pc:spChg chg="mod">
          <ac:chgData name="Sohan mitra" userId="db18ba60cbb511cf" providerId="LiveId" clId="{BE9C206E-3D3F-461D-98E2-3888937BBC41}" dt="2025-04-14T19:39:15.768" v="1739" actId="20577"/>
          <ac:spMkLst>
            <pc:docMk/>
            <pc:sldMk cId="0" sldId="264"/>
            <ac:spMk id="140" creationId="{00000000-0000-0000-0000-000000000000}"/>
          </ac:spMkLst>
        </pc:spChg>
        <pc:picChg chg="add mod">
          <ac:chgData name="Sohan mitra" userId="db18ba60cbb511cf" providerId="LiveId" clId="{BE9C206E-3D3F-461D-98E2-3888937BBC41}" dt="2025-04-14T19:38:47.961" v="1687" actId="1076"/>
          <ac:picMkLst>
            <pc:docMk/>
            <pc:sldMk cId="0" sldId="264"/>
            <ac:picMk id="2050" creationId="{22ED03A2-152E-4069-2423-D9B16E1FEE22}"/>
          </ac:picMkLst>
        </pc:picChg>
        <pc:picChg chg="add mod">
          <ac:chgData name="Sohan mitra" userId="db18ba60cbb511cf" providerId="LiveId" clId="{BE9C206E-3D3F-461D-98E2-3888937BBC41}" dt="2025-04-14T19:38:51.192" v="1688" actId="1076"/>
          <ac:picMkLst>
            <pc:docMk/>
            <pc:sldMk cId="0" sldId="264"/>
            <ac:picMk id="2052" creationId="{7157E592-609F-9680-0785-7CC83CB73E60}"/>
          </ac:picMkLst>
        </pc:picChg>
      </pc:sldChg>
      <pc:sldChg chg="addSp modSp mod">
        <pc:chgData name="Sohan mitra" userId="db18ba60cbb511cf" providerId="LiveId" clId="{BE9C206E-3D3F-461D-98E2-3888937BBC41}" dt="2025-04-14T19:42:48.260" v="1961" actId="1076"/>
        <pc:sldMkLst>
          <pc:docMk/>
          <pc:sldMk cId="0" sldId="267"/>
        </pc:sldMkLst>
        <pc:spChg chg="mod">
          <ac:chgData name="Sohan mitra" userId="db18ba60cbb511cf" providerId="LiveId" clId="{BE9C206E-3D3F-461D-98E2-3888937BBC41}" dt="2025-04-14T19:42:44.630" v="1960" actId="1076"/>
          <ac:spMkLst>
            <pc:docMk/>
            <pc:sldMk cId="0" sldId="267"/>
            <ac:spMk id="161" creationId="{00000000-0000-0000-0000-000000000000}"/>
          </ac:spMkLst>
        </pc:spChg>
        <pc:spChg chg="mod">
          <ac:chgData name="Sohan mitra" userId="db18ba60cbb511cf" providerId="LiveId" clId="{BE9C206E-3D3F-461D-98E2-3888937BBC41}" dt="2025-04-14T19:40:11.367" v="1761" actId="1076"/>
          <ac:spMkLst>
            <pc:docMk/>
            <pc:sldMk cId="0" sldId="267"/>
            <ac:spMk id="162" creationId="{00000000-0000-0000-0000-000000000000}"/>
          </ac:spMkLst>
        </pc:spChg>
        <pc:picChg chg="add mod">
          <ac:chgData name="Sohan mitra" userId="db18ba60cbb511cf" providerId="LiveId" clId="{BE9C206E-3D3F-461D-98E2-3888937BBC41}" dt="2025-04-14T19:42:48.260" v="1961" actId="1076"/>
          <ac:picMkLst>
            <pc:docMk/>
            <pc:sldMk cId="0" sldId="267"/>
            <ac:picMk id="3074" creationId="{41C77C63-5E43-9015-3595-DD5B30E15084}"/>
          </ac:picMkLst>
        </pc:picChg>
      </pc:sldChg>
      <pc:sldChg chg="addSp modSp mod">
        <pc:chgData name="Sohan mitra" userId="db18ba60cbb511cf" providerId="LiveId" clId="{BE9C206E-3D3F-461D-98E2-3888937BBC41}" dt="2025-04-14T19:42:24.959" v="1958" actId="20577"/>
        <pc:sldMkLst>
          <pc:docMk/>
          <pc:sldMk cId="0" sldId="268"/>
        </pc:sldMkLst>
        <pc:spChg chg="mod">
          <ac:chgData name="Sohan mitra" userId="db18ba60cbb511cf" providerId="LiveId" clId="{BE9C206E-3D3F-461D-98E2-3888937BBC41}" dt="2025-04-14T19:40:57.237" v="1827" actId="20577"/>
          <ac:spMkLst>
            <pc:docMk/>
            <pc:sldMk cId="0" sldId="268"/>
            <ac:spMk id="167" creationId="{00000000-0000-0000-0000-000000000000}"/>
          </ac:spMkLst>
        </pc:spChg>
        <pc:spChg chg="mod">
          <ac:chgData name="Sohan mitra" userId="db18ba60cbb511cf" providerId="LiveId" clId="{BE9C206E-3D3F-461D-98E2-3888937BBC41}" dt="2025-04-14T19:42:24.959" v="1958" actId="20577"/>
          <ac:spMkLst>
            <pc:docMk/>
            <pc:sldMk cId="0" sldId="268"/>
            <ac:spMk id="168" creationId="{00000000-0000-0000-0000-000000000000}"/>
          </ac:spMkLst>
        </pc:spChg>
        <pc:picChg chg="add mod">
          <ac:chgData name="Sohan mitra" userId="db18ba60cbb511cf" providerId="LiveId" clId="{BE9C206E-3D3F-461D-98E2-3888937BBC41}" dt="2025-04-14T19:41:28.826" v="1837" actId="1076"/>
          <ac:picMkLst>
            <pc:docMk/>
            <pc:sldMk cId="0" sldId="268"/>
            <ac:picMk id="4098" creationId="{C78E6924-3A75-618F-9D77-2342F914D95A}"/>
          </ac:picMkLst>
        </pc:picChg>
        <pc:picChg chg="add mod">
          <ac:chgData name="Sohan mitra" userId="db18ba60cbb511cf" providerId="LiveId" clId="{BE9C206E-3D3F-461D-98E2-3888937BBC41}" dt="2025-04-14T19:41:46.094" v="1841" actId="1076"/>
          <ac:picMkLst>
            <pc:docMk/>
            <pc:sldMk cId="0" sldId="268"/>
            <ac:picMk id="4100" creationId="{9BB7A1C7-9981-9573-A502-74ABDC12C7C6}"/>
          </ac:picMkLst>
        </pc:picChg>
      </pc:sldChg>
      <pc:sldChg chg="addSp modSp mod">
        <pc:chgData name="Sohan mitra" userId="db18ba60cbb511cf" providerId="LiveId" clId="{BE9C206E-3D3F-461D-98E2-3888937BBC41}" dt="2025-04-14T19:35:46.985" v="1663" actId="14100"/>
        <pc:sldMkLst>
          <pc:docMk/>
          <pc:sldMk cId="2732758980" sldId="269"/>
        </pc:sldMkLst>
        <pc:spChg chg="mod">
          <ac:chgData name="Sohan mitra" userId="db18ba60cbb511cf" providerId="LiveId" clId="{BE9C206E-3D3F-461D-98E2-3888937BBC41}" dt="2025-04-14T19:35:39.779" v="1662" actId="27636"/>
          <ac:spMkLst>
            <pc:docMk/>
            <pc:sldMk cId="2732758980" sldId="269"/>
            <ac:spMk id="2" creationId="{BD6BDB10-117B-CF62-D202-1DAB29423780}"/>
          </ac:spMkLst>
        </pc:spChg>
        <pc:picChg chg="add mod">
          <ac:chgData name="Sohan mitra" userId="db18ba60cbb511cf" providerId="LiveId" clId="{BE9C206E-3D3F-461D-98E2-3888937BBC41}" dt="2025-04-14T19:35:46.985" v="1663" actId="14100"/>
          <ac:picMkLst>
            <pc:docMk/>
            <pc:sldMk cId="2732758980" sldId="269"/>
            <ac:picMk id="1026" creationId="{08AAED06-4045-ABD3-7170-698C5F81C5F2}"/>
          </ac:picMkLst>
        </pc:picChg>
      </pc:sldChg>
      <pc:sldChg chg="addSp modSp new mod">
        <pc:chgData name="Sohan mitra" userId="db18ba60cbb511cf" providerId="LiveId" clId="{BE9C206E-3D3F-461D-98E2-3888937BBC41}" dt="2025-04-14T19:44:11.253" v="2059" actId="1076"/>
        <pc:sldMkLst>
          <pc:docMk/>
          <pc:sldMk cId="3055953677" sldId="270"/>
        </pc:sldMkLst>
        <pc:spChg chg="mod">
          <ac:chgData name="Sohan mitra" userId="db18ba60cbb511cf" providerId="LiveId" clId="{BE9C206E-3D3F-461D-98E2-3888937BBC41}" dt="2025-04-14T19:43:25.908" v="2052" actId="20577"/>
          <ac:spMkLst>
            <pc:docMk/>
            <pc:sldMk cId="3055953677" sldId="270"/>
            <ac:spMk id="2" creationId="{AF2705CB-B867-4BFD-76D7-3F947FD226D7}"/>
          </ac:spMkLst>
        </pc:spChg>
        <pc:spChg chg="mod">
          <ac:chgData name="Sohan mitra" userId="db18ba60cbb511cf" providerId="LiveId" clId="{BE9C206E-3D3F-461D-98E2-3888937BBC41}" dt="2025-04-14T19:43:37.263" v="2054" actId="1076"/>
          <ac:spMkLst>
            <pc:docMk/>
            <pc:sldMk cId="3055953677" sldId="270"/>
            <ac:spMk id="3" creationId="{BA3F560F-C918-1129-0468-39A3129CD56B}"/>
          </ac:spMkLst>
        </pc:spChg>
        <pc:picChg chg="add mod">
          <ac:chgData name="Sohan mitra" userId="db18ba60cbb511cf" providerId="LiveId" clId="{BE9C206E-3D3F-461D-98E2-3888937BBC41}" dt="2025-04-14T19:43:40.632" v="2055" actId="1076"/>
          <ac:picMkLst>
            <pc:docMk/>
            <pc:sldMk cId="3055953677" sldId="270"/>
            <ac:picMk id="5122" creationId="{E30D853C-AB13-D2C7-5FC2-D22E6FC376CC}"/>
          </ac:picMkLst>
        </pc:picChg>
        <pc:picChg chg="add mod">
          <ac:chgData name="Sohan mitra" userId="db18ba60cbb511cf" providerId="LiveId" clId="{BE9C206E-3D3F-461D-98E2-3888937BBC41}" dt="2025-04-14T19:43:55.765" v="2057" actId="1076"/>
          <ac:picMkLst>
            <pc:docMk/>
            <pc:sldMk cId="3055953677" sldId="270"/>
            <ac:picMk id="5124" creationId="{03C65511-8D65-C94A-00A9-B0F7767C4C55}"/>
          </ac:picMkLst>
        </pc:picChg>
        <pc:picChg chg="add mod">
          <ac:chgData name="Sohan mitra" userId="db18ba60cbb511cf" providerId="LiveId" clId="{BE9C206E-3D3F-461D-98E2-3888937BBC41}" dt="2025-04-14T19:44:11.253" v="2059" actId="1076"/>
          <ac:picMkLst>
            <pc:docMk/>
            <pc:sldMk cId="3055953677" sldId="270"/>
            <ac:picMk id="5126" creationId="{FDB8AD1A-F4FA-D5C3-5EE0-6E52F7FE2B66}"/>
          </ac:picMkLst>
        </pc:picChg>
      </pc:sldChg>
      <pc:sldChg chg="modSp new add del mod">
        <pc:chgData name="Sohan mitra" userId="db18ba60cbb511cf" providerId="LiveId" clId="{BE9C206E-3D3F-461D-98E2-3888937BBC41}" dt="2025-04-14T19:47:18.737" v="2113" actId="2696"/>
        <pc:sldMkLst>
          <pc:docMk/>
          <pc:sldMk cId="3684919979" sldId="271"/>
        </pc:sldMkLst>
        <pc:spChg chg="mod">
          <ac:chgData name="Sohan mitra" userId="db18ba60cbb511cf" providerId="LiveId" clId="{BE9C206E-3D3F-461D-98E2-3888937BBC41}" dt="2025-04-14T19:46:53.250" v="2109" actId="27636"/>
          <ac:spMkLst>
            <pc:docMk/>
            <pc:sldMk cId="3684919979" sldId="271"/>
            <ac:spMk id="2" creationId="{BA2E1210-0432-993B-0C2E-4B60B316CDD0}"/>
          </ac:spMkLst>
        </pc:spChg>
      </pc:sldChg>
      <pc:sldChg chg="modSp new mod ord">
        <pc:chgData name="Sohan mitra" userId="db18ba60cbb511cf" providerId="LiveId" clId="{BE9C206E-3D3F-461D-98E2-3888937BBC41}" dt="2025-04-14T19:49:58.804" v="2469" actId="20577"/>
        <pc:sldMkLst>
          <pc:docMk/>
          <pc:sldMk cId="1245137785" sldId="272"/>
        </pc:sldMkLst>
        <pc:spChg chg="mod">
          <ac:chgData name="Sohan mitra" userId="db18ba60cbb511cf" providerId="LiveId" clId="{BE9C206E-3D3F-461D-98E2-3888937BBC41}" dt="2025-04-14T19:45:11.145" v="2079" actId="20577"/>
          <ac:spMkLst>
            <pc:docMk/>
            <pc:sldMk cId="1245137785" sldId="272"/>
            <ac:spMk id="2" creationId="{ED62BD24-7535-051B-847E-690AB6B18186}"/>
          </ac:spMkLst>
        </pc:spChg>
        <pc:spChg chg="mod">
          <ac:chgData name="Sohan mitra" userId="db18ba60cbb511cf" providerId="LiveId" clId="{BE9C206E-3D3F-461D-98E2-3888937BBC41}" dt="2025-04-14T19:49:58.804" v="2469" actId="20577"/>
          <ac:spMkLst>
            <pc:docMk/>
            <pc:sldMk cId="1245137785" sldId="272"/>
            <ac:spMk id="3" creationId="{8FF355B2-8E94-86A2-3475-AC95BCD5757C}"/>
          </ac:spMkLst>
        </pc:spChg>
      </pc:sldChg>
      <pc:sldChg chg="modSp new mod">
        <pc:chgData name="Sohan mitra" userId="db18ba60cbb511cf" providerId="LiveId" clId="{BE9C206E-3D3F-461D-98E2-3888937BBC41}" dt="2025-04-14T19:48:14.527" v="2151" actId="2711"/>
        <pc:sldMkLst>
          <pc:docMk/>
          <pc:sldMk cId="714455501" sldId="273"/>
        </pc:sldMkLst>
        <pc:spChg chg="mod">
          <ac:chgData name="Sohan mitra" userId="db18ba60cbb511cf" providerId="LiveId" clId="{BE9C206E-3D3F-461D-98E2-3888937BBC41}" dt="2025-04-14T19:48:14.527" v="2151" actId="2711"/>
          <ac:spMkLst>
            <pc:docMk/>
            <pc:sldMk cId="714455501" sldId="273"/>
            <ac:spMk id="2" creationId="{30BA774B-D801-58AE-D7C2-D5F595363315}"/>
          </ac:spMkLst>
        </pc:spChg>
      </pc:sldChg>
      <pc:sldMasterChg chg="addSldLayout delSldLayout">
        <pc:chgData name="Sohan mitra" userId="db18ba60cbb511cf" providerId="LiveId" clId="{BE9C206E-3D3F-461D-98E2-3888937BBC41}" dt="2025-04-14T19:47:03.729" v="2111" actId="2696"/>
        <pc:sldMasterMkLst>
          <pc:docMk/>
          <pc:sldMasterMk cId="0" sldId="2147483659"/>
        </pc:sldMasterMkLst>
        <pc:sldLayoutChg chg="add del">
          <pc:chgData name="Sohan mitra" userId="db18ba60cbb511cf" providerId="LiveId" clId="{BE9C206E-3D3F-461D-98E2-3888937BBC41}" dt="2025-04-14T19:47:03.729" v="2111" actId="2696"/>
          <pc:sldLayoutMkLst>
            <pc:docMk/>
            <pc:sldMasterMk cId="0" sldId="2147483659"/>
            <pc:sldLayoutMk cId="0" sldId="214748365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225ab4b971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225ab4b971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25ab4b971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25ab4b97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25ab4b971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225ab4b971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25ab4b971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25ab4b97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31fdb79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31fdb79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225ab4b971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225ab4b971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25ab4b971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225ab4b971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099" y="584615"/>
            <a:ext cx="5090667" cy="2068643"/>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IN" dirty="0">
                <a:solidFill>
                  <a:schemeClr val="accent3">
                    <a:lumMod val="40000"/>
                    <a:lumOff val="60000"/>
                  </a:schemeClr>
                </a:solidFill>
                <a:latin typeface="Arial Rounded MT Bold" panose="020F0704030504030204" pitchFamily="34" charset="0"/>
              </a:rPr>
              <a:t>Library Management system</a:t>
            </a:r>
            <a:endParaRPr dirty="0">
              <a:solidFill>
                <a:schemeClr val="accent3">
                  <a:lumMod val="40000"/>
                  <a:lumOff val="60000"/>
                </a:schemeClr>
              </a:solidFill>
              <a:latin typeface="Arial Rounded MT Bold" panose="020F0704030504030204" pitchFamily="34" charset="0"/>
            </a:endParaRPr>
          </a:p>
        </p:txBody>
      </p:sp>
      <p:sp>
        <p:nvSpPr>
          <p:cNvPr id="86" name="Google Shape;86;p13"/>
          <p:cNvSpPr txBox="1">
            <a:spLocks noGrp="1"/>
          </p:cNvSpPr>
          <p:nvPr>
            <p:ph type="subTitle" idx="1"/>
          </p:nvPr>
        </p:nvSpPr>
        <p:spPr>
          <a:xfrm>
            <a:off x="625500" y="2845000"/>
            <a:ext cx="6105084" cy="213923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solidFill>
                  <a:schemeClr val="accent6">
                    <a:lumMod val="40000"/>
                    <a:lumOff val="60000"/>
                  </a:schemeClr>
                </a:solidFill>
              </a:rPr>
              <a:t>A project by:</a:t>
            </a:r>
          </a:p>
          <a:p>
            <a:pPr marL="0" lvl="0" indent="0" algn="l" rtl="0">
              <a:spcBef>
                <a:spcPts val="0"/>
              </a:spcBef>
              <a:spcAft>
                <a:spcPts val="0"/>
              </a:spcAft>
              <a:buNone/>
            </a:pPr>
            <a:r>
              <a:rPr lang="en-IN" dirty="0">
                <a:solidFill>
                  <a:schemeClr val="accent6">
                    <a:lumMod val="40000"/>
                    <a:lumOff val="60000"/>
                  </a:schemeClr>
                </a:solidFill>
              </a:rPr>
              <a:t>Sohan Mitra .M (2312090)</a:t>
            </a:r>
          </a:p>
          <a:p>
            <a:pPr marL="0" lvl="0" indent="0" algn="l" rtl="0">
              <a:spcBef>
                <a:spcPts val="0"/>
              </a:spcBef>
              <a:spcAft>
                <a:spcPts val="0"/>
              </a:spcAft>
              <a:buNone/>
            </a:pPr>
            <a:r>
              <a:rPr lang="en-IN" dirty="0">
                <a:solidFill>
                  <a:schemeClr val="accent6">
                    <a:lumMod val="40000"/>
                    <a:lumOff val="60000"/>
                  </a:schemeClr>
                </a:solidFill>
              </a:rPr>
              <a:t>Sateesh .M(2312008)</a:t>
            </a:r>
          </a:p>
          <a:p>
            <a:pPr marL="0" lvl="0" indent="0" algn="l" rtl="0">
              <a:spcBef>
                <a:spcPts val="0"/>
              </a:spcBef>
              <a:spcAft>
                <a:spcPts val="0"/>
              </a:spcAft>
              <a:buNone/>
            </a:pPr>
            <a:r>
              <a:rPr lang="en-IN" dirty="0">
                <a:solidFill>
                  <a:schemeClr val="accent6">
                    <a:lumMod val="40000"/>
                    <a:lumOff val="60000"/>
                  </a:schemeClr>
                </a:solidFill>
              </a:rPr>
              <a:t>Department of Computer Science and Engineering</a:t>
            </a:r>
          </a:p>
          <a:p>
            <a:pPr marL="0" lvl="0" indent="0" algn="l" rtl="0">
              <a:spcBef>
                <a:spcPts val="0"/>
              </a:spcBef>
              <a:spcAft>
                <a:spcPts val="0"/>
              </a:spcAft>
              <a:buNone/>
            </a:pPr>
            <a:r>
              <a:rPr lang="en-IN" dirty="0">
                <a:solidFill>
                  <a:schemeClr val="accent6">
                    <a:lumMod val="40000"/>
                    <a:lumOff val="60000"/>
                  </a:schemeClr>
                </a:solidFill>
              </a:rPr>
              <a:t>National Institute of Technology, </a:t>
            </a:r>
            <a:r>
              <a:rPr lang="en-IN" dirty="0" err="1">
                <a:solidFill>
                  <a:schemeClr val="accent6">
                    <a:lumMod val="40000"/>
                    <a:lumOff val="60000"/>
                  </a:schemeClr>
                </a:solidFill>
              </a:rPr>
              <a:t>Silchar</a:t>
            </a:r>
            <a:endParaRPr lang="en-IN" dirty="0">
              <a:solidFill>
                <a:schemeClr val="accent6">
                  <a:lumMod val="40000"/>
                  <a:lumOff val="60000"/>
                </a:schemeClr>
              </a:solidFill>
            </a:endParaRPr>
          </a:p>
          <a:p>
            <a:pPr marL="0" lvl="0" indent="0" algn="l" rtl="0">
              <a:spcBef>
                <a:spcPts val="0"/>
              </a:spcBef>
              <a:spcAft>
                <a:spcPts val="0"/>
              </a:spcAft>
              <a:buNone/>
            </a:pPr>
            <a:r>
              <a:rPr lang="en-IN" dirty="0">
                <a:solidFill>
                  <a:schemeClr val="accent6">
                    <a:lumMod val="40000"/>
                    <a:lumOff val="60000"/>
                  </a:schemeClr>
                </a:solidFill>
              </a:rPr>
              <a:t>15</a:t>
            </a:r>
            <a:r>
              <a:rPr lang="en-IN" baseline="30000" dirty="0">
                <a:solidFill>
                  <a:schemeClr val="accent6">
                    <a:lumMod val="40000"/>
                    <a:lumOff val="60000"/>
                  </a:schemeClr>
                </a:solidFill>
              </a:rPr>
              <a:t>th</a:t>
            </a:r>
            <a:r>
              <a:rPr lang="en-IN" dirty="0">
                <a:solidFill>
                  <a:schemeClr val="accent6">
                    <a:lumMod val="40000"/>
                    <a:lumOff val="60000"/>
                  </a:schemeClr>
                </a:solidFill>
              </a:rPr>
              <a:t> April 2025</a:t>
            </a:r>
          </a:p>
          <a:p>
            <a:pPr marL="0" lvl="0" indent="0" algn="l" rtl="0">
              <a:spcBef>
                <a:spcPts val="0"/>
              </a:spcBef>
              <a:spcAft>
                <a:spcPts val="0"/>
              </a:spcAft>
              <a:buNone/>
            </a:pPr>
            <a:endParaRPr dirty="0"/>
          </a:p>
        </p:txBody>
      </p:sp>
      <p:pic>
        <p:nvPicPr>
          <p:cNvPr id="3" name="Picture 2" descr="A logo with a black background&#10;&#10;AI-generated content may be incorrect.">
            <a:extLst>
              <a:ext uri="{FF2B5EF4-FFF2-40B4-BE49-F238E27FC236}">
                <a16:creationId xmlns:a16="http://schemas.microsoft.com/office/drawing/2014/main" id="{678898D3-EF76-DE7B-F239-AF3E6D3CB7DA}"/>
              </a:ext>
            </a:extLst>
          </p:cNvPr>
          <p:cNvPicPr>
            <a:picLocks noChangeAspect="1"/>
          </p:cNvPicPr>
          <p:nvPr/>
        </p:nvPicPr>
        <p:blipFill>
          <a:blip r:embed="rId3"/>
          <a:stretch>
            <a:fillRect/>
          </a:stretch>
        </p:blipFill>
        <p:spPr>
          <a:xfrm>
            <a:off x="6138472" y="352269"/>
            <a:ext cx="2908092" cy="28406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705CB-B867-4BFD-76D7-3F947FD226D7}"/>
              </a:ext>
            </a:extLst>
          </p:cNvPr>
          <p:cNvSpPr>
            <a:spLocks noGrp="1"/>
          </p:cNvSpPr>
          <p:nvPr>
            <p:ph type="title"/>
          </p:nvPr>
        </p:nvSpPr>
        <p:spPr/>
        <p:txBody>
          <a:bodyPr>
            <a:normAutofit fontScale="90000"/>
          </a:bodyPr>
          <a:lstStyle/>
          <a:p>
            <a:r>
              <a:rPr lang="en-IN" dirty="0"/>
              <a:t>After the choices are implemented the csv files are updates as shown </a:t>
            </a:r>
          </a:p>
        </p:txBody>
      </p:sp>
      <p:sp>
        <p:nvSpPr>
          <p:cNvPr id="3" name="Text Placeholder 2">
            <a:extLst>
              <a:ext uri="{FF2B5EF4-FFF2-40B4-BE49-F238E27FC236}">
                <a16:creationId xmlns:a16="http://schemas.microsoft.com/office/drawing/2014/main" id="{BA3F560F-C918-1129-0468-39A3129CD56B}"/>
              </a:ext>
            </a:extLst>
          </p:cNvPr>
          <p:cNvSpPr>
            <a:spLocks noGrp="1"/>
          </p:cNvSpPr>
          <p:nvPr>
            <p:ph type="body" idx="1"/>
          </p:nvPr>
        </p:nvSpPr>
        <p:spPr>
          <a:xfrm>
            <a:off x="514067" y="1454727"/>
            <a:ext cx="8520600" cy="3339000"/>
          </a:xfrm>
        </p:spPr>
        <p:txBody>
          <a:bodyPr/>
          <a:lstStyle/>
          <a:p>
            <a:endParaRPr lang="en-IN" dirty="0"/>
          </a:p>
        </p:txBody>
      </p:sp>
      <p:pic>
        <p:nvPicPr>
          <p:cNvPr id="5122" name="Picture 2">
            <a:extLst>
              <a:ext uri="{FF2B5EF4-FFF2-40B4-BE49-F238E27FC236}">
                <a16:creationId xmlns:a16="http://schemas.microsoft.com/office/drawing/2014/main" id="{E30D853C-AB13-D2C7-5FC2-D22E6FC37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454727"/>
            <a:ext cx="5943600" cy="6000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3C65511-8D65-C94A-00A9-B0F7767C4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43" y="2140314"/>
            <a:ext cx="3352800" cy="16573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DB8AD1A-F4FA-D5C3-5EE0-6E52F7FE2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95539"/>
            <a:ext cx="302895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95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BD24-7535-051B-847E-690AB6B18186}"/>
              </a:ext>
            </a:extLst>
          </p:cNvPr>
          <p:cNvSpPr>
            <a:spLocks noGrp="1"/>
          </p:cNvSpPr>
          <p:nvPr>
            <p:ph type="title"/>
          </p:nvPr>
        </p:nvSpPr>
        <p:spPr/>
        <p:txBody>
          <a:bodyPr>
            <a:normAutofit fontScale="90000"/>
          </a:bodyPr>
          <a:lstStyle/>
          <a:p>
            <a:r>
              <a:rPr lang="en-IN" dirty="0"/>
              <a:t>Conclusion </a:t>
            </a:r>
          </a:p>
        </p:txBody>
      </p:sp>
      <p:sp>
        <p:nvSpPr>
          <p:cNvPr id="3" name="Text Placeholder 2">
            <a:extLst>
              <a:ext uri="{FF2B5EF4-FFF2-40B4-BE49-F238E27FC236}">
                <a16:creationId xmlns:a16="http://schemas.microsoft.com/office/drawing/2014/main" id="{8FF355B2-8E94-86A2-3475-AC95BCD5757C}"/>
              </a:ext>
            </a:extLst>
          </p:cNvPr>
          <p:cNvSpPr>
            <a:spLocks noGrp="1"/>
          </p:cNvSpPr>
          <p:nvPr>
            <p:ph type="body" idx="1"/>
          </p:nvPr>
        </p:nvSpPr>
        <p:spPr/>
        <p:txBody>
          <a:bodyPr>
            <a:normAutofit fontScale="92500" lnSpcReduction="20000"/>
          </a:bodyPr>
          <a:lstStyle/>
          <a:p>
            <a:r>
              <a:rPr lang="en-IN" dirty="0"/>
              <a:t> </a:t>
            </a:r>
            <a:r>
              <a:rPr lang="en-US" sz="1800" b="1" i="0" u="none" strike="noStrike" dirty="0">
                <a:solidFill>
                  <a:srgbClr val="000000"/>
                </a:solidFill>
                <a:effectLst/>
                <a:latin typeface="Arial" panose="020B0604020202020204" pitchFamily="34" charset="0"/>
              </a:rPr>
              <a:t>In conclusion, we're grateful for the opportunity to work on our CS 212 Object-Oriented Programming project. This collaborative effort has deepened our understanding of programming principles and their real-world applications. The Library Management System we've created demonstrates our proficiency in object-oriented programming concepts.</a:t>
            </a:r>
          </a:p>
          <a:p>
            <a:r>
              <a:rPr lang="en-US" sz="1800" b="1" i="0" u="none" strike="noStrike" dirty="0">
                <a:solidFill>
                  <a:srgbClr val="000000"/>
                </a:solidFill>
                <a:effectLst/>
                <a:latin typeface="Arial" panose="020B0604020202020204" pitchFamily="34" charset="0"/>
              </a:rPr>
              <a:t> As we wrap up this project, we're appreciative of the guidance from our instructors and support from our peers. We're excited about applying the skills learned in future projects and endeavors. This experience has been valuable in shaping our growth as programmers.</a:t>
            </a:r>
          </a:p>
          <a:p>
            <a:r>
              <a:rPr lang="en-US" b="1" dirty="0">
                <a:solidFill>
                  <a:srgbClr val="000000"/>
                </a:solidFill>
                <a:latin typeface="Arial" panose="020B0604020202020204" pitchFamily="34" charset="0"/>
              </a:rPr>
              <a:t> We look forward for the suggestions which we can implement in our presentation and system , also if you have any doubts we try our level best to solve them.</a:t>
            </a:r>
            <a:endParaRPr lang="en-IN" dirty="0"/>
          </a:p>
        </p:txBody>
      </p:sp>
    </p:spTree>
    <p:extLst>
      <p:ext uri="{BB962C8B-B14F-4D97-AF65-F5344CB8AC3E}">
        <p14:creationId xmlns:p14="http://schemas.microsoft.com/office/powerpoint/2010/main" val="124513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A774B-D801-58AE-D7C2-D5F595363315}"/>
              </a:ext>
            </a:extLst>
          </p:cNvPr>
          <p:cNvSpPr>
            <a:spLocks noGrp="1"/>
          </p:cNvSpPr>
          <p:nvPr>
            <p:ph type="title"/>
          </p:nvPr>
        </p:nvSpPr>
        <p:spPr>
          <a:xfrm>
            <a:off x="490249" y="526350"/>
            <a:ext cx="8091619" cy="4090800"/>
          </a:xfrm>
        </p:spPr>
        <p:txBody>
          <a:bodyPr/>
          <a:lstStyle/>
          <a:p>
            <a:r>
              <a:rPr lang="en-IN" dirty="0"/>
              <a:t>             </a:t>
            </a:r>
            <a:r>
              <a:rPr lang="en-IN" sz="5400" b="1" dirty="0">
                <a:solidFill>
                  <a:schemeClr val="tx1">
                    <a:lumMod val="75000"/>
                  </a:schemeClr>
                </a:solidFill>
                <a:latin typeface="Perpetua Titling MT" panose="02020502060505020804" pitchFamily="18" charset="0"/>
              </a:rPr>
              <a:t>THANK YOU </a:t>
            </a:r>
          </a:p>
        </p:txBody>
      </p:sp>
    </p:spTree>
    <p:extLst>
      <p:ext uri="{BB962C8B-B14F-4D97-AF65-F5344CB8AC3E}">
        <p14:creationId xmlns:p14="http://schemas.microsoft.com/office/powerpoint/2010/main" val="714455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b="1" u="sng" dirty="0">
                <a:latin typeface="Perpetua Titling MT" panose="02020502060505020804" pitchFamily="18" charset="0"/>
              </a:rPr>
              <a:t>PROBLEM STATEMENT</a:t>
            </a:r>
            <a:endParaRPr b="1" u="sng" dirty="0">
              <a:latin typeface="Perpetua Titling MT" panose="02020502060505020804" pitchFamily="18" charset="0"/>
            </a:endParaRPr>
          </a:p>
        </p:txBody>
      </p:sp>
      <p:sp>
        <p:nvSpPr>
          <p:cNvPr id="92" name="Google Shape;92;p14"/>
          <p:cNvSpPr txBox="1">
            <a:spLocks noGrp="1"/>
          </p:cNvSpPr>
          <p:nvPr>
            <p:ph type="body" idx="1"/>
          </p:nvPr>
        </p:nvSpPr>
        <p:spPr>
          <a:xfrm>
            <a:off x="311700" y="1229874"/>
            <a:ext cx="8520600" cy="3913625"/>
          </a:xfrm>
          <a:prstGeom prst="rect">
            <a:avLst/>
          </a:prstGeom>
        </p:spPr>
        <p:txBody>
          <a:bodyPr spcFirstLastPara="1" wrap="square" lIns="91425" tIns="91425" rIns="91425" bIns="91425" anchor="t" anchorCtr="0">
            <a:normAutofit fontScale="92500"/>
          </a:bodyPr>
          <a:lstStyle/>
          <a:p>
            <a:pPr marL="457200" lvl="0" indent="0" algn="l" rtl="0">
              <a:spcBef>
                <a:spcPts val="600"/>
              </a:spcBef>
              <a:spcAft>
                <a:spcPts val="1200"/>
              </a:spcAft>
              <a:buNone/>
            </a:pPr>
            <a:r>
              <a:rPr lang="en-IN" sz="2000" dirty="0">
                <a:solidFill>
                  <a:srgbClr val="000000"/>
                </a:solidFill>
                <a:latin typeface="Georgia"/>
                <a:ea typeface="Georgia"/>
                <a:cs typeface="Georgia"/>
                <a:sym typeface="Georgia"/>
              </a:rPr>
              <a:t>Background:</a:t>
            </a:r>
          </a:p>
          <a:p>
            <a:pPr marL="457200" lvl="0" indent="0" algn="l" rtl="0">
              <a:spcBef>
                <a:spcPts val="600"/>
              </a:spcBef>
              <a:spcAft>
                <a:spcPts val="1200"/>
              </a:spcAft>
              <a:buNone/>
            </a:pPr>
            <a:r>
              <a:rPr lang="en-US" sz="1200" b="0" i="0" u="none" strike="noStrike" dirty="0">
                <a:solidFill>
                  <a:srgbClr val="434343"/>
                </a:solidFill>
                <a:effectLst/>
                <a:latin typeface="Arial Rounded MT Bold" panose="020F0704030504030204" pitchFamily="34" charset="0"/>
              </a:rPr>
              <a:t>In today's education system, libraries play an important role for the students to acquire knowledge. Libraries help the students in improving their skills. We can see in some campuses the library is being handled in an offline way that is the data is handled through registers and the data about the submission is written on the book which makes the job tougher to the librarian and also to calculate the fines and also to handle the files, so we came up the management system which helps the management and the librarian to complete the work in a easy way.</a:t>
            </a:r>
          </a:p>
          <a:p>
            <a:pPr marL="457200" lvl="0" indent="0" algn="l" rtl="0">
              <a:spcBef>
                <a:spcPts val="600"/>
              </a:spcBef>
              <a:spcAft>
                <a:spcPts val="1200"/>
              </a:spcAft>
              <a:buNone/>
            </a:pPr>
            <a:r>
              <a:rPr lang="en-US" sz="2000" dirty="0">
                <a:solidFill>
                  <a:schemeClr val="bg2">
                    <a:lumMod val="50000"/>
                  </a:schemeClr>
                </a:solidFill>
                <a:latin typeface="Georgia" panose="02040502050405020303" pitchFamily="18" charset="0"/>
                <a:ea typeface="Georgia"/>
                <a:cs typeface="Georgia"/>
                <a:sym typeface="Georgia"/>
              </a:rPr>
              <a:t>Program Description:</a:t>
            </a:r>
          </a:p>
          <a:p>
            <a:pPr marL="457200" lvl="0" indent="0" algn="l" rtl="0">
              <a:spcBef>
                <a:spcPts val="600"/>
              </a:spcBef>
              <a:spcAft>
                <a:spcPts val="1200"/>
              </a:spcAft>
              <a:buNone/>
            </a:pPr>
            <a:r>
              <a:rPr lang="en-US" sz="1500" b="0" i="0" u="none" strike="noStrike" dirty="0">
                <a:solidFill>
                  <a:srgbClr val="000000"/>
                </a:solidFill>
                <a:effectLst/>
                <a:latin typeface="Arial" panose="020B0604020202020204" pitchFamily="34" charset="0"/>
              </a:rPr>
              <a:t>You are tasked to design a library management system using C++ programming language. The system should provide functionalities to manage the data of books, users who are using the library separating them as different user types(</a:t>
            </a:r>
            <a:r>
              <a:rPr lang="en-US" sz="1500" b="0" i="0" u="none" strike="noStrike" dirty="0" err="1">
                <a:solidFill>
                  <a:srgbClr val="000000"/>
                </a:solidFill>
                <a:effectLst/>
                <a:latin typeface="Arial" panose="020B0604020202020204" pitchFamily="34" charset="0"/>
              </a:rPr>
              <a:t>students,faculty,librarian</a:t>
            </a:r>
            <a:r>
              <a:rPr lang="en-US" sz="1500" b="0" i="0" u="none" strike="noStrike" dirty="0">
                <a:solidFill>
                  <a:srgbClr val="000000"/>
                </a:solidFill>
                <a:effectLst/>
                <a:latin typeface="Arial" panose="020B0604020202020204" pitchFamily="34" charset="0"/>
              </a:rPr>
              <a:t>). And also manage the fine amount due to late submission, and generate the data with all the details of the books and users.</a:t>
            </a:r>
            <a:endParaRPr lang="en-US" sz="1500" dirty="0">
              <a:solidFill>
                <a:schemeClr val="bg2">
                  <a:lumMod val="50000"/>
                </a:schemeClr>
              </a:solidFill>
              <a:latin typeface="Georgia" panose="02040502050405020303" pitchFamily="18" charset="0"/>
              <a:ea typeface="Georgia"/>
              <a:cs typeface="Georgia"/>
              <a:sym typeface="Georgia"/>
            </a:endParaRPr>
          </a:p>
          <a:p>
            <a:pPr marL="457200" lvl="0" indent="0" algn="l" rtl="0">
              <a:spcBef>
                <a:spcPts val="600"/>
              </a:spcBef>
              <a:spcAft>
                <a:spcPts val="1200"/>
              </a:spcAft>
              <a:buNone/>
            </a:pPr>
            <a:endParaRPr lang="en-IN" sz="2000" dirty="0">
              <a:solidFill>
                <a:srgbClr val="000000"/>
              </a:solidFill>
              <a:latin typeface="Georgia"/>
              <a:ea typeface="Georgia"/>
              <a:cs typeface="Georgia"/>
              <a:sym typeface="Georgia"/>
            </a:endParaRPr>
          </a:p>
          <a:p>
            <a:pPr marL="457200" lvl="0" indent="0" algn="l" rtl="0">
              <a:spcBef>
                <a:spcPts val="600"/>
              </a:spcBef>
              <a:spcAft>
                <a:spcPts val="1200"/>
              </a:spcAft>
              <a:buNone/>
            </a:pPr>
            <a:endParaRPr sz="2400" dirty="0">
              <a:solidFill>
                <a:srgbClr val="0000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u="sng" dirty="0"/>
              <a:t>Features of the system</a:t>
            </a:r>
            <a:endParaRPr u="sng" dirty="0"/>
          </a:p>
        </p:txBody>
      </p:sp>
      <p:sp>
        <p:nvSpPr>
          <p:cNvPr id="98" name="Google Shape;98;p15"/>
          <p:cNvSpPr txBox="1">
            <a:spLocks noGrp="1"/>
          </p:cNvSpPr>
          <p:nvPr>
            <p:ph type="body" idx="1"/>
          </p:nvPr>
        </p:nvSpPr>
        <p:spPr>
          <a:xfrm>
            <a:off x="274700" y="1187650"/>
            <a:ext cx="8520600" cy="33390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Georgia"/>
              <a:buChar char="●"/>
            </a:pPr>
            <a:r>
              <a:rPr lang="en-IN" sz="1600" dirty="0">
                <a:latin typeface="Georgia"/>
                <a:ea typeface="Georgia"/>
                <a:cs typeface="Georgia"/>
                <a:sym typeface="Georgia"/>
              </a:rPr>
              <a:t> Book Management: Take cares of the data of the books available in the library in form of csv files allowing easy access.</a:t>
            </a:r>
          </a:p>
          <a:p>
            <a:pPr marL="457200" lvl="0" indent="-330200" algn="l" rtl="0">
              <a:spcBef>
                <a:spcPts val="0"/>
              </a:spcBef>
              <a:spcAft>
                <a:spcPts val="0"/>
              </a:spcAft>
              <a:buSzPts val="1600"/>
              <a:buFont typeface="Georgia"/>
              <a:buChar char="●"/>
            </a:pPr>
            <a:r>
              <a:rPr lang="en-IN" sz="1600" dirty="0">
                <a:latin typeface="Georgia"/>
                <a:ea typeface="Georgia"/>
                <a:cs typeface="Georgia"/>
                <a:sym typeface="Georgia"/>
              </a:rPr>
              <a:t> Issuing and returning books: Allow the librarian to issue the book to the user and also accept the returned book and updating the data at each step.</a:t>
            </a:r>
          </a:p>
          <a:p>
            <a:pPr marL="457200" lvl="0" indent="-330200" algn="l" rtl="0">
              <a:spcBef>
                <a:spcPts val="0"/>
              </a:spcBef>
              <a:spcAft>
                <a:spcPts val="0"/>
              </a:spcAft>
              <a:buSzPts val="1600"/>
              <a:buFont typeface="Georgia"/>
              <a:buChar char="●"/>
            </a:pPr>
            <a:r>
              <a:rPr lang="en-IN" sz="1600" dirty="0">
                <a:latin typeface="Georgia"/>
                <a:ea typeface="Georgia"/>
                <a:cs typeface="Georgia"/>
                <a:sym typeface="Georgia"/>
              </a:rPr>
              <a:t> Differentiating Users: Users are differentiated as students and faculty so that each have different limits of count of books they can borrow and also fines.</a:t>
            </a:r>
          </a:p>
          <a:p>
            <a:pPr marL="457200" lvl="0" indent="-330200" algn="l" rtl="0">
              <a:spcBef>
                <a:spcPts val="0"/>
              </a:spcBef>
              <a:spcAft>
                <a:spcPts val="0"/>
              </a:spcAft>
              <a:buSzPts val="1600"/>
              <a:buFont typeface="Georgia"/>
              <a:buChar char="●"/>
            </a:pPr>
            <a:r>
              <a:rPr lang="en-IN" sz="1600" dirty="0">
                <a:latin typeface="Georgia"/>
                <a:ea typeface="Georgia"/>
                <a:cs typeface="Georgia"/>
                <a:sym typeface="Georgia"/>
              </a:rPr>
              <a:t> Displaying the details: System also display the details of account the user by asking the id which contains the data of the books borrowed, fine amount and books returned.</a:t>
            </a:r>
          </a:p>
          <a:p>
            <a:pPr marL="457200" lvl="0" indent="-330200" algn="l" rtl="0">
              <a:spcBef>
                <a:spcPts val="0"/>
              </a:spcBef>
              <a:spcAft>
                <a:spcPts val="0"/>
              </a:spcAft>
              <a:buSzPts val="1600"/>
              <a:buFont typeface="Georgia"/>
              <a:buChar char="●"/>
            </a:pPr>
            <a:r>
              <a:rPr lang="en-IN" sz="1600" dirty="0">
                <a:latin typeface="Georgia"/>
                <a:ea typeface="Georgia"/>
                <a:cs typeface="Georgia"/>
                <a:sym typeface="Georgia"/>
              </a:rPr>
              <a:t> Calculating Fine: Allows us to calculate the fine amount based on the borrowed date and submission date and allowing them to pay the fine through the system and maintaining a csv file to follow up the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u="sng" dirty="0"/>
              <a:t>Important Role of OOPS</a:t>
            </a:r>
            <a:endParaRPr u="sng" dirty="0"/>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457200" lvl="0" indent="0" algn="l" rtl="0">
              <a:spcBef>
                <a:spcPts val="1200"/>
              </a:spcBef>
              <a:spcAft>
                <a:spcPts val="1200"/>
              </a:spcAft>
              <a:buNone/>
            </a:pPr>
            <a:r>
              <a:rPr lang="en-IN" dirty="0">
                <a:solidFill>
                  <a:srgbClr val="000000"/>
                </a:solidFill>
                <a:latin typeface="Georgia"/>
                <a:ea typeface="Georgia"/>
                <a:cs typeface="Georgia"/>
                <a:sym typeface="Georgia"/>
              </a:rPr>
              <a:t>Oops plays a major role in the project the following concepts are used from oops to accomplish our project</a:t>
            </a:r>
          </a:p>
          <a:p>
            <a:pPr rtl="0">
              <a:buNone/>
            </a:pPr>
            <a:r>
              <a:rPr lang="en-US" sz="1800" b="1" i="0" u="none" strike="noStrike" dirty="0">
                <a:solidFill>
                  <a:srgbClr val="000000"/>
                </a:solidFill>
                <a:effectLst/>
                <a:latin typeface="Arial" panose="020B0604020202020204" pitchFamily="34" charset="0"/>
              </a:rPr>
              <a:t>• Classes and Objects: </a:t>
            </a:r>
            <a:endParaRPr lang="en-US" b="0" dirty="0">
              <a:effectLst/>
            </a:endParaRPr>
          </a:p>
          <a:p>
            <a:pPr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project defines various classes which have distinct entities and their own set of properties.</a:t>
            </a:r>
          </a:p>
          <a:p>
            <a:pPr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Objects of these classes are created and manipulated all over the program.</a:t>
            </a:r>
          </a:p>
          <a:p>
            <a:pPr rtl="0">
              <a:buNone/>
            </a:pPr>
            <a:r>
              <a:rPr lang="en-US" sz="1800" b="1" i="0" u="none" strike="noStrike" dirty="0">
                <a:solidFill>
                  <a:srgbClr val="000000"/>
                </a:solidFill>
                <a:effectLst/>
                <a:latin typeface="Arial" panose="020B0604020202020204" pitchFamily="34" charset="0"/>
              </a:rPr>
              <a:t>• Encapsulation: </a:t>
            </a:r>
            <a:endParaRPr lang="en-US" b="0" dirty="0">
              <a:effectLst/>
            </a:endParaRPr>
          </a:p>
          <a:p>
            <a:pPr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Encapsulation is achieved by using access specifiers like private, protected, and public to control access to class members. </a:t>
            </a:r>
          </a:p>
          <a:p>
            <a:pPr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Data members of classes (</a:t>
            </a:r>
            <a:r>
              <a:rPr lang="en-US" sz="1800" b="0" i="0" u="none" strike="noStrike" dirty="0" err="1">
                <a:solidFill>
                  <a:srgbClr val="000000"/>
                </a:solidFill>
                <a:effectLst/>
                <a:latin typeface="Arial" panose="020B0604020202020204" pitchFamily="34" charset="0"/>
              </a:rPr>
              <a:t>Title,Author,ISBN</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are encapsulated within their respective classes and accessed through member functions. </a:t>
            </a:r>
          </a:p>
          <a:p>
            <a:pPr rtl="0">
              <a:buNone/>
            </a:pPr>
            <a:r>
              <a:rPr lang="en-US" sz="1800" b="1" i="0" u="none" strike="noStrike" dirty="0">
                <a:solidFill>
                  <a:srgbClr val="000000"/>
                </a:solidFill>
                <a:effectLst/>
                <a:latin typeface="Arial" panose="020B0604020202020204" pitchFamily="34" charset="0"/>
              </a:rPr>
              <a:t>• Inheritance: </a:t>
            </a:r>
            <a:endParaRPr lang="en-US" b="0" dirty="0">
              <a:effectLst/>
            </a:endParaRPr>
          </a:p>
          <a:p>
            <a:pPr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student class inherits the properties from the user class, demonstrating inheritance.</a:t>
            </a:r>
          </a:p>
          <a:p>
            <a:pPr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Inheritance allows student to inherit the properties (</a:t>
            </a:r>
            <a:r>
              <a:rPr lang="en-US" sz="1800" b="0" i="0" u="none" strike="noStrike" dirty="0" err="1">
                <a:solidFill>
                  <a:srgbClr val="000000"/>
                </a:solidFill>
                <a:effectLst/>
                <a:latin typeface="Arial" panose="020B0604020202020204" pitchFamily="34" charset="0"/>
              </a:rPr>
              <a:t>name,id,email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id,phone</a:t>
            </a:r>
            <a:r>
              <a:rPr lang="en-US" sz="1800" b="0" i="0" u="none" strike="noStrike" dirty="0">
                <a:solidFill>
                  <a:srgbClr val="000000"/>
                </a:solidFill>
                <a:effectLst/>
                <a:latin typeface="Arial" panose="020B0604020202020204" pitchFamily="34" charset="0"/>
              </a:rPr>
              <a:t> no,) from User, promoting code reuse and maintaining a hierarchical relationship between classes.</a:t>
            </a:r>
          </a:p>
          <a:p>
            <a:pPr marL="457200" lvl="0" indent="0" algn="l" rtl="0">
              <a:spcBef>
                <a:spcPts val="1200"/>
              </a:spcBef>
              <a:spcAft>
                <a:spcPts val="1200"/>
              </a:spcAft>
              <a:buNone/>
            </a:pPr>
            <a:endParaRPr lang="en-IN" dirty="0">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7"/>
          <p:cNvSpPr txBox="1">
            <a:spLocks noGrp="1"/>
          </p:cNvSpPr>
          <p:nvPr>
            <p:ph type="body" idx="1"/>
          </p:nvPr>
        </p:nvSpPr>
        <p:spPr>
          <a:xfrm>
            <a:off x="0" y="0"/>
            <a:ext cx="8466300" cy="5143500"/>
          </a:xfrm>
          <a:prstGeom prst="rect">
            <a:avLst/>
          </a:prstGeom>
        </p:spPr>
        <p:txBody>
          <a:bodyPr spcFirstLastPara="1" wrap="square" lIns="91425" tIns="91425" rIns="91425" bIns="91425" anchor="t" anchorCtr="0">
            <a:normAutofit lnSpcReduction="10000"/>
          </a:bodyPr>
          <a:lstStyle/>
          <a:p>
            <a:pPr rtl="0">
              <a:buNone/>
            </a:pPr>
            <a:r>
              <a:rPr lang="en-US" sz="1500" b="1" i="0" u="none" strike="noStrike" dirty="0">
                <a:solidFill>
                  <a:srgbClr val="000000"/>
                </a:solidFill>
                <a:effectLst/>
                <a:latin typeface="Arial" panose="020B0604020202020204" pitchFamily="34" charset="0"/>
              </a:rPr>
              <a:t>• Polymorphism: </a:t>
            </a:r>
            <a:endParaRPr lang="en-US" sz="1500" b="0" dirty="0">
              <a:effectLst/>
            </a:endParaRPr>
          </a:p>
          <a:p>
            <a:pPr rtl="0" fontAlgn="base">
              <a:buFont typeface="Arial" panose="020B0604020202020204" pitchFamily="34" charset="0"/>
              <a:buChar char="•"/>
            </a:pPr>
            <a:r>
              <a:rPr lang="en-US" sz="1500" b="0" i="0" u="none" strike="noStrike" dirty="0">
                <a:solidFill>
                  <a:srgbClr val="000000"/>
                </a:solidFill>
                <a:effectLst/>
                <a:latin typeface="Arial" panose="020B0604020202020204" pitchFamily="34" charset="0"/>
              </a:rPr>
              <a:t> The student class inherits properties and </a:t>
            </a:r>
            <a:r>
              <a:rPr lang="en-US" sz="1500" b="0" i="0" u="none" strike="noStrike" dirty="0" err="1">
                <a:solidFill>
                  <a:srgbClr val="000000"/>
                </a:solidFill>
                <a:effectLst/>
                <a:latin typeface="Arial" panose="020B0604020202020204" pitchFamily="34" charset="0"/>
              </a:rPr>
              <a:t>behaviours</a:t>
            </a:r>
            <a:r>
              <a:rPr lang="en-US" sz="1500" b="0" i="0" u="none" strike="noStrike" dirty="0">
                <a:solidFill>
                  <a:srgbClr val="000000"/>
                </a:solidFill>
                <a:effectLst/>
                <a:latin typeface="Arial" panose="020B0604020202020204" pitchFamily="34" charset="0"/>
              </a:rPr>
              <a:t> from the User class, establishing an "is-a" relationship. This inheritance enables student objects to access and utilize the attributes and methods defined in the User class.  </a:t>
            </a:r>
          </a:p>
          <a:p>
            <a:pPr rtl="0" fontAlgn="base">
              <a:buFont typeface="Arial" panose="020B0604020202020204" pitchFamily="34" charset="0"/>
              <a:buChar char="•"/>
            </a:pPr>
            <a:r>
              <a:rPr lang="en-US" sz="1500" b="0" i="0" u="none" strike="noStrike" dirty="0">
                <a:solidFill>
                  <a:srgbClr val="000000"/>
                </a:solidFill>
                <a:effectLst/>
                <a:latin typeface="Arial" panose="020B0604020202020204" pitchFamily="34" charset="0"/>
              </a:rPr>
              <a:t> Method overriding, a key aspect of polymorphism, is employed in the student class to provide specific implementations of methods inherited from the superclass. For instance, the </a:t>
            </a:r>
            <a:r>
              <a:rPr lang="en-US" sz="1500" b="0" i="0" u="none" strike="noStrike" dirty="0" err="1">
                <a:solidFill>
                  <a:srgbClr val="000000"/>
                </a:solidFill>
                <a:effectLst/>
                <a:latin typeface="Arial" panose="020B0604020202020204" pitchFamily="34" charset="0"/>
              </a:rPr>
              <a:t>borrowBook</a:t>
            </a:r>
            <a:r>
              <a:rPr lang="en-US" sz="1500" b="0" i="0" u="none" strike="noStrike" dirty="0">
                <a:solidFill>
                  <a:srgbClr val="000000"/>
                </a:solidFill>
                <a:effectLst/>
                <a:latin typeface="Arial" panose="020B0604020202020204" pitchFamily="34" charset="0"/>
              </a:rPr>
              <a:t>, </a:t>
            </a:r>
            <a:r>
              <a:rPr lang="en-US" sz="1500" b="0" i="0" u="none" strike="noStrike" dirty="0" err="1">
                <a:solidFill>
                  <a:srgbClr val="000000"/>
                </a:solidFill>
                <a:effectLst/>
                <a:latin typeface="Arial" panose="020B0604020202020204" pitchFamily="34" charset="0"/>
              </a:rPr>
              <a:t>returnBook</a:t>
            </a:r>
            <a:r>
              <a:rPr lang="en-US" sz="1500" b="0" i="0" u="none" strike="noStrike" dirty="0">
                <a:solidFill>
                  <a:srgbClr val="000000"/>
                </a:solidFill>
                <a:effectLst/>
                <a:latin typeface="Arial" panose="020B0604020202020204" pitchFamily="34" charset="0"/>
              </a:rPr>
              <a:t>, </a:t>
            </a:r>
            <a:r>
              <a:rPr lang="en-US" sz="1500" b="0" i="0" u="none" strike="noStrike" dirty="0" err="1">
                <a:solidFill>
                  <a:srgbClr val="000000"/>
                </a:solidFill>
                <a:effectLst/>
                <a:latin typeface="Arial" panose="020B0604020202020204" pitchFamily="34" charset="0"/>
              </a:rPr>
              <a:t>getFineAmount,viewborrowBook</a:t>
            </a:r>
            <a:r>
              <a:rPr lang="en-US" sz="1500" b="0" i="0" u="none" strike="noStrike" dirty="0">
                <a:solidFill>
                  <a:srgbClr val="000000"/>
                </a:solidFill>
                <a:effectLst/>
                <a:latin typeface="Arial" panose="020B0604020202020204" pitchFamily="34" charset="0"/>
              </a:rPr>
              <a:t> methods are overridden in the student class . By overriding these methods, the student class provides custom functionality, distinct from that of the superclass. </a:t>
            </a:r>
          </a:p>
          <a:p>
            <a:pPr rtl="0">
              <a:buNone/>
            </a:pPr>
            <a:br>
              <a:rPr lang="en-US" sz="1500" b="0" dirty="0">
                <a:effectLst/>
              </a:rPr>
            </a:br>
            <a:r>
              <a:rPr lang="en-US" sz="1500" b="1" i="0" u="none" strike="noStrike" dirty="0">
                <a:solidFill>
                  <a:srgbClr val="000000"/>
                </a:solidFill>
                <a:effectLst/>
                <a:latin typeface="Arial" panose="020B0604020202020204" pitchFamily="34" charset="0"/>
              </a:rPr>
              <a:t>• Abstraction: </a:t>
            </a:r>
            <a:endParaRPr lang="en-US" sz="1500" b="0" dirty="0">
              <a:effectLst/>
            </a:endParaRPr>
          </a:p>
          <a:p>
            <a:pPr rtl="0" fontAlgn="base">
              <a:buFont typeface="Arial" panose="020B0604020202020204" pitchFamily="34" charset="0"/>
              <a:buChar char="•"/>
            </a:pPr>
            <a:r>
              <a:rPr lang="en-US" sz="1500" b="0" i="0" u="none" strike="noStrike" dirty="0">
                <a:solidFill>
                  <a:srgbClr val="000000"/>
                </a:solidFill>
                <a:effectLst/>
                <a:latin typeface="Arial" panose="020B0604020202020204" pitchFamily="34" charset="0"/>
              </a:rPr>
              <a:t> Abstraction is achieved by hiding the complex implementation details of classes and exposing only relevant functionalities to the user.</a:t>
            </a:r>
          </a:p>
          <a:p>
            <a:pPr rtl="0" fontAlgn="base">
              <a:buFont typeface="Arial" panose="020B0604020202020204" pitchFamily="34" charset="0"/>
              <a:buChar char="•"/>
            </a:pPr>
            <a:r>
              <a:rPr lang="en-US" sz="1500" b="0" i="0" u="none" strike="noStrike" dirty="0">
                <a:solidFill>
                  <a:srgbClr val="000000"/>
                </a:solidFill>
                <a:effectLst/>
                <a:latin typeface="Arial" panose="020B0604020202020204" pitchFamily="34" charset="0"/>
              </a:rPr>
              <a:t>Users interact with the system through high-level functions provided by the Library class, without needing to know the internal workings of the system. </a:t>
            </a:r>
            <a:r>
              <a:rPr lang="en-US" sz="1500" b="1" i="0" u="none" strike="noStrike" dirty="0">
                <a:solidFill>
                  <a:srgbClr val="000000"/>
                </a:solidFill>
                <a:effectLst/>
                <a:latin typeface="Arial" panose="020B0604020202020204" pitchFamily="34" charset="0"/>
              </a:rPr>
              <a:t> </a:t>
            </a:r>
            <a:r>
              <a:rPr lang="en-US" sz="1500" b="0" i="0" u="none" strike="noStrike" dirty="0">
                <a:solidFill>
                  <a:srgbClr val="000000"/>
                </a:solidFill>
                <a:effectLst/>
                <a:latin typeface="Arial" panose="020B0604020202020204" pitchFamily="34" charset="0"/>
              </a:rPr>
              <a:t> </a:t>
            </a:r>
          </a:p>
          <a:p>
            <a:pPr rtl="0">
              <a:buNone/>
            </a:pPr>
            <a:r>
              <a:rPr lang="en-US" sz="1500" b="1" i="0" u="none" strike="noStrike" dirty="0">
                <a:solidFill>
                  <a:srgbClr val="000000"/>
                </a:solidFill>
                <a:effectLst/>
                <a:latin typeface="Arial" panose="020B0604020202020204" pitchFamily="34" charset="0"/>
              </a:rPr>
              <a:t>• File Handling (I/O): </a:t>
            </a:r>
            <a:endParaRPr lang="en-US" sz="1500" b="0" dirty="0">
              <a:effectLst/>
            </a:endParaRPr>
          </a:p>
          <a:p>
            <a:pPr rtl="0" fontAlgn="base">
              <a:buFont typeface="Arial" panose="020B0604020202020204" pitchFamily="34" charset="0"/>
              <a:buChar char="•"/>
            </a:pPr>
            <a:r>
              <a:rPr lang="en-US" sz="1500" b="0" i="0" u="none" strike="noStrike" dirty="0">
                <a:solidFill>
                  <a:srgbClr val="000000"/>
                </a:solidFill>
                <a:effectLst/>
                <a:latin typeface="Arial" panose="020B0604020202020204" pitchFamily="34" charset="0"/>
              </a:rPr>
              <a:t>File handling is utilized to read and write the data from or to the external files, such as maintaining the transactions of the user(transactions.csv)</a:t>
            </a:r>
          </a:p>
          <a:p>
            <a:pPr rtl="0" fontAlgn="base">
              <a:buFont typeface="Arial" panose="020B0604020202020204" pitchFamily="34" charset="0"/>
              <a:buChar char="•"/>
            </a:pPr>
            <a:r>
              <a:rPr lang="en-US" sz="1500" b="0" i="0" u="none" strike="noStrike" dirty="0">
                <a:solidFill>
                  <a:srgbClr val="000000"/>
                </a:solidFill>
                <a:effectLst/>
                <a:latin typeface="Arial" panose="020B0604020202020204" pitchFamily="34" charset="0"/>
              </a:rPr>
              <a:t>The </a:t>
            </a:r>
            <a:r>
              <a:rPr lang="en-US" sz="1500" b="0" i="0" u="none" strike="noStrike" dirty="0" err="1">
                <a:solidFill>
                  <a:srgbClr val="000000"/>
                </a:solidFill>
                <a:effectLst/>
                <a:latin typeface="Arial" panose="020B0604020202020204" pitchFamily="34" charset="0"/>
              </a:rPr>
              <a:t>displayBook</a:t>
            </a:r>
            <a:r>
              <a:rPr lang="en-US" sz="1500" b="0" i="0" u="none" strike="noStrike" dirty="0">
                <a:solidFill>
                  <a:srgbClr val="000000"/>
                </a:solidFill>
                <a:effectLst/>
                <a:latin typeface="Arial" panose="020B0604020202020204" pitchFamily="34" charset="0"/>
              </a:rPr>
              <a:t> function displays the books that are available to issue. While the </a:t>
            </a:r>
            <a:r>
              <a:rPr lang="en-US" sz="1500" b="0" i="0" u="none" strike="noStrike" dirty="0" err="1">
                <a:solidFill>
                  <a:srgbClr val="000000"/>
                </a:solidFill>
                <a:effectLst/>
                <a:latin typeface="Arial" panose="020B0604020202020204" pitchFamily="34" charset="0"/>
              </a:rPr>
              <a:t>addBook</a:t>
            </a:r>
            <a:r>
              <a:rPr lang="en-US" sz="1500" b="0" i="0" u="none" strike="noStrike" dirty="0">
                <a:solidFill>
                  <a:srgbClr val="000000"/>
                </a:solidFill>
                <a:effectLst/>
                <a:latin typeface="Arial" panose="020B0604020202020204" pitchFamily="34" charset="0"/>
              </a:rPr>
              <a:t> adds a new book to the file.</a:t>
            </a:r>
          </a:p>
          <a:p>
            <a:pPr marL="457200" lvl="0" indent="-342900" algn="l" rtl="0">
              <a:spcBef>
                <a:spcPts val="0"/>
              </a:spcBef>
              <a:spcAft>
                <a:spcPts val="0"/>
              </a:spcAft>
              <a:buSzPts val="1800"/>
              <a:buFont typeface="Georgia"/>
              <a:buChar char="●"/>
            </a:pPr>
            <a:endParaRPr lang="en-US"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BDB10-117B-CF62-D202-1DAB29423780}"/>
              </a:ext>
            </a:extLst>
          </p:cNvPr>
          <p:cNvSpPr>
            <a:spLocks noGrp="1"/>
          </p:cNvSpPr>
          <p:nvPr>
            <p:ph type="title"/>
          </p:nvPr>
        </p:nvSpPr>
        <p:spPr>
          <a:xfrm>
            <a:off x="254833" y="127416"/>
            <a:ext cx="8577467" cy="577122"/>
          </a:xfrm>
        </p:spPr>
        <p:txBody>
          <a:bodyPr>
            <a:normAutofit fontScale="90000"/>
          </a:bodyPr>
          <a:lstStyle/>
          <a:p>
            <a:r>
              <a:rPr lang="en-IN" dirty="0"/>
              <a:t>Flow chart </a:t>
            </a:r>
          </a:p>
        </p:txBody>
      </p:sp>
      <p:sp>
        <p:nvSpPr>
          <p:cNvPr id="3" name="Text Placeholder 2">
            <a:extLst>
              <a:ext uri="{FF2B5EF4-FFF2-40B4-BE49-F238E27FC236}">
                <a16:creationId xmlns:a16="http://schemas.microsoft.com/office/drawing/2014/main" id="{E212BF22-4267-C6C3-8EB3-493544CBD13E}"/>
              </a:ext>
            </a:extLst>
          </p:cNvPr>
          <p:cNvSpPr>
            <a:spLocks noGrp="1"/>
          </p:cNvSpPr>
          <p:nvPr>
            <p:ph type="body" idx="1"/>
          </p:nvPr>
        </p:nvSpPr>
        <p:spPr>
          <a:xfrm>
            <a:off x="311700" y="836500"/>
            <a:ext cx="8520600" cy="4765373"/>
          </a:xfrm>
        </p:spPr>
        <p:txBody>
          <a:bodyPr/>
          <a:lstStyle/>
          <a:p>
            <a:endParaRPr lang="en-IN" dirty="0"/>
          </a:p>
        </p:txBody>
      </p:sp>
      <p:pic>
        <p:nvPicPr>
          <p:cNvPr id="1026" name="Picture 2">
            <a:extLst>
              <a:ext uri="{FF2B5EF4-FFF2-40B4-BE49-F238E27FC236}">
                <a16:creationId xmlns:a16="http://schemas.microsoft.com/office/drawing/2014/main" id="{9B360176-C252-0AB8-0E03-351C68089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4538"/>
            <a:ext cx="9144000" cy="4311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75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Outputs</a:t>
            </a:r>
            <a:br>
              <a:rPr lang="en-IN" dirty="0"/>
            </a:br>
            <a:endParaRPr dirty="0"/>
          </a:p>
        </p:txBody>
      </p:sp>
      <p:sp>
        <p:nvSpPr>
          <p:cNvPr id="140" name="Google Shape;140;p21"/>
          <p:cNvSpPr txBox="1">
            <a:spLocks noGrp="1"/>
          </p:cNvSpPr>
          <p:nvPr>
            <p:ph type="body" idx="1"/>
          </p:nvPr>
        </p:nvSpPr>
        <p:spPr>
          <a:xfrm>
            <a:off x="-569626" y="918927"/>
            <a:ext cx="10950315" cy="1781175"/>
          </a:xfrm>
          <a:prstGeom prst="rect">
            <a:avLst/>
          </a:prstGeom>
        </p:spPr>
        <p:txBody>
          <a:bodyPr spcFirstLastPara="1" wrap="square" lIns="91425" tIns="91425" rIns="91425" bIns="91425" anchor="t" anchorCtr="0">
            <a:normAutofit/>
          </a:bodyPr>
          <a:lstStyle/>
          <a:p>
            <a:pPr marL="457200" lvl="0" indent="-323850" algn="l" rtl="0">
              <a:spcBef>
                <a:spcPts val="1500"/>
              </a:spcBef>
              <a:spcAft>
                <a:spcPts val="0"/>
              </a:spcAft>
              <a:buClr>
                <a:srgbClr val="374151"/>
              </a:buClr>
              <a:buSzPts val="1500"/>
              <a:buChar char="●"/>
            </a:pPr>
            <a:r>
              <a:rPr lang="en-IN" sz="2100" dirty="0"/>
              <a:t>   Data already stored in the library files:</a:t>
            </a:r>
            <a:endParaRPr sz="2100" dirty="0"/>
          </a:p>
        </p:txBody>
      </p:sp>
      <p:pic>
        <p:nvPicPr>
          <p:cNvPr id="2050" name="Picture 2">
            <a:extLst>
              <a:ext uri="{FF2B5EF4-FFF2-40B4-BE49-F238E27FC236}">
                <a16:creationId xmlns:a16="http://schemas.microsoft.com/office/drawing/2014/main" id="{22ED03A2-152E-4069-2423-D9B16E1FEE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27" y="1611783"/>
            <a:ext cx="3905250" cy="305203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157E592-609F-9680-0785-7CC83CB73E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6754" y="1621510"/>
            <a:ext cx="4152900" cy="3111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0" y="0"/>
            <a:ext cx="10375292" cy="83654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Main Menu</a:t>
            </a:r>
            <a:endParaRPr dirty="0"/>
          </a:p>
        </p:txBody>
      </p:sp>
      <p:sp>
        <p:nvSpPr>
          <p:cNvPr id="162" name="Google Shape;162;p24"/>
          <p:cNvSpPr txBox="1">
            <a:spLocks noGrp="1"/>
          </p:cNvSpPr>
          <p:nvPr>
            <p:ph type="body" idx="1"/>
          </p:nvPr>
        </p:nvSpPr>
        <p:spPr>
          <a:xfrm>
            <a:off x="1109272" y="1507193"/>
            <a:ext cx="7378500" cy="3160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rgbClr val="292929"/>
              </a:buClr>
              <a:buSzPts val="1500"/>
              <a:buFont typeface="Georgia"/>
              <a:buChar char="●"/>
            </a:pPr>
            <a:endParaRPr sz="1400" dirty="0">
              <a:solidFill>
                <a:srgbClr val="292929"/>
              </a:solidFill>
              <a:highlight>
                <a:srgbClr val="FFFFFF"/>
              </a:highlight>
              <a:latin typeface="Georgia"/>
              <a:ea typeface="Georgia"/>
              <a:cs typeface="Georgia"/>
              <a:sym typeface="Georgia"/>
            </a:endParaRPr>
          </a:p>
        </p:txBody>
      </p:sp>
      <p:pic>
        <p:nvPicPr>
          <p:cNvPr id="3074" name="Picture 2">
            <a:extLst>
              <a:ext uri="{FF2B5EF4-FFF2-40B4-BE49-F238E27FC236}">
                <a16:creationId xmlns:a16="http://schemas.microsoft.com/office/drawing/2014/main" id="{41C77C63-5E43-9015-3595-DD5B30E150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84" y="1106929"/>
            <a:ext cx="6843010" cy="27530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IN" dirty="0"/>
              <a:t>Sample outputs based on the choices:(2 and 4)</a:t>
            </a:r>
            <a:endParaRPr dirty="0"/>
          </a:p>
        </p:txBody>
      </p:sp>
      <p:sp>
        <p:nvSpPr>
          <p:cNvPr id="168" name="Google Shape;168;p25"/>
          <p:cNvSpPr txBox="1">
            <a:spLocks noGrp="1"/>
          </p:cNvSpPr>
          <p:nvPr>
            <p:ph type="body" idx="1"/>
          </p:nvPr>
        </p:nvSpPr>
        <p:spPr>
          <a:xfrm>
            <a:off x="154779" y="3314204"/>
            <a:ext cx="7866900" cy="2688614"/>
          </a:xfrm>
          <a:prstGeom prst="rect">
            <a:avLst/>
          </a:prstGeom>
        </p:spPr>
        <p:txBody>
          <a:bodyPr spcFirstLastPara="1" wrap="square" lIns="91425" tIns="91425" rIns="91425" bIns="91425" anchor="t" anchorCtr="0">
            <a:normAutofit/>
          </a:bodyPr>
          <a:lstStyle/>
          <a:p>
            <a:pPr marL="457200" lvl="0" indent="0" algn="l" rtl="0">
              <a:spcBef>
                <a:spcPts val="1200"/>
              </a:spcBef>
              <a:spcAft>
                <a:spcPts val="1200"/>
              </a:spcAft>
              <a:buNone/>
            </a:pPr>
            <a:endParaRPr sz="1500" dirty="0">
              <a:latin typeface="Georgia"/>
              <a:ea typeface="Georgia"/>
              <a:cs typeface="Georgia"/>
              <a:sym typeface="Georgia"/>
            </a:endParaRPr>
          </a:p>
        </p:txBody>
      </p:sp>
      <p:pic>
        <p:nvPicPr>
          <p:cNvPr id="4098" name="Picture 2">
            <a:extLst>
              <a:ext uri="{FF2B5EF4-FFF2-40B4-BE49-F238E27FC236}">
                <a16:creationId xmlns:a16="http://schemas.microsoft.com/office/drawing/2014/main" id="{C78E6924-3A75-618F-9D77-2342F914D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8" y="1683393"/>
            <a:ext cx="4705350" cy="154312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BB7A1C7-9981-9573-A502-74ABDC12C7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4759" y="1740733"/>
            <a:ext cx="3476625" cy="1257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921</Words>
  <Application>Microsoft Office PowerPoint</Application>
  <PresentationFormat>On-screen Show (16:9)</PresentationFormat>
  <Paragraphs>49</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vt:lpstr>
      <vt:lpstr>Arial</vt:lpstr>
      <vt:lpstr>Arial Rounded MT Bold</vt:lpstr>
      <vt:lpstr>Perpetua Titling MT</vt:lpstr>
      <vt:lpstr>Georgia</vt:lpstr>
      <vt:lpstr>Geometric</vt:lpstr>
      <vt:lpstr>Library Management system</vt:lpstr>
      <vt:lpstr>PROBLEM STATEMENT</vt:lpstr>
      <vt:lpstr>Features of the system</vt:lpstr>
      <vt:lpstr>Important Role of OOPS</vt:lpstr>
      <vt:lpstr>PowerPoint Presentation</vt:lpstr>
      <vt:lpstr>Flow chart </vt:lpstr>
      <vt:lpstr>Outputs </vt:lpstr>
      <vt:lpstr>Main Menu</vt:lpstr>
      <vt:lpstr>Sample outputs based on the choices:(2 and 4)</vt:lpstr>
      <vt:lpstr>After the choices are implemented the csv files are updates as shown </vt:lpstr>
      <vt:lpstr>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SANTOSH MARRAPU</dc:creator>
  <cp:lastModifiedBy>Sohan mitra</cp:lastModifiedBy>
  <cp:revision>3</cp:revision>
  <dcterms:modified xsi:type="dcterms:W3CDTF">2025-04-28T18:05:42Z</dcterms:modified>
</cp:coreProperties>
</file>