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6A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F7DFC-FAEF-4D1D-BF09-37AC799636AB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169511-04F8-43C3-B852-B6BD57B2FB96}">
      <dgm:prSet/>
      <dgm:spPr/>
      <dgm:t>
        <a:bodyPr/>
        <a:lstStyle/>
        <a:p>
          <a:r>
            <a:rPr lang="en-US" b="1"/>
            <a:t>Scope</a:t>
          </a:r>
          <a:endParaRPr lang="en-US"/>
        </a:p>
      </dgm:t>
    </dgm:pt>
    <dgm:pt modelId="{FF128757-9452-4300-AF9B-0D8F33C4FBBB}" type="parTrans" cxnId="{0C41472D-915D-4772-B3AC-472CDC6F450F}">
      <dgm:prSet/>
      <dgm:spPr/>
      <dgm:t>
        <a:bodyPr/>
        <a:lstStyle/>
        <a:p>
          <a:endParaRPr lang="en-US"/>
        </a:p>
      </dgm:t>
    </dgm:pt>
    <dgm:pt modelId="{B4BFCC1E-DBDE-4CDD-A663-AE7F316D7F60}" type="sibTrans" cxnId="{0C41472D-915D-4772-B3AC-472CDC6F450F}">
      <dgm:prSet/>
      <dgm:spPr/>
      <dgm:t>
        <a:bodyPr/>
        <a:lstStyle/>
        <a:p>
          <a:endParaRPr lang="en-US"/>
        </a:p>
      </dgm:t>
    </dgm:pt>
    <dgm:pt modelId="{EB31BAFB-E8E5-4D9C-BFF2-0D29C3F846E0}">
      <dgm:prSet/>
      <dgm:spPr/>
      <dgm:t>
        <a:bodyPr/>
        <a:lstStyle/>
        <a:p>
          <a:r>
            <a:rPr lang="en-US" dirty="0"/>
            <a:t>Target: PGDIT students at JU.</a:t>
          </a:r>
        </a:p>
      </dgm:t>
    </dgm:pt>
    <dgm:pt modelId="{8084EA78-9519-4B57-B41F-FD602E32C024}" type="parTrans" cxnId="{A5EB9A0E-0E61-4D88-9B6A-742851E4B1D4}">
      <dgm:prSet/>
      <dgm:spPr/>
      <dgm:t>
        <a:bodyPr/>
        <a:lstStyle/>
        <a:p>
          <a:endParaRPr lang="en-US"/>
        </a:p>
      </dgm:t>
    </dgm:pt>
    <dgm:pt modelId="{9B5BCD38-354A-40B8-A699-C8114DF8B549}" type="sibTrans" cxnId="{A5EB9A0E-0E61-4D88-9B6A-742851E4B1D4}">
      <dgm:prSet/>
      <dgm:spPr/>
      <dgm:t>
        <a:bodyPr/>
        <a:lstStyle/>
        <a:p>
          <a:endParaRPr lang="en-US"/>
        </a:p>
      </dgm:t>
    </dgm:pt>
    <dgm:pt modelId="{B29CB0ED-E677-4BE5-82B5-B2DB3AA0045F}">
      <dgm:prSet/>
      <dgm:spPr/>
      <dgm:t>
        <a:bodyPr/>
        <a:lstStyle/>
        <a:p>
          <a:r>
            <a:rPr lang="en-US"/>
            <a:t>Info: Admissions, curriculum, faculty, FAQs.</a:t>
          </a:r>
        </a:p>
      </dgm:t>
    </dgm:pt>
    <dgm:pt modelId="{02CC416F-EDB2-43EE-BC76-13F2C68936A0}" type="parTrans" cxnId="{A3396040-D70E-4574-A618-4A247F99061A}">
      <dgm:prSet/>
      <dgm:spPr/>
      <dgm:t>
        <a:bodyPr/>
        <a:lstStyle/>
        <a:p>
          <a:endParaRPr lang="en-US"/>
        </a:p>
      </dgm:t>
    </dgm:pt>
    <dgm:pt modelId="{D8D06E98-0368-4F96-8984-1E2EDABA2414}" type="sibTrans" cxnId="{A3396040-D70E-4574-A618-4A247F99061A}">
      <dgm:prSet/>
      <dgm:spPr/>
      <dgm:t>
        <a:bodyPr/>
        <a:lstStyle/>
        <a:p>
          <a:endParaRPr lang="en-US"/>
        </a:p>
      </dgm:t>
    </dgm:pt>
    <dgm:pt modelId="{4DC46883-37E4-4385-8E08-43FD66393DA5}">
      <dgm:prSet/>
      <dgm:spPr/>
      <dgm:t>
        <a:bodyPr/>
        <a:lstStyle/>
        <a:p>
          <a:r>
            <a:rPr lang="en-US" dirty="0"/>
            <a:t>Platform: Web-based chatbot using |API.</a:t>
          </a:r>
        </a:p>
      </dgm:t>
    </dgm:pt>
    <dgm:pt modelId="{678C3AA7-15CE-48C8-A42E-48A32290A73D}" type="parTrans" cxnId="{5DBC2117-5BB6-434D-A294-769B3E05AC3E}">
      <dgm:prSet/>
      <dgm:spPr/>
      <dgm:t>
        <a:bodyPr/>
        <a:lstStyle/>
        <a:p>
          <a:endParaRPr lang="en-US"/>
        </a:p>
      </dgm:t>
    </dgm:pt>
    <dgm:pt modelId="{BA66C6F3-983D-4D2F-AE78-9C3D76F36C4B}" type="sibTrans" cxnId="{5DBC2117-5BB6-434D-A294-769B3E05AC3E}">
      <dgm:prSet/>
      <dgm:spPr/>
      <dgm:t>
        <a:bodyPr/>
        <a:lstStyle/>
        <a:p>
          <a:endParaRPr lang="en-US"/>
        </a:p>
      </dgm:t>
    </dgm:pt>
    <dgm:pt modelId="{21686FE8-4F52-4ACF-B36F-6C516A29662E}">
      <dgm:prSet/>
      <dgm:spPr/>
      <dgm:t>
        <a:bodyPr/>
        <a:lstStyle/>
        <a:p>
          <a:r>
            <a:rPr lang="en-US" b="1"/>
            <a:t>Limitations</a:t>
          </a:r>
          <a:endParaRPr lang="en-US"/>
        </a:p>
      </dgm:t>
    </dgm:pt>
    <dgm:pt modelId="{0866FF15-559F-479F-BBFE-3B05ED17DDCC}" type="parTrans" cxnId="{DAE24EBC-E048-478A-8BF4-27B599EF41D2}">
      <dgm:prSet/>
      <dgm:spPr/>
      <dgm:t>
        <a:bodyPr/>
        <a:lstStyle/>
        <a:p>
          <a:endParaRPr lang="en-US"/>
        </a:p>
      </dgm:t>
    </dgm:pt>
    <dgm:pt modelId="{94674B2D-437A-4346-A53E-5B224E2AA6A2}" type="sibTrans" cxnId="{DAE24EBC-E048-478A-8BF4-27B599EF41D2}">
      <dgm:prSet/>
      <dgm:spPr/>
      <dgm:t>
        <a:bodyPr/>
        <a:lstStyle/>
        <a:p>
          <a:endParaRPr lang="en-US"/>
        </a:p>
      </dgm:t>
    </dgm:pt>
    <dgm:pt modelId="{0ABD7601-6F08-437E-8A9A-44006219695A}">
      <dgm:prSet/>
      <dgm:spPr/>
      <dgm:t>
        <a:bodyPr/>
        <a:lstStyle/>
        <a:p>
          <a:r>
            <a:rPr lang="en-US"/>
            <a:t>No real-time database integration.</a:t>
          </a:r>
        </a:p>
      </dgm:t>
    </dgm:pt>
    <dgm:pt modelId="{BAFAA3BB-333F-4FDA-A4CF-6AEB21970C2C}" type="parTrans" cxnId="{52F9E3EA-02EC-4EC5-9233-534B7F5E6489}">
      <dgm:prSet/>
      <dgm:spPr/>
      <dgm:t>
        <a:bodyPr/>
        <a:lstStyle/>
        <a:p>
          <a:endParaRPr lang="en-US"/>
        </a:p>
      </dgm:t>
    </dgm:pt>
    <dgm:pt modelId="{3670417A-3C3D-49DD-ABAA-0DCFB754569C}" type="sibTrans" cxnId="{52F9E3EA-02EC-4EC5-9233-534B7F5E6489}">
      <dgm:prSet/>
      <dgm:spPr/>
      <dgm:t>
        <a:bodyPr/>
        <a:lstStyle/>
        <a:p>
          <a:endParaRPr lang="en-US"/>
        </a:p>
      </dgm:t>
    </dgm:pt>
    <dgm:pt modelId="{B97B6278-4017-4B6E-AC41-A2203ADCB4C7}">
      <dgm:prSet/>
      <dgm:spPr/>
      <dgm:t>
        <a:bodyPr/>
        <a:lstStyle/>
        <a:p>
          <a:r>
            <a:rPr lang="en-US"/>
            <a:t>Limited to English.</a:t>
          </a:r>
        </a:p>
      </dgm:t>
    </dgm:pt>
    <dgm:pt modelId="{30724DEC-8181-45A1-842C-3955F2155944}" type="parTrans" cxnId="{E80E6475-5DC4-4BE7-9279-60E67F4F9A60}">
      <dgm:prSet/>
      <dgm:spPr/>
      <dgm:t>
        <a:bodyPr/>
        <a:lstStyle/>
        <a:p>
          <a:endParaRPr lang="en-US"/>
        </a:p>
      </dgm:t>
    </dgm:pt>
    <dgm:pt modelId="{842F01A1-9CEF-451D-8AAC-1DDC5B1545B7}" type="sibTrans" cxnId="{E80E6475-5DC4-4BE7-9279-60E67F4F9A60}">
      <dgm:prSet/>
      <dgm:spPr/>
      <dgm:t>
        <a:bodyPr/>
        <a:lstStyle/>
        <a:p>
          <a:endParaRPr lang="en-US"/>
        </a:p>
      </dgm:t>
    </dgm:pt>
    <dgm:pt modelId="{12D56E40-9867-4A3D-9953-85F9B62DCFAD}">
      <dgm:prSet/>
      <dgm:spPr/>
      <dgm:t>
        <a:bodyPr/>
        <a:lstStyle/>
        <a:p>
          <a:r>
            <a:rPr lang="en-US"/>
            <a:t>Cannot execute complex transactions.</a:t>
          </a:r>
        </a:p>
      </dgm:t>
    </dgm:pt>
    <dgm:pt modelId="{63BB4A36-668E-4FAD-8C25-CFFBA4607CD1}" type="parTrans" cxnId="{E3D4DC6F-A3DB-4834-90BB-5EBFD22F606B}">
      <dgm:prSet/>
      <dgm:spPr/>
      <dgm:t>
        <a:bodyPr/>
        <a:lstStyle/>
        <a:p>
          <a:endParaRPr lang="en-US"/>
        </a:p>
      </dgm:t>
    </dgm:pt>
    <dgm:pt modelId="{99BDABC8-8571-4F90-8620-42113988DD5A}" type="sibTrans" cxnId="{E3D4DC6F-A3DB-4834-90BB-5EBFD22F606B}">
      <dgm:prSet/>
      <dgm:spPr/>
      <dgm:t>
        <a:bodyPr/>
        <a:lstStyle/>
        <a:p>
          <a:endParaRPr lang="en-US"/>
        </a:p>
      </dgm:t>
    </dgm:pt>
    <dgm:pt modelId="{A62CA58B-DB2F-45FA-A1A9-CBB1BD33B4B3}">
      <dgm:prSet/>
      <dgm:spPr/>
      <dgm:t>
        <a:bodyPr/>
        <a:lstStyle/>
        <a:p>
          <a:r>
            <a:rPr lang="en-US"/>
            <a:t>Knowledge restricted to PGDIT domain.</a:t>
          </a:r>
        </a:p>
      </dgm:t>
    </dgm:pt>
    <dgm:pt modelId="{531BF848-21DC-4C93-A46D-E604533E3595}" type="parTrans" cxnId="{53CEAFEB-4B8E-47F1-A29F-A2D6823518A7}">
      <dgm:prSet/>
      <dgm:spPr/>
      <dgm:t>
        <a:bodyPr/>
        <a:lstStyle/>
        <a:p>
          <a:endParaRPr lang="en-US"/>
        </a:p>
      </dgm:t>
    </dgm:pt>
    <dgm:pt modelId="{B58ACB5D-10D5-4F89-BBC7-2FEFF982F6A3}" type="sibTrans" cxnId="{53CEAFEB-4B8E-47F1-A29F-A2D6823518A7}">
      <dgm:prSet/>
      <dgm:spPr/>
      <dgm:t>
        <a:bodyPr/>
        <a:lstStyle/>
        <a:p>
          <a:endParaRPr lang="en-US"/>
        </a:p>
      </dgm:t>
    </dgm:pt>
    <dgm:pt modelId="{FA852FA6-A14C-466F-8F54-37B3233F2F02}" type="pres">
      <dgm:prSet presAssocID="{C24F7DFC-FAEF-4D1D-BF09-37AC799636AB}" presName="linear" presStyleCnt="0">
        <dgm:presLayoutVars>
          <dgm:dir/>
          <dgm:animLvl val="lvl"/>
          <dgm:resizeHandles val="exact"/>
        </dgm:presLayoutVars>
      </dgm:prSet>
      <dgm:spPr/>
    </dgm:pt>
    <dgm:pt modelId="{2A5062A2-509A-4455-A65E-DB0343EB5E15}" type="pres">
      <dgm:prSet presAssocID="{21169511-04F8-43C3-B852-B6BD57B2FB96}" presName="parentLin" presStyleCnt="0"/>
      <dgm:spPr/>
    </dgm:pt>
    <dgm:pt modelId="{8F617B41-534F-4F11-8981-CBFC4CEECF87}" type="pres">
      <dgm:prSet presAssocID="{21169511-04F8-43C3-B852-B6BD57B2FB96}" presName="parentLeftMargin" presStyleLbl="node1" presStyleIdx="0" presStyleCnt="2"/>
      <dgm:spPr/>
    </dgm:pt>
    <dgm:pt modelId="{44A56648-FA7B-4352-8755-DE635E89682E}" type="pres">
      <dgm:prSet presAssocID="{21169511-04F8-43C3-B852-B6BD57B2FB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F9C8E9-63A8-47D7-9651-7D93F6066AE5}" type="pres">
      <dgm:prSet presAssocID="{21169511-04F8-43C3-B852-B6BD57B2FB96}" presName="negativeSpace" presStyleCnt="0"/>
      <dgm:spPr/>
    </dgm:pt>
    <dgm:pt modelId="{26D61D2D-0B50-4952-8D2C-0D1638B46DB3}" type="pres">
      <dgm:prSet presAssocID="{21169511-04F8-43C3-B852-B6BD57B2FB96}" presName="childText" presStyleLbl="conFgAcc1" presStyleIdx="0" presStyleCnt="2">
        <dgm:presLayoutVars>
          <dgm:bulletEnabled val="1"/>
        </dgm:presLayoutVars>
      </dgm:prSet>
      <dgm:spPr/>
    </dgm:pt>
    <dgm:pt modelId="{2D66E43B-D455-4DE6-B7E6-A5696683921B}" type="pres">
      <dgm:prSet presAssocID="{B4BFCC1E-DBDE-4CDD-A663-AE7F316D7F60}" presName="spaceBetweenRectangles" presStyleCnt="0"/>
      <dgm:spPr/>
    </dgm:pt>
    <dgm:pt modelId="{AC195DF4-C413-482E-91F8-B63BFD0D0680}" type="pres">
      <dgm:prSet presAssocID="{21686FE8-4F52-4ACF-B36F-6C516A29662E}" presName="parentLin" presStyleCnt="0"/>
      <dgm:spPr/>
    </dgm:pt>
    <dgm:pt modelId="{4CA5E70E-E1E8-45A1-BE58-A4F00CC59F49}" type="pres">
      <dgm:prSet presAssocID="{21686FE8-4F52-4ACF-B36F-6C516A29662E}" presName="parentLeftMargin" presStyleLbl="node1" presStyleIdx="0" presStyleCnt="2"/>
      <dgm:spPr/>
    </dgm:pt>
    <dgm:pt modelId="{2383B54D-1941-4995-AF19-EC3D881547CB}" type="pres">
      <dgm:prSet presAssocID="{21686FE8-4F52-4ACF-B36F-6C516A2966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9DC08F-D118-4B38-90FA-337F74B1154F}" type="pres">
      <dgm:prSet presAssocID="{21686FE8-4F52-4ACF-B36F-6C516A29662E}" presName="negativeSpace" presStyleCnt="0"/>
      <dgm:spPr/>
    </dgm:pt>
    <dgm:pt modelId="{A5D6A7AC-E879-4DC2-81E2-C5535405867C}" type="pres">
      <dgm:prSet presAssocID="{21686FE8-4F52-4ACF-B36F-6C516A2966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5EB9A0E-0E61-4D88-9B6A-742851E4B1D4}" srcId="{21169511-04F8-43C3-B852-B6BD57B2FB96}" destId="{EB31BAFB-E8E5-4D9C-BFF2-0D29C3F846E0}" srcOrd="0" destOrd="0" parTransId="{8084EA78-9519-4B57-B41F-FD602E32C024}" sibTransId="{9B5BCD38-354A-40B8-A699-C8114DF8B549}"/>
    <dgm:cxn modelId="{5DBC2117-5BB6-434D-A294-769B3E05AC3E}" srcId="{21169511-04F8-43C3-B852-B6BD57B2FB96}" destId="{4DC46883-37E4-4385-8E08-43FD66393DA5}" srcOrd="2" destOrd="0" parTransId="{678C3AA7-15CE-48C8-A42E-48A32290A73D}" sibTransId="{BA66C6F3-983D-4D2F-AE78-9C3D76F36C4B}"/>
    <dgm:cxn modelId="{0610B021-5297-4427-9924-B5286DCC063A}" type="presOf" srcId="{B97B6278-4017-4B6E-AC41-A2203ADCB4C7}" destId="{A5D6A7AC-E879-4DC2-81E2-C5535405867C}" srcOrd="0" destOrd="1" presId="urn:microsoft.com/office/officeart/2005/8/layout/list1"/>
    <dgm:cxn modelId="{0C41472D-915D-4772-B3AC-472CDC6F450F}" srcId="{C24F7DFC-FAEF-4D1D-BF09-37AC799636AB}" destId="{21169511-04F8-43C3-B852-B6BD57B2FB96}" srcOrd="0" destOrd="0" parTransId="{FF128757-9452-4300-AF9B-0D8F33C4FBBB}" sibTransId="{B4BFCC1E-DBDE-4CDD-A663-AE7F316D7F60}"/>
    <dgm:cxn modelId="{C66E9B39-D5F1-416F-9B99-7A5A042B1E22}" type="presOf" srcId="{A62CA58B-DB2F-45FA-A1A9-CBB1BD33B4B3}" destId="{A5D6A7AC-E879-4DC2-81E2-C5535405867C}" srcOrd="0" destOrd="3" presId="urn:microsoft.com/office/officeart/2005/8/layout/list1"/>
    <dgm:cxn modelId="{A3396040-D70E-4574-A618-4A247F99061A}" srcId="{21169511-04F8-43C3-B852-B6BD57B2FB96}" destId="{B29CB0ED-E677-4BE5-82B5-B2DB3AA0045F}" srcOrd="1" destOrd="0" parTransId="{02CC416F-EDB2-43EE-BC76-13F2C68936A0}" sibTransId="{D8D06E98-0368-4F96-8984-1E2EDABA2414}"/>
    <dgm:cxn modelId="{759E8068-DD7D-4EAD-B21D-68B30F4FF9B4}" type="presOf" srcId="{21686FE8-4F52-4ACF-B36F-6C516A29662E}" destId="{2383B54D-1941-4995-AF19-EC3D881547CB}" srcOrd="1" destOrd="0" presId="urn:microsoft.com/office/officeart/2005/8/layout/list1"/>
    <dgm:cxn modelId="{1D35616D-28CD-40B8-AAE9-946045A77192}" type="presOf" srcId="{C24F7DFC-FAEF-4D1D-BF09-37AC799636AB}" destId="{FA852FA6-A14C-466F-8F54-37B3233F2F02}" srcOrd="0" destOrd="0" presId="urn:microsoft.com/office/officeart/2005/8/layout/list1"/>
    <dgm:cxn modelId="{E3D4DC6F-A3DB-4834-90BB-5EBFD22F606B}" srcId="{21686FE8-4F52-4ACF-B36F-6C516A29662E}" destId="{12D56E40-9867-4A3D-9953-85F9B62DCFAD}" srcOrd="2" destOrd="0" parTransId="{63BB4A36-668E-4FAD-8C25-CFFBA4607CD1}" sibTransId="{99BDABC8-8571-4F90-8620-42113988DD5A}"/>
    <dgm:cxn modelId="{D0593773-3B06-4307-A54B-65CFE701C826}" type="presOf" srcId="{21686FE8-4F52-4ACF-B36F-6C516A29662E}" destId="{4CA5E70E-E1E8-45A1-BE58-A4F00CC59F49}" srcOrd="0" destOrd="0" presId="urn:microsoft.com/office/officeart/2005/8/layout/list1"/>
    <dgm:cxn modelId="{E80E6475-5DC4-4BE7-9279-60E67F4F9A60}" srcId="{21686FE8-4F52-4ACF-B36F-6C516A29662E}" destId="{B97B6278-4017-4B6E-AC41-A2203ADCB4C7}" srcOrd="1" destOrd="0" parTransId="{30724DEC-8181-45A1-842C-3955F2155944}" sibTransId="{842F01A1-9CEF-451D-8AAC-1DDC5B1545B7}"/>
    <dgm:cxn modelId="{C5473579-6A67-46EE-8C52-A04FB7B1C5EE}" type="presOf" srcId="{4DC46883-37E4-4385-8E08-43FD66393DA5}" destId="{26D61D2D-0B50-4952-8D2C-0D1638B46DB3}" srcOrd="0" destOrd="2" presId="urn:microsoft.com/office/officeart/2005/8/layout/list1"/>
    <dgm:cxn modelId="{0300F68B-978C-4DD9-9F33-7FD49A9511B9}" type="presOf" srcId="{21169511-04F8-43C3-B852-B6BD57B2FB96}" destId="{8F617B41-534F-4F11-8981-CBFC4CEECF87}" srcOrd="0" destOrd="0" presId="urn:microsoft.com/office/officeart/2005/8/layout/list1"/>
    <dgm:cxn modelId="{B2B4C594-27C1-4AE8-9770-531DDE378B0A}" type="presOf" srcId="{EB31BAFB-E8E5-4D9C-BFF2-0D29C3F846E0}" destId="{26D61D2D-0B50-4952-8D2C-0D1638B46DB3}" srcOrd="0" destOrd="0" presId="urn:microsoft.com/office/officeart/2005/8/layout/list1"/>
    <dgm:cxn modelId="{F672329F-3C72-45D1-A8D5-DC6A92791BE2}" type="presOf" srcId="{B29CB0ED-E677-4BE5-82B5-B2DB3AA0045F}" destId="{26D61D2D-0B50-4952-8D2C-0D1638B46DB3}" srcOrd="0" destOrd="1" presId="urn:microsoft.com/office/officeart/2005/8/layout/list1"/>
    <dgm:cxn modelId="{CFEA1FB9-1B9F-49A9-A42B-2455F9D6834A}" type="presOf" srcId="{12D56E40-9867-4A3D-9953-85F9B62DCFAD}" destId="{A5D6A7AC-E879-4DC2-81E2-C5535405867C}" srcOrd="0" destOrd="2" presId="urn:microsoft.com/office/officeart/2005/8/layout/list1"/>
    <dgm:cxn modelId="{DAE24EBC-E048-478A-8BF4-27B599EF41D2}" srcId="{C24F7DFC-FAEF-4D1D-BF09-37AC799636AB}" destId="{21686FE8-4F52-4ACF-B36F-6C516A29662E}" srcOrd="1" destOrd="0" parTransId="{0866FF15-559F-479F-BBFE-3B05ED17DDCC}" sibTransId="{94674B2D-437A-4346-A53E-5B224E2AA6A2}"/>
    <dgm:cxn modelId="{B2DA91D5-10D4-4D68-870E-1C2013D6D4C2}" type="presOf" srcId="{21169511-04F8-43C3-B852-B6BD57B2FB96}" destId="{44A56648-FA7B-4352-8755-DE635E89682E}" srcOrd="1" destOrd="0" presId="urn:microsoft.com/office/officeart/2005/8/layout/list1"/>
    <dgm:cxn modelId="{52F9E3EA-02EC-4EC5-9233-534B7F5E6489}" srcId="{21686FE8-4F52-4ACF-B36F-6C516A29662E}" destId="{0ABD7601-6F08-437E-8A9A-44006219695A}" srcOrd="0" destOrd="0" parTransId="{BAFAA3BB-333F-4FDA-A4CF-6AEB21970C2C}" sibTransId="{3670417A-3C3D-49DD-ABAA-0DCFB754569C}"/>
    <dgm:cxn modelId="{53CEAFEB-4B8E-47F1-A29F-A2D6823518A7}" srcId="{21686FE8-4F52-4ACF-B36F-6C516A29662E}" destId="{A62CA58B-DB2F-45FA-A1A9-CBB1BD33B4B3}" srcOrd="3" destOrd="0" parTransId="{531BF848-21DC-4C93-A46D-E604533E3595}" sibTransId="{B58ACB5D-10D5-4F89-BBC7-2FEFF982F6A3}"/>
    <dgm:cxn modelId="{081F6BFA-E26F-405A-9434-1A716C64D1B2}" type="presOf" srcId="{0ABD7601-6F08-437E-8A9A-44006219695A}" destId="{A5D6A7AC-E879-4DC2-81E2-C5535405867C}" srcOrd="0" destOrd="0" presId="urn:microsoft.com/office/officeart/2005/8/layout/list1"/>
    <dgm:cxn modelId="{8FE6CA99-5F8E-4B7A-8160-AB9D260836BB}" type="presParOf" srcId="{FA852FA6-A14C-466F-8F54-37B3233F2F02}" destId="{2A5062A2-509A-4455-A65E-DB0343EB5E15}" srcOrd="0" destOrd="0" presId="urn:microsoft.com/office/officeart/2005/8/layout/list1"/>
    <dgm:cxn modelId="{E13D9B0A-2804-4107-90C1-A5D9130F44DB}" type="presParOf" srcId="{2A5062A2-509A-4455-A65E-DB0343EB5E15}" destId="{8F617B41-534F-4F11-8981-CBFC4CEECF87}" srcOrd="0" destOrd="0" presId="urn:microsoft.com/office/officeart/2005/8/layout/list1"/>
    <dgm:cxn modelId="{C35119EE-67BD-4B66-9F9F-3103E83E57E3}" type="presParOf" srcId="{2A5062A2-509A-4455-A65E-DB0343EB5E15}" destId="{44A56648-FA7B-4352-8755-DE635E89682E}" srcOrd="1" destOrd="0" presId="urn:microsoft.com/office/officeart/2005/8/layout/list1"/>
    <dgm:cxn modelId="{32E4929C-8826-46C0-88FB-DB2F3C8221A3}" type="presParOf" srcId="{FA852FA6-A14C-466F-8F54-37B3233F2F02}" destId="{86F9C8E9-63A8-47D7-9651-7D93F6066AE5}" srcOrd="1" destOrd="0" presId="urn:microsoft.com/office/officeart/2005/8/layout/list1"/>
    <dgm:cxn modelId="{2043DB98-4124-4664-82F8-8DA04219BBB9}" type="presParOf" srcId="{FA852FA6-A14C-466F-8F54-37B3233F2F02}" destId="{26D61D2D-0B50-4952-8D2C-0D1638B46DB3}" srcOrd="2" destOrd="0" presId="urn:microsoft.com/office/officeart/2005/8/layout/list1"/>
    <dgm:cxn modelId="{53E7442C-D9F5-471B-88C7-414D541F49C3}" type="presParOf" srcId="{FA852FA6-A14C-466F-8F54-37B3233F2F02}" destId="{2D66E43B-D455-4DE6-B7E6-A5696683921B}" srcOrd="3" destOrd="0" presId="urn:microsoft.com/office/officeart/2005/8/layout/list1"/>
    <dgm:cxn modelId="{041EF1BA-A4A1-4598-8D37-65634DC817F3}" type="presParOf" srcId="{FA852FA6-A14C-466F-8F54-37B3233F2F02}" destId="{AC195DF4-C413-482E-91F8-B63BFD0D0680}" srcOrd="4" destOrd="0" presId="urn:microsoft.com/office/officeart/2005/8/layout/list1"/>
    <dgm:cxn modelId="{D54F6701-DE39-48EE-A543-65EC0E833719}" type="presParOf" srcId="{AC195DF4-C413-482E-91F8-B63BFD0D0680}" destId="{4CA5E70E-E1E8-45A1-BE58-A4F00CC59F49}" srcOrd="0" destOrd="0" presId="urn:microsoft.com/office/officeart/2005/8/layout/list1"/>
    <dgm:cxn modelId="{3C9A4DFA-3AE7-4A87-A3E6-383CAD1D442A}" type="presParOf" srcId="{AC195DF4-C413-482E-91F8-B63BFD0D0680}" destId="{2383B54D-1941-4995-AF19-EC3D881547CB}" srcOrd="1" destOrd="0" presId="urn:microsoft.com/office/officeart/2005/8/layout/list1"/>
    <dgm:cxn modelId="{A16193C1-7A06-4272-8135-545D2DDCE45E}" type="presParOf" srcId="{FA852FA6-A14C-466F-8F54-37B3233F2F02}" destId="{6C9DC08F-D118-4B38-90FA-337F74B1154F}" srcOrd="5" destOrd="0" presId="urn:microsoft.com/office/officeart/2005/8/layout/list1"/>
    <dgm:cxn modelId="{D97B6090-8D5D-4577-8B29-E6379C3D13BC}" type="presParOf" srcId="{FA852FA6-A14C-466F-8F54-37B3233F2F02}" destId="{A5D6A7AC-E879-4DC2-81E2-C553540586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BF5F5-AA22-45AF-B7AD-2D6D4F3E65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50CBB-F730-4F70-B1D5-75FA63347A0B}">
      <dgm:prSet/>
      <dgm:spPr/>
      <dgm:t>
        <a:bodyPr/>
        <a:lstStyle/>
        <a:p>
          <a:r>
            <a:rPr lang="en-US" b="1" dirty="0"/>
            <a:t>For Students:</a:t>
          </a:r>
          <a:r>
            <a:rPr lang="en-US" dirty="0"/>
            <a:t> 24/7 instant support, better experience.</a:t>
          </a:r>
        </a:p>
      </dgm:t>
    </dgm:pt>
    <dgm:pt modelId="{B27E36CF-CB01-42B9-8A1E-C60275E43228}" type="parTrans" cxnId="{3BE98B55-002A-43BB-8B98-937439B2E18A}">
      <dgm:prSet/>
      <dgm:spPr/>
      <dgm:t>
        <a:bodyPr/>
        <a:lstStyle/>
        <a:p>
          <a:endParaRPr lang="en-US"/>
        </a:p>
      </dgm:t>
    </dgm:pt>
    <dgm:pt modelId="{D253EE5B-B03E-4FC9-BC0E-03F7D2982DE3}" type="sibTrans" cxnId="{3BE98B55-002A-43BB-8B98-937439B2E18A}">
      <dgm:prSet/>
      <dgm:spPr/>
      <dgm:t>
        <a:bodyPr/>
        <a:lstStyle/>
        <a:p>
          <a:endParaRPr lang="en-US"/>
        </a:p>
      </dgm:t>
    </dgm:pt>
    <dgm:pt modelId="{689F835A-AC17-4A77-B8DA-78A8FA38E577}">
      <dgm:prSet/>
      <dgm:spPr/>
      <dgm:t>
        <a:bodyPr/>
        <a:lstStyle/>
        <a:p>
          <a:r>
            <a:rPr lang="en-US" b="1" dirty="0"/>
            <a:t>For Admin:</a:t>
          </a:r>
          <a:r>
            <a:rPr lang="en-US" dirty="0"/>
            <a:t> Reduces workload, improves efficiency.</a:t>
          </a:r>
        </a:p>
      </dgm:t>
    </dgm:pt>
    <dgm:pt modelId="{B43525EF-1DC4-4A33-8401-BB072493B939}" type="parTrans" cxnId="{2B29319D-B2E3-45DB-8D32-019EBE7B1090}">
      <dgm:prSet/>
      <dgm:spPr/>
      <dgm:t>
        <a:bodyPr/>
        <a:lstStyle/>
        <a:p>
          <a:endParaRPr lang="en-US"/>
        </a:p>
      </dgm:t>
    </dgm:pt>
    <dgm:pt modelId="{0869A9CF-61B6-4F70-A723-6EAC8D96BB59}" type="sibTrans" cxnId="{2B29319D-B2E3-45DB-8D32-019EBE7B1090}">
      <dgm:prSet/>
      <dgm:spPr/>
      <dgm:t>
        <a:bodyPr/>
        <a:lstStyle/>
        <a:p>
          <a:endParaRPr lang="en-US"/>
        </a:p>
      </dgm:t>
    </dgm:pt>
    <dgm:pt modelId="{C28FCD77-59D8-4791-9782-A22302F2AB92}">
      <dgm:prSet/>
      <dgm:spPr/>
      <dgm:t>
        <a:bodyPr/>
        <a:lstStyle/>
        <a:p>
          <a:r>
            <a:rPr lang="en-US" b="1" dirty="0"/>
            <a:t>For JU:</a:t>
          </a:r>
          <a:r>
            <a:rPr lang="en-US" dirty="0"/>
            <a:t> Modernizes education support, attracts students.</a:t>
          </a:r>
        </a:p>
      </dgm:t>
    </dgm:pt>
    <dgm:pt modelId="{A35DA326-B69E-4B12-88C7-2EE7AA1A25CB}" type="parTrans" cxnId="{E718843D-EE08-47DA-B665-511FB1F5B252}">
      <dgm:prSet/>
      <dgm:spPr/>
      <dgm:t>
        <a:bodyPr/>
        <a:lstStyle/>
        <a:p>
          <a:endParaRPr lang="en-US"/>
        </a:p>
      </dgm:t>
    </dgm:pt>
    <dgm:pt modelId="{220FAAD8-E74F-439C-9D44-7FEE323BA701}" type="sibTrans" cxnId="{E718843D-EE08-47DA-B665-511FB1F5B252}">
      <dgm:prSet/>
      <dgm:spPr/>
      <dgm:t>
        <a:bodyPr/>
        <a:lstStyle/>
        <a:p>
          <a:endParaRPr lang="en-US"/>
        </a:p>
      </dgm:t>
    </dgm:pt>
    <dgm:pt modelId="{D1B74E9E-25C2-4B21-95DD-186FAC9A85A7}">
      <dgm:prSet/>
      <dgm:spPr/>
      <dgm:t>
        <a:bodyPr/>
        <a:lstStyle/>
        <a:p>
          <a:r>
            <a:rPr lang="en-US" b="1" dirty="0"/>
            <a:t>For Program:</a:t>
          </a:r>
          <a:r>
            <a:rPr lang="en-US" dirty="0"/>
            <a:t> Helps to improve program quality.</a:t>
          </a:r>
        </a:p>
      </dgm:t>
    </dgm:pt>
    <dgm:pt modelId="{59095504-D597-4EE3-998A-6FC3C1752DE1}" type="parTrans" cxnId="{0B8B2397-F2E7-43F7-BF59-E4275BA9AD63}">
      <dgm:prSet/>
      <dgm:spPr/>
      <dgm:t>
        <a:bodyPr/>
        <a:lstStyle/>
        <a:p>
          <a:endParaRPr lang="en-US"/>
        </a:p>
      </dgm:t>
    </dgm:pt>
    <dgm:pt modelId="{713883EC-6B91-4F95-B27D-B6092D14B4AA}" type="sibTrans" cxnId="{0B8B2397-F2E7-43F7-BF59-E4275BA9AD63}">
      <dgm:prSet/>
      <dgm:spPr/>
      <dgm:t>
        <a:bodyPr/>
        <a:lstStyle/>
        <a:p>
          <a:endParaRPr lang="en-US"/>
        </a:p>
      </dgm:t>
    </dgm:pt>
    <dgm:pt modelId="{FDA744A3-A204-434E-81ED-AF17974BB2B8}" type="pres">
      <dgm:prSet presAssocID="{450BF5F5-AA22-45AF-B7AD-2D6D4F3E6565}" presName="root" presStyleCnt="0">
        <dgm:presLayoutVars>
          <dgm:dir/>
          <dgm:resizeHandles val="exact"/>
        </dgm:presLayoutVars>
      </dgm:prSet>
      <dgm:spPr/>
    </dgm:pt>
    <dgm:pt modelId="{26B15DB4-10EE-472F-B5F9-53FFEC30B3C3}" type="pres">
      <dgm:prSet presAssocID="{9DF50CBB-F730-4F70-B1D5-75FA63347A0B}" presName="compNode" presStyleCnt="0"/>
      <dgm:spPr/>
    </dgm:pt>
    <dgm:pt modelId="{CC2F0BCE-7D20-44C4-B62B-E8978CF6DCEE}" type="pres">
      <dgm:prSet presAssocID="{9DF50CBB-F730-4F70-B1D5-75FA63347A0B}" presName="bgRect" presStyleLbl="bgShp" presStyleIdx="0" presStyleCnt="4"/>
      <dgm:spPr/>
    </dgm:pt>
    <dgm:pt modelId="{47CF8001-B5E6-4F64-B1B3-003ABAF93683}" type="pres">
      <dgm:prSet presAssocID="{9DF50CBB-F730-4F70-B1D5-75FA63347A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67345D5-DAE7-470F-A5ED-99D681BE1A36}" type="pres">
      <dgm:prSet presAssocID="{9DF50CBB-F730-4F70-B1D5-75FA63347A0B}" presName="spaceRect" presStyleCnt="0"/>
      <dgm:spPr/>
    </dgm:pt>
    <dgm:pt modelId="{16A7917B-300F-4745-97B3-ED5D4EC73816}" type="pres">
      <dgm:prSet presAssocID="{9DF50CBB-F730-4F70-B1D5-75FA63347A0B}" presName="parTx" presStyleLbl="revTx" presStyleIdx="0" presStyleCnt="4">
        <dgm:presLayoutVars>
          <dgm:chMax val="0"/>
          <dgm:chPref val="0"/>
        </dgm:presLayoutVars>
      </dgm:prSet>
      <dgm:spPr/>
    </dgm:pt>
    <dgm:pt modelId="{99CB8322-0539-40A1-86E7-C116A00AC6EE}" type="pres">
      <dgm:prSet presAssocID="{D253EE5B-B03E-4FC9-BC0E-03F7D2982DE3}" presName="sibTrans" presStyleCnt="0"/>
      <dgm:spPr/>
    </dgm:pt>
    <dgm:pt modelId="{5B2FEA13-E30D-47B1-A550-A350A543F266}" type="pres">
      <dgm:prSet presAssocID="{689F835A-AC17-4A77-B8DA-78A8FA38E577}" presName="compNode" presStyleCnt="0"/>
      <dgm:spPr/>
    </dgm:pt>
    <dgm:pt modelId="{E33A53FC-87DF-4B43-8667-60E54F92F0CB}" type="pres">
      <dgm:prSet presAssocID="{689F835A-AC17-4A77-B8DA-78A8FA38E577}" presName="bgRect" presStyleLbl="bgShp" presStyleIdx="1" presStyleCnt="4"/>
      <dgm:spPr/>
    </dgm:pt>
    <dgm:pt modelId="{C32946A9-A6DB-4658-A0F6-8F383A91CD84}" type="pres">
      <dgm:prSet presAssocID="{689F835A-AC17-4A77-B8DA-78A8FA38E5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72F66B3-8F8E-49B8-AB8D-0E236B870669}" type="pres">
      <dgm:prSet presAssocID="{689F835A-AC17-4A77-B8DA-78A8FA38E577}" presName="spaceRect" presStyleCnt="0"/>
      <dgm:spPr/>
    </dgm:pt>
    <dgm:pt modelId="{044F34D1-D988-4814-8ED9-6BB0A517C1E8}" type="pres">
      <dgm:prSet presAssocID="{689F835A-AC17-4A77-B8DA-78A8FA38E577}" presName="parTx" presStyleLbl="revTx" presStyleIdx="1" presStyleCnt="4">
        <dgm:presLayoutVars>
          <dgm:chMax val="0"/>
          <dgm:chPref val="0"/>
        </dgm:presLayoutVars>
      </dgm:prSet>
      <dgm:spPr/>
    </dgm:pt>
    <dgm:pt modelId="{7437477E-BC6B-4B0C-A6C8-889E0AFA1643}" type="pres">
      <dgm:prSet presAssocID="{0869A9CF-61B6-4F70-A723-6EAC8D96BB59}" presName="sibTrans" presStyleCnt="0"/>
      <dgm:spPr/>
    </dgm:pt>
    <dgm:pt modelId="{D1FB7408-27CA-4D4F-9518-3B16139609FE}" type="pres">
      <dgm:prSet presAssocID="{C28FCD77-59D8-4791-9782-A22302F2AB92}" presName="compNode" presStyleCnt="0"/>
      <dgm:spPr/>
    </dgm:pt>
    <dgm:pt modelId="{6954C41A-8EB5-4B5E-9C31-9ED56CA071D0}" type="pres">
      <dgm:prSet presAssocID="{C28FCD77-59D8-4791-9782-A22302F2AB92}" presName="bgRect" presStyleLbl="bgShp" presStyleIdx="2" presStyleCnt="4"/>
      <dgm:spPr/>
    </dgm:pt>
    <dgm:pt modelId="{309CFE2A-9090-462C-9CFD-68552853BC18}" type="pres">
      <dgm:prSet presAssocID="{C28FCD77-59D8-4791-9782-A22302F2AB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46CE181D-29A9-4DEE-811E-7182DC0ED598}" type="pres">
      <dgm:prSet presAssocID="{C28FCD77-59D8-4791-9782-A22302F2AB92}" presName="spaceRect" presStyleCnt="0"/>
      <dgm:spPr/>
    </dgm:pt>
    <dgm:pt modelId="{93847CC4-22BF-4579-8B0F-39FF9512BA1B}" type="pres">
      <dgm:prSet presAssocID="{C28FCD77-59D8-4791-9782-A22302F2AB92}" presName="parTx" presStyleLbl="revTx" presStyleIdx="2" presStyleCnt="4">
        <dgm:presLayoutVars>
          <dgm:chMax val="0"/>
          <dgm:chPref val="0"/>
        </dgm:presLayoutVars>
      </dgm:prSet>
      <dgm:spPr/>
    </dgm:pt>
    <dgm:pt modelId="{FE1213AF-010E-4CB9-8517-993F2B6E40F5}" type="pres">
      <dgm:prSet presAssocID="{220FAAD8-E74F-439C-9D44-7FEE323BA701}" presName="sibTrans" presStyleCnt="0"/>
      <dgm:spPr/>
    </dgm:pt>
    <dgm:pt modelId="{4A246D6A-47BE-4CF9-B97B-B7635E52797C}" type="pres">
      <dgm:prSet presAssocID="{D1B74E9E-25C2-4B21-95DD-186FAC9A85A7}" presName="compNode" presStyleCnt="0"/>
      <dgm:spPr/>
    </dgm:pt>
    <dgm:pt modelId="{94C9661C-A658-4E1C-A9A4-9F5A58E6EE4E}" type="pres">
      <dgm:prSet presAssocID="{D1B74E9E-25C2-4B21-95DD-186FAC9A85A7}" presName="bgRect" presStyleLbl="bgShp" presStyleIdx="3" presStyleCnt="4"/>
      <dgm:spPr/>
    </dgm:pt>
    <dgm:pt modelId="{A02CAEA1-16CC-4550-BA79-5F8B2F888E35}" type="pres">
      <dgm:prSet presAssocID="{D1B74E9E-25C2-4B21-95DD-186FAC9A85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9DC6D34-B2FE-4136-B1FC-8DEB6E02A576}" type="pres">
      <dgm:prSet presAssocID="{D1B74E9E-25C2-4B21-95DD-186FAC9A85A7}" presName="spaceRect" presStyleCnt="0"/>
      <dgm:spPr/>
    </dgm:pt>
    <dgm:pt modelId="{9E47F9F9-D2B6-45D0-AC91-1A26D9362B72}" type="pres">
      <dgm:prSet presAssocID="{D1B74E9E-25C2-4B21-95DD-186FAC9A85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208004-5250-47F7-89DE-6DE18C5DC8D0}" type="presOf" srcId="{C28FCD77-59D8-4791-9782-A22302F2AB92}" destId="{93847CC4-22BF-4579-8B0F-39FF9512BA1B}" srcOrd="0" destOrd="0" presId="urn:microsoft.com/office/officeart/2018/2/layout/IconVerticalSolidList"/>
    <dgm:cxn modelId="{08C8370B-E5BE-46F7-8F37-072550170546}" type="presOf" srcId="{450BF5F5-AA22-45AF-B7AD-2D6D4F3E6565}" destId="{FDA744A3-A204-434E-81ED-AF17974BB2B8}" srcOrd="0" destOrd="0" presId="urn:microsoft.com/office/officeart/2018/2/layout/IconVerticalSolidList"/>
    <dgm:cxn modelId="{E718843D-EE08-47DA-B665-511FB1F5B252}" srcId="{450BF5F5-AA22-45AF-B7AD-2D6D4F3E6565}" destId="{C28FCD77-59D8-4791-9782-A22302F2AB92}" srcOrd="2" destOrd="0" parTransId="{A35DA326-B69E-4B12-88C7-2EE7AA1A25CB}" sibTransId="{220FAAD8-E74F-439C-9D44-7FEE323BA701}"/>
    <dgm:cxn modelId="{3BE98B55-002A-43BB-8B98-937439B2E18A}" srcId="{450BF5F5-AA22-45AF-B7AD-2D6D4F3E6565}" destId="{9DF50CBB-F730-4F70-B1D5-75FA63347A0B}" srcOrd="0" destOrd="0" parTransId="{B27E36CF-CB01-42B9-8A1E-C60275E43228}" sibTransId="{D253EE5B-B03E-4FC9-BC0E-03F7D2982DE3}"/>
    <dgm:cxn modelId="{4C22E357-F560-4FC2-8B02-1332BCE6539B}" type="presOf" srcId="{D1B74E9E-25C2-4B21-95DD-186FAC9A85A7}" destId="{9E47F9F9-D2B6-45D0-AC91-1A26D9362B72}" srcOrd="0" destOrd="0" presId="urn:microsoft.com/office/officeart/2018/2/layout/IconVerticalSolidList"/>
    <dgm:cxn modelId="{5976C58A-2D38-4C7E-91E3-EC314186FCC4}" type="presOf" srcId="{689F835A-AC17-4A77-B8DA-78A8FA38E577}" destId="{044F34D1-D988-4814-8ED9-6BB0A517C1E8}" srcOrd="0" destOrd="0" presId="urn:microsoft.com/office/officeart/2018/2/layout/IconVerticalSolidList"/>
    <dgm:cxn modelId="{0B8B2397-F2E7-43F7-BF59-E4275BA9AD63}" srcId="{450BF5F5-AA22-45AF-B7AD-2D6D4F3E6565}" destId="{D1B74E9E-25C2-4B21-95DD-186FAC9A85A7}" srcOrd="3" destOrd="0" parTransId="{59095504-D597-4EE3-998A-6FC3C1752DE1}" sibTransId="{713883EC-6B91-4F95-B27D-B6092D14B4AA}"/>
    <dgm:cxn modelId="{2B29319D-B2E3-45DB-8D32-019EBE7B1090}" srcId="{450BF5F5-AA22-45AF-B7AD-2D6D4F3E6565}" destId="{689F835A-AC17-4A77-B8DA-78A8FA38E577}" srcOrd="1" destOrd="0" parTransId="{B43525EF-1DC4-4A33-8401-BB072493B939}" sibTransId="{0869A9CF-61B6-4F70-A723-6EAC8D96BB59}"/>
    <dgm:cxn modelId="{40E9BEB3-9093-4912-9FEE-CACB88039DF5}" type="presOf" srcId="{9DF50CBB-F730-4F70-B1D5-75FA63347A0B}" destId="{16A7917B-300F-4745-97B3-ED5D4EC73816}" srcOrd="0" destOrd="0" presId="urn:microsoft.com/office/officeart/2018/2/layout/IconVerticalSolidList"/>
    <dgm:cxn modelId="{5174C4EA-8436-4F8A-ABDD-74C5B0E17467}" type="presParOf" srcId="{FDA744A3-A204-434E-81ED-AF17974BB2B8}" destId="{26B15DB4-10EE-472F-B5F9-53FFEC30B3C3}" srcOrd="0" destOrd="0" presId="urn:microsoft.com/office/officeart/2018/2/layout/IconVerticalSolidList"/>
    <dgm:cxn modelId="{CAC52F6C-0A06-4FC3-BB2C-C209F86D84D4}" type="presParOf" srcId="{26B15DB4-10EE-472F-B5F9-53FFEC30B3C3}" destId="{CC2F0BCE-7D20-44C4-B62B-E8978CF6DCEE}" srcOrd="0" destOrd="0" presId="urn:microsoft.com/office/officeart/2018/2/layout/IconVerticalSolidList"/>
    <dgm:cxn modelId="{00F336BA-253B-494D-9338-310CE68383EE}" type="presParOf" srcId="{26B15DB4-10EE-472F-B5F9-53FFEC30B3C3}" destId="{47CF8001-B5E6-4F64-B1B3-003ABAF93683}" srcOrd="1" destOrd="0" presId="urn:microsoft.com/office/officeart/2018/2/layout/IconVerticalSolidList"/>
    <dgm:cxn modelId="{E109D7AC-265E-4D2E-8A4A-C1608A90C5E0}" type="presParOf" srcId="{26B15DB4-10EE-472F-B5F9-53FFEC30B3C3}" destId="{067345D5-DAE7-470F-A5ED-99D681BE1A36}" srcOrd="2" destOrd="0" presId="urn:microsoft.com/office/officeart/2018/2/layout/IconVerticalSolidList"/>
    <dgm:cxn modelId="{A04717D7-81C7-4CB4-8C43-EB74FEB25462}" type="presParOf" srcId="{26B15DB4-10EE-472F-B5F9-53FFEC30B3C3}" destId="{16A7917B-300F-4745-97B3-ED5D4EC73816}" srcOrd="3" destOrd="0" presId="urn:microsoft.com/office/officeart/2018/2/layout/IconVerticalSolidList"/>
    <dgm:cxn modelId="{F8227EDB-E28C-48C5-84F2-92133BCAC043}" type="presParOf" srcId="{FDA744A3-A204-434E-81ED-AF17974BB2B8}" destId="{99CB8322-0539-40A1-86E7-C116A00AC6EE}" srcOrd="1" destOrd="0" presId="urn:microsoft.com/office/officeart/2018/2/layout/IconVerticalSolidList"/>
    <dgm:cxn modelId="{C4B8EB58-99D3-4A48-8ABC-4C6FDEB2260D}" type="presParOf" srcId="{FDA744A3-A204-434E-81ED-AF17974BB2B8}" destId="{5B2FEA13-E30D-47B1-A550-A350A543F266}" srcOrd="2" destOrd="0" presId="urn:microsoft.com/office/officeart/2018/2/layout/IconVerticalSolidList"/>
    <dgm:cxn modelId="{0E7D2956-4D23-4A06-B780-45C67396C39E}" type="presParOf" srcId="{5B2FEA13-E30D-47B1-A550-A350A543F266}" destId="{E33A53FC-87DF-4B43-8667-60E54F92F0CB}" srcOrd="0" destOrd="0" presId="urn:microsoft.com/office/officeart/2018/2/layout/IconVerticalSolidList"/>
    <dgm:cxn modelId="{835B0617-234F-41B5-88EC-F10299B0DAD8}" type="presParOf" srcId="{5B2FEA13-E30D-47B1-A550-A350A543F266}" destId="{C32946A9-A6DB-4658-A0F6-8F383A91CD84}" srcOrd="1" destOrd="0" presId="urn:microsoft.com/office/officeart/2018/2/layout/IconVerticalSolidList"/>
    <dgm:cxn modelId="{CC4F4E41-8C6A-4707-BF18-851FB2FB18A3}" type="presParOf" srcId="{5B2FEA13-E30D-47B1-A550-A350A543F266}" destId="{772F66B3-8F8E-49B8-AB8D-0E236B870669}" srcOrd="2" destOrd="0" presId="urn:microsoft.com/office/officeart/2018/2/layout/IconVerticalSolidList"/>
    <dgm:cxn modelId="{2B644038-2113-4CC1-9BB0-684A083DF46E}" type="presParOf" srcId="{5B2FEA13-E30D-47B1-A550-A350A543F266}" destId="{044F34D1-D988-4814-8ED9-6BB0A517C1E8}" srcOrd="3" destOrd="0" presId="urn:microsoft.com/office/officeart/2018/2/layout/IconVerticalSolidList"/>
    <dgm:cxn modelId="{F7EE87C8-ED7C-418E-96F5-B197DF888AA8}" type="presParOf" srcId="{FDA744A3-A204-434E-81ED-AF17974BB2B8}" destId="{7437477E-BC6B-4B0C-A6C8-889E0AFA1643}" srcOrd="3" destOrd="0" presId="urn:microsoft.com/office/officeart/2018/2/layout/IconVerticalSolidList"/>
    <dgm:cxn modelId="{0BAF4BE7-658E-4A17-A78D-E4A7C0D9A6CC}" type="presParOf" srcId="{FDA744A3-A204-434E-81ED-AF17974BB2B8}" destId="{D1FB7408-27CA-4D4F-9518-3B16139609FE}" srcOrd="4" destOrd="0" presId="urn:microsoft.com/office/officeart/2018/2/layout/IconVerticalSolidList"/>
    <dgm:cxn modelId="{9413E95F-C458-473A-8F4D-6649ABAB51E1}" type="presParOf" srcId="{D1FB7408-27CA-4D4F-9518-3B16139609FE}" destId="{6954C41A-8EB5-4B5E-9C31-9ED56CA071D0}" srcOrd="0" destOrd="0" presId="urn:microsoft.com/office/officeart/2018/2/layout/IconVerticalSolidList"/>
    <dgm:cxn modelId="{CB6241BB-B56B-4F1B-B541-1A39AAE1C055}" type="presParOf" srcId="{D1FB7408-27CA-4D4F-9518-3B16139609FE}" destId="{309CFE2A-9090-462C-9CFD-68552853BC18}" srcOrd="1" destOrd="0" presId="urn:microsoft.com/office/officeart/2018/2/layout/IconVerticalSolidList"/>
    <dgm:cxn modelId="{B6857311-9689-42CA-A9A7-53242CA07024}" type="presParOf" srcId="{D1FB7408-27CA-4D4F-9518-3B16139609FE}" destId="{46CE181D-29A9-4DEE-811E-7182DC0ED598}" srcOrd="2" destOrd="0" presId="urn:microsoft.com/office/officeart/2018/2/layout/IconVerticalSolidList"/>
    <dgm:cxn modelId="{50E03F5F-DA32-4959-876C-8FB44F61EF5F}" type="presParOf" srcId="{D1FB7408-27CA-4D4F-9518-3B16139609FE}" destId="{93847CC4-22BF-4579-8B0F-39FF9512BA1B}" srcOrd="3" destOrd="0" presId="urn:microsoft.com/office/officeart/2018/2/layout/IconVerticalSolidList"/>
    <dgm:cxn modelId="{041BC0E8-024F-4063-B498-EF299784ED87}" type="presParOf" srcId="{FDA744A3-A204-434E-81ED-AF17974BB2B8}" destId="{FE1213AF-010E-4CB9-8517-993F2B6E40F5}" srcOrd="5" destOrd="0" presId="urn:microsoft.com/office/officeart/2018/2/layout/IconVerticalSolidList"/>
    <dgm:cxn modelId="{62419ED1-B4AE-404A-921D-034AE6AC2D74}" type="presParOf" srcId="{FDA744A3-A204-434E-81ED-AF17974BB2B8}" destId="{4A246D6A-47BE-4CF9-B97B-B7635E52797C}" srcOrd="6" destOrd="0" presId="urn:microsoft.com/office/officeart/2018/2/layout/IconVerticalSolidList"/>
    <dgm:cxn modelId="{AE6E3DD7-4F0A-4368-9029-602D3F77033C}" type="presParOf" srcId="{4A246D6A-47BE-4CF9-B97B-B7635E52797C}" destId="{94C9661C-A658-4E1C-A9A4-9F5A58E6EE4E}" srcOrd="0" destOrd="0" presId="urn:microsoft.com/office/officeart/2018/2/layout/IconVerticalSolidList"/>
    <dgm:cxn modelId="{CCCFD605-1B8C-42C5-B915-A08D5E3801A8}" type="presParOf" srcId="{4A246D6A-47BE-4CF9-B97B-B7635E52797C}" destId="{A02CAEA1-16CC-4550-BA79-5F8B2F888E35}" srcOrd="1" destOrd="0" presId="urn:microsoft.com/office/officeart/2018/2/layout/IconVerticalSolidList"/>
    <dgm:cxn modelId="{F4EE3648-30A1-4A2A-9662-2628512F9AE2}" type="presParOf" srcId="{4A246D6A-47BE-4CF9-B97B-B7635E52797C}" destId="{59DC6D34-B2FE-4136-B1FC-8DEB6E02A576}" srcOrd="2" destOrd="0" presId="urn:microsoft.com/office/officeart/2018/2/layout/IconVerticalSolidList"/>
    <dgm:cxn modelId="{1C887FE3-A732-4530-A8FB-3C5D713A10CE}" type="presParOf" srcId="{4A246D6A-47BE-4CF9-B97B-B7635E52797C}" destId="{9E47F9F9-D2B6-45D0-AC91-1A26D9362B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61D2D-0B50-4952-8D2C-0D1638B46DB3}">
      <dsp:nvSpPr>
        <dsp:cNvPr id="0" name=""/>
        <dsp:cNvSpPr/>
      </dsp:nvSpPr>
      <dsp:spPr>
        <a:xfrm>
          <a:off x="0" y="366597"/>
          <a:ext cx="10515600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Target: PGDIT students at JU.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Info: Admissions, curriculum, faculty, FAQs.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Platform: Web-based chatbot using |API.</a:t>
          </a:r>
        </a:p>
      </dsp:txBody>
      <dsp:txXfrm>
        <a:off x="0" y="366597"/>
        <a:ext cx="10515600" cy="1587600"/>
      </dsp:txXfrm>
    </dsp:sp>
    <dsp:sp modelId="{44A56648-FA7B-4352-8755-DE635E89682E}">
      <dsp:nvSpPr>
        <dsp:cNvPr id="0" name=""/>
        <dsp:cNvSpPr/>
      </dsp:nvSpPr>
      <dsp:spPr>
        <a:xfrm>
          <a:off x="525780" y="56637"/>
          <a:ext cx="736092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Scope</a:t>
          </a:r>
          <a:endParaRPr lang="en-US" sz="2100" kern="1200"/>
        </a:p>
      </dsp:txBody>
      <dsp:txXfrm>
        <a:off x="556042" y="86899"/>
        <a:ext cx="7300396" cy="559396"/>
      </dsp:txXfrm>
    </dsp:sp>
    <dsp:sp modelId="{A5D6A7AC-E879-4DC2-81E2-C5535405867C}">
      <dsp:nvSpPr>
        <dsp:cNvPr id="0" name=""/>
        <dsp:cNvSpPr/>
      </dsp:nvSpPr>
      <dsp:spPr>
        <a:xfrm>
          <a:off x="0" y="2377557"/>
          <a:ext cx="10515600" cy="19183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No real-time database integration.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Limited to English.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Cannot execute complex transactions.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Knowledge restricted to PGDIT domain.</a:t>
          </a:r>
        </a:p>
      </dsp:txBody>
      <dsp:txXfrm>
        <a:off x="0" y="2377557"/>
        <a:ext cx="10515600" cy="1918350"/>
      </dsp:txXfrm>
    </dsp:sp>
    <dsp:sp modelId="{2383B54D-1941-4995-AF19-EC3D881547CB}">
      <dsp:nvSpPr>
        <dsp:cNvPr id="0" name=""/>
        <dsp:cNvSpPr/>
      </dsp:nvSpPr>
      <dsp:spPr>
        <a:xfrm>
          <a:off x="525780" y="2067597"/>
          <a:ext cx="7360920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Limitations</a:t>
          </a:r>
          <a:endParaRPr lang="en-US" sz="2100" kern="1200"/>
        </a:p>
      </dsp:txBody>
      <dsp:txXfrm>
        <a:off x="556042" y="2097859"/>
        <a:ext cx="73003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F0BCE-7D20-44C4-B62B-E8978CF6DCEE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F8001-B5E6-4F64-B1B3-003ABAF93683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7917B-300F-4745-97B3-ED5D4EC73816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For Students:</a:t>
          </a:r>
          <a:r>
            <a:rPr lang="en-US" sz="2200" kern="1200" dirty="0"/>
            <a:t> 24/7 instant support, better experience.</a:t>
          </a:r>
        </a:p>
      </dsp:txBody>
      <dsp:txXfrm>
        <a:off x="1339618" y="2288"/>
        <a:ext cx="5024605" cy="1159843"/>
      </dsp:txXfrm>
    </dsp:sp>
    <dsp:sp modelId="{E33A53FC-87DF-4B43-8667-60E54F92F0CB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946A9-A6DB-4658-A0F6-8F383A91CD84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F34D1-D988-4814-8ED9-6BB0A517C1E8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For Admin:</a:t>
          </a:r>
          <a:r>
            <a:rPr lang="en-US" sz="2200" kern="1200" dirty="0"/>
            <a:t> Reduces workload, improves efficiency.</a:t>
          </a:r>
        </a:p>
      </dsp:txBody>
      <dsp:txXfrm>
        <a:off x="1339618" y="1452092"/>
        <a:ext cx="5024605" cy="1159843"/>
      </dsp:txXfrm>
    </dsp:sp>
    <dsp:sp modelId="{6954C41A-8EB5-4B5E-9C31-9ED56CA071D0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CFE2A-9090-462C-9CFD-68552853BC18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47CC4-22BF-4579-8B0F-39FF9512BA1B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For JU:</a:t>
          </a:r>
          <a:r>
            <a:rPr lang="en-US" sz="2200" kern="1200" dirty="0"/>
            <a:t> Modernizes education support, attracts students.</a:t>
          </a:r>
        </a:p>
      </dsp:txBody>
      <dsp:txXfrm>
        <a:off x="1339618" y="2901896"/>
        <a:ext cx="5024605" cy="1159843"/>
      </dsp:txXfrm>
    </dsp:sp>
    <dsp:sp modelId="{94C9661C-A658-4E1C-A9A4-9F5A58E6EE4E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CAEA1-16CC-4550-BA79-5F8B2F888E3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7F9F9-D2B6-45D0-AC91-1A26D9362B72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For Program:</a:t>
          </a:r>
          <a:r>
            <a:rPr lang="en-US" sz="2200" kern="1200" dirty="0"/>
            <a:t> Helps to improve program quality.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77A15-CCAE-4B7F-97A7-88F6C3E1116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DAC6D-880E-4887-B7B2-E36D523B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AC6D-880E-4887-B7B2-E36D523B6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856-4D35-91E1-78ED-DCB72DD21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0D8D5-1B0B-3F2D-4B9C-3CFACF67B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189B-EE26-80F3-7576-4EC1A1E2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63AC-4ABC-BD98-73CA-B77C7B8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6F739-5E29-FBE5-7DE2-D4A8E1F2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B861-8C14-B8CB-D4FC-F589D7A7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2FD4D-EAF7-150F-770C-959E3999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14326-C8BE-192D-F876-9C33B578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7AC0-0996-EA9E-55CF-4FBD3AB3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62A5-6C82-E455-30A5-FA30A1B3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4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9E9EE-2601-F544-2106-675272E3C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CDF94-FF0D-20CD-BBEE-707C211B2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DF7CC-E2CC-C19D-5468-CADB72B2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401E-1CC0-BDBE-AD1D-F8E92659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AD614-9C9B-98BB-06D9-1B4A3807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9821-B3BA-0E97-3224-5F6376FC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E14C-778B-1D84-3CE1-8DBB6B0D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90A8-4415-0206-C0DF-D0BB1451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B012-442E-CAB2-51C7-039D4AC1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20C0E-720A-5BA3-86D9-A71FDDC3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CD79-7A1D-0B29-97CE-35A1124D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F00C-B072-9473-BA07-2AC78677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E6F2-7B8D-5A86-43D9-EFA03139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C468D-6D2F-C7EA-147F-9072FDD9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2310A-6455-E1A2-55A8-D10F8EF6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A876-F75A-7C75-F97B-577DFD29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64EE-3C55-146A-272D-C5621E4EF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0CF5D-4725-A56A-3A05-D1F064F67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7C31-C4A1-FE73-F873-9B9AF821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80C0C-1074-42E0-EB6C-68772CB6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B88AA-DCCE-5FEC-E039-E0C822C8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6DC4-B6D3-99C8-6CEF-C791BEDF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9EE3B-C0B3-E336-EC49-789A4375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ABD2C-EE68-EFEC-A554-BCFCEADFF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495E7-A9D2-9DFF-0E58-05569F498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47983-6DBA-D7AE-16DC-5559FA88E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DE9C6-BC8D-71EB-3F85-314364BF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01AA8-71BC-E83A-3BD6-D0C157F6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FC7FF-CA0D-A11C-428B-AE795581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B2BA-4C50-26B4-29A7-4DD14999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5497E-1623-F07F-1700-D594D144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FEE9C-B76A-9F70-ED78-AA3A7628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EC5DE-96EF-19A9-F085-82F4D006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A8D5E-4656-FB77-C888-E96DC9DE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CCDA8-3D11-4F32-4439-DD55947A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8F41-114C-11BE-4A26-DE5E8A9A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3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6697-FA36-C46F-8229-21057A58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C0D9-F3A5-B272-CE5D-E7009E7B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AEA9C-86ED-3A0C-8CCA-8570C49DD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5DE1F-B756-26BB-367A-05CE44F2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2628-CBD0-1862-E5DF-8C99658F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6D220-4CE7-8159-755F-E0F9129A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93B-4965-521D-6661-440B77E4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D52A7-FA1D-A790-3DE2-91429B86E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C9E69-66C9-F54A-4CD2-0A38495C7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DEFD4-4C41-4157-1D35-78B342D7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5ADE5-0163-5016-E467-BA577E26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F1AED-66C8-3E64-52FD-54984A0C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7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50120-85E7-0A60-B1BA-3AB49719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A90A-F5A8-FA71-ADD1-756423562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E444-51AD-3BB7-7B9E-93CB7018E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5C869-868C-40D2-9FDE-1135DF94248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2138B-41DA-3C51-A1E7-7D6B631A1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F1F5-86A4-93ED-A344-9F6F00915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126D6-1A74-4410-A9F0-13AFFA51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FFF46DD5-BBC2-5132-A5FD-BD1A52B19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31010" r="-1" b="11103"/>
          <a:stretch>
            <a:fillRect/>
          </a:stretch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F3A26-C2DE-ABBA-0DF4-A94D102D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JusLab – AI-Powered PGDIT Assistant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52502-4012-FAF9-37E9-35B723444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788217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Developed by </a:t>
            </a:r>
            <a:r>
              <a:rPr lang="en-US" sz="2000" b="1" dirty="0">
                <a:solidFill>
                  <a:schemeClr val="bg1"/>
                </a:solidFill>
              </a:rPr>
              <a:t>Md. </a:t>
            </a:r>
            <a:r>
              <a:rPr lang="en-US" sz="2000" b="1" dirty="0" err="1">
                <a:solidFill>
                  <a:schemeClr val="bg1"/>
                </a:solidFill>
              </a:rPr>
              <a:t>Zahidul</a:t>
            </a:r>
            <a:r>
              <a:rPr lang="en-US" sz="2000" b="1" dirty="0">
                <a:solidFill>
                  <a:schemeClr val="bg1"/>
                </a:solidFill>
              </a:rPr>
              <a:t> Islam Sohan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</a:rPr>
              <a:t>Waliullah</a:t>
            </a:r>
            <a:r>
              <a:rPr lang="en-US" sz="2000" dirty="0">
                <a:solidFill>
                  <a:schemeClr val="bg1"/>
                </a:solidFill>
              </a:rPr>
              <a:t> for </a:t>
            </a:r>
            <a:r>
              <a:rPr lang="en-US" sz="2000" b="1" dirty="0">
                <a:solidFill>
                  <a:schemeClr val="bg1"/>
                </a:solidFill>
              </a:rPr>
              <a:t>PGDIT Summer 2024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Jahangirnagar University, supervised by </a:t>
            </a:r>
            <a:r>
              <a:rPr lang="en-US" sz="2000" b="1" u="sng" dirty="0">
                <a:solidFill>
                  <a:schemeClr val="bg1"/>
                </a:solidFill>
              </a:rPr>
              <a:t>Dr. Shamim Al Mamun.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5E97322A-1322-0941-4E57-B7F140A8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9137" y="93487"/>
            <a:ext cx="1880433" cy="18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1157F-145F-8902-1BA9-3E7A6F67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89" y="890368"/>
            <a:ext cx="3342089" cy="1204451"/>
          </a:xfrm>
        </p:spPr>
        <p:txBody>
          <a:bodyPr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BIOGRAPHY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OF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MD. ZAHIDUL ISLAM SOHAN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435487-2D90-9255-AD41-C81389719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420715"/>
              </p:ext>
            </p:extLst>
          </p:nvPr>
        </p:nvGraphicFramePr>
        <p:xfrm>
          <a:off x="4638889" y="340236"/>
          <a:ext cx="7022971" cy="6197803"/>
        </p:xfrm>
        <a:graphic>
          <a:graphicData uri="http://schemas.openxmlformats.org/drawingml/2006/table">
            <a:tbl>
              <a:tblPr firstRow="1" firstCol="1" bandRow="1"/>
              <a:tblGrid>
                <a:gridCol w="1812586">
                  <a:extLst>
                    <a:ext uri="{9D8B030D-6E8A-4147-A177-3AD203B41FA5}">
                      <a16:colId xmlns:a16="http://schemas.microsoft.com/office/drawing/2014/main" val="1389449933"/>
                    </a:ext>
                  </a:extLst>
                </a:gridCol>
                <a:gridCol w="5210385">
                  <a:extLst>
                    <a:ext uri="{9D8B030D-6E8A-4147-A177-3AD203B41FA5}">
                      <a16:colId xmlns:a16="http://schemas.microsoft.com/office/drawing/2014/main" val="861477753"/>
                    </a:ext>
                  </a:extLst>
                </a:gridCol>
              </a:tblGrid>
              <a:tr h="54794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Full Name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40" marR="68140" marT="94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Md. Zahidul Islam Sohan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40" marR="68140" marT="94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393576"/>
                  </a:ext>
                </a:extLst>
              </a:tr>
              <a:tr h="212111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Background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40" marR="68140" marT="94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PGDIT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(Information Technology), </a:t>
                      </a: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Jahangirnagar University (IIT), Ongoing (2025)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MBA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(Accounting), </a:t>
                      </a: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</a:t>
                      </a:r>
                      <a:r>
                        <a:rPr lang="en-US" sz="1200" b="0" i="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Titumir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College, 2023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BBA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(Accounting), </a:t>
                      </a: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</a:t>
                      </a:r>
                      <a:r>
                        <a:rPr lang="en-US" sz="1200" b="0" i="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Titumir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College, 2018</a:t>
                      </a:r>
                    </a:p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 Programming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(PHP/MySQL), </a:t>
                      </a: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Dhaka University (IIT), 2019</a:t>
                      </a: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40" marR="68140" marT="94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235267"/>
                  </a:ext>
                </a:extLst>
              </a:tr>
              <a:tr h="145330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Position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40" marR="68140" marT="94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 (PHP Laravel)</a:t>
                      </a: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Experienced in PHP (Laravel), JavaScript, jQuery, MySQL, React.js, Next.js, Django, web scraping, browser extensions, and WordPress plugin development — with hands-on work across various CMS and frameworks </a:t>
                      </a: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i="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Thesoftking</a:t>
                      </a: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Limited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40" marR="68140" marT="94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334401"/>
                  </a:ext>
                </a:extLst>
              </a:tr>
              <a:tr h="180812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40" marR="68140" marT="94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 (PHP Laravel)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Thesoftking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Limited (Oct, 2020 - Present)</a:t>
                      </a: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Developer (Java - Spring Boot) </a:t>
                      </a:r>
                      <a:b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MerinaSoft</a:t>
                      </a: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(July, 2020 - Sept, 2020)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Former Accounting Teacher (Accounting, Finance, Management) </a:t>
                      </a:r>
                      <a:br>
                        <a:rPr lang="en-US" sz="1200" b="1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Various Coaching Centers, Mirpur, Dhaka (2016 – 2018)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40" marR="68140" marT="946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74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CA8755-7510-9D22-E451-A448C564A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4" r="7284"/>
          <a:stretch/>
        </p:blipFill>
        <p:spPr>
          <a:xfrm>
            <a:off x="737916" y="3059197"/>
            <a:ext cx="2561979" cy="2743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608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1C040-D221-0749-A50B-6995AF34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042456"/>
            <a:ext cx="2880828" cy="1037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BIOGRAPHY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OF 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Waliullah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337458-D208-CC09-AC74-321BE0059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09329"/>
              </p:ext>
            </p:extLst>
          </p:nvPr>
        </p:nvGraphicFramePr>
        <p:xfrm>
          <a:off x="4495807" y="400707"/>
          <a:ext cx="7225749" cy="60744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471652">
                  <a:extLst>
                    <a:ext uri="{9D8B030D-6E8A-4147-A177-3AD203B41FA5}">
                      <a16:colId xmlns:a16="http://schemas.microsoft.com/office/drawing/2014/main" val="883292788"/>
                    </a:ext>
                  </a:extLst>
                </a:gridCol>
                <a:gridCol w="5754097">
                  <a:extLst>
                    <a:ext uri="{9D8B030D-6E8A-4147-A177-3AD203B41FA5}">
                      <a16:colId xmlns:a16="http://schemas.microsoft.com/office/drawing/2014/main" val="2676347499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Full Name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431" marR="96258" marT="96258" marB="9625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Waliullah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431" marR="96258" marT="96258" marB="96258"/>
                </a:tc>
                <a:extLst>
                  <a:ext uri="{0D108BD9-81ED-4DB2-BD59-A6C34878D82A}">
                    <a16:rowId xmlns:a16="http://schemas.microsoft.com/office/drawing/2014/main" val="1599084859"/>
                  </a:ext>
                </a:extLst>
              </a:tr>
              <a:tr h="12835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Academic Background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431" marR="83424" marT="83424" marB="834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PGDIT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(Information Technology), Jahangirnagar University (IIT), Ongoing (2025)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M.A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, Humanities (2014-15). Govt. Madrasah-E-Alia, Dhaka, Bangladesh. 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under Islamic University, </a:t>
                      </a:r>
                      <a:r>
                        <a:rPr lang="en-GB" sz="1200" dirty="0" err="1">
                          <a:solidFill>
                            <a:schemeClr val="tx1"/>
                          </a:solidFill>
                          <a:effectLst/>
                        </a:rPr>
                        <a:t>Kushtia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Diploma in Enterprise Systems Analysis and Design – C#.NET (ESAD-CS)</a:t>
                      </a:r>
                      <a:b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under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IsDB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-BISEW IT Scholarship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(2016), Dhaka, Bangladesh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431" marR="83424" marT="83424" marB="83424"/>
                </a:tc>
                <a:extLst>
                  <a:ext uri="{0D108BD9-81ED-4DB2-BD59-A6C34878D82A}">
                    <a16:rowId xmlns:a16="http://schemas.microsoft.com/office/drawing/2014/main" val="517560461"/>
                  </a:ext>
                </a:extLst>
              </a:tr>
              <a:tr h="22503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Present Position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431" marR="83424" marT="83424" marB="834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Manager, Software Business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Leadership &amp; Strategy: Lead and mentor a high-performing software development team while driving architecture planning and technical decision-making.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Full-Stack Development: Design, develop, and maintain modern applications using ASP.NET Core MVC/API, HTML5, CSS3, JavaScript, Bootstrap, jQuery, Angular.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Cloud Solutions: Architect and implement Azure IaaS &amp; PaaS solutions, optimizing performance, security, and cost efficiency.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Microsoft Ecosystem Integration: Develop and integrate solutions with SharePoint, Power BI, and Power Platform at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Corporate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/>
                        </a:rPr>
                        <a:t>Projukti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 Ltd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431" marR="83424" marT="83424" marB="83424"/>
                </a:tc>
                <a:extLst>
                  <a:ext uri="{0D108BD9-81ED-4DB2-BD59-A6C34878D82A}">
                    <a16:rowId xmlns:a16="http://schemas.microsoft.com/office/drawing/2014/main" val="674531199"/>
                  </a:ext>
                </a:extLst>
              </a:tr>
              <a:tr h="15011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Experience</a:t>
                      </a:r>
                      <a:endParaRPr lang="en-US" sz="1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431" marR="83424" marT="83424" marB="834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Asst. Manager, Software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[July-2024, Feb-2025]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Software Engineer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[Jan-2021, Dec-2021]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Jr. Software Engineer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[Jan-2018, Dec-2020]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Trainee Software Engineer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[Feb-17, Dec-17]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at the same company, I have been working since 2017.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0431" marR="83424" marT="83424" marB="83424"/>
                </a:tc>
                <a:extLst>
                  <a:ext uri="{0D108BD9-81ED-4DB2-BD59-A6C34878D82A}">
                    <a16:rowId xmlns:a16="http://schemas.microsoft.com/office/drawing/2014/main" val="226596855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9E55212-721D-7D14-3B0E-ACF621A6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29" y="3072343"/>
            <a:ext cx="2190846" cy="2743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096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1DE20-C783-39FA-FB1B-842470D5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121059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4A66AC"/>
                </a:solidFill>
              </a:rPr>
              <a:t>JusLab - AI-Powered PGDIT Assistant </a:t>
            </a:r>
            <a:br>
              <a:rPr lang="en-US" sz="2800" b="1" dirty="0">
                <a:solidFill>
                  <a:srgbClr val="4A66AC"/>
                </a:solidFill>
              </a:rPr>
            </a:br>
            <a:r>
              <a:rPr lang="en-US" sz="2800" b="1" dirty="0">
                <a:solidFill>
                  <a:srgbClr val="4A66AC"/>
                </a:solidFill>
              </a:rPr>
              <a:t>(Custom chatbot for PGDIT program)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38C0-FA00-9A62-FD91-FC35DD22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153" y="1981200"/>
            <a:ext cx="7900350" cy="3814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interactive AI chatbot tailored for the PGDIT program, providing instant, accurate responses to program-related queries (curriculum, admissions, schedules, faculty) and guiding users through multi-step processes.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engagement by offering quick, streamlined access to PGDIT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administrative workload by automating common queries.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24/7 instant responses to user questions.</a:t>
            </a:r>
          </a:p>
        </p:txBody>
      </p:sp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E5E483F8-C8B2-59A9-66E5-247C8FA63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8204" y="1978576"/>
            <a:ext cx="3423794" cy="342379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DFBDD-B780-22EA-F5E1-A062FE33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Background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B78E-85FE-DE94-AC8F-BC010DD8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in education demands instant, automated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are slow and inefficient.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AI chatbot for Jahangirnagar University’s PGDIT program, enhancing information access and student support.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get timely, accurate program info (admissions, curriculum, faculty).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admin workload due to repetitive queries.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24/7 support available.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JusLab automates responses, reduces delays, and improves student satisfaction.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BEFA2-B214-758E-3A5D-25F1459E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latin typeface="Times New Roman" panose="02020603050405020304" pitchFamily="18" charset="0"/>
                <a:cs typeface="Times New Roman" panose="02020603050405020304" pitchFamily="18" charset="0"/>
              </a:rPr>
              <a:t>Scope &amp; Limitations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021AF7-C7A1-21A9-C14B-C48D99689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58243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6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DAD0-B82E-B227-888D-89695A56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/>
              <a:t>Importance of Study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1F381A-B6CA-6229-0858-5C6582A86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19850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8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55E81-988E-1E18-31DF-CE1ACE4D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lowchart: Document 103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82A1F-C17E-B906-1F1C-7F786EFD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 Diagram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Generated image">
            <a:extLst>
              <a:ext uri="{FF2B5EF4-FFF2-40B4-BE49-F238E27FC236}">
                <a16:creationId xmlns:a16="http://schemas.microsoft.com/office/drawing/2014/main" id="{F38DDE02-E1C1-ACF5-B534-7D2FEDAFE2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9772" y="640080"/>
            <a:ext cx="3723859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60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28-2466-89BF-F1FE-E4C7E6BF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520" y="4001294"/>
            <a:ext cx="5572760" cy="964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</a:t>
            </a:r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86CBE4DE-82F7-86FE-6456-5969D07D5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994" y="2190041"/>
            <a:ext cx="1630119" cy="16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55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694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JusLab – AI-Powered PGDIT Assistant</vt:lpstr>
      <vt:lpstr>BIOGRAPHY OF  MD. ZAHIDUL ISLAM SOHAN</vt:lpstr>
      <vt:lpstr>BIOGRAPHY OF  Waliullah</vt:lpstr>
      <vt:lpstr>JusLab - AI-Powered PGDIT Assistant  (Custom chatbot for PGDIT program)</vt:lpstr>
      <vt:lpstr>Background &amp; Problem Statement</vt:lpstr>
      <vt:lpstr>Scope &amp; Limitations</vt:lpstr>
      <vt:lpstr>Importance of Study</vt:lpstr>
      <vt:lpstr>Workflow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 Ullah</dc:creator>
  <cp:lastModifiedBy>Wali Ullah</cp:lastModifiedBy>
  <cp:revision>50</cp:revision>
  <dcterms:created xsi:type="dcterms:W3CDTF">2025-08-05T09:58:41Z</dcterms:created>
  <dcterms:modified xsi:type="dcterms:W3CDTF">2025-08-06T13:55:52Z</dcterms:modified>
</cp:coreProperties>
</file>