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36D2-AE99-4F98-8EB7-62CB528F627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8652-278B-4A51-B07F-76B5AD66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374"/>
            <a:ext cx="12265554" cy="68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8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1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4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3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Rubaiya Reza Sohana</dc:creator>
  <cp:lastModifiedBy>Rubaiya Reza Sohana</cp:lastModifiedBy>
  <cp:revision>2</cp:revision>
  <dcterms:created xsi:type="dcterms:W3CDTF">2023-03-22T18:43:29Z</dcterms:created>
  <dcterms:modified xsi:type="dcterms:W3CDTF">2023-03-22T18:45:17Z</dcterms:modified>
</cp:coreProperties>
</file>