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1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4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374"/>
            <a:ext cx="12265554" cy="689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8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8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482" y="0"/>
            <a:ext cx="12258482" cy="6895396"/>
          </a:xfrm>
        </p:spPr>
      </p:pic>
    </p:spTree>
    <p:extLst>
      <p:ext uri="{BB962C8B-B14F-4D97-AF65-F5344CB8AC3E}">
        <p14:creationId xmlns:p14="http://schemas.microsoft.com/office/powerpoint/2010/main" val="401660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4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2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1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0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4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4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3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Rubaiya Reza Sohana</dc:creator>
  <cp:lastModifiedBy>Rubaiya Reza Sohana</cp:lastModifiedBy>
  <cp:revision>3</cp:revision>
  <dcterms:created xsi:type="dcterms:W3CDTF">2023-03-22T18:43:29Z</dcterms:created>
  <dcterms:modified xsi:type="dcterms:W3CDTF">2023-03-23T01:56:52Z</dcterms:modified>
</cp:coreProperties>
</file>