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sldIdLst>
    <p:sldId id="263" r:id="rId2"/>
    <p:sldId id="264" r:id="rId3"/>
    <p:sldId id="259" r:id="rId4"/>
    <p:sldId id="265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15C96-5FF0-428E-91A3-66EE87F4EDEA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ABF52-E4BF-4135-AC2C-F08221A7A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32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23BF71-38B7-8642-BFCE-EDAE9BD0CBAF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9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5BA285-9698-1B45-8319-D90A8C63F150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74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801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78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4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8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1CFCDFD-B4CF-A241-8D71-E814B10BEAF4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207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6A7B589-FD4B-7E46-869A-CBADC5FC564E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1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022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442606"/>
            <a:ext cx="10318418" cy="4394988"/>
          </a:xfrm>
        </p:spPr>
        <p:txBody>
          <a:bodyPr/>
          <a:lstStyle/>
          <a:p>
            <a:r>
              <a:rPr lang="en-GB" dirty="0" err="1" smtClean="0"/>
              <a:t>UAPian</a:t>
            </a:r>
            <a:r>
              <a:rPr lang="en-GB" dirty="0" smtClean="0"/>
              <a:t> Online Library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6859" y="4058778"/>
            <a:ext cx="8561746" cy="1557631"/>
          </a:xfrm>
        </p:spPr>
        <p:txBody>
          <a:bodyPr/>
          <a:lstStyle/>
          <a:p>
            <a:r>
              <a:rPr lang="en-GB" sz="2400" dirty="0" smtClean="0"/>
              <a:t>ID: </a:t>
            </a:r>
          </a:p>
          <a:p>
            <a:r>
              <a:rPr lang="en-GB" dirty="0" smtClean="0"/>
              <a:t>16201146</a:t>
            </a:r>
          </a:p>
          <a:p>
            <a:r>
              <a:rPr lang="en-GB" dirty="0" smtClean="0"/>
              <a:t>16201134</a:t>
            </a:r>
          </a:p>
        </p:txBody>
      </p:sp>
    </p:spTree>
    <p:extLst>
      <p:ext uri="{BB962C8B-B14F-4D97-AF65-F5344CB8AC3E}">
        <p14:creationId xmlns:p14="http://schemas.microsoft.com/office/powerpoint/2010/main" val="10626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644778"/>
            <a:ext cx="10178322" cy="149213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EnTITY Relationship diagram (erd)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349611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Entity Relationship Diagram, also known as ERD, ER Diagram or ER model, is a type of structural diagram for use in database design</a:t>
            </a:r>
            <a:r>
              <a:rPr lang="en-GB" sz="2800" dirty="0" smtClean="0"/>
              <a:t>. </a:t>
            </a:r>
            <a:r>
              <a:rPr lang="en-GB" sz="2800" dirty="0"/>
              <a:t> An </a:t>
            </a:r>
            <a:r>
              <a:rPr lang="en-GB" sz="2800" dirty="0" smtClean="0"/>
              <a:t>ERD contains </a:t>
            </a:r>
            <a:r>
              <a:rPr lang="en-GB" sz="2800" dirty="0"/>
              <a:t>different symbols and connectors that visualize two important information: The major entities within the system scope, and the inter-relationships among these entities</a:t>
            </a:r>
            <a:r>
              <a:rPr lang="en-GB" sz="2800" dirty="0" smtClean="0"/>
              <a:t>.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46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69850"/>
            <a:ext cx="10178322" cy="842115"/>
          </a:xfrm>
        </p:spPr>
        <p:txBody>
          <a:bodyPr>
            <a:normAutofit/>
          </a:bodyPr>
          <a:lstStyle/>
          <a:p>
            <a:r>
              <a:rPr lang="en-GB" sz="3600" dirty="0"/>
              <a:t>EnTITY Relationship diagram (erd</a:t>
            </a:r>
            <a:r>
              <a:rPr lang="en-GB" sz="3600" dirty="0" smtClean="0"/>
              <a:t>) symbols</a:t>
            </a:r>
            <a:endParaRPr lang="en-GB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847" y="2043485"/>
            <a:ext cx="7513983" cy="38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41" y="556591"/>
            <a:ext cx="8802094" cy="5732890"/>
          </a:xfrm>
        </p:spPr>
      </p:pic>
    </p:spTree>
    <p:extLst>
      <p:ext uri="{BB962C8B-B14F-4D97-AF65-F5344CB8AC3E}">
        <p14:creationId xmlns:p14="http://schemas.microsoft.com/office/powerpoint/2010/main" val="11070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539" y="2622980"/>
            <a:ext cx="4611843" cy="1746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 b="1" dirty="0" smtClean="0"/>
              <a:t> Thank You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1472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234</TotalTime>
  <Words>50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Impact</vt:lpstr>
      <vt:lpstr>Badge</vt:lpstr>
      <vt:lpstr>UAPian Online Library</vt:lpstr>
      <vt:lpstr>EnTITY Relationship diagram (erd)</vt:lpstr>
      <vt:lpstr>EnTITY Relationship diagram (erd) symbols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UAPian Online Library</dc:title>
  <dc:creator>Ucchash Akanda</dc:creator>
  <cp:lastModifiedBy>Ucchash Akanda</cp:lastModifiedBy>
  <cp:revision>17</cp:revision>
  <dcterms:created xsi:type="dcterms:W3CDTF">2019-06-18T07:25:01Z</dcterms:created>
  <dcterms:modified xsi:type="dcterms:W3CDTF">2019-07-02T18:11:31Z</dcterms:modified>
</cp:coreProperties>
</file>