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85098-3EB0-4896-8D18-DBE1285DABB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57890-A5E9-4BBC-9723-A9B28992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57890-A5E9-4BBC-9723-A9B289924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7EB2-F5C6-4806-84A5-4C31DEC0BF4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3F13-9608-493C-A911-8D8AC7AB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7EB2-F5C6-4806-84A5-4C31DEC0BF4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3F13-9608-493C-A911-8D8AC7AB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7EB2-F5C6-4806-84A5-4C31DEC0BF4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3F13-9608-493C-A911-8D8AC7AB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4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7EB2-F5C6-4806-84A5-4C31DEC0BF4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3F13-9608-493C-A911-8D8AC7AB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7EB2-F5C6-4806-84A5-4C31DEC0BF4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3F13-9608-493C-A911-8D8AC7AB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7EB2-F5C6-4806-84A5-4C31DEC0BF4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3F13-9608-493C-A911-8D8AC7AB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3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7EB2-F5C6-4806-84A5-4C31DEC0BF4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3F13-9608-493C-A911-8D8AC7AB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3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7EB2-F5C6-4806-84A5-4C31DEC0BF4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3F13-9608-493C-A911-8D8AC7AB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7EB2-F5C6-4806-84A5-4C31DEC0BF4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3F13-9608-493C-A911-8D8AC7AB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3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7EB2-F5C6-4806-84A5-4C31DEC0BF4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3F13-9608-493C-A911-8D8AC7AB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7EB2-F5C6-4806-84A5-4C31DEC0BF4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3F13-9608-493C-A911-8D8AC7AB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7EB2-F5C6-4806-84A5-4C31DEC0BF4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3F13-9608-493C-A911-8D8AC7AB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2296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422443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Cooper Black" pitchFamily="18" charset="0"/>
              </a:rPr>
              <a:t>Destination Reminder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62484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Name </a:t>
            </a:r>
            <a:r>
              <a:rPr lang="en-US" sz="2400" b="1" dirty="0" smtClean="0"/>
              <a:t>:</a:t>
            </a:r>
            <a:r>
              <a:rPr lang="en-US" sz="2400" b="1" dirty="0"/>
              <a:t> </a:t>
            </a:r>
            <a:r>
              <a:rPr lang="en-US" sz="2400" b="1" dirty="0" smtClean="0"/>
              <a:t>Sohani </a:t>
            </a:r>
            <a:r>
              <a:rPr lang="en-US" sz="2400" b="1" dirty="0" err="1" smtClean="0"/>
              <a:t>Abeywickrama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68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Introduction</a:t>
            </a:r>
            <a:endParaRPr lang="en-US" sz="6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1828800"/>
            <a:ext cx="8881056" cy="440120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 travel,</a:t>
            </a:r>
          </a:p>
          <a:p>
            <a:r>
              <a:rPr lang="en-US" sz="2800" b="1" dirty="0" smtClean="0"/>
              <a:t>The fun of a trip can go down because it's hard to remember and get important things. The solution is a mobile app. It'll guide users to buy essentials at stops along their route. By merging user lists with specific stop info, like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pharmacies or grocery stores, it transforms how people handle travel shopping. </a:t>
            </a:r>
          </a:p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users mark stops pre-trip, getting alerts when they're close.</a:t>
            </a:r>
            <a:r>
              <a:rPr lang="en-US" sz="2800" b="1" dirty="0" smtClean="0"/>
              <a:t> It suggests optimal stops, easing the issue of forgotten purchases for travelers.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87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12" y="2764612"/>
            <a:ext cx="4093388" cy="409338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76200"/>
            <a:ext cx="5638800" cy="1393825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Challenges</a:t>
            </a:r>
            <a:endParaRPr lang="en-US" sz="6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981200"/>
            <a:ext cx="701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Suggest </a:t>
            </a:r>
            <a:r>
              <a:rPr lang="en-US" sz="2800" dirty="0"/>
              <a:t>the best route and detect user's driving </a:t>
            </a:r>
            <a:r>
              <a:rPr lang="en-US" sz="2800" dirty="0" smtClean="0"/>
              <a:t>route.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Suggest </a:t>
            </a:r>
            <a:r>
              <a:rPr lang="en-US" sz="2800" dirty="0"/>
              <a:t>best places to </a:t>
            </a:r>
            <a:r>
              <a:rPr lang="en-US" sz="2800" dirty="0" smtClean="0"/>
              <a:t>fulfill </a:t>
            </a:r>
            <a:r>
              <a:rPr lang="en-US" sz="2800" dirty="0"/>
              <a:t>the </a:t>
            </a:r>
            <a:r>
              <a:rPr lang="en-US" sz="2800" dirty="0" smtClean="0"/>
              <a:t>need.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Send </a:t>
            </a:r>
            <a:r>
              <a:rPr lang="en-US" sz="2800" dirty="0"/>
              <a:t>a notification to user when Upon arrival to </a:t>
            </a:r>
            <a:r>
              <a:rPr lang="en-US" sz="2800" dirty="0" smtClean="0"/>
              <a:t>places.</a:t>
            </a:r>
          </a:p>
          <a:p>
            <a:pPr lvl="1"/>
            <a:r>
              <a:rPr lang="en-US" sz="2800" dirty="0" smtClean="0"/>
              <a:t>Are main Challenges of our solution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1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/>
              <a:t>Solutions</a:t>
            </a:r>
            <a:endParaRPr lang="en-US" sz="5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1752600"/>
            <a:ext cx="6629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ecided to use "react-native" to develop front end and use “Python" to develop the back-end.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Integrating </a:t>
            </a:r>
            <a:r>
              <a:rPr lang="en-US" b="1" dirty="0" smtClean="0"/>
              <a:t>Google Maps API </a:t>
            </a:r>
            <a:r>
              <a:rPr lang="en-US" dirty="0" smtClean="0"/>
              <a:t>within the application allows for seamless navigation, location-based services, and marking specific stops or destinations along the user's travel route.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By employing </a:t>
            </a:r>
            <a:r>
              <a:rPr lang="en-US" b="1" dirty="0" smtClean="0"/>
              <a:t>machine learning algorithms</a:t>
            </a:r>
            <a:r>
              <a:rPr lang="en-US" dirty="0" smtClean="0"/>
              <a:t>, the app can continuously analyze user feedback, ratings, and preferences to refine its recommendations, ensuring personalized and contextually relevant suggestions for different types of stops along the user’s route.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Implementing a database  like </a:t>
            </a:r>
            <a:r>
              <a:rPr lang="en-US" b="1" dirty="0" err="1" smtClean="0"/>
              <a:t>MySql</a:t>
            </a:r>
            <a:r>
              <a:rPr lang="en-US" b="1" dirty="0" smtClean="0"/>
              <a:t> 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b="1" dirty="0" err="1" smtClean="0"/>
              <a:t>MongoDB</a:t>
            </a:r>
            <a:r>
              <a:rPr lang="en-US" b="1" dirty="0" smtClean="0"/>
              <a:t> </a:t>
            </a:r>
            <a:r>
              <a:rPr lang="en-US" dirty="0" smtClean="0"/>
              <a:t>enables the app to store and manage data concerning the areas and destinations users visit, facilitating personalized recommendations and historical tracking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0"/>
            <a:ext cx="411480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248400" cy="1143000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Process</a:t>
            </a:r>
            <a:endParaRPr lang="en-US" sz="6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6553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 has to,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Open 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Set other places to stop as to do  list</a:t>
            </a:r>
            <a:br>
              <a:rPr lang="en-US" sz="2400" dirty="0" smtClean="0"/>
            </a:br>
            <a:r>
              <a:rPr lang="en-US" b="1" dirty="0" smtClean="0"/>
              <a:t>Example : coffee shop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91674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Application will,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Getting marked places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nalyze previous visited place by database.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Suggest nearest place to fulfill their needs.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Display alert when arrival to best places.</a:t>
            </a:r>
          </a:p>
        </p:txBody>
      </p:sp>
    </p:spTree>
    <p:extLst>
      <p:ext uri="{BB962C8B-B14F-4D97-AF65-F5344CB8AC3E}">
        <p14:creationId xmlns:p14="http://schemas.microsoft.com/office/powerpoint/2010/main" val="9032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/>
          <a:lstStyle/>
          <a:p>
            <a:r>
              <a:rPr lang="en-US" b="1" u="sng" dirty="0" smtClean="0"/>
              <a:t>Budget Resources TimeLine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95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now, it has been decided to get the free services of </a:t>
            </a:r>
            <a:r>
              <a:rPr lang="en-US" dirty="0" err="1" smtClean="0"/>
              <a:t>aws</a:t>
            </a:r>
            <a:r>
              <a:rPr lang="en-US" dirty="0" smtClean="0"/>
              <a:t> for Host the back-end and training machine-learning model. If we need a little more performance, you will have to increase the RAM.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4GB Ram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SSD</a:t>
            </a:r>
            <a:br>
              <a:rPr lang="en-US" dirty="0" smtClean="0"/>
            </a:br>
            <a:r>
              <a:rPr lang="en-US" dirty="0" smtClean="0"/>
              <a:t>Total Amount per month  = 10000.00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00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" y="0"/>
            <a:ext cx="910458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atin typeface="Berlin Sans FB Demi" pitchFamily="34" charset="0"/>
              </a:rPr>
              <a:t>Thank You..!</a:t>
            </a:r>
            <a:endParaRPr lang="en-US" sz="9600" b="1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343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Berlin Sans FB Demi</vt:lpstr>
      <vt:lpstr>Calibri</vt:lpstr>
      <vt:lpstr>Cooper Black</vt:lpstr>
      <vt:lpstr>Office Theme</vt:lpstr>
      <vt:lpstr>PowerPoint Presentation</vt:lpstr>
      <vt:lpstr>Introduction</vt:lpstr>
      <vt:lpstr>Challenges</vt:lpstr>
      <vt:lpstr>Solutions</vt:lpstr>
      <vt:lpstr>Process</vt:lpstr>
      <vt:lpstr>Budget Resources TimeLine</vt:lpstr>
      <vt:lpstr>Thank You..!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</dc:creator>
  <cp:lastModifiedBy>Sohani</cp:lastModifiedBy>
  <cp:revision>33</cp:revision>
  <dcterms:created xsi:type="dcterms:W3CDTF">2024-01-05T16:29:01Z</dcterms:created>
  <dcterms:modified xsi:type="dcterms:W3CDTF">2024-10-27T05:15:38Z</dcterms:modified>
</cp:coreProperties>
</file>