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3" d="100"/>
          <a:sy n="13" d="100"/>
        </p:scale>
        <p:origin x="258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14352694" y="7295820"/>
            <a:ext cx="15941618" cy="31141904"/>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766056" y="3326345"/>
            <a:ext cx="20377870" cy="19482865"/>
          </a:xfrm>
        </p:spPr>
        <p:txBody>
          <a:bodyPr anchor="b">
            <a:normAutofit/>
          </a:bodyPr>
          <a:lstStyle>
            <a:lvl1pPr algn="l">
              <a:defRPr sz="14568">
                <a:effectLst/>
              </a:defRPr>
            </a:lvl1pPr>
          </a:lstStyle>
          <a:p>
            <a:r>
              <a:rPr lang="en-US"/>
              <a:t>Click to edit Master title style</a:t>
            </a:r>
            <a:endParaRPr lang="en-US" dirty="0"/>
          </a:p>
        </p:txBody>
      </p:sp>
      <p:sp>
        <p:nvSpPr>
          <p:cNvPr id="3" name="Subtitle 2"/>
          <p:cNvSpPr>
            <a:spLocks noGrp="1"/>
          </p:cNvSpPr>
          <p:nvPr>
            <p:ph type="subTitle" idx="1"/>
          </p:nvPr>
        </p:nvSpPr>
        <p:spPr>
          <a:xfrm>
            <a:off x="1766054" y="23970788"/>
            <a:ext cx="16403212" cy="11932587"/>
          </a:xfrm>
        </p:spPr>
        <p:txBody>
          <a:bodyPr anchor="t">
            <a:normAutofit/>
          </a:bodyPr>
          <a:lstStyle>
            <a:lvl1pPr marL="0" indent="0" algn="l">
              <a:buNone/>
              <a:defRPr sz="6622">
                <a:solidFill>
                  <a:schemeClr val="bg2">
                    <a:lumMod val="75000"/>
                  </a:schemeClr>
                </a:solidFill>
              </a:defRPr>
            </a:lvl1pPr>
            <a:lvl2pPr marL="1513743" indent="0" algn="ctr">
              <a:buNone/>
              <a:defRPr>
                <a:solidFill>
                  <a:schemeClr val="tx1">
                    <a:tint val="75000"/>
                  </a:schemeClr>
                </a:solidFill>
              </a:defRPr>
            </a:lvl2pPr>
            <a:lvl3pPr marL="3027487" indent="0" algn="ctr">
              <a:buNone/>
              <a:defRPr>
                <a:solidFill>
                  <a:schemeClr val="tx1">
                    <a:tint val="75000"/>
                  </a:schemeClr>
                </a:solidFill>
              </a:defRPr>
            </a:lvl3pPr>
            <a:lvl4pPr marL="4541230" indent="0" algn="ctr">
              <a:buNone/>
              <a:defRPr>
                <a:solidFill>
                  <a:schemeClr val="tx1">
                    <a:tint val="75000"/>
                  </a:schemeClr>
                </a:solidFill>
              </a:defRPr>
            </a:lvl4pPr>
            <a:lvl5pPr marL="6054974" indent="0" algn="ctr">
              <a:buNone/>
              <a:defRPr>
                <a:solidFill>
                  <a:schemeClr val="tx1">
                    <a:tint val="75000"/>
                  </a:schemeClr>
                </a:solidFill>
              </a:defRPr>
            </a:lvl5pPr>
            <a:lvl6pPr marL="7568717" indent="0" algn="ctr">
              <a:buNone/>
              <a:defRPr>
                <a:solidFill>
                  <a:schemeClr val="tx1">
                    <a:tint val="75000"/>
                  </a:schemeClr>
                </a:solidFill>
              </a:defRPr>
            </a:lvl6pPr>
            <a:lvl7pPr marL="9082461" indent="0" algn="ctr">
              <a:buNone/>
              <a:defRPr>
                <a:solidFill>
                  <a:schemeClr val="tx1">
                    <a:tint val="75000"/>
                  </a:schemeClr>
                </a:solidFill>
              </a:defRPr>
            </a:lvl7pPr>
            <a:lvl8pPr marL="10596204" indent="0" algn="ctr">
              <a:buNone/>
              <a:defRPr>
                <a:solidFill>
                  <a:schemeClr val="tx1">
                    <a:tint val="75000"/>
                  </a:schemeClr>
                </a:solidFill>
              </a:defRPr>
            </a:lvl8pPr>
            <a:lvl9pPr marL="1210994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458882-BA4F-438A-893B-CACDB6C51A43}"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410774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1766054" y="3326342"/>
            <a:ext cx="26743105" cy="19482858"/>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9" name="Text Placeholder 9"/>
          <p:cNvSpPr>
            <a:spLocks noGrp="1"/>
          </p:cNvSpPr>
          <p:nvPr>
            <p:ph type="body" sz="quarter" idx="14"/>
          </p:nvPr>
        </p:nvSpPr>
        <p:spPr>
          <a:xfrm>
            <a:off x="2522941" y="23970782"/>
            <a:ext cx="24108036" cy="2851150"/>
          </a:xfrm>
        </p:spPr>
        <p:txBody>
          <a:bodyPr anchor="t">
            <a:normAutofit/>
          </a:bodyPr>
          <a:lstStyle>
            <a:lvl1pPr marL="0" indent="0">
              <a:buFontTx/>
              <a:buNone/>
              <a:defRPr sz="5297"/>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C458882-BA4F-438A-893B-CACDB6C51A43}"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249168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66054" y="3326342"/>
            <a:ext cx="26743105" cy="18057283"/>
          </a:xfrm>
        </p:spPr>
        <p:txBody>
          <a:bodyPr anchor="ctr">
            <a:normAutofit/>
          </a:bodyPr>
          <a:lstStyle>
            <a:lvl1pPr algn="l">
              <a:defRPr sz="9271" b="0" cap="all"/>
            </a:lvl1pPr>
          </a:lstStyle>
          <a:p>
            <a:r>
              <a:rPr lang="en-US"/>
              <a:t>Click to edit Master title style</a:t>
            </a:r>
            <a:endParaRPr lang="en-US" dirty="0"/>
          </a:p>
        </p:txBody>
      </p:sp>
      <p:sp>
        <p:nvSpPr>
          <p:cNvPr id="3" name="Text Placeholder 2"/>
          <p:cNvSpPr>
            <a:spLocks noGrp="1"/>
          </p:cNvSpPr>
          <p:nvPr>
            <p:ph type="body" idx="1"/>
          </p:nvPr>
        </p:nvSpPr>
        <p:spPr>
          <a:xfrm>
            <a:off x="1766054" y="25660350"/>
            <a:ext cx="21135542" cy="11879792"/>
          </a:xfrm>
        </p:spPr>
        <p:txBody>
          <a:bodyPr anchor="ctr">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58882-BA4F-438A-893B-CACDB6C51A43}"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1028667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5101" y="3326342"/>
            <a:ext cx="22712326" cy="18057283"/>
          </a:xfrm>
        </p:spPr>
        <p:txBody>
          <a:bodyPr anchor="ctr">
            <a:normAutofit/>
          </a:bodyPr>
          <a:lstStyle>
            <a:lvl1pPr algn="l">
              <a:defRPr sz="9271"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532110" y="21383625"/>
            <a:ext cx="21198168" cy="3009547"/>
          </a:xfrm>
        </p:spPr>
        <p:txBody>
          <a:bodyPr anchor="ctr"/>
          <a:lstStyle>
            <a:lvl1pPr marL="0" indent="0">
              <a:buFontTx/>
              <a:buNone/>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1766056" y="26821951"/>
            <a:ext cx="21131599" cy="10718191"/>
          </a:xfrm>
        </p:spPr>
        <p:txBody>
          <a:bodyPr anchor="ctr">
            <a:normAutofit/>
          </a:bodyPr>
          <a:lstStyle>
            <a:lvl1pPr marL="0" indent="0" algn="l">
              <a:buNone/>
              <a:defRPr sz="6622">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58882-BA4F-438A-893B-CACDB6C51A43}"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
        <p:nvSpPr>
          <p:cNvPr id="14" name="TextBox 13"/>
          <p:cNvSpPr txBox="1"/>
          <p:nvPr/>
        </p:nvSpPr>
        <p:spPr>
          <a:xfrm>
            <a:off x="756882" y="4431530"/>
            <a:ext cx="1514155" cy="3646728"/>
          </a:xfrm>
          <a:prstGeom prst="rect">
            <a:avLst/>
          </a:prstGeom>
        </p:spPr>
        <p:txBody>
          <a:bodyPr vert="horz" lIns="302752" tIns="151376" rIns="302752" bIns="151376" rtlCol="0" anchor="ctr">
            <a:noAutofit/>
          </a:bodyPr>
          <a:lstStyle/>
          <a:p>
            <a:pPr lvl="0"/>
            <a:r>
              <a:rPr lang="en-US" sz="26487" dirty="0">
                <a:solidFill>
                  <a:schemeClr val="tx1"/>
                </a:solidFill>
                <a:effectLst/>
              </a:rPr>
              <a:t>“</a:t>
            </a:r>
          </a:p>
        </p:txBody>
      </p:sp>
      <p:sp>
        <p:nvSpPr>
          <p:cNvPr id="15" name="TextBox 14"/>
          <p:cNvSpPr txBox="1"/>
          <p:nvPr/>
        </p:nvSpPr>
        <p:spPr>
          <a:xfrm>
            <a:off x="25481639" y="17265304"/>
            <a:ext cx="1514155" cy="3646728"/>
          </a:xfrm>
          <a:prstGeom prst="rect">
            <a:avLst/>
          </a:prstGeom>
        </p:spPr>
        <p:txBody>
          <a:bodyPr vert="horz" lIns="302752" tIns="151376" rIns="302752" bIns="151376" rtlCol="0" anchor="ctr">
            <a:noAutofit/>
          </a:bodyPr>
          <a:lstStyle/>
          <a:p>
            <a:pPr lvl="0" algn="r"/>
            <a:r>
              <a:rPr lang="en-US" sz="26487" dirty="0">
                <a:solidFill>
                  <a:schemeClr val="tx1"/>
                </a:solidFill>
                <a:effectLst/>
              </a:rPr>
              <a:t>”</a:t>
            </a:r>
          </a:p>
        </p:txBody>
      </p:sp>
    </p:spTree>
    <p:extLst>
      <p:ext uri="{BB962C8B-B14F-4D97-AF65-F5344CB8AC3E}">
        <p14:creationId xmlns:p14="http://schemas.microsoft.com/office/powerpoint/2010/main" val="414281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66056" y="21383625"/>
            <a:ext cx="21131599" cy="10585175"/>
          </a:xfrm>
        </p:spPr>
        <p:txBody>
          <a:bodyPr anchor="b">
            <a:normAutofit/>
          </a:bodyPr>
          <a:lstStyle>
            <a:lvl1pPr algn="l">
              <a:defRPr sz="9271" b="0" cap="all"/>
            </a:lvl1pPr>
          </a:lstStyle>
          <a:p>
            <a:r>
              <a:rPr lang="en-US"/>
              <a:t>Click to edit Master title style</a:t>
            </a:r>
            <a:endParaRPr lang="en-US" dirty="0"/>
          </a:p>
        </p:txBody>
      </p:sp>
      <p:sp>
        <p:nvSpPr>
          <p:cNvPr id="3" name="Text Placeholder 2"/>
          <p:cNvSpPr>
            <a:spLocks noGrp="1"/>
          </p:cNvSpPr>
          <p:nvPr>
            <p:ph type="body" idx="1"/>
          </p:nvPr>
        </p:nvSpPr>
        <p:spPr>
          <a:xfrm>
            <a:off x="1766054" y="32009837"/>
            <a:ext cx="21135542" cy="5530302"/>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58882-BA4F-438A-893B-CACDB6C51A43}"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2741148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835103" y="3326342"/>
            <a:ext cx="22712323" cy="18057283"/>
          </a:xfrm>
        </p:spPr>
        <p:txBody>
          <a:bodyPr anchor="ctr">
            <a:normAutofit/>
          </a:bodyPr>
          <a:lstStyle>
            <a:lvl1pPr algn="l">
              <a:defRPr sz="9271"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66056" y="24234775"/>
            <a:ext cx="21131599" cy="6547081"/>
          </a:xfrm>
        </p:spPr>
        <p:txBody>
          <a:bodyPr vert="horz" lIns="91440" tIns="45720" rIns="91440" bIns="45720" rtlCol="0" anchor="b">
            <a:normAutofit/>
          </a:bodyPr>
          <a:lstStyle>
            <a:lvl1pPr>
              <a:buNone/>
              <a:defRPr lang="en-US" sz="6622"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66054" y="30887459"/>
            <a:ext cx="21131595" cy="6652683"/>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58882-BA4F-438A-893B-CACDB6C51A43}"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
        <p:nvSpPr>
          <p:cNvPr id="14" name="TextBox 13"/>
          <p:cNvSpPr txBox="1"/>
          <p:nvPr/>
        </p:nvSpPr>
        <p:spPr>
          <a:xfrm>
            <a:off x="756882" y="4431530"/>
            <a:ext cx="1514155" cy="3646728"/>
          </a:xfrm>
          <a:prstGeom prst="rect">
            <a:avLst/>
          </a:prstGeom>
        </p:spPr>
        <p:txBody>
          <a:bodyPr vert="horz" lIns="302752" tIns="151376" rIns="302752" bIns="151376" rtlCol="0" anchor="ctr">
            <a:noAutofit/>
          </a:bodyPr>
          <a:lstStyle/>
          <a:p>
            <a:pPr lvl="0"/>
            <a:r>
              <a:rPr lang="en-US" sz="26487" dirty="0">
                <a:solidFill>
                  <a:schemeClr val="tx1"/>
                </a:solidFill>
                <a:effectLst/>
              </a:rPr>
              <a:t>“</a:t>
            </a:r>
          </a:p>
        </p:txBody>
      </p:sp>
      <p:sp>
        <p:nvSpPr>
          <p:cNvPr id="15" name="TextBox 14"/>
          <p:cNvSpPr txBox="1"/>
          <p:nvPr/>
        </p:nvSpPr>
        <p:spPr>
          <a:xfrm>
            <a:off x="25481639" y="17265304"/>
            <a:ext cx="1514155" cy="3646728"/>
          </a:xfrm>
          <a:prstGeom prst="rect">
            <a:avLst/>
          </a:prstGeom>
        </p:spPr>
        <p:txBody>
          <a:bodyPr vert="horz" lIns="302752" tIns="151376" rIns="302752" bIns="151376" rtlCol="0" anchor="ctr">
            <a:noAutofit/>
          </a:bodyPr>
          <a:lstStyle/>
          <a:p>
            <a:pPr lvl="0" algn="r"/>
            <a:r>
              <a:rPr lang="en-US" sz="26487" dirty="0">
                <a:solidFill>
                  <a:schemeClr val="tx1"/>
                </a:solidFill>
                <a:effectLst/>
              </a:rPr>
              <a:t>”</a:t>
            </a:r>
          </a:p>
        </p:txBody>
      </p:sp>
    </p:spTree>
    <p:extLst>
      <p:ext uri="{BB962C8B-B14F-4D97-AF65-F5344CB8AC3E}">
        <p14:creationId xmlns:p14="http://schemas.microsoft.com/office/powerpoint/2010/main" val="1005151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66054" y="3326342"/>
            <a:ext cx="24916984" cy="18057283"/>
          </a:xfrm>
        </p:spPr>
        <p:txBody>
          <a:bodyPr vert="horz" lIns="91440" tIns="45720" rIns="91440" bIns="45720" rtlCol="0" anchor="ctr">
            <a:normAutofit/>
          </a:bodyPr>
          <a:lstStyle>
            <a:lvl1pPr>
              <a:defRPr lang="en-US" sz="9271"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766056" y="24498775"/>
            <a:ext cx="21131599" cy="5227108"/>
          </a:xfrm>
        </p:spPr>
        <p:txBody>
          <a:bodyPr vert="horz" lIns="91440" tIns="45720" rIns="91440" bIns="45720" rtlCol="0" anchor="b">
            <a:normAutofit/>
          </a:bodyPr>
          <a:lstStyle>
            <a:lvl1pPr>
              <a:buNone/>
              <a:defRPr lang="en-US" sz="6622"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66054" y="29725892"/>
            <a:ext cx="21131595" cy="7814253"/>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58882-BA4F-438A-893B-CACDB6C51A43}"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4203809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normAutofit/>
          </a:bodyPr>
          <a:lstStyle>
            <a:lvl1pPr algn="l">
              <a:defRPr sz="9271"/>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66056" y="3326348"/>
            <a:ext cx="21702755" cy="2349560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58882-BA4F-438A-893B-CACDB6C51A43}"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914284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740960" y="3326342"/>
            <a:ext cx="6768199" cy="27561117"/>
          </a:xfrm>
        </p:spPr>
        <p:txBody>
          <a:bodyPr vert="eaVert">
            <a:normAutofit/>
          </a:bodyPr>
          <a:lstStyle>
            <a:lvl1pPr>
              <a:defRPr sz="9271"/>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66054" y="3326342"/>
            <a:ext cx="19369024" cy="342138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58882-BA4F-438A-893B-CACDB6C51A43}"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321728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lstStyle/>
          <a:p>
            <a:r>
              <a:rPr lang="en-US"/>
              <a:t>Click to edit Master title style</a:t>
            </a:r>
            <a:endParaRPr lang="en-US" dirty="0"/>
          </a:p>
        </p:txBody>
      </p:sp>
      <p:sp>
        <p:nvSpPr>
          <p:cNvPr id="3" name="Content Placeholder 2"/>
          <p:cNvSpPr>
            <a:spLocks noGrp="1"/>
          </p:cNvSpPr>
          <p:nvPr>
            <p:ph idx="1"/>
          </p:nvPr>
        </p:nvSpPr>
        <p:spPr>
          <a:xfrm>
            <a:off x="1766056" y="3326342"/>
            <a:ext cx="21702755" cy="2349560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58882-BA4F-438A-893B-CACDB6C51A43}"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236137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66054" y="12354980"/>
            <a:ext cx="21198172" cy="14466948"/>
          </a:xfrm>
        </p:spPr>
        <p:txBody>
          <a:bodyPr anchor="b">
            <a:normAutofit/>
          </a:bodyPr>
          <a:lstStyle>
            <a:lvl1pPr algn="l">
              <a:defRPr sz="10595" b="0" cap="all"/>
            </a:lvl1pPr>
          </a:lstStyle>
          <a:p>
            <a:r>
              <a:rPr lang="en-US"/>
              <a:t>Click to edit Master title style</a:t>
            </a:r>
            <a:endParaRPr lang="en-US" dirty="0"/>
          </a:p>
        </p:txBody>
      </p:sp>
      <p:sp>
        <p:nvSpPr>
          <p:cNvPr id="3" name="Text Placeholder 2"/>
          <p:cNvSpPr>
            <a:spLocks noGrp="1"/>
          </p:cNvSpPr>
          <p:nvPr>
            <p:ph type="body" idx="1"/>
          </p:nvPr>
        </p:nvSpPr>
        <p:spPr>
          <a:xfrm>
            <a:off x="1766056" y="27983511"/>
            <a:ext cx="21198168" cy="9556634"/>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58882-BA4F-438A-893B-CACDB6C51A43}"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2725439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normAutofit/>
          </a:bodyPr>
          <a:lstStyle>
            <a:lvl1pPr>
              <a:defRPr sz="10595"/>
            </a:lvl1pPr>
          </a:lstStyle>
          <a:p>
            <a:r>
              <a:rPr lang="en-US"/>
              <a:t>Click to edit Master title style</a:t>
            </a:r>
            <a:endParaRPr lang="en-US" dirty="0"/>
          </a:p>
        </p:txBody>
      </p:sp>
      <p:sp>
        <p:nvSpPr>
          <p:cNvPr id="11" name="Content Placeholder 3"/>
          <p:cNvSpPr>
            <a:spLocks noGrp="1"/>
          </p:cNvSpPr>
          <p:nvPr>
            <p:ph sz="half" idx="13"/>
          </p:nvPr>
        </p:nvSpPr>
        <p:spPr>
          <a:xfrm>
            <a:off x="1766056" y="3326345"/>
            <a:ext cx="13078094" cy="2349559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15436790" y="3326342"/>
            <a:ext cx="13072369" cy="23442789"/>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458882-BA4F-438A-893B-CACDB6C51A43}"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305695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normAutofit/>
          </a:bodyPr>
          <a:lstStyle>
            <a:lvl1pPr>
              <a:defRPr sz="10595"/>
            </a:lvl1pPr>
          </a:lstStyle>
          <a:p>
            <a:r>
              <a:rPr lang="en-US"/>
              <a:t>Click to edit Master title style</a:t>
            </a:r>
            <a:endParaRPr lang="en-US" dirty="0"/>
          </a:p>
        </p:txBody>
      </p:sp>
      <p:sp>
        <p:nvSpPr>
          <p:cNvPr id="3" name="Text Placeholder 2"/>
          <p:cNvSpPr>
            <a:spLocks noGrp="1"/>
          </p:cNvSpPr>
          <p:nvPr>
            <p:ph type="body" idx="1"/>
          </p:nvPr>
        </p:nvSpPr>
        <p:spPr>
          <a:xfrm>
            <a:off x="2522938" y="3326342"/>
            <a:ext cx="12306311" cy="3801533"/>
          </a:xfrm>
        </p:spPr>
        <p:txBody>
          <a:bodyPr anchor="b">
            <a:noAutofit/>
          </a:bodyPr>
          <a:lstStyle>
            <a:lvl1pPr marL="0" indent="0">
              <a:buNone/>
              <a:defRPr sz="7946" b="0" cap="all">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1766052" y="7127878"/>
            <a:ext cx="13063195" cy="1969405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074656" y="3534241"/>
            <a:ext cx="12462538" cy="3593634"/>
          </a:xfrm>
        </p:spPr>
        <p:txBody>
          <a:bodyPr anchor="b">
            <a:noAutofit/>
          </a:bodyPr>
          <a:lstStyle>
            <a:lvl1pPr marL="0" indent="0">
              <a:buNone/>
              <a:defRPr sz="7946" b="0" cap="all">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436791" y="7127875"/>
            <a:ext cx="13100403" cy="1964125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458882-BA4F-438A-893B-CACDB6C51A43}" type="datetimeFigureOut">
              <a:rPr lang="en-IN" smtClean="0"/>
              <a:t>19-01-2024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224228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normAutofit/>
          </a:bodyPr>
          <a:lstStyle>
            <a:lvl1pPr>
              <a:defRPr sz="10595"/>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458882-BA4F-438A-893B-CACDB6C51A43}"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405181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58882-BA4F-438A-893B-CACDB6C51A43}" type="datetimeFigureOut">
              <a:rPr lang="en-IN" smtClean="0"/>
              <a:t>19-01-2024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64339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40868" y="3326342"/>
            <a:ext cx="10596325" cy="9503833"/>
          </a:xfrm>
        </p:spPr>
        <p:txBody>
          <a:bodyPr anchor="b">
            <a:normAutofit/>
          </a:bodyPr>
          <a:lstStyle>
            <a:lvl1pPr algn="l">
              <a:defRPr sz="6622" b="0"/>
            </a:lvl1pPr>
          </a:lstStyle>
          <a:p>
            <a:r>
              <a:rPr lang="en-US"/>
              <a:t>Click to edit Master title style</a:t>
            </a:r>
            <a:endParaRPr lang="en-US" dirty="0"/>
          </a:p>
        </p:txBody>
      </p:sp>
      <p:sp>
        <p:nvSpPr>
          <p:cNvPr id="3" name="Content Placeholder 2"/>
          <p:cNvSpPr>
            <a:spLocks noGrp="1"/>
          </p:cNvSpPr>
          <p:nvPr>
            <p:ph idx="1"/>
          </p:nvPr>
        </p:nvSpPr>
        <p:spPr>
          <a:xfrm>
            <a:off x="1766052" y="3326342"/>
            <a:ext cx="14696441" cy="342138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940868" y="13780574"/>
            <a:ext cx="10596325" cy="13041373"/>
          </a:xfrm>
        </p:spPr>
        <p:txBody>
          <a:bodyPr anchor="t">
            <a:normAutofit/>
          </a:bodyPr>
          <a:lstStyle>
            <a:lvl1pPr marL="0" indent="0">
              <a:buNone/>
              <a:defRPr sz="5297"/>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0C458882-BA4F-438A-893B-CACDB6C51A43}"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405961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85313" y="9028642"/>
            <a:ext cx="11797725" cy="7127875"/>
          </a:xfrm>
        </p:spPr>
        <p:txBody>
          <a:bodyPr anchor="b">
            <a:normAutofit/>
          </a:bodyPr>
          <a:lstStyle>
            <a:lvl1pPr algn="l">
              <a:defRPr sz="7946"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2522934" y="5702300"/>
            <a:ext cx="10863100" cy="29937075"/>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4" name="Text Placeholder 3"/>
          <p:cNvSpPr>
            <a:spLocks noGrp="1"/>
          </p:cNvSpPr>
          <p:nvPr>
            <p:ph type="body" sz="half" idx="2"/>
          </p:nvPr>
        </p:nvSpPr>
        <p:spPr>
          <a:xfrm>
            <a:off x="14886066" y="17106900"/>
            <a:ext cx="11800920" cy="12988572"/>
          </a:xfrm>
        </p:spPr>
        <p:txBody>
          <a:bodyPr anchor="t">
            <a:normAutofit/>
          </a:bodyPr>
          <a:lstStyle>
            <a:lvl1pPr marL="0" indent="0">
              <a:buNone/>
              <a:defRPr sz="5960"/>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0C458882-BA4F-438A-893B-CACDB6C51A43}" type="datetimeFigureOut">
              <a:rPr lang="en-IN" smtClean="0"/>
              <a:t>19-01-2024</a:t>
            </a:fld>
            <a:endParaRPr lang="en-IN"/>
          </a:p>
        </p:txBody>
      </p:sp>
      <p:sp>
        <p:nvSpPr>
          <p:cNvPr id="6" name="Footer Placeholder 5"/>
          <p:cNvSpPr>
            <a:spLocks noGrp="1"/>
          </p:cNvSpPr>
          <p:nvPr>
            <p:ph type="ftr" sz="quarter" idx="11"/>
          </p:nvPr>
        </p:nvSpPr>
        <p:spPr>
          <a:xfrm>
            <a:off x="1766054" y="38490528"/>
            <a:ext cx="19242255" cy="2276960"/>
          </a:xfrm>
        </p:spPr>
        <p:txBody>
          <a:bodyPr/>
          <a:lstStyle/>
          <a:p>
            <a:endParaRPr lang="en-IN"/>
          </a:p>
        </p:txBody>
      </p:sp>
      <p:sp>
        <p:nvSpPr>
          <p:cNvPr id="7" name="Slide Number Placeholder 6"/>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2599509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22086188" y="24287579"/>
            <a:ext cx="8179526" cy="16578907"/>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766056" y="28036309"/>
            <a:ext cx="21702755" cy="9503833"/>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66056" y="3326348"/>
            <a:ext cx="21702755" cy="2349560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601079" y="38490547"/>
            <a:ext cx="3974658" cy="2276960"/>
          </a:xfrm>
          <a:prstGeom prst="rect">
            <a:avLst/>
          </a:prstGeom>
        </p:spPr>
        <p:txBody>
          <a:bodyPr vert="horz" lIns="91440" tIns="45720" rIns="91440" bIns="45720" rtlCol="0" anchor="t"/>
          <a:lstStyle>
            <a:lvl1pPr algn="r">
              <a:defRPr sz="3311" b="0" i="0">
                <a:solidFill>
                  <a:schemeClr val="bg2">
                    <a:lumMod val="50000"/>
                  </a:schemeClr>
                </a:solidFill>
                <a:effectLst/>
                <a:latin typeface="+mn-lt"/>
              </a:defRPr>
            </a:lvl1pPr>
          </a:lstStyle>
          <a:p>
            <a:fld id="{0C458882-BA4F-438A-893B-CACDB6C51A43}" type="datetimeFigureOut">
              <a:rPr lang="en-IN" smtClean="0"/>
              <a:t>19-01-2024</a:t>
            </a:fld>
            <a:endParaRPr lang="en-IN"/>
          </a:p>
        </p:txBody>
      </p:sp>
      <p:sp>
        <p:nvSpPr>
          <p:cNvPr id="5" name="Footer Placeholder 4"/>
          <p:cNvSpPr>
            <a:spLocks noGrp="1"/>
          </p:cNvSpPr>
          <p:nvPr>
            <p:ph type="ftr" sz="quarter" idx="3"/>
          </p:nvPr>
        </p:nvSpPr>
        <p:spPr>
          <a:xfrm>
            <a:off x="1766054" y="38490528"/>
            <a:ext cx="19242255" cy="2276960"/>
          </a:xfrm>
          <a:prstGeom prst="rect">
            <a:avLst/>
          </a:prstGeom>
        </p:spPr>
        <p:txBody>
          <a:bodyPr vert="horz" lIns="91440" tIns="45720" rIns="91440" bIns="45720" rtlCol="0" anchor="t"/>
          <a:lstStyle>
            <a:lvl1pPr algn="l">
              <a:defRPr sz="3311"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25740640" y="34788012"/>
            <a:ext cx="2837166" cy="4177727"/>
          </a:xfrm>
          <a:prstGeom prst="rect">
            <a:avLst/>
          </a:prstGeom>
        </p:spPr>
        <p:txBody>
          <a:bodyPr vert="horz" lIns="91440" tIns="45720" rIns="91440" bIns="45720" rtlCol="0" anchor="b"/>
          <a:lstStyle>
            <a:lvl1pPr algn="r">
              <a:defRPr sz="9271" b="0" i="0">
                <a:solidFill>
                  <a:schemeClr val="bg2">
                    <a:lumMod val="50000"/>
                  </a:schemeClr>
                </a:solidFill>
                <a:effectLst/>
                <a:latin typeface="+mn-lt"/>
              </a:defRPr>
            </a:lvl1pPr>
          </a:lstStyle>
          <a:p>
            <a:fld id="{C3BDA68D-4CC9-422B-A4D4-1D15FA0D6269}" type="slidenum">
              <a:rPr lang="en-IN" smtClean="0"/>
              <a:t>‹#›</a:t>
            </a:fld>
            <a:endParaRPr lang="en-IN"/>
          </a:p>
        </p:txBody>
      </p:sp>
    </p:spTree>
    <p:extLst>
      <p:ext uri="{BB962C8B-B14F-4D97-AF65-F5344CB8AC3E}">
        <p14:creationId xmlns:p14="http://schemas.microsoft.com/office/powerpoint/2010/main" val="75152790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1513743" rtl="0" eaLnBrk="1" latinLnBrk="0" hangingPunct="1">
        <a:spcBef>
          <a:spcPct val="0"/>
        </a:spcBef>
        <a:buNone/>
        <a:defRPr sz="10595"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946090" indent="-946090" algn="l" defTabSz="1513743" rtl="0" eaLnBrk="1" latinLnBrk="0" hangingPunct="1">
        <a:spcBef>
          <a:spcPct val="20000"/>
        </a:spcBef>
        <a:spcAft>
          <a:spcPts val="1987"/>
        </a:spcAft>
        <a:buClr>
          <a:schemeClr val="tx1"/>
        </a:buClr>
        <a:buSzPct val="80000"/>
        <a:buFont typeface="Wingdings 3" panose="05040102010807070707" pitchFamily="18" charset="2"/>
        <a:buChar char=""/>
        <a:defRPr sz="6622" kern="1200" cap="none">
          <a:solidFill>
            <a:schemeClr val="bg2">
              <a:lumMod val="75000"/>
            </a:schemeClr>
          </a:solidFill>
          <a:effectLst/>
          <a:latin typeface="+mn-lt"/>
          <a:ea typeface="+mn-ea"/>
          <a:cs typeface="+mn-cs"/>
        </a:defRPr>
      </a:lvl1pPr>
      <a:lvl2pPr marL="2459833" indent="-946090" algn="l" defTabSz="1513743" rtl="0" eaLnBrk="1" latinLnBrk="0" hangingPunct="1">
        <a:spcBef>
          <a:spcPct val="20000"/>
        </a:spcBef>
        <a:spcAft>
          <a:spcPts val="1987"/>
        </a:spcAft>
        <a:buClr>
          <a:schemeClr val="tx1"/>
        </a:buClr>
        <a:buSzPct val="80000"/>
        <a:buFont typeface="Wingdings 3" panose="05040102010807070707" pitchFamily="18" charset="2"/>
        <a:buChar char=""/>
        <a:defRPr sz="5960" kern="1200" cap="none">
          <a:solidFill>
            <a:schemeClr val="bg2">
              <a:lumMod val="75000"/>
            </a:schemeClr>
          </a:solidFill>
          <a:effectLst/>
          <a:latin typeface="+mn-lt"/>
          <a:ea typeface="+mn-ea"/>
          <a:cs typeface="+mn-cs"/>
        </a:defRPr>
      </a:lvl2pPr>
      <a:lvl3pPr marL="3973577" indent="-946090" algn="l" defTabSz="1513743" rtl="0" eaLnBrk="1" latinLnBrk="0" hangingPunct="1">
        <a:spcBef>
          <a:spcPct val="20000"/>
        </a:spcBef>
        <a:spcAft>
          <a:spcPts val="1987"/>
        </a:spcAft>
        <a:buClr>
          <a:schemeClr val="tx1"/>
        </a:buClr>
        <a:buSzPct val="80000"/>
        <a:buFont typeface="Wingdings 3" panose="05040102010807070707" pitchFamily="18" charset="2"/>
        <a:buChar char=""/>
        <a:defRPr sz="5297" kern="1200" cap="none">
          <a:solidFill>
            <a:schemeClr val="bg2">
              <a:lumMod val="75000"/>
            </a:schemeClr>
          </a:solidFill>
          <a:effectLst/>
          <a:latin typeface="+mn-lt"/>
          <a:ea typeface="+mn-ea"/>
          <a:cs typeface="+mn-cs"/>
        </a:defRPr>
      </a:lvl3pPr>
      <a:lvl4pPr marL="5108884" indent="-567654"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4pPr>
      <a:lvl5pPr marL="6622628" indent="-567654"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5pPr>
      <a:lvl6pPr marL="8325589"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6pPr>
      <a:lvl7pPr marL="9839333"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7pPr>
      <a:lvl8pPr marL="11353076"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8pPr>
      <a:lvl9pPr marL="12866820"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9pPr>
    </p:bodyStyle>
    <p:otherStyle>
      <a:defPPr>
        <a:defRPr lang="en-US"/>
      </a:defPPr>
      <a:lvl1pPr marL="0" algn="l" defTabSz="1513743" rtl="0" eaLnBrk="1" latinLnBrk="0" hangingPunct="1">
        <a:defRPr sz="5960" kern="1200">
          <a:solidFill>
            <a:schemeClr val="tx1"/>
          </a:solidFill>
          <a:latin typeface="+mn-lt"/>
          <a:ea typeface="+mn-ea"/>
          <a:cs typeface="+mn-cs"/>
        </a:defRPr>
      </a:lvl1pPr>
      <a:lvl2pPr marL="1513743" algn="l" defTabSz="1513743" rtl="0" eaLnBrk="1" latinLnBrk="0" hangingPunct="1">
        <a:defRPr sz="5960" kern="1200">
          <a:solidFill>
            <a:schemeClr val="tx1"/>
          </a:solidFill>
          <a:latin typeface="+mn-lt"/>
          <a:ea typeface="+mn-ea"/>
          <a:cs typeface="+mn-cs"/>
        </a:defRPr>
      </a:lvl2pPr>
      <a:lvl3pPr marL="3027487" algn="l" defTabSz="1513743" rtl="0" eaLnBrk="1" latinLnBrk="0" hangingPunct="1">
        <a:defRPr sz="5960" kern="1200">
          <a:solidFill>
            <a:schemeClr val="tx1"/>
          </a:solidFill>
          <a:latin typeface="+mn-lt"/>
          <a:ea typeface="+mn-ea"/>
          <a:cs typeface="+mn-cs"/>
        </a:defRPr>
      </a:lvl3pPr>
      <a:lvl4pPr marL="4541230" algn="l" defTabSz="1513743" rtl="0" eaLnBrk="1" latinLnBrk="0" hangingPunct="1">
        <a:defRPr sz="5960" kern="1200">
          <a:solidFill>
            <a:schemeClr val="tx1"/>
          </a:solidFill>
          <a:latin typeface="+mn-lt"/>
          <a:ea typeface="+mn-ea"/>
          <a:cs typeface="+mn-cs"/>
        </a:defRPr>
      </a:lvl4pPr>
      <a:lvl5pPr marL="6054974" algn="l" defTabSz="1513743" rtl="0" eaLnBrk="1" latinLnBrk="0" hangingPunct="1">
        <a:defRPr sz="5960" kern="1200">
          <a:solidFill>
            <a:schemeClr val="tx1"/>
          </a:solidFill>
          <a:latin typeface="+mn-lt"/>
          <a:ea typeface="+mn-ea"/>
          <a:cs typeface="+mn-cs"/>
        </a:defRPr>
      </a:lvl5pPr>
      <a:lvl6pPr marL="7568717" algn="l" defTabSz="1513743" rtl="0" eaLnBrk="1" latinLnBrk="0" hangingPunct="1">
        <a:defRPr sz="5960" kern="1200">
          <a:solidFill>
            <a:schemeClr val="tx1"/>
          </a:solidFill>
          <a:latin typeface="+mn-lt"/>
          <a:ea typeface="+mn-ea"/>
          <a:cs typeface="+mn-cs"/>
        </a:defRPr>
      </a:lvl6pPr>
      <a:lvl7pPr marL="9082461" algn="l" defTabSz="1513743" rtl="0" eaLnBrk="1" latinLnBrk="0" hangingPunct="1">
        <a:defRPr sz="5960" kern="1200">
          <a:solidFill>
            <a:schemeClr val="tx1"/>
          </a:solidFill>
          <a:latin typeface="+mn-lt"/>
          <a:ea typeface="+mn-ea"/>
          <a:cs typeface="+mn-cs"/>
        </a:defRPr>
      </a:lvl7pPr>
      <a:lvl8pPr marL="10596204" algn="l" defTabSz="1513743" rtl="0" eaLnBrk="1" latinLnBrk="0" hangingPunct="1">
        <a:defRPr sz="5960" kern="1200">
          <a:solidFill>
            <a:schemeClr val="tx1"/>
          </a:solidFill>
          <a:latin typeface="+mn-lt"/>
          <a:ea typeface="+mn-ea"/>
          <a:cs typeface="+mn-cs"/>
        </a:defRPr>
      </a:lvl8pPr>
      <a:lvl9pPr marL="12109948" algn="l" defTabSz="1513743"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50000">
              <a:schemeClr val="bg2">
                <a:tint val="97000"/>
                <a:hueMod val="92000"/>
                <a:satMod val="169000"/>
                <a:lumMod val="164000"/>
              </a:schemeClr>
            </a:gs>
            <a:gs pos="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7FFC605-0A5C-4BEF-A2C1-A8D9C7681D58}"/>
              </a:ext>
            </a:extLst>
          </p:cNvPr>
          <p:cNvSpPr txBox="1"/>
          <p:nvPr/>
        </p:nvSpPr>
        <p:spPr>
          <a:xfrm>
            <a:off x="593809" y="107054"/>
            <a:ext cx="29260800" cy="422577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lnSpc>
                <a:spcPct val="107000"/>
              </a:lnSpc>
              <a:spcAft>
                <a:spcPts val="800"/>
              </a:spcAft>
            </a:pPr>
            <a:r>
              <a:rPr lang="en-IN" sz="8800" b="1" kern="100" dirty="0">
                <a:effectLst/>
                <a:latin typeface="Arial Black" panose="020B0A04020102020204" pitchFamily="34" charset="0"/>
                <a:ea typeface="Calibri" panose="020F0502020204030204" pitchFamily="34" charset="0"/>
                <a:cs typeface="Arial" panose="020B0604020202020204" pitchFamily="34" charset="0"/>
              </a:rPr>
              <a:t>Population Dynamics and Undernourishment Trends</a:t>
            </a:r>
          </a:p>
          <a:p>
            <a:pPr algn="ctr">
              <a:lnSpc>
                <a:spcPct val="107000"/>
              </a:lnSpc>
              <a:spcAft>
                <a:spcPts val="800"/>
              </a:spcAft>
            </a:pPr>
            <a:r>
              <a:rPr lang="en-IN" sz="3200" b="1" kern="100" dirty="0">
                <a:effectLst/>
                <a:latin typeface="Arial Black" panose="020B0A04020102020204" pitchFamily="34" charset="0"/>
                <a:ea typeface="Calibri" panose="020F0502020204030204" pitchFamily="34" charset="0"/>
                <a:cs typeface="Arial" panose="020B0604020202020204" pitchFamily="34" charset="0"/>
              </a:rPr>
              <a:t>Name: Sohan Kumar Narayanaswamy | ID Number: 22085239</a:t>
            </a:r>
            <a:endParaRPr lang="en-IN" sz="3200" b="1" kern="100" dirty="0">
              <a:latin typeface="Arial Black" panose="020B0A04020102020204" pitchFamily="34" charset="0"/>
              <a:ea typeface="Calibri" panose="020F0502020204030204" pitchFamily="34" charset="0"/>
              <a:cs typeface="Arial" panose="020B0604020202020204" pitchFamily="34" charset="0"/>
            </a:endParaRPr>
          </a:p>
          <a:p>
            <a:pPr algn="ctr">
              <a:lnSpc>
                <a:spcPct val="107000"/>
              </a:lnSpc>
              <a:spcAft>
                <a:spcPts val="800"/>
              </a:spcAft>
            </a:pPr>
            <a:endParaRPr lang="en-IN" sz="3200" b="1" kern="100" dirty="0">
              <a:effectLst/>
              <a:latin typeface="Arial Black" panose="020B0A04020102020204" pitchFamily="34" charset="0"/>
              <a:ea typeface="Calibri" panose="020F050202020403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46B7286A-CBC4-91DB-BA40-58358CAF0E3D}"/>
              </a:ext>
            </a:extLst>
          </p:cNvPr>
          <p:cNvSpPr txBox="1"/>
          <p:nvPr/>
        </p:nvSpPr>
        <p:spPr>
          <a:xfrm>
            <a:off x="1834477" y="4572541"/>
            <a:ext cx="27331988" cy="322535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r>
              <a:rPr lang="en-IN" sz="3600" b="1" dirty="0">
                <a:effectLst/>
                <a:latin typeface="Arial Black" panose="020B0A04020102020204" pitchFamily="34" charset="0"/>
                <a:ea typeface="Calibri" panose="020F0502020204030204" pitchFamily="34" charset="0"/>
                <a:cs typeface="Arial" panose="020B0604020202020204" pitchFamily="34" charset="0"/>
              </a:rPr>
              <a:t>Abstract</a:t>
            </a:r>
            <a:r>
              <a:rPr lang="en-IN" sz="3600" b="1" dirty="0">
                <a:latin typeface="Arial Black" panose="020B0A04020102020204" pitchFamily="34" charset="0"/>
                <a:ea typeface="Calibri" panose="020F0502020204030204" pitchFamily="34" charset="0"/>
                <a:cs typeface="Arial" panose="020B0604020202020204" pitchFamily="34" charset="0"/>
              </a:rPr>
              <a:t>:</a:t>
            </a:r>
            <a:endParaRPr lang="en-IN" sz="3600" dirty="0">
              <a:effectLst/>
              <a:latin typeface="Arial Black" panose="020B0A04020102020204" pitchFamily="34" charset="0"/>
              <a:ea typeface="Calibri" panose="020F0502020204030204" pitchFamily="34" charset="0"/>
              <a:cs typeface="Arial" panose="020B0604020202020204" pitchFamily="34" charset="0"/>
            </a:endParaRPr>
          </a:p>
          <a:p>
            <a:pPr algn="just">
              <a:lnSpc>
                <a:spcPct val="150000"/>
              </a:lnSpc>
            </a:pPr>
            <a:r>
              <a:rPr lang="en-IN" sz="3000" dirty="0">
                <a:effectLst/>
                <a:latin typeface="Arial" panose="020B0604020202020204" pitchFamily="34" charset="0"/>
                <a:ea typeface="Calibri" panose="020F0502020204030204" pitchFamily="34" charset="0"/>
                <a:cs typeface="Arial" panose="020B0604020202020204" pitchFamily="34" charset="0"/>
              </a:rPr>
              <a:t>Understanding population dynamics and trends in undernourishment is essential to comprehending the prosperity and growth of a country. Making sense of the socioeconomic environment through the analysis of these variables aids in decision-making for scholars, policymakers, and international organizations. India and China, two large countries with different demographic and economic traits, are the subject of this study.</a:t>
            </a:r>
            <a:endParaRPr lang="en-IN" sz="3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75AD9E10-707A-50DA-C828-467238F9B97D}"/>
              </a:ext>
            </a:extLst>
          </p:cNvPr>
          <p:cNvSpPr txBox="1"/>
          <p:nvPr/>
        </p:nvSpPr>
        <p:spPr>
          <a:xfrm>
            <a:off x="1834477" y="8046284"/>
            <a:ext cx="27331988" cy="323755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r>
              <a:rPr lang="en-IN" sz="3600" b="1" dirty="0">
                <a:effectLst/>
                <a:latin typeface="Arial Black" panose="020B0A04020102020204" pitchFamily="34" charset="0"/>
                <a:ea typeface="Calibri" panose="020F0502020204030204" pitchFamily="34" charset="0"/>
                <a:cs typeface="Arial" panose="020B0604020202020204" pitchFamily="34" charset="0"/>
              </a:rPr>
              <a:t>Introduction:</a:t>
            </a:r>
          </a:p>
          <a:p>
            <a:pPr algn="just">
              <a:lnSpc>
                <a:spcPct val="150000"/>
              </a:lnSpc>
            </a:pPr>
            <a:r>
              <a:rPr lang="en-IN" sz="3000" dirty="0">
                <a:effectLst/>
                <a:latin typeface="Arial" panose="020B0604020202020204" pitchFamily="34" charset="0"/>
                <a:ea typeface="Calibri" panose="020F0502020204030204" pitchFamily="34" charset="0"/>
                <a:cs typeface="Arial" panose="020B0604020202020204" pitchFamily="34" charset="0"/>
              </a:rPr>
              <a:t>India and China collectively account for a substantial portion of the world's population. Any changes in their demographic patterns and nutritional challenges have far-reaching implications for global trends.</a:t>
            </a:r>
            <a:r>
              <a:rPr lang="en-IN" sz="3000" dirty="0">
                <a:latin typeface="Arial" panose="020B0604020202020204" pitchFamily="34" charset="0"/>
                <a:ea typeface="Calibri" panose="020F0502020204030204" pitchFamily="34" charset="0"/>
                <a:cs typeface="Arial" panose="020B0604020202020204" pitchFamily="34" charset="0"/>
              </a:rPr>
              <a:t> </a:t>
            </a:r>
            <a:r>
              <a:rPr lang="en-IN" sz="3000" dirty="0">
                <a:effectLst/>
                <a:latin typeface="Arial" panose="020B0604020202020204" pitchFamily="34" charset="0"/>
                <a:cs typeface="Arial" panose="020B0604020202020204" pitchFamily="34" charset="0"/>
              </a:rPr>
              <a:t>The population dynamics of a country reflect its growth, urbanization, and economic development. Understanding these dynamics is essential for predicting future resource needs and planning sustainable development.</a:t>
            </a:r>
            <a:r>
              <a:rPr lang="en-IN" sz="3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3000" dirty="0">
              <a:effectLst/>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BE9E0620-160A-3439-8266-F842FE92E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388" y="11532283"/>
            <a:ext cx="9330402" cy="8694716"/>
          </a:xfrm>
          <a:prstGeom prst="rect">
            <a:avLst/>
          </a:prstGeom>
        </p:spPr>
      </p:pic>
      <p:pic>
        <p:nvPicPr>
          <p:cNvPr id="25" name="Picture 24">
            <a:extLst>
              <a:ext uri="{FF2B5EF4-FFF2-40B4-BE49-F238E27FC236}">
                <a16:creationId xmlns:a16="http://schemas.microsoft.com/office/drawing/2014/main" id="{CF022FCD-9D0B-0272-CB93-9F90FB7F7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3956" y="11615033"/>
            <a:ext cx="9473435" cy="8724850"/>
          </a:xfrm>
          <a:prstGeom prst="rect">
            <a:avLst/>
          </a:prstGeom>
        </p:spPr>
      </p:pic>
      <p:sp>
        <p:nvSpPr>
          <p:cNvPr id="27" name="TextBox 26">
            <a:extLst>
              <a:ext uri="{FF2B5EF4-FFF2-40B4-BE49-F238E27FC236}">
                <a16:creationId xmlns:a16="http://schemas.microsoft.com/office/drawing/2014/main" id="{17014380-AEB2-CD28-EABE-90D9D7DA490B}"/>
              </a:ext>
            </a:extLst>
          </p:cNvPr>
          <p:cNvSpPr txBox="1"/>
          <p:nvPr/>
        </p:nvSpPr>
        <p:spPr>
          <a:xfrm>
            <a:off x="22206702" y="11907775"/>
            <a:ext cx="6895908" cy="760208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just">
              <a:lnSpc>
                <a:spcPct val="150000"/>
              </a:lnSpc>
              <a:spcAft>
                <a:spcPts val="800"/>
              </a:spcAft>
            </a:pPr>
            <a:r>
              <a:rPr lang="en-IN" sz="3000" kern="100" dirty="0">
                <a:effectLst/>
                <a:latin typeface="Arial" panose="020B0604020202020204" pitchFamily="34" charset="0"/>
                <a:ea typeface="Calibri" panose="020F0502020204030204" pitchFamily="34" charset="0"/>
                <a:cs typeface="Arial" panose="020B0604020202020204" pitchFamily="34" charset="0"/>
              </a:rPr>
              <a:t>India's population grew steadily between 2000 and 2014, according to population assessments of both China and India. There was a notable increase between 2000 and 2010, followed by a slight decline after that year. China's growth is consistent but follows more regulated patterns; in contrast, the country's growth is rather stable.</a:t>
            </a:r>
          </a:p>
        </p:txBody>
      </p:sp>
      <p:pic>
        <p:nvPicPr>
          <p:cNvPr id="35" name="Picture 34">
            <a:extLst>
              <a:ext uri="{FF2B5EF4-FFF2-40B4-BE49-F238E27FC236}">
                <a16:creationId xmlns:a16="http://schemas.microsoft.com/office/drawing/2014/main" id="{87433AEC-B5DD-A52A-1AD7-1215B0ABF1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0388" y="20546604"/>
            <a:ext cx="9330402" cy="7991278"/>
          </a:xfrm>
          <a:prstGeom prst="rect">
            <a:avLst/>
          </a:prstGeom>
        </p:spPr>
      </p:pic>
      <p:pic>
        <p:nvPicPr>
          <p:cNvPr id="37" name="Picture 36">
            <a:extLst>
              <a:ext uri="{FF2B5EF4-FFF2-40B4-BE49-F238E27FC236}">
                <a16:creationId xmlns:a16="http://schemas.microsoft.com/office/drawing/2014/main" id="{4493E6AD-5155-580E-07CD-10BBF5AD1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12177" y="20546604"/>
            <a:ext cx="9330402" cy="7991278"/>
          </a:xfrm>
          <a:prstGeom prst="rect">
            <a:avLst/>
          </a:prstGeom>
        </p:spPr>
      </p:pic>
      <p:sp>
        <p:nvSpPr>
          <p:cNvPr id="39" name="TextBox 38">
            <a:extLst>
              <a:ext uri="{FF2B5EF4-FFF2-40B4-BE49-F238E27FC236}">
                <a16:creationId xmlns:a16="http://schemas.microsoft.com/office/drawing/2014/main" id="{CBA4332E-244A-B980-50AE-A8B58E854BA6}"/>
              </a:ext>
            </a:extLst>
          </p:cNvPr>
          <p:cNvSpPr txBox="1"/>
          <p:nvPr/>
        </p:nvSpPr>
        <p:spPr>
          <a:xfrm>
            <a:off x="11298648" y="21090766"/>
            <a:ext cx="7851122" cy="690295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just">
              <a:lnSpc>
                <a:spcPct val="150000"/>
              </a:lnSpc>
            </a:pPr>
            <a:r>
              <a:rPr lang="en-IN" sz="3000" dirty="0">
                <a:latin typeface="Arial" panose="020B0604020202020204" pitchFamily="34" charset="0"/>
                <a:cs typeface="Arial" panose="020B0604020202020204" pitchFamily="34" charset="0"/>
              </a:rPr>
              <a:t>Five clusters are produced when the population numbers for China and India from 2000 and 2014 are compared. The clusters show the variations in population increase over a 14-year period in two distinct nations. The change is indicated by the points on the chart. The graph makes it evident that population growth is linear. </a:t>
            </a:r>
          </a:p>
        </p:txBody>
      </p:sp>
      <p:pic>
        <p:nvPicPr>
          <p:cNvPr id="43" name="Picture 42">
            <a:extLst>
              <a:ext uri="{FF2B5EF4-FFF2-40B4-BE49-F238E27FC236}">
                <a16:creationId xmlns:a16="http://schemas.microsoft.com/office/drawing/2014/main" id="{373E7EA8-1B6E-7C21-0FD7-67B175009C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7305" y="28857487"/>
            <a:ext cx="9019591" cy="7827610"/>
          </a:xfrm>
          <a:prstGeom prst="rect">
            <a:avLst/>
          </a:prstGeom>
        </p:spPr>
      </p:pic>
      <p:pic>
        <p:nvPicPr>
          <p:cNvPr id="45" name="Picture 44">
            <a:extLst>
              <a:ext uri="{FF2B5EF4-FFF2-40B4-BE49-F238E27FC236}">
                <a16:creationId xmlns:a16="http://schemas.microsoft.com/office/drawing/2014/main" id="{C4029E65-FF85-D6D8-6E30-580DFBF9B2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98764" y="28906787"/>
            <a:ext cx="9375470" cy="7778310"/>
          </a:xfrm>
          <a:prstGeom prst="rect">
            <a:avLst/>
          </a:prstGeom>
        </p:spPr>
      </p:pic>
      <p:sp>
        <p:nvSpPr>
          <p:cNvPr id="47" name="TextBox 46">
            <a:extLst>
              <a:ext uri="{FF2B5EF4-FFF2-40B4-BE49-F238E27FC236}">
                <a16:creationId xmlns:a16="http://schemas.microsoft.com/office/drawing/2014/main" id="{C8D2B28D-B6B1-58FE-884C-0AF5AAA41A50}"/>
              </a:ext>
            </a:extLst>
          </p:cNvPr>
          <p:cNvSpPr txBox="1"/>
          <p:nvPr/>
        </p:nvSpPr>
        <p:spPr>
          <a:xfrm rot="10800000" flipV="1">
            <a:off x="974259" y="28967271"/>
            <a:ext cx="8365258" cy="780296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just">
              <a:lnSpc>
                <a:spcPct val="150000"/>
              </a:lnSpc>
            </a:pPr>
            <a:r>
              <a:rPr lang="en-IN" sz="3000" dirty="0">
                <a:latin typeface="Arial" panose="020B0604020202020204" pitchFamily="34" charset="0"/>
                <a:cs typeface="Arial" panose="020B0604020202020204" pitchFamily="34" charset="0"/>
              </a:rPr>
              <a:t>The two plots depict the prevalence of undernourishment in populations in China and India whose regular food intake is insufficient to support an active and healthy lifestyle. The forecast, which denotes the value down the year in 2030, is also visible. The second plot, which depicts China in the years after 2020, shows an upward trend while the plot representing India shows a negative trend.</a:t>
            </a:r>
          </a:p>
        </p:txBody>
      </p:sp>
      <p:sp>
        <p:nvSpPr>
          <p:cNvPr id="49" name="TextBox 48">
            <a:extLst>
              <a:ext uri="{FF2B5EF4-FFF2-40B4-BE49-F238E27FC236}">
                <a16:creationId xmlns:a16="http://schemas.microsoft.com/office/drawing/2014/main" id="{7B05229A-5846-7A46-1333-CBCFBCAB481D}"/>
              </a:ext>
            </a:extLst>
          </p:cNvPr>
          <p:cNvSpPr txBox="1"/>
          <p:nvPr/>
        </p:nvSpPr>
        <p:spPr>
          <a:xfrm>
            <a:off x="1093284" y="36900527"/>
            <a:ext cx="28073181" cy="475768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r>
              <a:rPr lang="en-IN" sz="3600" b="1" dirty="0">
                <a:latin typeface="Arial Black" panose="020B0A04020102020204" pitchFamily="34" charset="0"/>
                <a:cs typeface="Arial" panose="020B0604020202020204" pitchFamily="34" charset="0"/>
              </a:rPr>
              <a:t>Conclusion:</a:t>
            </a:r>
          </a:p>
          <a:p>
            <a:pPr algn="just">
              <a:lnSpc>
                <a:spcPct val="150000"/>
              </a:lnSpc>
            </a:pPr>
            <a:r>
              <a:rPr lang="en-IN" sz="3000" dirty="0">
                <a:latin typeface="Arial" panose="020B0604020202020204" pitchFamily="34" charset="0"/>
                <a:cs typeface="Arial" panose="020B0604020202020204" pitchFamily="34" charset="0"/>
              </a:rPr>
              <a:t>One important measure of a country's health and well-being is undernourishment. Analysing undernourishment patterns from the plots, makes it easier to pinpoint areas that need specific interventions and shows how successful current policies are. By identifying vulnerable individuals through the study of undernourishment patterns, inclusive policies addressing socioeconomic inequalities can be developed.</a:t>
            </a:r>
          </a:p>
          <a:p>
            <a:pPr algn="just">
              <a:lnSpc>
                <a:spcPct val="150000"/>
              </a:lnSpc>
            </a:pPr>
            <a:r>
              <a:rPr lang="en-IN" sz="3000" dirty="0">
                <a:latin typeface="Arial" panose="020B0604020202020204" pitchFamily="34" charset="0"/>
                <a:cs typeface="Arial" panose="020B0604020202020204" pitchFamily="34" charset="0"/>
              </a:rPr>
              <a:t>The forecast plot of India, which tells us that India is working to improve the health and well-being of people. Whereas China should concentrate more about this. They can work on the areas like </a:t>
            </a:r>
            <a:r>
              <a:rPr lang="en-IN" sz="3000" dirty="0">
                <a:effectLst/>
                <a:latin typeface="Arial" panose="020B0604020202020204" pitchFamily="34" charset="0"/>
                <a:ea typeface="Calibri" panose="020F0502020204030204" pitchFamily="34" charset="0"/>
                <a:cs typeface="Arial" panose="020B0604020202020204" pitchFamily="34" charset="0"/>
              </a:rPr>
              <a:t>Policy guidance, healthcare </a:t>
            </a:r>
            <a:r>
              <a:rPr lang="en-IN" sz="3000" dirty="0">
                <a:latin typeface="Arial" panose="020B0604020202020204" pitchFamily="34" charset="0"/>
                <a:ea typeface="Calibri" panose="020F0502020204030204" pitchFamily="34" charset="0"/>
                <a:cs typeface="Arial" panose="020B0604020202020204" pitchFamily="34" charset="0"/>
              </a:rPr>
              <a:t>p</a:t>
            </a:r>
            <a:r>
              <a:rPr lang="en-IN" sz="3000" dirty="0">
                <a:effectLst/>
                <a:latin typeface="Arial" panose="020B0604020202020204" pitchFamily="34" charset="0"/>
                <a:ea typeface="Calibri" panose="020F0502020204030204" pitchFamily="34" charset="0"/>
                <a:cs typeface="Arial" panose="020B0604020202020204" pitchFamily="34" charset="0"/>
              </a:rPr>
              <a:t>lanning etc.</a:t>
            </a:r>
            <a:endParaRPr lang="en-IN" sz="3000"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0D8B4D9F-91DF-B286-6784-443B7C7AE311}"/>
              </a:ext>
            </a:extLst>
          </p:cNvPr>
          <p:cNvSpPr txBox="1"/>
          <p:nvPr/>
        </p:nvSpPr>
        <p:spPr>
          <a:xfrm>
            <a:off x="1093283" y="41788509"/>
            <a:ext cx="27888975" cy="926283"/>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defPPr>
              <a:defRPr lang="en-US"/>
            </a:defPPr>
            <a:lvl1pPr>
              <a:lnSpc>
                <a:spcPct val="150000"/>
              </a:lnSpc>
              <a:defRPr sz="3600" b="1">
                <a:solidFill>
                  <a:schemeClr val="lt1"/>
                </a:solidFill>
                <a:latin typeface="Arial Black" panose="020B0A040201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66700"/>
            <a:r>
              <a:rPr lang="en-IN" dirty="0"/>
              <a:t>GitHub </a:t>
            </a:r>
            <a:r>
              <a:rPr lang="en-IN"/>
              <a:t>Link: https://github.com/Sohankumar6/Clustering-and-fitting/tree/main</a:t>
            </a:r>
            <a:endParaRPr lang="en-IN" dirty="0"/>
          </a:p>
        </p:txBody>
      </p:sp>
    </p:spTree>
    <p:extLst>
      <p:ext uri="{BB962C8B-B14F-4D97-AF65-F5344CB8AC3E}">
        <p14:creationId xmlns:p14="http://schemas.microsoft.com/office/powerpoint/2010/main" val="195877729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3902</TotalTime>
  <Words>451</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Century Gothic</vt:lpstr>
      <vt:lpstr>Wingdings 3</vt:lpstr>
      <vt:lpstr>Slice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Sohan Kumar</dc:creator>
  <cp:lastModifiedBy>Sohan Kumar</cp:lastModifiedBy>
  <cp:revision>5</cp:revision>
  <dcterms:created xsi:type="dcterms:W3CDTF">2024-01-16T15:54:45Z</dcterms:created>
  <dcterms:modified xsi:type="dcterms:W3CDTF">2024-01-19T09:06:22Z</dcterms:modified>
</cp:coreProperties>
</file>