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530" r:id="rId5"/>
    <p:sldId id="540" r:id="rId6"/>
    <p:sldId id="557" r:id="rId7"/>
    <p:sldId id="558" r:id="rId8"/>
    <p:sldId id="570" r:id="rId9"/>
    <p:sldId id="562" r:id="rId10"/>
    <p:sldId id="546" r:id="rId11"/>
    <p:sldId id="579" r:id="rId12"/>
    <p:sldId id="556" r:id="rId13"/>
    <p:sldId id="536" r:id="rId14"/>
    <p:sldId id="566" r:id="rId15"/>
    <p:sldId id="537" r:id="rId16"/>
    <p:sldId id="580" r:id="rId17"/>
    <p:sldId id="551" r:id="rId18"/>
    <p:sldId id="550" r:id="rId19"/>
    <p:sldId id="572" r:id="rId20"/>
    <p:sldId id="573" r:id="rId21"/>
    <p:sldId id="581" r:id="rId22"/>
    <p:sldId id="571" r:id="rId23"/>
    <p:sldId id="575" r:id="rId24"/>
    <p:sldId id="549" r:id="rId25"/>
    <p:sldId id="569" r:id="rId26"/>
    <p:sldId id="576" r:id="rId27"/>
    <p:sldId id="578" r:id="rId28"/>
    <p:sldId id="5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857"/>
    <a:srgbClr val="C3B9F2"/>
    <a:srgbClr val="354971"/>
    <a:srgbClr val="374B73"/>
    <a:srgbClr val="364B72"/>
    <a:srgbClr val="2F21F3"/>
    <a:srgbClr val="374B72"/>
    <a:srgbClr val="8822EE"/>
    <a:srgbClr val="F01688"/>
    <a:srgbClr val="FEB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7E1DC-257B-4DAF-830E-CECBF26653BD}" v="3" dt="2024-02-15T21:14:21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n Kumar Sahoo" userId="S::sahoo14@purdue.edu::5034110a-9545-4d24-b02a-5cf3b2b47a80" providerId="AD" clId="Web-{317D3CE8-B278-489F-922B-AB39CE51D545}"/>
    <pc:docChg chg="addSld modSld">
      <pc:chgData name="Sohan Kumar Sahoo" userId="S::sahoo14@purdue.edu::5034110a-9545-4d24-b02a-5cf3b2b47a80" providerId="AD" clId="Web-{317D3CE8-B278-489F-922B-AB39CE51D545}" dt="2023-12-07T22:07:30.736" v="66" actId="1076"/>
      <pc:docMkLst>
        <pc:docMk/>
      </pc:docMkLst>
      <pc:sldChg chg="addSp delSp modSp">
        <pc:chgData name="Sohan Kumar Sahoo" userId="S::sahoo14@purdue.edu::5034110a-9545-4d24-b02a-5cf3b2b47a80" providerId="AD" clId="Web-{317D3CE8-B278-489F-922B-AB39CE51D545}" dt="2023-12-07T21:55:37.170" v="21" actId="1076"/>
        <pc:sldMkLst>
          <pc:docMk/>
          <pc:sldMk cId="2951246470" sldId="552"/>
        </pc:sldMkLst>
        <pc:spChg chg="mod">
          <ac:chgData name="Sohan Kumar Sahoo" userId="S::sahoo14@purdue.edu::5034110a-9545-4d24-b02a-5cf3b2b47a80" providerId="AD" clId="Web-{317D3CE8-B278-489F-922B-AB39CE51D545}" dt="2023-12-07T21:48:04.157" v="0" actId="1076"/>
          <ac:spMkLst>
            <pc:docMk/>
            <pc:sldMk cId="2951246470" sldId="552"/>
            <ac:spMk id="6" creationId="{A2E53596-950D-6225-01C0-C0A1A640E6E1}"/>
          </ac:spMkLst>
        </pc:spChg>
        <pc:spChg chg="mod">
          <ac:chgData name="Sohan Kumar Sahoo" userId="S::sahoo14@purdue.edu::5034110a-9545-4d24-b02a-5cf3b2b47a80" providerId="AD" clId="Web-{317D3CE8-B278-489F-922B-AB39CE51D545}" dt="2023-12-07T21:49:01.862" v="6" actId="1076"/>
          <ac:spMkLst>
            <pc:docMk/>
            <pc:sldMk cId="2951246470" sldId="552"/>
            <ac:spMk id="7" creationId="{ADBA728F-156D-8FEE-6B55-E5DC48F7E8F8}"/>
          </ac:spMkLst>
        </pc:spChg>
        <pc:spChg chg="mod">
          <ac:chgData name="Sohan Kumar Sahoo" userId="S::sahoo14@purdue.edu::5034110a-9545-4d24-b02a-5cf3b2b47a80" providerId="AD" clId="Web-{317D3CE8-B278-489F-922B-AB39CE51D545}" dt="2023-12-07T21:55:37.170" v="21" actId="1076"/>
          <ac:spMkLst>
            <pc:docMk/>
            <pc:sldMk cId="2951246470" sldId="552"/>
            <ac:spMk id="8" creationId="{DDF4BAED-071B-0949-9181-FE5AB952597D}"/>
          </ac:spMkLst>
        </pc:spChg>
        <pc:picChg chg="add del mod">
          <ac:chgData name="Sohan Kumar Sahoo" userId="S::sahoo14@purdue.edu::5034110a-9545-4d24-b02a-5cf3b2b47a80" providerId="AD" clId="Web-{317D3CE8-B278-489F-922B-AB39CE51D545}" dt="2023-12-07T21:48:23.361" v="3"/>
          <ac:picMkLst>
            <pc:docMk/>
            <pc:sldMk cId="2951246470" sldId="552"/>
            <ac:picMk id="4" creationId="{4D3FB2F5-F188-9A63-E8D3-C5A9E02BE26E}"/>
          </ac:picMkLst>
        </pc:picChg>
        <pc:picChg chg="add del mod">
          <ac:chgData name="Sohan Kumar Sahoo" userId="S::sahoo14@purdue.edu::5034110a-9545-4d24-b02a-5cf3b2b47a80" providerId="AD" clId="Web-{317D3CE8-B278-489F-922B-AB39CE51D545}" dt="2023-12-07T21:54:36.606" v="16"/>
          <ac:picMkLst>
            <pc:docMk/>
            <pc:sldMk cId="2951246470" sldId="552"/>
            <ac:picMk id="9" creationId="{C8745F14-4BE4-8FD4-AE70-E3B0605C1FD7}"/>
          </ac:picMkLst>
        </pc:picChg>
        <pc:picChg chg="add mod">
          <ac:chgData name="Sohan Kumar Sahoo" userId="S::sahoo14@purdue.edu::5034110a-9545-4d24-b02a-5cf3b2b47a80" providerId="AD" clId="Web-{317D3CE8-B278-489F-922B-AB39CE51D545}" dt="2023-12-07T21:54:09.449" v="12" actId="1076"/>
          <ac:picMkLst>
            <pc:docMk/>
            <pc:sldMk cId="2951246470" sldId="552"/>
            <ac:picMk id="10" creationId="{EC0B6191-B873-DCD5-028A-13240B917BB6}"/>
          </ac:picMkLst>
        </pc:picChg>
        <pc:picChg chg="add mod">
          <ac:chgData name="Sohan Kumar Sahoo" userId="S::sahoo14@purdue.edu::5034110a-9545-4d24-b02a-5cf3b2b47a80" providerId="AD" clId="Web-{317D3CE8-B278-489F-922B-AB39CE51D545}" dt="2023-12-07T21:55:24.701" v="20" actId="1076"/>
          <ac:picMkLst>
            <pc:docMk/>
            <pc:sldMk cId="2951246470" sldId="552"/>
            <ac:picMk id="11" creationId="{BC51626A-C77E-AD05-3B98-B0E1804CBB81}"/>
          </ac:picMkLst>
        </pc:picChg>
      </pc:sldChg>
      <pc:sldChg chg="addSp delSp modSp add replId">
        <pc:chgData name="Sohan Kumar Sahoo" userId="S::sahoo14@purdue.edu::5034110a-9545-4d24-b02a-5cf3b2b47a80" providerId="AD" clId="Web-{317D3CE8-B278-489F-922B-AB39CE51D545}" dt="2023-12-07T22:07:30.736" v="66" actId="1076"/>
        <pc:sldMkLst>
          <pc:docMk/>
          <pc:sldMk cId="2812759362" sldId="555"/>
        </pc:sldMkLst>
        <pc:spChg chg="del">
          <ac:chgData name="Sohan Kumar Sahoo" userId="S::sahoo14@purdue.edu::5034110a-9545-4d24-b02a-5cf3b2b47a80" providerId="AD" clId="Web-{317D3CE8-B278-489F-922B-AB39CE51D545}" dt="2023-12-07T22:01:07.772" v="23"/>
          <ac:spMkLst>
            <pc:docMk/>
            <pc:sldMk cId="2812759362" sldId="555"/>
            <ac:spMk id="2" creationId="{D733E31E-F298-485B-42BF-303CC635241F}"/>
          </ac:spMkLst>
        </pc:spChg>
        <pc:spChg chg="del">
          <ac:chgData name="Sohan Kumar Sahoo" userId="S::sahoo14@purdue.edu::5034110a-9545-4d24-b02a-5cf3b2b47a80" providerId="AD" clId="Web-{317D3CE8-B278-489F-922B-AB39CE51D545}" dt="2023-12-07T22:01:08.288" v="32"/>
          <ac:spMkLst>
            <pc:docMk/>
            <pc:sldMk cId="2812759362" sldId="555"/>
            <ac:spMk id="4" creationId="{55DA2D8B-92F5-22B2-084C-934BCBC00DFD}"/>
          </ac:spMkLst>
        </pc:spChg>
        <pc:spChg chg="del">
          <ac:chgData name="Sohan Kumar Sahoo" userId="S::sahoo14@purdue.edu::5034110a-9545-4d24-b02a-5cf3b2b47a80" providerId="AD" clId="Web-{317D3CE8-B278-489F-922B-AB39CE51D545}" dt="2023-12-07T22:01:08.241" v="31"/>
          <ac:spMkLst>
            <pc:docMk/>
            <pc:sldMk cId="2812759362" sldId="555"/>
            <ac:spMk id="5" creationId="{8B004B5D-BB88-E446-FDC1-8BE748EFE8B6}"/>
          </ac:spMkLst>
        </pc:spChg>
        <pc:spChg chg="del">
          <ac:chgData name="Sohan Kumar Sahoo" userId="S::sahoo14@purdue.edu::5034110a-9545-4d24-b02a-5cf3b2b47a80" providerId="AD" clId="Web-{317D3CE8-B278-489F-922B-AB39CE51D545}" dt="2023-12-07T22:01:08.194" v="30"/>
          <ac:spMkLst>
            <pc:docMk/>
            <pc:sldMk cId="2812759362" sldId="555"/>
            <ac:spMk id="6" creationId="{98AC0C5B-16A7-E317-7222-BF9FA26C0DC6}"/>
          </ac:spMkLst>
        </pc:spChg>
        <pc:spChg chg="del">
          <ac:chgData name="Sohan Kumar Sahoo" userId="S::sahoo14@purdue.edu::5034110a-9545-4d24-b02a-5cf3b2b47a80" providerId="AD" clId="Web-{317D3CE8-B278-489F-922B-AB39CE51D545}" dt="2023-12-07T22:01:08.147" v="29"/>
          <ac:spMkLst>
            <pc:docMk/>
            <pc:sldMk cId="2812759362" sldId="555"/>
            <ac:spMk id="7" creationId="{77D9B67F-AD02-4BA5-209B-C91070303A72}"/>
          </ac:spMkLst>
        </pc:spChg>
        <pc:spChg chg="del">
          <ac:chgData name="Sohan Kumar Sahoo" userId="S::sahoo14@purdue.edu::5034110a-9545-4d24-b02a-5cf3b2b47a80" providerId="AD" clId="Web-{317D3CE8-B278-489F-922B-AB39CE51D545}" dt="2023-12-07T22:01:08.101" v="28"/>
          <ac:spMkLst>
            <pc:docMk/>
            <pc:sldMk cId="2812759362" sldId="555"/>
            <ac:spMk id="8" creationId="{6269FBD2-F371-6F7E-1D42-95EFADFA10DD}"/>
          </ac:spMkLst>
        </pc:spChg>
        <pc:spChg chg="del">
          <ac:chgData name="Sohan Kumar Sahoo" userId="S::sahoo14@purdue.edu::5034110a-9545-4d24-b02a-5cf3b2b47a80" providerId="AD" clId="Web-{317D3CE8-B278-489F-922B-AB39CE51D545}" dt="2023-12-07T22:01:08.038" v="27"/>
          <ac:spMkLst>
            <pc:docMk/>
            <pc:sldMk cId="2812759362" sldId="555"/>
            <ac:spMk id="9" creationId="{F039B280-D4F1-D5B7-9D62-C1DA10C605C9}"/>
          </ac:spMkLst>
        </pc:spChg>
        <pc:spChg chg="del">
          <ac:chgData name="Sohan Kumar Sahoo" userId="S::sahoo14@purdue.edu::5034110a-9545-4d24-b02a-5cf3b2b47a80" providerId="AD" clId="Web-{317D3CE8-B278-489F-922B-AB39CE51D545}" dt="2023-12-07T22:01:07.960" v="26"/>
          <ac:spMkLst>
            <pc:docMk/>
            <pc:sldMk cId="2812759362" sldId="555"/>
            <ac:spMk id="10" creationId="{6A9C835B-EE7B-2801-6842-7044F690144A}"/>
          </ac:spMkLst>
        </pc:spChg>
        <pc:spChg chg="del">
          <ac:chgData name="Sohan Kumar Sahoo" userId="S::sahoo14@purdue.edu::5034110a-9545-4d24-b02a-5cf3b2b47a80" providerId="AD" clId="Web-{317D3CE8-B278-489F-922B-AB39CE51D545}" dt="2023-12-07T22:01:07.897" v="25"/>
          <ac:spMkLst>
            <pc:docMk/>
            <pc:sldMk cId="2812759362" sldId="555"/>
            <ac:spMk id="11" creationId="{429544CE-BE3D-F6DD-FADE-D85F729A9BCC}"/>
          </ac:spMkLst>
        </pc:spChg>
        <pc:spChg chg="add del mod">
          <ac:chgData name="Sohan Kumar Sahoo" userId="S::sahoo14@purdue.edu::5034110a-9545-4d24-b02a-5cf3b2b47a80" providerId="AD" clId="Web-{317D3CE8-B278-489F-922B-AB39CE51D545}" dt="2023-12-07T22:01:17.570" v="43"/>
          <ac:spMkLst>
            <pc:docMk/>
            <pc:sldMk cId="2812759362" sldId="555"/>
            <ac:spMk id="12" creationId="{34B5CFEE-959C-8630-986D-D66D00BD272E}"/>
          </ac:spMkLst>
        </pc:spChg>
        <pc:spChg chg="add del mod">
          <ac:chgData name="Sohan Kumar Sahoo" userId="S::sahoo14@purdue.edu::5034110a-9545-4d24-b02a-5cf3b2b47a80" providerId="AD" clId="Web-{317D3CE8-B278-489F-922B-AB39CE51D545}" dt="2023-12-07T22:01:17.570" v="42"/>
          <ac:spMkLst>
            <pc:docMk/>
            <pc:sldMk cId="2812759362" sldId="555"/>
            <ac:spMk id="14" creationId="{32353D88-FBDE-D874-2E5C-EC35455B3A51}"/>
          </ac:spMkLst>
        </pc:spChg>
        <pc:spChg chg="add del mod">
          <ac:chgData name="Sohan Kumar Sahoo" userId="S::sahoo14@purdue.edu::5034110a-9545-4d24-b02a-5cf3b2b47a80" providerId="AD" clId="Web-{317D3CE8-B278-489F-922B-AB39CE51D545}" dt="2023-12-07T22:01:17.570" v="41"/>
          <ac:spMkLst>
            <pc:docMk/>
            <pc:sldMk cId="2812759362" sldId="555"/>
            <ac:spMk id="16" creationId="{378274C7-DE35-3323-BADD-08BD000DBD8F}"/>
          </ac:spMkLst>
        </pc:spChg>
        <pc:spChg chg="add del mod">
          <ac:chgData name="Sohan Kumar Sahoo" userId="S::sahoo14@purdue.edu::5034110a-9545-4d24-b02a-5cf3b2b47a80" providerId="AD" clId="Web-{317D3CE8-B278-489F-922B-AB39CE51D545}" dt="2023-12-07T22:01:17.570" v="40"/>
          <ac:spMkLst>
            <pc:docMk/>
            <pc:sldMk cId="2812759362" sldId="555"/>
            <ac:spMk id="18" creationId="{1BFDE627-8D3B-BD09-198D-2114EFCD1094}"/>
          </ac:spMkLst>
        </pc:spChg>
        <pc:spChg chg="add del mod">
          <ac:chgData name="Sohan Kumar Sahoo" userId="S::sahoo14@purdue.edu::5034110a-9545-4d24-b02a-5cf3b2b47a80" providerId="AD" clId="Web-{317D3CE8-B278-489F-922B-AB39CE51D545}" dt="2023-12-07T22:01:17.570" v="39"/>
          <ac:spMkLst>
            <pc:docMk/>
            <pc:sldMk cId="2812759362" sldId="555"/>
            <ac:spMk id="20" creationId="{41913F56-AF5D-8D00-6156-65E36DEA11E9}"/>
          </ac:spMkLst>
        </pc:spChg>
        <pc:spChg chg="add del mod">
          <ac:chgData name="Sohan Kumar Sahoo" userId="S::sahoo14@purdue.edu::5034110a-9545-4d24-b02a-5cf3b2b47a80" providerId="AD" clId="Web-{317D3CE8-B278-489F-922B-AB39CE51D545}" dt="2023-12-07T22:01:17.570" v="38"/>
          <ac:spMkLst>
            <pc:docMk/>
            <pc:sldMk cId="2812759362" sldId="555"/>
            <ac:spMk id="22" creationId="{044A7EEA-CF0E-DCF4-98A3-C99FE4EFC9DF}"/>
          </ac:spMkLst>
        </pc:spChg>
        <pc:spChg chg="add del mod">
          <ac:chgData name="Sohan Kumar Sahoo" userId="S::sahoo14@purdue.edu::5034110a-9545-4d24-b02a-5cf3b2b47a80" providerId="AD" clId="Web-{317D3CE8-B278-489F-922B-AB39CE51D545}" dt="2023-12-07T22:01:17.570" v="37"/>
          <ac:spMkLst>
            <pc:docMk/>
            <pc:sldMk cId="2812759362" sldId="555"/>
            <ac:spMk id="24" creationId="{18D7621C-D4BD-D864-AE5A-9EBFFCF12A55}"/>
          </ac:spMkLst>
        </pc:spChg>
        <pc:spChg chg="add del mod">
          <ac:chgData name="Sohan Kumar Sahoo" userId="S::sahoo14@purdue.edu::5034110a-9545-4d24-b02a-5cf3b2b47a80" providerId="AD" clId="Web-{317D3CE8-B278-489F-922B-AB39CE51D545}" dt="2023-12-07T22:01:17.570" v="36"/>
          <ac:spMkLst>
            <pc:docMk/>
            <pc:sldMk cId="2812759362" sldId="555"/>
            <ac:spMk id="26" creationId="{B1961380-D00A-CB20-C41A-9F1A2A7B05C8}"/>
          </ac:spMkLst>
        </pc:spChg>
        <pc:spChg chg="add del mod">
          <ac:chgData name="Sohan Kumar Sahoo" userId="S::sahoo14@purdue.edu::5034110a-9545-4d24-b02a-5cf3b2b47a80" providerId="AD" clId="Web-{317D3CE8-B278-489F-922B-AB39CE51D545}" dt="2023-12-07T22:01:17.570" v="35"/>
          <ac:spMkLst>
            <pc:docMk/>
            <pc:sldMk cId="2812759362" sldId="555"/>
            <ac:spMk id="28" creationId="{E210A3EC-7D20-AEC1-A469-C4823C4FAB05}"/>
          </ac:spMkLst>
        </pc:spChg>
        <pc:spChg chg="add del mod">
          <ac:chgData name="Sohan Kumar Sahoo" userId="S::sahoo14@purdue.edu::5034110a-9545-4d24-b02a-5cf3b2b47a80" providerId="AD" clId="Web-{317D3CE8-B278-489F-922B-AB39CE51D545}" dt="2023-12-07T22:01:17.570" v="34"/>
          <ac:spMkLst>
            <pc:docMk/>
            <pc:sldMk cId="2812759362" sldId="555"/>
            <ac:spMk id="30" creationId="{36DE46FE-3ECC-405A-C3D9-7C555D504865}"/>
          </ac:spMkLst>
        </pc:spChg>
        <pc:spChg chg="mod">
          <ac:chgData name="Sohan Kumar Sahoo" userId="S::sahoo14@purdue.edu::5034110a-9545-4d24-b02a-5cf3b2b47a80" providerId="AD" clId="Web-{317D3CE8-B278-489F-922B-AB39CE51D545}" dt="2023-12-07T22:01:13.569" v="33" actId="1076"/>
          <ac:spMkLst>
            <pc:docMk/>
            <pc:sldMk cId="2812759362" sldId="555"/>
            <ac:spMk id="69" creationId="{0B07383B-6310-56A6-B051-F4B962E11786}"/>
          </ac:spMkLst>
        </pc:spChg>
        <pc:spChg chg="del">
          <ac:chgData name="Sohan Kumar Sahoo" userId="S::sahoo14@purdue.edu::5034110a-9545-4d24-b02a-5cf3b2b47a80" providerId="AD" clId="Web-{317D3CE8-B278-489F-922B-AB39CE51D545}" dt="2023-12-07T22:01:07.835" v="24"/>
          <ac:spMkLst>
            <pc:docMk/>
            <pc:sldMk cId="2812759362" sldId="555"/>
            <ac:spMk id="81" creationId="{2AF0BD8F-E098-8282-AE8C-8BFAB5EBBFC2}"/>
          </ac:spMkLst>
        </pc:spChg>
        <pc:picChg chg="add del mod">
          <ac:chgData name="Sohan Kumar Sahoo" userId="S::sahoo14@purdue.edu::5034110a-9545-4d24-b02a-5cf3b2b47a80" providerId="AD" clId="Web-{317D3CE8-B278-489F-922B-AB39CE51D545}" dt="2023-12-07T22:05:28.795" v="49"/>
          <ac:picMkLst>
            <pc:docMk/>
            <pc:sldMk cId="2812759362" sldId="555"/>
            <ac:picMk id="31" creationId="{61AC418E-F864-898A-77D4-2491D1126ADA}"/>
          </ac:picMkLst>
        </pc:picChg>
        <pc:picChg chg="add del mod">
          <ac:chgData name="Sohan Kumar Sahoo" userId="S::sahoo14@purdue.edu::5034110a-9545-4d24-b02a-5cf3b2b47a80" providerId="AD" clId="Web-{317D3CE8-B278-489F-922B-AB39CE51D545}" dt="2023-12-07T22:05:36.373" v="53"/>
          <ac:picMkLst>
            <pc:docMk/>
            <pc:sldMk cId="2812759362" sldId="555"/>
            <ac:picMk id="32" creationId="{4827CAB6-F667-EC3E-B6BA-B0D06FD0A67F}"/>
          </ac:picMkLst>
        </pc:picChg>
        <pc:picChg chg="add del mod">
          <ac:chgData name="Sohan Kumar Sahoo" userId="S::sahoo14@purdue.edu::5034110a-9545-4d24-b02a-5cf3b2b47a80" providerId="AD" clId="Web-{317D3CE8-B278-489F-922B-AB39CE51D545}" dt="2023-12-07T22:06:35.719" v="59"/>
          <ac:picMkLst>
            <pc:docMk/>
            <pc:sldMk cId="2812759362" sldId="555"/>
            <ac:picMk id="33" creationId="{95EAB3C3-774E-97D3-724C-BB5E6FACBAB2}"/>
          </ac:picMkLst>
        </pc:picChg>
        <pc:picChg chg="add mod">
          <ac:chgData name="Sohan Kumar Sahoo" userId="S::sahoo14@purdue.edu::5034110a-9545-4d24-b02a-5cf3b2b47a80" providerId="AD" clId="Web-{317D3CE8-B278-489F-922B-AB39CE51D545}" dt="2023-12-07T22:07:30.736" v="66" actId="1076"/>
          <ac:picMkLst>
            <pc:docMk/>
            <pc:sldMk cId="2812759362" sldId="555"/>
            <ac:picMk id="34" creationId="{134283C0-06F5-B414-AE93-629258FD23DA}"/>
          </ac:picMkLst>
        </pc:picChg>
      </pc:sldChg>
    </pc:docChg>
  </pc:docChgLst>
  <pc:docChgLst>
    <pc:chgData name="Shourya Shailesh Chouhan" userId="S::schouha@purdue.edu::c592ebe2-018c-4edc-848e-2e0f251f67fe" providerId="AD" clId="Web-{06FD22DE-C2CD-BDAB-E527-0388F743EB1A}"/>
    <pc:docChg chg="delSld modSld">
      <pc:chgData name="Shourya Shailesh Chouhan" userId="S::schouha@purdue.edu::c592ebe2-018c-4edc-848e-2e0f251f67fe" providerId="AD" clId="Web-{06FD22DE-C2CD-BDAB-E527-0388F743EB1A}" dt="2023-12-06T23:37:25.852" v="320"/>
      <pc:docMkLst>
        <pc:docMk/>
      </pc:docMkLst>
      <pc:sldChg chg="addSp modSp">
        <pc:chgData name="Shourya Shailesh Chouhan" userId="S::schouha@purdue.edu::c592ebe2-018c-4edc-848e-2e0f251f67fe" providerId="AD" clId="Web-{06FD22DE-C2CD-BDAB-E527-0388F743EB1A}" dt="2023-12-06T23:32:04.793" v="319"/>
        <pc:sldMkLst>
          <pc:docMk/>
          <pc:sldMk cId="1958759625" sldId="543"/>
        </pc:sldMkLst>
        <pc:spChg chg="mod">
          <ac:chgData name="Shourya Shailesh Chouhan" userId="S::schouha@purdue.edu::c592ebe2-018c-4edc-848e-2e0f251f67fe" providerId="AD" clId="Web-{06FD22DE-C2CD-BDAB-E527-0388F743EB1A}" dt="2023-12-06T23:30:50.338" v="306" actId="1076"/>
          <ac:spMkLst>
            <pc:docMk/>
            <pc:sldMk cId="1958759625" sldId="543"/>
            <ac:spMk id="2" creationId="{48C5BC92-868A-26B2-CBC0-C9D94E65F1A4}"/>
          </ac:spMkLst>
        </pc:spChg>
        <pc:spChg chg="mod">
          <ac:chgData name="Shourya Shailesh Chouhan" userId="S::schouha@purdue.edu::c592ebe2-018c-4edc-848e-2e0f251f67fe" providerId="AD" clId="Web-{06FD22DE-C2CD-BDAB-E527-0388F743EB1A}" dt="2023-12-06T23:31:21.839" v="312" actId="1076"/>
          <ac:spMkLst>
            <pc:docMk/>
            <pc:sldMk cId="1958759625" sldId="543"/>
            <ac:spMk id="3" creationId="{6F9C1627-7A56-025E-482D-E2AB014EDF92}"/>
          </ac:spMkLst>
        </pc:spChg>
        <pc:spChg chg="add mod">
          <ac:chgData name="Shourya Shailesh Chouhan" userId="S::schouha@purdue.edu::c592ebe2-018c-4edc-848e-2e0f251f67fe" providerId="AD" clId="Web-{06FD22DE-C2CD-BDAB-E527-0388F743EB1A}" dt="2023-12-06T23:32:04.793" v="319"/>
          <ac:spMkLst>
            <pc:docMk/>
            <pc:sldMk cId="1958759625" sldId="543"/>
            <ac:spMk id="4" creationId="{8FEA6CB9-E816-D9C5-2F45-96D76B8AC08A}"/>
          </ac:spMkLst>
        </pc:spChg>
      </pc:sldChg>
      <pc:sldChg chg="addSp delSp modSp">
        <pc:chgData name="Shourya Shailesh Chouhan" userId="S::schouha@purdue.edu::c592ebe2-018c-4edc-848e-2e0f251f67fe" providerId="AD" clId="Web-{06FD22DE-C2CD-BDAB-E527-0388F743EB1A}" dt="2023-12-06T23:37:25.852" v="320"/>
        <pc:sldMkLst>
          <pc:docMk/>
          <pc:sldMk cId="1877701230" sldId="544"/>
        </pc:sldMkLst>
        <pc:spChg chg="del">
          <ac:chgData name="Shourya Shailesh Chouhan" userId="S::schouha@purdue.edu::c592ebe2-018c-4edc-848e-2e0f251f67fe" providerId="AD" clId="Web-{06FD22DE-C2CD-BDAB-E527-0388F743EB1A}" dt="2023-12-06T23:37:25.852" v="320"/>
          <ac:spMkLst>
            <pc:docMk/>
            <pc:sldMk cId="1877701230" sldId="544"/>
            <ac:spMk id="3" creationId="{55519D01-29BE-BE76-41C5-9D58AD8119DC}"/>
          </ac:spMkLst>
        </pc:spChg>
        <pc:spChg chg="add mod">
          <ac:chgData name="Shourya Shailesh Chouhan" userId="S::schouha@purdue.edu::c592ebe2-018c-4edc-848e-2e0f251f67fe" providerId="AD" clId="Web-{06FD22DE-C2CD-BDAB-E527-0388F743EB1A}" dt="2023-12-06T23:37:25.852" v="320"/>
          <ac:spMkLst>
            <pc:docMk/>
            <pc:sldMk cId="1877701230" sldId="544"/>
            <ac:spMk id="5" creationId="{9AE4770D-9FF0-F712-AD19-4CD448D9F613}"/>
          </ac:spMkLst>
        </pc:spChg>
      </pc:sldChg>
      <pc:sldChg chg="del">
        <pc:chgData name="Shourya Shailesh Chouhan" userId="S::schouha@purdue.edu::c592ebe2-018c-4edc-848e-2e0f251f67fe" providerId="AD" clId="Web-{06FD22DE-C2CD-BDAB-E527-0388F743EB1A}" dt="2023-12-06T23:30:35.118" v="304"/>
        <pc:sldMkLst>
          <pc:docMk/>
          <pc:sldMk cId="3510130985" sldId="545"/>
        </pc:sldMkLst>
      </pc:sldChg>
      <pc:sldChg chg="addSp delSp modSp">
        <pc:chgData name="Shourya Shailesh Chouhan" userId="S::schouha@purdue.edu::c592ebe2-018c-4edc-848e-2e0f251f67fe" providerId="AD" clId="Web-{06FD22DE-C2CD-BDAB-E527-0388F743EB1A}" dt="2023-12-06T23:24:02.354" v="5"/>
        <pc:sldMkLst>
          <pc:docMk/>
          <pc:sldMk cId="462483082" sldId="553"/>
        </pc:sldMkLst>
        <pc:spChg chg="del">
          <ac:chgData name="Shourya Shailesh Chouhan" userId="S::schouha@purdue.edu::c592ebe2-018c-4edc-848e-2e0f251f67fe" providerId="AD" clId="Web-{06FD22DE-C2CD-BDAB-E527-0388F743EB1A}" dt="2023-12-06T23:23:55.213" v="3"/>
          <ac:spMkLst>
            <pc:docMk/>
            <pc:sldMk cId="462483082" sldId="553"/>
            <ac:spMk id="2" creationId="{F41F0E99-07CC-9576-AFD7-C52151AD0EA3}"/>
          </ac:spMkLst>
        </pc:spChg>
        <pc:spChg chg="add del mod">
          <ac:chgData name="Shourya Shailesh Chouhan" userId="S::schouha@purdue.edu::c592ebe2-018c-4edc-848e-2e0f251f67fe" providerId="AD" clId="Web-{06FD22DE-C2CD-BDAB-E527-0388F743EB1A}" dt="2023-12-06T23:24:02.354" v="5"/>
          <ac:spMkLst>
            <pc:docMk/>
            <pc:sldMk cId="462483082" sldId="553"/>
            <ac:spMk id="6" creationId="{6E6158FB-B7F4-A3CC-C940-668050F8C8AA}"/>
          </ac:spMkLst>
        </pc:spChg>
        <pc:picChg chg="mod">
          <ac:chgData name="Shourya Shailesh Chouhan" userId="S::schouha@purdue.edu::c592ebe2-018c-4edc-848e-2e0f251f67fe" providerId="AD" clId="Web-{06FD22DE-C2CD-BDAB-E527-0388F743EB1A}" dt="2023-12-06T23:23:59.447" v="4" actId="1076"/>
          <ac:picMkLst>
            <pc:docMk/>
            <pc:sldMk cId="462483082" sldId="553"/>
            <ac:picMk id="3" creationId="{C7A25832-72D4-296D-F380-9E5F782221B7}"/>
          </ac:picMkLst>
        </pc:picChg>
      </pc:sldChg>
    </pc:docChg>
  </pc:docChgLst>
  <pc:docChgLst>
    <pc:chgData name="Roshan Raj Singh" userId="S::sing1229@purdue.edu::7e76ba8b-db0b-49bd-8937-c5a1efbbd7b8" providerId="AD" clId="Web-{4649B250-0D5C-4178-937B-566B162F28F2}"/>
    <pc:docChg chg="addSld modSld sldOrd">
      <pc:chgData name="Roshan Raj Singh" userId="S::sing1229@purdue.edu::7e76ba8b-db0b-49bd-8937-c5a1efbbd7b8" providerId="AD" clId="Web-{4649B250-0D5C-4178-937B-566B162F28F2}" dt="2023-12-09T01:49:44.788" v="440" actId="20577"/>
      <pc:docMkLst>
        <pc:docMk/>
      </pc:docMkLst>
      <pc:sldChg chg="addSp delSp modSp mod setBg">
        <pc:chgData name="Roshan Raj Singh" userId="S::sing1229@purdue.edu::7e76ba8b-db0b-49bd-8937-c5a1efbbd7b8" providerId="AD" clId="Web-{4649B250-0D5C-4178-937B-566B162F28F2}" dt="2023-12-09T01:21:55.051" v="325" actId="20577"/>
        <pc:sldMkLst>
          <pc:docMk/>
          <pc:sldMk cId="1213210011" sldId="537"/>
        </pc:sldMkLst>
        <pc:spChg chg="add del mod replId">
          <ac:chgData name="Roshan Raj Singh" userId="S::sing1229@purdue.edu::7e76ba8b-db0b-49bd-8937-c5a1efbbd7b8" providerId="AD" clId="Web-{4649B250-0D5C-4178-937B-566B162F28F2}" dt="2023-12-09T01:21:55.051" v="325" actId="20577"/>
          <ac:spMkLst>
            <pc:docMk/>
            <pc:sldMk cId="1213210011" sldId="537"/>
            <ac:spMk id="11" creationId="{71DE9BFE-9F3B-A0F3-CCEE-A22830920EBE}"/>
          </ac:spMkLst>
        </pc:spChg>
        <pc:spChg chg="add del">
          <ac:chgData name="Roshan Raj Singh" userId="S::sing1229@purdue.edu::7e76ba8b-db0b-49bd-8937-c5a1efbbd7b8" providerId="AD" clId="Web-{4649B250-0D5C-4178-937B-566B162F28F2}" dt="2023-12-09T01:17:38.076" v="299"/>
          <ac:spMkLst>
            <pc:docMk/>
            <pc:sldMk cId="1213210011" sldId="537"/>
            <ac:spMk id="11" creationId="{F4B98FFE-EBB1-2994-A4A8-6F0D4295FBE5}"/>
          </ac:spMkLst>
        </pc:spChg>
        <pc:spChg chg="add del">
          <ac:chgData name="Roshan Raj Singh" userId="S::sing1229@purdue.edu::7e76ba8b-db0b-49bd-8937-c5a1efbbd7b8" providerId="AD" clId="Web-{4649B250-0D5C-4178-937B-566B162F28F2}" dt="2023-12-09T01:17:38.076" v="299"/>
          <ac:spMkLst>
            <pc:docMk/>
            <pc:sldMk cId="1213210011" sldId="537"/>
            <ac:spMk id="13" creationId="{26A1DB44-19FA-4123-29EC-26BAEC09CCFF}"/>
          </ac:spMkLst>
        </pc:spChg>
        <pc:spChg chg="add del mod replId">
          <ac:chgData name="Roshan Raj Singh" userId="S::sing1229@purdue.edu::7e76ba8b-db0b-49bd-8937-c5a1efbbd7b8" providerId="AD" clId="Web-{4649B250-0D5C-4178-937B-566B162F28F2}" dt="2023-12-09T01:17:38.076" v="300"/>
          <ac:spMkLst>
            <pc:docMk/>
            <pc:sldMk cId="1213210011" sldId="537"/>
            <ac:spMk id="13" creationId="{B8D38C59-5849-2BE6-1355-C47549457C23}"/>
          </ac:spMkLst>
        </pc:spChg>
        <pc:spChg chg="add del">
          <ac:chgData name="Roshan Raj Singh" userId="S::sing1229@purdue.edu::7e76ba8b-db0b-49bd-8937-c5a1efbbd7b8" providerId="AD" clId="Web-{4649B250-0D5C-4178-937B-566B162F28F2}" dt="2023-12-09T01:17:38.076" v="299"/>
          <ac:spMkLst>
            <pc:docMk/>
            <pc:sldMk cId="1213210011" sldId="537"/>
            <ac:spMk id="19" creationId="{460B0EFB-53ED-4F35-B05D-F658EA021C65}"/>
          </ac:spMkLst>
        </pc:spChg>
        <pc:spChg chg="add del">
          <ac:chgData name="Roshan Raj Singh" userId="S::sing1229@purdue.edu::7e76ba8b-db0b-49bd-8937-c5a1efbbd7b8" providerId="AD" clId="Web-{4649B250-0D5C-4178-937B-566B162F28F2}" dt="2023-12-09T01:17:38.076" v="299"/>
          <ac:spMkLst>
            <pc:docMk/>
            <pc:sldMk cId="1213210011" sldId="537"/>
            <ac:spMk id="21" creationId="{835EF3DD-7D43-4A27-8967-A92FD8CC9365}"/>
          </ac:spMkLst>
        </pc:spChg>
        <pc:picChg chg="add del">
          <ac:chgData name="Roshan Raj Singh" userId="S::sing1229@purdue.edu::7e76ba8b-db0b-49bd-8937-c5a1efbbd7b8" providerId="AD" clId="Web-{4649B250-0D5C-4178-937B-566B162F28F2}" dt="2023-12-09T01:17:38.076" v="299"/>
          <ac:picMkLst>
            <pc:docMk/>
            <pc:sldMk cId="1213210011" sldId="537"/>
            <ac:picMk id="15" creationId="{8DD96C32-7698-4F3C-1A00-DEAB47BFE2AB}"/>
          </ac:picMkLst>
        </pc:picChg>
      </pc:sldChg>
      <pc:sldChg chg="ord">
        <pc:chgData name="Roshan Raj Singh" userId="S::sing1229@purdue.edu::7e76ba8b-db0b-49bd-8937-c5a1efbbd7b8" providerId="AD" clId="Web-{4649B250-0D5C-4178-937B-566B162F28F2}" dt="2023-12-08T23:56:23.662" v="154"/>
        <pc:sldMkLst>
          <pc:docMk/>
          <pc:sldMk cId="1537139225" sldId="550"/>
        </pc:sldMkLst>
      </pc:sldChg>
      <pc:sldChg chg="modSp ord">
        <pc:chgData name="Roshan Raj Singh" userId="S::sing1229@purdue.edu::7e76ba8b-db0b-49bd-8937-c5a1efbbd7b8" providerId="AD" clId="Web-{4649B250-0D5C-4178-937B-566B162F28F2}" dt="2023-12-09T01:49:44.788" v="440" actId="20577"/>
        <pc:sldMkLst>
          <pc:docMk/>
          <pc:sldMk cId="2809715705" sldId="551"/>
        </pc:sldMkLst>
        <pc:spChg chg="mod">
          <ac:chgData name="Roshan Raj Singh" userId="S::sing1229@purdue.edu::7e76ba8b-db0b-49bd-8937-c5a1efbbd7b8" providerId="AD" clId="Web-{4649B250-0D5C-4178-937B-566B162F28F2}" dt="2023-12-09T01:48:43.131" v="378" actId="1076"/>
          <ac:spMkLst>
            <pc:docMk/>
            <pc:sldMk cId="2809715705" sldId="551"/>
            <ac:spMk id="6" creationId="{9AB84383-BC4C-3E82-37E6-3C9CC462802E}"/>
          </ac:spMkLst>
        </pc:spChg>
        <pc:spChg chg="mod">
          <ac:chgData name="Roshan Raj Singh" userId="S::sing1229@purdue.edu::7e76ba8b-db0b-49bd-8937-c5a1efbbd7b8" providerId="AD" clId="Web-{4649B250-0D5C-4178-937B-566B162F28F2}" dt="2023-12-09T01:49:44.788" v="440" actId="20577"/>
          <ac:spMkLst>
            <pc:docMk/>
            <pc:sldMk cId="2809715705" sldId="551"/>
            <ac:spMk id="14" creationId="{A543E225-DBA3-36EF-D99A-0F3B75FA76ED}"/>
          </ac:spMkLst>
        </pc:spChg>
      </pc:sldChg>
      <pc:sldChg chg="ord">
        <pc:chgData name="Roshan Raj Singh" userId="S::sing1229@purdue.edu::7e76ba8b-db0b-49bd-8937-c5a1efbbd7b8" providerId="AD" clId="Web-{4649B250-0D5C-4178-937B-566B162F28F2}" dt="2023-12-09T01:36:21.897" v="363"/>
        <pc:sldMkLst>
          <pc:docMk/>
          <pc:sldMk cId="915106505" sldId="569"/>
        </pc:sldMkLst>
      </pc:sldChg>
      <pc:sldChg chg="ord">
        <pc:chgData name="Roshan Raj Singh" userId="S::sing1229@purdue.edu::7e76ba8b-db0b-49bd-8937-c5a1efbbd7b8" providerId="AD" clId="Web-{4649B250-0D5C-4178-937B-566B162F28F2}" dt="2023-12-08T23:19:42.763" v="3"/>
        <pc:sldMkLst>
          <pc:docMk/>
          <pc:sldMk cId="3524826432" sldId="572"/>
        </pc:sldMkLst>
      </pc:sldChg>
      <pc:sldChg chg="ord">
        <pc:chgData name="Roshan Raj Singh" userId="S::sing1229@purdue.edu::7e76ba8b-db0b-49bd-8937-c5a1efbbd7b8" providerId="AD" clId="Web-{4649B250-0D5C-4178-937B-566B162F28F2}" dt="2023-12-08T23:19:42.763" v="2"/>
        <pc:sldMkLst>
          <pc:docMk/>
          <pc:sldMk cId="318187317" sldId="573"/>
        </pc:sldMkLst>
      </pc:sldChg>
      <pc:sldChg chg="addSp delSp modSp add replId">
        <pc:chgData name="Roshan Raj Singh" userId="S::sing1229@purdue.edu::7e76ba8b-db0b-49bd-8937-c5a1efbbd7b8" providerId="AD" clId="Web-{4649B250-0D5C-4178-937B-566B162F28F2}" dt="2023-12-09T00:01:28.763" v="205" actId="20577"/>
        <pc:sldMkLst>
          <pc:docMk/>
          <pc:sldMk cId="4085771281" sldId="576"/>
        </pc:sldMkLst>
        <pc:spChg chg="mod">
          <ac:chgData name="Roshan Raj Singh" userId="S::sing1229@purdue.edu::7e76ba8b-db0b-49bd-8937-c5a1efbbd7b8" providerId="AD" clId="Web-{4649B250-0D5C-4178-937B-566B162F28F2}" dt="2023-12-08T23:56:50.102" v="166" actId="20577"/>
          <ac:spMkLst>
            <pc:docMk/>
            <pc:sldMk cId="4085771281" sldId="576"/>
            <ac:spMk id="2" creationId="{EE30DEE9-2DBD-C997-C208-027230B5A3EA}"/>
          </ac:spMkLst>
        </pc:spChg>
        <pc:spChg chg="mod">
          <ac:chgData name="Roshan Raj Singh" userId="S::sing1229@purdue.edu::7e76ba8b-db0b-49bd-8937-c5a1efbbd7b8" providerId="AD" clId="Web-{4649B250-0D5C-4178-937B-566B162F28F2}" dt="2023-12-09T00:01:28.763" v="205" actId="20577"/>
          <ac:spMkLst>
            <pc:docMk/>
            <pc:sldMk cId="4085771281" sldId="576"/>
            <ac:spMk id="7" creationId="{6E9B9472-A240-E20A-2946-E510A0048953}"/>
          </ac:spMkLst>
        </pc:spChg>
        <pc:picChg chg="add del mod">
          <ac:chgData name="Roshan Raj Singh" userId="S::sing1229@purdue.edu::7e76ba8b-db0b-49bd-8937-c5a1efbbd7b8" providerId="AD" clId="Web-{4649B250-0D5C-4178-937B-566B162F28F2}" dt="2023-12-08T23:59:41.740" v="185"/>
          <ac:picMkLst>
            <pc:docMk/>
            <pc:sldMk cId="4085771281" sldId="576"/>
            <ac:picMk id="3" creationId="{D9EE0293-10CD-DD55-BA2D-1485C33ED0AD}"/>
          </ac:picMkLst>
        </pc:picChg>
        <pc:picChg chg="del">
          <ac:chgData name="Roshan Raj Singh" userId="S::sing1229@purdue.edu::7e76ba8b-db0b-49bd-8937-c5a1efbbd7b8" providerId="AD" clId="Web-{4649B250-0D5C-4178-937B-566B162F28F2}" dt="2023-12-08T23:30:54.610" v="23"/>
          <ac:picMkLst>
            <pc:docMk/>
            <pc:sldMk cId="4085771281" sldId="576"/>
            <ac:picMk id="4" creationId="{6018B8B5-1F33-9F78-C14D-0059A447677B}"/>
          </ac:picMkLst>
        </pc:picChg>
        <pc:picChg chg="del">
          <ac:chgData name="Roshan Raj Singh" userId="S::sing1229@purdue.edu::7e76ba8b-db0b-49bd-8937-c5a1efbbd7b8" providerId="AD" clId="Web-{4649B250-0D5C-4178-937B-566B162F28F2}" dt="2023-12-08T23:30:52.985" v="22"/>
          <ac:picMkLst>
            <pc:docMk/>
            <pc:sldMk cId="4085771281" sldId="576"/>
            <ac:picMk id="6" creationId="{96F1B10E-9921-E03E-9623-04A606C0373F}"/>
          </ac:picMkLst>
        </pc:picChg>
        <pc:picChg chg="del">
          <ac:chgData name="Roshan Raj Singh" userId="S::sing1229@purdue.edu::7e76ba8b-db0b-49bd-8937-c5a1efbbd7b8" providerId="AD" clId="Web-{4649B250-0D5C-4178-937B-566B162F28F2}" dt="2023-12-08T23:30:56.407" v="24"/>
          <ac:picMkLst>
            <pc:docMk/>
            <pc:sldMk cId="4085771281" sldId="576"/>
            <ac:picMk id="8" creationId="{9AD7F894-3548-E6E6-74D8-96A917813A62}"/>
          </ac:picMkLst>
        </pc:picChg>
        <pc:picChg chg="add del mod">
          <ac:chgData name="Roshan Raj Singh" userId="S::sing1229@purdue.edu::7e76ba8b-db0b-49bd-8937-c5a1efbbd7b8" providerId="AD" clId="Web-{4649B250-0D5C-4178-937B-566B162F28F2}" dt="2023-12-08T23:58:31.141" v="176"/>
          <ac:picMkLst>
            <pc:docMk/>
            <pc:sldMk cId="4085771281" sldId="576"/>
            <ac:picMk id="9" creationId="{06A0211D-AD8F-F897-804F-3873D31F29D6}"/>
          </ac:picMkLst>
        </pc:picChg>
        <pc:picChg chg="add del mod">
          <ac:chgData name="Roshan Raj Singh" userId="S::sing1229@purdue.edu::7e76ba8b-db0b-49bd-8937-c5a1efbbd7b8" providerId="AD" clId="Web-{4649B250-0D5C-4178-937B-566B162F28F2}" dt="2023-12-08T23:57:45.575" v="171"/>
          <ac:picMkLst>
            <pc:docMk/>
            <pc:sldMk cId="4085771281" sldId="576"/>
            <ac:picMk id="10" creationId="{C7490ED9-C12E-CC1F-CB01-C0D5EEF4A62F}"/>
          </ac:picMkLst>
        </pc:picChg>
        <pc:picChg chg="add mod">
          <ac:chgData name="Roshan Raj Singh" userId="S::sing1229@purdue.edu::7e76ba8b-db0b-49bd-8937-c5a1efbbd7b8" providerId="AD" clId="Web-{4649B250-0D5C-4178-937B-566B162F28F2}" dt="2023-12-08T23:57:56.466" v="174" actId="14100"/>
          <ac:picMkLst>
            <pc:docMk/>
            <pc:sldMk cId="4085771281" sldId="576"/>
            <ac:picMk id="11" creationId="{4D17364D-880A-EA1C-95A7-56FD2E74FAB9}"/>
          </ac:picMkLst>
        </pc:picChg>
        <pc:picChg chg="add mod">
          <ac:chgData name="Roshan Raj Singh" userId="S::sing1229@purdue.edu::7e76ba8b-db0b-49bd-8937-c5a1efbbd7b8" providerId="AD" clId="Web-{4649B250-0D5C-4178-937B-566B162F28F2}" dt="2023-12-08T23:59:39.583" v="184" actId="1076"/>
          <ac:picMkLst>
            <pc:docMk/>
            <pc:sldMk cId="4085771281" sldId="576"/>
            <ac:picMk id="12" creationId="{25050ED4-03E1-E97A-E90B-711552FEF029}"/>
          </ac:picMkLst>
        </pc:picChg>
        <pc:picChg chg="add mod">
          <ac:chgData name="Roshan Raj Singh" userId="S::sing1229@purdue.edu::7e76ba8b-db0b-49bd-8937-c5a1efbbd7b8" providerId="AD" clId="Web-{4649B250-0D5C-4178-937B-566B162F28F2}" dt="2023-12-09T00:00:24.633" v="191" actId="14100"/>
          <ac:picMkLst>
            <pc:docMk/>
            <pc:sldMk cId="4085771281" sldId="576"/>
            <ac:picMk id="13" creationId="{80786073-09CF-833F-6100-4597ED772A06}"/>
          </ac:picMkLst>
        </pc:picChg>
      </pc:sldChg>
      <pc:sldChg chg="modSp add replId">
        <pc:chgData name="Roshan Raj Singh" userId="S::sing1229@purdue.edu::7e76ba8b-db0b-49bd-8937-c5a1efbbd7b8" providerId="AD" clId="Web-{4649B250-0D5C-4178-937B-566B162F28F2}" dt="2023-12-09T00:00:54.401" v="200" actId="20577"/>
        <pc:sldMkLst>
          <pc:docMk/>
          <pc:sldMk cId="2427193698" sldId="578"/>
        </pc:sldMkLst>
        <pc:spChg chg="mod">
          <ac:chgData name="Roshan Raj Singh" userId="S::sing1229@purdue.edu::7e76ba8b-db0b-49bd-8937-c5a1efbbd7b8" providerId="AD" clId="Web-{4649B250-0D5C-4178-937B-566B162F28F2}" dt="2023-12-09T00:00:54.401" v="200" actId="20577"/>
          <ac:spMkLst>
            <pc:docMk/>
            <pc:sldMk cId="2427193698" sldId="578"/>
            <ac:spMk id="7" creationId="{6E9B9472-A240-E20A-2946-E510A0048953}"/>
          </ac:spMkLst>
        </pc:spChg>
      </pc:sldChg>
      <pc:sldChg chg="addSp delSp modSp add replId">
        <pc:chgData name="Roshan Raj Singh" userId="S::sing1229@purdue.edu::7e76ba8b-db0b-49bd-8937-c5a1efbbd7b8" providerId="AD" clId="Web-{4649B250-0D5C-4178-937B-566B162F28F2}" dt="2023-12-09T01:34:50.520" v="362" actId="1076"/>
        <pc:sldMkLst>
          <pc:docMk/>
          <pc:sldMk cId="382588187" sldId="580"/>
        </pc:sldMkLst>
        <pc:spChg chg="mod">
          <ac:chgData name="Roshan Raj Singh" userId="S::sing1229@purdue.edu::7e76ba8b-db0b-49bd-8937-c5a1efbbd7b8" providerId="AD" clId="Web-{4649B250-0D5C-4178-937B-566B162F28F2}" dt="2023-12-09T01:32:00.095" v="329" actId="20577"/>
          <ac:spMkLst>
            <pc:docMk/>
            <pc:sldMk cId="382588187" sldId="580"/>
            <ac:spMk id="11" creationId="{71DE9BFE-9F3B-A0F3-CCEE-A22830920EBE}"/>
          </ac:spMkLst>
        </pc:spChg>
        <pc:spChg chg="mod">
          <ac:chgData name="Roshan Raj Singh" userId="S::sing1229@purdue.edu::7e76ba8b-db0b-49bd-8937-c5a1efbbd7b8" providerId="AD" clId="Web-{4649B250-0D5C-4178-937B-566B162F28F2}" dt="2023-12-09T01:34:50.520" v="362" actId="1076"/>
          <ac:spMkLst>
            <pc:docMk/>
            <pc:sldMk cId="382588187" sldId="580"/>
            <ac:spMk id="13" creationId="{B8D38C59-5849-2BE6-1355-C47549457C23}"/>
          </ac:spMkLst>
        </pc:spChg>
        <pc:graphicFrameChg chg="add del mod">
          <ac:chgData name="Roshan Raj Singh" userId="S::sing1229@purdue.edu::7e76ba8b-db0b-49bd-8937-c5a1efbbd7b8" providerId="AD" clId="Web-{4649B250-0D5C-4178-937B-566B162F28F2}" dt="2023-12-09T01:26:42.714" v="327"/>
          <ac:graphicFrameMkLst>
            <pc:docMk/>
            <pc:sldMk cId="382588187" sldId="580"/>
            <ac:graphicFrameMk id="3" creationId="{31B3E9FD-B0E8-1AB6-D2DB-740155C77CF8}"/>
          </ac:graphicFrameMkLst>
        </pc:graphicFrameChg>
        <pc:picChg chg="add mod">
          <ac:chgData name="Roshan Raj Singh" userId="S::sing1229@purdue.edu::7e76ba8b-db0b-49bd-8937-c5a1efbbd7b8" providerId="AD" clId="Web-{4649B250-0D5C-4178-937B-566B162F28F2}" dt="2023-12-09T01:32:52.393" v="335" actId="1076"/>
          <ac:picMkLst>
            <pc:docMk/>
            <pc:sldMk cId="382588187" sldId="580"/>
            <ac:picMk id="4" creationId="{5CFEAB8F-99DC-3665-CE77-3EF116D89ED9}"/>
          </ac:picMkLst>
        </pc:picChg>
      </pc:sldChg>
    </pc:docChg>
  </pc:docChgLst>
  <pc:docChgLst>
    <pc:chgData name="Sohan Kumar Sahoo" userId="S::sahoo14@purdue.edu::5034110a-9545-4d24-b02a-5cf3b2b47a80" providerId="AD" clId="Web-{6BAED843-D8F0-4DE6-AD92-C0812D21EF74}"/>
    <pc:docChg chg="addSld modSld">
      <pc:chgData name="Sohan Kumar Sahoo" userId="S::sahoo14@purdue.edu::5034110a-9545-4d24-b02a-5cf3b2b47a80" providerId="AD" clId="Web-{6BAED843-D8F0-4DE6-AD92-C0812D21EF74}" dt="2023-12-08T03:30:51.470" v="81"/>
      <pc:docMkLst>
        <pc:docMk/>
      </pc:docMkLst>
      <pc:sldChg chg="modSp">
        <pc:chgData name="Sohan Kumar Sahoo" userId="S::sahoo14@purdue.edu::5034110a-9545-4d24-b02a-5cf3b2b47a80" providerId="AD" clId="Web-{6BAED843-D8F0-4DE6-AD92-C0812D21EF74}" dt="2023-12-08T03:25:37.290" v="0" actId="1076"/>
        <pc:sldMkLst>
          <pc:docMk/>
          <pc:sldMk cId="3634025604" sldId="565"/>
        </pc:sldMkLst>
        <pc:spChg chg="mod">
          <ac:chgData name="Sohan Kumar Sahoo" userId="S::sahoo14@purdue.edu::5034110a-9545-4d24-b02a-5cf3b2b47a80" providerId="AD" clId="Web-{6BAED843-D8F0-4DE6-AD92-C0812D21EF74}" dt="2023-12-08T03:25:37.290" v="0" actId="1076"/>
          <ac:spMkLst>
            <pc:docMk/>
            <pc:sldMk cId="3634025604" sldId="565"/>
            <ac:spMk id="5" creationId="{3AC0BE39-BA5C-A1CD-F6BF-6570889926E4}"/>
          </ac:spMkLst>
        </pc:spChg>
      </pc:sldChg>
      <pc:sldChg chg="addSp delSp modSp add mod replId setBg">
        <pc:chgData name="Sohan Kumar Sahoo" userId="S::sahoo14@purdue.edu::5034110a-9545-4d24-b02a-5cf3b2b47a80" providerId="AD" clId="Web-{6BAED843-D8F0-4DE6-AD92-C0812D21EF74}" dt="2023-12-08T03:30:51.470" v="81"/>
        <pc:sldMkLst>
          <pc:docMk/>
          <pc:sldMk cId="167013128" sldId="567"/>
        </pc:sldMkLst>
        <pc:spChg chg="mod">
          <ac:chgData name="Sohan Kumar Sahoo" userId="S::sahoo14@purdue.edu::5034110a-9545-4d24-b02a-5cf3b2b47a80" providerId="AD" clId="Web-{6BAED843-D8F0-4DE6-AD92-C0812D21EF74}" dt="2023-12-08T03:30:51.470" v="81"/>
          <ac:spMkLst>
            <pc:docMk/>
            <pc:sldMk cId="167013128" sldId="567"/>
            <ac:spMk id="5" creationId="{3AC0BE39-BA5C-A1CD-F6BF-6570889926E4}"/>
          </ac:spMkLst>
        </pc:spChg>
        <pc:spChg chg="del mod topLvl">
          <ac:chgData name="Sohan Kumar Sahoo" userId="S::sahoo14@purdue.edu::5034110a-9545-4d24-b02a-5cf3b2b47a80" providerId="AD" clId="Web-{6BAED843-D8F0-4DE6-AD92-C0812D21EF74}" dt="2023-12-08T03:28:47.170" v="49"/>
          <ac:spMkLst>
            <pc:docMk/>
            <pc:sldMk cId="167013128" sldId="567"/>
            <ac:spMk id="9" creationId="{D359CBDF-BBBB-BFFD-E42F-C5EFBC7257E3}"/>
          </ac:spMkLst>
        </pc:spChg>
        <pc:spChg chg="del mod">
          <ac:chgData name="Sohan Kumar Sahoo" userId="S::sahoo14@purdue.edu::5034110a-9545-4d24-b02a-5cf3b2b47a80" providerId="AD" clId="Web-{6BAED843-D8F0-4DE6-AD92-C0812D21EF74}" dt="2023-12-08T03:28:15.341" v="38"/>
          <ac:spMkLst>
            <pc:docMk/>
            <pc:sldMk cId="167013128" sldId="567"/>
            <ac:spMk id="10" creationId="{DC0D48D7-C5BE-8C8F-D636-ED579BB8CB8C}"/>
          </ac:spMkLst>
        </pc:spChg>
        <pc:spChg chg="mod topLvl">
          <ac:chgData name="Sohan Kumar Sahoo" userId="S::sahoo14@purdue.edu::5034110a-9545-4d24-b02a-5cf3b2b47a80" providerId="AD" clId="Web-{6BAED843-D8F0-4DE6-AD92-C0812D21EF74}" dt="2023-12-08T03:30:51.470" v="81"/>
          <ac:spMkLst>
            <pc:docMk/>
            <pc:sldMk cId="167013128" sldId="567"/>
            <ac:spMk id="11" creationId="{931E9023-11B6-11EC-33FF-E7EB5FC15AA2}"/>
          </ac:spMkLst>
        </pc:spChg>
        <pc:spChg chg="del mod">
          <ac:chgData name="Sohan Kumar Sahoo" userId="S::sahoo14@purdue.edu::5034110a-9545-4d24-b02a-5cf3b2b47a80" providerId="AD" clId="Web-{6BAED843-D8F0-4DE6-AD92-C0812D21EF74}" dt="2023-12-08T03:27:22.371" v="22"/>
          <ac:spMkLst>
            <pc:docMk/>
            <pc:sldMk cId="167013128" sldId="567"/>
            <ac:spMk id="15" creationId="{4432A865-962C-E14E-9440-22C9FD3A8211}"/>
          </ac:spMkLst>
        </pc:spChg>
        <pc:spChg chg="del mod">
          <ac:chgData name="Sohan Kumar Sahoo" userId="S::sahoo14@purdue.edu::5034110a-9545-4d24-b02a-5cf3b2b47a80" providerId="AD" clId="Web-{6BAED843-D8F0-4DE6-AD92-C0812D21EF74}" dt="2023-12-08T03:27:24.230" v="23"/>
          <ac:spMkLst>
            <pc:docMk/>
            <pc:sldMk cId="167013128" sldId="567"/>
            <ac:spMk id="16" creationId="{95DB1743-03AA-D62C-0FA8-0F17FC1B3C8E}"/>
          </ac:spMkLst>
        </pc:spChg>
        <pc:spChg chg="del mod">
          <ac:chgData name="Sohan Kumar Sahoo" userId="S::sahoo14@purdue.edu::5034110a-9545-4d24-b02a-5cf3b2b47a80" providerId="AD" clId="Web-{6BAED843-D8F0-4DE6-AD92-C0812D21EF74}" dt="2023-12-08T03:27:20.262" v="21"/>
          <ac:spMkLst>
            <pc:docMk/>
            <pc:sldMk cId="167013128" sldId="567"/>
            <ac:spMk id="17" creationId="{A094CB98-8A08-B90F-2BE7-F747434E71B5}"/>
          </ac:spMkLst>
        </pc:spChg>
        <pc:spChg chg="del mod">
          <ac:chgData name="Sohan Kumar Sahoo" userId="S::sahoo14@purdue.edu::5034110a-9545-4d24-b02a-5cf3b2b47a80" providerId="AD" clId="Web-{6BAED843-D8F0-4DE6-AD92-C0812D21EF74}" dt="2023-12-08T03:27:47.309" v="29"/>
          <ac:spMkLst>
            <pc:docMk/>
            <pc:sldMk cId="167013128" sldId="567"/>
            <ac:spMk id="19" creationId="{41D4D83B-B12E-138C-7246-8CCC56621BAF}"/>
          </ac:spMkLst>
        </pc:spChg>
        <pc:spChg chg="mod">
          <ac:chgData name="Sohan Kumar Sahoo" userId="S::sahoo14@purdue.edu::5034110a-9545-4d24-b02a-5cf3b2b47a80" providerId="AD" clId="Web-{6BAED843-D8F0-4DE6-AD92-C0812D21EF74}" dt="2023-12-08T03:30:51.470" v="81"/>
          <ac:spMkLst>
            <pc:docMk/>
            <pc:sldMk cId="167013128" sldId="567"/>
            <ac:spMk id="23" creationId="{877AD483-EBA0-DE26-3BAC-35C0E7386CE9}"/>
          </ac:spMkLst>
        </pc:spChg>
        <pc:spChg chg="add">
          <ac:chgData name="Sohan Kumar Sahoo" userId="S::sahoo14@purdue.edu::5034110a-9545-4d24-b02a-5cf3b2b47a80" providerId="AD" clId="Web-{6BAED843-D8F0-4DE6-AD92-C0812D21EF74}" dt="2023-12-08T03:30:51.470" v="81"/>
          <ac:spMkLst>
            <pc:docMk/>
            <pc:sldMk cId="167013128" sldId="567"/>
            <ac:spMk id="28" creationId="{86FF76B9-219D-4469-AF87-0236D29032F1}"/>
          </ac:spMkLst>
        </pc:spChg>
        <pc:spChg chg="add">
          <ac:chgData name="Sohan Kumar Sahoo" userId="S::sahoo14@purdue.edu::5034110a-9545-4d24-b02a-5cf3b2b47a80" providerId="AD" clId="Web-{6BAED843-D8F0-4DE6-AD92-C0812D21EF74}" dt="2023-12-08T03:30:51.470" v="81"/>
          <ac:spMkLst>
            <pc:docMk/>
            <pc:sldMk cId="167013128" sldId="567"/>
            <ac:spMk id="34" creationId="{2E80C965-DB6D-4F81-9E9E-B027384D0BD6}"/>
          </ac:spMkLst>
        </pc:spChg>
        <pc:spChg chg="add">
          <ac:chgData name="Sohan Kumar Sahoo" userId="S::sahoo14@purdue.edu::5034110a-9545-4d24-b02a-5cf3b2b47a80" providerId="AD" clId="Web-{6BAED843-D8F0-4DE6-AD92-C0812D21EF74}" dt="2023-12-08T03:30:51.470" v="81"/>
          <ac:spMkLst>
            <pc:docMk/>
            <pc:sldMk cId="167013128" sldId="567"/>
            <ac:spMk id="36" creationId="{633C5E46-DAC5-4661-9C87-22B08E2A512F}"/>
          </ac:spMkLst>
        </pc:spChg>
        <pc:grpChg chg="add del mod">
          <ac:chgData name="Sohan Kumar Sahoo" userId="S::sahoo14@purdue.edu::5034110a-9545-4d24-b02a-5cf3b2b47a80" providerId="AD" clId="Web-{6BAED843-D8F0-4DE6-AD92-C0812D21EF74}" dt="2023-12-08T03:28:47.170" v="49"/>
          <ac:grpSpMkLst>
            <pc:docMk/>
            <pc:sldMk cId="167013128" sldId="567"/>
            <ac:grpSpMk id="18" creationId="{B43F7596-7C6B-CB31-BEFA-5CFEDB4C14E3}"/>
          </ac:grpSpMkLst>
        </pc:grpChg>
        <pc:grpChg chg="add">
          <ac:chgData name="Sohan Kumar Sahoo" userId="S::sahoo14@purdue.edu::5034110a-9545-4d24-b02a-5cf3b2b47a80" providerId="AD" clId="Web-{6BAED843-D8F0-4DE6-AD92-C0812D21EF74}" dt="2023-12-08T03:30:51.470" v="81"/>
          <ac:grpSpMkLst>
            <pc:docMk/>
            <pc:sldMk cId="167013128" sldId="567"/>
            <ac:grpSpMk id="30" creationId="{DB88BD78-87E1-424D-B479-C37D8E41B12E}"/>
          </ac:grpSpMkLst>
        </pc:grpChg>
        <pc:picChg chg="del">
          <ac:chgData name="Sohan Kumar Sahoo" userId="S::sahoo14@purdue.edu::5034110a-9545-4d24-b02a-5cf3b2b47a80" providerId="AD" clId="Web-{6BAED843-D8F0-4DE6-AD92-C0812D21EF74}" dt="2023-12-08T03:26:04.822" v="6"/>
          <ac:picMkLst>
            <pc:docMk/>
            <pc:sldMk cId="167013128" sldId="567"/>
            <ac:picMk id="12" creationId="{2D8F3791-F34A-14A0-4E03-9D50AD0A31C1}"/>
          </ac:picMkLst>
        </pc:picChg>
        <pc:picChg chg="del">
          <ac:chgData name="Sohan Kumar Sahoo" userId="S::sahoo14@purdue.edu::5034110a-9545-4d24-b02a-5cf3b2b47a80" providerId="AD" clId="Web-{6BAED843-D8F0-4DE6-AD92-C0812D21EF74}" dt="2023-12-08T03:26:06.619" v="7"/>
          <ac:picMkLst>
            <pc:docMk/>
            <pc:sldMk cId="167013128" sldId="567"/>
            <ac:picMk id="13" creationId="{D7DDC215-DED4-6DAE-41D4-7F56CCD222F6}"/>
          </ac:picMkLst>
        </pc:picChg>
        <pc:picChg chg="del">
          <ac:chgData name="Sohan Kumar Sahoo" userId="S::sahoo14@purdue.edu::5034110a-9545-4d24-b02a-5cf3b2b47a80" providerId="AD" clId="Web-{6BAED843-D8F0-4DE6-AD92-C0812D21EF74}" dt="2023-12-08T03:25:57.166" v="3"/>
          <ac:picMkLst>
            <pc:docMk/>
            <pc:sldMk cId="167013128" sldId="567"/>
            <ac:picMk id="14" creationId="{73D41AB3-F511-A5DA-3F1D-A4A5A12BF936}"/>
          </ac:picMkLst>
        </pc:picChg>
      </pc:sldChg>
    </pc:docChg>
  </pc:docChgLst>
  <pc:docChgLst>
    <pc:chgData name="Shourya Shailesh Chouhan" userId="S::schouha@purdue.edu::c592ebe2-018c-4edc-848e-2e0f251f67fe" providerId="AD" clId="Web-{F0C63513-54B3-3712-938B-24E5CAB861C4}"/>
    <pc:docChg chg="addSld delSld modSld sldOrd">
      <pc:chgData name="Shourya Shailesh Chouhan" userId="S::schouha@purdue.edu::c592ebe2-018c-4edc-848e-2e0f251f67fe" providerId="AD" clId="Web-{F0C63513-54B3-3712-938B-24E5CAB861C4}" dt="2023-12-08T20:51:49.467" v="19"/>
      <pc:docMkLst>
        <pc:docMk/>
      </pc:docMkLst>
      <pc:sldChg chg="del">
        <pc:chgData name="Shourya Shailesh Chouhan" userId="S::schouha@purdue.edu::c592ebe2-018c-4edc-848e-2e0f251f67fe" providerId="AD" clId="Web-{F0C63513-54B3-3712-938B-24E5CAB861C4}" dt="2023-12-08T20:51:49.467" v="19"/>
        <pc:sldMkLst>
          <pc:docMk/>
          <pc:sldMk cId="3548027083" sldId="531"/>
        </pc:sldMkLst>
      </pc:sldChg>
      <pc:sldChg chg="del">
        <pc:chgData name="Shourya Shailesh Chouhan" userId="S::schouha@purdue.edu::c592ebe2-018c-4edc-848e-2e0f251f67fe" providerId="AD" clId="Web-{F0C63513-54B3-3712-938B-24E5CAB861C4}" dt="2023-12-08T20:51:17.325" v="18"/>
        <pc:sldMkLst>
          <pc:docMk/>
          <pc:sldMk cId="1958759625" sldId="543"/>
        </pc:sldMkLst>
      </pc:sldChg>
      <pc:sldChg chg="addSp delSp modSp add ord replId">
        <pc:chgData name="Shourya Shailesh Chouhan" userId="S::schouha@purdue.edu::c592ebe2-018c-4edc-848e-2e0f251f67fe" providerId="AD" clId="Web-{F0C63513-54B3-3712-938B-24E5CAB861C4}" dt="2023-12-08T20:51:15.029" v="17"/>
        <pc:sldMkLst>
          <pc:docMk/>
          <pc:sldMk cId="3524826432" sldId="572"/>
        </pc:sldMkLst>
        <pc:spChg chg="mod">
          <ac:chgData name="Shourya Shailesh Chouhan" userId="S::schouha@purdue.edu::c592ebe2-018c-4edc-848e-2e0f251f67fe" providerId="AD" clId="Web-{F0C63513-54B3-3712-938B-24E5CAB861C4}" dt="2023-12-08T20:51:11.482" v="16" actId="1076"/>
          <ac:spMkLst>
            <pc:docMk/>
            <pc:sldMk cId="3524826432" sldId="572"/>
            <ac:spMk id="2" creationId="{D249E45E-D6A7-9780-F652-BAF86DFBCC00}"/>
          </ac:spMkLst>
        </pc:spChg>
        <pc:spChg chg="add mod">
          <ac:chgData name="Shourya Shailesh Chouhan" userId="S::schouha@purdue.edu::c592ebe2-018c-4edc-848e-2e0f251f67fe" providerId="AD" clId="Web-{F0C63513-54B3-3712-938B-24E5CAB861C4}" dt="2023-12-08T20:51:04.950" v="15" actId="1076"/>
          <ac:spMkLst>
            <pc:docMk/>
            <pc:sldMk cId="3524826432" sldId="572"/>
            <ac:spMk id="4" creationId="{CC5AE2FB-49AC-D738-49DB-06319A9E7988}"/>
          </ac:spMkLst>
        </pc:spChg>
        <pc:spChg chg="add del mod">
          <ac:chgData name="Shourya Shailesh Chouhan" userId="S::schouha@purdue.edu::c592ebe2-018c-4edc-848e-2e0f251f67fe" providerId="AD" clId="Web-{F0C63513-54B3-3712-938B-24E5CAB861C4}" dt="2023-12-08T20:50:58.091" v="14"/>
          <ac:spMkLst>
            <pc:docMk/>
            <pc:sldMk cId="3524826432" sldId="572"/>
            <ac:spMk id="6" creationId="{E63A94A4-DD03-A807-B2E9-46BFD91FF42C}"/>
          </ac:spMkLst>
        </pc:spChg>
        <pc:spChg chg="del mod">
          <ac:chgData name="Shourya Shailesh Chouhan" userId="S::schouha@purdue.edu::c592ebe2-018c-4edc-848e-2e0f251f67fe" providerId="AD" clId="Web-{F0C63513-54B3-3712-938B-24E5CAB861C4}" dt="2023-12-08T20:50:30.121" v="9"/>
          <ac:spMkLst>
            <pc:docMk/>
            <pc:sldMk cId="3524826432" sldId="572"/>
            <ac:spMk id="10" creationId="{F44AD71C-28EE-27E7-13A4-AC62F7E2DCD2}"/>
          </ac:spMkLst>
        </pc:spChg>
      </pc:sldChg>
    </pc:docChg>
  </pc:docChgLst>
  <pc:docChgLst>
    <pc:chgData name="Shourya Shailesh Chouhan" userId="S::schouha@purdue.edu::c592ebe2-018c-4edc-848e-2e0f251f67fe" providerId="AD" clId="Web-{11079867-BDDE-C380-D636-E2FF0B7B9F0F}"/>
    <pc:docChg chg="addSld delSld modSld">
      <pc:chgData name="Shourya Shailesh Chouhan" userId="S::schouha@purdue.edu::c592ebe2-018c-4edc-848e-2e0f251f67fe" providerId="AD" clId="Web-{11079867-BDDE-C380-D636-E2FF0B7B9F0F}" dt="2023-12-08T20:39:32.287" v="421"/>
      <pc:docMkLst>
        <pc:docMk/>
      </pc:docMkLst>
      <pc:sldChg chg="modSp">
        <pc:chgData name="Shourya Shailesh Chouhan" userId="S::schouha@purdue.edu::c592ebe2-018c-4edc-848e-2e0f251f67fe" providerId="AD" clId="Web-{11079867-BDDE-C380-D636-E2FF0B7B9F0F}" dt="2023-12-08T19:43:21.035" v="211" actId="1076"/>
        <pc:sldMkLst>
          <pc:docMk/>
          <pc:sldMk cId="1723491119" sldId="530"/>
        </pc:sldMkLst>
        <pc:spChg chg="mod">
          <ac:chgData name="Shourya Shailesh Chouhan" userId="S::schouha@purdue.edu::c592ebe2-018c-4edc-848e-2e0f251f67fe" providerId="AD" clId="Web-{11079867-BDDE-C380-D636-E2FF0B7B9F0F}" dt="2023-12-08T19:43:21.035" v="211" actId="1076"/>
          <ac:spMkLst>
            <pc:docMk/>
            <pc:sldMk cId="1723491119" sldId="530"/>
            <ac:spMk id="2" creationId="{DC870DB4-0446-EF22-E8E0-3A5B83923AC0}"/>
          </ac:spMkLst>
        </pc:spChg>
      </pc:sldChg>
      <pc:sldChg chg="modSp">
        <pc:chgData name="Shourya Shailesh Chouhan" userId="S::schouha@purdue.edu::c592ebe2-018c-4edc-848e-2e0f251f67fe" providerId="AD" clId="Web-{11079867-BDDE-C380-D636-E2FF0B7B9F0F}" dt="2023-12-08T19:43:42.739" v="215" actId="20577"/>
        <pc:sldMkLst>
          <pc:docMk/>
          <pc:sldMk cId="3548027083" sldId="531"/>
        </pc:sldMkLst>
        <pc:spChg chg="mod">
          <ac:chgData name="Shourya Shailesh Chouhan" userId="S::schouha@purdue.edu::c592ebe2-018c-4edc-848e-2e0f251f67fe" providerId="AD" clId="Web-{11079867-BDDE-C380-D636-E2FF0B7B9F0F}" dt="2023-12-08T19:43:37.973" v="214" actId="1076"/>
          <ac:spMkLst>
            <pc:docMk/>
            <pc:sldMk cId="3548027083" sldId="531"/>
            <ac:spMk id="2" creationId="{C07F7E09-6A9E-9FCC-7867-895F21ABE716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19:43:42.739" v="215" actId="20577"/>
          <ac:spMkLst>
            <pc:docMk/>
            <pc:sldMk cId="3548027083" sldId="531"/>
            <ac:spMk id="3" creationId="{199158D4-7B61-0A48-E33F-792278D05724}"/>
          </ac:spMkLst>
        </pc:spChg>
      </pc:sldChg>
      <pc:sldChg chg="modSp">
        <pc:chgData name="Shourya Shailesh Chouhan" userId="S::schouha@purdue.edu::c592ebe2-018c-4edc-848e-2e0f251f67fe" providerId="AD" clId="Web-{11079867-BDDE-C380-D636-E2FF0B7B9F0F}" dt="2023-12-08T20:16:36.958" v="379" actId="1076"/>
        <pc:sldMkLst>
          <pc:docMk/>
          <pc:sldMk cId="548476299" sldId="534"/>
        </pc:sldMkLst>
        <pc:spChg chg="mod">
          <ac:chgData name="Shourya Shailesh Chouhan" userId="S::schouha@purdue.edu::c592ebe2-018c-4edc-848e-2e0f251f67fe" providerId="AD" clId="Web-{11079867-BDDE-C380-D636-E2FF0B7B9F0F}" dt="2023-12-08T20:16:36.958" v="379" actId="1076"/>
          <ac:spMkLst>
            <pc:docMk/>
            <pc:sldMk cId="548476299" sldId="534"/>
            <ac:spMk id="2" creationId="{797310B5-D907-A977-7A9C-69F8BEB7BB3F}"/>
          </ac:spMkLst>
        </pc:spChg>
      </pc:sldChg>
      <pc:sldChg chg="modSp">
        <pc:chgData name="Shourya Shailesh Chouhan" userId="S::schouha@purdue.edu::c592ebe2-018c-4edc-848e-2e0f251f67fe" providerId="AD" clId="Web-{11079867-BDDE-C380-D636-E2FF0B7B9F0F}" dt="2023-12-08T20:18:46.133" v="395" actId="1076"/>
        <pc:sldMkLst>
          <pc:docMk/>
          <pc:sldMk cId="1213210011" sldId="537"/>
        </pc:sldMkLst>
        <pc:spChg chg="mod">
          <ac:chgData name="Shourya Shailesh Chouhan" userId="S::schouha@purdue.edu::c592ebe2-018c-4edc-848e-2e0f251f67fe" providerId="AD" clId="Web-{11079867-BDDE-C380-D636-E2FF0B7B9F0F}" dt="2023-12-08T20:18:46.133" v="395" actId="1076"/>
          <ac:spMkLst>
            <pc:docMk/>
            <pc:sldMk cId="1213210011" sldId="537"/>
            <ac:spMk id="11" creationId="{71DE9BFE-9F3B-A0F3-CCEE-A22830920EBE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20:18:41.617" v="394" actId="1076"/>
          <ac:spMkLst>
            <pc:docMk/>
            <pc:sldMk cId="1213210011" sldId="537"/>
            <ac:spMk id="13" creationId="{B8D38C59-5849-2BE6-1355-C47549457C23}"/>
          </ac:spMkLst>
        </pc:spChg>
      </pc:sldChg>
      <pc:sldChg chg="modSp">
        <pc:chgData name="Shourya Shailesh Chouhan" userId="S::schouha@purdue.edu::c592ebe2-018c-4edc-848e-2e0f251f67fe" providerId="AD" clId="Web-{11079867-BDDE-C380-D636-E2FF0B7B9F0F}" dt="2023-12-08T20:14:02.189" v="296" actId="20577"/>
        <pc:sldMkLst>
          <pc:docMk/>
          <pc:sldMk cId="1877080978" sldId="539"/>
        </pc:sldMkLst>
        <pc:spChg chg="mod">
          <ac:chgData name="Shourya Shailesh Chouhan" userId="S::schouha@purdue.edu::c592ebe2-018c-4edc-848e-2e0f251f67fe" providerId="AD" clId="Web-{11079867-BDDE-C380-D636-E2FF0B7B9F0F}" dt="2023-12-08T20:14:02.189" v="296" actId="20577"/>
          <ac:spMkLst>
            <pc:docMk/>
            <pc:sldMk cId="1877080978" sldId="539"/>
            <ac:spMk id="10" creationId="{E135D3F1-0C33-3404-5D49-E70C9D100F2A}"/>
          </ac:spMkLst>
        </pc:spChg>
      </pc:sldChg>
      <pc:sldChg chg="modSp">
        <pc:chgData name="Shourya Shailesh Chouhan" userId="S::schouha@purdue.edu::c592ebe2-018c-4edc-848e-2e0f251f67fe" providerId="AD" clId="Web-{11079867-BDDE-C380-D636-E2FF0B7B9F0F}" dt="2023-12-08T19:43:26.582" v="212" actId="20577"/>
        <pc:sldMkLst>
          <pc:docMk/>
          <pc:sldMk cId="1579562137" sldId="540"/>
        </pc:sldMkLst>
        <pc:spChg chg="mod">
          <ac:chgData name="Shourya Shailesh Chouhan" userId="S::schouha@purdue.edu::c592ebe2-018c-4edc-848e-2e0f251f67fe" providerId="AD" clId="Web-{11079867-BDDE-C380-D636-E2FF0B7B9F0F}" dt="2023-12-08T19:43:26.582" v="212" actId="20577"/>
          <ac:spMkLst>
            <pc:docMk/>
            <pc:sldMk cId="1579562137" sldId="540"/>
            <ac:spMk id="33" creationId="{57144164-5503-9D11-4F68-81F4CD378333}"/>
          </ac:spMkLst>
        </pc:spChg>
      </pc:sldChg>
      <pc:sldChg chg="modSp">
        <pc:chgData name="Shourya Shailesh Chouhan" userId="S::schouha@purdue.edu::c592ebe2-018c-4edc-848e-2e0f251f67fe" providerId="AD" clId="Web-{11079867-BDDE-C380-D636-E2FF0B7B9F0F}" dt="2023-12-08T20:33:43.201" v="398" actId="1076"/>
        <pc:sldMkLst>
          <pc:docMk/>
          <pc:sldMk cId="1958759625" sldId="543"/>
        </pc:sldMkLst>
        <pc:spChg chg="mod">
          <ac:chgData name="Shourya Shailesh Chouhan" userId="S::schouha@purdue.edu::c592ebe2-018c-4edc-848e-2e0f251f67fe" providerId="AD" clId="Web-{11079867-BDDE-C380-D636-E2FF0B7B9F0F}" dt="2023-12-08T20:33:43.201" v="398" actId="1076"/>
          <ac:spMkLst>
            <pc:docMk/>
            <pc:sldMk cId="1958759625" sldId="543"/>
            <ac:spMk id="2" creationId="{48C5BC92-868A-26B2-CBC0-C9D94E65F1A4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20:33:35.701" v="397" actId="1076"/>
          <ac:spMkLst>
            <pc:docMk/>
            <pc:sldMk cId="1958759625" sldId="543"/>
            <ac:spMk id="3" creationId="{6F9C1627-7A56-025E-482D-E2AB014EDF92}"/>
          </ac:spMkLst>
        </pc:spChg>
        <pc:spChg chg="ord">
          <ac:chgData name="Shourya Shailesh Chouhan" userId="S::schouha@purdue.edu::c592ebe2-018c-4edc-848e-2e0f251f67fe" providerId="AD" clId="Web-{11079867-BDDE-C380-D636-E2FF0B7B9F0F}" dt="2023-12-08T19:41:45.658" v="208"/>
          <ac:spMkLst>
            <pc:docMk/>
            <pc:sldMk cId="1958759625" sldId="543"/>
            <ac:spMk id="4" creationId="{8FEA6CB9-E816-D9C5-2F45-96D76B8AC08A}"/>
          </ac:spMkLst>
        </pc:spChg>
      </pc:sldChg>
      <pc:sldChg chg="modSp">
        <pc:chgData name="Shourya Shailesh Chouhan" userId="S::schouha@purdue.edu::c592ebe2-018c-4edc-848e-2e0f251f67fe" providerId="AD" clId="Web-{11079867-BDDE-C380-D636-E2FF0B7B9F0F}" dt="2023-12-08T20:16:43.911" v="380" actId="1076"/>
        <pc:sldMkLst>
          <pc:docMk/>
          <pc:sldMk cId="1430138192" sldId="546"/>
        </pc:sldMkLst>
        <pc:spChg chg="mod">
          <ac:chgData name="Shourya Shailesh Chouhan" userId="S::schouha@purdue.edu::c592ebe2-018c-4edc-848e-2e0f251f67fe" providerId="AD" clId="Web-{11079867-BDDE-C380-D636-E2FF0B7B9F0F}" dt="2023-12-08T20:16:43.911" v="380" actId="1076"/>
          <ac:spMkLst>
            <pc:docMk/>
            <pc:sldMk cId="1430138192" sldId="546"/>
            <ac:spMk id="69" creationId="{0B07383B-6310-56A6-B051-F4B962E11786}"/>
          </ac:spMkLst>
        </pc:spChg>
      </pc:sldChg>
      <pc:sldChg chg="addSp delSp modSp">
        <pc:chgData name="Shourya Shailesh Chouhan" userId="S::schouha@purdue.edu::c592ebe2-018c-4edc-848e-2e0f251f67fe" providerId="AD" clId="Web-{11079867-BDDE-C380-D636-E2FF0B7B9F0F}" dt="2023-12-08T20:39:32.287" v="421"/>
        <pc:sldMkLst>
          <pc:docMk/>
          <pc:sldMk cId="1841574514" sldId="549"/>
        </pc:sldMkLst>
        <pc:spChg chg="del">
          <ac:chgData name="Shourya Shailesh Chouhan" userId="S::schouha@purdue.edu::c592ebe2-018c-4edc-848e-2e0f251f67fe" providerId="AD" clId="Web-{11079867-BDDE-C380-D636-E2FF0B7B9F0F}" dt="2023-12-08T20:39:32.287" v="421"/>
          <ac:spMkLst>
            <pc:docMk/>
            <pc:sldMk cId="1841574514" sldId="549"/>
            <ac:spMk id="4" creationId="{A107ABA7-FC97-4D42-C4BC-897A88CF39AF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20:38:11.426" v="417" actId="1076"/>
          <ac:spMkLst>
            <pc:docMk/>
            <pc:sldMk cId="1841574514" sldId="549"/>
            <ac:spMk id="7" creationId="{33E5E799-BF5A-636B-4EBE-D5C58D518518}"/>
          </ac:spMkLst>
        </pc:spChg>
        <pc:spChg chg="del mod">
          <ac:chgData name="Shourya Shailesh Chouhan" userId="S::schouha@purdue.edu::c592ebe2-018c-4edc-848e-2e0f251f67fe" providerId="AD" clId="Web-{11079867-BDDE-C380-D636-E2FF0B7B9F0F}" dt="2023-12-08T20:37:53.473" v="414"/>
          <ac:spMkLst>
            <pc:docMk/>
            <pc:sldMk cId="1841574514" sldId="549"/>
            <ac:spMk id="12" creationId="{F6A14C27-41AB-A6EB-A0D0-C76E7F31CE2D}"/>
          </ac:spMkLst>
        </pc:spChg>
        <pc:picChg chg="add mod ord">
          <ac:chgData name="Shourya Shailesh Chouhan" userId="S::schouha@purdue.edu::c592ebe2-018c-4edc-848e-2e0f251f67fe" providerId="AD" clId="Web-{11079867-BDDE-C380-D636-E2FF0B7B9F0F}" dt="2023-12-08T20:39:27.959" v="420" actId="1076"/>
          <ac:picMkLst>
            <pc:docMk/>
            <pc:sldMk cId="1841574514" sldId="549"/>
            <ac:picMk id="2" creationId="{9C60C458-87D0-99CF-A034-874F48EC78C7}"/>
          </ac:picMkLst>
        </pc:picChg>
        <pc:picChg chg="add mod">
          <ac:chgData name="Shourya Shailesh Chouhan" userId="S::schouha@purdue.edu::c592ebe2-018c-4edc-848e-2e0f251f67fe" providerId="AD" clId="Web-{11079867-BDDE-C380-D636-E2FF0B7B9F0F}" dt="2023-12-08T20:39:24.475" v="419" actId="1076"/>
          <ac:picMkLst>
            <pc:docMk/>
            <pc:sldMk cId="1841574514" sldId="549"/>
            <ac:picMk id="3" creationId="{C6AB2EE6-BC8D-1D54-555A-18E4D5B08143}"/>
          </ac:picMkLst>
        </pc:picChg>
      </pc:sldChg>
      <pc:sldChg chg="modSp">
        <pc:chgData name="Shourya Shailesh Chouhan" userId="S::schouha@purdue.edu::c592ebe2-018c-4edc-848e-2e0f251f67fe" providerId="AD" clId="Web-{11079867-BDDE-C380-D636-E2FF0B7B9F0F}" dt="2023-12-08T20:18:24.820" v="393" actId="1076"/>
        <pc:sldMkLst>
          <pc:docMk/>
          <pc:sldMk cId="1537139225" sldId="550"/>
        </pc:sldMkLst>
        <pc:spChg chg="mod">
          <ac:chgData name="Shourya Shailesh Chouhan" userId="S::schouha@purdue.edu::c592ebe2-018c-4edc-848e-2e0f251f67fe" providerId="AD" clId="Web-{11079867-BDDE-C380-D636-E2FF0B7B9F0F}" dt="2023-12-08T20:18:24.820" v="393" actId="1076"/>
          <ac:spMkLst>
            <pc:docMk/>
            <pc:sldMk cId="1537139225" sldId="550"/>
            <ac:spMk id="2" creationId="{EE30DEE9-2DBD-C997-C208-027230B5A3EA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19:45:56.289" v="234" actId="20577"/>
          <ac:spMkLst>
            <pc:docMk/>
            <pc:sldMk cId="1537139225" sldId="550"/>
            <ac:spMk id="7" creationId="{6E9B9472-A240-E20A-2946-E510A0048953}"/>
          </ac:spMkLst>
        </pc:spChg>
      </pc:sldChg>
      <pc:sldChg chg="modSp">
        <pc:chgData name="Shourya Shailesh Chouhan" userId="S::schouha@purdue.edu::c592ebe2-018c-4edc-848e-2e0f251f67fe" providerId="AD" clId="Web-{11079867-BDDE-C380-D636-E2FF0B7B9F0F}" dt="2023-12-08T20:18:13.085" v="391" actId="1076"/>
        <pc:sldMkLst>
          <pc:docMk/>
          <pc:sldMk cId="2809715705" sldId="551"/>
        </pc:sldMkLst>
        <pc:spChg chg="mod">
          <ac:chgData name="Shourya Shailesh Chouhan" userId="S::schouha@purdue.edu::c592ebe2-018c-4edc-848e-2e0f251f67fe" providerId="AD" clId="Web-{11079867-BDDE-C380-D636-E2FF0B7B9F0F}" dt="2023-12-08T20:18:13.085" v="391" actId="1076"/>
          <ac:spMkLst>
            <pc:docMk/>
            <pc:sldMk cId="2809715705" sldId="551"/>
            <ac:spMk id="6" creationId="{9AB84383-BC4C-3E82-37E6-3C9CC462802E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19:46:34.009" v="240" actId="20577"/>
          <ac:spMkLst>
            <pc:docMk/>
            <pc:sldMk cId="2809715705" sldId="551"/>
            <ac:spMk id="14" creationId="{A543E225-DBA3-36EF-D99A-0F3B75FA76ED}"/>
          </ac:spMkLst>
        </pc:spChg>
      </pc:sldChg>
      <pc:sldChg chg="modSp">
        <pc:chgData name="Shourya Shailesh Chouhan" userId="S::schouha@purdue.edu::c592ebe2-018c-4edc-848e-2e0f251f67fe" providerId="AD" clId="Web-{11079867-BDDE-C380-D636-E2FF0B7B9F0F}" dt="2023-12-08T19:29:38.532" v="25" actId="1076"/>
        <pc:sldMkLst>
          <pc:docMk/>
          <pc:sldMk cId="2320003169" sldId="556"/>
        </pc:sldMkLst>
        <pc:spChg chg="mod">
          <ac:chgData name="Shourya Shailesh Chouhan" userId="S::schouha@purdue.edu::c592ebe2-018c-4edc-848e-2e0f251f67fe" providerId="AD" clId="Web-{11079867-BDDE-C380-D636-E2FF0B7B9F0F}" dt="2023-12-08T19:29:38.532" v="25" actId="1076"/>
          <ac:spMkLst>
            <pc:docMk/>
            <pc:sldMk cId="2320003169" sldId="556"/>
            <ac:spMk id="2" creationId="{797310B5-D907-A977-7A9C-69F8BEB7BB3F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19:29:33.095" v="24" actId="1076"/>
          <ac:spMkLst>
            <pc:docMk/>
            <pc:sldMk cId="2320003169" sldId="556"/>
            <ac:spMk id="3" creationId="{B157DF44-BA98-E327-44BB-221B6D9DE473}"/>
          </ac:spMkLst>
        </pc:spChg>
      </pc:sldChg>
      <pc:sldChg chg="addSp delSp modSp">
        <pc:chgData name="Shourya Shailesh Chouhan" userId="S::schouha@purdue.edu::c592ebe2-018c-4edc-848e-2e0f251f67fe" providerId="AD" clId="Web-{11079867-BDDE-C380-D636-E2FF0B7B9F0F}" dt="2023-12-08T19:31:27.894" v="70" actId="1076"/>
        <pc:sldMkLst>
          <pc:docMk/>
          <pc:sldMk cId="4013530773" sldId="559"/>
        </pc:sldMkLst>
        <pc:spChg chg="mod">
          <ac:chgData name="Shourya Shailesh Chouhan" userId="S::schouha@purdue.edu::c592ebe2-018c-4edc-848e-2e0f251f67fe" providerId="AD" clId="Web-{11079867-BDDE-C380-D636-E2FF0B7B9F0F}" dt="2023-12-08T19:31:26.659" v="69" actId="20577"/>
          <ac:spMkLst>
            <pc:docMk/>
            <pc:sldMk cId="4013530773" sldId="559"/>
            <ac:spMk id="7" creationId="{0C7B102E-E30E-1652-593A-F5B6468D711C}"/>
          </ac:spMkLst>
        </pc:spChg>
        <pc:picChg chg="add del mod">
          <ac:chgData name="Shourya Shailesh Chouhan" userId="S::schouha@purdue.edu::c592ebe2-018c-4edc-848e-2e0f251f67fe" providerId="AD" clId="Web-{11079867-BDDE-C380-D636-E2FF0B7B9F0F}" dt="2023-12-08T19:30:41.049" v="27"/>
          <ac:picMkLst>
            <pc:docMk/>
            <pc:sldMk cId="4013530773" sldId="559"/>
            <ac:picMk id="4" creationId="{713F74CD-D5C7-3325-90F4-F092A4367BD8}"/>
          </ac:picMkLst>
        </pc:picChg>
        <pc:picChg chg="add mod">
          <ac:chgData name="Shourya Shailesh Chouhan" userId="S::schouha@purdue.edu::c592ebe2-018c-4edc-848e-2e0f251f67fe" providerId="AD" clId="Web-{11079867-BDDE-C380-D636-E2FF0B7B9F0F}" dt="2023-12-08T19:31:27.894" v="70" actId="1076"/>
          <ac:picMkLst>
            <pc:docMk/>
            <pc:sldMk cId="4013530773" sldId="559"/>
            <ac:picMk id="6" creationId="{542188DF-0584-0622-2868-F1197C5C6F66}"/>
          </ac:picMkLst>
        </pc:picChg>
      </pc:sldChg>
      <pc:sldChg chg="mod modShow">
        <pc:chgData name="Shourya Shailesh Chouhan" userId="S::schouha@purdue.edu::c592ebe2-018c-4edc-848e-2e0f251f67fe" providerId="AD" clId="Web-{11079867-BDDE-C380-D636-E2FF0B7B9F0F}" dt="2023-12-08T19:38:16.481" v="186"/>
        <pc:sldMkLst>
          <pc:docMk/>
          <pc:sldMk cId="2913489859" sldId="561"/>
        </pc:sldMkLst>
      </pc:sldChg>
      <pc:sldChg chg="modSp">
        <pc:chgData name="Shourya Shailesh Chouhan" userId="S::schouha@purdue.edu::c592ebe2-018c-4edc-848e-2e0f251f67fe" providerId="AD" clId="Web-{11079867-BDDE-C380-D636-E2FF0B7B9F0F}" dt="2023-12-08T19:38:42.232" v="192" actId="14100"/>
        <pc:sldMkLst>
          <pc:docMk/>
          <pc:sldMk cId="4264499004" sldId="562"/>
        </pc:sldMkLst>
        <pc:spChg chg="mod">
          <ac:chgData name="Shourya Shailesh Chouhan" userId="S::schouha@purdue.edu::c592ebe2-018c-4edc-848e-2e0f251f67fe" providerId="AD" clId="Web-{11079867-BDDE-C380-D636-E2FF0B7B9F0F}" dt="2023-12-08T19:38:33.794" v="190" actId="1076"/>
          <ac:spMkLst>
            <pc:docMk/>
            <pc:sldMk cId="4264499004" sldId="562"/>
            <ac:spMk id="6" creationId="{FD3E78F3-93F3-4D1C-1DF3-770BA3C64699}"/>
          </ac:spMkLst>
        </pc:spChg>
        <pc:picChg chg="mod">
          <ac:chgData name="Shourya Shailesh Chouhan" userId="S::schouha@purdue.edu::c592ebe2-018c-4edc-848e-2e0f251f67fe" providerId="AD" clId="Web-{11079867-BDDE-C380-D636-E2FF0B7B9F0F}" dt="2023-12-08T19:38:39.044" v="191" actId="14100"/>
          <ac:picMkLst>
            <pc:docMk/>
            <pc:sldMk cId="4264499004" sldId="562"/>
            <ac:picMk id="3" creationId="{50F0BD58-F6AE-C42E-BF05-6CF89653EABA}"/>
          </ac:picMkLst>
        </pc:picChg>
        <pc:picChg chg="mod">
          <ac:chgData name="Shourya Shailesh Chouhan" userId="S::schouha@purdue.edu::c592ebe2-018c-4edc-848e-2e0f251f67fe" providerId="AD" clId="Web-{11079867-BDDE-C380-D636-E2FF0B7B9F0F}" dt="2023-12-08T19:38:30.794" v="189" actId="1076"/>
          <ac:picMkLst>
            <pc:docMk/>
            <pc:sldMk cId="4264499004" sldId="562"/>
            <ac:picMk id="9" creationId="{1DA7945F-449C-EDE6-2E56-03FF65F624CD}"/>
          </ac:picMkLst>
        </pc:picChg>
        <pc:picChg chg="mod">
          <ac:chgData name="Shourya Shailesh Chouhan" userId="S::schouha@purdue.edu::c592ebe2-018c-4edc-848e-2e0f251f67fe" providerId="AD" clId="Web-{11079867-BDDE-C380-D636-E2FF0B7B9F0F}" dt="2023-12-08T19:38:42.232" v="192" actId="14100"/>
          <ac:picMkLst>
            <pc:docMk/>
            <pc:sldMk cId="4264499004" sldId="562"/>
            <ac:picMk id="10" creationId="{C323CBC8-B480-DBA2-14BD-A4377217C2BD}"/>
          </ac:picMkLst>
        </pc:picChg>
      </pc:sldChg>
      <pc:sldChg chg="modSp">
        <pc:chgData name="Shourya Shailesh Chouhan" userId="S::schouha@purdue.edu::c592ebe2-018c-4edc-848e-2e0f251f67fe" providerId="AD" clId="Web-{11079867-BDDE-C380-D636-E2FF0B7B9F0F}" dt="2023-12-08T19:45:06.804" v="227" actId="1076"/>
        <pc:sldMkLst>
          <pc:docMk/>
          <pc:sldMk cId="3634025604" sldId="565"/>
        </pc:sldMkLst>
        <pc:spChg chg="mod">
          <ac:chgData name="Shourya Shailesh Chouhan" userId="S::schouha@purdue.edu::c592ebe2-018c-4edc-848e-2e0f251f67fe" providerId="AD" clId="Web-{11079867-BDDE-C380-D636-E2FF0B7B9F0F}" dt="2023-12-08T19:44:32.287" v="220" actId="1076"/>
          <ac:spMkLst>
            <pc:docMk/>
            <pc:sldMk cId="3634025604" sldId="565"/>
            <ac:spMk id="5" creationId="{3AC0BE39-BA5C-A1CD-F6BF-6570889926E4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19:44:55.460" v="224" actId="20577"/>
          <ac:spMkLst>
            <pc:docMk/>
            <pc:sldMk cId="3634025604" sldId="565"/>
            <ac:spMk id="9" creationId="{D359CBDF-BBBB-BFFD-E42F-C5EFBC7257E3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19:45:06.804" v="227" actId="1076"/>
          <ac:spMkLst>
            <pc:docMk/>
            <pc:sldMk cId="3634025604" sldId="565"/>
            <ac:spMk id="10" creationId="{DC0D48D7-C5BE-8C8F-D636-ED579BB8CB8C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19:44:48.881" v="222" actId="20577"/>
          <ac:spMkLst>
            <pc:docMk/>
            <pc:sldMk cId="3634025604" sldId="565"/>
            <ac:spMk id="11" creationId="{931E9023-11B6-11EC-33FF-E7EB5FC15AA2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19:44:51.772" v="223" actId="20577"/>
          <ac:spMkLst>
            <pc:docMk/>
            <pc:sldMk cId="3634025604" sldId="565"/>
            <ac:spMk id="19" creationId="{41D4D83B-B12E-138C-7246-8CCC56621BAF}"/>
          </ac:spMkLst>
        </pc:spChg>
      </pc:sldChg>
      <pc:sldChg chg="modSp">
        <pc:chgData name="Shourya Shailesh Chouhan" userId="S::schouha@purdue.edu::c592ebe2-018c-4edc-848e-2e0f251f67fe" providerId="AD" clId="Web-{11079867-BDDE-C380-D636-E2FF0B7B9F0F}" dt="2023-12-08T19:45:28.273" v="232" actId="20577"/>
        <pc:sldMkLst>
          <pc:docMk/>
          <pc:sldMk cId="741491371" sldId="566"/>
        </pc:sldMkLst>
        <pc:spChg chg="mod">
          <ac:chgData name="Shourya Shailesh Chouhan" userId="S::schouha@purdue.edu::c592ebe2-018c-4edc-848e-2e0f251f67fe" providerId="AD" clId="Web-{11079867-BDDE-C380-D636-E2FF0B7B9F0F}" dt="2023-12-08T19:45:28.273" v="232" actId="20577"/>
          <ac:spMkLst>
            <pc:docMk/>
            <pc:sldMk cId="741491371" sldId="566"/>
            <ac:spMk id="2" creationId="{EE30DEE9-2DBD-C997-C208-027230B5A3EA}"/>
          </ac:spMkLst>
        </pc:spChg>
      </pc:sldChg>
      <pc:sldChg chg="del">
        <pc:chgData name="Shourya Shailesh Chouhan" userId="S::schouha@purdue.edu::c592ebe2-018c-4edc-848e-2e0f251f67fe" providerId="AD" clId="Web-{11079867-BDDE-C380-D636-E2FF0B7B9F0F}" dt="2023-12-08T19:38:47.951" v="193"/>
        <pc:sldMkLst>
          <pc:docMk/>
          <pc:sldMk cId="2040815792" sldId="567"/>
        </pc:sldMkLst>
      </pc:sldChg>
      <pc:sldChg chg="addSp delSp modSp del">
        <pc:chgData name="Shourya Shailesh Chouhan" userId="S::schouha@purdue.edu::c592ebe2-018c-4edc-848e-2e0f251f67fe" providerId="AD" clId="Web-{11079867-BDDE-C380-D636-E2FF0B7B9F0F}" dt="2023-12-08T19:38:00.528" v="185"/>
        <pc:sldMkLst>
          <pc:docMk/>
          <pc:sldMk cId="3744619753" sldId="568"/>
        </pc:sldMkLst>
        <pc:graphicFrameChg chg="add del mod modGraphic">
          <ac:chgData name="Shourya Shailesh Chouhan" userId="S::schouha@purdue.edu::c592ebe2-018c-4edc-848e-2e0f251f67fe" providerId="AD" clId="Web-{11079867-BDDE-C380-D636-E2FF0B7B9F0F}" dt="2023-12-08T19:33:12.240" v="137"/>
          <ac:graphicFrameMkLst>
            <pc:docMk/>
            <pc:sldMk cId="3744619753" sldId="568"/>
            <ac:graphicFrameMk id="2" creationId="{BA559FB6-87AE-2015-689F-A2174C1AB33A}"/>
          </ac:graphicFrameMkLst>
        </pc:graphicFrameChg>
        <pc:picChg chg="mod">
          <ac:chgData name="Shourya Shailesh Chouhan" userId="S::schouha@purdue.edu::c592ebe2-018c-4edc-848e-2e0f251f67fe" providerId="AD" clId="Web-{11079867-BDDE-C380-D636-E2FF0B7B9F0F}" dt="2023-12-08T19:26:36.762" v="0" actId="14100"/>
          <ac:picMkLst>
            <pc:docMk/>
            <pc:sldMk cId="3744619753" sldId="568"/>
            <ac:picMk id="13" creationId="{6D033A0D-B15C-0D57-E025-471FE3F8B097}"/>
          </ac:picMkLst>
        </pc:picChg>
      </pc:sldChg>
      <pc:sldChg chg="modSp">
        <pc:chgData name="Shourya Shailesh Chouhan" userId="S::schouha@purdue.edu::c592ebe2-018c-4edc-848e-2e0f251f67fe" providerId="AD" clId="Web-{11079867-BDDE-C380-D636-E2FF0B7B9F0F}" dt="2023-12-08T20:18:19.586" v="392" actId="1076"/>
        <pc:sldMkLst>
          <pc:docMk/>
          <pc:sldMk cId="915106505" sldId="569"/>
        </pc:sldMkLst>
        <pc:spChg chg="mod">
          <ac:chgData name="Shourya Shailesh Chouhan" userId="S::schouha@purdue.edu::c592ebe2-018c-4edc-848e-2e0f251f67fe" providerId="AD" clId="Web-{11079867-BDDE-C380-D636-E2FF0B7B9F0F}" dt="2023-12-08T19:46:14.055" v="237" actId="20577"/>
          <ac:spMkLst>
            <pc:docMk/>
            <pc:sldMk cId="915106505" sldId="569"/>
            <ac:spMk id="3" creationId="{849B96F2-630F-4832-CD38-2557BF9C757B}"/>
          </ac:spMkLst>
        </pc:spChg>
        <pc:spChg chg="mod">
          <ac:chgData name="Shourya Shailesh Chouhan" userId="S::schouha@purdue.edu::c592ebe2-018c-4edc-848e-2e0f251f67fe" providerId="AD" clId="Web-{11079867-BDDE-C380-D636-E2FF0B7B9F0F}" dt="2023-12-08T20:18:19.586" v="392" actId="1076"/>
          <ac:spMkLst>
            <pc:docMk/>
            <pc:sldMk cId="915106505" sldId="569"/>
            <ac:spMk id="6" creationId="{9AB84383-BC4C-3E82-37E6-3C9CC462802E}"/>
          </ac:spMkLst>
        </pc:spChg>
        <pc:picChg chg="mod">
          <ac:chgData name="Shourya Shailesh Chouhan" userId="S::schouha@purdue.edu::c592ebe2-018c-4edc-848e-2e0f251f67fe" providerId="AD" clId="Web-{11079867-BDDE-C380-D636-E2FF0B7B9F0F}" dt="2023-12-08T19:46:18.868" v="238" actId="1076"/>
          <ac:picMkLst>
            <pc:docMk/>
            <pc:sldMk cId="915106505" sldId="569"/>
            <ac:picMk id="2" creationId="{9C1ACAA2-85B9-CCAC-2E08-44CBD767CE93}"/>
          </ac:picMkLst>
        </pc:picChg>
      </pc:sldChg>
      <pc:sldChg chg="addSp delSp modSp add replId">
        <pc:chgData name="Shourya Shailesh Chouhan" userId="S::schouha@purdue.edu::c592ebe2-018c-4edc-848e-2e0f251f67fe" providerId="AD" clId="Web-{11079867-BDDE-C380-D636-E2FF0B7B9F0F}" dt="2023-12-08T19:37:54.465" v="184" actId="1076"/>
        <pc:sldMkLst>
          <pc:docMk/>
          <pc:sldMk cId="1441503286" sldId="570"/>
        </pc:sldMkLst>
        <pc:spChg chg="mod">
          <ac:chgData name="Shourya Shailesh Chouhan" userId="S::schouha@purdue.edu::c592ebe2-018c-4edc-848e-2e0f251f67fe" providerId="AD" clId="Web-{11079867-BDDE-C380-D636-E2FF0B7B9F0F}" dt="2023-12-08T19:34:42.789" v="152" actId="1076"/>
          <ac:spMkLst>
            <pc:docMk/>
            <pc:sldMk cId="1441503286" sldId="570"/>
            <ac:spMk id="6" creationId="{24CE54F5-2E30-85BC-C3B9-BD5185A2532D}"/>
          </ac:spMkLst>
        </pc:spChg>
        <pc:spChg chg="add mod">
          <ac:chgData name="Shourya Shailesh Chouhan" userId="S::schouha@purdue.edu::c592ebe2-018c-4edc-848e-2e0f251f67fe" providerId="AD" clId="Web-{11079867-BDDE-C380-D636-E2FF0B7B9F0F}" dt="2023-12-08T19:36:50.136" v="169" actId="20577"/>
          <ac:spMkLst>
            <pc:docMk/>
            <pc:sldMk cId="1441503286" sldId="570"/>
            <ac:spMk id="67" creationId="{4DC337A3-9BCD-145A-4034-01F23E3436F8}"/>
          </ac:spMkLst>
        </pc:spChg>
        <pc:spChg chg="add del">
          <ac:chgData name="Shourya Shailesh Chouhan" userId="S::schouha@purdue.edu::c592ebe2-018c-4edc-848e-2e0f251f67fe" providerId="AD" clId="Web-{11079867-BDDE-C380-D636-E2FF0B7B9F0F}" dt="2023-12-08T19:35:54.181" v="158"/>
          <ac:spMkLst>
            <pc:docMk/>
            <pc:sldMk cId="1441503286" sldId="570"/>
            <ac:spMk id="68" creationId="{CA9E2632-F799-5F81-BA50-410F3C841C48}"/>
          </ac:spMkLst>
        </pc:spChg>
        <pc:spChg chg="add del">
          <ac:chgData name="Shourya Shailesh Chouhan" userId="S::schouha@purdue.edu::c592ebe2-018c-4edc-848e-2e0f251f67fe" providerId="AD" clId="Web-{11079867-BDDE-C380-D636-E2FF0B7B9F0F}" dt="2023-12-08T19:35:52.775" v="157"/>
          <ac:spMkLst>
            <pc:docMk/>
            <pc:sldMk cId="1441503286" sldId="570"/>
            <ac:spMk id="69" creationId="{1BAEFD34-90D3-94A0-145A-346C56ED4117}"/>
          </ac:spMkLst>
        </pc:spChg>
        <pc:spChg chg="add mod">
          <ac:chgData name="Shourya Shailesh Chouhan" userId="S::schouha@purdue.edu::c592ebe2-018c-4edc-848e-2e0f251f67fe" providerId="AD" clId="Web-{11079867-BDDE-C380-D636-E2FF0B7B9F0F}" dt="2023-12-08T19:37:34.715" v="179" actId="20577"/>
          <ac:spMkLst>
            <pc:docMk/>
            <pc:sldMk cId="1441503286" sldId="570"/>
            <ac:spMk id="84" creationId="{D0FD7DA8-A95F-E67B-9ECA-96E3B58F08C6}"/>
          </ac:spMkLst>
        </pc:spChg>
        <pc:spChg chg="add mod">
          <ac:chgData name="Shourya Shailesh Chouhan" userId="S::schouha@purdue.edu::c592ebe2-018c-4edc-848e-2e0f251f67fe" providerId="AD" clId="Web-{11079867-BDDE-C380-D636-E2FF0B7B9F0F}" dt="2023-12-08T19:37:39.387" v="182" actId="20577"/>
          <ac:spMkLst>
            <pc:docMk/>
            <pc:sldMk cId="1441503286" sldId="570"/>
            <ac:spMk id="85" creationId="{030E5503-E219-4C77-694B-39CDB58D8D8E}"/>
          </ac:spMkLst>
        </pc:spChg>
        <pc:graphicFrameChg chg="add mod modGraphic">
          <ac:chgData name="Shourya Shailesh Chouhan" userId="S::schouha@purdue.edu::c592ebe2-018c-4edc-848e-2e0f251f67fe" providerId="AD" clId="Web-{11079867-BDDE-C380-D636-E2FF0B7B9F0F}" dt="2023-12-08T19:34:07.116" v="149"/>
          <ac:graphicFrameMkLst>
            <pc:docMk/>
            <pc:sldMk cId="1441503286" sldId="570"/>
            <ac:graphicFrameMk id="2" creationId="{A8A2F19D-20E9-B34A-E08D-A053D3F35C71}"/>
          </ac:graphicFrameMkLst>
        </pc:graphicFrameChg>
        <pc:picChg chg="del">
          <ac:chgData name="Shourya Shailesh Chouhan" userId="S::schouha@purdue.edu::c592ebe2-018c-4edc-848e-2e0f251f67fe" providerId="AD" clId="Web-{11079867-BDDE-C380-D636-E2FF0B7B9F0F}" dt="2023-12-08T19:33:18.552" v="139"/>
          <ac:picMkLst>
            <pc:docMk/>
            <pc:sldMk cId="1441503286" sldId="570"/>
            <ac:picMk id="13" creationId="{6D033A0D-B15C-0D57-E025-471FE3F8B097}"/>
          </ac:picMkLst>
        </pc:picChg>
        <pc:picChg chg="del">
          <ac:chgData name="Shourya Shailesh Chouhan" userId="S::schouha@purdue.edu::c592ebe2-018c-4edc-848e-2e0f251f67fe" providerId="AD" clId="Web-{11079867-BDDE-C380-D636-E2FF0B7B9F0F}" dt="2023-12-08T19:33:19.709" v="140"/>
          <ac:picMkLst>
            <pc:docMk/>
            <pc:sldMk cId="1441503286" sldId="570"/>
            <ac:picMk id="14" creationId="{9CE4EEF0-6FEA-3533-F5F6-19277AF8C3A3}"/>
          </ac:picMkLst>
        </pc:picChg>
        <pc:picChg chg="del">
          <ac:chgData name="Shourya Shailesh Chouhan" userId="S::schouha@purdue.edu::c592ebe2-018c-4edc-848e-2e0f251f67fe" providerId="AD" clId="Web-{11079867-BDDE-C380-D636-E2FF0B7B9F0F}" dt="2023-12-08T19:33:20.834" v="141"/>
          <ac:picMkLst>
            <pc:docMk/>
            <pc:sldMk cId="1441503286" sldId="570"/>
            <ac:picMk id="15" creationId="{9541CFD3-27DE-A363-02FE-A3518E70FFF1}"/>
          </ac:picMkLst>
        </pc:picChg>
        <pc:picChg chg="mod">
          <ac:chgData name="Shourya Shailesh Chouhan" userId="S::schouha@purdue.edu::c592ebe2-018c-4edc-848e-2e0f251f67fe" providerId="AD" clId="Web-{11079867-BDDE-C380-D636-E2FF0B7B9F0F}" dt="2023-12-08T19:37:54.465" v="184" actId="1076"/>
          <ac:picMkLst>
            <pc:docMk/>
            <pc:sldMk cId="1441503286" sldId="570"/>
            <ac:picMk id="17" creationId="{50CFB210-89D4-2721-815E-3CFBC2E997CB}"/>
          </ac:picMkLst>
        </pc:picChg>
      </pc:sldChg>
      <pc:sldChg chg="addSp delSp modSp add replId">
        <pc:chgData name="Shourya Shailesh Chouhan" userId="S::schouha@purdue.edu::c592ebe2-018c-4edc-848e-2e0f251f67fe" providerId="AD" clId="Web-{11079867-BDDE-C380-D636-E2FF0B7B9F0F}" dt="2023-12-08T20:16:23.395" v="377" actId="1076"/>
        <pc:sldMkLst>
          <pc:docMk/>
          <pc:sldMk cId="106564823" sldId="571"/>
        </pc:sldMkLst>
        <pc:spChg chg="mod">
          <ac:chgData name="Shourya Shailesh Chouhan" userId="S::schouha@purdue.edu::c592ebe2-018c-4edc-848e-2e0f251f67fe" providerId="AD" clId="Web-{11079867-BDDE-C380-D636-E2FF0B7B9F0F}" dt="2023-12-08T20:16:23.395" v="377" actId="1076"/>
          <ac:spMkLst>
            <pc:docMk/>
            <pc:sldMk cId="106564823" sldId="571"/>
            <ac:spMk id="2" creationId="{797310B5-D907-A977-7A9C-69F8BEB7BB3F}"/>
          </ac:spMkLst>
        </pc:spChg>
        <pc:spChg chg="add mod">
          <ac:chgData name="Shourya Shailesh Chouhan" userId="S::schouha@purdue.edu::c592ebe2-018c-4edc-848e-2e0f251f67fe" providerId="AD" clId="Web-{11079867-BDDE-C380-D636-E2FF0B7B9F0F}" dt="2023-12-08T20:14:38.455" v="310"/>
          <ac:spMkLst>
            <pc:docMk/>
            <pc:sldMk cId="106564823" sldId="571"/>
            <ac:spMk id="3" creationId="{E3578A90-7A39-F56B-02FC-29FE4E2225C0}"/>
          </ac:spMkLst>
        </pc:spChg>
        <pc:spChg chg="add mod">
          <ac:chgData name="Shourya Shailesh Chouhan" userId="S::schouha@purdue.edu::c592ebe2-018c-4edc-848e-2e0f251f67fe" providerId="AD" clId="Web-{11079867-BDDE-C380-D636-E2FF0B7B9F0F}" dt="2023-12-08T20:16:17.582" v="376" actId="20577"/>
          <ac:spMkLst>
            <pc:docMk/>
            <pc:sldMk cId="106564823" sldId="571"/>
            <ac:spMk id="5" creationId="{76B6510C-E245-39E9-94D2-C65D8FEB010C}"/>
          </ac:spMkLst>
        </pc:spChg>
        <pc:picChg chg="del">
          <ac:chgData name="Shourya Shailesh Chouhan" userId="S::schouha@purdue.edu::c592ebe2-018c-4edc-848e-2e0f251f67fe" providerId="AD" clId="Web-{11079867-BDDE-C380-D636-E2FF0B7B9F0F}" dt="2023-12-08T20:14:13.704" v="307"/>
          <ac:picMkLst>
            <pc:docMk/>
            <pc:sldMk cId="106564823" sldId="571"/>
            <ac:picMk id="4" creationId="{BF3B7A5C-F19D-20BF-4CB0-7852F4C2EE24}"/>
          </ac:picMkLst>
        </pc:picChg>
      </pc:sldChg>
    </pc:docChg>
  </pc:docChgLst>
  <pc:docChgLst>
    <pc:chgData name="Sohan Kumar Sahoo" userId="S::sahoo14@purdue.edu::5034110a-9545-4d24-b02a-5cf3b2b47a80" providerId="AD" clId="Web-{D1836B96-DBD8-4783-B1AD-82F3647872A3}"/>
    <pc:docChg chg="modSld">
      <pc:chgData name="Sohan Kumar Sahoo" userId="S::sahoo14@purdue.edu::5034110a-9545-4d24-b02a-5cf3b2b47a80" providerId="AD" clId="Web-{D1836B96-DBD8-4783-B1AD-82F3647872A3}" dt="2023-12-09T01:21:02.351" v="3" actId="14100"/>
      <pc:docMkLst>
        <pc:docMk/>
      </pc:docMkLst>
      <pc:sldChg chg="addSp delSp modSp">
        <pc:chgData name="Sohan Kumar Sahoo" userId="S::sahoo14@purdue.edu::5034110a-9545-4d24-b02a-5cf3b2b47a80" providerId="AD" clId="Web-{D1836B96-DBD8-4783-B1AD-82F3647872A3}" dt="2023-12-09T01:21:02.351" v="3" actId="14100"/>
        <pc:sldMkLst>
          <pc:docMk/>
          <pc:sldMk cId="3524826432" sldId="572"/>
        </pc:sldMkLst>
        <pc:picChg chg="del">
          <ac:chgData name="Sohan Kumar Sahoo" userId="S::sahoo14@purdue.edu::5034110a-9545-4d24-b02a-5cf3b2b47a80" providerId="AD" clId="Web-{D1836B96-DBD8-4783-B1AD-82F3647872A3}" dt="2023-12-09T01:20:41.569" v="0"/>
          <ac:picMkLst>
            <pc:docMk/>
            <pc:sldMk cId="3524826432" sldId="572"/>
            <ac:picMk id="3" creationId="{D6DB93E5-7A7C-47E4-0675-50DDEC7B16F5}"/>
          </ac:picMkLst>
        </pc:picChg>
        <pc:picChg chg="add mod">
          <ac:chgData name="Sohan Kumar Sahoo" userId="S::sahoo14@purdue.edu::5034110a-9545-4d24-b02a-5cf3b2b47a80" providerId="AD" clId="Web-{D1836B96-DBD8-4783-B1AD-82F3647872A3}" dt="2023-12-09T01:21:02.351" v="3" actId="14100"/>
          <ac:picMkLst>
            <pc:docMk/>
            <pc:sldMk cId="3524826432" sldId="572"/>
            <ac:picMk id="5" creationId="{7D31CE4B-BD5F-EE1B-5E89-C4DA64EC5F80}"/>
          </ac:picMkLst>
        </pc:picChg>
      </pc:sldChg>
    </pc:docChg>
  </pc:docChgLst>
  <pc:docChgLst>
    <pc:chgData name="Sohan Kumar Sahoo" userId="S::sahoo14@purdue.edu::5034110a-9545-4d24-b02a-5cf3b2b47a80" providerId="AD" clId="Web-{2C724B5F-821F-4243-8479-47D9DC0E1991}"/>
    <pc:docChg chg="addSld delSld modSld">
      <pc:chgData name="Sohan Kumar Sahoo" userId="S::sahoo14@purdue.edu::5034110a-9545-4d24-b02a-5cf3b2b47a80" providerId="AD" clId="Web-{2C724B5F-821F-4243-8479-47D9DC0E1991}" dt="2023-12-08T21:45:00.026" v="463" actId="20577"/>
      <pc:docMkLst>
        <pc:docMk/>
      </pc:docMkLst>
      <pc:sldChg chg="addSp delSp modSp del mod setBg">
        <pc:chgData name="Sohan Kumar Sahoo" userId="S::sahoo14@purdue.edu::5034110a-9545-4d24-b02a-5cf3b2b47a80" providerId="AD" clId="Web-{2C724B5F-821F-4243-8479-47D9DC0E1991}" dt="2023-12-08T21:25:27.418" v="444"/>
        <pc:sldMkLst>
          <pc:docMk/>
          <pc:sldMk cId="765210901" sldId="538"/>
        </pc:sldMkLst>
        <pc:spChg chg="mod">
          <ac:chgData name="Sohan Kumar Sahoo" userId="S::sahoo14@purdue.edu::5034110a-9545-4d24-b02a-5cf3b2b47a80" providerId="AD" clId="Web-{2C724B5F-821F-4243-8479-47D9DC0E1991}" dt="2023-12-08T21:23:26.309" v="433"/>
          <ac:spMkLst>
            <pc:docMk/>
            <pc:sldMk cId="765210901" sldId="538"/>
            <ac:spMk id="2" creationId="{D249E45E-D6A7-9780-F652-BAF86DFBCC00}"/>
          </ac:spMkLst>
        </pc:spChg>
        <pc:spChg chg="mod">
          <ac:chgData name="Sohan Kumar Sahoo" userId="S::sahoo14@purdue.edu::5034110a-9545-4d24-b02a-5cf3b2b47a80" providerId="AD" clId="Web-{2C724B5F-821F-4243-8479-47D9DC0E1991}" dt="2023-12-08T21:23:26.309" v="433"/>
          <ac:spMkLst>
            <pc:docMk/>
            <pc:sldMk cId="765210901" sldId="538"/>
            <ac:spMk id="8" creationId="{85577A64-4E94-69E1-3180-1E014BD06B3C}"/>
          </ac:spMkLst>
        </pc:spChg>
        <pc:spChg chg="del mod">
          <ac:chgData name="Sohan Kumar Sahoo" userId="S::sahoo14@purdue.edu::5034110a-9545-4d24-b02a-5cf3b2b47a80" providerId="AD" clId="Web-{2C724B5F-821F-4243-8479-47D9DC0E1991}" dt="2023-12-08T21:23:26.309" v="433"/>
          <ac:spMkLst>
            <pc:docMk/>
            <pc:sldMk cId="765210901" sldId="538"/>
            <ac:spMk id="10" creationId="{F44AD71C-28EE-27E7-13A4-AC62F7E2DCD2}"/>
          </ac:spMkLst>
        </pc:spChg>
        <pc:spChg chg="add">
          <ac:chgData name="Sohan Kumar Sahoo" userId="S::sahoo14@purdue.edu::5034110a-9545-4d24-b02a-5cf3b2b47a80" providerId="AD" clId="Web-{2C724B5F-821F-4243-8479-47D9DC0E1991}" dt="2023-12-08T21:23:26.309" v="433"/>
          <ac:spMkLst>
            <pc:docMk/>
            <pc:sldMk cId="765210901" sldId="538"/>
            <ac:spMk id="16" creationId="{BACC6370-2D7E-4714-9D71-7542949D7D5D}"/>
          </ac:spMkLst>
        </pc:spChg>
        <pc:spChg chg="add">
          <ac:chgData name="Sohan Kumar Sahoo" userId="S::sahoo14@purdue.edu::5034110a-9545-4d24-b02a-5cf3b2b47a80" providerId="AD" clId="Web-{2C724B5F-821F-4243-8479-47D9DC0E1991}" dt="2023-12-08T21:23:26.309" v="433"/>
          <ac:spMkLst>
            <pc:docMk/>
            <pc:sldMk cId="765210901" sldId="538"/>
            <ac:spMk id="18" creationId="{F68B3F68-107C-434F-AA38-110D5EA91B85}"/>
          </ac:spMkLst>
        </pc:spChg>
        <pc:spChg chg="add">
          <ac:chgData name="Sohan Kumar Sahoo" userId="S::sahoo14@purdue.edu::5034110a-9545-4d24-b02a-5cf3b2b47a80" providerId="AD" clId="Web-{2C724B5F-821F-4243-8479-47D9DC0E1991}" dt="2023-12-08T21:23:26.309" v="433"/>
          <ac:spMkLst>
            <pc:docMk/>
            <pc:sldMk cId="765210901" sldId="538"/>
            <ac:spMk id="20" creationId="{AAD0DBB9-1A4B-4391-81D4-CB19F9AB918A}"/>
          </ac:spMkLst>
        </pc:spChg>
        <pc:spChg chg="add">
          <ac:chgData name="Sohan Kumar Sahoo" userId="S::sahoo14@purdue.edu::5034110a-9545-4d24-b02a-5cf3b2b47a80" providerId="AD" clId="Web-{2C724B5F-821F-4243-8479-47D9DC0E1991}" dt="2023-12-08T21:23:26.309" v="433"/>
          <ac:spMkLst>
            <pc:docMk/>
            <pc:sldMk cId="765210901" sldId="538"/>
            <ac:spMk id="22" creationId="{063BBA22-50EA-4C4D-BE05-F1CE4E63AA56}"/>
          </ac:spMkLst>
        </pc:spChg>
        <pc:graphicFrameChg chg="add">
          <ac:chgData name="Sohan Kumar Sahoo" userId="S::sahoo14@purdue.edu::5034110a-9545-4d24-b02a-5cf3b2b47a80" providerId="AD" clId="Web-{2C724B5F-821F-4243-8479-47D9DC0E1991}" dt="2023-12-08T21:23:26.309" v="433"/>
          <ac:graphicFrameMkLst>
            <pc:docMk/>
            <pc:sldMk cId="765210901" sldId="538"/>
            <ac:graphicFrameMk id="13" creationId="{98FD1F4E-B886-E8E1-6985-67466BEF9B67}"/>
          </ac:graphicFrameMkLst>
        </pc:graphicFrameChg>
      </pc:sldChg>
      <pc:sldChg chg="addSp delSp modSp">
        <pc:chgData name="Sohan Kumar Sahoo" userId="S::sahoo14@purdue.edu::5034110a-9545-4d24-b02a-5cf3b2b47a80" providerId="AD" clId="Web-{2C724B5F-821F-4243-8479-47D9DC0E1991}" dt="2023-12-08T21:25:43.902" v="446"/>
        <pc:sldMkLst>
          <pc:docMk/>
          <pc:sldMk cId="1877701230" sldId="544"/>
        </pc:sldMkLst>
        <pc:spChg chg="add del mod">
          <ac:chgData name="Sohan Kumar Sahoo" userId="S::sahoo14@purdue.edu::5034110a-9545-4d24-b02a-5cf3b2b47a80" providerId="AD" clId="Web-{2C724B5F-821F-4243-8479-47D9DC0E1991}" dt="2023-12-08T21:25:43.902" v="446"/>
          <ac:spMkLst>
            <pc:docMk/>
            <pc:sldMk cId="1877701230" sldId="544"/>
            <ac:spMk id="3" creationId="{9D3BCC5A-5DD3-65E8-2FF7-91F86E1CF425}"/>
          </ac:spMkLst>
        </pc:spChg>
      </pc:sldChg>
      <pc:sldChg chg="modSp">
        <pc:chgData name="Sohan Kumar Sahoo" userId="S::sahoo14@purdue.edu::5034110a-9545-4d24-b02a-5cf3b2b47a80" providerId="AD" clId="Web-{2C724B5F-821F-4243-8479-47D9DC0E1991}" dt="2023-12-08T21:04:14.216" v="1" actId="1076"/>
        <pc:sldMkLst>
          <pc:docMk/>
          <pc:sldMk cId="4264499004" sldId="562"/>
        </pc:sldMkLst>
        <pc:spChg chg="mod">
          <ac:chgData name="Sohan Kumar Sahoo" userId="S::sahoo14@purdue.edu::5034110a-9545-4d24-b02a-5cf3b2b47a80" providerId="AD" clId="Web-{2C724B5F-821F-4243-8479-47D9DC0E1991}" dt="2023-12-08T21:04:14.216" v="1" actId="1076"/>
          <ac:spMkLst>
            <pc:docMk/>
            <pc:sldMk cId="4264499004" sldId="562"/>
            <ac:spMk id="12" creationId="{713B4105-270B-E572-1DD3-7158B20C24CB}"/>
          </ac:spMkLst>
        </pc:spChg>
        <pc:picChg chg="mod">
          <ac:chgData name="Sohan Kumar Sahoo" userId="S::sahoo14@purdue.edu::5034110a-9545-4d24-b02a-5cf3b2b47a80" providerId="AD" clId="Web-{2C724B5F-821F-4243-8479-47D9DC0E1991}" dt="2023-12-08T21:04:09.716" v="0" actId="1076"/>
          <ac:picMkLst>
            <pc:docMk/>
            <pc:sldMk cId="4264499004" sldId="562"/>
            <ac:picMk id="10" creationId="{C323CBC8-B480-DBA2-14BD-A4377217C2BD}"/>
          </ac:picMkLst>
        </pc:picChg>
      </pc:sldChg>
      <pc:sldChg chg="modSp">
        <pc:chgData name="Sohan Kumar Sahoo" userId="S::sahoo14@purdue.edu::5034110a-9545-4d24-b02a-5cf3b2b47a80" providerId="AD" clId="Web-{2C724B5F-821F-4243-8479-47D9DC0E1991}" dt="2023-12-08T21:45:00.026" v="463" actId="20577"/>
        <pc:sldMkLst>
          <pc:docMk/>
          <pc:sldMk cId="741491371" sldId="566"/>
        </pc:sldMkLst>
        <pc:graphicFrameChg chg="mod modGraphic">
          <ac:chgData name="Sohan Kumar Sahoo" userId="S::sahoo14@purdue.edu::5034110a-9545-4d24-b02a-5cf3b2b47a80" providerId="AD" clId="Web-{2C724B5F-821F-4243-8479-47D9DC0E1991}" dt="2023-12-08T21:45:00.026" v="463" actId="20577"/>
          <ac:graphicFrameMkLst>
            <pc:docMk/>
            <pc:sldMk cId="741491371" sldId="566"/>
            <ac:graphicFrameMk id="3" creationId="{537C1E4F-4D5E-52F9-7247-5B4E06E0C932}"/>
          </ac:graphicFrameMkLst>
        </pc:graphicFrameChg>
      </pc:sldChg>
      <pc:sldChg chg="addSp modSp">
        <pc:chgData name="Sohan Kumar Sahoo" userId="S::sahoo14@purdue.edu::5034110a-9545-4d24-b02a-5cf3b2b47a80" providerId="AD" clId="Web-{2C724B5F-821F-4243-8479-47D9DC0E1991}" dt="2023-12-08T21:21:24.949" v="411" actId="20577"/>
        <pc:sldMkLst>
          <pc:docMk/>
          <pc:sldMk cId="3524826432" sldId="572"/>
        </pc:sldMkLst>
        <pc:spChg chg="mod">
          <ac:chgData name="Sohan Kumar Sahoo" userId="S::sahoo14@purdue.edu::5034110a-9545-4d24-b02a-5cf3b2b47a80" providerId="AD" clId="Web-{2C724B5F-821F-4243-8479-47D9DC0E1991}" dt="2023-12-08T21:20:33.934" v="398" actId="1076"/>
          <ac:spMkLst>
            <pc:docMk/>
            <pc:sldMk cId="3524826432" sldId="572"/>
            <ac:spMk id="2" creationId="{D249E45E-D6A7-9780-F652-BAF86DFBCC00}"/>
          </ac:spMkLst>
        </pc:spChg>
        <pc:spChg chg="mod">
          <ac:chgData name="Sohan Kumar Sahoo" userId="S::sahoo14@purdue.edu::5034110a-9545-4d24-b02a-5cf3b2b47a80" providerId="AD" clId="Web-{2C724B5F-821F-4243-8479-47D9DC0E1991}" dt="2023-12-08T21:21:24.949" v="411" actId="20577"/>
          <ac:spMkLst>
            <pc:docMk/>
            <pc:sldMk cId="3524826432" sldId="572"/>
            <ac:spMk id="4" creationId="{CC5AE2FB-49AC-D738-49DB-06319A9E7988}"/>
          </ac:spMkLst>
        </pc:spChg>
        <pc:picChg chg="add mod">
          <ac:chgData name="Sohan Kumar Sahoo" userId="S::sahoo14@purdue.edu::5034110a-9545-4d24-b02a-5cf3b2b47a80" providerId="AD" clId="Web-{2C724B5F-821F-4243-8479-47D9DC0E1991}" dt="2023-12-08T21:20:38.949" v="399" actId="1076"/>
          <ac:picMkLst>
            <pc:docMk/>
            <pc:sldMk cId="3524826432" sldId="572"/>
            <ac:picMk id="3" creationId="{D6DB93E5-7A7C-47E4-0675-50DDEC7B16F5}"/>
          </ac:picMkLst>
        </pc:picChg>
      </pc:sldChg>
      <pc:sldChg chg="addSp delSp modSp add replId">
        <pc:chgData name="Sohan Kumar Sahoo" userId="S::sahoo14@purdue.edu::5034110a-9545-4d24-b02a-5cf3b2b47a80" providerId="AD" clId="Web-{2C724B5F-821F-4243-8479-47D9DC0E1991}" dt="2023-12-08T21:26:00.183" v="459" actId="20577"/>
        <pc:sldMkLst>
          <pc:docMk/>
          <pc:sldMk cId="318187317" sldId="573"/>
        </pc:sldMkLst>
        <pc:spChg chg="mod">
          <ac:chgData name="Sohan Kumar Sahoo" userId="S::sahoo14@purdue.edu::5034110a-9545-4d24-b02a-5cf3b2b47a80" providerId="AD" clId="Web-{2C724B5F-821F-4243-8479-47D9DC0E1991}" dt="2023-12-08T21:26:00.183" v="459" actId="20577"/>
          <ac:spMkLst>
            <pc:docMk/>
            <pc:sldMk cId="318187317" sldId="573"/>
            <ac:spMk id="2" creationId="{D249E45E-D6A7-9780-F652-BAF86DFBCC00}"/>
          </ac:spMkLst>
        </pc:spChg>
        <pc:spChg chg="del">
          <ac:chgData name="Sohan Kumar Sahoo" userId="S::sahoo14@purdue.edu::5034110a-9545-4d24-b02a-5cf3b2b47a80" providerId="AD" clId="Web-{2C724B5F-821F-4243-8479-47D9DC0E1991}" dt="2023-12-08T21:23:43.480" v="436"/>
          <ac:spMkLst>
            <pc:docMk/>
            <pc:sldMk cId="318187317" sldId="573"/>
            <ac:spMk id="4" creationId="{CC5AE2FB-49AC-D738-49DB-06319A9E7988}"/>
          </ac:spMkLst>
        </pc:spChg>
        <pc:graphicFrameChg chg="add mod modGraphic">
          <ac:chgData name="Sohan Kumar Sahoo" userId="S::sahoo14@purdue.edu::5034110a-9545-4d24-b02a-5cf3b2b47a80" providerId="AD" clId="Web-{2C724B5F-821F-4243-8479-47D9DC0E1991}" dt="2023-12-08T21:25:19.949" v="443" actId="20577"/>
          <ac:graphicFrameMkLst>
            <pc:docMk/>
            <pc:sldMk cId="318187317" sldId="573"/>
            <ac:graphicFrameMk id="6" creationId="{09F817C8-D9C2-463F-9D5F-28FAB50DF962}"/>
          </ac:graphicFrameMkLst>
        </pc:graphicFrameChg>
        <pc:picChg chg="del">
          <ac:chgData name="Sohan Kumar Sahoo" userId="S::sahoo14@purdue.edu::5034110a-9545-4d24-b02a-5cf3b2b47a80" providerId="AD" clId="Web-{2C724B5F-821F-4243-8479-47D9DC0E1991}" dt="2023-12-08T21:23:41.199" v="435"/>
          <ac:picMkLst>
            <pc:docMk/>
            <pc:sldMk cId="318187317" sldId="573"/>
            <ac:picMk id="3" creationId="{D6DB93E5-7A7C-47E4-0675-50DDEC7B16F5}"/>
          </ac:picMkLst>
        </pc:picChg>
      </pc:sldChg>
      <pc:sldChg chg="addSp new">
        <pc:chgData name="Sohan Kumar Sahoo" userId="S::sahoo14@purdue.edu::5034110a-9545-4d24-b02a-5cf3b2b47a80" providerId="AD" clId="Web-{2C724B5F-821F-4243-8479-47D9DC0E1991}" dt="2023-12-08T21:25:45.699" v="447"/>
        <pc:sldMkLst>
          <pc:docMk/>
          <pc:sldMk cId="1642172892" sldId="574"/>
        </pc:sldMkLst>
        <pc:spChg chg="add">
          <ac:chgData name="Sohan Kumar Sahoo" userId="S::sahoo14@purdue.edu::5034110a-9545-4d24-b02a-5cf3b2b47a80" providerId="AD" clId="Web-{2C724B5F-821F-4243-8479-47D9DC0E1991}" dt="2023-12-08T21:25:45.699" v="447"/>
          <ac:spMkLst>
            <pc:docMk/>
            <pc:sldMk cId="1642172892" sldId="574"/>
            <ac:spMk id="4" creationId="{6FA08648-DF25-4664-F46E-7D99AE3079DB}"/>
          </ac:spMkLst>
        </pc:spChg>
      </pc:sldChg>
    </pc:docChg>
  </pc:docChgLst>
  <pc:docChgLst>
    <pc:chgData name="Sohan Kumar Sahoo" userId="S::sahoo14@purdue.edu::5034110a-9545-4d24-b02a-5cf3b2b47a80" providerId="AD" clId="Web-{D69B660F-519C-4CEB-A44A-73C5F4C48E11}"/>
    <pc:docChg chg="addSld delSld modSld">
      <pc:chgData name="Sohan Kumar Sahoo" userId="S::sahoo14@purdue.edu::5034110a-9545-4d24-b02a-5cf3b2b47a80" providerId="AD" clId="Web-{D69B660F-519C-4CEB-A44A-73C5F4C48E11}" dt="2023-12-08T03:10:24.418" v="112"/>
      <pc:docMkLst>
        <pc:docMk/>
      </pc:docMkLst>
      <pc:sldChg chg="modSp">
        <pc:chgData name="Sohan Kumar Sahoo" userId="S::sahoo14@purdue.edu::5034110a-9545-4d24-b02a-5cf3b2b47a80" providerId="AD" clId="Web-{D69B660F-519C-4CEB-A44A-73C5F4C48E11}" dt="2023-12-08T02:59:29.627" v="4"/>
        <pc:sldMkLst>
          <pc:docMk/>
          <pc:sldMk cId="3548027083" sldId="531"/>
        </pc:sldMkLst>
        <pc:spChg chg="mod">
          <ac:chgData name="Sohan Kumar Sahoo" userId="S::sahoo14@purdue.edu::5034110a-9545-4d24-b02a-5cf3b2b47a80" providerId="AD" clId="Web-{D69B660F-519C-4CEB-A44A-73C5F4C48E11}" dt="2023-12-08T02:59:24.487" v="3"/>
          <ac:spMkLst>
            <pc:docMk/>
            <pc:sldMk cId="3548027083" sldId="531"/>
            <ac:spMk id="2" creationId="{C07F7E09-6A9E-9FCC-7867-895F21ABE716}"/>
          </ac:spMkLst>
        </pc:spChg>
        <pc:spChg chg="mod">
          <ac:chgData name="Sohan Kumar Sahoo" userId="S::sahoo14@purdue.edu::5034110a-9545-4d24-b02a-5cf3b2b47a80" providerId="AD" clId="Web-{D69B660F-519C-4CEB-A44A-73C5F4C48E11}" dt="2023-12-08T02:59:29.627" v="4"/>
          <ac:spMkLst>
            <pc:docMk/>
            <pc:sldMk cId="3548027083" sldId="531"/>
            <ac:spMk id="3" creationId="{199158D4-7B61-0A48-E33F-792278D05724}"/>
          </ac:spMkLst>
        </pc:spChg>
      </pc:sldChg>
      <pc:sldChg chg="modSp">
        <pc:chgData name="Sohan Kumar Sahoo" userId="S::sahoo14@purdue.edu::5034110a-9545-4d24-b02a-5cf3b2b47a80" providerId="AD" clId="Web-{D69B660F-519C-4CEB-A44A-73C5F4C48E11}" dt="2023-12-08T03:02:26.369" v="8"/>
        <pc:sldMkLst>
          <pc:docMk/>
          <pc:sldMk cId="3634025604" sldId="565"/>
        </pc:sldMkLst>
        <pc:spChg chg="mod">
          <ac:chgData name="Sohan Kumar Sahoo" userId="S::sahoo14@purdue.edu::5034110a-9545-4d24-b02a-5cf3b2b47a80" providerId="AD" clId="Web-{D69B660F-519C-4CEB-A44A-73C5F4C48E11}" dt="2023-12-08T03:02:20.009" v="7"/>
          <ac:spMkLst>
            <pc:docMk/>
            <pc:sldMk cId="3634025604" sldId="565"/>
            <ac:spMk id="9" creationId="{D359CBDF-BBBB-BFFD-E42F-C5EFBC7257E3}"/>
          </ac:spMkLst>
        </pc:spChg>
        <pc:spChg chg="mod">
          <ac:chgData name="Sohan Kumar Sahoo" userId="S::sahoo14@purdue.edu::5034110a-9545-4d24-b02a-5cf3b2b47a80" providerId="AD" clId="Web-{D69B660F-519C-4CEB-A44A-73C5F4C48E11}" dt="2023-12-08T03:02:26.369" v="8"/>
          <ac:spMkLst>
            <pc:docMk/>
            <pc:sldMk cId="3634025604" sldId="565"/>
            <ac:spMk id="10" creationId="{DC0D48D7-C5BE-8C8F-D636-ED579BB8CB8C}"/>
          </ac:spMkLst>
        </pc:spChg>
        <pc:spChg chg="mod">
          <ac:chgData name="Sohan Kumar Sahoo" userId="S::sahoo14@purdue.edu::5034110a-9545-4d24-b02a-5cf3b2b47a80" providerId="AD" clId="Web-{D69B660F-519C-4CEB-A44A-73C5F4C48E11}" dt="2023-12-08T03:02:05.993" v="5"/>
          <ac:spMkLst>
            <pc:docMk/>
            <pc:sldMk cId="3634025604" sldId="565"/>
            <ac:spMk id="11" creationId="{931E9023-11B6-11EC-33FF-E7EB5FC15AA2}"/>
          </ac:spMkLst>
        </pc:spChg>
        <pc:spChg chg="mod">
          <ac:chgData name="Sohan Kumar Sahoo" userId="S::sahoo14@purdue.edu::5034110a-9545-4d24-b02a-5cf3b2b47a80" providerId="AD" clId="Web-{D69B660F-519C-4CEB-A44A-73C5F4C48E11}" dt="2023-12-08T03:02:12.509" v="6"/>
          <ac:spMkLst>
            <pc:docMk/>
            <pc:sldMk cId="3634025604" sldId="565"/>
            <ac:spMk id="19" creationId="{41D4D83B-B12E-138C-7246-8CCC56621BAF}"/>
          </ac:spMkLst>
        </pc:spChg>
      </pc:sldChg>
      <pc:sldChg chg="new del">
        <pc:chgData name="Sohan Kumar Sahoo" userId="S::sahoo14@purdue.edu::5034110a-9545-4d24-b02a-5cf3b2b47a80" providerId="AD" clId="Web-{D69B660F-519C-4CEB-A44A-73C5F4C48E11}" dt="2023-12-08T03:10:09.934" v="95"/>
        <pc:sldMkLst>
          <pc:docMk/>
          <pc:sldMk cId="782352454" sldId="567"/>
        </pc:sldMkLst>
      </pc:sldChg>
      <pc:sldChg chg="new del">
        <pc:chgData name="Sohan Kumar Sahoo" userId="S::sahoo14@purdue.edu::5034110a-9545-4d24-b02a-5cf3b2b47a80" providerId="AD" clId="Web-{D69B660F-519C-4CEB-A44A-73C5F4C48E11}" dt="2023-12-08T03:10:09.152" v="94"/>
        <pc:sldMkLst>
          <pc:docMk/>
          <pc:sldMk cId="1371908050" sldId="568"/>
        </pc:sldMkLst>
      </pc:sldChg>
      <pc:sldChg chg="new del">
        <pc:chgData name="Sohan Kumar Sahoo" userId="S::sahoo14@purdue.edu::5034110a-9545-4d24-b02a-5cf3b2b47a80" providerId="AD" clId="Web-{D69B660F-519C-4CEB-A44A-73C5F4C48E11}" dt="2023-12-08T03:10:08.058" v="93"/>
        <pc:sldMkLst>
          <pc:docMk/>
          <pc:sldMk cId="3221863680" sldId="569"/>
        </pc:sldMkLst>
      </pc:sldChg>
      <pc:sldChg chg="new del">
        <pc:chgData name="Sohan Kumar Sahoo" userId="S::sahoo14@purdue.edu::5034110a-9545-4d24-b02a-5cf3b2b47a80" providerId="AD" clId="Web-{D69B660F-519C-4CEB-A44A-73C5F4C48E11}" dt="2023-12-08T03:10:07.340" v="92"/>
        <pc:sldMkLst>
          <pc:docMk/>
          <pc:sldMk cId="1482428145" sldId="570"/>
        </pc:sldMkLst>
      </pc:sldChg>
      <pc:sldChg chg="new del">
        <pc:chgData name="Sohan Kumar Sahoo" userId="S::sahoo14@purdue.edu::5034110a-9545-4d24-b02a-5cf3b2b47a80" providerId="AD" clId="Web-{D69B660F-519C-4CEB-A44A-73C5F4C48E11}" dt="2023-12-08T03:10:06.621" v="91"/>
        <pc:sldMkLst>
          <pc:docMk/>
          <pc:sldMk cId="2310962337" sldId="571"/>
        </pc:sldMkLst>
      </pc:sldChg>
      <pc:sldChg chg="new del">
        <pc:chgData name="Sohan Kumar Sahoo" userId="S::sahoo14@purdue.edu::5034110a-9545-4d24-b02a-5cf3b2b47a80" providerId="AD" clId="Web-{D69B660F-519C-4CEB-A44A-73C5F4C48E11}" dt="2023-12-08T03:10:05.621" v="90"/>
        <pc:sldMkLst>
          <pc:docMk/>
          <pc:sldMk cId="2733629329" sldId="572"/>
        </pc:sldMkLst>
      </pc:sldChg>
      <pc:sldChg chg="new del">
        <pc:chgData name="Sohan Kumar Sahoo" userId="S::sahoo14@purdue.edu::5034110a-9545-4d24-b02a-5cf3b2b47a80" providerId="AD" clId="Web-{D69B660F-519C-4CEB-A44A-73C5F4C48E11}" dt="2023-12-08T03:10:04.699" v="89"/>
        <pc:sldMkLst>
          <pc:docMk/>
          <pc:sldMk cId="3564020581" sldId="573"/>
        </pc:sldMkLst>
      </pc:sldChg>
      <pc:sldChg chg="new del">
        <pc:chgData name="Sohan Kumar Sahoo" userId="S::sahoo14@purdue.edu::5034110a-9545-4d24-b02a-5cf3b2b47a80" providerId="AD" clId="Web-{D69B660F-519C-4CEB-A44A-73C5F4C48E11}" dt="2023-12-08T03:10:03.840" v="88"/>
        <pc:sldMkLst>
          <pc:docMk/>
          <pc:sldMk cId="2240253694" sldId="574"/>
        </pc:sldMkLst>
      </pc:sldChg>
      <pc:sldChg chg="new del">
        <pc:chgData name="Sohan Kumar Sahoo" userId="S::sahoo14@purdue.edu::5034110a-9545-4d24-b02a-5cf3b2b47a80" providerId="AD" clId="Web-{D69B660F-519C-4CEB-A44A-73C5F4C48E11}" dt="2023-12-08T03:10:02.793" v="87"/>
        <pc:sldMkLst>
          <pc:docMk/>
          <pc:sldMk cId="28276733" sldId="575"/>
        </pc:sldMkLst>
      </pc:sldChg>
      <pc:sldChg chg="new del">
        <pc:chgData name="Sohan Kumar Sahoo" userId="S::sahoo14@purdue.edu::5034110a-9545-4d24-b02a-5cf3b2b47a80" providerId="AD" clId="Web-{D69B660F-519C-4CEB-A44A-73C5F4C48E11}" dt="2023-12-08T03:10:01.699" v="86"/>
        <pc:sldMkLst>
          <pc:docMk/>
          <pc:sldMk cId="3007817946" sldId="576"/>
        </pc:sldMkLst>
      </pc:sldChg>
      <pc:sldChg chg="new del">
        <pc:chgData name="Sohan Kumar Sahoo" userId="S::sahoo14@purdue.edu::5034110a-9545-4d24-b02a-5cf3b2b47a80" providerId="AD" clId="Web-{D69B660F-519C-4CEB-A44A-73C5F4C48E11}" dt="2023-12-08T03:10:17.465" v="105"/>
        <pc:sldMkLst>
          <pc:docMk/>
          <pc:sldMk cId="3056814055" sldId="577"/>
        </pc:sldMkLst>
      </pc:sldChg>
      <pc:sldChg chg="new del">
        <pc:chgData name="Sohan Kumar Sahoo" userId="S::sahoo14@purdue.edu::5034110a-9545-4d24-b02a-5cf3b2b47a80" providerId="AD" clId="Web-{D69B660F-519C-4CEB-A44A-73C5F4C48E11}" dt="2023-12-08T03:10:16.340" v="104"/>
        <pc:sldMkLst>
          <pc:docMk/>
          <pc:sldMk cId="3704176293" sldId="578"/>
        </pc:sldMkLst>
      </pc:sldChg>
      <pc:sldChg chg="new del">
        <pc:chgData name="Sohan Kumar Sahoo" userId="S::sahoo14@purdue.edu::5034110a-9545-4d24-b02a-5cf3b2b47a80" providerId="AD" clId="Web-{D69B660F-519C-4CEB-A44A-73C5F4C48E11}" dt="2023-12-08T03:10:16.043" v="103"/>
        <pc:sldMkLst>
          <pc:docMk/>
          <pc:sldMk cId="1497769283" sldId="579"/>
        </pc:sldMkLst>
      </pc:sldChg>
      <pc:sldChg chg="new del">
        <pc:chgData name="Sohan Kumar Sahoo" userId="S::sahoo14@purdue.edu::5034110a-9545-4d24-b02a-5cf3b2b47a80" providerId="AD" clId="Web-{D69B660F-519C-4CEB-A44A-73C5F4C48E11}" dt="2023-12-08T03:10:15.168" v="102"/>
        <pc:sldMkLst>
          <pc:docMk/>
          <pc:sldMk cId="1744234556" sldId="580"/>
        </pc:sldMkLst>
      </pc:sldChg>
      <pc:sldChg chg="new del">
        <pc:chgData name="Sohan Kumar Sahoo" userId="S::sahoo14@purdue.edu::5034110a-9545-4d24-b02a-5cf3b2b47a80" providerId="AD" clId="Web-{D69B660F-519C-4CEB-A44A-73C5F4C48E11}" dt="2023-12-08T03:10:14.574" v="101"/>
        <pc:sldMkLst>
          <pc:docMk/>
          <pc:sldMk cId="743206805" sldId="581"/>
        </pc:sldMkLst>
      </pc:sldChg>
      <pc:sldChg chg="new del">
        <pc:chgData name="Sohan Kumar Sahoo" userId="S::sahoo14@purdue.edu::5034110a-9545-4d24-b02a-5cf3b2b47a80" providerId="AD" clId="Web-{D69B660F-519C-4CEB-A44A-73C5F4C48E11}" dt="2023-12-08T03:10:13.809" v="100"/>
        <pc:sldMkLst>
          <pc:docMk/>
          <pc:sldMk cId="4222775998" sldId="582"/>
        </pc:sldMkLst>
      </pc:sldChg>
      <pc:sldChg chg="new del">
        <pc:chgData name="Sohan Kumar Sahoo" userId="S::sahoo14@purdue.edu::5034110a-9545-4d24-b02a-5cf3b2b47a80" providerId="AD" clId="Web-{D69B660F-519C-4CEB-A44A-73C5F4C48E11}" dt="2023-12-08T03:10:12.934" v="99"/>
        <pc:sldMkLst>
          <pc:docMk/>
          <pc:sldMk cId="1573323862" sldId="583"/>
        </pc:sldMkLst>
      </pc:sldChg>
      <pc:sldChg chg="new del">
        <pc:chgData name="Sohan Kumar Sahoo" userId="S::sahoo14@purdue.edu::5034110a-9545-4d24-b02a-5cf3b2b47a80" providerId="AD" clId="Web-{D69B660F-519C-4CEB-A44A-73C5F4C48E11}" dt="2023-12-08T03:10:12.496" v="98"/>
        <pc:sldMkLst>
          <pc:docMk/>
          <pc:sldMk cId="2526516259" sldId="584"/>
        </pc:sldMkLst>
      </pc:sldChg>
      <pc:sldChg chg="new del">
        <pc:chgData name="Sohan Kumar Sahoo" userId="S::sahoo14@purdue.edu::5034110a-9545-4d24-b02a-5cf3b2b47a80" providerId="AD" clId="Web-{D69B660F-519C-4CEB-A44A-73C5F4C48E11}" dt="2023-12-08T03:10:11.793" v="97"/>
        <pc:sldMkLst>
          <pc:docMk/>
          <pc:sldMk cId="2149158765" sldId="585"/>
        </pc:sldMkLst>
      </pc:sldChg>
      <pc:sldChg chg="new del">
        <pc:chgData name="Sohan Kumar Sahoo" userId="S::sahoo14@purdue.edu::5034110a-9545-4d24-b02a-5cf3b2b47a80" providerId="AD" clId="Web-{D69B660F-519C-4CEB-A44A-73C5F4C48E11}" dt="2023-12-08T03:10:10.949" v="96"/>
        <pc:sldMkLst>
          <pc:docMk/>
          <pc:sldMk cId="2420178071" sldId="586"/>
        </pc:sldMkLst>
      </pc:sldChg>
      <pc:sldChg chg="addSp delSp modSp new del">
        <pc:chgData name="Sohan Kumar Sahoo" userId="S::sahoo14@purdue.edu::5034110a-9545-4d24-b02a-5cf3b2b47a80" providerId="AD" clId="Web-{D69B660F-519C-4CEB-A44A-73C5F4C48E11}" dt="2023-12-08T03:10:24.418" v="112"/>
        <pc:sldMkLst>
          <pc:docMk/>
          <pc:sldMk cId="852564006" sldId="587"/>
        </pc:sldMkLst>
        <pc:spChg chg="mod">
          <ac:chgData name="Sohan Kumar Sahoo" userId="S::sahoo14@purdue.edu::5034110a-9545-4d24-b02a-5cf3b2b47a80" providerId="AD" clId="Web-{D69B660F-519C-4CEB-A44A-73C5F4C48E11}" dt="2023-12-08T03:09:29.135" v="79"/>
          <ac:spMkLst>
            <pc:docMk/>
            <pc:sldMk cId="852564006" sldId="587"/>
            <ac:spMk id="2" creationId="{E3DB10FB-6FA1-51F8-7346-428EE447E69E}"/>
          </ac:spMkLst>
        </pc:spChg>
        <pc:spChg chg="del">
          <ac:chgData name="Sohan Kumar Sahoo" userId="S::sahoo14@purdue.edu::5034110a-9545-4d24-b02a-5cf3b2b47a80" providerId="AD" clId="Web-{D69B660F-519C-4CEB-A44A-73C5F4C48E11}" dt="2023-12-08T03:09:27.979" v="78"/>
          <ac:spMkLst>
            <pc:docMk/>
            <pc:sldMk cId="852564006" sldId="587"/>
            <ac:spMk id="3" creationId="{F6E2162F-29F1-9F0B-2EA6-CC67DC5FC92E}"/>
          </ac:spMkLst>
        </pc:spChg>
        <pc:spChg chg="mod">
          <ac:chgData name="Sohan Kumar Sahoo" userId="S::sahoo14@purdue.edu::5034110a-9545-4d24-b02a-5cf3b2b47a80" providerId="AD" clId="Web-{D69B660F-519C-4CEB-A44A-73C5F4C48E11}" dt="2023-12-08T03:09:30.104" v="81"/>
          <ac:spMkLst>
            <pc:docMk/>
            <pc:sldMk cId="852564006" sldId="587"/>
            <ac:spMk id="4" creationId="{DAA9DDE4-391C-F916-50C3-E57476441609}"/>
          </ac:spMkLst>
        </pc:spChg>
        <pc:spChg chg="mod">
          <ac:chgData name="Sohan Kumar Sahoo" userId="S::sahoo14@purdue.edu::5034110a-9545-4d24-b02a-5cf3b2b47a80" providerId="AD" clId="Web-{D69B660F-519C-4CEB-A44A-73C5F4C48E11}" dt="2023-12-08T03:09:31.073" v="83"/>
          <ac:spMkLst>
            <pc:docMk/>
            <pc:sldMk cId="852564006" sldId="587"/>
            <ac:spMk id="5" creationId="{CEA26F56-0D56-DB99-52AB-B415046C4507}"/>
          </ac:spMkLst>
        </pc:spChg>
        <pc:spChg chg="mod">
          <ac:chgData name="Sohan Kumar Sahoo" userId="S::sahoo14@purdue.edu::5034110a-9545-4d24-b02a-5cf3b2b47a80" providerId="AD" clId="Web-{D69B660F-519C-4CEB-A44A-73C5F4C48E11}" dt="2023-12-08T03:09:31.885" v="85"/>
          <ac:spMkLst>
            <pc:docMk/>
            <pc:sldMk cId="852564006" sldId="587"/>
            <ac:spMk id="6" creationId="{C6C88B8D-B51F-0233-8354-8D458CEC8432}"/>
          </ac:spMkLst>
        </pc:spChg>
        <pc:picChg chg="add mod ord">
          <ac:chgData name="Sohan Kumar Sahoo" userId="S::sahoo14@purdue.edu::5034110a-9545-4d24-b02a-5cf3b2b47a80" providerId="AD" clId="Web-{D69B660F-519C-4CEB-A44A-73C5F4C48E11}" dt="2023-12-08T03:09:27.979" v="78"/>
          <ac:picMkLst>
            <pc:docMk/>
            <pc:sldMk cId="852564006" sldId="587"/>
            <ac:picMk id="7" creationId="{E74965C5-A228-6A10-BB3C-0BB9B0E554BB}"/>
          </ac:picMkLst>
        </pc:picChg>
      </pc:sldChg>
      <pc:sldChg chg="addSp delSp modSp new del">
        <pc:chgData name="Sohan Kumar Sahoo" userId="S::sahoo14@purdue.edu::5034110a-9545-4d24-b02a-5cf3b2b47a80" providerId="AD" clId="Web-{D69B660F-519C-4CEB-A44A-73C5F4C48E11}" dt="2023-12-08T03:10:23.122" v="111"/>
        <pc:sldMkLst>
          <pc:docMk/>
          <pc:sldMk cId="4253301539" sldId="588"/>
        </pc:sldMkLst>
        <pc:spChg chg="mod">
          <ac:chgData name="Sohan Kumar Sahoo" userId="S::sahoo14@purdue.edu::5034110a-9545-4d24-b02a-5cf3b2b47a80" providerId="AD" clId="Web-{D69B660F-519C-4CEB-A44A-73C5F4C48E11}" dt="2023-12-08T03:09:16.056" v="71"/>
          <ac:spMkLst>
            <pc:docMk/>
            <pc:sldMk cId="4253301539" sldId="588"/>
            <ac:spMk id="2" creationId="{93EDC7D9-EF5B-03EA-29D0-0DAFB5585F96}"/>
          </ac:spMkLst>
        </pc:spChg>
        <pc:spChg chg="del">
          <ac:chgData name="Sohan Kumar Sahoo" userId="S::sahoo14@purdue.edu::5034110a-9545-4d24-b02a-5cf3b2b47a80" providerId="AD" clId="Web-{D69B660F-519C-4CEB-A44A-73C5F4C48E11}" dt="2023-12-08T03:09:15.556" v="70"/>
          <ac:spMkLst>
            <pc:docMk/>
            <pc:sldMk cId="4253301539" sldId="588"/>
            <ac:spMk id="3" creationId="{35AA5580-C952-176E-F3F4-18434E71471A}"/>
          </ac:spMkLst>
        </pc:spChg>
        <pc:spChg chg="mod">
          <ac:chgData name="Sohan Kumar Sahoo" userId="S::sahoo14@purdue.edu::5034110a-9545-4d24-b02a-5cf3b2b47a80" providerId="AD" clId="Web-{D69B660F-519C-4CEB-A44A-73C5F4C48E11}" dt="2023-12-08T03:09:17.056" v="73"/>
          <ac:spMkLst>
            <pc:docMk/>
            <pc:sldMk cId="4253301539" sldId="588"/>
            <ac:spMk id="4" creationId="{4F80596D-8367-DC1E-2523-7798D0D4CE9A}"/>
          </ac:spMkLst>
        </pc:spChg>
        <pc:spChg chg="mod">
          <ac:chgData name="Sohan Kumar Sahoo" userId="S::sahoo14@purdue.edu::5034110a-9545-4d24-b02a-5cf3b2b47a80" providerId="AD" clId="Web-{D69B660F-519C-4CEB-A44A-73C5F4C48E11}" dt="2023-12-08T03:09:18.541" v="75"/>
          <ac:spMkLst>
            <pc:docMk/>
            <pc:sldMk cId="4253301539" sldId="588"/>
            <ac:spMk id="5" creationId="{C9F38A50-5D96-09EB-07BC-0E7087176697}"/>
          </ac:spMkLst>
        </pc:spChg>
        <pc:spChg chg="mod">
          <ac:chgData name="Sohan Kumar Sahoo" userId="S::sahoo14@purdue.edu::5034110a-9545-4d24-b02a-5cf3b2b47a80" providerId="AD" clId="Web-{D69B660F-519C-4CEB-A44A-73C5F4C48E11}" dt="2023-12-08T03:09:19.447" v="77"/>
          <ac:spMkLst>
            <pc:docMk/>
            <pc:sldMk cId="4253301539" sldId="588"/>
            <ac:spMk id="6" creationId="{ED926E0D-1232-5683-AB53-07025974034A}"/>
          </ac:spMkLst>
        </pc:spChg>
        <pc:picChg chg="add mod ord">
          <ac:chgData name="Sohan Kumar Sahoo" userId="S::sahoo14@purdue.edu::5034110a-9545-4d24-b02a-5cf3b2b47a80" providerId="AD" clId="Web-{D69B660F-519C-4CEB-A44A-73C5F4C48E11}" dt="2023-12-08T03:09:15.556" v="70"/>
          <ac:picMkLst>
            <pc:docMk/>
            <pc:sldMk cId="4253301539" sldId="588"/>
            <ac:picMk id="7" creationId="{AB5E0E83-D63D-C680-4DF5-C7137DDA2674}"/>
          </ac:picMkLst>
        </pc:picChg>
      </pc:sldChg>
      <pc:sldChg chg="addSp delSp modSp new del">
        <pc:chgData name="Sohan Kumar Sahoo" userId="S::sahoo14@purdue.edu::5034110a-9545-4d24-b02a-5cf3b2b47a80" providerId="AD" clId="Web-{D69B660F-519C-4CEB-A44A-73C5F4C48E11}" dt="2023-12-08T03:10:20.871" v="110"/>
        <pc:sldMkLst>
          <pc:docMk/>
          <pc:sldMk cId="2114307893" sldId="589"/>
        </pc:sldMkLst>
        <pc:spChg chg="mod">
          <ac:chgData name="Sohan Kumar Sahoo" userId="S::sahoo14@purdue.edu::5034110a-9545-4d24-b02a-5cf3b2b47a80" providerId="AD" clId="Web-{D69B660F-519C-4CEB-A44A-73C5F4C48E11}" dt="2023-12-08T03:09:08.525" v="63"/>
          <ac:spMkLst>
            <pc:docMk/>
            <pc:sldMk cId="2114307893" sldId="589"/>
            <ac:spMk id="2" creationId="{D79C2168-9C85-1CE7-02FC-2172AADA9B62}"/>
          </ac:spMkLst>
        </pc:spChg>
        <pc:spChg chg="del">
          <ac:chgData name="Sohan Kumar Sahoo" userId="S::sahoo14@purdue.edu::5034110a-9545-4d24-b02a-5cf3b2b47a80" providerId="AD" clId="Web-{D69B660F-519C-4CEB-A44A-73C5F4C48E11}" dt="2023-12-08T03:09:07.494" v="62"/>
          <ac:spMkLst>
            <pc:docMk/>
            <pc:sldMk cId="2114307893" sldId="589"/>
            <ac:spMk id="3" creationId="{7777F568-0169-E623-3F15-E0A7D221BCAC}"/>
          </ac:spMkLst>
        </pc:spChg>
        <pc:spChg chg="mod">
          <ac:chgData name="Sohan Kumar Sahoo" userId="S::sahoo14@purdue.edu::5034110a-9545-4d24-b02a-5cf3b2b47a80" providerId="AD" clId="Web-{D69B660F-519C-4CEB-A44A-73C5F4C48E11}" dt="2023-12-08T03:09:09.306" v="65"/>
          <ac:spMkLst>
            <pc:docMk/>
            <pc:sldMk cId="2114307893" sldId="589"/>
            <ac:spMk id="4" creationId="{F351C924-6EC2-829E-DF69-0F22F0793C83}"/>
          </ac:spMkLst>
        </pc:spChg>
        <pc:spChg chg="mod">
          <ac:chgData name="Sohan Kumar Sahoo" userId="S::sahoo14@purdue.edu::5034110a-9545-4d24-b02a-5cf3b2b47a80" providerId="AD" clId="Web-{D69B660F-519C-4CEB-A44A-73C5F4C48E11}" dt="2023-12-08T03:09:09.931" v="67"/>
          <ac:spMkLst>
            <pc:docMk/>
            <pc:sldMk cId="2114307893" sldId="589"/>
            <ac:spMk id="5" creationId="{C290C1E5-3D34-5227-B6B1-C4FB81DBE756}"/>
          </ac:spMkLst>
        </pc:spChg>
        <pc:spChg chg="mod">
          <ac:chgData name="Sohan Kumar Sahoo" userId="S::sahoo14@purdue.edu::5034110a-9545-4d24-b02a-5cf3b2b47a80" providerId="AD" clId="Web-{D69B660F-519C-4CEB-A44A-73C5F4C48E11}" dt="2023-12-08T03:09:10.744" v="69"/>
          <ac:spMkLst>
            <pc:docMk/>
            <pc:sldMk cId="2114307893" sldId="589"/>
            <ac:spMk id="6" creationId="{06D321D9-F905-8C8F-9B8E-DED16C8DF3D6}"/>
          </ac:spMkLst>
        </pc:spChg>
        <pc:picChg chg="add mod ord">
          <ac:chgData name="Sohan Kumar Sahoo" userId="S::sahoo14@purdue.edu::5034110a-9545-4d24-b02a-5cf3b2b47a80" providerId="AD" clId="Web-{D69B660F-519C-4CEB-A44A-73C5F4C48E11}" dt="2023-12-08T03:09:07.494" v="62"/>
          <ac:picMkLst>
            <pc:docMk/>
            <pc:sldMk cId="2114307893" sldId="589"/>
            <ac:picMk id="7" creationId="{024BABB0-9627-7A4C-A81F-B37E3D816F4C}"/>
          </ac:picMkLst>
        </pc:picChg>
      </pc:sldChg>
      <pc:sldChg chg="addSp delSp modSp new del">
        <pc:chgData name="Sohan Kumar Sahoo" userId="S::sahoo14@purdue.edu::5034110a-9545-4d24-b02a-5cf3b2b47a80" providerId="AD" clId="Web-{D69B660F-519C-4CEB-A44A-73C5F4C48E11}" dt="2023-12-08T03:10:20.200" v="109"/>
        <pc:sldMkLst>
          <pc:docMk/>
          <pc:sldMk cId="1364081370" sldId="590"/>
        </pc:sldMkLst>
        <pc:spChg chg="mod">
          <ac:chgData name="Sohan Kumar Sahoo" userId="S::sahoo14@purdue.edu::5034110a-9545-4d24-b02a-5cf3b2b47a80" providerId="AD" clId="Web-{D69B660F-519C-4CEB-A44A-73C5F4C48E11}" dt="2023-12-08T03:08:57.149" v="55"/>
          <ac:spMkLst>
            <pc:docMk/>
            <pc:sldMk cId="1364081370" sldId="590"/>
            <ac:spMk id="2" creationId="{C8AFFFA6-CABC-B1F4-A229-0D3CF1996467}"/>
          </ac:spMkLst>
        </pc:spChg>
        <pc:spChg chg="del">
          <ac:chgData name="Sohan Kumar Sahoo" userId="S::sahoo14@purdue.edu::5034110a-9545-4d24-b02a-5cf3b2b47a80" providerId="AD" clId="Web-{D69B660F-519C-4CEB-A44A-73C5F4C48E11}" dt="2023-12-08T03:08:55.931" v="54"/>
          <ac:spMkLst>
            <pc:docMk/>
            <pc:sldMk cId="1364081370" sldId="590"/>
            <ac:spMk id="3" creationId="{880071C7-38AD-279D-FC4A-FABC10BC43F8}"/>
          </ac:spMkLst>
        </pc:spChg>
        <pc:spChg chg="mod">
          <ac:chgData name="Sohan Kumar Sahoo" userId="S::sahoo14@purdue.edu::5034110a-9545-4d24-b02a-5cf3b2b47a80" providerId="AD" clId="Web-{D69B660F-519C-4CEB-A44A-73C5F4C48E11}" dt="2023-12-08T03:08:58.774" v="57"/>
          <ac:spMkLst>
            <pc:docMk/>
            <pc:sldMk cId="1364081370" sldId="590"/>
            <ac:spMk id="4" creationId="{581D2E6C-6DC8-3859-0259-47E8AB09E231}"/>
          </ac:spMkLst>
        </pc:spChg>
        <pc:spChg chg="mod">
          <ac:chgData name="Sohan Kumar Sahoo" userId="S::sahoo14@purdue.edu::5034110a-9545-4d24-b02a-5cf3b2b47a80" providerId="AD" clId="Web-{D69B660F-519C-4CEB-A44A-73C5F4C48E11}" dt="2023-12-08T03:08:59.775" v="59"/>
          <ac:spMkLst>
            <pc:docMk/>
            <pc:sldMk cId="1364081370" sldId="590"/>
            <ac:spMk id="5" creationId="{6A108599-D5BF-FE1E-CF95-DD9684393AA9}"/>
          </ac:spMkLst>
        </pc:spChg>
        <pc:spChg chg="mod">
          <ac:chgData name="Sohan Kumar Sahoo" userId="S::sahoo14@purdue.edu::5034110a-9545-4d24-b02a-5cf3b2b47a80" providerId="AD" clId="Web-{D69B660F-519C-4CEB-A44A-73C5F4C48E11}" dt="2023-12-08T03:09:02.087" v="61"/>
          <ac:spMkLst>
            <pc:docMk/>
            <pc:sldMk cId="1364081370" sldId="590"/>
            <ac:spMk id="6" creationId="{11AE90CD-6B69-DF3A-B7C1-AE39B0890FFA}"/>
          </ac:spMkLst>
        </pc:spChg>
        <pc:picChg chg="add mod ord">
          <ac:chgData name="Sohan Kumar Sahoo" userId="S::sahoo14@purdue.edu::5034110a-9545-4d24-b02a-5cf3b2b47a80" providerId="AD" clId="Web-{D69B660F-519C-4CEB-A44A-73C5F4C48E11}" dt="2023-12-08T03:08:55.931" v="54"/>
          <ac:picMkLst>
            <pc:docMk/>
            <pc:sldMk cId="1364081370" sldId="590"/>
            <ac:picMk id="7" creationId="{C81B1E02-03BA-D132-2CB8-6EBB81D9B6E8}"/>
          </ac:picMkLst>
        </pc:picChg>
      </pc:sldChg>
      <pc:sldChg chg="addSp delSp modSp new del">
        <pc:chgData name="Sohan Kumar Sahoo" userId="S::sahoo14@purdue.edu::5034110a-9545-4d24-b02a-5cf3b2b47a80" providerId="AD" clId="Web-{D69B660F-519C-4CEB-A44A-73C5F4C48E11}" dt="2023-12-08T03:10:19.871" v="108"/>
        <pc:sldMkLst>
          <pc:docMk/>
          <pc:sldMk cId="222926457" sldId="591"/>
        </pc:sldMkLst>
        <pc:spChg chg="mod">
          <ac:chgData name="Sohan Kumar Sahoo" userId="S::sahoo14@purdue.edu::5034110a-9545-4d24-b02a-5cf3b2b47a80" providerId="AD" clId="Web-{D69B660F-519C-4CEB-A44A-73C5F4C48E11}" dt="2023-12-08T03:08:45.477" v="47"/>
          <ac:spMkLst>
            <pc:docMk/>
            <pc:sldMk cId="222926457" sldId="591"/>
            <ac:spMk id="2" creationId="{1A129350-0DC0-2362-20E5-E46E4AF2F9C9}"/>
          </ac:spMkLst>
        </pc:spChg>
        <pc:spChg chg="del">
          <ac:chgData name="Sohan Kumar Sahoo" userId="S::sahoo14@purdue.edu::5034110a-9545-4d24-b02a-5cf3b2b47a80" providerId="AD" clId="Web-{D69B660F-519C-4CEB-A44A-73C5F4C48E11}" dt="2023-12-08T03:08:44.821" v="46"/>
          <ac:spMkLst>
            <pc:docMk/>
            <pc:sldMk cId="222926457" sldId="591"/>
            <ac:spMk id="3" creationId="{3C80D8F8-01CD-1B19-6D3A-B3E305668C94}"/>
          </ac:spMkLst>
        </pc:spChg>
        <pc:spChg chg="mod">
          <ac:chgData name="Sohan Kumar Sahoo" userId="S::sahoo14@purdue.edu::5034110a-9545-4d24-b02a-5cf3b2b47a80" providerId="AD" clId="Web-{D69B660F-519C-4CEB-A44A-73C5F4C48E11}" dt="2023-12-08T03:08:46.524" v="49"/>
          <ac:spMkLst>
            <pc:docMk/>
            <pc:sldMk cId="222926457" sldId="591"/>
            <ac:spMk id="4" creationId="{97448748-EEF0-F98A-511E-140C05CDE221}"/>
          </ac:spMkLst>
        </pc:spChg>
        <pc:spChg chg="mod">
          <ac:chgData name="Sohan Kumar Sahoo" userId="S::sahoo14@purdue.edu::5034110a-9545-4d24-b02a-5cf3b2b47a80" providerId="AD" clId="Web-{D69B660F-519C-4CEB-A44A-73C5F4C48E11}" dt="2023-12-08T03:08:47.383" v="51"/>
          <ac:spMkLst>
            <pc:docMk/>
            <pc:sldMk cId="222926457" sldId="591"/>
            <ac:spMk id="5" creationId="{5BC0DFF6-48F8-7EC3-B55A-F2703A8D65BA}"/>
          </ac:spMkLst>
        </pc:spChg>
        <pc:spChg chg="mod">
          <ac:chgData name="Sohan Kumar Sahoo" userId="S::sahoo14@purdue.edu::5034110a-9545-4d24-b02a-5cf3b2b47a80" providerId="AD" clId="Web-{D69B660F-519C-4CEB-A44A-73C5F4C48E11}" dt="2023-12-08T03:08:48.258" v="53"/>
          <ac:spMkLst>
            <pc:docMk/>
            <pc:sldMk cId="222926457" sldId="591"/>
            <ac:spMk id="6" creationId="{49A5E408-3E2B-DBD6-7CEF-63FE60639429}"/>
          </ac:spMkLst>
        </pc:spChg>
        <pc:picChg chg="add mod ord">
          <ac:chgData name="Sohan Kumar Sahoo" userId="S::sahoo14@purdue.edu::5034110a-9545-4d24-b02a-5cf3b2b47a80" providerId="AD" clId="Web-{D69B660F-519C-4CEB-A44A-73C5F4C48E11}" dt="2023-12-08T03:08:44.821" v="46"/>
          <ac:picMkLst>
            <pc:docMk/>
            <pc:sldMk cId="222926457" sldId="591"/>
            <ac:picMk id="7" creationId="{BD250E55-02AE-2120-2413-B7B1A5295DB5}"/>
          </ac:picMkLst>
        </pc:picChg>
      </pc:sldChg>
      <pc:sldChg chg="addSp delSp modSp new del">
        <pc:chgData name="Sohan Kumar Sahoo" userId="S::sahoo14@purdue.edu::5034110a-9545-4d24-b02a-5cf3b2b47a80" providerId="AD" clId="Web-{D69B660F-519C-4CEB-A44A-73C5F4C48E11}" dt="2023-12-08T03:10:19.059" v="107"/>
        <pc:sldMkLst>
          <pc:docMk/>
          <pc:sldMk cId="2692721137" sldId="592"/>
        </pc:sldMkLst>
        <pc:spChg chg="mod">
          <ac:chgData name="Sohan Kumar Sahoo" userId="S::sahoo14@purdue.edu::5034110a-9545-4d24-b02a-5cf3b2b47a80" providerId="AD" clId="Web-{D69B660F-519C-4CEB-A44A-73C5F4C48E11}" dt="2023-12-08T03:08:35.086" v="39"/>
          <ac:spMkLst>
            <pc:docMk/>
            <pc:sldMk cId="2692721137" sldId="592"/>
            <ac:spMk id="2" creationId="{FBF162D2-EBD3-081A-2000-AB17464305EF}"/>
          </ac:spMkLst>
        </pc:spChg>
        <pc:spChg chg="del">
          <ac:chgData name="Sohan Kumar Sahoo" userId="S::sahoo14@purdue.edu::5034110a-9545-4d24-b02a-5cf3b2b47a80" providerId="AD" clId="Web-{D69B660F-519C-4CEB-A44A-73C5F4C48E11}" dt="2023-12-08T03:08:34.289" v="38"/>
          <ac:spMkLst>
            <pc:docMk/>
            <pc:sldMk cId="2692721137" sldId="592"/>
            <ac:spMk id="3" creationId="{56BE4548-AC58-54C5-6D12-2ADE39C763B3}"/>
          </ac:spMkLst>
        </pc:spChg>
        <pc:spChg chg="mod">
          <ac:chgData name="Sohan Kumar Sahoo" userId="S::sahoo14@purdue.edu::5034110a-9545-4d24-b02a-5cf3b2b47a80" providerId="AD" clId="Web-{D69B660F-519C-4CEB-A44A-73C5F4C48E11}" dt="2023-12-08T03:08:36.305" v="41"/>
          <ac:spMkLst>
            <pc:docMk/>
            <pc:sldMk cId="2692721137" sldId="592"/>
            <ac:spMk id="4" creationId="{DEB094F5-F58F-13B9-E1E7-B72CEC234135}"/>
          </ac:spMkLst>
        </pc:spChg>
        <pc:spChg chg="mod">
          <ac:chgData name="Sohan Kumar Sahoo" userId="S::sahoo14@purdue.edu::5034110a-9545-4d24-b02a-5cf3b2b47a80" providerId="AD" clId="Web-{D69B660F-519C-4CEB-A44A-73C5F4C48E11}" dt="2023-12-08T03:08:37.617" v="43"/>
          <ac:spMkLst>
            <pc:docMk/>
            <pc:sldMk cId="2692721137" sldId="592"/>
            <ac:spMk id="5" creationId="{12D42793-C2EE-5478-1AA4-332A36E0B61D}"/>
          </ac:spMkLst>
        </pc:spChg>
        <pc:spChg chg="mod">
          <ac:chgData name="Sohan Kumar Sahoo" userId="S::sahoo14@purdue.edu::5034110a-9545-4d24-b02a-5cf3b2b47a80" providerId="AD" clId="Web-{D69B660F-519C-4CEB-A44A-73C5F4C48E11}" dt="2023-12-08T03:08:38.649" v="45"/>
          <ac:spMkLst>
            <pc:docMk/>
            <pc:sldMk cId="2692721137" sldId="592"/>
            <ac:spMk id="6" creationId="{421129D4-A0A6-CAD6-AD6C-4BE206E55605}"/>
          </ac:spMkLst>
        </pc:spChg>
        <pc:picChg chg="add mod ord">
          <ac:chgData name="Sohan Kumar Sahoo" userId="S::sahoo14@purdue.edu::5034110a-9545-4d24-b02a-5cf3b2b47a80" providerId="AD" clId="Web-{D69B660F-519C-4CEB-A44A-73C5F4C48E11}" dt="2023-12-08T03:08:34.289" v="38"/>
          <ac:picMkLst>
            <pc:docMk/>
            <pc:sldMk cId="2692721137" sldId="592"/>
            <ac:picMk id="7" creationId="{12D7C68A-4604-C487-9391-4FFA62C85414}"/>
          </ac:picMkLst>
        </pc:picChg>
      </pc:sldChg>
      <pc:sldChg chg="modSp new del">
        <pc:chgData name="Sohan Kumar Sahoo" userId="S::sahoo14@purdue.edu::5034110a-9545-4d24-b02a-5cf3b2b47a80" providerId="AD" clId="Web-{D69B660F-519C-4CEB-A44A-73C5F4C48E11}" dt="2023-12-08T03:10:18.106" v="106"/>
        <pc:sldMkLst>
          <pc:docMk/>
          <pc:sldMk cId="940181335" sldId="593"/>
        </pc:sldMkLst>
        <pc:spChg chg="mod">
          <ac:chgData name="Sohan Kumar Sahoo" userId="S::sahoo14@purdue.edu::5034110a-9545-4d24-b02a-5cf3b2b47a80" providerId="AD" clId="Web-{D69B660F-519C-4CEB-A44A-73C5F4C48E11}" dt="2023-12-08T03:08:28.914" v="36"/>
          <ac:spMkLst>
            <pc:docMk/>
            <pc:sldMk cId="940181335" sldId="593"/>
            <ac:spMk id="2" creationId="{34D31320-181A-4104-AD2E-FE5BB3AB1F88}"/>
          </ac:spMkLst>
        </pc:spChg>
        <pc:spChg chg="mod">
          <ac:chgData name="Sohan Kumar Sahoo" userId="S::sahoo14@purdue.edu::5034110a-9545-4d24-b02a-5cf3b2b47a80" providerId="AD" clId="Web-{D69B660F-519C-4CEB-A44A-73C5F4C48E11}" dt="2023-12-08T03:08:29.648" v="37"/>
          <ac:spMkLst>
            <pc:docMk/>
            <pc:sldMk cId="940181335" sldId="593"/>
            <ac:spMk id="3" creationId="{1C7E1256-B633-C94D-2B0D-252995E53C29}"/>
          </ac:spMkLst>
        </pc:spChg>
      </pc:sldChg>
    </pc:docChg>
  </pc:docChgLst>
  <pc:docChgLst>
    <pc:chgData name="Sohan Kumar Sahoo" userId="S::sahoo14@purdue.edu::5034110a-9545-4d24-b02a-5cf3b2b47a80" providerId="AD" clId="Web-{7ED7E1DC-257B-4DAF-830E-CECBF26653BD}"/>
    <pc:docChg chg="modSld">
      <pc:chgData name="Sohan Kumar Sahoo" userId="S::sahoo14@purdue.edu::5034110a-9545-4d24-b02a-5cf3b2b47a80" providerId="AD" clId="Web-{7ED7E1DC-257B-4DAF-830E-CECBF26653BD}" dt="2024-02-15T21:14:21.020" v="2"/>
      <pc:docMkLst>
        <pc:docMk/>
      </pc:docMkLst>
      <pc:sldChg chg="addSp modSp">
        <pc:chgData name="Sohan Kumar Sahoo" userId="S::sahoo14@purdue.edu::5034110a-9545-4d24-b02a-5cf3b2b47a80" providerId="AD" clId="Web-{7ED7E1DC-257B-4DAF-830E-CECBF26653BD}" dt="2024-02-15T21:14:21.020" v="2"/>
        <pc:sldMkLst>
          <pc:docMk/>
          <pc:sldMk cId="4264499004" sldId="562"/>
        </pc:sldMkLst>
        <pc:grpChg chg="add">
          <ac:chgData name="Sohan Kumar Sahoo" userId="S::sahoo14@purdue.edu::5034110a-9545-4d24-b02a-5cf3b2b47a80" providerId="AD" clId="Web-{7ED7E1DC-257B-4DAF-830E-CECBF26653BD}" dt="2024-02-15T21:14:21.020" v="2"/>
          <ac:grpSpMkLst>
            <pc:docMk/>
            <pc:sldMk cId="4264499004" sldId="562"/>
            <ac:grpSpMk id="2" creationId="{A4B6E164-5C93-D11D-FFF2-71B9924A3373}"/>
          </ac:grpSpMkLst>
        </pc:grpChg>
        <pc:picChg chg="mod">
          <ac:chgData name="Sohan Kumar Sahoo" userId="S::sahoo14@purdue.edu::5034110a-9545-4d24-b02a-5cf3b2b47a80" providerId="AD" clId="Web-{7ED7E1DC-257B-4DAF-830E-CECBF26653BD}" dt="2024-02-15T20:24:53.020" v="0" actId="14100"/>
          <ac:picMkLst>
            <pc:docMk/>
            <pc:sldMk cId="4264499004" sldId="562"/>
            <ac:picMk id="10" creationId="{C323CBC8-B480-DBA2-14BD-A4377217C2BD}"/>
          </ac:picMkLst>
        </pc:picChg>
      </pc:sldChg>
      <pc:sldChg chg="addSp">
        <pc:chgData name="Sohan Kumar Sahoo" userId="S::sahoo14@purdue.edu::5034110a-9545-4d24-b02a-5cf3b2b47a80" providerId="AD" clId="Web-{7ED7E1DC-257B-4DAF-830E-CECBF26653BD}" dt="2024-02-15T21:10:56.936" v="1"/>
        <pc:sldMkLst>
          <pc:docMk/>
          <pc:sldMk cId="1441503286" sldId="570"/>
        </pc:sldMkLst>
        <pc:grpChg chg="add">
          <ac:chgData name="Sohan Kumar Sahoo" userId="S::sahoo14@purdue.edu::5034110a-9545-4d24-b02a-5cf3b2b47a80" providerId="AD" clId="Web-{7ED7E1DC-257B-4DAF-830E-CECBF26653BD}" dt="2024-02-15T21:10:56.936" v="1"/>
          <ac:grpSpMkLst>
            <pc:docMk/>
            <pc:sldMk cId="1441503286" sldId="570"/>
            <ac:grpSpMk id="14" creationId="{0EED92F9-66F3-7DEF-BCFB-40F5B706D07C}"/>
          </ac:grpSpMkLst>
        </pc:grpChg>
      </pc:sldChg>
    </pc:docChg>
  </pc:docChgLst>
  <pc:docChgLst>
    <pc:chgData name="Shubhankar Sharma" userId="S::sharm842@purdue.edu::efecb9db-f648-48e1-a464-fd2b938c40ca" providerId="AD" clId="Web-{315885B2-76F4-22E1-4C4A-A34442BE8294}"/>
    <pc:docChg chg="modSld">
      <pc:chgData name="Shubhankar Sharma" userId="S::sharm842@purdue.edu::efecb9db-f648-48e1-a464-fd2b938c40ca" providerId="AD" clId="Web-{315885B2-76F4-22E1-4C4A-A34442BE8294}" dt="2023-12-09T01:40:25.845" v="8" actId="1076"/>
      <pc:docMkLst>
        <pc:docMk/>
      </pc:docMkLst>
      <pc:sldChg chg="mod modShow">
        <pc:chgData name="Shubhankar Sharma" userId="S::sharm842@purdue.edu::efecb9db-f648-48e1-a464-fd2b938c40ca" providerId="AD" clId="Web-{315885B2-76F4-22E1-4C4A-A34442BE8294}" dt="2023-12-08T23:15:52.227" v="0"/>
        <pc:sldMkLst>
          <pc:docMk/>
          <pc:sldMk cId="106564823" sldId="571"/>
        </pc:sldMkLst>
      </pc:sldChg>
      <pc:sldChg chg="modSp">
        <pc:chgData name="Shubhankar Sharma" userId="S::sharm842@purdue.edu::efecb9db-f648-48e1-a464-fd2b938c40ca" providerId="AD" clId="Web-{315885B2-76F4-22E1-4C4A-A34442BE8294}" dt="2023-12-09T01:40:25.845" v="8" actId="1076"/>
        <pc:sldMkLst>
          <pc:docMk/>
          <pc:sldMk cId="382588187" sldId="580"/>
        </pc:sldMkLst>
        <pc:picChg chg="mod">
          <ac:chgData name="Shubhankar Sharma" userId="S::sharm842@purdue.edu::efecb9db-f648-48e1-a464-fd2b938c40ca" providerId="AD" clId="Web-{315885B2-76F4-22E1-4C4A-A34442BE8294}" dt="2023-12-09T01:40:25.845" v="8" actId="1076"/>
          <ac:picMkLst>
            <pc:docMk/>
            <pc:sldMk cId="382588187" sldId="580"/>
            <ac:picMk id="4" creationId="{5CFEAB8F-99DC-3665-CE77-3EF116D89ED9}"/>
          </ac:picMkLst>
        </pc:picChg>
      </pc:sldChg>
    </pc:docChg>
  </pc:docChgLst>
  <pc:docChgLst>
    <pc:chgData name="Sohan Kumar Sahoo" userId="S::sahoo14@purdue.edu::5034110a-9545-4d24-b02a-5cf3b2b47a80" providerId="AD" clId="Web-{62AF22CA-60D3-4B22-921D-293EF60412B7}"/>
    <pc:docChg chg="addSld modSld sldOrd">
      <pc:chgData name="Sohan Kumar Sahoo" userId="S::sahoo14@purdue.edu::5034110a-9545-4d24-b02a-5cf3b2b47a80" providerId="AD" clId="Web-{62AF22CA-60D3-4B22-921D-293EF60412B7}" dt="2023-12-08T17:46:45.372" v="477" actId="20577"/>
      <pc:docMkLst>
        <pc:docMk/>
      </pc:docMkLst>
      <pc:sldChg chg="addSp modSp">
        <pc:chgData name="Sohan Kumar Sahoo" userId="S::sahoo14@purdue.edu::5034110a-9545-4d24-b02a-5cf3b2b47a80" providerId="AD" clId="Web-{62AF22CA-60D3-4B22-921D-293EF60412B7}" dt="2023-12-08T17:34:51.167" v="209" actId="14100"/>
        <pc:sldMkLst>
          <pc:docMk/>
          <pc:sldMk cId="1537139225" sldId="550"/>
        </pc:sldMkLst>
        <pc:spChg chg="add mod">
          <ac:chgData name="Sohan Kumar Sahoo" userId="S::sahoo14@purdue.edu::5034110a-9545-4d24-b02a-5cf3b2b47a80" providerId="AD" clId="Web-{62AF22CA-60D3-4B22-921D-293EF60412B7}" dt="2023-12-08T17:34:39.260" v="207" actId="1076"/>
          <ac:spMkLst>
            <pc:docMk/>
            <pc:sldMk cId="1537139225" sldId="550"/>
            <ac:spMk id="7" creationId="{6E9B9472-A240-E20A-2946-E510A0048953}"/>
          </ac:spMkLst>
        </pc:spChg>
        <pc:picChg chg="mod">
          <ac:chgData name="Sohan Kumar Sahoo" userId="S::sahoo14@purdue.edu::5034110a-9545-4d24-b02a-5cf3b2b47a80" providerId="AD" clId="Web-{62AF22CA-60D3-4B22-921D-293EF60412B7}" dt="2023-12-08T17:34:51.167" v="209" actId="14100"/>
          <ac:picMkLst>
            <pc:docMk/>
            <pc:sldMk cId="1537139225" sldId="550"/>
            <ac:picMk id="4" creationId="{6018B8B5-1F33-9F78-C14D-0059A447677B}"/>
          </ac:picMkLst>
        </pc:picChg>
        <pc:picChg chg="mod">
          <ac:chgData name="Sohan Kumar Sahoo" userId="S::sahoo14@purdue.edu::5034110a-9545-4d24-b02a-5cf3b2b47a80" providerId="AD" clId="Web-{62AF22CA-60D3-4B22-921D-293EF60412B7}" dt="2023-12-08T17:34:48.893" v="208" actId="14100"/>
          <ac:picMkLst>
            <pc:docMk/>
            <pc:sldMk cId="1537139225" sldId="550"/>
            <ac:picMk id="6" creationId="{96F1B10E-9921-E03E-9623-04A606C0373F}"/>
          </ac:picMkLst>
        </pc:picChg>
        <pc:picChg chg="mod">
          <ac:chgData name="Sohan Kumar Sahoo" userId="S::sahoo14@purdue.edu::5034110a-9545-4d24-b02a-5cf3b2b47a80" providerId="AD" clId="Web-{62AF22CA-60D3-4B22-921D-293EF60412B7}" dt="2023-12-08T17:34:33.682" v="205" actId="14100"/>
          <ac:picMkLst>
            <pc:docMk/>
            <pc:sldMk cId="1537139225" sldId="550"/>
            <ac:picMk id="8" creationId="{9AD7F894-3548-E6E6-74D8-96A917813A62}"/>
          </ac:picMkLst>
        </pc:picChg>
      </pc:sldChg>
      <pc:sldChg chg="addSp delSp modSp">
        <pc:chgData name="Sohan Kumar Sahoo" userId="S::sahoo14@purdue.edu::5034110a-9545-4d24-b02a-5cf3b2b47a80" providerId="AD" clId="Web-{62AF22CA-60D3-4B22-921D-293EF60412B7}" dt="2023-12-08T17:36:57.607" v="319" actId="20577"/>
        <pc:sldMkLst>
          <pc:docMk/>
          <pc:sldMk cId="2809715705" sldId="551"/>
        </pc:sldMkLst>
        <pc:spChg chg="del">
          <ac:chgData name="Sohan Kumar Sahoo" userId="S::sahoo14@purdue.edu::5034110a-9545-4d24-b02a-5cf3b2b47a80" providerId="AD" clId="Web-{62AF22CA-60D3-4B22-921D-293EF60412B7}" dt="2023-12-08T17:29:32.924" v="139"/>
          <ac:spMkLst>
            <pc:docMk/>
            <pc:sldMk cId="2809715705" sldId="551"/>
            <ac:spMk id="2" creationId="{EE30DEE9-2DBD-C997-C208-027230B5A3EA}"/>
          </ac:spMkLst>
        </pc:spChg>
        <pc:spChg chg="del">
          <ac:chgData name="Sohan Kumar Sahoo" userId="S::sahoo14@purdue.edu::5034110a-9545-4d24-b02a-5cf3b2b47a80" providerId="AD" clId="Web-{62AF22CA-60D3-4B22-921D-293EF60412B7}" dt="2023-12-08T17:31:13.286" v="173"/>
          <ac:spMkLst>
            <pc:docMk/>
            <pc:sldMk cId="2809715705" sldId="551"/>
            <ac:spMk id="3" creationId="{D534491D-AF3A-C879-49E6-F11A17AC3008}"/>
          </ac:spMkLst>
        </pc:spChg>
        <pc:spChg chg="add mod">
          <ac:chgData name="Sohan Kumar Sahoo" userId="S::sahoo14@purdue.edu::5034110a-9545-4d24-b02a-5cf3b2b47a80" providerId="AD" clId="Web-{62AF22CA-60D3-4B22-921D-293EF60412B7}" dt="2023-12-08T17:30:04.222" v="150" actId="1076"/>
          <ac:spMkLst>
            <pc:docMk/>
            <pc:sldMk cId="2809715705" sldId="551"/>
            <ac:spMk id="6" creationId="{9AB84383-BC4C-3E82-37E6-3C9CC462802E}"/>
          </ac:spMkLst>
        </pc:spChg>
        <pc:spChg chg="del">
          <ac:chgData name="Sohan Kumar Sahoo" userId="S::sahoo14@purdue.edu::5034110a-9545-4d24-b02a-5cf3b2b47a80" providerId="AD" clId="Web-{62AF22CA-60D3-4B22-921D-293EF60412B7}" dt="2023-12-08T17:29:44.190" v="141"/>
          <ac:spMkLst>
            <pc:docMk/>
            <pc:sldMk cId="2809715705" sldId="551"/>
            <ac:spMk id="7" creationId="{0C7B102E-E30E-1652-593A-F5B6468D711C}"/>
          </ac:spMkLst>
        </pc:spChg>
        <pc:spChg chg="add del mod">
          <ac:chgData name="Sohan Kumar Sahoo" userId="S::sahoo14@purdue.edu::5034110a-9545-4d24-b02a-5cf3b2b47a80" providerId="AD" clId="Web-{62AF22CA-60D3-4B22-921D-293EF60412B7}" dt="2023-12-08T17:29:41.190" v="140"/>
          <ac:spMkLst>
            <pc:docMk/>
            <pc:sldMk cId="2809715705" sldId="551"/>
            <ac:spMk id="9" creationId="{4B491EDB-1914-D8DB-8776-AADCAD15A9D7}"/>
          </ac:spMkLst>
        </pc:spChg>
        <pc:spChg chg="add mod">
          <ac:chgData name="Sohan Kumar Sahoo" userId="S::sahoo14@purdue.edu::5034110a-9545-4d24-b02a-5cf3b2b47a80" providerId="AD" clId="Web-{62AF22CA-60D3-4B22-921D-293EF60412B7}" dt="2023-12-08T17:36:57.607" v="319" actId="20577"/>
          <ac:spMkLst>
            <pc:docMk/>
            <pc:sldMk cId="2809715705" sldId="551"/>
            <ac:spMk id="14" creationId="{A543E225-DBA3-36EF-D99A-0F3B75FA76ED}"/>
          </ac:spMkLst>
        </pc:spChg>
        <pc:picChg chg="add mod">
          <ac:chgData name="Sohan Kumar Sahoo" userId="S::sahoo14@purdue.edu::5034110a-9545-4d24-b02a-5cf3b2b47a80" providerId="AD" clId="Web-{62AF22CA-60D3-4B22-921D-293EF60412B7}" dt="2023-12-08T17:31:36.740" v="178" actId="14100"/>
          <ac:picMkLst>
            <pc:docMk/>
            <pc:sldMk cId="2809715705" sldId="551"/>
            <ac:picMk id="10" creationId="{FFE21119-1A59-4BA2-86AA-0EF15FB3D2ED}"/>
          </ac:picMkLst>
        </pc:picChg>
        <pc:picChg chg="add mod">
          <ac:chgData name="Sohan Kumar Sahoo" userId="S::sahoo14@purdue.edu::5034110a-9545-4d24-b02a-5cf3b2b47a80" providerId="AD" clId="Web-{62AF22CA-60D3-4B22-921D-293EF60412B7}" dt="2023-12-08T17:31:19.020" v="174" actId="14100"/>
          <ac:picMkLst>
            <pc:docMk/>
            <pc:sldMk cId="2809715705" sldId="551"/>
            <ac:picMk id="11" creationId="{0062E752-7923-1E7E-9E32-E7822A30DC67}"/>
          </ac:picMkLst>
        </pc:picChg>
        <pc:picChg chg="add mod">
          <ac:chgData name="Sohan Kumar Sahoo" userId="S::sahoo14@purdue.edu::5034110a-9545-4d24-b02a-5cf3b2b47a80" providerId="AD" clId="Web-{62AF22CA-60D3-4B22-921D-293EF60412B7}" dt="2023-12-08T17:31:31.349" v="177" actId="14100"/>
          <ac:picMkLst>
            <pc:docMk/>
            <pc:sldMk cId="2809715705" sldId="551"/>
            <ac:picMk id="12" creationId="{A6F8F970-5D37-BB8D-1348-6DED814C9B9F}"/>
          </ac:picMkLst>
        </pc:picChg>
      </pc:sldChg>
      <pc:sldChg chg="addSp delSp modSp add ord replId">
        <pc:chgData name="Sohan Kumar Sahoo" userId="S::sahoo14@purdue.edu::5034110a-9545-4d24-b02a-5cf3b2b47a80" providerId="AD" clId="Web-{62AF22CA-60D3-4B22-921D-293EF60412B7}" dt="2023-12-08T17:46:45.372" v="477" actId="20577"/>
        <pc:sldMkLst>
          <pc:docMk/>
          <pc:sldMk cId="915106505" sldId="569"/>
        </pc:sldMkLst>
        <pc:spChg chg="add mod">
          <ac:chgData name="Sohan Kumar Sahoo" userId="S::sahoo14@purdue.edu::5034110a-9545-4d24-b02a-5cf3b2b47a80" providerId="AD" clId="Web-{62AF22CA-60D3-4B22-921D-293EF60412B7}" dt="2023-12-08T17:46:45.372" v="477" actId="20577"/>
          <ac:spMkLst>
            <pc:docMk/>
            <pc:sldMk cId="915106505" sldId="569"/>
            <ac:spMk id="3" creationId="{849B96F2-630F-4832-CD38-2557BF9C757B}"/>
          </ac:spMkLst>
        </pc:spChg>
        <pc:spChg chg="del mod">
          <ac:chgData name="Sohan Kumar Sahoo" userId="S::sahoo14@purdue.edu::5034110a-9545-4d24-b02a-5cf3b2b47a80" providerId="AD" clId="Web-{62AF22CA-60D3-4B22-921D-293EF60412B7}" dt="2023-12-08T17:37:11.858" v="324"/>
          <ac:spMkLst>
            <pc:docMk/>
            <pc:sldMk cId="915106505" sldId="569"/>
            <ac:spMk id="14" creationId="{A543E225-DBA3-36EF-D99A-0F3B75FA76ED}"/>
          </ac:spMkLst>
        </pc:spChg>
        <pc:picChg chg="add mod">
          <ac:chgData name="Sohan Kumar Sahoo" userId="S::sahoo14@purdue.edu::5034110a-9545-4d24-b02a-5cf3b2b47a80" providerId="AD" clId="Web-{62AF22CA-60D3-4B22-921D-293EF60412B7}" dt="2023-12-08T17:39:30.814" v="333" actId="14100"/>
          <ac:picMkLst>
            <pc:docMk/>
            <pc:sldMk cId="915106505" sldId="569"/>
            <ac:picMk id="2" creationId="{9C1ACAA2-85B9-CCAC-2E08-44CBD767CE93}"/>
          </ac:picMkLst>
        </pc:picChg>
        <pc:picChg chg="del">
          <ac:chgData name="Sohan Kumar Sahoo" userId="S::sahoo14@purdue.edu::5034110a-9545-4d24-b02a-5cf3b2b47a80" providerId="AD" clId="Web-{62AF22CA-60D3-4B22-921D-293EF60412B7}" dt="2023-12-08T17:37:07.842" v="322"/>
          <ac:picMkLst>
            <pc:docMk/>
            <pc:sldMk cId="915106505" sldId="569"/>
            <ac:picMk id="10" creationId="{FFE21119-1A59-4BA2-86AA-0EF15FB3D2ED}"/>
          </ac:picMkLst>
        </pc:picChg>
        <pc:picChg chg="del">
          <ac:chgData name="Sohan Kumar Sahoo" userId="S::sahoo14@purdue.edu::5034110a-9545-4d24-b02a-5cf3b2b47a80" providerId="AD" clId="Web-{62AF22CA-60D3-4B22-921D-293EF60412B7}" dt="2023-12-08T17:37:06.857" v="321"/>
          <ac:picMkLst>
            <pc:docMk/>
            <pc:sldMk cId="915106505" sldId="569"/>
            <ac:picMk id="11" creationId="{0062E752-7923-1E7E-9E32-E7822A30DC67}"/>
          </ac:picMkLst>
        </pc:picChg>
        <pc:picChg chg="del">
          <ac:chgData name="Sohan Kumar Sahoo" userId="S::sahoo14@purdue.edu::5034110a-9545-4d24-b02a-5cf3b2b47a80" providerId="AD" clId="Web-{62AF22CA-60D3-4B22-921D-293EF60412B7}" dt="2023-12-08T17:37:13.155" v="325"/>
          <ac:picMkLst>
            <pc:docMk/>
            <pc:sldMk cId="915106505" sldId="569"/>
            <ac:picMk id="12" creationId="{A6F8F970-5D37-BB8D-1348-6DED814C9B9F}"/>
          </ac:picMkLst>
        </pc:picChg>
      </pc:sldChg>
    </pc:docChg>
  </pc:docChgLst>
  <pc:docChgLst>
    <pc:chgData name="Shourya Shailesh Chouhan" userId="S::schouha@purdue.edu::c592ebe2-018c-4edc-848e-2e0f251f67fe" providerId="AD" clId="Web-{13F759F1-1B9C-5AE5-6D24-AE72509669EA}"/>
    <pc:docChg chg="addSld delSld modSld sldOrd">
      <pc:chgData name="Shourya Shailesh Chouhan" userId="S::schouha@purdue.edu::c592ebe2-018c-4edc-848e-2e0f251f67fe" providerId="AD" clId="Web-{13F759F1-1B9C-5AE5-6D24-AE72509669EA}" dt="2023-12-08T22:04:46.977" v="263" actId="1076"/>
      <pc:docMkLst>
        <pc:docMk/>
      </pc:docMkLst>
      <pc:sldChg chg="addSp delSp modSp del">
        <pc:chgData name="Shourya Shailesh Chouhan" userId="S::schouha@purdue.edu::c592ebe2-018c-4edc-848e-2e0f251f67fe" providerId="AD" clId="Web-{13F759F1-1B9C-5AE5-6D24-AE72509669EA}" dt="2023-12-08T21:46:05.560" v="9"/>
        <pc:sldMkLst>
          <pc:docMk/>
          <pc:sldMk cId="548476299" sldId="534"/>
        </pc:sldMkLst>
        <pc:picChg chg="add del mod">
          <ac:chgData name="Shourya Shailesh Chouhan" userId="S::schouha@purdue.edu::c592ebe2-018c-4edc-848e-2e0f251f67fe" providerId="AD" clId="Web-{13F759F1-1B9C-5AE5-6D24-AE72509669EA}" dt="2023-12-08T21:40:33.250" v="4"/>
          <ac:picMkLst>
            <pc:docMk/>
            <pc:sldMk cId="548476299" sldId="534"/>
            <ac:picMk id="3" creationId="{4C604775-A5F6-FAC6-4FE4-4CF6BA327B53}"/>
          </ac:picMkLst>
        </pc:picChg>
        <pc:picChg chg="del">
          <ac:chgData name="Shourya Shailesh Chouhan" userId="S::schouha@purdue.edu::c592ebe2-018c-4edc-848e-2e0f251f67fe" providerId="AD" clId="Web-{13F759F1-1B9C-5AE5-6D24-AE72509669EA}" dt="2023-12-08T21:40:17.422" v="1"/>
          <ac:picMkLst>
            <pc:docMk/>
            <pc:sldMk cId="548476299" sldId="534"/>
            <ac:picMk id="4" creationId="{BF3B7A5C-F19D-20BF-4CB0-7852F4C2EE24}"/>
          </ac:picMkLst>
        </pc:picChg>
      </pc:sldChg>
      <pc:sldChg chg="delSp">
        <pc:chgData name="Shourya Shailesh Chouhan" userId="S::schouha@purdue.edu::c592ebe2-018c-4edc-848e-2e0f251f67fe" providerId="AD" clId="Web-{13F759F1-1B9C-5AE5-6D24-AE72509669EA}" dt="2023-12-08T22:03:51.240" v="261"/>
        <pc:sldMkLst>
          <pc:docMk/>
          <pc:sldMk cId="1877080978" sldId="539"/>
        </pc:sldMkLst>
        <pc:spChg chg="del">
          <ac:chgData name="Shourya Shailesh Chouhan" userId="S::schouha@purdue.edu::c592ebe2-018c-4edc-848e-2e0f251f67fe" providerId="AD" clId="Web-{13F759F1-1B9C-5AE5-6D24-AE72509669EA}" dt="2023-12-08T22:03:51.240" v="261"/>
          <ac:spMkLst>
            <pc:docMk/>
            <pc:sldMk cId="1877080978" sldId="539"/>
            <ac:spMk id="4" creationId="{A107ABA7-FC97-4D42-C4BC-897A88CF39AF}"/>
          </ac:spMkLst>
        </pc:spChg>
      </pc:sldChg>
      <pc:sldChg chg="delSp">
        <pc:chgData name="Shourya Shailesh Chouhan" userId="S::schouha@purdue.edu::c592ebe2-018c-4edc-848e-2e0f251f67fe" providerId="AD" clId="Web-{13F759F1-1B9C-5AE5-6D24-AE72509669EA}" dt="2023-12-08T22:03:56.913" v="262"/>
        <pc:sldMkLst>
          <pc:docMk/>
          <pc:sldMk cId="1537139225" sldId="550"/>
        </pc:sldMkLst>
        <pc:spChg chg="del">
          <ac:chgData name="Shourya Shailesh Chouhan" userId="S::schouha@purdue.edu::c592ebe2-018c-4edc-848e-2e0f251f67fe" providerId="AD" clId="Web-{13F759F1-1B9C-5AE5-6D24-AE72509669EA}" dt="2023-12-08T22:03:56.913" v="262"/>
          <ac:spMkLst>
            <pc:docMk/>
            <pc:sldMk cId="1537139225" sldId="550"/>
            <ac:spMk id="3" creationId="{D534491D-AF3A-C879-49E6-F11A17AC3008}"/>
          </ac:spMkLst>
        </pc:spChg>
      </pc:sldChg>
      <pc:sldChg chg="ord">
        <pc:chgData name="Shourya Shailesh Chouhan" userId="S::schouha@purdue.edu::c592ebe2-018c-4edc-848e-2e0f251f67fe" providerId="AD" clId="Web-{13F759F1-1B9C-5AE5-6D24-AE72509669EA}" dt="2023-12-08T21:39:48.967" v="0"/>
        <pc:sldMkLst>
          <pc:docMk/>
          <pc:sldMk cId="955117959" sldId="557"/>
        </pc:sldMkLst>
      </pc:sldChg>
      <pc:sldChg chg="delSp modSp">
        <pc:chgData name="Shourya Shailesh Chouhan" userId="S::schouha@purdue.edu::c592ebe2-018c-4edc-848e-2e0f251f67fe" providerId="AD" clId="Web-{13F759F1-1B9C-5AE5-6D24-AE72509669EA}" dt="2023-12-08T22:03:45.662" v="260"/>
        <pc:sldMkLst>
          <pc:docMk/>
          <pc:sldMk cId="4013530773" sldId="559"/>
        </pc:sldMkLst>
        <pc:spChg chg="del">
          <ac:chgData name="Shourya Shailesh Chouhan" userId="S::schouha@purdue.edu::c592ebe2-018c-4edc-848e-2e0f251f67fe" providerId="AD" clId="Web-{13F759F1-1B9C-5AE5-6D24-AE72509669EA}" dt="2023-12-08T22:03:45.662" v="260"/>
          <ac:spMkLst>
            <pc:docMk/>
            <pc:sldMk cId="4013530773" sldId="559"/>
            <ac:spMk id="3" creationId="{D534491D-AF3A-C879-49E6-F11A17AC3008}"/>
          </ac:spMkLst>
        </pc:spChg>
        <pc:spChg chg="mod">
          <ac:chgData name="Shourya Shailesh Chouhan" userId="S::schouha@purdue.edu::c592ebe2-018c-4edc-848e-2e0f251f67fe" providerId="AD" clId="Web-{13F759F1-1B9C-5AE5-6D24-AE72509669EA}" dt="2023-12-08T22:03:19.130" v="256" actId="1076"/>
          <ac:spMkLst>
            <pc:docMk/>
            <pc:sldMk cId="4013530773" sldId="559"/>
            <ac:spMk id="7" creationId="{0C7B102E-E30E-1652-593A-F5B6468D711C}"/>
          </ac:spMkLst>
        </pc:spChg>
        <pc:spChg chg="mod">
          <ac:chgData name="Shourya Shailesh Chouhan" userId="S::schouha@purdue.edu::c592ebe2-018c-4edc-848e-2e0f251f67fe" providerId="AD" clId="Web-{13F759F1-1B9C-5AE5-6D24-AE72509669EA}" dt="2023-12-08T22:03:33.146" v="258" actId="1076"/>
          <ac:spMkLst>
            <pc:docMk/>
            <pc:sldMk cId="4013530773" sldId="559"/>
            <ac:spMk id="15" creationId="{EE30DEE9-2DBD-C997-C208-027230B5A3EA}"/>
          </ac:spMkLst>
        </pc:spChg>
        <pc:picChg chg="mod">
          <ac:chgData name="Shourya Shailesh Chouhan" userId="S::schouha@purdue.edu::c592ebe2-018c-4edc-848e-2e0f251f67fe" providerId="AD" clId="Web-{13F759F1-1B9C-5AE5-6D24-AE72509669EA}" dt="2023-12-08T22:03:40.365" v="259" actId="1076"/>
          <ac:picMkLst>
            <pc:docMk/>
            <pc:sldMk cId="4013530773" sldId="559"/>
            <ac:picMk id="6" creationId="{542188DF-0584-0622-2868-F1197C5C6F66}"/>
          </ac:picMkLst>
        </pc:picChg>
      </pc:sldChg>
      <pc:sldChg chg="del">
        <pc:chgData name="Shourya Shailesh Chouhan" userId="S::schouha@purdue.edu::c592ebe2-018c-4edc-848e-2e0f251f67fe" providerId="AD" clId="Web-{13F759F1-1B9C-5AE5-6D24-AE72509669EA}" dt="2023-12-08T21:59:20.152" v="243"/>
        <pc:sldMkLst>
          <pc:docMk/>
          <pc:sldMk cId="2913489859" sldId="561"/>
        </pc:sldMkLst>
      </pc:sldChg>
      <pc:sldChg chg="del">
        <pc:chgData name="Shourya Shailesh Chouhan" userId="S::schouha@purdue.edu::c592ebe2-018c-4edc-848e-2e0f251f67fe" providerId="AD" clId="Web-{13F759F1-1B9C-5AE5-6D24-AE72509669EA}" dt="2023-12-08T21:59:15.902" v="242"/>
        <pc:sldMkLst>
          <pc:docMk/>
          <pc:sldMk cId="3634025604" sldId="565"/>
        </pc:sldMkLst>
      </pc:sldChg>
      <pc:sldChg chg="modSp">
        <pc:chgData name="Shourya Shailesh Chouhan" userId="S::schouha@purdue.edu::c592ebe2-018c-4edc-848e-2e0f251f67fe" providerId="AD" clId="Web-{13F759F1-1B9C-5AE5-6D24-AE72509669EA}" dt="2023-12-08T22:04:46.977" v="263" actId="1076"/>
        <pc:sldMkLst>
          <pc:docMk/>
          <pc:sldMk cId="741491371" sldId="566"/>
        </pc:sldMkLst>
        <pc:graphicFrameChg chg="mod modGraphic">
          <ac:chgData name="Shourya Shailesh Chouhan" userId="S::schouha@purdue.edu::c592ebe2-018c-4edc-848e-2e0f251f67fe" providerId="AD" clId="Web-{13F759F1-1B9C-5AE5-6D24-AE72509669EA}" dt="2023-12-08T22:04:46.977" v="263" actId="1076"/>
          <ac:graphicFrameMkLst>
            <pc:docMk/>
            <pc:sldMk cId="741491371" sldId="566"/>
            <ac:graphicFrameMk id="3" creationId="{537C1E4F-4D5E-52F9-7247-5B4E06E0C932}"/>
          </ac:graphicFrameMkLst>
        </pc:graphicFrameChg>
      </pc:sldChg>
      <pc:sldChg chg="addSp delSp modSp add ord replId">
        <pc:chgData name="Shourya Shailesh Chouhan" userId="S::schouha@purdue.edu::c592ebe2-018c-4edc-848e-2e0f251f67fe" providerId="AD" clId="Web-{13F759F1-1B9C-5AE5-6D24-AE72509669EA}" dt="2023-12-08T21:59:32.137" v="245"/>
        <pc:sldMkLst>
          <pc:docMk/>
          <pc:sldMk cId="3366682575" sldId="575"/>
        </pc:sldMkLst>
        <pc:spChg chg="del mod">
          <ac:chgData name="Shourya Shailesh Chouhan" userId="S::schouha@purdue.edu::c592ebe2-018c-4edc-848e-2e0f251f67fe" providerId="AD" clId="Web-{13F759F1-1B9C-5AE5-6D24-AE72509669EA}" dt="2023-12-08T21:46:11.966" v="11"/>
          <ac:spMkLst>
            <pc:docMk/>
            <pc:sldMk cId="3366682575" sldId="575"/>
            <ac:spMk id="2" creationId="{EE30DEE9-2DBD-C997-C208-027230B5A3EA}"/>
          </ac:spMkLst>
        </pc:spChg>
        <pc:spChg chg="add del mod">
          <ac:chgData name="Shourya Shailesh Chouhan" userId="S::schouha@purdue.edu::c592ebe2-018c-4edc-848e-2e0f251f67fe" providerId="AD" clId="Web-{13F759F1-1B9C-5AE5-6D24-AE72509669EA}" dt="2023-12-08T21:46:39.202" v="15"/>
          <ac:spMkLst>
            <pc:docMk/>
            <pc:sldMk cId="3366682575" sldId="575"/>
            <ac:spMk id="6" creationId="{BCC329D9-6CCE-19B8-BF32-54F0E08DB7BA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47:34.766" v="25" actId="1076"/>
          <ac:spMkLst>
            <pc:docMk/>
            <pc:sldMk cId="3366682575" sldId="575"/>
            <ac:spMk id="7" creationId="{FD9E3CC6-4B65-5D2C-210B-1CB627B8B7AD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6:45.615" v="224" actId="1076"/>
          <ac:spMkLst>
            <pc:docMk/>
            <pc:sldMk cId="3366682575" sldId="575"/>
            <ac:spMk id="11" creationId="{41D9DA7F-FD5A-2B5A-290D-58301CD87461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6:49.709" v="225" actId="1076"/>
          <ac:spMkLst>
            <pc:docMk/>
            <pc:sldMk cId="3366682575" sldId="575"/>
            <ac:spMk id="12" creationId="{D2BED4B8-A07A-5FC1-7183-B8A5F3606C95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6:33.771" v="222" actId="1076"/>
          <ac:spMkLst>
            <pc:docMk/>
            <pc:sldMk cId="3366682575" sldId="575"/>
            <ac:spMk id="13" creationId="{69F0EFE7-25F3-B52A-4184-39279D09C0FB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1:25.462" v="90" actId="1076"/>
          <ac:spMkLst>
            <pc:docMk/>
            <pc:sldMk cId="3366682575" sldId="575"/>
            <ac:spMk id="14" creationId="{9EF37E69-8629-BB37-822A-BEAEBC9997DD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1:40.619" v="103" actId="20577"/>
          <ac:spMkLst>
            <pc:docMk/>
            <pc:sldMk cId="3366682575" sldId="575"/>
            <ac:spMk id="15" creationId="{A5D266B3-4FB0-DEF5-8CD9-52A168D851AD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6:28.318" v="220" actId="1076"/>
          <ac:spMkLst>
            <pc:docMk/>
            <pc:sldMk cId="3366682575" sldId="575"/>
            <ac:spMk id="17" creationId="{52549FA8-FB47-DA88-04E9-3EAB2C31DFF2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3:03.310" v="134" actId="20577"/>
          <ac:spMkLst>
            <pc:docMk/>
            <pc:sldMk cId="3366682575" sldId="575"/>
            <ac:spMk id="18" creationId="{8B57C06E-E485-AEC7-FB32-3C879A41C482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3:58.593" v="145" actId="20577"/>
          <ac:spMkLst>
            <pc:docMk/>
            <pc:sldMk cId="3366682575" sldId="575"/>
            <ac:spMk id="19" creationId="{8258793E-B1D8-6568-54C2-9240D862804B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6:22.614" v="219" actId="1076"/>
          <ac:spMkLst>
            <pc:docMk/>
            <pc:sldMk cId="3366682575" sldId="575"/>
            <ac:spMk id="20" creationId="{7CE4A872-CBFF-E77D-D91C-62BA14B2FC10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6:03.363" v="199" actId="20577"/>
          <ac:spMkLst>
            <pc:docMk/>
            <pc:sldMk cId="3366682575" sldId="575"/>
            <ac:spMk id="21" creationId="{BAB59B31-968C-500B-D06A-93AE72D9E5BA}"/>
          </ac:spMkLst>
        </pc:spChg>
        <pc:spChg chg="add mod">
          <ac:chgData name="Shourya Shailesh Chouhan" userId="S::schouha@purdue.edu::c592ebe2-018c-4edc-848e-2e0f251f67fe" providerId="AD" clId="Web-{13F759F1-1B9C-5AE5-6D24-AE72509669EA}" dt="2023-12-08T21:56:08.411" v="205" actId="20577"/>
          <ac:spMkLst>
            <pc:docMk/>
            <pc:sldMk cId="3366682575" sldId="575"/>
            <ac:spMk id="22" creationId="{808CB3F7-CEC6-5772-C10C-2747323E20D2}"/>
          </ac:spMkLst>
        </pc:spChg>
        <pc:picChg chg="del">
          <ac:chgData name="Shourya Shailesh Chouhan" userId="S::schouha@purdue.edu::c592ebe2-018c-4edc-848e-2e0f251f67fe" providerId="AD" clId="Web-{13F759F1-1B9C-5AE5-6D24-AE72509669EA}" dt="2023-12-08T21:46:40.936" v="16"/>
          <ac:picMkLst>
            <pc:docMk/>
            <pc:sldMk cId="3366682575" sldId="575"/>
            <ac:picMk id="4" creationId="{AE2229F6-106C-CEF0-7713-ECD8C7784A15}"/>
          </ac:picMkLst>
        </pc:picChg>
        <pc:picChg chg="add del mod">
          <ac:chgData name="Shourya Shailesh Chouhan" userId="S::schouha@purdue.edu::c592ebe2-018c-4edc-848e-2e0f251f67fe" providerId="AD" clId="Web-{13F759F1-1B9C-5AE5-6D24-AE72509669EA}" dt="2023-12-08T21:47:30.704" v="24"/>
          <ac:picMkLst>
            <pc:docMk/>
            <pc:sldMk cId="3366682575" sldId="575"/>
            <ac:picMk id="8" creationId="{D489A101-F51F-0E9E-4DAC-2CC476CBE6D2}"/>
          </ac:picMkLst>
        </pc:picChg>
        <pc:picChg chg="add mod">
          <ac:chgData name="Shourya Shailesh Chouhan" userId="S::schouha@purdue.edu::c592ebe2-018c-4edc-848e-2e0f251f67fe" providerId="AD" clId="Web-{13F759F1-1B9C-5AE5-6D24-AE72509669EA}" dt="2023-12-08T21:56:37.693" v="223" actId="1076"/>
          <ac:picMkLst>
            <pc:docMk/>
            <pc:sldMk cId="3366682575" sldId="575"/>
            <ac:picMk id="9" creationId="{AE3F4C9D-20C1-1E40-B217-87F53E4EFD92}"/>
          </ac:picMkLst>
        </pc:picChg>
        <pc:picChg chg="add del mod">
          <ac:chgData name="Shourya Shailesh Chouhan" userId="S::schouha@purdue.edu::c592ebe2-018c-4edc-848e-2e0f251f67fe" providerId="AD" clId="Web-{13F759F1-1B9C-5AE5-6D24-AE72509669EA}" dt="2023-12-08T21:49:38.958" v="53"/>
          <ac:picMkLst>
            <pc:docMk/>
            <pc:sldMk cId="3366682575" sldId="575"/>
            <ac:picMk id="10" creationId="{5F19C040-5E93-CAA2-3239-D6C6EE8EEC2E}"/>
          </ac:picMkLst>
        </pc:picChg>
        <pc:picChg chg="add mod">
          <ac:chgData name="Shourya Shailesh Chouhan" userId="S::schouha@purdue.edu::c592ebe2-018c-4edc-848e-2e0f251f67fe" providerId="AD" clId="Web-{13F759F1-1B9C-5AE5-6D24-AE72509669EA}" dt="2023-12-08T21:58:24.791" v="239"/>
          <ac:picMkLst>
            <pc:docMk/>
            <pc:sldMk cId="3366682575" sldId="575"/>
            <ac:picMk id="23" creationId="{B2DB3EBC-9445-74B7-96F5-F579B26ED3E0}"/>
          </ac:picMkLst>
        </pc:picChg>
        <pc:picChg chg="add mod">
          <ac:chgData name="Shourya Shailesh Chouhan" userId="S::schouha@purdue.edu::c592ebe2-018c-4edc-848e-2e0f251f67fe" providerId="AD" clId="Web-{13F759F1-1B9C-5AE5-6D24-AE72509669EA}" dt="2023-12-08T21:58:22.556" v="238"/>
          <ac:picMkLst>
            <pc:docMk/>
            <pc:sldMk cId="3366682575" sldId="575"/>
            <ac:picMk id="24" creationId="{56DD2960-AD35-22CD-1230-7536B3F54171}"/>
          </ac:picMkLst>
        </pc:picChg>
        <pc:cxnChg chg="add mod">
          <ac:chgData name="Shourya Shailesh Chouhan" userId="S::schouha@purdue.edu::c592ebe2-018c-4edc-848e-2e0f251f67fe" providerId="AD" clId="Web-{13F759F1-1B9C-5AE5-6D24-AE72509669EA}" dt="2023-12-08T21:59:06.323" v="241"/>
          <ac:cxnSpMkLst>
            <pc:docMk/>
            <pc:sldMk cId="3366682575" sldId="575"/>
            <ac:cxnSpMk id="16" creationId="{FDFECB99-F2DF-A699-8FC4-B677DFE6CA34}"/>
          </ac:cxnSpMkLst>
        </pc:cxnChg>
      </pc:sldChg>
    </pc:docChg>
  </pc:docChgLst>
  <pc:docChgLst>
    <pc:chgData name="Shourya Shailesh Chouhan" userId="S::schouha@purdue.edu::c592ebe2-018c-4edc-848e-2e0f251f67fe" providerId="AD" clId="Web-{871A7495-A52F-CFEB-81C6-8C7F139B02FE}"/>
    <pc:docChg chg="modSld">
      <pc:chgData name="Shourya Shailesh Chouhan" userId="S::schouha@purdue.edu::c592ebe2-018c-4edc-848e-2e0f251f67fe" providerId="AD" clId="Web-{871A7495-A52F-CFEB-81C6-8C7F139B02FE}" dt="2023-12-08T20:55:52.883" v="0"/>
      <pc:docMkLst>
        <pc:docMk/>
      </pc:docMkLst>
      <pc:sldChg chg="mod modShow">
        <pc:chgData name="Shourya Shailesh Chouhan" userId="S::schouha@purdue.edu::c592ebe2-018c-4edc-848e-2e0f251f67fe" providerId="AD" clId="Web-{871A7495-A52F-CFEB-81C6-8C7F139B02FE}" dt="2023-12-08T20:55:52.883" v="0"/>
        <pc:sldMkLst>
          <pc:docMk/>
          <pc:sldMk cId="3634025604" sldId="565"/>
        </pc:sldMkLst>
      </pc:sldChg>
    </pc:docChg>
  </pc:docChgLst>
  <pc:docChgLst>
    <pc:chgData name="Shourya Shailesh Chouhan" userId="S::schouha@purdue.edu::c592ebe2-018c-4edc-848e-2e0f251f67fe" providerId="AD" clId="Web-{8AF83E70-B932-9499-5E3E-43FC045ED1FF}"/>
    <pc:docChg chg="addSld delSld modSld sldOrd">
      <pc:chgData name="Shourya Shailesh Chouhan" userId="S::schouha@purdue.edu::c592ebe2-018c-4edc-848e-2e0f251f67fe" providerId="AD" clId="Web-{8AF83E70-B932-9499-5E3E-43FC045ED1FF}" dt="2023-12-08T01:38:37.804" v="306" actId="1076"/>
      <pc:docMkLst>
        <pc:docMk/>
      </pc:docMkLst>
      <pc:sldChg chg="ord">
        <pc:chgData name="Shourya Shailesh Chouhan" userId="S::schouha@purdue.edu::c592ebe2-018c-4edc-848e-2e0f251f67fe" providerId="AD" clId="Web-{8AF83E70-B932-9499-5E3E-43FC045ED1FF}" dt="2023-12-08T01:22:15.375" v="97"/>
        <pc:sldMkLst>
          <pc:docMk/>
          <pc:sldMk cId="3548027083" sldId="531"/>
        </pc:sldMkLst>
      </pc:sldChg>
      <pc:sldChg chg="addSp delSp modSp">
        <pc:chgData name="Shourya Shailesh Chouhan" userId="S::schouha@purdue.edu::c592ebe2-018c-4edc-848e-2e0f251f67fe" providerId="AD" clId="Web-{8AF83E70-B932-9499-5E3E-43FC045ED1FF}" dt="2023-12-08T01:27:41.430" v="185"/>
        <pc:sldMkLst>
          <pc:docMk/>
          <pc:sldMk cId="1579562137" sldId="540"/>
        </pc:sldMkLst>
        <pc:spChg chg="del">
          <ac:chgData name="Shourya Shailesh Chouhan" userId="S::schouha@purdue.edu::c592ebe2-018c-4edc-848e-2e0f251f67fe" providerId="AD" clId="Web-{8AF83E70-B932-9499-5E3E-43FC045ED1FF}" dt="2023-12-08T01:26:38.882" v="173"/>
          <ac:spMkLst>
            <pc:docMk/>
            <pc:sldMk cId="1579562137" sldId="540"/>
            <ac:spMk id="25" creationId="{7AB03A8E-9D25-8814-AFF7-749F15F8ABDC}"/>
          </ac:spMkLst>
        </pc:spChg>
        <pc:picChg chg="add mod ord">
          <ac:chgData name="Shourya Shailesh Chouhan" userId="S::schouha@purdue.edu::c592ebe2-018c-4edc-848e-2e0f251f67fe" providerId="AD" clId="Web-{8AF83E70-B932-9499-5E3E-43FC045ED1FF}" dt="2023-12-08T01:27:01.445" v="179"/>
          <ac:picMkLst>
            <pc:docMk/>
            <pc:sldMk cId="1579562137" sldId="540"/>
            <ac:picMk id="4" creationId="{B058789E-D658-DC0F-9A61-BA617F522FFC}"/>
          </ac:picMkLst>
        </pc:picChg>
        <pc:picChg chg="mod">
          <ac:chgData name="Shourya Shailesh Chouhan" userId="S::schouha@purdue.edu::c592ebe2-018c-4edc-848e-2e0f251f67fe" providerId="AD" clId="Web-{8AF83E70-B932-9499-5E3E-43FC045ED1FF}" dt="2023-12-08T01:27:22.336" v="184"/>
          <ac:picMkLst>
            <pc:docMk/>
            <pc:sldMk cId="1579562137" sldId="540"/>
            <ac:picMk id="28" creationId="{26BC4EF7-BF88-D715-3D24-0C1DA2791507}"/>
          </ac:picMkLst>
        </pc:picChg>
        <pc:picChg chg="mod">
          <ac:chgData name="Shourya Shailesh Chouhan" userId="S::schouha@purdue.edu::c592ebe2-018c-4edc-848e-2e0f251f67fe" providerId="AD" clId="Web-{8AF83E70-B932-9499-5E3E-43FC045ED1FF}" dt="2023-12-08T01:27:17.227" v="183"/>
          <ac:picMkLst>
            <pc:docMk/>
            <pc:sldMk cId="1579562137" sldId="540"/>
            <ac:picMk id="34" creationId="{53615DC0-4A34-DE59-C86C-902CD2FDC7A7}"/>
          </ac:picMkLst>
        </pc:picChg>
        <pc:picChg chg="mod">
          <ac:chgData name="Shourya Shailesh Chouhan" userId="S::schouha@purdue.edu::c592ebe2-018c-4edc-848e-2e0f251f67fe" providerId="AD" clId="Web-{8AF83E70-B932-9499-5E3E-43FC045ED1FF}" dt="2023-12-08T01:27:41.430" v="185"/>
          <ac:picMkLst>
            <pc:docMk/>
            <pc:sldMk cId="1579562137" sldId="540"/>
            <ac:picMk id="35" creationId="{8575AB99-AB5D-CAA5-4FFA-DCAD7B86B3BA}"/>
          </ac:picMkLst>
        </pc:picChg>
      </pc:sldChg>
      <pc:sldChg chg="modSp">
        <pc:chgData name="Shourya Shailesh Chouhan" userId="S::schouha@purdue.edu::c592ebe2-018c-4edc-848e-2e0f251f67fe" providerId="AD" clId="Web-{8AF83E70-B932-9499-5E3E-43FC045ED1FF}" dt="2023-12-08T01:04:46.148" v="1" actId="1076"/>
        <pc:sldMkLst>
          <pc:docMk/>
          <pc:sldMk cId="4240784453" sldId="548"/>
        </pc:sldMkLst>
        <pc:picChg chg="mod">
          <ac:chgData name="Shourya Shailesh Chouhan" userId="S::schouha@purdue.edu::c592ebe2-018c-4edc-848e-2e0f251f67fe" providerId="AD" clId="Web-{8AF83E70-B932-9499-5E3E-43FC045ED1FF}" dt="2023-12-08T01:04:46.148" v="1" actId="1076"/>
          <ac:picMkLst>
            <pc:docMk/>
            <pc:sldMk cId="4240784453" sldId="548"/>
            <ac:picMk id="13" creationId="{538F9322-7F55-01B3-6BCD-007AD9BF4D49}"/>
          </ac:picMkLst>
        </pc:picChg>
      </pc:sldChg>
      <pc:sldChg chg="delSp modSp del ord">
        <pc:chgData name="Shourya Shailesh Chouhan" userId="S::schouha@purdue.edu::c592ebe2-018c-4edc-848e-2e0f251f67fe" providerId="AD" clId="Web-{8AF83E70-B932-9499-5E3E-43FC045ED1FF}" dt="2023-12-08T01:26:24.319" v="172"/>
        <pc:sldMkLst>
          <pc:docMk/>
          <pc:sldMk cId="2951246470" sldId="552"/>
        </pc:sldMkLst>
        <pc:spChg chg="mod">
          <ac:chgData name="Shourya Shailesh Chouhan" userId="S::schouha@purdue.edu::c592ebe2-018c-4edc-848e-2e0f251f67fe" providerId="AD" clId="Web-{8AF83E70-B932-9499-5E3E-43FC045ED1FF}" dt="2023-12-08T01:14:23.755" v="93" actId="1076"/>
          <ac:spMkLst>
            <pc:docMk/>
            <pc:sldMk cId="2951246470" sldId="552"/>
            <ac:spMk id="6" creationId="{A2E53596-950D-6225-01C0-C0A1A640E6E1}"/>
          </ac:spMkLst>
        </pc:spChg>
        <pc:spChg chg="del">
          <ac:chgData name="Shourya Shailesh Chouhan" userId="S::schouha@purdue.edu::c592ebe2-018c-4edc-848e-2e0f251f67fe" providerId="AD" clId="Web-{8AF83E70-B932-9499-5E3E-43FC045ED1FF}" dt="2023-12-08T01:06:32.885" v="26"/>
          <ac:spMkLst>
            <pc:docMk/>
            <pc:sldMk cId="2951246470" sldId="552"/>
            <ac:spMk id="7" creationId="{ADBA728F-156D-8FEE-6B55-E5DC48F7E8F8}"/>
          </ac:spMkLst>
        </pc:spChg>
        <pc:spChg chg="del">
          <ac:chgData name="Shourya Shailesh Chouhan" userId="S::schouha@purdue.edu::c592ebe2-018c-4edc-848e-2e0f251f67fe" providerId="AD" clId="Web-{8AF83E70-B932-9499-5E3E-43FC045ED1FF}" dt="2023-12-08T01:06:30.276" v="24"/>
          <ac:spMkLst>
            <pc:docMk/>
            <pc:sldMk cId="2951246470" sldId="552"/>
            <ac:spMk id="8" creationId="{DDF4BAED-071B-0949-9181-FE5AB952597D}"/>
          </ac:spMkLst>
        </pc:spChg>
        <pc:picChg chg="mod">
          <ac:chgData name="Shourya Shailesh Chouhan" userId="S::schouha@purdue.edu::c592ebe2-018c-4edc-848e-2e0f251f67fe" providerId="AD" clId="Web-{8AF83E70-B932-9499-5E3E-43FC045ED1FF}" dt="2023-12-08T01:14:38.740" v="96" actId="1076"/>
          <ac:picMkLst>
            <pc:docMk/>
            <pc:sldMk cId="2951246470" sldId="552"/>
            <ac:picMk id="3" creationId="{C7A25832-72D4-296D-F380-9E5F782221B7}"/>
          </ac:picMkLst>
        </pc:picChg>
        <pc:picChg chg="del">
          <ac:chgData name="Shourya Shailesh Chouhan" userId="S::schouha@purdue.edu::c592ebe2-018c-4edc-848e-2e0f251f67fe" providerId="AD" clId="Web-{8AF83E70-B932-9499-5E3E-43FC045ED1FF}" dt="2023-12-08T01:06:28.807" v="23"/>
          <ac:picMkLst>
            <pc:docMk/>
            <pc:sldMk cId="2951246470" sldId="552"/>
            <ac:picMk id="5" creationId="{DCB12F1D-8805-25EE-FA72-0B6B1F1DF2C9}"/>
          </ac:picMkLst>
        </pc:picChg>
        <pc:picChg chg="mod">
          <ac:chgData name="Shourya Shailesh Chouhan" userId="S::schouha@purdue.edu::c592ebe2-018c-4edc-848e-2e0f251f67fe" providerId="AD" clId="Web-{8AF83E70-B932-9499-5E3E-43FC045ED1FF}" dt="2023-12-08T01:14:29.239" v="95" actId="1076"/>
          <ac:picMkLst>
            <pc:docMk/>
            <pc:sldMk cId="2951246470" sldId="552"/>
            <ac:picMk id="10" creationId="{EC0B6191-B873-DCD5-028A-13240B917BB6}"/>
          </ac:picMkLst>
        </pc:picChg>
        <pc:picChg chg="del">
          <ac:chgData name="Shourya Shailesh Chouhan" userId="S::schouha@purdue.edu::c592ebe2-018c-4edc-848e-2e0f251f67fe" providerId="AD" clId="Web-{8AF83E70-B932-9499-5E3E-43FC045ED1FF}" dt="2023-12-08T01:06:31.244" v="25"/>
          <ac:picMkLst>
            <pc:docMk/>
            <pc:sldMk cId="2951246470" sldId="552"/>
            <ac:picMk id="11" creationId="{BC51626A-C77E-AD05-3B98-B0E1804CBB81}"/>
          </ac:picMkLst>
        </pc:picChg>
      </pc:sldChg>
      <pc:sldChg chg="addSp modSp del ord">
        <pc:chgData name="Shourya Shailesh Chouhan" userId="S::schouha@purdue.edu::c592ebe2-018c-4edc-848e-2e0f251f67fe" providerId="AD" clId="Web-{8AF83E70-B932-9499-5E3E-43FC045ED1FF}" dt="2023-12-08T01:27:56.681" v="186"/>
        <pc:sldMkLst>
          <pc:docMk/>
          <pc:sldMk cId="462483082" sldId="553"/>
        </pc:sldMkLst>
        <pc:spChg chg="add mod">
          <ac:chgData name="Shourya Shailesh Chouhan" userId="S::schouha@purdue.edu::c592ebe2-018c-4edc-848e-2e0f251f67fe" providerId="AD" clId="Web-{8AF83E70-B932-9499-5E3E-43FC045ED1FF}" dt="2023-12-08T01:08:43.216" v="85" actId="1076"/>
          <ac:spMkLst>
            <pc:docMk/>
            <pc:sldMk cId="462483082" sldId="553"/>
            <ac:spMk id="5" creationId="{5681AE4F-A990-ACA2-A8FC-00F31BA1F6E5}"/>
          </ac:spMkLst>
        </pc:spChg>
        <pc:picChg chg="mod">
          <ac:chgData name="Shourya Shailesh Chouhan" userId="S::schouha@purdue.edu::c592ebe2-018c-4edc-848e-2e0f251f67fe" providerId="AD" clId="Web-{8AF83E70-B932-9499-5E3E-43FC045ED1FF}" dt="2023-12-08T01:07:59.825" v="48" actId="1076"/>
          <ac:picMkLst>
            <pc:docMk/>
            <pc:sldMk cId="462483082" sldId="553"/>
            <ac:picMk id="2" creationId="{3571874E-7B9F-CAD5-953E-ED8483F3747A}"/>
          </ac:picMkLst>
        </pc:picChg>
        <pc:picChg chg="add mod">
          <ac:chgData name="Shourya Shailesh Chouhan" userId="S::schouha@purdue.edu::c592ebe2-018c-4edc-848e-2e0f251f67fe" providerId="AD" clId="Web-{8AF83E70-B932-9499-5E3E-43FC045ED1FF}" dt="2023-12-08T01:08:03.871" v="49" actId="1076"/>
          <ac:picMkLst>
            <pc:docMk/>
            <pc:sldMk cId="462483082" sldId="553"/>
            <ac:picMk id="4" creationId="{4E2E7047-79FA-9F45-FBDB-AA4BB1C12F29}"/>
          </ac:picMkLst>
        </pc:picChg>
      </pc:sldChg>
      <pc:sldChg chg="modSp">
        <pc:chgData name="Shourya Shailesh Chouhan" userId="S::schouha@purdue.edu::c592ebe2-018c-4edc-848e-2e0f251f67fe" providerId="AD" clId="Web-{8AF83E70-B932-9499-5E3E-43FC045ED1FF}" dt="2023-12-08T01:10:54.125" v="86" actId="14100"/>
        <pc:sldMkLst>
          <pc:docMk/>
          <pc:sldMk cId="2037962853" sldId="554"/>
        </pc:sldMkLst>
        <pc:grpChg chg="mod">
          <ac:chgData name="Shourya Shailesh Chouhan" userId="S::schouha@purdue.edu::c592ebe2-018c-4edc-848e-2e0f251f67fe" providerId="AD" clId="Web-{8AF83E70-B932-9499-5E3E-43FC045ED1FF}" dt="2023-12-08T01:10:54.125" v="86" actId="14100"/>
          <ac:grpSpMkLst>
            <pc:docMk/>
            <pc:sldMk cId="2037962853" sldId="554"/>
            <ac:grpSpMk id="24" creationId="{600A0AFC-1C08-7C7C-70C4-BF4C2511E5D1}"/>
          </ac:grpSpMkLst>
        </pc:grpChg>
      </pc:sldChg>
      <pc:sldChg chg="addSp delSp modSp">
        <pc:chgData name="Shourya Shailesh Chouhan" userId="S::schouha@purdue.edu::c592ebe2-018c-4edc-848e-2e0f251f67fe" providerId="AD" clId="Web-{8AF83E70-B932-9499-5E3E-43FC045ED1FF}" dt="2023-12-08T01:24:24.878" v="171" actId="20577"/>
        <pc:sldMkLst>
          <pc:docMk/>
          <pc:sldMk cId="2320003169" sldId="556"/>
        </pc:sldMkLst>
        <pc:spChg chg="mod">
          <ac:chgData name="Shourya Shailesh Chouhan" userId="S::schouha@purdue.edu::c592ebe2-018c-4edc-848e-2e0f251f67fe" providerId="AD" clId="Web-{8AF83E70-B932-9499-5E3E-43FC045ED1FF}" dt="2023-12-08T01:22:50.172" v="105" actId="20577"/>
          <ac:spMkLst>
            <pc:docMk/>
            <pc:sldMk cId="2320003169" sldId="556"/>
            <ac:spMk id="2" creationId="{797310B5-D907-A977-7A9C-69F8BEB7BB3F}"/>
          </ac:spMkLst>
        </pc:spChg>
        <pc:spChg chg="mod">
          <ac:chgData name="Shourya Shailesh Chouhan" userId="S::schouha@purdue.edu::c592ebe2-018c-4edc-848e-2e0f251f67fe" providerId="AD" clId="Web-{8AF83E70-B932-9499-5E3E-43FC045ED1FF}" dt="2023-12-08T01:24:24.878" v="171" actId="20577"/>
          <ac:spMkLst>
            <pc:docMk/>
            <pc:sldMk cId="2320003169" sldId="556"/>
            <ac:spMk id="3" creationId="{B157DF44-BA98-E327-44BB-221B6D9DE473}"/>
          </ac:spMkLst>
        </pc:spChg>
        <pc:spChg chg="add del mod">
          <ac:chgData name="Shourya Shailesh Chouhan" userId="S::schouha@purdue.edu::c592ebe2-018c-4edc-848e-2e0f251f67fe" providerId="AD" clId="Web-{8AF83E70-B932-9499-5E3E-43FC045ED1FF}" dt="2023-12-08T01:23:32.626" v="112"/>
          <ac:spMkLst>
            <pc:docMk/>
            <pc:sldMk cId="2320003169" sldId="556"/>
            <ac:spMk id="4" creationId="{A19553AD-72A5-EB91-BE69-670BB071CC02}"/>
          </ac:spMkLst>
        </pc:spChg>
      </pc:sldChg>
      <pc:sldChg chg="modSp">
        <pc:chgData name="Shourya Shailesh Chouhan" userId="S::schouha@purdue.edu::c592ebe2-018c-4edc-848e-2e0f251f67fe" providerId="AD" clId="Web-{8AF83E70-B932-9499-5E3E-43FC045ED1FF}" dt="2023-12-08T01:28:40.385" v="209" actId="20577"/>
        <pc:sldMkLst>
          <pc:docMk/>
          <pc:sldMk cId="2291223312" sldId="558"/>
        </pc:sldMkLst>
        <pc:spChg chg="mod">
          <ac:chgData name="Shourya Shailesh Chouhan" userId="S::schouha@purdue.edu::c592ebe2-018c-4edc-848e-2e0f251f67fe" providerId="AD" clId="Web-{8AF83E70-B932-9499-5E3E-43FC045ED1FF}" dt="2023-12-08T01:28:11.322" v="188" actId="1076"/>
          <ac:spMkLst>
            <pc:docMk/>
            <pc:sldMk cId="2291223312" sldId="558"/>
            <ac:spMk id="2" creationId="{F41F0E99-07CC-9576-AFD7-C52151AD0EA3}"/>
          </ac:spMkLst>
        </pc:spChg>
        <pc:spChg chg="mod">
          <ac:chgData name="Shourya Shailesh Chouhan" userId="S::schouha@purdue.edu::c592ebe2-018c-4edc-848e-2e0f251f67fe" providerId="AD" clId="Web-{8AF83E70-B932-9499-5E3E-43FC045ED1FF}" dt="2023-12-08T01:28:40.385" v="209" actId="20577"/>
          <ac:spMkLst>
            <pc:docMk/>
            <pc:sldMk cId="2291223312" sldId="558"/>
            <ac:spMk id="4" creationId="{3D630C9D-0D61-B3BC-6E8E-BD3B656DD2C2}"/>
          </ac:spMkLst>
        </pc:spChg>
      </pc:sldChg>
      <pc:sldChg chg="delSp modSp add del ord replId">
        <pc:chgData name="Shourya Shailesh Chouhan" userId="S::schouha@purdue.edu::c592ebe2-018c-4edc-848e-2e0f251f67fe" providerId="AD" clId="Web-{8AF83E70-B932-9499-5E3E-43FC045ED1FF}" dt="2023-12-08T01:28:01.571" v="187"/>
        <pc:sldMkLst>
          <pc:docMk/>
          <pc:sldMk cId="1346935892" sldId="560"/>
        </pc:sldMkLst>
        <pc:spChg chg="del">
          <ac:chgData name="Shourya Shailesh Chouhan" userId="S::schouha@purdue.edu::c592ebe2-018c-4edc-848e-2e0f251f67fe" providerId="AD" clId="Web-{8AF83E70-B932-9499-5E3E-43FC045ED1FF}" dt="2023-12-08T01:05:34.478" v="6"/>
          <ac:spMkLst>
            <pc:docMk/>
            <pc:sldMk cId="1346935892" sldId="560"/>
            <ac:spMk id="6" creationId="{A2E53596-950D-6225-01C0-C0A1A640E6E1}"/>
          </ac:spMkLst>
        </pc:spChg>
        <pc:spChg chg="mod">
          <ac:chgData name="Shourya Shailesh Chouhan" userId="S::schouha@purdue.edu::c592ebe2-018c-4edc-848e-2e0f251f67fe" providerId="AD" clId="Web-{8AF83E70-B932-9499-5E3E-43FC045ED1FF}" dt="2023-12-08T01:06:23.026" v="22" actId="1076"/>
          <ac:spMkLst>
            <pc:docMk/>
            <pc:sldMk cId="1346935892" sldId="560"/>
            <ac:spMk id="7" creationId="{ADBA728F-156D-8FEE-6B55-E5DC48F7E8F8}"/>
          </ac:spMkLst>
        </pc:spChg>
        <pc:spChg chg="mod">
          <ac:chgData name="Shourya Shailesh Chouhan" userId="S::schouha@purdue.edu::c592ebe2-018c-4edc-848e-2e0f251f67fe" providerId="AD" clId="Web-{8AF83E70-B932-9499-5E3E-43FC045ED1FF}" dt="2023-12-08T01:06:00.978" v="16" actId="1076"/>
          <ac:spMkLst>
            <pc:docMk/>
            <pc:sldMk cId="1346935892" sldId="560"/>
            <ac:spMk id="8" creationId="{DDF4BAED-071B-0949-9181-FE5AB952597D}"/>
          </ac:spMkLst>
        </pc:spChg>
        <pc:picChg chg="del">
          <ac:chgData name="Shourya Shailesh Chouhan" userId="S::schouha@purdue.edu::c592ebe2-018c-4edc-848e-2e0f251f67fe" providerId="AD" clId="Web-{8AF83E70-B932-9499-5E3E-43FC045ED1FF}" dt="2023-12-08T01:05:28.524" v="4"/>
          <ac:picMkLst>
            <pc:docMk/>
            <pc:sldMk cId="1346935892" sldId="560"/>
            <ac:picMk id="3" creationId="{C7A25832-72D4-296D-F380-9E5F782221B7}"/>
          </ac:picMkLst>
        </pc:picChg>
        <pc:picChg chg="mod">
          <ac:chgData name="Shourya Shailesh Chouhan" userId="S::schouha@purdue.edu::c592ebe2-018c-4edc-848e-2e0f251f67fe" providerId="AD" clId="Web-{8AF83E70-B932-9499-5E3E-43FC045ED1FF}" dt="2023-12-08T01:07:08.495" v="36" actId="1076"/>
          <ac:picMkLst>
            <pc:docMk/>
            <pc:sldMk cId="1346935892" sldId="560"/>
            <ac:picMk id="5" creationId="{DCB12F1D-8805-25EE-FA72-0B6B1F1DF2C9}"/>
          </ac:picMkLst>
        </pc:picChg>
        <pc:picChg chg="del">
          <ac:chgData name="Shourya Shailesh Chouhan" userId="S::schouha@purdue.edu::c592ebe2-018c-4edc-848e-2e0f251f67fe" providerId="AD" clId="Web-{8AF83E70-B932-9499-5E3E-43FC045ED1FF}" dt="2023-12-08T01:05:33.196" v="5"/>
          <ac:picMkLst>
            <pc:docMk/>
            <pc:sldMk cId="1346935892" sldId="560"/>
            <ac:picMk id="10" creationId="{EC0B6191-B873-DCD5-028A-13240B917BB6}"/>
          </ac:picMkLst>
        </pc:picChg>
        <pc:picChg chg="mod">
          <ac:chgData name="Shourya Shailesh Chouhan" userId="S::schouha@purdue.edu::c592ebe2-018c-4edc-848e-2e0f251f67fe" providerId="AD" clId="Web-{8AF83E70-B932-9499-5E3E-43FC045ED1FF}" dt="2023-12-08T01:06:19.244" v="21" actId="1076"/>
          <ac:picMkLst>
            <pc:docMk/>
            <pc:sldMk cId="1346935892" sldId="560"/>
            <ac:picMk id="11" creationId="{BC51626A-C77E-AD05-3B98-B0E1804CBB81}"/>
          </ac:picMkLst>
        </pc:picChg>
      </pc:sldChg>
      <pc:sldChg chg="addSp modSp add del replId">
        <pc:chgData name="Shourya Shailesh Chouhan" userId="S::schouha@purdue.edu::c592ebe2-018c-4edc-848e-2e0f251f67fe" providerId="AD" clId="Web-{8AF83E70-B932-9499-5E3E-43FC045ED1FF}" dt="2023-12-08T01:30:45.325" v="229"/>
        <pc:sldMkLst>
          <pc:docMk/>
          <pc:sldMk cId="779240307" sldId="564"/>
        </pc:sldMkLst>
        <pc:spChg chg="add mod">
          <ac:chgData name="Shourya Shailesh Chouhan" userId="S::schouha@purdue.edu::c592ebe2-018c-4edc-848e-2e0f251f67fe" providerId="AD" clId="Web-{8AF83E70-B932-9499-5E3E-43FC045ED1FF}" dt="2023-12-08T01:29:06.745" v="215" actId="20577"/>
          <ac:spMkLst>
            <pc:docMk/>
            <pc:sldMk cId="779240307" sldId="564"/>
            <ac:spMk id="3" creationId="{B97DDD8A-11E4-9CDD-AAB5-61FD31060996}"/>
          </ac:spMkLst>
        </pc:spChg>
        <pc:spChg chg="add mod">
          <ac:chgData name="Shourya Shailesh Chouhan" userId="S::schouha@purdue.edu::c592ebe2-018c-4edc-848e-2e0f251f67fe" providerId="AD" clId="Web-{8AF83E70-B932-9499-5E3E-43FC045ED1FF}" dt="2023-12-08T01:29:14.526" v="216" actId="1076"/>
          <ac:spMkLst>
            <pc:docMk/>
            <pc:sldMk cId="779240307" sldId="564"/>
            <ac:spMk id="5" creationId="{2556DB7C-8B2F-0A3E-BD2D-CB7B7034E42C}"/>
          </ac:spMkLst>
        </pc:spChg>
        <pc:spChg chg="add">
          <ac:chgData name="Shourya Shailesh Chouhan" userId="S::schouha@purdue.edu::c592ebe2-018c-4edc-848e-2e0f251f67fe" providerId="AD" clId="Web-{8AF83E70-B932-9499-5E3E-43FC045ED1FF}" dt="2023-12-08T01:28:56.463" v="213"/>
          <ac:spMkLst>
            <pc:docMk/>
            <pc:sldMk cId="779240307" sldId="564"/>
            <ac:spMk id="7" creationId="{D451B243-6FE2-7122-F7C8-7D1B598BF461}"/>
          </ac:spMkLst>
        </pc:spChg>
        <pc:grpChg chg="add">
          <ac:chgData name="Shourya Shailesh Chouhan" userId="S::schouha@purdue.edu::c592ebe2-018c-4edc-848e-2e0f251f67fe" providerId="AD" clId="Web-{8AF83E70-B932-9499-5E3E-43FC045ED1FF}" dt="2023-12-08T01:28:56.510" v="214"/>
          <ac:grpSpMkLst>
            <pc:docMk/>
            <pc:sldMk cId="779240307" sldId="564"/>
            <ac:grpSpMk id="18" creationId="{907F0215-F12E-F321-FE6B-D70429800451}"/>
          </ac:grpSpMkLst>
        </pc:grpChg>
      </pc:sldChg>
      <pc:sldChg chg="addSp delSp modSp add replId">
        <pc:chgData name="Shourya Shailesh Chouhan" userId="S::schouha@purdue.edu::c592ebe2-018c-4edc-848e-2e0f251f67fe" providerId="AD" clId="Web-{8AF83E70-B932-9499-5E3E-43FC045ED1FF}" dt="2023-12-08T01:38:37.804" v="306" actId="1076"/>
        <pc:sldMkLst>
          <pc:docMk/>
          <pc:sldMk cId="3634025604" sldId="565"/>
        </pc:sldMkLst>
        <pc:spChg chg="del">
          <ac:chgData name="Shourya Shailesh Chouhan" userId="S::schouha@purdue.edu::c592ebe2-018c-4edc-848e-2e0f251f67fe" providerId="AD" clId="Web-{8AF83E70-B932-9499-5E3E-43FC045ED1FF}" dt="2023-12-08T01:29:31.448" v="219"/>
          <ac:spMkLst>
            <pc:docMk/>
            <pc:sldMk cId="3634025604" sldId="565"/>
            <ac:spMk id="2" creationId="{F41F0E99-07CC-9576-AFD7-C52151AD0EA3}"/>
          </ac:spMkLst>
        </pc:spChg>
        <pc:spChg chg="del">
          <ac:chgData name="Shourya Shailesh Chouhan" userId="S::schouha@purdue.edu::c592ebe2-018c-4edc-848e-2e0f251f67fe" providerId="AD" clId="Web-{8AF83E70-B932-9499-5E3E-43FC045ED1FF}" dt="2023-12-08T01:30:13.043" v="225"/>
          <ac:spMkLst>
            <pc:docMk/>
            <pc:sldMk cId="3634025604" sldId="565"/>
            <ac:spMk id="4" creationId="{3D630C9D-0D61-B3BC-6E8E-BD3B656DD2C2}"/>
          </ac:spMkLst>
        </pc:spChg>
        <pc:spChg chg="add mod">
          <ac:chgData name="Shourya Shailesh Chouhan" userId="S::schouha@purdue.edu::c592ebe2-018c-4edc-848e-2e0f251f67fe" providerId="AD" clId="Web-{8AF83E70-B932-9499-5E3E-43FC045ED1FF}" dt="2023-12-08T01:30:26.231" v="227" actId="1076"/>
          <ac:spMkLst>
            <pc:docMk/>
            <pc:sldMk cId="3634025604" sldId="565"/>
            <ac:spMk id="5" creationId="{3AC0BE39-BA5C-A1CD-F6BF-6570889926E4}"/>
          </ac:spMkLst>
        </pc:spChg>
        <pc:spChg chg="add del mod">
          <ac:chgData name="Shourya Shailesh Chouhan" userId="S::schouha@purdue.edu::c592ebe2-018c-4edc-848e-2e0f251f67fe" providerId="AD" clId="Web-{8AF83E70-B932-9499-5E3E-43FC045ED1FF}" dt="2023-12-08T01:29:35.980" v="220"/>
          <ac:spMkLst>
            <pc:docMk/>
            <pc:sldMk cId="3634025604" sldId="565"/>
            <ac:spMk id="7" creationId="{2FE4D74B-71F9-267E-CB2C-67BF961D31C7}"/>
          </ac:spMkLst>
        </pc:spChg>
        <pc:spChg chg="mod">
          <ac:chgData name="Shourya Shailesh Chouhan" userId="S::schouha@purdue.edu::c592ebe2-018c-4edc-848e-2e0f251f67fe" providerId="AD" clId="Web-{8AF83E70-B932-9499-5E3E-43FC045ED1FF}" dt="2023-12-08T01:37:45.428" v="297" actId="1076"/>
          <ac:spMkLst>
            <pc:docMk/>
            <pc:sldMk cId="3634025604" sldId="565"/>
            <ac:spMk id="9" creationId="{D359CBDF-BBBB-BFFD-E42F-C5EFBC7257E3}"/>
          </ac:spMkLst>
        </pc:spChg>
        <pc:spChg chg="mod">
          <ac:chgData name="Shourya Shailesh Chouhan" userId="S::schouha@purdue.edu::c592ebe2-018c-4edc-848e-2e0f251f67fe" providerId="AD" clId="Web-{8AF83E70-B932-9499-5E3E-43FC045ED1FF}" dt="2023-12-08T01:37:39.365" v="296" actId="1076"/>
          <ac:spMkLst>
            <pc:docMk/>
            <pc:sldMk cId="3634025604" sldId="565"/>
            <ac:spMk id="10" creationId="{DC0D48D7-C5BE-8C8F-D636-ED579BB8CB8C}"/>
          </ac:spMkLst>
        </pc:spChg>
        <pc:spChg chg="mod">
          <ac:chgData name="Shourya Shailesh Chouhan" userId="S::schouha@purdue.edu::c592ebe2-018c-4edc-848e-2e0f251f67fe" providerId="AD" clId="Web-{8AF83E70-B932-9499-5E3E-43FC045ED1FF}" dt="2023-12-08T01:37:03.802" v="283" actId="1076"/>
          <ac:spMkLst>
            <pc:docMk/>
            <pc:sldMk cId="3634025604" sldId="565"/>
            <ac:spMk id="11" creationId="{931E9023-11B6-11EC-33FF-E7EB5FC15AA2}"/>
          </ac:spMkLst>
        </pc:spChg>
        <pc:spChg chg="mod">
          <ac:chgData name="Shourya Shailesh Chouhan" userId="S::schouha@purdue.edu::c592ebe2-018c-4edc-848e-2e0f251f67fe" providerId="AD" clId="Web-{8AF83E70-B932-9499-5E3E-43FC045ED1FF}" dt="2023-12-08T01:36:26.833" v="279" actId="1076"/>
          <ac:spMkLst>
            <pc:docMk/>
            <pc:sldMk cId="3634025604" sldId="565"/>
            <ac:spMk id="15" creationId="{4432A865-962C-E14E-9440-22C9FD3A8211}"/>
          </ac:spMkLst>
        </pc:spChg>
        <pc:spChg chg="mod">
          <ac:chgData name="Shourya Shailesh Chouhan" userId="S::schouha@purdue.edu::c592ebe2-018c-4edc-848e-2e0f251f67fe" providerId="AD" clId="Web-{8AF83E70-B932-9499-5E3E-43FC045ED1FF}" dt="2023-12-08T01:36:21.114" v="278" actId="1076"/>
          <ac:spMkLst>
            <pc:docMk/>
            <pc:sldMk cId="3634025604" sldId="565"/>
            <ac:spMk id="16" creationId="{95DB1743-03AA-D62C-0FA8-0F17FC1B3C8E}"/>
          </ac:spMkLst>
        </pc:spChg>
        <pc:spChg chg="mod">
          <ac:chgData name="Shourya Shailesh Chouhan" userId="S::schouha@purdue.edu::c592ebe2-018c-4edc-848e-2e0f251f67fe" providerId="AD" clId="Web-{8AF83E70-B932-9499-5E3E-43FC045ED1FF}" dt="2023-12-08T01:36:32.223" v="280" actId="1076"/>
          <ac:spMkLst>
            <pc:docMk/>
            <pc:sldMk cId="3634025604" sldId="565"/>
            <ac:spMk id="17" creationId="{A094CB98-8A08-B90F-2BE7-F747434E71B5}"/>
          </ac:spMkLst>
        </pc:spChg>
        <pc:spChg chg="add mod">
          <ac:chgData name="Shourya Shailesh Chouhan" userId="S::schouha@purdue.edu::c592ebe2-018c-4edc-848e-2e0f251f67fe" providerId="AD" clId="Web-{8AF83E70-B932-9499-5E3E-43FC045ED1FF}" dt="2023-12-08T01:37:50.334" v="298" actId="1076"/>
          <ac:spMkLst>
            <pc:docMk/>
            <pc:sldMk cId="3634025604" sldId="565"/>
            <ac:spMk id="19" creationId="{41D4D83B-B12E-138C-7246-8CCC56621BAF}"/>
          </ac:spMkLst>
        </pc:spChg>
        <pc:spChg chg="add del mod">
          <ac:chgData name="Shourya Shailesh Chouhan" userId="S::schouha@purdue.edu::c592ebe2-018c-4edc-848e-2e0f251f67fe" providerId="AD" clId="Web-{8AF83E70-B932-9499-5E3E-43FC045ED1FF}" dt="2023-12-08T01:31:57.764" v="236"/>
          <ac:spMkLst>
            <pc:docMk/>
            <pc:sldMk cId="3634025604" sldId="565"/>
            <ac:spMk id="20" creationId="{F6F3D916-7DF8-6350-3C10-5D49777F72F9}"/>
          </ac:spMkLst>
        </pc:spChg>
        <pc:spChg chg="add del mod">
          <ac:chgData name="Shourya Shailesh Chouhan" userId="S::schouha@purdue.edu::c592ebe2-018c-4edc-848e-2e0f251f67fe" providerId="AD" clId="Web-{8AF83E70-B932-9499-5E3E-43FC045ED1FF}" dt="2023-12-08T01:32:17.905" v="243"/>
          <ac:spMkLst>
            <pc:docMk/>
            <pc:sldMk cId="3634025604" sldId="565"/>
            <ac:spMk id="21" creationId="{CAD74CA7-A138-BA30-F842-C6295FDAF365}"/>
          </ac:spMkLst>
        </pc:spChg>
        <pc:spChg chg="add del mod">
          <ac:chgData name="Shourya Shailesh Chouhan" userId="S::schouha@purdue.edu::c592ebe2-018c-4edc-848e-2e0f251f67fe" providerId="AD" clId="Web-{8AF83E70-B932-9499-5E3E-43FC045ED1FF}" dt="2023-12-08T01:32:55.406" v="248"/>
          <ac:spMkLst>
            <pc:docMk/>
            <pc:sldMk cId="3634025604" sldId="565"/>
            <ac:spMk id="22" creationId="{794E4D0C-B594-FA1F-FDB4-25B0B3146BD2}"/>
          </ac:spMkLst>
        </pc:spChg>
        <pc:spChg chg="add mod ord">
          <ac:chgData name="Shourya Shailesh Chouhan" userId="S::schouha@purdue.edu::c592ebe2-018c-4edc-848e-2e0f251f67fe" providerId="AD" clId="Web-{8AF83E70-B932-9499-5E3E-43FC045ED1FF}" dt="2023-12-08T01:35:19.503" v="268"/>
          <ac:spMkLst>
            <pc:docMk/>
            <pc:sldMk cId="3634025604" sldId="565"/>
            <ac:spMk id="23" creationId="{877AD483-EBA0-DE26-3BAC-35C0E7386CE9}"/>
          </ac:spMkLst>
        </pc:spChg>
        <pc:grpChg chg="add mod">
          <ac:chgData name="Shourya Shailesh Chouhan" userId="S::schouha@purdue.edu::c592ebe2-018c-4edc-848e-2e0f251f67fe" providerId="AD" clId="Web-{8AF83E70-B932-9499-5E3E-43FC045ED1FF}" dt="2023-12-08T01:38:28.491" v="305" actId="1076"/>
          <ac:grpSpMkLst>
            <pc:docMk/>
            <pc:sldMk cId="3634025604" sldId="565"/>
            <ac:grpSpMk id="18" creationId="{B43F7596-7C6B-CB31-BEFA-5CFEDB4C14E3}"/>
          </ac:grpSpMkLst>
        </pc:grpChg>
        <pc:picChg chg="mod ord">
          <ac:chgData name="Shourya Shailesh Chouhan" userId="S::schouha@purdue.edu::c592ebe2-018c-4edc-848e-2e0f251f67fe" providerId="AD" clId="Web-{8AF83E70-B932-9499-5E3E-43FC045ED1FF}" dt="2023-12-08T01:38:18.007" v="303" actId="1076"/>
          <ac:picMkLst>
            <pc:docMk/>
            <pc:sldMk cId="3634025604" sldId="565"/>
            <ac:picMk id="12" creationId="{2D8F3791-F34A-14A0-4E03-9D50AD0A31C1}"/>
          </ac:picMkLst>
        </pc:picChg>
        <pc:picChg chg="mod">
          <ac:chgData name="Shourya Shailesh Chouhan" userId="S::schouha@purdue.edu::c592ebe2-018c-4edc-848e-2e0f251f67fe" providerId="AD" clId="Web-{8AF83E70-B932-9499-5E3E-43FC045ED1FF}" dt="2023-12-08T01:38:37.804" v="306" actId="1076"/>
          <ac:picMkLst>
            <pc:docMk/>
            <pc:sldMk cId="3634025604" sldId="565"/>
            <ac:picMk id="13" creationId="{D7DDC215-DED4-6DAE-41D4-7F56CCD222F6}"/>
          </ac:picMkLst>
        </pc:picChg>
        <pc:picChg chg="mod">
          <ac:chgData name="Shourya Shailesh Chouhan" userId="S::schouha@purdue.edu::c592ebe2-018c-4edc-848e-2e0f251f67fe" providerId="AD" clId="Web-{8AF83E70-B932-9499-5E3E-43FC045ED1FF}" dt="2023-12-08T01:35:48.097" v="273" actId="688"/>
          <ac:picMkLst>
            <pc:docMk/>
            <pc:sldMk cId="3634025604" sldId="565"/>
            <ac:picMk id="14" creationId="{73D41AB3-F511-A5DA-3F1D-A4A5A12BF936}"/>
          </ac:picMkLst>
        </pc:picChg>
      </pc:sldChg>
    </pc:docChg>
  </pc:docChgLst>
  <pc:docChgLst>
    <pc:chgData name="Shourya Shailesh Chouhan" userId="S::schouha@purdue.edu::c592ebe2-018c-4edc-848e-2e0f251f67fe" providerId="AD" clId="Web-{434A4B4F-FA56-0221-0CE2-5F6CFCA74E8D}"/>
    <pc:docChg chg="delSld modSld sldOrd">
      <pc:chgData name="Shourya Shailesh Chouhan" userId="S::schouha@purdue.edu::c592ebe2-018c-4edc-848e-2e0f251f67fe" providerId="AD" clId="Web-{434A4B4F-FA56-0221-0CE2-5F6CFCA74E8D}" dt="2023-12-09T02:47:02.375" v="18"/>
      <pc:docMkLst>
        <pc:docMk/>
      </pc:docMkLst>
      <pc:sldChg chg="modSp">
        <pc:chgData name="Shourya Shailesh Chouhan" userId="S::schouha@purdue.edu::c592ebe2-018c-4edc-848e-2e0f251f67fe" providerId="AD" clId="Web-{434A4B4F-FA56-0221-0CE2-5F6CFCA74E8D}" dt="2023-12-09T02:36:29.571" v="0" actId="1076"/>
        <pc:sldMkLst>
          <pc:docMk/>
          <pc:sldMk cId="1213210011" sldId="537"/>
        </pc:sldMkLst>
        <pc:spChg chg="mod">
          <ac:chgData name="Shourya Shailesh Chouhan" userId="S::schouha@purdue.edu::c592ebe2-018c-4edc-848e-2e0f251f67fe" providerId="AD" clId="Web-{434A4B4F-FA56-0221-0CE2-5F6CFCA74E8D}" dt="2023-12-09T02:36:29.571" v="0" actId="1076"/>
          <ac:spMkLst>
            <pc:docMk/>
            <pc:sldMk cId="1213210011" sldId="537"/>
            <ac:spMk id="13" creationId="{B8D38C59-5849-2BE6-1355-C47549457C23}"/>
          </ac:spMkLst>
        </pc:spChg>
      </pc:sldChg>
      <pc:sldChg chg="del">
        <pc:chgData name="Shourya Shailesh Chouhan" userId="S::schouha@purdue.edu::c592ebe2-018c-4edc-848e-2e0f251f67fe" providerId="AD" clId="Web-{434A4B4F-FA56-0221-0CE2-5F6CFCA74E8D}" dt="2023-12-09T02:44:55.339" v="12"/>
        <pc:sldMkLst>
          <pc:docMk/>
          <pc:sldMk cId="1877080978" sldId="539"/>
        </pc:sldMkLst>
      </pc:sldChg>
      <pc:sldChg chg="mod modShow">
        <pc:chgData name="Shourya Shailesh Chouhan" userId="S::schouha@purdue.edu::c592ebe2-018c-4edc-848e-2e0f251f67fe" providerId="AD" clId="Web-{434A4B4F-FA56-0221-0CE2-5F6CFCA74E8D}" dt="2023-12-09T02:46:45.733" v="15"/>
        <pc:sldMkLst>
          <pc:docMk/>
          <pc:sldMk cId="1841574514" sldId="549"/>
        </pc:sldMkLst>
      </pc:sldChg>
      <pc:sldChg chg="ord">
        <pc:chgData name="Shourya Shailesh Chouhan" userId="S::schouha@purdue.edu::c592ebe2-018c-4edc-848e-2e0f251f67fe" providerId="AD" clId="Web-{434A4B4F-FA56-0221-0CE2-5F6CFCA74E8D}" dt="2023-12-09T02:46:32.545" v="14"/>
        <pc:sldMkLst>
          <pc:docMk/>
          <pc:sldMk cId="1537139225" sldId="550"/>
        </pc:sldMkLst>
      </pc:sldChg>
      <pc:sldChg chg="mod modShow">
        <pc:chgData name="Shourya Shailesh Chouhan" userId="S::schouha@purdue.edu::c592ebe2-018c-4edc-848e-2e0f251f67fe" providerId="AD" clId="Web-{434A4B4F-FA56-0221-0CE2-5F6CFCA74E8D}" dt="2023-12-09T02:46:49.312" v="16"/>
        <pc:sldMkLst>
          <pc:docMk/>
          <pc:sldMk cId="915106505" sldId="569"/>
        </pc:sldMkLst>
      </pc:sldChg>
      <pc:sldChg chg="del">
        <pc:chgData name="Shourya Shailesh Chouhan" userId="S::schouha@purdue.edu::c592ebe2-018c-4edc-848e-2e0f251f67fe" providerId="AD" clId="Web-{434A4B4F-FA56-0221-0CE2-5F6CFCA74E8D}" dt="2023-12-09T02:44:32.307" v="11"/>
        <pc:sldMkLst>
          <pc:docMk/>
          <pc:sldMk cId="1642172892" sldId="574"/>
        </pc:sldMkLst>
      </pc:sldChg>
      <pc:sldChg chg="mod modShow">
        <pc:chgData name="Shourya Shailesh Chouhan" userId="S::schouha@purdue.edu::c592ebe2-018c-4edc-848e-2e0f251f67fe" providerId="AD" clId="Web-{434A4B4F-FA56-0221-0CE2-5F6CFCA74E8D}" dt="2023-12-09T02:46:55.484" v="17"/>
        <pc:sldMkLst>
          <pc:docMk/>
          <pc:sldMk cId="4085771281" sldId="576"/>
        </pc:sldMkLst>
      </pc:sldChg>
      <pc:sldChg chg="mod modShow">
        <pc:chgData name="Shourya Shailesh Chouhan" userId="S::schouha@purdue.edu::c592ebe2-018c-4edc-848e-2e0f251f67fe" providerId="AD" clId="Web-{434A4B4F-FA56-0221-0CE2-5F6CFCA74E8D}" dt="2023-12-09T02:47:02.375" v="18"/>
        <pc:sldMkLst>
          <pc:docMk/>
          <pc:sldMk cId="2427193698" sldId="578"/>
        </pc:sldMkLst>
      </pc:sldChg>
      <pc:sldChg chg="modSp">
        <pc:chgData name="Shourya Shailesh Chouhan" userId="S::schouha@purdue.edu::c592ebe2-018c-4edc-848e-2e0f251f67fe" providerId="AD" clId="Web-{434A4B4F-FA56-0221-0CE2-5F6CFCA74E8D}" dt="2023-12-09T02:44:16.134" v="10" actId="1076"/>
        <pc:sldMkLst>
          <pc:docMk/>
          <pc:sldMk cId="382588187" sldId="580"/>
        </pc:sldMkLst>
        <pc:spChg chg="mod">
          <ac:chgData name="Shourya Shailesh Chouhan" userId="S::schouha@purdue.edu::c592ebe2-018c-4edc-848e-2e0f251f67fe" providerId="AD" clId="Web-{434A4B4F-FA56-0221-0CE2-5F6CFCA74E8D}" dt="2023-12-09T02:44:16.134" v="10" actId="1076"/>
          <ac:spMkLst>
            <pc:docMk/>
            <pc:sldMk cId="382588187" sldId="580"/>
            <ac:spMk id="11" creationId="{71DE9BFE-9F3B-A0F3-CCEE-A22830920EBE}"/>
          </ac:spMkLst>
        </pc:spChg>
        <pc:spChg chg="mod">
          <ac:chgData name="Shourya Shailesh Chouhan" userId="S::schouha@purdue.edu::c592ebe2-018c-4edc-848e-2e0f251f67fe" providerId="AD" clId="Web-{434A4B4F-FA56-0221-0CE2-5F6CFCA74E8D}" dt="2023-12-09T02:36:52.963" v="3" actId="1076"/>
          <ac:spMkLst>
            <pc:docMk/>
            <pc:sldMk cId="382588187" sldId="580"/>
            <ac:spMk id="13" creationId="{B8D38C59-5849-2BE6-1355-C47549457C23}"/>
          </ac:spMkLst>
        </pc:spChg>
        <pc:picChg chg="mod">
          <ac:chgData name="Shourya Shailesh Chouhan" userId="S::schouha@purdue.edu::c592ebe2-018c-4edc-848e-2e0f251f67fe" providerId="AD" clId="Web-{434A4B4F-FA56-0221-0CE2-5F6CFCA74E8D}" dt="2023-12-09T02:44:11.040" v="9" actId="14100"/>
          <ac:picMkLst>
            <pc:docMk/>
            <pc:sldMk cId="382588187" sldId="580"/>
            <ac:picMk id="4" creationId="{5CFEAB8F-99DC-3665-CE77-3EF116D89ED9}"/>
          </ac:picMkLst>
        </pc:picChg>
      </pc:sldChg>
    </pc:docChg>
  </pc:docChgLst>
  <pc:docChgLst>
    <pc:chgData name="Roshan Raj Singh" userId="S::sing1229@purdue.edu::7e76ba8b-db0b-49bd-8937-c5a1efbbd7b8" providerId="AD" clId="Web-{3D34DE79-A1DF-4E85-9B90-4DED6B98EE5B}"/>
    <pc:docChg chg="addSld modSld sldOrd">
      <pc:chgData name="Roshan Raj Singh" userId="S::sing1229@purdue.edu::7e76ba8b-db0b-49bd-8937-c5a1efbbd7b8" providerId="AD" clId="Web-{3D34DE79-A1DF-4E85-9B90-4DED6B98EE5B}" dt="2023-12-09T03:33:16.596" v="38"/>
      <pc:docMkLst>
        <pc:docMk/>
      </pc:docMkLst>
      <pc:sldChg chg="delSp">
        <pc:chgData name="Roshan Raj Singh" userId="S::sing1229@purdue.edu::7e76ba8b-db0b-49bd-8937-c5a1efbbd7b8" providerId="AD" clId="Web-{3D34DE79-A1DF-4E85-9B90-4DED6B98EE5B}" dt="2023-12-09T03:33:16.596" v="38"/>
        <pc:sldMkLst>
          <pc:docMk/>
          <pc:sldMk cId="1579562137" sldId="540"/>
        </pc:sldMkLst>
        <pc:spChg chg="del">
          <ac:chgData name="Roshan Raj Singh" userId="S::sing1229@purdue.edu::7e76ba8b-db0b-49bd-8937-c5a1efbbd7b8" providerId="AD" clId="Web-{3D34DE79-A1DF-4E85-9B90-4DED6B98EE5B}" dt="2023-12-09T03:33:03.689" v="35"/>
          <ac:spMkLst>
            <pc:docMk/>
            <pc:sldMk cId="1579562137" sldId="540"/>
            <ac:spMk id="13" creationId="{21B994A8-6411-3C92-B732-A8061DF6A463}"/>
          </ac:spMkLst>
        </pc:spChg>
        <pc:spChg chg="del">
          <ac:chgData name="Roshan Raj Singh" userId="S::sing1229@purdue.edu::7e76ba8b-db0b-49bd-8937-c5a1efbbd7b8" providerId="AD" clId="Web-{3D34DE79-A1DF-4E85-9B90-4DED6B98EE5B}" dt="2023-12-09T03:33:07.033" v="36"/>
          <ac:spMkLst>
            <pc:docMk/>
            <pc:sldMk cId="1579562137" sldId="540"/>
            <ac:spMk id="15" creationId="{50CF412A-0068-0BCC-5BF4-AE3C321A2FE8}"/>
          </ac:spMkLst>
        </pc:spChg>
        <pc:spChg chg="del">
          <ac:chgData name="Roshan Raj Singh" userId="S::sing1229@purdue.edu::7e76ba8b-db0b-49bd-8937-c5a1efbbd7b8" providerId="AD" clId="Web-{3D34DE79-A1DF-4E85-9B90-4DED6B98EE5B}" dt="2023-12-09T03:33:13.518" v="37"/>
          <ac:spMkLst>
            <pc:docMk/>
            <pc:sldMk cId="1579562137" sldId="540"/>
            <ac:spMk id="21" creationId="{B5E18E0A-C4A4-953A-1EF5-5C9814E88426}"/>
          </ac:spMkLst>
        </pc:spChg>
        <pc:spChg chg="del">
          <ac:chgData name="Roshan Raj Singh" userId="S::sing1229@purdue.edu::7e76ba8b-db0b-49bd-8937-c5a1efbbd7b8" providerId="AD" clId="Web-{3D34DE79-A1DF-4E85-9B90-4DED6B98EE5B}" dt="2023-12-09T03:33:16.596" v="38"/>
          <ac:spMkLst>
            <pc:docMk/>
            <pc:sldMk cId="1579562137" sldId="540"/>
            <ac:spMk id="23" creationId="{1ECC84BE-F5AD-F72A-B004-83D496BC0DD2}"/>
          </ac:spMkLst>
        </pc:spChg>
      </pc:sldChg>
      <pc:sldChg chg="delSp">
        <pc:chgData name="Roshan Raj Singh" userId="S::sing1229@purdue.edu::7e76ba8b-db0b-49bd-8937-c5a1efbbd7b8" providerId="AD" clId="Web-{3D34DE79-A1DF-4E85-9B90-4DED6B98EE5B}" dt="2023-12-09T03:29:16.950" v="0"/>
        <pc:sldMkLst>
          <pc:docMk/>
          <pc:sldMk cId="1877701230" sldId="544"/>
        </pc:sldMkLst>
        <pc:spChg chg="del">
          <ac:chgData name="Roshan Raj Singh" userId="S::sing1229@purdue.edu::7e76ba8b-db0b-49bd-8937-c5a1efbbd7b8" providerId="AD" clId="Web-{3D34DE79-A1DF-4E85-9B90-4DED6B98EE5B}" dt="2023-12-09T03:29:16.950" v="0"/>
          <ac:spMkLst>
            <pc:docMk/>
            <pc:sldMk cId="1877701230" sldId="544"/>
            <ac:spMk id="5" creationId="{9AE4770D-9FF0-F712-AD19-4CD448D9F613}"/>
          </ac:spMkLst>
        </pc:spChg>
      </pc:sldChg>
      <pc:sldChg chg="mod modShow">
        <pc:chgData name="Roshan Raj Singh" userId="S::sing1229@purdue.edu::7e76ba8b-db0b-49bd-8937-c5a1efbbd7b8" providerId="AD" clId="Web-{3D34DE79-A1DF-4E85-9B90-4DED6B98EE5B}" dt="2023-12-09T03:30:59.187" v="5"/>
        <pc:sldMkLst>
          <pc:docMk/>
          <pc:sldMk cId="1841574514" sldId="549"/>
        </pc:sldMkLst>
      </pc:sldChg>
      <pc:sldChg chg="delSp">
        <pc:chgData name="Roshan Raj Singh" userId="S::sing1229@purdue.edu::7e76ba8b-db0b-49bd-8937-c5a1efbbd7b8" providerId="AD" clId="Web-{3D34DE79-A1DF-4E85-9B90-4DED6B98EE5B}" dt="2023-12-09T03:32:54.486" v="34"/>
        <pc:sldMkLst>
          <pc:docMk/>
          <pc:sldMk cId="955117959" sldId="557"/>
        </pc:sldMkLst>
        <pc:spChg chg="del">
          <ac:chgData name="Roshan Raj Singh" userId="S::sing1229@purdue.edu::7e76ba8b-db0b-49bd-8937-c5a1efbbd7b8" providerId="AD" clId="Web-{3D34DE79-A1DF-4E85-9B90-4DED6B98EE5B}" dt="2023-12-09T03:32:54.486" v="34"/>
          <ac:spMkLst>
            <pc:docMk/>
            <pc:sldMk cId="955117959" sldId="557"/>
            <ac:spMk id="4" creationId="{DDD0AE42-75AF-229C-2692-C10ADA4FFA83}"/>
          </ac:spMkLst>
        </pc:spChg>
      </pc:sldChg>
      <pc:sldChg chg="mod modShow">
        <pc:chgData name="Roshan Raj Singh" userId="S::sing1229@purdue.edu::7e76ba8b-db0b-49bd-8937-c5a1efbbd7b8" providerId="AD" clId="Web-{3D34DE79-A1DF-4E85-9B90-4DED6B98EE5B}" dt="2023-12-09T03:30:59.265" v="6"/>
        <pc:sldMkLst>
          <pc:docMk/>
          <pc:sldMk cId="915106505" sldId="569"/>
        </pc:sldMkLst>
      </pc:sldChg>
      <pc:sldChg chg="mod ord modShow">
        <pc:chgData name="Roshan Raj Singh" userId="S::sing1229@purdue.edu::7e76ba8b-db0b-49bd-8937-c5a1efbbd7b8" providerId="AD" clId="Web-{3D34DE79-A1DF-4E85-9B90-4DED6B98EE5B}" dt="2023-12-09T03:30:59.031" v="3"/>
        <pc:sldMkLst>
          <pc:docMk/>
          <pc:sldMk cId="106564823" sldId="571"/>
        </pc:sldMkLst>
      </pc:sldChg>
      <pc:sldChg chg="mod ord modShow">
        <pc:chgData name="Roshan Raj Singh" userId="S::sing1229@purdue.edu::7e76ba8b-db0b-49bd-8937-c5a1efbbd7b8" providerId="AD" clId="Web-{3D34DE79-A1DF-4E85-9B90-4DED6B98EE5B}" dt="2023-12-09T03:30:59.109" v="4"/>
        <pc:sldMkLst>
          <pc:docMk/>
          <pc:sldMk cId="3366682575" sldId="575"/>
        </pc:sldMkLst>
      </pc:sldChg>
      <pc:sldChg chg="mod modShow">
        <pc:chgData name="Roshan Raj Singh" userId="S::sing1229@purdue.edu::7e76ba8b-db0b-49bd-8937-c5a1efbbd7b8" providerId="AD" clId="Web-{3D34DE79-A1DF-4E85-9B90-4DED6B98EE5B}" dt="2023-12-09T03:30:59.359" v="7"/>
        <pc:sldMkLst>
          <pc:docMk/>
          <pc:sldMk cId="4085771281" sldId="576"/>
        </pc:sldMkLst>
      </pc:sldChg>
      <pc:sldChg chg="mod modShow">
        <pc:chgData name="Roshan Raj Singh" userId="S::sing1229@purdue.edu::7e76ba8b-db0b-49bd-8937-c5a1efbbd7b8" providerId="AD" clId="Web-{3D34DE79-A1DF-4E85-9B90-4DED6B98EE5B}" dt="2023-12-09T03:30:59.452" v="8"/>
        <pc:sldMkLst>
          <pc:docMk/>
          <pc:sldMk cId="2427193698" sldId="578"/>
        </pc:sldMkLst>
      </pc:sldChg>
      <pc:sldChg chg="addSp delSp modSp add replId">
        <pc:chgData name="Roshan Raj Singh" userId="S::sing1229@purdue.edu::7e76ba8b-db0b-49bd-8937-c5a1efbbd7b8" providerId="AD" clId="Web-{3D34DE79-A1DF-4E85-9B90-4DED6B98EE5B}" dt="2023-12-09T03:32:26.314" v="33" actId="1076"/>
        <pc:sldMkLst>
          <pc:docMk/>
          <pc:sldMk cId="2801412369" sldId="581"/>
        </pc:sldMkLst>
        <pc:spChg chg="add del mod">
          <ac:chgData name="Roshan Raj Singh" userId="S::sing1229@purdue.edu::7e76ba8b-db0b-49bd-8937-c5a1efbbd7b8" providerId="AD" clId="Web-{3D34DE79-A1DF-4E85-9B90-4DED6B98EE5B}" dt="2023-12-09T03:32:17.735" v="32"/>
          <ac:spMkLst>
            <pc:docMk/>
            <pc:sldMk cId="2801412369" sldId="581"/>
            <ac:spMk id="3" creationId="{000C6EB4-F945-1CE6-6055-33BE34608D37}"/>
          </ac:spMkLst>
        </pc:spChg>
        <pc:spChg chg="del mod">
          <ac:chgData name="Roshan Raj Singh" userId="S::sing1229@purdue.edu::7e76ba8b-db0b-49bd-8937-c5a1efbbd7b8" providerId="AD" clId="Web-{3D34DE79-A1DF-4E85-9B90-4DED6B98EE5B}" dt="2023-12-09T03:31:34.203" v="12"/>
          <ac:spMkLst>
            <pc:docMk/>
            <pc:sldMk cId="2801412369" sldId="581"/>
            <ac:spMk id="11" creationId="{71DE9BFE-9F3B-A0F3-CCEE-A22830920EBE}"/>
          </ac:spMkLst>
        </pc:spChg>
        <pc:spChg chg="mod">
          <ac:chgData name="Roshan Raj Singh" userId="S::sing1229@purdue.edu::7e76ba8b-db0b-49bd-8937-c5a1efbbd7b8" providerId="AD" clId="Web-{3D34DE79-A1DF-4E85-9B90-4DED6B98EE5B}" dt="2023-12-09T03:32:26.314" v="33" actId="1076"/>
          <ac:spMkLst>
            <pc:docMk/>
            <pc:sldMk cId="2801412369" sldId="581"/>
            <ac:spMk id="13" creationId="{B8D38C59-5849-2BE6-1355-C47549457C23}"/>
          </ac:spMkLst>
        </pc:spChg>
      </pc:sldChg>
    </pc:docChg>
  </pc:docChgLst>
  <pc:docChgLst>
    <pc:chgData name="Sohan Kumar Sahoo" userId="S::sahoo14@purdue.edu::5034110a-9545-4d24-b02a-5cf3b2b47a80" providerId="AD" clId="Web-{5A389CA1-C11F-4454-8AE8-51E1B06B7E09}"/>
    <pc:docChg chg="addSld delSld modSld sldOrd">
      <pc:chgData name="Sohan Kumar Sahoo" userId="S::sahoo14@purdue.edu::5034110a-9545-4d24-b02a-5cf3b2b47a80" providerId="AD" clId="Web-{5A389CA1-C11F-4454-8AE8-51E1B06B7E09}" dt="2023-12-09T00:09:35.020" v="407" actId="1076"/>
      <pc:docMkLst>
        <pc:docMk/>
      </pc:docMkLst>
      <pc:sldChg chg="modSp">
        <pc:chgData name="Sohan Kumar Sahoo" userId="S::sahoo14@purdue.edu::5034110a-9545-4d24-b02a-5cf3b2b47a80" providerId="AD" clId="Web-{5A389CA1-C11F-4454-8AE8-51E1B06B7E09}" dt="2023-12-08T23:36:56.796" v="12" actId="20577"/>
        <pc:sldMkLst>
          <pc:docMk/>
          <pc:sldMk cId="1723491119" sldId="530"/>
        </pc:sldMkLst>
        <pc:spChg chg="mod">
          <ac:chgData name="Sohan Kumar Sahoo" userId="S::sahoo14@purdue.edu::5034110a-9545-4d24-b02a-5cf3b2b47a80" providerId="AD" clId="Web-{5A389CA1-C11F-4454-8AE8-51E1B06B7E09}" dt="2023-12-08T23:36:56.796" v="12" actId="20577"/>
          <ac:spMkLst>
            <pc:docMk/>
            <pc:sldMk cId="1723491119" sldId="530"/>
            <ac:spMk id="2" creationId="{DC870DB4-0446-EF22-E8E0-3A5B83923AC0}"/>
          </ac:spMkLst>
        </pc:spChg>
      </pc:sldChg>
      <pc:sldChg chg="modSp">
        <pc:chgData name="Sohan Kumar Sahoo" userId="S::sahoo14@purdue.edu::5034110a-9545-4d24-b02a-5cf3b2b47a80" providerId="AD" clId="Web-{5A389CA1-C11F-4454-8AE8-51E1B06B7E09}" dt="2023-12-08T23:41:26.507" v="270" actId="20577"/>
        <pc:sldMkLst>
          <pc:docMk/>
          <pc:sldMk cId="1430138192" sldId="546"/>
        </pc:sldMkLst>
        <pc:spChg chg="mod">
          <ac:chgData name="Sohan Kumar Sahoo" userId="S::sahoo14@purdue.edu::5034110a-9545-4d24-b02a-5cf3b2b47a80" providerId="AD" clId="Web-{5A389CA1-C11F-4454-8AE8-51E1B06B7E09}" dt="2023-12-08T23:41:26.507" v="270" actId="20577"/>
          <ac:spMkLst>
            <pc:docMk/>
            <pc:sldMk cId="1430138192" sldId="546"/>
            <ac:spMk id="2" creationId="{D733E31E-F298-485B-42BF-303CC635241F}"/>
          </ac:spMkLst>
        </pc:spChg>
        <pc:spChg chg="mod">
          <ac:chgData name="Sohan Kumar Sahoo" userId="S::sahoo14@purdue.edu::5034110a-9545-4d24-b02a-5cf3b2b47a80" providerId="AD" clId="Web-{5A389CA1-C11F-4454-8AE8-51E1B06B7E09}" dt="2023-12-08T23:41:07.850" v="264" actId="20577"/>
          <ac:spMkLst>
            <pc:docMk/>
            <pc:sldMk cId="1430138192" sldId="546"/>
            <ac:spMk id="5" creationId="{8B004B5D-BB88-E446-FDC1-8BE748EFE8B6}"/>
          </ac:spMkLst>
        </pc:spChg>
        <pc:spChg chg="mod">
          <ac:chgData name="Sohan Kumar Sahoo" userId="S::sahoo14@purdue.edu::5034110a-9545-4d24-b02a-5cf3b2b47a80" providerId="AD" clId="Web-{5A389CA1-C11F-4454-8AE8-51E1B06B7E09}" dt="2023-12-08T23:41:13.538" v="265" actId="20577"/>
          <ac:spMkLst>
            <pc:docMk/>
            <pc:sldMk cId="1430138192" sldId="546"/>
            <ac:spMk id="7" creationId="{77D9B67F-AD02-4BA5-209B-C91070303A72}"/>
          </ac:spMkLst>
        </pc:spChg>
        <pc:spChg chg="mod">
          <ac:chgData name="Sohan Kumar Sahoo" userId="S::sahoo14@purdue.edu::5034110a-9545-4d24-b02a-5cf3b2b47a80" providerId="AD" clId="Web-{5A389CA1-C11F-4454-8AE8-51E1B06B7E09}" dt="2023-12-08T23:41:18.991" v="267" actId="20577"/>
          <ac:spMkLst>
            <pc:docMk/>
            <pc:sldMk cId="1430138192" sldId="546"/>
            <ac:spMk id="9" creationId="{F039B280-D4F1-D5B7-9D62-C1DA10C605C9}"/>
          </ac:spMkLst>
        </pc:spChg>
        <pc:spChg chg="mod">
          <ac:chgData name="Sohan Kumar Sahoo" userId="S::sahoo14@purdue.edu::5034110a-9545-4d24-b02a-5cf3b2b47a80" providerId="AD" clId="Web-{5A389CA1-C11F-4454-8AE8-51E1B06B7E09}" dt="2023-12-08T23:41:22.038" v="268" actId="20577"/>
          <ac:spMkLst>
            <pc:docMk/>
            <pc:sldMk cId="1430138192" sldId="546"/>
            <ac:spMk id="11" creationId="{429544CE-BE3D-F6DD-FADE-D85F729A9BCC}"/>
          </ac:spMkLst>
        </pc:spChg>
      </pc:sldChg>
      <pc:sldChg chg="modSp">
        <pc:chgData name="Sohan Kumar Sahoo" userId="S::sahoo14@purdue.edu::5034110a-9545-4d24-b02a-5cf3b2b47a80" providerId="AD" clId="Web-{5A389CA1-C11F-4454-8AE8-51E1B06B7E09}" dt="2023-12-09T00:09:35.020" v="407" actId="1076"/>
        <pc:sldMkLst>
          <pc:docMk/>
          <pc:sldMk cId="2291223312" sldId="558"/>
        </pc:sldMkLst>
        <pc:spChg chg="mod">
          <ac:chgData name="Sohan Kumar Sahoo" userId="S::sahoo14@purdue.edu::5034110a-9545-4d24-b02a-5cf3b2b47a80" providerId="AD" clId="Web-{5A389CA1-C11F-4454-8AE8-51E1B06B7E09}" dt="2023-12-09T00:09:35.020" v="407" actId="1076"/>
          <ac:spMkLst>
            <pc:docMk/>
            <pc:sldMk cId="2291223312" sldId="558"/>
            <ac:spMk id="3" creationId="{F94F7676-85A6-55AA-BCAC-EDC55D366DAD}"/>
          </ac:spMkLst>
        </pc:spChg>
        <pc:spChg chg="mod">
          <ac:chgData name="Sohan Kumar Sahoo" userId="S::sahoo14@purdue.edu::5034110a-9545-4d24-b02a-5cf3b2b47a80" providerId="AD" clId="Web-{5A389CA1-C11F-4454-8AE8-51E1B06B7E09}" dt="2023-12-09T00:09:22.441" v="404" actId="1076"/>
          <ac:spMkLst>
            <pc:docMk/>
            <pc:sldMk cId="2291223312" sldId="558"/>
            <ac:spMk id="5" creationId="{FFDF7894-1DC0-E10F-4371-19543E72C94B}"/>
          </ac:spMkLst>
        </pc:spChg>
        <pc:picChg chg="mod">
          <ac:chgData name="Sohan Kumar Sahoo" userId="S::sahoo14@purdue.edu::5034110a-9545-4d24-b02a-5cf3b2b47a80" providerId="AD" clId="Web-{5A389CA1-C11F-4454-8AE8-51E1B06B7E09}" dt="2023-12-09T00:09:31.520" v="406" actId="1076"/>
          <ac:picMkLst>
            <pc:docMk/>
            <pc:sldMk cId="2291223312" sldId="558"/>
            <ac:picMk id="7" creationId="{E1F3B736-D406-2B03-B770-1F4B12781F27}"/>
          </ac:picMkLst>
        </pc:picChg>
      </pc:sldChg>
      <pc:sldChg chg="addSp delSp modSp del mod setBg">
        <pc:chgData name="Sohan Kumar Sahoo" userId="S::sahoo14@purdue.edu::5034110a-9545-4d24-b02a-5cf3b2b47a80" providerId="AD" clId="Web-{5A389CA1-C11F-4454-8AE8-51E1B06B7E09}" dt="2023-12-08T23:58:32.784" v="397"/>
        <pc:sldMkLst>
          <pc:docMk/>
          <pc:sldMk cId="4013530773" sldId="559"/>
        </pc:sldMkLst>
        <pc:spChg chg="add del">
          <ac:chgData name="Sohan Kumar Sahoo" userId="S::sahoo14@purdue.edu::5034110a-9545-4d24-b02a-5cf3b2b47a80" providerId="AD" clId="Web-{5A389CA1-C11F-4454-8AE8-51E1B06B7E09}" dt="2023-12-08T23:54:33.246" v="292"/>
          <ac:spMkLst>
            <pc:docMk/>
            <pc:sldMk cId="4013530773" sldId="559"/>
            <ac:spMk id="2" creationId="{0C0397E6-C2DD-C297-58A7-1B736311B1FB}"/>
          </ac:spMkLst>
        </pc:spChg>
        <pc:spChg chg="add mod">
          <ac:chgData name="Sohan Kumar Sahoo" userId="S::sahoo14@purdue.edu::5034110a-9545-4d24-b02a-5cf3b2b47a80" providerId="AD" clId="Web-{5A389CA1-C11F-4454-8AE8-51E1B06B7E09}" dt="2023-12-08T23:56:31.796" v="320"/>
          <ac:spMkLst>
            <pc:docMk/>
            <pc:sldMk cId="4013530773" sldId="559"/>
            <ac:spMk id="2" creationId="{A50556D9-EDE4-B3CE-B002-B9A7276CEC4A}"/>
          </ac:spMkLst>
        </pc:spChg>
        <pc:spChg chg="add del">
          <ac:chgData name="Sohan Kumar Sahoo" userId="S::sahoo14@purdue.edu::5034110a-9545-4d24-b02a-5cf3b2b47a80" providerId="AD" clId="Web-{5A389CA1-C11F-4454-8AE8-51E1B06B7E09}" dt="2023-12-08T23:54:33.246" v="292"/>
          <ac:spMkLst>
            <pc:docMk/>
            <pc:sldMk cId="4013530773" sldId="559"/>
            <ac:spMk id="5" creationId="{A18C8C19-D7C6-2298-C44B-CE7978864C6C}"/>
          </ac:spMkLst>
        </pc:spChg>
        <pc:spChg chg="add mod">
          <ac:chgData name="Sohan Kumar Sahoo" userId="S::sahoo14@purdue.edu::5034110a-9545-4d24-b02a-5cf3b2b47a80" providerId="AD" clId="Web-{5A389CA1-C11F-4454-8AE8-51E1B06B7E09}" dt="2023-12-08T23:56:31.796" v="320"/>
          <ac:spMkLst>
            <pc:docMk/>
            <pc:sldMk cId="4013530773" sldId="559"/>
            <ac:spMk id="5" creationId="{FE7D7EFE-9978-ECC9-5DB6-D5CC4CDA46B0}"/>
          </ac:spMkLst>
        </pc:spChg>
        <pc:spChg chg="add del mod">
          <ac:chgData name="Sohan Kumar Sahoo" userId="S::sahoo14@purdue.edu::5034110a-9545-4d24-b02a-5cf3b2b47a80" providerId="AD" clId="Web-{5A389CA1-C11F-4454-8AE8-51E1B06B7E09}" dt="2023-12-08T23:55:16.216" v="312"/>
          <ac:spMkLst>
            <pc:docMk/>
            <pc:sldMk cId="4013530773" sldId="559"/>
            <ac:spMk id="7" creationId="{0C7B102E-E30E-1652-593A-F5B6468D711C}"/>
          </ac:spMkLst>
        </pc:spChg>
        <pc:spChg chg="add del">
          <ac:chgData name="Sohan Kumar Sahoo" userId="S::sahoo14@purdue.edu::5034110a-9545-4d24-b02a-5cf3b2b47a80" providerId="AD" clId="Web-{5A389CA1-C11F-4454-8AE8-51E1B06B7E09}" dt="2023-12-08T23:56:31.796" v="320"/>
          <ac:spMkLst>
            <pc:docMk/>
            <pc:sldMk cId="4013530773" sldId="559"/>
            <ac:spMk id="10" creationId="{53B021B3-DE93-4AB7-8A18-CF5F1CED88B8}"/>
          </ac:spMkLst>
        </pc:spChg>
        <pc:spChg chg="add del">
          <ac:chgData name="Sohan Kumar Sahoo" userId="S::sahoo14@purdue.edu::5034110a-9545-4d24-b02a-5cf3b2b47a80" providerId="AD" clId="Web-{5A389CA1-C11F-4454-8AE8-51E1B06B7E09}" dt="2023-12-08T23:56:31.796" v="320"/>
          <ac:spMkLst>
            <pc:docMk/>
            <pc:sldMk cId="4013530773" sldId="559"/>
            <ac:spMk id="11" creationId="{52D502E5-F6B4-4D58-B4AE-FC466FF15EE8}"/>
          </ac:spMkLst>
        </pc:spChg>
        <pc:spChg chg="add del">
          <ac:chgData name="Sohan Kumar Sahoo" userId="S::sahoo14@purdue.edu::5034110a-9545-4d24-b02a-5cf3b2b47a80" providerId="AD" clId="Web-{5A389CA1-C11F-4454-8AE8-51E1B06B7E09}" dt="2023-12-08T23:56:31.796" v="320"/>
          <ac:spMkLst>
            <pc:docMk/>
            <pc:sldMk cId="4013530773" sldId="559"/>
            <ac:spMk id="12" creationId="{9DECDBF4-02B6-4BB4-B65B-B8107AD6A9E8}"/>
          </ac:spMkLst>
        </pc:spChg>
        <pc:spChg chg="add del">
          <ac:chgData name="Sohan Kumar Sahoo" userId="S::sahoo14@purdue.edu::5034110a-9545-4d24-b02a-5cf3b2b47a80" providerId="AD" clId="Web-{5A389CA1-C11F-4454-8AE8-51E1B06B7E09}" dt="2023-12-08T23:54:33.246" v="292"/>
          <ac:spMkLst>
            <pc:docMk/>
            <pc:sldMk cId="4013530773" sldId="559"/>
            <ac:spMk id="13" creationId="{BACC6370-2D7E-4714-9D71-7542949D7D5D}"/>
          </ac:spMkLst>
        </pc:spChg>
        <pc:spChg chg="add del mod replId">
          <ac:chgData name="Sohan Kumar Sahoo" userId="S::sahoo14@purdue.edu::5034110a-9545-4d24-b02a-5cf3b2b47a80" providerId="AD" clId="Web-{5A389CA1-C11F-4454-8AE8-51E1B06B7E09}" dt="2023-12-08T23:55:16.216" v="312"/>
          <ac:spMkLst>
            <pc:docMk/>
            <pc:sldMk cId="4013530773" sldId="559"/>
            <ac:spMk id="15" creationId="{EE30DEE9-2DBD-C997-C208-027230B5A3EA}"/>
          </ac:spMkLst>
        </pc:spChg>
        <pc:spChg chg="add del">
          <ac:chgData name="Sohan Kumar Sahoo" userId="S::sahoo14@purdue.edu::5034110a-9545-4d24-b02a-5cf3b2b47a80" providerId="AD" clId="Web-{5A389CA1-C11F-4454-8AE8-51E1B06B7E09}" dt="2023-12-08T23:54:33.246" v="292"/>
          <ac:spMkLst>
            <pc:docMk/>
            <pc:sldMk cId="4013530773" sldId="559"/>
            <ac:spMk id="15" creationId="{F68B3F68-107C-434F-AA38-110D5EA91B85}"/>
          </ac:spMkLst>
        </pc:spChg>
        <pc:spChg chg="add del mod replId">
          <ac:chgData name="Sohan Kumar Sahoo" userId="S::sahoo14@purdue.edu::5034110a-9545-4d24-b02a-5cf3b2b47a80" providerId="AD" clId="Web-{5A389CA1-C11F-4454-8AE8-51E1B06B7E09}" dt="2023-12-08T23:55:16.216" v="312"/>
          <ac:spMkLst>
            <pc:docMk/>
            <pc:sldMk cId="4013530773" sldId="559"/>
            <ac:spMk id="16" creationId="{F79CF1F9-4847-1440-0352-6D1284A48D05}"/>
          </ac:spMkLst>
        </pc:spChg>
        <pc:spChg chg="add del">
          <ac:chgData name="Sohan Kumar Sahoo" userId="S::sahoo14@purdue.edu::5034110a-9545-4d24-b02a-5cf3b2b47a80" providerId="AD" clId="Web-{5A389CA1-C11F-4454-8AE8-51E1B06B7E09}" dt="2023-12-08T23:54:33.246" v="292"/>
          <ac:spMkLst>
            <pc:docMk/>
            <pc:sldMk cId="4013530773" sldId="559"/>
            <ac:spMk id="17" creationId="{AAD0DBB9-1A4B-4391-81D4-CB19F9AB918A}"/>
          </ac:spMkLst>
        </pc:spChg>
        <pc:spChg chg="add">
          <ac:chgData name="Sohan Kumar Sahoo" userId="S::sahoo14@purdue.edu::5034110a-9545-4d24-b02a-5cf3b2b47a80" providerId="AD" clId="Web-{5A389CA1-C11F-4454-8AE8-51E1B06B7E09}" dt="2023-12-08T23:56:31.796" v="320"/>
          <ac:spMkLst>
            <pc:docMk/>
            <pc:sldMk cId="4013530773" sldId="559"/>
            <ac:spMk id="18" creationId="{AE2B703B-46F9-481A-A605-82E2A828C4FA}"/>
          </ac:spMkLst>
        </pc:spChg>
        <pc:spChg chg="add del">
          <ac:chgData name="Sohan Kumar Sahoo" userId="S::sahoo14@purdue.edu::5034110a-9545-4d24-b02a-5cf3b2b47a80" providerId="AD" clId="Web-{5A389CA1-C11F-4454-8AE8-51E1B06B7E09}" dt="2023-12-08T23:54:33.246" v="292"/>
          <ac:spMkLst>
            <pc:docMk/>
            <pc:sldMk cId="4013530773" sldId="559"/>
            <ac:spMk id="19" creationId="{063BBA22-50EA-4C4D-BE05-F1CE4E63AA56}"/>
          </ac:spMkLst>
        </pc:spChg>
        <pc:spChg chg="add">
          <ac:chgData name="Sohan Kumar Sahoo" userId="S::sahoo14@purdue.edu::5034110a-9545-4d24-b02a-5cf3b2b47a80" providerId="AD" clId="Web-{5A389CA1-C11F-4454-8AE8-51E1B06B7E09}" dt="2023-12-08T23:56:31.796" v="320"/>
          <ac:spMkLst>
            <pc:docMk/>
            <pc:sldMk cId="4013530773" sldId="559"/>
            <ac:spMk id="21" creationId="{F13BE4D7-0C3D-4906-B230-A1C5B4665CCF}"/>
          </ac:spMkLst>
        </pc:spChg>
        <pc:graphicFrameChg chg="add del">
          <ac:chgData name="Sohan Kumar Sahoo" userId="S::sahoo14@purdue.edu::5034110a-9545-4d24-b02a-5cf3b2b47a80" providerId="AD" clId="Web-{5A389CA1-C11F-4454-8AE8-51E1B06B7E09}" dt="2023-12-08T23:54:33.246" v="292"/>
          <ac:graphicFrameMkLst>
            <pc:docMk/>
            <pc:sldMk cId="4013530773" sldId="559"/>
            <ac:graphicFrameMk id="9" creationId="{C462E1C1-BD85-7D99-9838-FD28EC0B9713}"/>
          </ac:graphicFrameMkLst>
        </pc:graphicFrameChg>
        <pc:graphicFrameChg chg="add mod modGraphic">
          <ac:chgData name="Sohan Kumar Sahoo" userId="S::sahoo14@purdue.edu::5034110a-9545-4d24-b02a-5cf3b2b47a80" providerId="AD" clId="Web-{5A389CA1-C11F-4454-8AE8-51E1B06B7E09}" dt="2023-12-08T23:56:31.796" v="320"/>
          <ac:graphicFrameMkLst>
            <pc:docMk/>
            <pc:sldMk cId="4013530773" sldId="559"/>
            <ac:graphicFrameMk id="14" creationId="{3755260E-78DE-456C-3B3B-902FD9E4B848}"/>
          </ac:graphicFrameMkLst>
        </pc:graphicFrameChg>
        <pc:picChg chg="del">
          <ac:chgData name="Sohan Kumar Sahoo" userId="S::sahoo14@purdue.edu::5034110a-9545-4d24-b02a-5cf3b2b47a80" providerId="AD" clId="Web-{5A389CA1-C11F-4454-8AE8-51E1B06B7E09}" dt="2023-12-08T23:53:29.276" v="289"/>
          <ac:picMkLst>
            <pc:docMk/>
            <pc:sldMk cId="4013530773" sldId="559"/>
            <ac:picMk id="6" creationId="{542188DF-0584-0622-2868-F1197C5C6F66}"/>
          </ac:picMkLst>
        </pc:picChg>
      </pc:sldChg>
      <pc:sldChg chg="modSp">
        <pc:chgData name="Sohan Kumar Sahoo" userId="S::sahoo14@purdue.edu::5034110a-9545-4d24-b02a-5cf3b2b47a80" providerId="AD" clId="Web-{5A389CA1-C11F-4454-8AE8-51E1B06B7E09}" dt="2023-12-08T23:59:13.519" v="400" actId="20577"/>
        <pc:sldMkLst>
          <pc:docMk/>
          <pc:sldMk cId="3524826432" sldId="572"/>
        </pc:sldMkLst>
        <pc:spChg chg="mod">
          <ac:chgData name="Sohan Kumar Sahoo" userId="S::sahoo14@purdue.edu::5034110a-9545-4d24-b02a-5cf3b2b47a80" providerId="AD" clId="Web-{5A389CA1-C11F-4454-8AE8-51E1B06B7E09}" dt="2023-12-08T23:59:13.519" v="400" actId="20577"/>
          <ac:spMkLst>
            <pc:docMk/>
            <pc:sldMk cId="3524826432" sldId="572"/>
            <ac:spMk id="4" creationId="{CC5AE2FB-49AC-D738-49DB-06319A9E7988}"/>
          </ac:spMkLst>
        </pc:spChg>
        <pc:picChg chg="mod">
          <ac:chgData name="Sohan Kumar Sahoo" userId="S::sahoo14@purdue.edu::5034110a-9545-4d24-b02a-5cf3b2b47a80" providerId="AD" clId="Web-{5A389CA1-C11F-4454-8AE8-51E1B06B7E09}" dt="2023-12-08T23:21:57.459" v="4" actId="14100"/>
          <ac:picMkLst>
            <pc:docMk/>
            <pc:sldMk cId="3524826432" sldId="572"/>
            <ac:picMk id="3" creationId="{D6DB93E5-7A7C-47E4-0675-50DDEC7B16F5}"/>
          </ac:picMkLst>
        </pc:picChg>
      </pc:sldChg>
      <pc:sldChg chg="addSp delSp modSp add del mod replId setBg">
        <pc:chgData name="Sohan Kumar Sahoo" userId="S::sahoo14@purdue.edu::5034110a-9545-4d24-b02a-5cf3b2b47a80" providerId="AD" clId="Web-{5A389CA1-C11F-4454-8AE8-51E1B06B7E09}" dt="2023-12-08T23:58:31.065" v="396"/>
        <pc:sldMkLst>
          <pc:docMk/>
          <pc:sldMk cId="1059907698" sldId="577"/>
        </pc:sldMkLst>
        <pc:spChg chg="add del">
          <ac:chgData name="Sohan Kumar Sahoo" userId="S::sahoo14@purdue.edu::5034110a-9545-4d24-b02a-5cf3b2b47a80" providerId="AD" clId="Web-{5A389CA1-C11F-4454-8AE8-51E1B06B7E09}" dt="2023-12-08T23:56:10.608" v="317"/>
          <ac:spMkLst>
            <pc:docMk/>
            <pc:sldMk cId="1059907698" sldId="577"/>
            <ac:spMk id="5" creationId="{5CA3C2E7-2DDF-2A5F-17CA-BDAAE08A8CCF}"/>
          </ac:spMkLst>
        </pc:spChg>
        <pc:spChg chg="add del mod replId">
          <ac:chgData name="Sohan Kumar Sahoo" userId="S::sahoo14@purdue.edu::5034110a-9545-4d24-b02a-5cf3b2b47a80" providerId="AD" clId="Web-{5A389CA1-C11F-4454-8AE8-51E1B06B7E09}" dt="2023-12-08T23:56:10.608" v="318"/>
          <ac:spMkLst>
            <pc:docMk/>
            <pc:sldMk cId="1059907698" sldId="577"/>
            <ac:spMk id="5" creationId="{F79CF1F9-4847-1440-0352-6D1284A48D05}"/>
          </ac:spMkLst>
        </pc:spChg>
        <pc:spChg chg="del">
          <ac:chgData name="Sohan Kumar Sahoo" userId="S::sahoo14@purdue.edu::5034110a-9545-4d24-b02a-5cf3b2b47a80" providerId="AD" clId="Web-{5A389CA1-C11F-4454-8AE8-51E1B06B7E09}" dt="2023-12-08T23:54:55.231" v="295"/>
          <ac:spMkLst>
            <pc:docMk/>
            <pc:sldMk cId="1059907698" sldId="577"/>
            <ac:spMk id="7" creationId="{FD9E3CC6-4B65-5D2C-210B-1CB627B8B7AD}"/>
          </ac:spMkLst>
        </pc:spChg>
        <pc:spChg chg="add del">
          <ac:chgData name="Sohan Kumar Sahoo" userId="S::sahoo14@purdue.edu::5034110a-9545-4d24-b02a-5cf3b2b47a80" providerId="AD" clId="Web-{5A389CA1-C11F-4454-8AE8-51E1B06B7E09}" dt="2023-12-08T23:56:10.608" v="317"/>
          <ac:spMkLst>
            <pc:docMk/>
            <pc:sldMk cId="1059907698" sldId="577"/>
            <ac:spMk id="8" creationId="{F13BE4D7-0C3D-4906-B230-A1C5B4665CCF}"/>
          </ac:spMkLst>
        </pc:spChg>
        <pc:spChg chg="add del">
          <ac:chgData name="Sohan Kumar Sahoo" userId="S::sahoo14@purdue.edu::5034110a-9545-4d24-b02a-5cf3b2b47a80" providerId="AD" clId="Web-{5A389CA1-C11F-4454-8AE8-51E1B06B7E09}" dt="2023-12-08T23:56:10.608" v="317"/>
          <ac:spMkLst>
            <pc:docMk/>
            <pc:sldMk cId="1059907698" sldId="577"/>
            <ac:spMk id="10" creationId="{AE2B703B-46F9-481A-A605-82E2A828C4FA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1.419" v="306"/>
          <ac:spMkLst>
            <pc:docMk/>
            <pc:sldMk cId="1059907698" sldId="577"/>
            <ac:spMk id="11" creationId="{41D9DA7F-FD5A-2B5A-290D-58301CD87461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3.950" v="307"/>
          <ac:spMkLst>
            <pc:docMk/>
            <pc:sldMk cId="1059907698" sldId="577"/>
            <ac:spMk id="12" creationId="{D2BED4B8-A07A-5FC1-7183-B8A5F3606C95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1.419" v="305"/>
          <ac:spMkLst>
            <pc:docMk/>
            <pc:sldMk cId="1059907698" sldId="577"/>
            <ac:spMk id="13" creationId="{69F0EFE7-25F3-B52A-4184-39279D09C0FB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1.419" v="304"/>
          <ac:spMkLst>
            <pc:docMk/>
            <pc:sldMk cId="1059907698" sldId="577"/>
            <ac:spMk id="14" creationId="{9EF37E69-8629-BB37-822A-BEAEBC9997DD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1.419" v="303"/>
          <ac:spMkLst>
            <pc:docMk/>
            <pc:sldMk cId="1059907698" sldId="577"/>
            <ac:spMk id="15" creationId="{A5D266B3-4FB0-DEF5-8CD9-52A168D851AD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1.403" v="301"/>
          <ac:spMkLst>
            <pc:docMk/>
            <pc:sldMk cId="1059907698" sldId="577"/>
            <ac:spMk id="17" creationId="{52549FA8-FB47-DA88-04E9-3EAB2C31DFF2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1.403" v="300"/>
          <ac:spMkLst>
            <pc:docMk/>
            <pc:sldMk cId="1059907698" sldId="577"/>
            <ac:spMk id="18" creationId="{8B57C06E-E485-AEC7-FB32-3C879A41C482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1.403" v="299"/>
          <ac:spMkLst>
            <pc:docMk/>
            <pc:sldMk cId="1059907698" sldId="577"/>
            <ac:spMk id="19" creationId="{8258793E-B1D8-6568-54C2-9240D862804B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1.403" v="298"/>
          <ac:spMkLst>
            <pc:docMk/>
            <pc:sldMk cId="1059907698" sldId="577"/>
            <ac:spMk id="20" creationId="{7CE4A872-CBFF-E77D-D91C-62BA14B2FC10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1.403" v="297"/>
          <ac:spMkLst>
            <pc:docMk/>
            <pc:sldMk cId="1059907698" sldId="577"/>
            <ac:spMk id="21" creationId="{BAB59B31-968C-500B-D06A-93AE72D9E5BA}"/>
          </ac:spMkLst>
        </pc:spChg>
        <pc:spChg chg="del">
          <ac:chgData name="Sohan Kumar Sahoo" userId="S::sahoo14@purdue.edu::5034110a-9545-4d24-b02a-5cf3b2b47a80" providerId="AD" clId="Web-{5A389CA1-C11F-4454-8AE8-51E1B06B7E09}" dt="2023-12-08T23:55:01.403" v="296"/>
          <ac:spMkLst>
            <pc:docMk/>
            <pc:sldMk cId="1059907698" sldId="577"/>
            <ac:spMk id="22" creationId="{808CB3F7-CEC6-5772-C10C-2747323E20D2}"/>
          </ac:spMkLst>
        </pc:spChg>
        <pc:graphicFrameChg chg="add del">
          <ac:chgData name="Sohan Kumar Sahoo" userId="S::sahoo14@purdue.edu::5034110a-9545-4d24-b02a-5cf3b2b47a80" providerId="AD" clId="Web-{5A389CA1-C11F-4454-8AE8-51E1B06B7E09}" dt="2023-12-08T23:56:10.608" v="317"/>
          <ac:graphicFrameMkLst>
            <pc:docMk/>
            <pc:sldMk cId="1059907698" sldId="577"/>
            <ac:graphicFrameMk id="3" creationId="{118E1DE1-04A2-BA0F-98B4-11238960F304}"/>
          </ac:graphicFrameMkLst>
        </pc:graphicFrameChg>
        <pc:graphicFrameChg chg="add del mod replId">
          <ac:chgData name="Sohan Kumar Sahoo" userId="S::sahoo14@purdue.edu::5034110a-9545-4d24-b02a-5cf3b2b47a80" providerId="AD" clId="Web-{5A389CA1-C11F-4454-8AE8-51E1B06B7E09}" dt="2023-12-08T23:56:14.467" v="319" actId="1076"/>
          <ac:graphicFrameMkLst>
            <pc:docMk/>
            <pc:sldMk cId="1059907698" sldId="577"/>
            <ac:graphicFrameMk id="3" creationId="{29691F92-0D7B-D6C0-E7BE-E16C8CA2AA29}"/>
          </ac:graphicFrameMkLst>
        </pc:graphicFrameChg>
        <pc:picChg chg="del">
          <ac:chgData name="Sohan Kumar Sahoo" userId="S::sahoo14@purdue.edu::5034110a-9545-4d24-b02a-5cf3b2b47a80" providerId="AD" clId="Web-{5A389CA1-C11F-4454-8AE8-51E1B06B7E09}" dt="2023-12-08T23:55:07.106" v="308"/>
          <ac:picMkLst>
            <pc:docMk/>
            <pc:sldMk cId="1059907698" sldId="577"/>
            <ac:picMk id="9" creationId="{AE3F4C9D-20C1-1E40-B217-87F53E4EFD92}"/>
          </ac:picMkLst>
        </pc:picChg>
        <pc:picChg chg="del">
          <ac:chgData name="Sohan Kumar Sahoo" userId="S::sahoo14@purdue.edu::5034110a-9545-4d24-b02a-5cf3b2b47a80" providerId="AD" clId="Web-{5A389CA1-C11F-4454-8AE8-51E1B06B7E09}" dt="2023-12-08T23:55:10.591" v="310"/>
          <ac:picMkLst>
            <pc:docMk/>
            <pc:sldMk cId="1059907698" sldId="577"/>
            <ac:picMk id="23" creationId="{B2DB3EBC-9445-74B7-96F5-F579B26ED3E0}"/>
          </ac:picMkLst>
        </pc:picChg>
        <pc:picChg chg="del">
          <ac:chgData name="Sohan Kumar Sahoo" userId="S::sahoo14@purdue.edu::5034110a-9545-4d24-b02a-5cf3b2b47a80" providerId="AD" clId="Web-{5A389CA1-C11F-4454-8AE8-51E1B06B7E09}" dt="2023-12-08T23:55:08.763" v="309"/>
          <ac:picMkLst>
            <pc:docMk/>
            <pc:sldMk cId="1059907698" sldId="577"/>
            <ac:picMk id="24" creationId="{56DD2960-AD35-22CD-1230-7536B3F54171}"/>
          </ac:picMkLst>
        </pc:picChg>
        <pc:cxnChg chg="del">
          <ac:chgData name="Sohan Kumar Sahoo" userId="S::sahoo14@purdue.edu::5034110a-9545-4d24-b02a-5cf3b2b47a80" providerId="AD" clId="Web-{5A389CA1-C11F-4454-8AE8-51E1B06B7E09}" dt="2023-12-08T23:55:01.403" v="302"/>
          <ac:cxnSpMkLst>
            <pc:docMk/>
            <pc:sldMk cId="1059907698" sldId="577"/>
            <ac:cxnSpMk id="16" creationId="{FDFECB99-F2DF-A699-8FC4-B677DFE6CA34}"/>
          </ac:cxnSpMkLst>
        </pc:cxnChg>
      </pc:sldChg>
      <pc:sldChg chg="addSp delSp modSp add ord replId">
        <pc:chgData name="Sohan Kumar Sahoo" userId="S::sahoo14@purdue.edu::5034110a-9545-4d24-b02a-5cf3b2b47a80" providerId="AD" clId="Web-{5A389CA1-C11F-4454-8AE8-51E1B06B7E09}" dt="2023-12-09T00:06:34.921" v="401"/>
        <pc:sldMkLst>
          <pc:docMk/>
          <pc:sldMk cId="1799528170" sldId="579"/>
        </pc:sldMkLst>
        <pc:spChg chg="add mod">
          <ac:chgData name="Sohan Kumar Sahoo" userId="S::sahoo14@purdue.edu::5034110a-9545-4d24-b02a-5cf3b2b47a80" providerId="AD" clId="Web-{5A389CA1-C11F-4454-8AE8-51E1B06B7E09}" dt="2023-12-08T23:57:14.500" v="340" actId="1076"/>
          <ac:spMkLst>
            <pc:docMk/>
            <pc:sldMk cId="1799528170" sldId="579"/>
            <ac:spMk id="3" creationId="{DEB15ED3-B868-24FB-4D6A-56878C8066F3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48.281" v="322"/>
          <ac:spMkLst>
            <pc:docMk/>
            <pc:sldMk cId="1799528170" sldId="579"/>
            <ac:spMk id="7" creationId="{FD9E3CC6-4B65-5D2C-210B-1CB627B8B7AD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0.812" v="335"/>
          <ac:spMkLst>
            <pc:docMk/>
            <pc:sldMk cId="1799528170" sldId="579"/>
            <ac:spMk id="11" creationId="{41D9DA7F-FD5A-2B5A-290D-58301CD87461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3.500" v="337"/>
          <ac:spMkLst>
            <pc:docMk/>
            <pc:sldMk cId="1799528170" sldId="579"/>
            <ac:spMk id="12" creationId="{D2BED4B8-A07A-5FC1-7183-B8A5F3606C95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0.812" v="334"/>
          <ac:spMkLst>
            <pc:docMk/>
            <pc:sldMk cId="1799528170" sldId="579"/>
            <ac:spMk id="13" creationId="{69F0EFE7-25F3-B52A-4184-39279D09C0FB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0.812" v="333"/>
          <ac:spMkLst>
            <pc:docMk/>
            <pc:sldMk cId="1799528170" sldId="579"/>
            <ac:spMk id="14" creationId="{9EF37E69-8629-BB37-822A-BEAEBC9997DD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0.812" v="332"/>
          <ac:spMkLst>
            <pc:docMk/>
            <pc:sldMk cId="1799528170" sldId="579"/>
            <ac:spMk id="15" creationId="{A5D266B3-4FB0-DEF5-8CD9-52A168D851AD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0.812" v="330"/>
          <ac:spMkLst>
            <pc:docMk/>
            <pc:sldMk cId="1799528170" sldId="579"/>
            <ac:spMk id="17" creationId="{52549FA8-FB47-DA88-04E9-3EAB2C31DFF2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0.812" v="329"/>
          <ac:spMkLst>
            <pc:docMk/>
            <pc:sldMk cId="1799528170" sldId="579"/>
            <ac:spMk id="18" creationId="{8B57C06E-E485-AEC7-FB32-3C879A41C482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0.812" v="328"/>
          <ac:spMkLst>
            <pc:docMk/>
            <pc:sldMk cId="1799528170" sldId="579"/>
            <ac:spMk id="19" creationId="{8258793E-B1D8-6568-54C2-9240D862804B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0.812" v="327"/>
          <ac:spMkLst>
            <pc:docMk/>
            <pc:sldMk cId="1799528170" sldId="579"/>
            <ac:spMk id="20" creationId="{7CE4A872-CBFF-E77D-D91C-62BA14B2FC10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0.797" v="326"/>
          <ac:spMkLst>
            <pc:docMk/>
            <pc:sldMk cId="1799528170" sldId="579"/>
            <ac:spMk id="21" creationId="{BAB59B31-968C-500B-D06A-93AE72D9E5BA}"/>
          </ac:spMkLst>
        </pc:spChg>
        <pc:spChg chg="del">
          <ac:chgData name="Sohan Kumar Sahoo" userId="S::sahoo14@purdue.edu::5034110a-9545-4d24-b02a-5cf3b2b47a80" providerId="AD" clId="Web-{5A389CA1-C11F-4454-8AE8-51E1B06B7E09}" dt="2023-12-08T23:56:50.797" v="325"/>
          <ac:spMkLst>
            <pc:docMk/>
            <pc:sldMk cId="1799528170" sldId="579"/>
            <ac:spMk id="22" creationId="{808CB3F7-CEC6-5772-C10C-2747323E20D2}"/>
          </ac:spMkLst>
        </pc:spChg>
        <pc:graphicFrameChg chg="add mod modGraphic">
          <ac:chgData name="Sohan Kumar Sahoo" userId="S::sahoo14@purdue.edu::5034110a-9545-4d24-b02a-5cf3b2b47a80" providerId="AD" clId="Web-{5A389CA1-C11F-4454-8AE8-51E1B06B7E09}" dt="2023-12-08T23:58:21.752" v="395" actId="20577"/>
          <ac:graphicFrameMkLst>
            <pc:docMk/>
            <pc:sldMk cId="1799528170" sldId="579"/>
            <ac:graphicFrameMk id="6" creationId="{552F1CF1-2C0C-AC08-249A-9DBBEE32F358}"/>
          </ac:graphicFrameMkLst>
        </pc:graphicFrameChg>
        <pc:picChg chg="del">
          <ac:chgData name="Sohan Kumar Sahoo" userId="S::sahoo14@purdue.edu::5034110a-9545-4d24-b02a-5cf3b2b47a80" providerId="AD" clId="Web-{5A389CA1-C11F-4454-8AE8-51E1B06B7E09}" dt="2023-12-08T23:56:50.812" v="336"/>
          <ac:picMkLst>
            <pc:docMk/>
            <pc:sldMk cId="1799528170" sldId="579"/>
            <ac:picMk id="9" creationId="{AE3F4C9D-20C1-1E40-B217-87F53E4EFD92}"/>
          </ac:picMkLst>
        </pc:picChg>
        <pc:picChg chg="del">
          <ac:chgData name="Sohan Kumar Sahoo" userId="S::sahoo14@purdue.edu::5034110a-9545-4d24-b02a-5cf3b2b47a80" providerId="AD" clId="Web-{5A389CA1-C11F-4454-8AE8-51E1B06B7E09}" dt="2023-12-08T23:56:50.797" v="324"/>
          <ac:picMkLst>
            <pc:docMk/>
            <pc:sldMk cId="1799528170" sldId="579"/>
            <ac:picMk id="23" creationId="{B2DB3EBC-9445-74B7-96F5-F579B26ED3E0}"/>
          </ac:picMkLst>
        </pc:picChg>
        <pc:picChg chg="del">
          <ac:chgData name="Sohan Kumar Sahoo" userId="S::sahoo14@purdue.edu::5034110a-9545-4d24-b02a-5cf3b2b47a80" providerId="AD" clId="Web-{5A389CA1-C11F-4454-8AE8-51E1B06B7E09}" dt="2023-12-08T23:56:50.797" v="323"/>
          <ac:picMkLst>
            <pc:docMk/>
            <pc:sldMk cId="1799528170" sldId="579"/>
            <ac:picMk id="24" creationId="{56DD2960-AD35-22CD-1230-7536B3F54171}"/>
          </ac:picMkLst>
        </pc:picChg>
        <pc:cxnChg chg="del">
          <ac:chgData name="Sohan Kumar Sahoo" userId="S::sahoo14@purdue.edu::5034110a-9545-4d24-b02a-5cf3b2b47a80" providerId="AD" clId="Web-{5A389CA1-C11F-4454-8AE8-51E1B06B7E09}" dt="2023-12-08T23:56:50.812" v="331"/>
          <ac:cxnSpMkLst>
            <pc:docMk/>
            <pc:sldMk cId="1799528170" sldId="579"/>
            <ac:cxnSpMk id="16" creationId="{FDFECB99-F2DF-A699-8FC4-B677DFE6CA34}"/>
          </ac:cxnSpMkLst>
        </pc:cxnChg>
      </pc:sldChg>
    </pc:docChg>
  </pc:docChgLst>
  <pc:docChgLst>
    <pc:chgData name="Shourya Shailesh Chouhan" userId="S::schouha@purdue.edu::c592ebe2-018c-4edc-848e-2e0f251f67fe" providerId="AD" clId="Web-{C7DA6F4D-3D71-902E-F2B6-C21C1BCE8D8F}"/>
    <pc:docChg chg="addSld modSld">
      <pc:chgData name="Shourya Shailesh Chouhan" userId="S::schouha@purdue.edu::c592ebe2-018c-4edc-848e-2e0f251f67fe" providerId="AD" clId="Web-{C7DA6F4D-3D71-902E-F2B6-C21C1BCE8D8F}" dt="2023-12-07T22:11:44.882" v="16" actId="1076"/>
      <pc:docMkLst>
        <pc:docMk/>
      </pc:docMkLst>
      <pc:sldChg chg="modSp">
        <pc:chgData name="Shourya Shailesh Chouhan" userId="S::schouha@purdue.edu::c592ebe2-018c-4edc-848e-2e0f251f67fe" providerId="AD" clId="Web-{C7DA6F4D-3D71-902E-F2B6-C21C1BCE8D8F}" dt="2023-12-07T22:06:44.985" v="0" actId="20577"/>
        <pc:sldMkLst>
          <pc:docMk/>
          <pc:sldMk cId="1430138192" sldId="546"/>
        </pc:sldMkLst>
        <pc:spChg chg="mod">
          <ac:chgData name="Shourya Shailesh Chouhan" userId="S::schouha@purdue.edu::c592ebe2-018c-4edc-848e-2e0f251f67fe" providerId="AD" clId="Web-{C7DA6F4D-3D71-902E-F2B6-C21C1BCE8D8F}" dt="2023-12-07T22:06:44.985" v="0" actId="20577"/>
          <ac:spMkLst>
            <pc:docMk/>
            <pc:sldMk cId="1430138192" sldId="546"/>
            <ac:spMk id="8" creationId="{6269FBD2-F371-6F7E-1D42-95EFADFA10DD}"/>
          </ac:spMkLst>
        </pc:spChg>
      </pc:sldChg>
      <pc:sldChg chg="modSp">
        <pc:chgData name="Shourya Shailesh Chouhan" userId="S::schouha@purdue.edu::c592ebe2-018c-4edc-848e-2e0f251f67fe" providerId="AD" clId="Web-{C7DA6F4D-3D71-902E-F2B6-C21C1BCE8D8F}" dt="2023-12-07T22:11:44.882" v="16" actId="1076"/>
        <pc:sldMkLst>
          <pc:docMk/>
          <pc:sldMk cId="2812759362" sldId="555"/>
        </pc:sldMkLst>
        <pc:spChg chg="mod">
          <ac:chgData name="Shourya Shailesh Chouhan" userId="S::schouha@purdue.edu::c592ebe2-018c-4edc-848e-2e0f251f67fe" providerId="AD" clId="Web-{C7DA6F4D-3D71-902E-F2B6-C21C1BCE8D8F}" dt="2023-12-07T22:11:44.882" v="16" actId="1076"/>
          <ac:spMkLst>
            <pc:docMk/>
            <pc:sldMk cId="2812759362" sldId="555"/>
            <ac:spMk id="69" creationId="{0B07383B-6310-56A6-B051-F4B962E11786}"/>
          </ac:spMkLst>
        </pc:spChg>
        <pc:picChg chg="mod">
          <ac:chgData name="Shourya Shailesh Chouhan" userId="S::schouha@purdue.edu::c592ebe2-018c-4edc-848e-2e0f251f67fe" providerId="AD" clId="Web-{C7DA6F4D-3D71-902E-F2B6-C21C1BCE8D8F}" dt="2023-12-07T22:11:38.116" v="15" actId="1076"/>
          <ac:picMkLst>
            <pc:docMk/>
            <pc:sldMk cId="2812759362" sldId="555"/>
            <ac:picMk id="34" creationId="{134283C0-06F5-B414-AE93-629258FD23DA}"/>
          </ac:picMkLst>
        </pc:picChg>
      </pc:sldChg>
      <pc:sldChg chg="addSp delSp modSp add replId">
        <pc:chgData name="Shourya Shailesh Chouhan" userId="S::schouha@purdue.edu::c592ebe2-018c-4edc-848e-2e0f251f67fe" providerId="AD" clId="Web-{C7DA6F4D-3D71-902E-F2B6-C21C1BCE8D8F}" dt="2023-12-07T22:10:45.412" v="11"/>
        <pc:sldMkLst>
          <pc:docMk/>
          <pc:sldMk cId="2320003169" sldId="556"/>
        </pc:sldMkLst>
        <pc:spChg chg="add del mod">
          <ac:chgData name="Shourya Shailesh Chouhan" userId="S::schouha@purdue.edu::c592ebe2-018c-4edc-848e-2e0f251f67fe" providerId="AD" clId="Web-{C7DA6F4D-3D71-902E-F2B6-C21C1BCE8D8F}" dt="2023-12-07T22:10:45.412" v="11"/>
          <ac:spMkLst>
            <pc:docMk/>
            <pc:sldMk cId="2320003169" sldId="556"/>
            <ac:spMk id="3" creationId="{C77E7179-3D8D-8185-F861-DB306320E6B1}"/>
          </ac:spMkLst>
        </pc:spChg>
        <pc:picChg chg="del">
          <ac:chgData name="Shourya Shailesh Chouhan" userId="S::schouha@purdue.edu::c592ebe2-018c-4edc-848e-2e0f251f67fe" providerId="AD" clId="Web-{C7DA6F4D-3D71-902E-F2B6-C21C1BCE8D8F}" dt="2023-12-07T22:09:06.535" v="2"/>
          <ac:picMkLst>
            <pc:docMk/>
            <pc:sldMk cId="2320003169" sldId="556"/>
            <ac:picMk id="4" creationId="{BF3B7A5C-F19D-20BF-4CB0-7852F4C2EE24}"/>
          </ac:picMkLst>
        </pc:picChg>
      </pc:sldChg>
    </pc:docChg>
  </pc:docChgLst>
  <pc:docChgLst>
    <pc:chgData name="Sohan Kumar Sahoo" userId="S::sahoo14@purdue.edu::5034110a-9545-4d24-b02a-5cf3b2b47a80" providerId="AD" clId="Web-{D7A0BE88-6358-4A9B-8BBF-67410540FA4B}"/>
    <pc:docChg chg="modSld">
      <pc:chgData name="Sohan Kumar Sahoo" userId="S::sahoo14@purdue.edu::5034110a-9545-4d24-b02a-5cf3b2b47a80" providerId="AD" clId="Web-{D7A0BE88-6358-4A9B-8BBF-67410540FA4B}" dt="2023-12-08T00:17:22.460" v="109" actId="14100"/>
      <pc:docMkLst>
        <pc:docMk/>
      </pc:docMkLst>
      <pc:sldChg chg="modSp">
        <pc:chgData name="Sohan Kumar Sahoo" userId="S::sahoo14@purdue.edu::5034110a-9545-4d24-b02a-5cf3b2b47a80" providerId="AD" clId="Web-{D7A0BE88-6358-4A9B-8BBF-67410540FA4B}" dt="2023-12-08T00:13:08.031" v="98" actId="1076"/>
        <pc:sldMkLst>
          <pc:docMk/>
          <pc:sldMk cId="3380759881" sldId="533"/>
        </pc:sldMkLst>
        <pc:spChg chg="mod">
          <ac:chgData name="Sohan Kumar Sahoo" userId="S::sahoo14@purdue.edu::5034110a-9545-4d24-b02a-5cf3b2b47a80" providerId="AD" clId="Web-{D7A0BE88-6358-4A9B-8BBF-67410540FA4B}" dt="2023-12-08T00:13:08.031" v="98" actId="1076"/>
          <ac:spMkLst>
            <pc:docMk/>
            <pc:sldMk cId="3380759881" sldId="533"/>
            <ac:spMk id="4" creationId="{4534763B-ED99-6F17-A2BE-E3ACA34EDA84}"/>
          </ac:spMkLst>
        </pc:spChg>
        <pc:spChg chg="mod">
          <ac:chgData name="Sohan Kumar Sahoo" userId="S::sahoo14@purdue.edu::5034110a-9545-4d24-b02a-5cf3b2b47a80" providerId="AD" clId="Web-{D7A0BE88-6358-4A9B-8BBF-67410540FA4B}" dt="2023-12-08T00:12:55.093" v="96" actId="1076"/>
          <ac:spMkLst>
            <pc:docMk/>
            <pc:sldMk cId="3380759881" sldId="533"/>
            <ac:spMk id="5" creationId="{A217850C-1CC5-6B82-E289-07EA3545073A}"/>
          </ac:spMkLst>
        </pc:spChg>
      </pc:sldChg>
      <pc:sldChg chg="addSp delSp modSp">
        <pc:chgData name="Sohan Kumar Sahoo" userId="S::sahoo14@purdue.edu::5034110a-9545-4d24-b02a-5cf3b2b47a80" providerId="AD" clId="Web-{D7A0BE88-6358-4A9B-8BBF-67410540FA4B}" dt="2023-12-07T22:41:43.916" v="25"/>
        <pc:sldMkLst>
          <pc:docMk/>
          <pc:sldMk cId="1208724409" sldId="536"/>
        </pc:sldMkLst>
        <pc:spChg chg="mod">
          <ac:chgData name="Sohan Kumar Sahoo" userId="S::sahoo14@purdue.edu::5034110a-9545-4d24-b02a-5cf3b2b47a80" providerId="AD" clId="Web-{D7A0BE88-6358-4A9B-8BBF-67410540FA4B}" dt="2023-12-07T22:38:17.786" v="17" actId="1076"/>
          <ac:spMkLst>
            <pc:docMk/>
            <pc:sldMk cId="1208724409" sldId="536"/>
            <ac:spMk id="2" creationId="{EE30DEE9-2DBD-C997-C208-027230B5A3EA}"/>
          </ac:spMkLst>
        </pc:spChg>
        <pc:spChg chg="del">
          <ac:chgData name="Sohan Kumar Sahoo" userId="S::sahoo14@purdue.edu::5034110a-9545-4d24-b02a-5cf3b2b47a80" providerId="AD" clId="Web-{D7A0BE88-6358-4A9B-8BBF-67410540FA4B}" dt="2023-12-07T22:41:43.916" v="25"/>
          <ac:spMkLst>
            <pc:docMk/>
            <pc:sldMk cId="1208724409" sldId="536"/>
            <ac:spMk id="3" creationId="{D534491D-AF3A-C879-49E6-F11A17AC3008}"/>
          </ac:spMkLst>
        </pc:spChg>
        <pc:spChg chg="del mod">
          <ac:chgData name="Sohan Kumar Sahoo" userId="S::sahoo14@purdue.edu::5034110a-9545-4d24-b02a-5cf3b2b47a80" providerId="AD" clId="Web-{D7A0BE88-6358-4A9B-8BBF-67410540FA4B}" dt="2023-12-07T22:38:13.396" v="16"/>
          <ac:spMkLst>
            <pc:docMk/>
            <pc:sldMk cId="1208724409" sldId="536"/>
            <ac:spMk id="7" creationId="{FE82363C-3A95-5511-833C-2769183B30EB}"/>
          </ac:spMkLst>
        </pc:spChg>
        <pc:picChg chg="add del mod">
          <ac:chgData name="Sohan Kumar Sahoo" userId="S::sahoo14@purdue.edu::5034110a-9545-4d24-b02a-5cf3b2b47a80" providerId="AD" clId="Web-{D7A0BE88-6358-4A9B-8BBF-67410540FA4B}" dt="2023-12-07T22:37:33.551" v="5"/>
          <ac:picMkLst>
            <pc:docMk/>
            <pc:sldMk cId="1208724409" sldId="536"/>
            <ac:picMk id="4" creationId="{70B0EB5E-F7EC-7795-0B1C-94E973ED8079}"/>
          </ac:picMkLst>
        </pc:picChg>
        <pc:picChg chg="add mod">
          <ac:chgData name="Sohan Kumar Sahoo" userId="S::sahoo14@purdue.edu::5034110a-9545-4d24-b02a-5cf3b2b47a80" providerId="AD" clId="Web-{D7A0BE88-6358-4A9B-8BBF-67410540FA4B}" dt="2023-12-07T22:41:33.010" v="24" actId="14100"/>
          <ac:picMkLst>
            <pc:docMk/>
            <pc:sldMk cId="1208724409" sldId="536"/>
            <ac:picMk id="6" creationId="{2F73381D-206E-EA6B-DA7C-8739EEE62B6B}"/>
          </ac:picMkLst>
        </pc:picChg>
      </pc:sldChg>
      <pc:sldChg chg="addSp delSp modSp mod setBg">
        <pc:chgData name="Sohan Kumar Sahoo" userId="S::sahoo14@purdue.edu::5034110a-9545-4d24-b02a-5cf3b2b47a80" providerId="AD" clId="Web-{D7A0BE88-6358-4A9B-8BBF-67410540FA4B}" dt="2023-12-08T00:12:20.623" v="94"/>
        <pc:sldMkLst>
          <pc:docMk/>
          <pc:sldMk cId="4240784453" sldId="548"/>
        </pc:sldMkLst>
        <pc:spChg chg="mod">
          <ac:chgData name="Sohan Kumar Sahoo" userId="S::sahoo14@purdue.edu::5034110a-9545-4d24-b02a-5cf3b2b47a80" providerId="AD" clId="Web-{D7A0BE88-6358-4A9B-8BBF-67410540FA4B}" dt="2023-12-08T00:12:20.623" v="94"/>
          <ac:spMkLst>
            <pc:docMk/>
            <pc:sldMk cId="4240784453" sldId="548"/>
            <ac:spMk id="2" creationId="{EE30DEE9-2DBD-C997-C208-027230B5A3EA}"/>
          </ac:spMkLst>
        </pc:spChg>
        <pc:spChg chg="mod ord">
          <ac:chgData name="Sohan Kumar Sahoo" userId="S::sahoo14@purdue.edu::5034110a-9545-4d24-b02a-5cf3b2b47a80" providerId="AD" clId="Web-{D7A0BE88-6358-4A9B-8BBF-67410540FA4B}" dt="2023-12-08T00:12:20.623" v="94"/>
          <ac:spMkLst>
            <pc:docMk/>
            <pc:sldMk cId="4240784453" sldId="548"/>
            <ac:spMk id="3" creationId="{D534491D-AF3A-C879-49E6-F11A17AC3008}"/>
          </ac:spMkLst>
        </pc:spChg>
        <pc:spChg chg="mod ord">
          <ac:chgData name="Sohan Kumar Sahoo" userId="S::sahoo14@purdue.edu::5034110a-9545-4d24-b02a-5cf3b2b47a80" providerId="AD" clId="Web-{D7A0BE88-6358-4A9B-8BBF-67410540FA4B}" dt="2023-12-08T00:12:20.623" v="94"/>
          <ac:spMkLst>
            <pc:docMk/>
            <pc:sldMk cId="4240784453" sldId="548"/>
            <ac:spMk id="5" creationId="{F79CF1F9-4847-1440-0352-6D1284A48D05}"/>
          </ac:spMkLst>
        </pc:spChg>
        <pc:spChg chg="add del mod">
          <ac:chgData name="Sohan Kumar Sahoo" userId="S::sahoo14@purdue.edu::5034110a-9545-4d24-b02a-5cf3b2b47a80" providerId="AD" clId="Web-{D7A0BE88-6358-4A9B-8BBF-67410540FA4B}" dt="2023-12-07T23:47:01.440" v="38"/>
          <ac:spMkLst>
            <pc:docMk/>
            <pc:sldMk cId="4240784453" sldId="548"/>
            <ac:spMk id="6" creationId="{31519ED3-07BB-071A-1804-CCF5E0136FD1}"/>
          </ac:spMkLst>
        </pc:spChg>
        <pc:spChg chg="del">
          <ac:chgData name="Sohan Kumar Sahoo" userId="S::sahoo14@purdue.edu::5034110a-9545-4d24-b02a-5cf3b2b47a80" providerId="AD" clId="Web-{D7A0BE88-6358-4A9B-8BBF-67410540FA4B}" dt="2023-12-07T23:46:53.955" v="37"/>
          <ac:spMkLst>
            <pc:docMk/>
            <pc:sldMk cId="4240784453" sldId="548"/>
            <ac:spMk id="7" creationId="{FE82363C-3A95-5511-833C-2769183B30EB}"/>
          </ac:spMkLst>
        </pc:spChg>
        <pc:spChg chg="add del">
          <ac:chgData name="Sohan Kumar Sahoo" userId="S::sahoo14@purdue.edu::5034110a-9545-4d24-b02a-5cf3b2b47a80" providerId="AD" clId="Web-{D7A0BE88-6358-4A9B-8BBF-67410540FA4B}" dt="2023-12-08T00:12:01.904" v="92"/>
          <ac:spMkLst>
            <pc:docMk/>
            <pc:sldMk cId="4240784453" sldId="548"/>
            <ac:spMk id="18" creationId="{C4879EFC-8E62-4E00-973C-C45EE9EC676D}"/>
          </ac:spMkLst>
        </pc:spChg>
        <pc:spChg chg="add del">
          <ac:chgData name="Sohan Kumar Sahoo" userId="S::sahoo14@purdue.edu::5034110a-9545-4d24-b02a-5cf3b2b47a80" providerId="AD" clId="Web-{D7A0BE88-6358-4A9B-8BBF-67410540FA4B}" dt="2023-12-08T00:12:01.904" v="92"/>
          <ac:spMkLst>
            <pc:docMk/>
            <pc:sldMk cId="4240784453" sldId="548"/>
            <ac:spMk id="20" creationId="{D6A9C53F-5F90-40A5-8C85-5412D39C8C68}"/>
          </ac:spMkLst>
        </pc:spChg>
        <pc:spChg chg="add del">
          <ac:chgData name="Sohan Kumar Sahoo" userId="S::sahoo14@purdue.edu::5034110a-9545-4d24-b02a-5cf3b2b47a80" providerId="AD" clId="Web-{D7A0BE88-6358-4A9B-8BBF-67410540FA4B}" dt="2023-12-08T00:12:20.623" v="94"/>
          <ac:spMkLst>
            <pc:docMk/>
            <pc:sldMk cId="4240784453" sldId="548"/>
            <ac:spMk id="22" creationId="{15F33878-D502-4FFA-8ACE-F2AECDB2A23F}"/>
          </ac:spMkLst>
        </pc:spChg>
        <pc:spChg chg="add del">
          <ac:chgData name="Sohan Kumar Sahoo" userId="S::sahoo14@purdue.edu::5034110a-9545-4d24-b02a-5cf3b2b47a80" providerId="AD" clId="Web-{D7A0BE88-6358-4A9B-8BBF-67410540FA4B}" dt="2023-12-08T00:12:20.623" v="94"/>
          <ac:spMkLst>
            <pc:docMk/>
            <pc:sldMk cId="4240784453" sldId="548"/>
            <ac:spMk id="23" creationId="{2151139A-886F-4B97-8815-729AD3831BBD}"/>
          </ac:spMkLst>
        </pc:spChg>
        <pc:spChg chg="add del">
          <ac:chgData name="Sohan Kumar Sahoo" userId="S::sahoo14@purdue.edu::5034110a-9545-4d24-b02a-5cf3b2b47a80" providerId="AD" clId="Web-{D7A0BE88-6358-4A9B-8BBF-67410540FA4B}" dt="2023-12-08T00:12:20.623" v="94"/>
          <ac:spMkLst>
            <pc:docMk/>
            <pc:sldMk cId="4240784453" sldId="548"/>
            <ac:spMk id="24" creationId="{D3539FEE-81D3-4406-802E-60B20B16F4F6}"/>
          </ac:spMkLst>
        </pc:spChg>
        <pc:spChg chg="add del">
          <ac:chgData name="Sohan Kumar Sahoo" userId="S::sahoo14@purdue.edu::5034110a-9545-4d24-b02a-5cf3b2b47a80" providerId="AD" clId="Web-{D7A0BE88-6358-4A9B-8BBF-67410540FA4B}" dt="2023-12-08T00:12:20.623" v="94"/>
          <ac:spMkLst>
            <pc:docMk/>
            <pc:sldMk cId="4240784453" sldId="548"/>
            <ac:spMk id="25" creationId="{AB5E08C4-8CDD-4623-A5B8-E998C6DEE3B7}"/>
          </ac:spMkLst>
        </pc:spChg>
        <pc:spChg chg="add del">
          <ac:chgData name="Sohan Kumar Sahoo" userId="S::sahoo14@purdue.edu::5034110a-9545-4d24-b02a-5cf3b2b47a80" providerId="AD" clId="Web-{D7A0BE88-6358-4A9B-8BBF-67410540FA4B}" dt="2023-12-08T00:12:20.623" v="94"/>
          <ac:spMkLst>
            <pc:docMk/>
            <pc:sldMk cId="4240784453" sldId="548"/>
            <ac:spMk id="26" creationId="{DC701763-729E-462F-A5A8-E0DEFEB1E2E4}"/>
          </ac:spMkLst>
        </pc:spChg>
        <pc:picChg chg="add del mod">
          <ac:chgData name="Sohan Kumar Sahoo" userId="S::sahoo14@purdue.edu::5034110a-9545-4d24-b02a-5cf3b2b47a80" providerId="AD" clId="Web-{D7A0BE88-6358-4A9B-8BBF-67410540FA4B}" dt="2023-12-08T00:09:28.431" v="77"/>
          <ac:picMkLst>
            <pc:docMk/>
            <pc:sldMk cId="4240784453" sldId="548"/>
            <ac:picMk id="8" creationId="{A01BB09B-B8C1-87E0-7877-96FD4F16C881}"/>
          </ac:picMkLst>
        </pc:picChg>
        <pc:picChg chg="add del mod">
          <ac:chgData name="Sohan Kumar Sahoo" userId="S::sahoo14@purdue.edu::5034110a-9545-4d24-b02a-5cf3b2b47a80" providerId="AD" clId="Web-{D7A0BE88-6358-4A9B-8BBF-67410540FA4B}" dt="2023-12-08T00:03:06.107" v="55"/>
          <ac:picMkLst>
            <pc:docMk/>
            <pc:sldMk cId="4240784453" sldId="548"/>
            <ac:picMk id="9" creationId="{02BEDABC-9FDA-E05F-9DBD-8F7C262F6103}"/>
          </ac:picMkLst>
        </pc:picChg>
        <pc:picChg chg="add del mod">
          <ac:chgData name="Sohan Kumar Sahoo" userId="S::sahoo14@purdue.edu::5034110a-9545-4d24-b02a-5cf3b2b47a80" providerId="AD" clId="Web-{D7A0BE88-6358-4A9B-8BBF-67410540FA4B}" dt="2023-12-08T00:07:02.458" v="71"/>
          <ac:picMkLst>
            <pc:docMk/>
            <pc:sldMk cId="4240784453" sldId="548"/>
            <ac:picMk id="10" creationId="{CDC39515-DDD4-F39A-503C-2AC767C782C6}"/>
          </ac:picMkLst>
        </pc:picChg>
        <pc:picChg chg="add mod ord">
          <ac:chgData name="Sohan Kumar Sahoo" userId="S::sahoo14@purdue.edu::5034110a-9545-4d24-b02a-5cf3b2b47a80" providerId="AD" clId="Web-{D7A0BE88-6358-4A9B-8BBF-67410540FA4B}" dt="2023-12-08T00:12:20.623" v="94"/>
          <ac:picMkLst>
            <pc:docMk/>
            <pc:sldMk cId="4240784453" sldId="548"/>
            <ac:picMk id="11" creationId="{B6540021-2663-A331-467F-E99CAF2BBB70}"/>
          </ac:picMkLst>
        </pc:picChg>
        <pc:picChg chg="add del mod">
          <ac:chgData name="Sohan Kumar Sahoo" userId="S::sahoo14@purdue.edu::5034110a-9545-4d24-b02a-5cf3b2b47a80" providerId="AD" clId="Web-{D7A0BE88-6358-4A9B-8BBF-67410540FA4B}" dt="2023-12-08T00:09:37.150" v="80"/>
          <ac:picMkLst>
            <pc:docMk/>
            <pc:sldMk cId="4240784453" sldId="548"/>
            <ac:picMk id="12" creationId="{17F933E8-F86E-AD84-8FA2-D859E0AF4876}"/>
          </ac:picMkLst>
        </pc:picChg>
        <pc:picChg chg="add mod">
          <ac:chgData name="Sohan Kumar Sahoo" userId="S::sahoo14@purdue.edu::5034110a-9545-4d24-b02a-5cf3b2b47a80" providerId="AD" clId="Web-{D7A0BE88-6358-4A9B-8BBF-67410540FA4B}" dt="2023-12-08T00:12:20.623" v="94"/>
          <ac:picMkLst>
            <pc:docMk/>
            <pc:sldMk cId="4240784453" sldId="548"/>
            <ac:picMk id="13" creationId="{538F9322-7F55-01B3-6BCD-007AD9BF4D49}"/>
          </ac:picMkLst>
        </pc:picChg>
      </pc:sldChg>
      <pc:sldChg chg="addSp delSp modSp">
        <pc:chgData name="Sohan Kumar Sahoo" userId="S::sahoo14@purdue.edu::5034110a-9545-4d24-b02a-5cf3b2b47a80" providerId="AD" clId="Web-{D7A0BE88-6358-4A9B-8BBF-67410540FA4B}" dt="2023-12-08T00:17:22.460" v="109" actId="14100"/>
        <pc:sldMkLst>
          <pc:docMk/>
          <pc:sldMk cId="462483082" sldId="553"/>
        </pc:sldMkLst>
        <pc:spChg chg="del">
          <ac:chgData name="Sohan Kumar Sahoo" userId="S::sahoo14@purdue.edu::5034110a-9545-4d24-b02a-5cf3b2b47a80" providerId="AD" clId="Web-{D7A0BE88-6358-4A9B-8BBF-67410540FA4B}" dt="2023-12-08T00:12:38.452" v="95"/>
          <ac:spMkLst>
            <pc:docMk/>
            <pc:sldMk cId="462483082" sldId="553"/>
            <ac:spMk id="4" creationId="{053FDC3D-2460-6BFA-45BF-16CFC62357E8}"/>
          </ac:spMkLst>
        </pc:spChg>
        <pc:picChg chg="add mod">
          <ac:chgData name="Sohan Kumar Sahoo" userId="S::sahoo14@purdue.edu::5034110a-9545-4d24-b02a-5cf3b2b47a80" providerId="AD" clId="Web-{D7A0BE88-6358-4A9B-8BBF-67410540FA4B}" dt="2023-12-08T00:17:22.460" v="109" actId="14100"/>
          <ac:picMkLst>
            <pc:docMk/>
            <pc:sldMk cId="462483082" sldId="553"/>
            <ac:picMk id="2" creationId="{3571874E-7B9F-CAD5-953E-ED8483F3747A}"/>
          </ac:picMkLst>
        </pc:picChg>
      </pc:sldChg>
    </pc:docChg>
  </pc:docChgLst>
  <pc:docChgLst>
    <pc:chgData name="Shourya Shailesh Chouhan" userId="S::schouha@purdue.edu::c592ebe2-018c-4edc-848e-2e0f251f67fe" providerId="AD" clId="Web-{FFF68529-6BE9-4C8F-9702-D2CB5064265F}"/>
    <pc:docChg chg="addSld delSld modSld sldOrd">
      <pc:chgData name="Shourya Shailesh Chouhan" userId="S::schouha@purdue.edu::c592ebe2-018c-4edc-848e-2e0f251f67fe" providerId="AD" clId="Web-{FFF68529-6BE9-4C8F-9702-D2CB5064265F}" dt="2023-12-06T22:54:11.964" v="97" actId="20577"/>
      <pc:docMkLst>
        <pc:docMk/>
      </pc:docMkLst>
      <pc:sldChg chg="addSp delSp modSp">
        <pc:chgData name="Shourya Shailesh Chouhan" userId="S::schouha@purdue.edu::c592ebe2-018c-4edc-848e-2e0f251f67fe" providerId="AD" clId="Web-{FFF68529-6BE9-4C8F-9702-D2CB5064265F}" dt="2023-12-06T22:47:14.971" v="24" actId="20577"/>
        <pc:sldMkLst>
          <pc:docMk/>
          <pc:sldMk cId="1208724409" sldId="536"/>
        </pc:sldMkLst>
        <pc:spChg chg="add mod">
          <ac:chgData name="Shourya Shailesh Chouhan" userId="S::schouha@purdue.edu::c592ebe2-018c-4edc-848e-2e0f251f67fe" providerId="AD" clId="Web-{FFF68529-6BE9-4C8F-9702-D2CB5064265F}" dt="2023-12-06T22:47:14.971" v="24" actId="20577"/>
          <ac:spMkLst>
            <pc:docMk/>
            <pc:sldMk cId="1208724409" sldId="536"/>
            <ac:spMk id="7" creationId="{FE82363C-3A95-5511-833C-2769183B30EB}"/>
          </ac:spMkLst>
        </pc:spChg>
        <pc:graphicFrameChg chg="del">
          <ac:chgData name="Shourya Shailesh Chouhan" userId="S::schouha@purdue.edu::c592ebe2-018c-4edc-848e-2e0f251f67fe" providerId="AD" clId="Web-{FFF68529-6BE9-4C8F-9702-D2CB5064265F}" dt="2023-12-06T22:46:29.330" v="0"/>
          <ac:graphicFrameMkLst>
            <pc:docMk/>
            <pc:sldMk cId="1208724409" sldId="536"/>
            <ac:graphicFrameMk id="4" creationId="{49C20947-A133-32C2-D0F4-654D337A74ED}"/>
          </ac:graphicFrameMkLst>
        </pc:graphicFrameChg>
      </pc:sldChg>
      <pc:sldChg chg="addSp delSp modSp ord">
        <pc:chgData name="Shourya Shailesh Chouhan" userId="S::schouha@purdue.edu::c592ebe2-018c-4edc-848e-2e0f251f67fe" providerId="AD" clId="Web-{FFF68529-6BE9-4C8F-9702-D2CB5064265F}" dt="2023-12-06T22:52:52.587" v="50" actId="20577"/>
        <pc:sldMkLst>
          <pc:docMk/>
          <pc:sldMk cId="1877080978" sldId="539"/>
        </pc:sldMkLst>
        <pc:spChg chg="mod">
          <ac:chgData name="Shourya Shailesh Chouhan" userId="S::schouha@purdue.edu::c592ebe2-018c-4edc-848e-2e0f251f67fe" providerId="AD" clId="Web-{FFF68529-6BE9-4C8F-9702-D2CB5064265F}" dt="2023-12-06T22:52:52.587" v="50" actId="20577"/>
          <ac:spMkLst>
            <pc:docMk/>
            <pc:sldMk cId="1877080978" sldId="539"/>
            <ac:spMk id="2" creationId="{189E73D4-535B-6DCC-2268-43A5E9E12C45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49:54.256" v="38"/>
          <ac:spMkLst>
            <pc:docMk/>
            <pc:sldMk cId="1877080978" sldId="539"/>
            <ac:spMk id="5" creationId="{BE5F7BD8-DA37-58AB-1F45-D0F045DF4B7B}"/>
          </ac:spMkLst>
        </pc:spChg>
        <pc:spChg chg="add del mod">
          <ac:chgData name="Shourya Shailesh Chouhan" userId="S::schouha@purdue.edu::c592ebe2-018c-4edc-848e-2e0f251f67fe" providerId="AD" clId="Web-{FFF68529-6BE9-4C8F-9702-D2CB5064265F}" dt="2023-12-06T22:50:15.553" v="41"/>
          <ac:spMkLst>
            <pc:docMk/>
            <pc:sldMk cId="1877080978" sldId="539"/>
            <ac:spMk id="8" creationId="{634453F1-AE68-B3EB-4533-41182C64A5DF}"/>
          </ac:spMkLst>
        </pc:spChg>
        <pc:spChg chg="mod">
          <ac:chgData name="Shourya Shailesh Chouhan" userId="S::schouha@purdue.edu::c592ebe2-018c-4edc-848e-2e0f251f67fe" providerId="AD" clId="Web-{FFF68529-6BE9-4C8F-9702-D2CB5064265F}" dt="2023-12-06T22:50:32.819" v="46" actId="14100"/>
          <ac:spMkLst>
            <pc:docMk/>
            <pc:sldMk cId="1877080978" sldId="539"/>
            <ac:spMk id="10" creationId="{E135D3F1-0C33-3404-5D49-E70C9D100F2A}"/>
          </ac:spMkLst>
        </pc:spChg>
        <pc:spChg chg="del mod">
          <ac:chgData name="Shourya Shailesh Chouhan" userId="S::schouha@purdue.edu::c592ebe2-018c-4edc-848e-2e0f251f67fe" providerId="AD" clId="Web-{FFF68529-6BE9-4C8F-9702-D2CB5064265F}" dt="2023-12-06T22:50:13.334" v="40"/>
          <ac:spMkLst>
            <pc:docMk/>
            <pc:sldMk cId="1877080978" sldId="539"/>
            <ac:spMk id="11" creationId="{724F2AAC-B18D-1D49-15F1-2D69101664AA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49:54.178" v="37"/>
          <ac:spMkLst>
            <pc:docMk/>
            <pc:sldMk cId="1877080978" sldId="539"/>
            <ac:spMk id="12" creationId="{5E68EFF0-69C3-F9AE-1107-E08A22BCF938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0:17.397" v="42"/>
          <ac:spMkLst>
            <pc:docMk/>
            <pc:sldMk cId="1877080978" sldId="539"/>
            <ac:spMk id="13" creationId="{4D6980BD-0225-0DD6-3D62-B0B1E983AB52}"/>
          </ac:spMkLst>
        </pc:spChg>
        <pc:spChg chg="add del mod">
          <ac:chgData name="Shourya Shailesh Chouhan" userId="S::schouha@purdue.edu::c592ebe2-018c-4edc-848e-2e0f251f67fe" providerId="AD" clId="Web-{FFF68529-6BE9-4C8F-9702-D2CB5064265F}" dt="2023-12-06T22:50:18.537" v="43"/>
          <ac:spMkLst>
            <pc:docMk/>
            <pc:sldMk cId="1877080978" sldId="539"/>
            <ac:spMk id="14" creationId="{D4647187-627E-05A3-90B7-CE9F6776B1AE}"/>
          </ac:spMkLst>
        </pc:spChg>
        <pc:spChg chg="add del mod">
          <ac:chgData name="Shourya Shailesh Chouhan" userId="S::schouha@purdue.edu::c592ebe2-018c-4edc-848e-2e0f251f67fe" providerId="AD" clId="Web-{FFF68529-6BE9-4C8F-9702-D2CB5064265F}" dt="2023-12-06T22:50:20.944" v="44"/>
          <ac:spMkLst>
            <pc:docMk/>
            <pc:sldMk cId="1877080978" sldId="539"/>
            <ac:spMk id="16" creationId="{60D9A202-BA7E-F51C-043C-A3D8A0057DF9}"/>
          </ac:spMkLst>
        </pc:spChg>
        <pc:spChg chg="add del mod">
          <ac:chgData name="Shourya Shailesh Chouhan" userId="S::schouha@purdue.edu::c592ebe2-018c-4edc-848e-2e0f251f67fe" providerId="AD" clId="Web-{FFF68529-6BE9-4C8F-9702-D2CB5064265F}" dt="2023-12-06T22:50:22.725" v="45"/>
          <ac:spMkLst>
            <pc:docMk/>
            <pc:sldMk cId="1877080978" sldId="539"/>
            <ac:spMk id="18" creationId="{66A7F987-A1B8-1888-1B8D-46A80FB20FB9}"/>
          </ac:spMkLst>
        </pc:spChg>
      </pc:sldChg>
      <pc:sldChg chg="addSp delSp modSp del ord">
        <pc:chgData name="Shourya Shailesh Chouhan" userId="S::schouha@purdue.edu::c592ebe2-018c-4edc-848e-2e0f251f67fe" providerId="AD" clId="Web-{FFF68529-6BE9-4C8F-9702-D2CB5064265F}" dt="2023-12-06T22:53:12.994" v="74"/>
        <pc:sldMkLst>
          <pc:docMk/>
          <pc:sldMk cId="840605972" sldId="541"/>
        </pc:sldMkLst>
        <pc:spChg chg="del">
          <ac:chgData name="Shourya Shailesh Chouhan" userId="S::schouha@purdue.edu::c592ebe2-018c-4edc-848e-2e0f251f67fe" providerId="AD" clId="Web-{FFF68529-6BE9-4C8F-9702-D2CB5064265F}" dt="2023-12-06T22:53:00.791" v="68"/>
          <ac:spMkLst>
            <pc:docMk/>
            <pc:sldMk cId="840605972" sldId="541"/>
            <ac:spMk id="5" creationId="{664EAAE3-47A6-DF8C-088B-8353E312893A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3:00.697" v="67"/>
          <ac:spMkLst>
            <pc:docMk/>
            <pc:sldMk cId="840605972" sldId="541"/>
            <ac:spMk id="6" creationId="{8E956031-A8E2-FF88-2769-10FEB7B754A7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3:00.181" v="62"/>
          <ac:spMkLst>
            <pc:docMk/>
            <pc:sldMk cId="840605972" sldId="541"/>
            <ac:spMk id="7" creationId="{24AD9EB9-CF0D-0D70-D541-05E1A813D00F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3:00.072" v="61"/>
          <ac:spMkLst>
            <pc:docMk/>
            <pc:sldMk cId="840605972" sldId="541"/>
            <ac:spMk id="8" creationId="{869DE758-CE4B-6136-04AE-85B544CA6F5B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2:59.525" v="56"/>
          <ac:spMkLst>
            <pc:docMk/>
            <pc:sldMk cId="840605972" sldId="541"/>
            <ac:spMk id="9" creationId="{22A99FBE-9850-5F5D-04D9-E3A83DEEA928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2:59.416" v="55"/>
          <ac:spMkLst>
            <pc:docMk/>
            <pc:sldMk cId="840605972" sldId="541"/>
            <ac:spMk id="10" creationId="{19AAB49A-6730-B2CF-9537-FF9551D4EB80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2:59.041" v="52"/>
          <ac:spMkLst>
            <pc:docMk/>
            <pc:sldMk cId="840605972" sldId="541"/>
            <ac:spMk id="13" creationId="{AF2EF666-13DC-034B-11E2-24EB77CE7AE8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2:59.181" v="53"/>
          <ac:spMkLst>
            <pc:docMk/>
            <pc:sldMk cId="840605972" sldId="541"/>
            <ac:spMk id="15" creationId="{FC255B57-27D0-B9D6-E1A4-798A7BB1E7AB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2:59.306" v="54"/>
          <ac:spMkLst>
            <pc:docMk/>
            <pc:sldMk cId="840605972" sldId="541"/>
            <ac:spMk id="21" creationId="{97AB3723-D0EA-9E55-DD91-4A34F7CCF62B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2:59.416" v="55"/>
          <ac:spMkLst>
            <pc:docMk/>
            <pc:sldMk cId="840605972" sldId="541"/>
            <ac:spMk id="23" creationId="{2388621F-5D5C-CAE1-726E-34117AEFF93B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2:59.525" v="56"/>
          <ac:spMkLst>
            <pc:docMk/>
            <pc:sldMk cId="840605972" sldId="541"/>
            <ac:spMk id="25" creationId="{B9B3FD3F-482B-298D-6AAF-EF256F6486D7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2:59.650" v="57"/>
          <ac:spMkLst>
            <pc:docMk/>
            <pc:sldMk cId="840605972" sldId="541"/>
            <ac:spMk id="27" creationId="{F934A620-3E8E-7F83-C036-3749743CC360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2:59.759" v="58"/>
          <ac:spMkLst>
            <pc:docMk/>
            <pc:sldMk cId="840605972" sldId="541"/>
            <ac:spMk id="29" creationId="{45CF0F0A-2959-60D9-CCD3-12891909E75D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2:59.869" v="59"/>
          <ac:spMkLst>
            <pc:docMk/>
            <pc:sldMk cId="840605972" sldId="541"/>
            <ac:spMk id="31" creationId="{510960A8-908B-8909-0B8C-1F5B63A323B1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2:59.962" v="60"/>
          <ac:spMkLst>
            <pc:docMk/>
            <pc:sldMk cId="840605972" sldId="541"/>
            <ac:spMk id="34" creationId="{CB542B62-85A8-432C-4B0D-34CBF9BC2E54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3:00.072" v="61"/>
          <ac:spMkLst>
            <pc:docMk/>
            <pc:sldMk cId="840605972" sldId="541"/>
            <ac:spMk id="36" creationId="{D13EFB96-51DD-8BE8-288D-0EE9D655FECB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3:00.181" v="62"/>
          <ac:spMkLst>
            <pc:docMk/>
            <pc:sldMk cId="840605972" sldId="541"/>
            <ac:spMk id="38" creationId="{99D3B9A2-DE20-667C-12B8-A4AA3D541EF7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3:00.275" v="63"/>
          <ac:spMkLst>
            <pc:docMk/>
            <pc:sldMk cId="840605972" sldId="541"/>
            <ac:spMk id="40" creationId="{B365E897-32B1-194E-1E51-89B80A40A712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3:00.384" v="64"/>
          <ac:spMkLst>
            <pc:docMk/>
            <pc:sldMk cId="840605972" sldId="541"/>
            <ac:spMk id="42" creationId="{2D066574-2C4B-F8BB-30B1-23472953CB1F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3:00.494" v="65"/>
          <ac:spMkLst>
            <pc:docMk/>
            <pc:sldMk cId="840605972" sldId="541"/>
            <ac:spMk id="44" creationId="{926C88D8-6C6F-8C31-1F5F-56EBA4BE609E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3:00.587" v="66"/>
          <ac:spMkLst>
            <pc:docMk/>
            <pc:sldMk cId="840605972" sldId="541"/>
            <ac:spMk id="46" creationId="{CFBBF5E7-B78A-5C40-5D6E-B31F2616A090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3:00.697" v="67"/>
          <ac:spMkLst>
            <pc:docMk/>
            <pc:sldMk cId="840605972" sldId="541"/>
            <ac:spMk id="48" creationId="{41EC6070-AB23-3596-FCE5-432954944E67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3:00.791" v="68"/>
          <ac:spMkLst>
            <pc:docMk/>
            <pc:sldMk cId="840605972" sldId="541"/>
            <ac:spMk id="50" creationId="{30779D6E-5F26-8375-743F-00AA707B4F48}"/>
          </ac:spMkLst>
        </pc:spChg>
        <pc:spChg chg="add del mod">
          <ac:chgData name="Shourya Shailesh Chouhan" userId="S::schouha@purdue.edu::c592ebe2-018c-4edc-848e-2e0f251f67fe" providerId="AD" clId="Web-{FFF68529-6BE9-4C8F-9702-D2CB5064265F}" dt="2023-12-06T22:53:09.041" v="73"/>
          <ac:spMkLst>
            <pc:docMk/>
            <pc:sldMk cId="840605972" sldId="541"/>
            <ac:spMk id="52" creationId="{DA5E949B-3018-791D-2634-EA1FCBB96DBF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3:00.994" v="70"/>
          <ac:spMkLst>
            <pc:docMk/>
            <pc:sldMk cId="840605972" sldId="541"/>
            <ac:spMk id="54" creationId="{774128D9-30B5-12CF-53D1-ECAF8EEFA037}"/>
          </ac:spMkLst>
        </pc:spChg>
        <pc:spChg chg="add del mod">
          <ac:chgData name="Shourya Shailesh Chouhan" userId="S::schouha@purdue.edu::c592ebe2-018c-4edc-848e-2e0f251f67fe" providerId="AD" clId="Web-{FFF68529-6BE9-4C8F-9702-D2CB5064265F}" dt="2023-12-06T22:53:06.603" v="72"/>
          <ac:spMkLst>
            <pc:docMk/>
            <pc:sldMk cId="840605972" sldId="541"/>
            <ac:spMk id="56" creationId="{838572B3-9EB5-F275-D686-951A547644AB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3:00.494" v="65"/>
          <ac:spMkLst>
            <pc:docMk/>
            <pc:sldMk cId="840605972" sldId="541"/>
            <ac:spMk id="133" creationId="{F73428BF-556B-39B3-A2E1-A3479B7A4368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3:00.384" v="64"/>
          <ac:spMkLst>
            <pc:docMk/>
            <pc:sldMk cId="840605972" sldId="541"/>
            <ac:spMk id="134" creationId="{3519B91A-73EE-B2B8-4875-2C6A0113D333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2:59.869" v="59"/>
          <ac:spMkLst>
            <pc:docMk/>
            <pc:sldMk cId="840605972" sldId="541"/>
            <ac:spMk id="135" creationId="{747BF9B3-DF8F-789C-9AF6-94771E1AF5FE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2:59.759" v="58"/>
          <ac:spMkLst>
            <pc:docMk/>
            <pc:sldMk cId="840605972" sldId="541"/>
            <ac:spMk id="136" creationId="{A2297428-B6BC-F5B5-C82D-3BC4408EC576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2:59.181" v="53"/>
          <ac:spMkLst>
            <pc:docMk/>
            <pc:sldMk cId="840605972" sldId="541"/>
            <ac:spMk id="137" creationId="{651B92A3-1DB6-8A7F-09B7-C7969D53FB3A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2:59.041" v="52"/>
          <ac:spMkLst>
            <pc:docMk/>
            <pc:sldMk cId="840605972" sldId="541"/>
            <ac:spMk id="138" creationId="{462B07C6-5B4D-AB97-3376-C4F8BFC2C143}"/>
          </ac:spMkLst>
        </pc:spChg>
        <pc:picChg chg="del">
          <ac:chgData name="Shourya Shailesh Chouhan" userId="S::schouha@purdue.edu::c592ebe2-018c-4edc-848e-2e0f251f67fe" providerId="AD" clId="Web-{FFF68529-6BE9-4C8F-9702-D2CB5064265F}" dt="2023-12-06T22:53:01.103" v="71"/>
          <ac:picMkLst>
            <pc:docMk/>
            <pc:sldMk cId="840605972" sldId="541"/>
            <ac:picMk id="16" creationId="{675FEA7C-5201-0219-EAA4-51C8A3B8185E}"/>
          </ac:picMkLst>
        </pc:picChg>
        <pc:picChg chg="del">
          <ac:chgData name="Shourya Shailesh Chouhan" userId="S::schouha@purdue.edu::c592ebe2-018c-4edc-848e-2e0f251f67fe" providerId="AD" clId="Web-{FFF68529-6BE9-4C8F-9702-D2CB5064265F}" dt="2023-12-06T22:53:00.900" v="69"/>
          <ac:picMkLst>
            <pc:docMk/>
            <pc:sldMk cId="840605972" sldId="541"/>
            <ac:picMk id="17" creationId="{8B1E138F-E5F8-7188-0E7F-C61CC315F3CA}"/>
          </ac:picMkLst>
        </pc:picChg>
        <pc:picChg chg="del">
          <ac:chgData name="Shourya Shailesh Chouhan" userId="S::schouha@purdue.edu::c592ebe2-018c-4edc-848e-2e0f251f67fe" providerId="AD" clId="Web-{FFF68529-6BE9-4C8F-9702-D2CB5064265F}" dt="2023-12-06T22:53:00.275" v="63"/>
          <ac:picMkLst>
            <pc:docMk/>
            <pc:sldMk cId="840605972" sldId="541"/>
            <ac:picMk id="18" creationId="{F4608F53-148D-4D2F-6672-8A90E230C68A}"/>
          </ac:picMkLst>
        </pc:picChg>
        <pc:picChg chg="del">
          <ac:chgData name="Shourya Shailesh Chouhan" userId="S::schouha@purdue.edu::c592ebe2-018c-4edc-848e-2e0f251f67fe" providerId="AD" clId="Web-{FFF68529-6BE9-4C8F-9702-D2CB5064265F}" dt="2023-12-06T22:52:59.650" v="57"/>
          <ac:picMkLst>
            <pc:docMk/>
            <pc:sldMk cId="840605972" sldId="541"/>
            <ac:picMk id="19" creationId="{34C21939-A4DB-0F96-83D8-AD8FFB45359F}"/>
          </ac:picMkLst>
        </pc:picChg>
        <pc:picChg chg="del">
          <ac:chgData name="Shourya Shailesh Chouhan" userId="S::schouha@purdue.edu::c592ebe2-018c-4edc-848e-2e0f251f67fe" providerId="AD" clId="Web-{FFF68529-6BE9-4C8F-9702-D2CB5064265F}" dt="2023-12-06T22:53:00.994" v="70"/>
          <ac:picMkLst>
            <pc:docMk/>
            <pc:sldMk cId="840605972" sldId="541"/>
            <ac:picMk id="139" creationId="{40505ADD-6A41-FEA2-952B-68B8652C37DD}"/>
          </ac:picMkLst>
        </pc:picChg>
        <pc:picChg chg="del">
          <ac:chgData name="Shourya Shailesh Chouhan" userId="S::schouha@purdue.edu::c592ebe2-018c-4edc-848e-2e0f251f67fe" providerId="AD" clId="Web-{FFF68529-6BE9-4C8F-9702-D2CB5064265F}" dt="2023-12-06T22:53:00.587" v="66"/>
          <ac:picMkLst>
            <pc:docMk/>
            <pc:sldMk cId="840605972" sldId="541"/>
            <ac:picMk id="140" creationId="{DAE46AC2-4E04-644A-503C-188DFB2C3463}"/>
          </ac:picMkLst>
        </pc:picChg>
        <pc:picChg chg="del">
          <ac:chgData name="Shourya Shailesh Chouhan" userId="S::schouha@purdue.edu::c592ebe2-018c-4edc-848e-2e0f251f67fe" providerId="AD" clId="Web-{FFF68529-6BE9-4C8F-9702-D2CB5064265F}" dt="2023-12-06T22:52:59.962" v="60"/>
          <ac:picMkLst>
            <pc:docMk/>
            <pc:sldMk cId="840605972" sldId="541"/>
            <ac:picMk id="141" creationId="{105B8828-F685-63DD-6F9F-62F8A8DA6D06}"/>
          </ac:picMkLst>
        </pc:picChg>
        <pc:picChg chg="del">
          <ac:chgData name="Shourya Shailesh Chouhan" userId="S::schouha@purdue.edu::c592ebe2-018c-4edc-848e-2e0f251f67fe" providerId="AD" clId="Web-{FFF68529-6BE9-4C8F-9702-D2CB5064265F}" dt="2023-12-06T22:52:59.306" v="54"/>
          <ac:picMkLst>
            <pc:docMk/>
            <pc:sldMk cId="840605972" sldId="541"/>
            <ac:picMk id="142" creationId="{E6A455C2-70F1-6DAE-26E6-C7AAE0CFA814}"/>
          </ac:picMkLst>
        </pc:picChg>
      </pc:sldChg>
      <pc:sldChg chg="addSp delSp modSp">
        <pc:chgData name="Shourya Shailesh Chouhan" userId="S::schouha@purdue.edu::c592ebe2-018c-4edc-848e-2e0f251f67fe" providerId="AD" clId="Web-{FFF68529-6BE9-4C8F-9702-D2CB5064265F}" dt="2023-12-06T22:46:54.033" v="15" actId="20577"/>
        <pc:sldMkLst>
          <pc:docMk/>
          <pc:sldMk cId="1973959834" sldId="547"/>
        </pc:sldMkLst>
        <pc:spChg chg="add mod">
          <ac:chgData name="Shourya Shailesh Chouhan" userId="S::schouha@purdue.edu::c592ebe2-018c-4edc-848e-2e0f251f67fe" providerId="AD" clId="Web-{FFF68529-6BE9-4C8F-9702-D2CB5064265F}" dt="2023-12-06T22:46:54.033" v="15" actId="20577"/>
          <ac:spMkLst>
            <pc:docMk/>
            <pc:sldMk cId="1973959834" sldId="547"/>
            <ac:spMk id="7" creationId="{0C7B102E-E30E-1652-593A-F5B6468D711C}"/>
          </ac:spMkLst>
        </pc:spChg>
        <pc:graphicFrameChg chg="del">
          <ac:chgData name="Shourya Shailesh Chouhan" userId="S::schouha@purdue.edu::c592ebe2-018c-4edc-848e-2e0f251f67fe" providerId="AD" clId="Web-{FFF68529-6BE9-4C8F-9702-D2CB5064265F}" dt="2023-12-06T22:46:33.924" v="1"/>
          <ac:graphicFrameMkLst>
            <pc:docMk/>
            <pc:sldMk cId="1973959834" sldId="547"/>
            <ac:graphicFrameMk id="4" creationId="{49C20947-A133-32C2-D0F4-654D337A74ED}"/>
          </ac:graphicFrameMkLst>
        </pc:graphicFrameChg>
      </pc:sldChg>
      <pc:sldChg chg="modSp add replId">
        <pc:chgData name="Shourya Shailesh Chouhan" userId="S::schouha@purdue.edu::c592ebe2-018c-4edc-848e-2e0f251f67fe" providerId="AD" clId="Web-{FFF68529-6BE9-4C8F-9702-D2CB5064265F}" dt="2023-12-06T22:47:25.909" v="29" actId="20577"/>
        <pc:sldMkLst>
          <pc:docMk/>
          <pc:sldMk cId="4240784453" sldId="548"/>
        </pc:sldMkLst>
        <pc:spChg chg="mod">
          <ac:chgData name="Shourya Shailesh Chouhan" userId="S::schouha@purdue.edu::c592ebe2-018c-4edc-848e-2e0f251f67fe" providerId="AD" clId="Web-{FFF68529-6BE9-4C8F-9702-D2CB5064265F}" dt="2023-12-06T22:47:25.909" v="29" actId="20577"/>
          <ac:spMkLst>
            <pc:docMk/>
            <pc:sldMk cId="4240784453" sldId="548"/>
            <ac:spMk id="7" creationId="{FE82363C-3A95-5511-833C-2769183B30EB}"/>
          </ac:spMkLst>
        </pc:spChg>
      </pc:sldChg>
      <pc:sldChg chg="addSp delSp modSp add replId">
        <pc:chgData name="Shourya Shailesh Chouhan" userId="S::schouha@purdue.edu::c592ebe2-018c-4edc-848e-2e0f251f67fe" providerId="AD" clId="Web-{FFF68529-6BE9-4C8F-9702-D2CB5064265F}" dt="2023-12-06T22:54:11.964" v="97" actId="20577"/>
        <pc:sldMkLst>
          <pc:docMk/>
          <pc:sldMk cId="1841574514" sldId="549"/>
        </pc:sldMkLst>
        <pc:spChg chg="del">
          <ac:chgData name="Shourya Shailesh Chouhan" userId="S::schouha@purdue.edu::c592ebe2-018c-4edc-848e-2e0f251f67fe" providerId="AD" clId="Web-{FFF68529-6BE9-4C8F-9702-D2CB5064265F}" dt="2023-12-06T22:53:38.135" v="76"/>
          <ac:spMkLst>
            <pc:docMk/>
            <pc:sldMk cId="1841574514" sldId="549"/>
            <ac:spMk id="2" creationId="{189E73D4-535B-6DCC-2268-43A5E9E12C45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3:40.151" v="77"/>
          <ac:spMkLst>
            <pc:docMk/>
            <pc:sldMk cId="1841574514" sldId="549"/>
            <ac:spMk id="3" creationId="{5830852F-3FB7-6D2E-F6AC-1F6B9CAD2158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3:56.120" v="84" actId="20577"/>
          <ac:spMkLst>
            <pc:docMk/>
            <pc:sldMk cId="1841574514" sldId="549"/>
            <ac:spMk id="7" creationId="{33E5E799-BF5A-636B-4EBE-D5C58D518518}"/>
          </ac:spMkLst>
        </pc:spChg>
        <pc:spChg chg="add del mod">
          <ac:chgData name="Shourya Shailesh Chouhan" userId="S::schouha@purdue.edu::c592ebe2-018c-4edc-848e-2e0f251f67fe" providerId="AD" clId="Web-{FFF68529-6BE9-4C8F-9702-D2CB5064265F}" dt="2023-12-06T22:53:44.713" v="79"/>
          <ac:spMkLst>
            <pc:docMk/>
            <pc:sldMk cId="1841574514" sldId="549"/>
            <ac:spMk id="9" creationId="{CAB08AAE-5BC4-591F-1770-8BE0D501D7A3}"/>
          </ac:spMkLst>
        </pc:spChg>
        <pc:spChg chg="del">
          <ac:chgData name="Shourya Shailesh Chouhan" userId="S::schouha@purdue.edu::c592ebe2-018c-4edc-848e-2e0f251f67fe" providerId="AD" clId="Web-{FFF68529-6BE9-4C8F-9702-D2CB5064265F}" dt="2023-12-06T22:53:42.291" v="78"/>
          <ac:spMkLst>
            <pc:docMk/>
            <pc:sldMk cId="1841574514" sldId="549"/>
            <ac:spMk id="10" creationId="{E135D3F1-0C33-3404-5D49-E70C9D100F2A}"/>
          </ac:spMkLst>
        </pc:spChg>
        <pc:spChg chg="add mod">
          <ac:chgData name="Shourya Shailesh Chouhan" userId="S::schouha@purdue.edu::c592ebe2-018c-4edc-848e-2e0f251f67fe" providerId="AD" clId="Web-{FFF68529-6BE9-4C8F-9702-D2CB5064265F}" dt="2023-12-06T22:54:11.964" v="97" actId="20577"/>
          <ac:spMkLst>
            <pc:docMk/>
            <pc:sldMk cId="1841574514" sldId="549"/>
            <ac:spMk id="12" creationId="{F6A14C27-41AB-A6EB-A0D0-C76E7F31CE2D}"/>
          </ac:spMkLst>
        </pc:spChg>
      </pc:sldChg>
    </pc:docChg>
  </pc:docChgLst>
  <pc:docChgLst>
    <pc:chgData name="Shourya Shailesh Chouhan" userId="S::schouha@purdue.edu::c592ebe2-018c-4edc-848e-2e0f251f67fe" providerId="AD" clId="Web-{D019B14D-9AFD-489B-B07F-40359BCEE3E1}"/>
    <pc:docChg chg="addSld modSld">
      <pc:chgData name="Shourya Shailesh Chouhan" userId="S::schouha@purdue.edu::c592ebe2-018c-4edc-848e-2e0f251f67fe" providerId="AD" clId="Web-{D019B14D-9AFD-489B-B07F-40359BCEE3E1}" dt="2023-12-07T21:50:23.503" v="25"/>
      <pc:docMkLst>
        <pc:docMk/>
      </pc:docMkLst>
      <pc:sldChg chg="mod modShow">
        <pc:chgData name="Shourya Shailesh Chouhan" userId="S::schouha@purdue.edu::c592ebe2-018c-4edc-848e-2e0f251f67fe" providerId="AD" clId="Web-{D019B14D-9AFD-489B-B07F-40359BCEE3E1}" dt="2023-12-07T21:50:23.503" v="25"/>
        <pc:sldMkLst>
          <pc:docMk/>
          <pc:sldMk cId="3380759881" sldId="533"/>
        </pc:sldMkLst>
      </pc:sldChg>
      <pc:sldChg chg="modSp">
        <pc:chgData name="Shourya Shailesh Chouhan" userId="S::schouha@purdue.edu::c592ebe2-018c-4edc-848e-2e0f251f67fe" providerId="AD" clId="Web-{D019B14D-9AFD-489B-B07F-40359BCEE3E1}" dt="2023-12-07T21:45:31.965" v="3" actId="20577"/>
        <pc:sldMkLst>
          <pc:docMk/>
          <pc:sldMk cId="2951246470" sldId="552"/>
        </pc:sldMkLst>
        <pc:spChg chg="mod">
          <ac:chgData name="Shourya Shailesh Chouhan" userId="S::schouha@purdue.edu::c592ebe2-018c-4edc-848e-2e0f251f67fe" providerId="AD" clId="Web-{D019B14D-9AFD-489B-B07F-40359BCEE3E1}" dt="2023-12-07T21:45:27.965" v="1" actId="20577"/>
          <ac:spMkLst>
            <pc:docMk/>
            <pc:sldMk cId="2951246470" sldId="552"/>
            <ac:spMk id="6" creationId="{A2E53596-950D-6225-01C0-C0A1A640E6E1}"/>
          </ac:spMkLst>
        </pc:spChg>
        <pc:spChg chg="mod">
          <ac:chgData name="Shourya Shailesh Chouhan" userId="S::schouha@purdue.edu::c592ebe2-018c-4edc-848e-2e0f251f67fe" providerId="AD" clId="Web-{D019B14D-9AFD-489B-B07F-40359BCEE3E1}" dt="2023-12-07T21:45:31.965" v="3" actId="20577"/>
          <ac:spMkLst>
            <pc:docMk/>
            <pc:sldMk cId="2951246470" sldId="552"/>
            <ac:spMk id="7" creationId="{ADBA728F-156D-8FEE-6B55-E5DC48F7E8F8}"/>
          </ac:spMkLst>
        </pc:spChg>
      </pc:sldChg>
      <pc:sldChg chg="addSp delSp modSp add replId">
        <pc:chgData name="Shourya Shailesh Chouhan" userId="S::schouha@purdue.edu::c592ebe2-018c-4edc-848e-2e0f251f67fe" providerId="AD" clId="Web-{D019B14D-9AFD-489B-B07F-40359BCEE3E1}" dt="2023-12-07T21:49:32.017" v="24" actId="1076"/>
        <pc:sldMkLst>
          <pc:docMk/>
          <pc:sldMk cId="2037962853" sldId="554"/>
        </pc:sldMkLst>
        <pc:spChg chg="del">
          <ac:chgData name="Shourya Shailesh Chouhan" userId="S::schouha@purdue.edu::c592ebe2-018c-4edc-848e-2e0f251f67fe" providerId="AD" clId="Web-{D019B14D-9AFD-489B-B07F-40359BCEE3E1}" dt="2023-12-07T21:48:19.859" v="6"/>
          <ac:spMkLst>
            <pc:docMk/>
            <pc:sldMk cId="2037962853" sldId="554"/>
            <ac:spMk id="2" creationId="{C07F7E09-6A9E-9FCC-7867-895F21ABE716}"/>
          </ac:spMkLst>
        </pc:spChg>
        <pc:spChg chg="del">
          <ac:chgData name="Shourya Shailesh Chouhan" userId="S::schouha@purdue.edu::c592ebe2-018c-4edc-848e-2e0f251f67fe" providerId="AD" clId="Web-{D019B14D-9AFD-489B-B07F-40359BCEE3E1}" dt="2023-12-07T21:48:21.406" v="7"/>
          <ac:spMkLst>
            <pc:docMk/>
            <pc:sldMk cId="2037962853" sldId="554"/>
            <ac:spMk id="3" creationId="{199158D4-7B61-0A48-E33F-792278D05724}"/>
          </ac:spMkLst>
        </pc:spChg>
        <pc:spChg chg="del">
          <ac:chgData name="Shourya Shailesh Chouhan" userId="S::schouha@purdue.edu::c592ebe2-018c-4edc-848e-2e0f251f67fe" providerId="AD" clId="Web-{D019B14D-9AFD-489B-B07F-40359BCEE3E1}" dt="2023-12-07T21:48:17.765" v="5"/>
          <ac:spMkLst>
            <pc:docMk/>
            <pc:sldMk cId="2037962853" sldId="554"/>
            <ac:spMk id="4" creationId="{DDD0AE42-75AF-229C-2692-C10ADA4FFA83}"/>
          </ac:spMkLst>
        </pc:spChg>
        <pc:spChg chg="add del mod">
          <ac:chgData name="Shourya Shailesh Chouhan" userId="S::schouha@purdue.edu::c592ebe2-018c-4edc-848e-2e0f251f67fe" providerId="AD" clId="Web-{D019B14D-9AFD-489B-B07F-40359BCEE3E1}" dt="2023-12-07T21:48:26" v="8"/>
          <ac:spMkLst>
            <pc:docMk/>
            <pc:sldMk cId="2037962853" sldId="554"/>
            <ac:spMk id="7" creationId="{15D1F9B9-EED8-536E-2A41-2E7E36BFAED5}"/>
          </ac:spMkLst>
        </pc:spChg>
        <pc:spChg chg="add del mod">
          <ac:chgData name="Shourya Shailesh Chouhan" userId="S::schouha@purdue.edu::c592ebe2-018c-4edc-848e-2e0f251f67fe" providerId="AD" clId="Web-{D019B14D-9AFD-489B-B07F-40359BCEE3E1}" dt="2023-12-07T21:48:28.813" v="9"/>
          <ac:spMkLst>
            <pc:docMk/>
            <pc:sldMk cId="2037962853" sldId="554"/>
            <ac:spMk id="9" creationId="{B62A49C9-323C-0074-ADEA-FE4392C65403}"/>
          </ac:spMkLst>
        </pc:spChg>
        <pc:spChg chg="add mod">
          <ac:chgData name="Shourya Shailesh Chouhan" userId="S::schouha@purdue.edu::c592ebe2-018c-4edc-848e-2e0f251f67fe" providerId="AD" clId="Web-{D019B14D-9AFD-489B-B07F-40359BCEE3E1}" dt="2023-12-07T21:49:32.017" v="24" actId="1076"/>
          <ac:spMkLst>
            <pc:docMk/>
            <pc:sldMk cId="2037962853" sldId="554"/>
            <ac:spMk id="11" creationId="{47484CD2-0A12-B103-9669-42493D226961}"/>
          </ac:spMkLst>
        </pc:spChg>
        <pc:spChg chg="add mod">
          <ac:chgData name="Shourya Shailesh Chouhan" userId="S::schouha@purdue.edu::c592ebe2-018c-4edc-848e-2e0f251f67fe" providerId="AD" clId="Web-{D019B14D-9AFD-489B-B07F-40359BCEE3E1}" dt="2023-12-07T21:49:04.345" v="20" actId="1076"/>
          <ac:spMkLst>
            <pc:docMk/>
            <pc:sldMk cId="2037962853" sldId="554"/>
            <ac:spMk id="13" creationId="{B59379F1-A188-AC17-3867-45AE545DDC77}"/>
          </ac:spMkLst>
        </pc:spChg>
        <pc:spChg chg="mod">
          <ac:chgData name="Shourya Shailesh Chouhan" userId="S::schouha@purdue.edu::c592ebe2-018c-4edc-848e-2e0f251f67fe" providerId="AD" clId="Web-{D019B14D-9AFD-489B-B07F-40359BCEE3E1}" dt="2023-12-07T21:49:15.079" v="22" actId="1076"/>
          <ac:spMkLst>
            <pc:docMk/>
            <pc:sldMk cId="2037962853" sldId="554"/>
            <ac:spMk id="16" creationId="{02A9528F-B503-B106-8427-BFEDC9F0705A}"/>
          </ac:spMkLst>
        </pc:spChg>
        <pc:spChg chg="mod">
          <ac:chgData name="Shourya Shailesh Chouhan" userId="S::schouha@purdue.edu::c592ebe2-018c-4edc-848e-2e0f251f67fe" providerId="AD" clId="Web-{D019B14D-9AFD-489B-B07F-40359BCEE3E1}" dt="2023-12-07T21:49:24.204" v="23" actId="1076"/>
          <ac:spMkLst>
            <pc:docMk/>
            <pc:sldMk cId="2037962853" sldId="554"/>
            <ac:spMk id="23" creationId="{CF7431D7-A34F-05FF-64FD-48B51134B5A1}"/>
          </ac:spMkLst>
        </pc:spChg>
        <pc:grpChg chg="add mod">
          <ac:chgData name="Shourya Shailesh Chouhan" userId="S::schouha@purdue.edu::c592ebe2-018c-4edc-848e-2e0f251f67fe" providerId="AD" clId="Web-{D019B14D-9AFD-489B-B07F-40359BCEE3E1}" dt="2023-12-07T21:49:09.845" v="21" actId="1076"/>
          <ac:grpSpMkLst>
            <pc:docMk/>
            <pc:sldMk cId="2037962853" sldId="554"/>
            <ac:grpSpMk id="24" creationId="{600A0AFC-1C08-7C7C-70C4-BF4C2511E5D1}"/>
          </ac:grpSpMkLst>
        </pc:grpChg>
      </pc:sldChg>
    </pc:docChg>
  </pc:docChgLst>
  <pc:docChgLst>
    <pc:chgData name="Sohan Kumar Sahoo" userId="S::sahoo14@purdue.edu::5034110a-9545-4d24-b02a-5cf3b2b47a80" providerId="AD" clId="Web-{1285BBC5-798F-411D-B515-2C5ABD863CE7}"/>
    <pc:docChg chg="modSld">
      <pc:chgData name="Sohan Kumar Sahoo" userId="S::sahoo14@purdue.edu::5034110a-9545-4d24-b02a-5cf3b2b47a80" providerId="AD" clId="Web-{1285BBC5-798F-411D-B515-2C5ABD863CE7}" dt="2023-12-07T21:38:42.937" v="176" actId="1076"/>
      <pc:docMkLst>
        <pc:docMk/>
      </pc:docMkLst>
      <pc:sldChg chg="addSp delSp modSp mod setBg">
        <pc:chgData name="Sohan Kumar Sahoo" userId="S::sahoo14@purdue.edu::5034110a-9545-4d24-b02a-5cf3b2b47a80" providerId="AD" clId="Web-{1285BBC5-798F-411D-B515-2C5ABD863CE7}" dt="2023-12-07T21:27:40.236" v="27" actId="1076"/>
        <pc:sldMkLst>
          <pc:docMk/>
          <pc:sldMk cId="3380759881" sldId="533"/>
        </pc:sldMkLst>
        <pc:spChg chg="mod">
          <ac:chgData name="Sohan Kumar Sahoo" userId="S::sahoo14@purdue.edu::5034110a-9545-4d24-b02a-5cf3b2b47a80" providerId="AD" clId="Web-{1285BBC5-798F-411D-B515-2C5ABD863CE7}" dt="2023-12-07T21:27:24.752" v="25" actId="1076"/>
          <ac:spMkLst>
            <pc:docMk/>
            <pc:sldMk cId="3380759881" sldId="533"/>
            <ac:spMk id="2" creationId="{F41F0E99-07CC-9576-AFD7-C52151AD0EA3}"/>
          </ac:spMkLst>
        </pc:spChg>
        <pc:spChg chg="mod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3" creationId="{26B6A98A-03FA-E8E4-3654-2165730DCFE6}"/>
          </ac:spMkLst>
        </pc:spChg>
        <pc:spChg chg="mod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4" creationId="{4534763B-ED99-6F17-A2BE-E3ACA34EDA84}"/>
          </ac:spMkLst>
        </pc:spChg>
        <pc:spChg chg="mod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5" creationId="{A217850C-1CC5-6B82-E289-07EA3545073A}"/>
          </ac:spMkLst>
        </pc:spChg>
        <pc:spChg chg="mod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6" creationId="{4CD136E4-A222-EBA8-9190-E8ACB8A0113B}"/>
          </ac:spMkLst>
        </pc:spChg>
        <pc:spChg chg="mod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7" creationId="{EA84BC9C-CDF1-BAB9-EF70-92FFC0FC3D0B}"/>
          </ac:spMkLst>
        </pc:spChg>
        <pc:spChg chg="mod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8" creationId="{4C19B54B-7157-1E8B-DC57-4C2DF0CE61E6}"/>
          </ac:spMkLst>
        </pc:spChg>
        <pc:spChg chg="mod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9" creationId="{C8129C3B-E701-CA6E-D2D6-B98C4154A43D}"/>
          </ac:spMkLst>
        </pc:spChg>
        <pc:spChg chg="add del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21" creationId="{BACC6370-2D7E-4714-9D71-7542949D7D5D}"/>
          </ac:spMkLst>
        </pc:spChg>
        <pc:spChg chg="add del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23" creationId="{F68B3F68-107C-434F-AA38-110D5EA91B85}"/>
          </ac:spMkLst>
        </pc:spChg>
        <pc:spChg chg="add del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25" creationId="{AAD0DBB9-1A4B-4391-81D4-CB19F9AB918A}"/>
          </ac:spMkLst>
        </pc:spChg>
        <pc:spChg chg="add del">
          <ac:chgData name="Sohan Kumar Sahoo" userId="S::sahoo14@purdue.edu::5034110a-9545-4d24-b02a-5cf3b2b47a80" providerId="AD" clId="Web-{1285BBC5-798F-411D-B515-2C5ABD863CE7}" dt="2023-12-07T21:19:38.024" v="1"/>
          <ac:spMkLst>
            <pc:docMk/>
            <pc:sldMk cId="3380759881" sldId="533"/>
            <ac:spMk id="27" creationId="{063BBA22-50EA-4C4D-BE05-F1CE4E63AA56}"/>
          </ac:spMkLst>
        </pc:spChg>
        <pc:grpChg chg="add mod">
          <ac:chgData name="Sohan Kumar Sahoo" userId="S::sahoo14@purdue.edu::5034110a-9545-4d24-b02a-5cf3b2b47a80" providerId="AD" clId="Web-{1285BBC5-798F-411D-B515-2C5ABD863CE7}" dt="2023-12-07T21:27:40.236" v="27" actId="1076"/>
          <ac:grpSpMkLst>
            <pc:docMk/>
            <pc:sldMk cId="3380759881" sldId="533"/>
            <ac:grpSpMk id="10" creationId="{707BE165-308F-BE0B-E091-58AE0EC99265}"/>
          </ac:grpSpMkLst>
        </pc:grpChg>
        <pc:picChg chg="mod">
          <ac:chgData name="Sohan Kumar Sahoo" userId="S::sahoo14@purdue.edu::5034110a-9545-4d24-b02a-5cf3b2b47a80" providerId="AD" clId="Web-{1285BBC5-798F-411D-B515-2C5ABD863CE7}" dt="2023-12-07T21:19:38.024" v="1"/>
          <ac:picMkLst>
            <pc:docMk/>
            <pc:sldMk cId="3380759881" sldId="533"/>
            <ac:picMk id="14" creationId="{3CDD9F30-4595-D488-3F4F-E792237562AE}"/>
          </ac:picMkLst>
        </pc:picChg>
        <pc:picChg chg="mod">
          <ac:chgData name="Sohan Kumar Sahoo" userId="S::sahoo14@purdue.edu::5034110a-9545-4d24-b02a-5cf3b2b47a80" providerId="AD" clId="Web-{1285BBC5-798F-411D-B515-2C5ABD863CE7}" dt="2023-12-07T21:19:38.024" v="1"/>
          <ac:picMkLst>
            <pc:docMk/>
            <pc:sldMk cId="3380759881" sldId="533"/>
            <ac:picMk id="15" creationId="{A8BD48DB-B5D2-B096-55CD-8A4E924829DC}"/>
          </ac:picMkLst>
        </pc:picChg>
        <pc:picChg chg="mod">
          <ac:chgData name="Sohan Kumar Sahoo" userId="S::sahoo14@purdue.edu::5034110a-9545-4d24-b02a-5cf3b2b47a80" providerId="AD" clId="Web-{1285BBC5-798F-411D-B515-2C5ABD863CE7}" dt="2023-12-07T21:19:38.024" v="1"/>
          <ac:picMkLst>
            <pc:docMk/>
            <pc:sldMk cId="3380759881" sldId="533"/>
            <ac:picMk id="16" creationId="{D6558655-14A1-9D2E-60B9-1089CCBF6C49}"/>
          </ac:picMkLst>
        </pc:picChg>
      </pc:sldChg>
      <pc:sldChg chg="addSp delSp modSp">
        <pc:chgData name="Sohan Kumar Sahoo" userId="S::sahoo14@purdue.edu::5034110a-9545-4d24-b02a-5cf3b2b47a80" providerId="AD" clId="Web-{1285BBC5-798F-411D-B515-2C5ABD863CE7}" dt="2023-12-07T21:38:42.937" v="176" actId="1076"/>
        <pc:sldMkLst>
          <pc:docMk/>
          <pc:sldMk cId="2951246470" sldId="552"/>
        </pc:sldMkLst>
        <pc:spChg chg="mod">
          <ac:chgData name="Sohan Kumar Sahoo" userId="S::sahoo14@purdue.edu::5034110a-9545-4d24-b02a-5cf3b2b47a80" providerId="AD" clId="Web-{1285BBC5-798F-411D-B515-2C5ABD863CE7}" dt="2023-12-07T21:38:36.156" v="174" actId="1076"/>
          <ac:spMkLst>
            <pc:docMk/>
            <pc:sldMk cId="2951246470" sldId="552"/>
            <ac:spMk id="2" creationId="{F41F0E99-07CC-9576-AFD7-C52151AD0EA3}"/>
          </ac:spMkLst>
        </pc:spChg>
        <pc:spChg chg="del mod">
          <ac:chgData name="Sohan Kumar Sahoo" userId="S::sahoo14@purdue.edu::5034110a-9545-4d24-b02a-5cf3b2b47a80" providerId="AD" clId="Web-{1285BBC5-798F-411D-B515-2C5ABD863CE7}" dt="2023-12-07T21:25:30.593" v="6"/>
          <ac:spMkLst>
            <pc:docMk/>
            <pc:sldMk cId="2951246470" sldId="552"/>
            <ac:spMk id="4" creationId="{053FDC3D-2460-6BFA-45BF-16CFC62357E8}"/>
          </ac:spMkLst>
        </pc:spChg>
        <pc:spChg chg="add del mod">
          <ac:chgData name="Sohan Kumar Sahoo" userId="S::sahoo14@purdue.edu::5034110a-9545-4d24-b02a-5cf3b2b47a80" providerId="AD" clId="Web-{1285BBC5-798F-411D-B515-2C5ABD863CE7}" dt="2023-12-07T21:38:39.812" v="175" actId="1076"/>
          <ac:spMkLst>
            <pc:docMk/>
            <pc:sldMk cId="2951246470" sldId="552"/>
            <ac:spMk id="6" creationId="{A2E53596-950D-6225-01C0-C0A1A640E6E1}"/>
          </ac:spMkLst>
        </pc:spChg>
        <pc:spChg chg="add mod">
          <ac:chgData name="Sohan Kumar Sahoo" userId="S::sahoo14@purdue.edu::5034110a-9545-4d24-b02a-5cf3b2b47a80" providerId="AD" clId="Web-{1285BBC5-798F-411D-B515-2C5ABD863CE7}" dt="2023-12-07T21:38:42.937" v="176" actId="1076"/>
          <ac:spMkLst>
            <pc:docMk/>
            <pc:sldMk cId="2951246470" sldId="552"/>
            <ac:spMk id="7" creationId="{ADBA728F-156D-8FEE-6B55-E5DC48F7E8F8}"/>
          </ac:spMkLst>
        </pc:spChg>
        <pc:spChg chg="add mod">
          <ac:chgData name="Sohan Kumar Sahoo" userId="S::sahoo14@purdue.edu::5034110a-9545-4d24-b02a-5cf3b2b47a80" providerId="AD" clId="Web-{1285BBC5-798F-411D-B515-2C5ABD863CE7}" dt="2023-12-07T21:36:57.138" v="143" actId="14100"/>
          <ac:spMkLst>
            <pc:docMk/>
            <pc:sldMk cId="2951246470" sldId="552"/>
            <ac:spMk id="8" creationId="{DDF4BAED-071B-0949-9181-FE5AB952597D}"/>
          </ac:spMkLst>
        </pc:spChg>
        <pc:picChg chg="mod">
          <ac:chgData name="Sohan Kumar Sahoo" userId="S::sahoo14@purdue.edu::5034110a-9545-4d24-b02a-5cf3b2b47a80" providerId="AD" clId="Web-{1285BBC5-798F-411D-B515-2C5ABD863CE7}" dt="2023-12-07T21:38:28.374" v="173" actId="1076"/>
          <ac:picMkLst>
            <pc:docMk/>
            <pc:sldMk cId="2951246470" sldId="552"/>
            <ac:picMk id="3" creationId="{C7A25832-72D4-296D-F380-9E5F782221B7}"/>
          </ac:picMkLst>
        </pc:picChg>
        <pc:picChg chg="add mod">
          <ac:chgData name="Sohan Kumar Sahoo" userId="S::sahoo14@purdue.edu::5034110a-9545-4d24-b02a-5cf3b2b47a80" providerId="AD" clId="Web-{1285BBC5-798F-411D-B515-2C5ABD863CE7}" dt="2023-12-07T21:38:26.656" v="172" actId="1076"/>
          <ac:picMkLst>
            <pc:docMk/>
            <pc:sldMk cId="2951246470" sldId="552"/>
            <ac:picMk id="5" creationId="{DCB12F1D-8805-25EE-FA72-0B6B1F1DF2C9}"/>
          </ac:picMkLst>
        </pc:picChg>
      </pc:sldChg>
      <pc:sldChg chg="delSp">
        <pc:chgData name="Sohan Kumar Sahoo" userId="S::sahoo14@purdue.edu::5034110a-9545-4d24-b02a-5cf3b2b47a80" providerId="AD" clId="Web-{1285BBC5-798F-411D-B515-2C5ABD863CE7}" dt="2023-12-07T21:26:05.766" v="11"/>
        <pc:sldMkLst>
          <pc:docMk/>
          <pc:sldMk cId="462483082" sldId="553"/>
        </pc:sldMkLst>
        <pc:picChg chg="del">
          <ac:chgData name="Sohan Kumar Sahoo" userId="S::sahoo14@purdue.edu::5034110a-9545-4d24-b02a-5cf3b2b47a80" providerId="AD" clId="Web-{1285BBC5-798F-411D-B515-2C5ABD863CE7}" dt="2023-12-07T21:26:05.766" v="11"/>
          <ac:picMkLst>
            <pc:docMk/>
            <pc:sldMk cId="462483082" sldId="553"/>
            <ac:picMk id="3" creationId="{C7A25832-72D4-296D-F380-9E5F782221B7}"/>
          </ac:picMkLst>
        </pc:picChg>
      </pc:sldChg>
    </pc:docChg>
  </pc:docChgLst>
  <pc:docChgLst>
    <pc:chgData name="Shourya Shailesh Chouhan" userId="S::schouha@purdue.edu::c592ebe2-018c-4edc-848e-2e0f251f67fe" providerId="AD" clId="Web-{D33B0002-3178-CAE3-6239-5ADB4200C67E}"/>
    <pc:docChg chg="modSld">
      <pc:chgData name="Shourya Shailesh Chouhan" userId="S::schouha@purdue.edu::c592ebe2-018c-4edc-848e-2e0f251f67fe" providerId="AD" clId="Web-{D33B0002-3178-CAE3-6239-5ADB4200C67E}" dt="2023-12-09T00:34:49.902" v="25" actId="1076"/>
      <pc:docMkLst>
        <pc:docMk/>
      </pc:docMkLst>
      <pc:sldChg chg="addSp modSp">
        <pc:chgData name="Shourya Shailesh Chouhan" userId="S::schouha@purdue.edu::c592ebe2-018c-4edc-848e-2e0f251f67fe" providerId="AD" clId="Web-{D33B0002-3178-CAE3-6239-5ADB4200C67E}" dt="2023-12-09T00:34:49.902" v="25" actId="1076"/>
        <pc:sldMkLst>
          <pc:docMk/>
          <pc:sldMk cId="1723491119" sldId="530"/>
        </pc:sldMkLst>
        <pc:spChg chg="add mod">
          <ac:chgData name="Shourya Shailesh Chouhan" userId="S::schouha@purdue.edu::c592ebe2-018c-4edc-848e-2e0f251f67fe" providerId="AD" clId="Web-{D33B0002-3178-CAE3-6239-5ADB4200C67E}" dt="2023-12-09T00:34:49.902" v="25" actId="1076"/>
          <ac:spMkLst>
            <pc:docMk/>
            <pc:sldMk cId="1723491119" sldId="530"/>
            <ac:spMk id="3" creationId="{62DB25B8-75BB-12B7-0407-E1F2AD8BC4CD}"/>
          </ac:spMkLst>
        </pc:spChg>
      </pc:sldChg>
      <pc:sldChg chg="delSp">
        <pc:chgData name="Shourya Shailesh Chouhan" userId="S::schouha@purdue.edu::c592ebe2-018c-4edc-848e-2e0f251f67fe" providerId="AD" clId="Web-{D33B0002-3178-CAE3-6239-5ADB4200C67E}" dt="2023-12-09T00:10:48.914" v="0"/>
        <pc:sldMkLst>
          <pc:docMk/>
          <pc:sldMk cId="1579562137" sldId="540"/>
        </pc:sldMkLst>
        <pc:spChg chg="del">
          <ac:chgData name="Shourya Shailesh Chouhan" userId="S::schouha@purdue.edu::c592ebe2-018c-4edc-848e-2e0f251f67fe" providerId="AD" clId="Web-{D33B0002-3178-CAE3-6239-5ADB4200C67E}" dt="2023-12-09T00:10:48.914" v="0"/>
          <ac:spMkLst>
            <pc:docMk/>
            <pc:sldMk cId="1579562137" sldId="540"/>
            <ac:spMk id="2" creationId="{23DFDBA5-4CFB-88D0-C90E-69D151F5BFCA}"/>
          </ac:spMkLst>
        </pc:spChg>
      </pc:sldChg>
      <pc:sldChg chg="modSp">
        <pc:chgData name="Shourya Shailesh Chouhan" userId="S::schouha@purdue.edu::c592ebe2-018c-4edc-848e-2e0f251f67fe" providerId="AD" clId="Web-{D33B0002-3178-CAE3-6239-5ADB4200C67E}" dt="2023-12-09T00:11:01.461" v="5" actId="20577"/>
        <pc:sldMkLst>
          <pc:docMk/>
          <pc:sldMk cId="2291223312" sldId="558"/>
        </pc:sldMkLst>
        <pc:spChg chg="mod">
          <ac:chgData name="Shourya Shailesh Chouhan" userId="S::schouha@purdue.edu::c592ebe2-018c-4edc-848e-2e0f251f67fe" providerId="AD" clId="Web-{D33B0002-3178-CAE3-6239-5ADB4200C67E}" dt="2023-12-09T00:11:01.461" v="5" actId="20577"/>
          <ac:spMkLst>
            <pc:docMk/>
            <pc:sldMk cId="2291223312" sldId="558"/>
            <ac:spMk id="5" creationId="{FFDF7894-1DC0-E10F-4371-19543E72C94B}"/>
          </ac:spMkLst>
        </pc:spChg>
      </pc:sldChg>
    </pc:docChg>
  </pc:docChgLst>
  <pc:docChgLst>
    <pc:chgData name="Shourya Shailesh Chouhan" userId="S::schouha@purdue.edu::c592ebe2-018c-4edc-848e-2e0f251f67fe" providerId="AD" clId="Web-{D32DCD2D-C12F-00A5-C567-370D45130B30}"/>
    <pc:docChg chg="addSld modSld">
      <pc:chgData name="Shourya Shailesh Chouhan" userId="S::schouha@purdue.edu::c592ebe2-018c-4edc-848e-2e0f251f67fe" providerId="AD" clId="Web-{D32DCD2D-C12F-00A5-C567-370D45130B30}" dt="2023-12-06T23:18:43.853" v="23" actId="20577"/>
      <pc:docMkLst>
        <pc:docMk/>
      </pc:docMkLst>
      <pc:sldChg chg="modSp add replId">
        <pc:chgData name="Shourya Shailesh Chouhan" userId="S::schouha@purdue.edu::c592ebe2-018c-4edc-848e-2e0f251f67fe" providerId="AD" clId="Web-{D32DCD2D-C12F-00A5-C567-370D45130B30}" dt="2023-12-06T23:18:43.853" v="23" actId="20577"/>
        <pc:sldMkLst>
          <pc:docMk/>
          <pc:sldMk cId="462483082" sldId="553"/>
        </pc:sldMkLst>
        <pc:spChg chg="mod">
          <ac:chgData name="Shourya Shailesh Chouhan" userId="S::schouha@purdue.edu::c592ebe2-018c-4edc-848e-2e0f251f67fe" providerId="AD" clId="Web-{D32DCD2D-C12F-00A5-C567-370D45130B30}" dt="2023-12-06T23:18:43.853" v="23" actId="20577"/>
          <ac:spMkLst>
            <pc:docMk/>
            <pc:sldMk cId="462483082" sldId="553"/>
            <ac:spMk id="4" creationId="{053FDC3D-2460-6BFA-45BF-16CFC62357E8}"/>
          </ac:spMkLst>
        </pc:spChg>
      </pc:sldChg>
    </pc:docChg>
  </pc:docChgLst>
  <pc:docChgLst>
    <pc:chgData name="Shourya Shailesh Chouhan" userId="S::schouha@purdue.edu::c592ebe2-018c-4edc-848e-2e0f251f67fe" providerId="AD" clId="Web-{1651851A-1ED5-2DA0-D4FB-2C7B8B5E3353}"/>
    <pc:docChg chg="modSld sldOrd">
      <pc:chgData name="Shourya Shailesh Chouhan" userId="S::schouha@purdue.edu::c592ebe2-018c-4edc-848e-2e0f251f67fe" providerId="AD" clId="Web-{1651851A-1ED5-2DA0-D4FB-2C7B8B5E3353}" dt="2023-12-04T23:10:47.477" v="753"/>
      <pc:docMkLst>
        <pc:docMk/>
      </pc:docMkLst>
      <pc:sldChg chg="modSp">
        <pc:chgData name="Shourya Shailesh Chouhan" userId="S::schouha@purdue.edu::c592ebe2-018c-4edc-848e-2e0f251f67fe" providerId="AD" clId="Web-{1651851A-1ED5-2DA0-D4FB-2C7B8B5E3353}" dt="2023-12-04T22:57:54.336" v="681" actId="20577"/>
        <pc:sldMkLst>
          <pc:docMk/>
          <pc:sldMk cId="3548027083" sldId="531"/>
        </pc:sldMkLst>
        <pc:spChg chg="mod">
          <ac:chgData name="Shourya Shailesh Chouhan" userId="S::schouha@purdue.edu::c592ebe2-018c-4edc-848e-2e0f251f67fe" providerId="AD" clId="Web-{1651851A-1ED5-2DA0-D4FB-2C7B8B5E3353}" dt="2023-12-04T22:57:54.336" v="681" actId="20577"/>
          <ac:spMkLst>
            <pc:docMk/>
            <pc:sldMk cId="3548027083" sldId="531"/>
            <ac:spMk id="4" creationId="{DDD0AE42-75AF-229C-2692-C10ADA4FFA83}"/>
          </ac:spMkLst>
        </pc:spChg>
      </pc:sldChg>
      <pc:sldChg chg="addSp modSp ord">
        <pc:chgData name="Shourya Shailesh Chouhan" userId="S::schouha@purdue.edu::c592ebe2-018c-4edc-848e-2e0f251f67fe" providerId="AD" clId="Web-{1651851A-1ED5-2DA0-D4FB-2C7B8B5E3353}" dt="2023-12-04T22:52:29.158" v="665" actId="20577"/>
        <pc:sldMkLst>
          <pc:docMk/>
          <pc:sldMk cId="3380759881" sldId="533"/>
        </pc:sldMkLst>
        <pc:spChg chg="add mod">
          <ac:chgData name="Shourya Shailesh Chouhan" userId="S::schouha@purdue.edu::c592ebe2-018c-4edc-848e-2e0f251f67fe" providerId="AD" clId="Web-{1651851A-1ED5-2DA0-D4FB-2C7B8B5E3353}" dt="2023-12-04T22:52:25.783" v="662" actId="20577"/>
          <ac:spMkLst>
            <pc:docMk/>
            <pc:sldMk cId="3380759881" sldId="533"/>
            <ac:spMk id="3" creationId="{26B6A98A-03FA-E8E4-3654-2165730DCFE6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51:38.719" v="650" actId="20577"/>
          <ac:spMkLst>
            <pc:docMk/>
            <pc:sldMk cId="3380759881" sldId="533"/>
            <ac:spMk id="4" creationId="{4534763B-ED99-6F17-A2BE-E3ACA34EDA84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51:44.563" v="651" actId="20577"/>
          <ac:spMkLst>
            <pc:docMk/>
            <pc:sldMk cId="3380759881" sldId="533"/>
            <ac:spMk id="5" creationId="{A217850C-1CC5-6B82-E289-07EA3545073A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51:52.407" v="654" actId="1076"/>
          <ac:spMkLst>
            <pc:docMk/>
            <pc:sldMk cId="3380759881" sldId="533"/>
            <ac:spMk id="6" creationId="{4CD136E4-A222-EBA8-9190-E8ACB8A0113B}"/>
          </ac:spMkLst>
        </pc:spChg>
        <pc:spChg chg="add">
          <ac:chgData name="Shourya Shailesh Chouhan" userId="S::schouha@purdue.edu::c592ebe2-018c-4edc-848e-2e0f251f67fe" providerId="AD" clId="Web-{1651851A-1ED5-2DA0-D4FB-2C7B8B5E3353}" dt="2023-12-04T22:52:05.548" v="656"/>
          <ac:spMkLst>
            <pc:docMk/>
            <pc:sldMk cId="3380759881" sldId="533"/>
            <ac:spMk id="7" creationId="{EA84BC9C-CDF1-BAB9-EF70-92FFC0FC3D0B}"/>
          </ac:spMkLst>
        </pc:spChg>
        <pc:spChg chg="add mod">
          <ac:chgData name="Shourya Shailesh Chouhan" userId="S::schouha@purdue.edu::c592ebe2-018c-4edc-848e-2e0f251f67fe" providerId="AD" clId="Web-{1651851A-1ED5-2DA0-D4FB-2C7B8B5E3353}" dt="2023-12-04T22:52:29.158" v="665" actId="20577"/>
          <ac:spMkLst>
            <pc:docMk/>
            <pc:sldMk cId="3380759881" sldId="533"/>
            <ac:spMk id="9" creationId="{C8129C3B-E701-CA6E-D2D6-B98C4154A43D}"/>
          </ac:spMkLst>
        </pc:spChg>
      </pc:sldChg>
      <pc:sldChg chg="addSp delSp modSp">
        <pc:chgData name="Shourya Shailesh Chouhan" userId="S::schouha@purdue.edu::c592ebe2-018c-4edc-848e-2e0f251f67fe" providerId="AD" clId="Web-{1651851A-1ED5-2DA0-D4FB-2C7B8B5E3353}" dt="2023-12-04T23:03:15.358" v="696" actId="1076"/>
        <pc:sldMkLst>
          <pc:docMk/>
          <pc:sldMk cId="548476299" sldId="534"/>
        </pc:sldMkLst>
        <pc:spChg chg="mod">
          <ac:chgData name="Shourya Shailesh Chouhan" userId="S::schouha@purdue.edu::c592ebe2-018c-4edc-848e-2e0f251f67fe" providerId="AD" clId="Web-{1651851A-1ED5-2DA0-D4FB-2C7B8B5E3353}" dt="2023-12-04T22:58:11.805" v="683" actId="1076"/>
          <ac:spMkLst>
            <pc:docMk/>
            <pc:sldMk cId="548476299" sldId="534"/>
            <ac:spMk id="2" creationId="{797310B5-D907-A977-7A9C-69F8BEB7BB3F}"/>
          </ac:spMkLst>
        </pc:spChg>
        <pc:spChg chg="del mod">
          <ac:chgData name="Shourya Shailesh Chouhan" userId="S::schouha@purdue.edu::c592ebe2-018c-4edc-848e-2e0f251f67fe" providerId="AD" clId="Web-{1651851A-1ED5-2DA0-D4FB-2C7B8B5E3353}" dt="2023-12-04T22:58:31.509" v="685"/>
          <ac:spMkLst>
            <pc:docMk/>
            <pc:sldMk cId="548476299" sldId="534"/>
            <ac:spMk id="3" creationId="{C05FF0B8-5B51-7376-0271-8D849CA3F8A8}"/>
          </ac:spMkLst>
        </pc:spChg>
        <pc:picChg chg="add mod">
          <ac:chgData name="Shourya Shailesh Chouhan" userId="S::schouha@purdue.edu::c592ebe2-018c-4edc-848e-2e0f251f67fe" providerId="AD" clId="Web-{1651851A-1ED5-2DA0-D4FB-2C7B8B5E3353}" dt="2023-12-04T23:03:15.358" v="696" actId="1076"/>
          <ac:picMkLst>
            <pc:docMk/>
            <pc:sldMk cId="548476299" sldId="534"/>
            <ac:picMk id="4" creationId="{BF3B7A5C-F19D-20BF-4CB0-7852F4C2EE24}"/>
          </ac:picMkLst>
        </pc:picChg>
      </pc:sldChg>
      <pc:sldChg chg="addSp delSp modSp ord">
        <pc:chgData name="Shourya Shailesh Chouhan" userId="S::schouha@purdue.edu::c592ebe2-018c-4edc-848e-2e0f251f67fe" providerId="AD" clId="Web-{1651851A-1ED5-2DA0-D4FB-2C7B8B5E3353}" dt="2023-12-04T22:50:37.327" v="640" actId="20577"/>
        <pc:sldMkLst>
          <pc:docMk/>
          <pc:sldMk cId="765210901" sldId="538"/>
        </pc:sldMkLst>
        <pc:spChg chg="mod">
          <ac:chgData name="Shourya Shailesh Chouhan" userId="S::schouha@purdue.edu::c592ebe2-018c-4edc-848e-2e0f251f67fe" providerId="AD" clId="Web-{1651851A-1ED5-2DA0-D4FB-2C7B8B5E3353}" dt="2023-12-04T22:44:29.179" v="354" actId="20577"/>
          <ac:spMkLst>
            <pc:docMk/>
            <pc:sldMk cId="765210901" sldId="538"/>
            <ac:spMk id="2" creationId="{D249E45E-D6A7-9780-F652-BAF86DFBCC00}"/>
          </ac:spMkLst>
        </pc:spChg>
        <pc:spChg chg="del">
          <ac:chgData name="Shourya Shailesh Chouhan" userId="S::schouha@purdue.edu::c592ebe2-018c-4edc-848e-2e0f251f67fe" providerId="AD" clId="Web-{1651851A-1ED5-2DA0-D4FB-2C7B8B5E3353}" dt="2023-12-04T22:44:38.289" v="356"/>
          <ac:spMkLst>
            <pc:docMk/>
            <pc:sldMk cId="765210901" sldId="538"/>
            <ac:spMk id="3" creationId="{C31605EE-24B6-95D8-DE5E-BEC2F03ECECA}"/>
          </ac:spMkLst>
        </pc:spChg>
        <pc:spChg chg="del">
          <ac:chgData name="Shourya Shailesh Chouhan" userId="S::schouha@purdue.edu::c592ebe2-018c-4edc-848e-2e0f251f67fe" providerId="AD" clId="Web-{1651851A-1ED5-2DA0-D4FB-2C7B8B5E3353}" dt="2023-12-04T22:44:38.195" v="355"/>
          <ac:spMkLst>
            <pc:docMk/>
            <pc:sldMk cId="765210901" sldId="538"/>
            <ac:spMk id="4" creationId="{BE22F651-7ABC-015D-B5C4-622708A64CB1}"/>
          </ac:spMkLst>
        </pc:spChg>
        <pc:spChg chg="del mod">
          <ac:chgData name="Shourya Shailesh Chouhan" userId="S::schouha@purdue.edu::c592ebe2-018c-4edc-848e-2e0f251f67fe" providerId="AD" clId="Web-{1651851A-1ED5-2DA0-D4FB-2C7B8B5E3353}" dt="2023-12-04T22:44:55.977" v="362"/>
          <ac:spMkLst>
            <pc:docMk/>
            <pc:sldMk cId="765210901" sldId="538"/>
            <ac:spMk id="5" creationId="{6A1E0F07-3291-4EE2-1286-04C97165BA68}"/>
          </ac:spMkLst>
        </pc:spChg>
        <pc:spChg chg="del mod">
          <ac:chgData name="Shourya Shailesh Chouhan" userId="S::schouha@purdue.edu::c592ebe2-018c-4edc-848e-2e0f251f67fe" providerId="AD" clId="Web-{1651851A-1ED5-2DA0-D4FB-2C7B8B5E3353}" dt="2023-12-04T22:44:49.680" v="360"/>
          <ac:spMkLst>
            <pc:docMk/>
            <pc:sldMk cId="765210901" sldId="538"/>
            <ac:spMk id="6" creationId="{3DF22CC9-1295-2B21-05A9-68A44E669B8F}"/>
          </ac:spMkLst>
        </pc:spChg>
        <pc:spChg chg="del">
          <ac:chgData name="Shourya Shailesh Chouhan" userId="S::schouha@purdue.edu::c592ebe2-018c-4edc-848e-2e0f251f67fe" providerId="AD" clId="Web-{1651851A-1ED5-2DA0-D4FB-2C7B8B5E3353}" dt="2023-12-04T22:45:01.727" v="363"/>
          <ac:spMkLst>
            <pc:docMk/>
            <pc:sldMk cId="765210901" sldId="538"/>
            <ac:spMk id="7" creationId="{A9F57080-19CA-8BBA-6050-8494551D4615}"/>
          </ac:spMkLst>
        </pc:spChg>
        <pc:spChg chg="add mod">
          <ac:chgData name="Shourya Shailesh Chouhan" userId="S::schouha@purdue.edu::c592ebe2-018c-4edc-848e-2e0f251f67fe" providerId="AD" clId="Web-{1651851A-1ED5-2DA0-D4FB-2C7B8B5E3353}" dt="2023-12-04T22:50:37.327" v="640" actId="20577"/>
          <ac:spMkLst>
            <pc:docMk/>
            <pc:sldMk cId="765210901" sldId="538"/>
            <ac:spMk id="10" creationId="{F44AD71C-28EE-27E7-13A4-AC62F7E2DCD2}"/>
          </ac:spMkLst>
        </pc:spChg>
        <pc:spChg chg="add del mod">
          <ac:chgData name="Shourya Shailesh Chouhan" userId="S::schouha@purdue.edu::c592ebe2-018c-4edc-848e-2e0f251f67fe" providerId="AD" clId="Web-{1651851A-1ED5-2DA0-D4FB-2C7B8B5E3353}" dt="2023-12-04T22:44:51.789" v="361"/>
          <ac:spMkLst>
            <pc:docMk/>
            <pc:sldMk cId="765210901" sldId="538"/>
            <ac:spMk id="12" creationId="{EA6AE665-3122-8692-2D9F-787F17FE4E12}"/>
          </ac:spMkLst>
        </pc:spChg>
      </pc:sldChg>
      <pc:sldChg chg="addSp delSp modSp ord">
        <pc:chgData name="Shourya Shailesh Chouhan" userId="S::schouha@purdue.edu::c592ebe2-018c-4edc-848e-2e0f251f67fe" providerId="AD" clId="Web-{1651851A-1ED5-2DA0-D4FB-2C7B8B5E3353}" dt="2023-12-04T23:10:47.477" v="753"/>
        <pc:sldMkLst>
          <pc:docMk/>
          <pc:sldMk cId="1579562137" sldId="540"/>
        </pc:sldMkLst>
        <pc:spChg chg="mod">
          <ac:chgData name="Shourya Shailesh Chouhan" userId="S::schouha@purdue.edu::c592ebe2-018c-4edc-848e-2e0f251f67fe" providerId="AD" clId="Web-{1651851A-1ED5-2DA0-D4FB-2C7B8B5E3353}" dt="2023-12-04T23:06:11.784" v="711" actId="20577"/>
          <ac:spMkLst>
            <pc:docMk/>
            <pc:sldMk cId="1579562137" sldId="540"/>
            <ac:spMk id="3" creationId="{CFC225EB-9239-A8F4-48C2-D2E44A245C26}"/>
          </ac:spMkLst>
        </pc:spChg>
        <pc:spChg chg="del">
          <ac:chgData name="Shourya Shailesh Chouhan" userId="S::schouha@purdue.edu::c592ebe2-018c-4edc-848e-2e0f251f67fe" providerId="AD" clId="Web-{1651851A-1ED5-2DA0-D4FB-2C7B8B5E3353}" dt="2023-12-04T23:05:50.299" v="697"/>
          <ac:spMkLst>
            <pc:docMk/>
            <pc:sldMk cId="1579562137" sldId="540"/>
            <ac:spMk id="4" creationId="{BF63BCC4-AF80-8D3B-413B-3F80C74503EE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3:06:31.081" v="728" actId="20577"/>
          <ac:spMkLst>
            <pc:docMk/>
            <pc:sldMk cId="1579562137" sldId="540"/>
            <ac:spMk id="5" creationId="{664EAAE3-47A6-DF8C-088B-8353E312893A}"/>
          </ac:spMkLst>
        </pc:spChg>
        <pc:spChg chg="del">
          <ac:chgData name="Shourya Shailesh Chouhan" userId="S::schouha@purdue.edu::c592ebe2-018c-4edc-848e-2e0f251f67fe" providerId="AD" clId="Web-{1651851A-1ED5-2DA0-D4FB-2C7B8B5E3353}" dt="2023-12-04T23:05:52.440" v="698"/>
          <ac:spMkLst>
            <pc:docMk/>
            <pc:sldMk cId="1579562137" sldId="540"/>
            <ac:spMk id="6" creationId="{8E956031-A8E2-FF88-2769-10FEB7B754A7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3:06:38.987" v="740" actId="20577"/>
          <ac:spMkLst>
            <pc:docMk/>
            <pc:sldMk cId="1579562137" sldId="540"/>
            <ac:spMk id="7" creationId="{24AD9EB9-CF0D-0D70-D541-05E1A813D00F}"/>
          </ac:spMkLst>
        </pc:spChg>
        <pc:spChg chg="del">
          <ac:chgData name="Shourya Shailesh Chouhan" userId="S::schouha@purdue.edu::c592ebe2-018c-4edc-848e-2e0f251f67fe" providerId="AD" clId="Web-{1651851A-1ED5-2DA0-D4FB-2C7B8B5E3353}" dt="2023-12-04T23:05:55.705" v="699"/>
          <ac:spMkLst>
            <pc:docMk/>
            <pc:sldMk cId="1579562137" sldId="540"/>
            <ac:spMk id="8" creationId="{869DE758-CE4B-6136-04AE-85B544CA6F5B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3:06:50.113" v="746" actId="20577"/>
          <ac:spMkLst>
            <pc:docMk/>
            <pc:sldMk cId="1579562137" sldId="540"/>
            <ac:spMk id="9" creationId="{22A99FBE-9850-5F5D-04D9-E3A83DEEA928}"/>
          </ac:spMkLst>
        </pc:spChg>
        <pc:spChg chg="del mod">
          <ac:chgData name="Shourya Shailesh Chouhan" userId="S::schouha@purdue.edu::c592ebe2-018c-4edc-848e-2e0f251f67fe" providerId="AD" clId="Web-{1651851A-1ED5-2DA0-D4FB-2C7B8B5E3353}" dt="2023-12-04T23:06:00.330" v="701"/>
          <ac:spMkLst>
            <pc:docMk/>
            <pc:sldMk cId="1579562137" sldId="540"/>
            <ac:spMk id="10" creationId="{19AAB49A-6730-B2CF-9537-FF9551D4EB80}"/>
          </ac:spMkLst>
        </pc:spChg>
        <pc:spChg chg="add mod">
          <ac:chgData name="Shourya Shailesh Chouhan" userId="S::schouha@purdue.edu::c592ebe2-018c-4edc-848e-2e0f251f67fe" providerId="AD" clId="Web-{1651851A-1ED5-2DA0-D4FB-2C7B8B5E3353}" dt="2023-12-04T23:05:50.299" v="697"/>
          <ac:spMkLst>
            <pc:docMk/>
            <pc:sldMk cId="1579562137" sldId="540"/>
            <ac:spMk id="13" creationId="{21B994A8-6411-3C92-B732-A8061DF6A463}"/>
          </ac:spMkLst>
        </pc:spChg>
        <pc:spChg chg="add mod">
          <ac:chgData name="Shourya Shailesh Chouhan" userId="S::schouha@purdue.edu::c592ebe2-018c-4edc-848e-2e0f251f67fe" providerId="AD" clId="Web-{1651851A-1ED5-2DA0-D4FB-2C7B8B5E3353}" dt="2023-12-04T23:05:52.440" v="698"/>
          <ac:spMkLst>
            <pc:docMk/>
            <pc:sldMk cId="1579562137" sldId="540"/>
            <ac:spMk id="15" creationId="{50CF412A-0068-0BCC-5BF4-AE3C321A2FE8}"/>
          </ac:spMkLst>
        </pc:spChg>
        <pc:spChg chg="add mod">
          <ac:chgData name="Shourya Shailesh Chouhan" userId="S::schouha@purdue.edu::c592ebe2-018c-4edc-848e-2e0f251f67fe" providerId="AD" clId="Web-{1651851A-1ED5-2DA0-D4FB-2C7B8B5E3353}" dt="2023-12-04T23:05:55.705" v="699"/>
          <ac:spMkLst>
            <pc:docMk/>
            <pc:sldMk cId="1579562137" sldId="540"/>
            <ac:spMk id="21" creationId="{B5E18E0A-C4A4-953A-1EF5-5C9814E88426}"/>
          </ac:spMkLst>
        </pc:spChg>
        <pc:spChg chg="add mod">
          <ac:chgData name="Shourya Shailesh Chouhan" userId="S::schouha@purdue.edu::c592ebe2-018c-4edc-848e-2e0f251f67fe" providerId="AD" clId="Web-{1651851A-1ED5-2DA0-D4FB-2C7B8B5E3353}" dt="2023-12-04T23:06:00.330" v="701"/>
          <ac:spMkLst>
            <pc:docMk/>
            <pc:sldMk cId="1579562137" sldId="540"/>
            <ac:spMk id="23" creationId="{1ECC84BE-F5AD-F72A-B004-83D496BC0DD2}"/>
          </ac:spMkLst>
        </pc:spChg>
        <pc:spChg chg="add mod">
          <ac:chgData name="Shourya Shailesh Chouhan" userId="S::schouha@purdue.edu::c592ebe2-018c-4edc-848e-2e0f251f67fe" providerId="AD" clId="Web-{1651851A-1ED5-2DA0-D4FB-2C7B8B5E3353}" dt="2023-12-04T23:07:02.129" v="747"/>
          <ac:spMkLst>
            <pc:docMk/>
            <pc:sldMk cId="1579562137" sldId="540"/>
            <ac:spMk id="25" creationId="{7AB03A8E-9D25-8814-AFF7-749F15F8ABDC}"/>
          </ac:spMkLst>
        </pc:spChg>
        <pc:spChg chg="add del mod">
          <ac:chgData name="Shourya Shailesh Chouhan" userId="S::schouha@purdue.edu::c592ebe2-018c-4edc-848e-2e0f251f67fe" providerId="AD" clId="Web-{1651851A-1ED5-2DA0-D4FB-2C7B8B5E3353}" dt="2023-12-04T23:09:25.397" v="749"/>
          <ac:spMkLst>
            <pc:docMk/>
            <pc:sldMk cId="1579562137" sldId="540"/>
            <ac:spMk id="27" creationId="{2294E5A2-A433-6EF0-0C5D-791E9C8F0119}"/>
          </ac:spMkLst>
        </pc:spChg>
        <pc:spChg chg="add del mod">
          <ac:chgData name="Shourya Shailesh Chouhan" userId="S::schouha@purdue.edu::c592ebe2-018c-4edc-848e-2e0f251f67fe" providerId="AD" clId="Web-{1651851A-1ED5-2DA0-D4FB-2C7B8B5E3353}" dt="2023-12-04T23:09:58.585" v="752"/>
          <ac:spMkLst>
            <pc:docMk/>
            <pc:sldMk cId="1579562137" sldId="540"/>
            <ac:spMk id="30" creationId="{DE5B8677-25D6-5822-2124-1E9D8C4344B1}"/>
          </ac:spMkLst>
        </pc:spChg>
        <pc:spChg chg="add del mod">
          <ac:chgData name="Shourya Shailesh Chouhan" userId="S::schouha@purdue.edu::c592ebe2-018c-4edc-848e-2e0f251f67fe" providerId="AD" clId="Web-{1651851A-1ED5-2DA0-D4FB-2C7B8B5E3353}" dt="2023-12-04T23:10:47.477" v="753"/>
          <ac:spMkLst>
            <pc:docMk/>
            <pc:sldMk cId="1579562137" sldId="540"/>
            <ac:spMk id="32" creationId="{2DDA1FA1-5B0B-AD9C-67CB-BA663C94267E}"/>
          </ac:spMkLst>
        </pc:spChg>
        <pc:picChg chg="del">
          <ac:chgData name="Shourya Shailesh Chouhan" userId="S::schouha@purdue.edu::c592ebe2-018c-4edc-848e-2e0f251f67fe" providerId="AD" clId="Web-{1651851A-1ED5-2DA0-D4FB-2C7B8B5E3353}" dt="2023-12-04T23:07:02.129" v="747"/>
          <ac:picMkLst>
            <pc:docMk/>
            <pc:sldMk cId="1579562137" sldId="540"/>
            <ac:picMk id="16" creationId="{675FEA7C-5201-0219-EAA4-51C8A3B8185E}"/>
          </ac:picMkLst>
        </pc:picChg>
        <pc:picChg chg="del">
          <ac:chgData name="Shourya Shailesh Chouhan" userId="S::schouha@purdue.edu::c592ebe2-018c-4edc-848e-2e0f251f67fe" providerId="AD" clId="Web-{1651851A-1ED5-2DA0-D4FB-2C7B8B5E3353}" dt="2023-12-04T23:09:30.882" v="751"/>
          <ac:picMkLst>
            <pc:docMk/>
            <pc:sldMk cId="1579562137" sldId="540"/>
            <ac:picMk id="17" creationId="{8B1E138F-E5F8-7188-0E7F-C61CC315F3CA}"/>
          </ac:picMkLst>
        </pc:picChg>
        <pc:picChg chg="del">
          <ac:chgData name="Shourya Shailesh Chouhan" userId="S::schouha@purdue.edu::c592ebe2-018c-4edc-848e-2e0f251f67fe" providerId="AD" clId="Web-{1651851A-1ED5-2DA0-D4FB-2C7B8B5E3353}" dt="2023-12-04T23:09:15.850" v="748"/>
          <ac:picMkLst>
            <pc:docMk/>
            <pc:sldMk cId="1579562137" sldId="540"/>
            <ac:picMk id="18" creationId="{F4608F53-148D-4D2F-6672-8A90E230C68A}"/>
          </ac:picMkLst>
        </pc:picChg>
        <pc:picChg chg="del">
          <ac:chgData name="Shourya Shailesh Chouhan" userId="S::schouha@purdue.edu::c592ebe2-018c-4edc-848e-2e0f251f67fe" providerId="AD" clId="Web-{1651851A-1ED5-2DA0-D4FB-2C7B8B5E3353}" dt="2023-12-04T23:09:29.319" v="750"/>
          <ac:picMkLst>
            <pc:docMk/>
            <pc:sldMk cId="1579562137" sldId="540"/>
            <ac:picMk id="19" creationId="{34C21939-A4DB-0F96-83D8-AD8FFB45359F}"/>
          </ac:picMkLst>
        </pc:picChg>
        <pc:picChg chg="add mod ord">
          <ac:chgData name="Shourya Shailesh Chouhan" userId="S::schouha@purdue.edu::c592ebe2-018c-4edc-848e-2e0f251f67fe" providerId="AD" clId="Web-{1651851A-1ED5-2DA0-D4FB-2C7B8B5E3353}" dt="2023-12-04T23:09:25.397" v="749"/>
          <ac:picMkLst>
            <pc:docMk/>
            <pc:sldMk cId="1579562137" sldId="540"/>
            <ac:picMk id="28" creationId="{26BC4EF7-BF88-D715-3D24-0C1DA2791507}"/>
          </ac:picMkLst>
        </pc:picChg>
        <pc:picChg chg="add mod ord">
          <ac:chgData name="Shourya Shailesh Chouhan" userId="S::schouha@purdue.edu::c592ebe2-018c-4edc-848e-2e0f251f67fe" providerId="AD" clId="Web-{1651851A-1ED5-2DA0-D4FB-2C7B8B5E3353}" dt="2023-12-04T23:09:58.585" v="752"/>
          <ac:picMkLst>
            <pc:docMk/>
            <pc:sldMk cId="1579562137" sldId="540"/>
            <ac:picMk id="34" creationId="{53615DC0-4A34-DE59-C86C-902CD2FDC7A7}"/>
          </ac:picMkLst>
        </pc:picChg>
        <pc:picChg chg="add mod ord">
          <ac:chgData name="Shourya Shailesh Chouhan" userId="S::schouha@purdue.edu::c592ebe2-018c-4edc-848e-2e0f251f67fe" providerId="AD" clId="Web-{1651851A-1ED5-2DA0-D4FB-2C7B8B5E3353}" dt="2023-12-04T23:10:47.477" v="753"/>
          <ac:picMkLst>
            <pc:docMk/>
            <pc:sldMk cId="1579562137" sldId="540"/>
            <ac:picMk id="35" creationId="{8575AB99-AB5D-CAA5-4FFA-DCAD7B86B3BA}"/>
          </ac:picMkLst>
        </pc:picChg>
      </pc:sldChg>
      <pc:sldChg chg="addSp delSp modSp ord">
        <pc:chgData name="Shourya Shailesh Chouhan" userId="S::schouha@purdue.edu::c592ebe2-018c-4edc-848e-2e0f251f67fe" providerId="AD" clId="Web-{1651851A-1ED5-2DA0-D4FB-2C7B8B5E3353}" dt="2023-12-04T22:44:01.304" v="336"/>
        <pc:sldMkLst>
          <pc:docMk/>
          <pc:sldMk cId="1430138192" sldId="546"/>
        </pc:sldMkLst>
        <pc:spChg chg="mod">
          <ac:chgData name="Shourya Shailesh Chouhan" userId="S::schouha@purdue.edu::c592ebe2-018c-4edc-848e-2e0f251f67fe" providerId="AD" clId="Web-{1651851A-1ED5-2DA0-D4FB-2C7B8B5E3353}" dt="2023-12-04T22:43:28.491" v="326" actId="1076"/>
          <ac:spMkLst>
            <pc:docMk/>
            <pc:sldMk cId="1430138192" sldId="546"/>
            <ac:spMk id="2" creationId="{D733E31E-F298-485B-42BF-303CC635241F}"/>
          </ac:spMkLst>
        </pc:spChg>
        <pc:spChg chg="add del">
          <ac:chgData name="Shourya Shailesh Chouhan" userId="S::schouha@purdue.edu::c592ebe2-018c-4edc-848e-2e0f251f67fe" providerId="AD" clId="Web-{1651851A-1ED5-2DA0-D4FB-2C7B8B5E3353}" dt="2023-12-04T22:24:52.077" v="59"/>
          <ac:spMkLst>
            <pc:docMk/>
            <pc:sldMk cId="1430138192" sldId="546"/>
            <ac:spMk id="3" creationId="{EA739CB6-3584-BD4D-FA7B-B1F924A55ECE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43:28.366" v="317" actId="1076"/>
          <ac:spMkLst>
            <pc:docMk/>
            <pc:sldMk cId="1430138192" sldId="546"/>
            <ac:spMk id="4" creationId="{55DA2D8B-92F5-22B2-084C-934BCBC00DFD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43:28.381" v="318" actId="1076"/>
          <ac:spMkLst>
            <pc:docMk/>
            <pc:sldMk cId="1430138192" sldId="546"/>
            <ac:spMk id="5" creationId="{8B004B5D-BB88-E446-FDC1-8BE748EFE8B6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43:28.397" v="319" actId="1076"/>
          <ac:spMkLst>
            <pc:docMk/>
            <pc:sldMk cId="1430138192" sldId="546"/>
            <ac:spMk id="6" creationId="{98AC0C5B-16A7-E317-7222-BF9FA26C0DC6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43:28.412" v="320" actId="1076"/>
          <ac:spMkLst>
            <pc:docMk/>
            <pc:sldMk cId="1430138192" sldId="546"/>
            <ac:spMk id="7" creationId="{77D9B67F-AD02-4BA5-209B-C91070303A72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43:28.428" v="321" actId="1076"/>
          <ac:spMkLst>
            <pc:docMk/>
            <pc:sldMk cId="1430138192" sldId="546"/>
            <ac:spMk id="8" creationId="{6269FBD2-F371-6F7E-1D42-95EFADFA10DD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43:28.444" v="322" actId="1076"/>
          <ac:spMkLst>
            <pc:docMk/>
            <pc:sldMk cId="1430138192" sldId="546"/>
            <ac:spMk id="9" creationId="{F039B280-D4F1-D5B7-9D62-C1DA10C605C9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43:28.459" v="323" actId="1076"/>
          <ac:spMkLst>
            <pc:docMk/>
            <pc:sldMk cId="1430138192" sldId="546"/>
            <ac:spMk id="10" creationId="{6A9C835B-EE7B-2801-6842-7044F690144A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43:28.459" v="324" actId="1076"/>
          <ac:spMkLst>
            <pc:docMk/>
            <pc:sldMk cId="1430138192" sldId="546"/>
            <ac:spMk id="11" creationId="{429544CE-BE3D-F6DD-FADE-D85F729A9BCC}"/>
          </ac:spMkLst>
        </pc:spChg>
        <pc:spChg chg="add del">
          <ac:chgData name="Shourya Shailesh Chouhan" userId="S::schouha@purdue.edu::c592ebe2-018c-4edc-848e-2e0f251f67fe" providerId="AD" clId="Web-{1651851A-1ED5-2DA0-D4FB-2C7B8B5E3353}" dt="2023-12-04T22:25:02.171" v="61"/>
          <ac:spMkLst>
            <pc:docMk/>
            <pc:sldMk cId="1430138192" sldId="546"/>
            <ac:spMk id="12" creationId="{0B742FF0-5FB5-C4CB-8B09-78B63E6231BC}"/>
          </ac:spMkLst>
        </pc:spChg>
        <pc:spChg chg="add del">
          <ac:chgData name="Shourya Shailesh Chouhan" userId="S::schouha@purdue.edu::c592ebe2-018c-4edc-848e-2e0f251f67fe" providerId="AD" clId="Web-{1651851A-1ED5-2DA0-D4FB-2C7B8B5E3353}" dt="2023-12-04T22:25:15.875" v="63"/>
          <ac:spMkLst>
            <pc:docMk/>
            <pc:sldMk cId="1430138192" sldId="546"/>
            <ac:spMk id="13" creationId="{EE26FD3D-01C8-5D14-1398-14D4AB66E9F6}"/>
          </ac:spMkLst>
        </pc:spChg>
        <pc:spChg chg="add del">
          <ac:chgData name="Shourya Shailesh Chouhan" userId="S::schouha@purdue.edu::c592ebe2-018c-4edc-848e-2e0f251f67fe" providerId="AD" clId="Web-{1651851A-1ED5-2DA0-D4FB-2C7B8B5E3353}" dt="2023-12-04T22:25:31.547" v="65"/>
          <ac:spMkLst>
            <pc:docMk/>
            <pc:sldMk cId="1430138192" sldId="546"/>
            <ac:spMk id="14" creationId="{3C4C79B2-82B1-2044-01E9-2C17C13A91B6}"/>
          </ac:spMkLst>
        </pc:spChg>
        <pc:spChg chg="add del">
          <ac:chgData name="Shourya Shailesh Chouhan" userId="S::schouha@purdue.edu::c592ebe2-018c-4edc-848e-2e0f251f67fe" providerId="AD" clId="Web-{1651851A-1ED5-2DA0-D4FB-2C7B8B5E3353}" dt="2023-12-04T22:43:06.803" v="296"/>
          <ac:spMkLst>
            <pc:docMk/>
            <pc:sldMk cId="1430138192" sldId="546"/>
            <ac:spMk id="15" creationId="{10E128C5-FB1A-A6DD-57E3-1453F7F2F701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43:40.335" v="333" actId="20577"/>
          <ac:spMkLst>
            <pc:docMk/>
            <pc:sldMk cId="1430138192" sldId="546"/>
            <ac:spMk id="69" creationId="{0B07383B-6310-56A6-B051-F4B962E11786}"/>
          </ac:spMkLst>
        </pc:spChg>
        <pc:spChg chg="mod">
          <ac:chgData name="Shourya Shailesh Chouhan" userId="S::schouha@purdue.edu::c592ebe2-018c-4edc-848e-2e0f251f67fe" providerId="AD" clId="Web-{1651851A-1ED5-2DA0-D4FB-2C7B8B5E3353}" dt="2023-12-04T22:43:28.475" v="325" actId="1076"/>
          <ac:spMkLst>
            <pc:docMk/>
            <pc:sldMk cId="1430138192" sldId="546"/>
            <ac:spMk id="81" creationId="{2AF0BD8F-E098-8282-AE8C-8BFAB5EBBFC2}"/>
          </ac:spMkLst>
        </pc:spChg>
      </pc:sldChg>
    </pc:docChg>
  </pc:docChgLst>
  <pc:docChgLst>
    <pc:chgData name="Shourya Shailesh Chouhan" userId="S::schouha@purdue.edu::c592ebe2-018c-4edc-848e-2e0f251f67fe" providerId="AD" clId="Web-{B35268F6-1C91-49D8-8350-D219A88E97F2}"/>
    <pc:docChg chg="addSld modSld sldOrd">
      <pc:chgData name="Shourya Shailesh Chouhan" userId="S::schouha@purdue.edu::c592ebe2-018c-4edc-848e-2e0f251f67fe" providerId="AD" clId="Web-{B35268F6-1C91-49D8-8350-D219A88E97F2}" dt="2023-12-06T23:17:55.886" v="34" actId="1076"/>
      <pc:docMkLst>
        <pc:docMk/>
      </pc:docMkLst>
      <pc:sldChg chg="ord">
        <pc:chgData name="Shourya Shailesh Chouhan" userId="S::schouha@purdue.edu::c592ebe2-018c-4edc-848e-2e0f251f67fe" providerId="AD" clId="Web-{B35268F6-1C91-49D8-8350-D219A88E97F2}" dt="2023-12-06T23:01:57.677" v="0"/>
        <pc:sldMkLst>
          <pc:docMk/>
          <pc:sldMk cId="765210901" sldId="538"/>
        </pc:sldMkLst>
      </pc:sldChg>
      <pc:sldChg chg="ord">
        <pc:chgData name="Shourya Shailesh Chouhan" userId="S::schouha@purdue.edu::c592ebe2-018c-4edc-848e-2e0f251f67fe" providerId="AD" clId="Web-{B35268F6-1C91-49D8-8350-D219A88E97F2}" dt="2023-12-06T23:02:02.145" v="1"/>
        <pc:sldMkLst>
          <pc:docMk/>
          <pc:sldMk cId="1958759625" sldId="543"/>
        </pc:sldMkLst>
      </pc:sldChg>
      <pc:sldChg chg="modSp add ord replId">
        <pc:chgData name="Shourya Shailesh Chouhan" userId="S::schouha@purdue.edu::c592ebe2-018c-4edc-848e-2e0f251f67fe" providerId="AD" clId="Web-{B35268F6-1C91-49D8-8350-D219A88E97F2}" dt="2023-12-06T23:02:59.100" v="7" actId="20577"/>
        <pc:sldMkLst>
          <pc:docMk/>
          <pc:sldMk cId="1537139225" sldId="550"/>
        </pc:sldMkLst>
        <pc:spChg chg="mod">
          <ac:chgData name="Shourya Shailesh Chouhan" userId="S::schouha@purdue.edu::c592ebe2-018c-4edc-848e-2e0f251f67fe" providerId="AD" clId="Web-{B35268F6-1C91-49D8-8350-D219A88E97F2}" dt="2023-12-06T23:02:55.569" v="6" actId="20577"/>
          <ac:spMkLst>
            <pc:docMk/>
            <pc:sldMk cId="1537139225" sldId="550"/>
            <ac:spMk id="2" creationId="{EE30DEE9-2DBD-C997-C208-027230B5A3EA}"/>
          </ac:spMkLst>
        </pc:spChg>
        <pc:spChg chg="mod">
          <ac:chgData name="Shourya Shailesh Chouhan" userId="S::schouha@purdue.edu::c592ebe2-018c-4edc-848e-2e0f251f67fe" providerId="AD" clId="Web-{B35268F6-1C91-49D8-8350-D219A88E97F2}" dt="2023-12-06T23:02:59.100" v="7" actId="20577"/>
          <ac:spMkLst>
            <pc:docMk/>
            <pc:sldMk cId="1537139225" sldId="550"/>
            <ac:spMk id="7" creationId="{0C7B102E-E30E-1652-593A-F5B6468D711C}"/>
          </ac:spMkLst>
        </pc:spChg>
      </pc:sldChg>
      <pc:sldChg chg="add replId">
        <pc:chgData name="Shourya Shailesh Chouhan" userId="S::schouha@purdue.edu::c592ebe2-018c-4edc-848e-2e0f251f67fe" providerId="AD" clId="Web-{B35268F6-1C91-49D8-8350-D219A88E97F2}" dt="2023-12-06T23:03:07.163" v="8"/>
        <pc:sldMkLst>
          <pc:docMk/>
          <pc:sldMk cId="2809715705" sldId="551"/>
        </pc:sldMkLst>
      </pc:sldChg>
      <pc:sldChg chg="delSp modSp add replId">
        <pc:chgData name="Shourya Shailesh Chouhan" userId="S::schouha@purdue.edu::c592ebe2-018c-4edc-848e-2e0f251f67fe" providerId="AD" clId="Web-{B35268F6-1C91-49D8-8350-D219A88E97F2}" dt="2023-12-06T23:17:55.886" v="34" actId="1076"/>
        <pc:sldMkLst>
          <pc:docMk/>
          <pc:sldMk cId="2951246470" sldId="552"/>
        </pc:sldMkLst>
        <pc:spChg chg="del">
          <ac:chgData name="Shourya Shailesh Chouhan" userId="S::schouha@purdue.edu::c592ebe2-018c-4edc-848e-2e0f251f67fe" providerId="AD" clId="Web-{B35268F6-1C91-49D8-8350-D219A88E97F2}" dt="2023-12-06T23:09:56.703" v="12"/>
          <ac:spMkLst>
            <pc:docMk/>
            <pc:sldMk cId="2951246470" sldId="552"/>
            <ac:spMk id="3" creationId="{26B6A98A-03FA-E8E4-3654-2165730DCFE6}"/>
          </ac:spMkLst>
        </pc:spChg>
        <pc:spChg chg="mod">
          <ac:chgData name="Shourya Shailesh Chouhan" userId="S::schouha@purdue.edu::c592ebe2-018c-4edc-848e-2e0f251f67fe" providerId="AD" clId="Web-{B35268F6-1C91-49D8-8350-D219A88E97F2}" dt="2023-12-06T23:17:55.886" v="34" actId="1076"/>
          <ac:spMkLst>
            <pc:docMk/>
            <pc:sldMk cId="2951246470" sldId="552"/>
            <ac:spMk id="4" creationId="{053FDC3D-2460-6BFA-45BF-16CFC62357E8}"/>
          </ac:spMkLst>
        </pc:spChg>
        <pc:spChg chg="del mod">
          <ac:chgData name="Shourya Shailesh Chouhan" userId="S::schouha@purdue.edu::c592ebe2-018c-4edc-848e-2e0f251f67fe" providerId="AD" clId="Web-{B35268F6-1C91-49D8-8350-D219A88E97F2}" dt="2023-12-06T23:10:10.204" v="21"/>
          <ac:spMkLst>
            <pc:docMk/>
            <pc:sldMk cId="2951246470" sldId="552"/>
            <ac:spMk id="4" creationId="{4534763B-ED99-6F17-A2BE-E3ACA34EDA84}"/>
          </ac:spMkLst>
        </pc:spChg>
        <pc:spChg chg="del">
          <ac:chgData name="Shourya Shailesh Chouhan" userId="S::schouha@purdue.edu::c592ebe2-018c-4edc-848e-2e0f251f67fe" providerId="AD" clId="Web-{B35268F6-1C91-49D8-8350-D219A88E97F2}" dt="2023-12-06T23:09:56.703" v="17"/>
          <ac:spMkLst>
            <pc:docMk/>
            <pc:sldMk cId="2951246470" sldId="552"/>
            <ac:spMk id="5" creationId="{A217850C-1CC5-6B82-E289-07EA3545073A}"/>
          </ac:spMkLst>
        </pc:spChg>
        <pc:spChg chg="del">
          <ac:chgData name="Shourya Shailesh Chouhan" userId="S::schouha@purdue.edu::c592ebe2-018c-4edc-848e-2e0f251f67fe" providerId="AD" clId="Web-{B35268F6-1C91-49D8-8350-D219A88E97F2}" dt="2023-12-06T23:09:56.703" v="16"/>
          <ac:spMkLst>
            <pc:docMk/>
            <pc:sldMk cId="2951246470" sldId="552"/>
            <ac:spMk id="6" creationId="{4CD136E4-A222-EBA8-9190-E8ACB8A0113B}"/>
          </ac:spMkLst>
        </pc:spChg>
        <pc:spChg chg="del">
          <ac:chgData name="Shourya Shailesh Chouhan" userId="S::schouha@purdue.edu::c592ebe2-018c-4edc-848e-2e0f251f67fe" providerId="AD" clId="Web-{B35268F6-1C91-49D8-8350-D219A88E97F2}" dt="2023-12-06T23:09:56.703" v="11"/>
          <ac:spMkLst>
            <pc:docMk/>
            <pc:sldMk cId="2951246470" sldId="552"/>
            <ac:spMk id="7" creationId="{EA84BC9C-CDF1-BAB9-EF70-92FFC0FC3D0B}"/>
          </ac:spMkLst>
        </pc:spChg>
        <pc:spChg chg="del">
          <ac:chgData name="Shourya Shailesh Chouhan" userId="S::schouha@purdue.edu::c592ebe2-018c-4edc-848e-2e0f251f67fe" providerId="AD" clId="Web-{B35268F6-1C91-49D8-8350-D219A88E97F2}" dt="2023-12-06T23:10:01.110" v="18"/>
          <ac:spMkLst>
            <pc:docMk/>
            <pc:sldMk cId="2951246470" sldId="552"/>
            <ac:spMk id="8" creationId="{4C19B54B-7157-1E8B-DC57-4C2DF0CE61E6}"/>
          </ac:spMkLst>
        </pc:spChg>
        <pc:spChg chg="del">
          <ac:chgData name="Shourya Shailesh Chouhan" userId="S::schouha@purdue.edu::c592ebe2-018c-4edc-848e-2e0f251f67fe" providerId="AD" clId="Web-{B35268F6-1C91-49D8-8350-D219A88E97F2}" dt="2023-12-06T23:09:56.703" v="10"/>
          <ac:spMkLst>
            <pc:docMk/>
            <pc:sldMk cId="2951246470" sldId="552"/>
            <ac:spMk id="9" creationId="{C8129C3B-E701-CA6E-D2D6-B98C4154A43D}"/>
          </ac:spMkLst>
        </pc:spChg>
        <pc:picChg chg="mod">
          <ac:chgData name="Shourya Shailesh Chouhan" userId="S::schouha@purdue.edu::c592ebe2-018c-4edc-848e-2e0f251f67fe" providerId="AD" clId="Web-{B35268F6-1C91-49D8-8350-D219A88E97F2}" dt="2023-12-06T23:17:28.073" v="26" actId="1076"/>
          <ac:picMkLst>
            <pc:docMk/>
            <pc:sldMk cId="2951246470" sldId="552"/>
            <ac:picMk id="3" creationId="{C7A25832-72D4-296D-F380-9E5F782221B7}"/>
          </ac:picMkLst>
        </pc:picChg>
        <pc:picChg chg="del">
          <ac:chgData name="Shourya Shailesh Chouhan" userId="S::schouha@purdue.edu::c592ebe2-018c-4edc-848e-2e0f251f67fe" providerId="AD" clId="Web-{B35268F6-1C91-49D8-8350-D219A88E97F2}" dt="2023-12-06T23:09:56.703" v="15"/>
          <ac:picMkLst>
            <pc:docMk/>
            <pc:sldMk cId="2951246470" sldId="552"/>
            <ac:picMk id="14" creationId="{3CDD9F30-4595-D488-3F4F-E792237562AE}"/>
          </ac:picMkLst>
        </pc:picChg>
        <pc:picChg chg="del">
          <ac:chgData name="Shourya Shailesh Chouhan" userId="S::schouha@purdue.edu::c592ebe2-018c-4edc-848e-2e0f251f67fe" providerId="AD" clId="Web-{B35268F6-1C91-49D8-8350-D219A88E97F2}" dt="2023-12-06T23:09:56.703" v="14"/>
          <ac:picMkLst>
            <pc:docMk/>
            <pc:sldMk cId="2951246470" sldId="552"/>
            <ac:picMk id="15" creationId="{A8BD48DB-B5D2-B096-55CD-8A4E924829DC}"/>
          </ac:picMkLst>
        </pc:picChg>
        <pc:picChg chg="del">
          <ac:chgData name="Shourya Shailesh Chouhan" userId="S::schouha@purdue.edu::c592ebe2-018c-4edc-848e-2e0f251f67fe" providerId="AD" clId="Web-{B35268F6-1C91-49D8-8350-D219A88E97F2}" dt="2023-12-06T23:09:56.703" v="13"/>
          <ac:picMkLst>
            <pc:docMk/>
            <pc:sldMk cId="2951246470" sldId="552"/>
            <ac:picMk id="16" creationId="{D6558655-14A1-9D2E-60B9-1089CCBF6C49}"/>
          </ac:picMkLst>
        </pc:picChg>
      </pc:sldChg>
    </pc:docChg>
  </pc:docChgLst>
  <pc:docChgLst>
    <pc:chgData name="Sohan Kumar Sahoo" userId="S::sahoo14@purdue.edu::5034110a-9545-4d24-b02a-5cf3b2b47a80" providerId="AD" clId="Web-{84C23D84-132F-4C51-8867-FA970692633E}"/>
    <pc:docChg chg="modSld">
      <pc:chgData name="Sohan Kumar Sahoo" userId="S::sahoo14@purdue.edu::5034110a-9545-4d24-b02a-5cf3b2b47a80" providerId="AD" clId="Web-{84C23D84-132F-4C51-8867-FA970692633E}" dt="2023-12-08T17:02:46.958" v="37" actId="1076"/>
      <pc:docMkLst>
        <pc:docMk/>
      </pc:docMkLst>
      <pc:sldChg chg="addSp delSp modSp">
        <pc:chgData name="Sohan Kumar Sahoo" userId="S::sahoo14@purdue.edu::5034110a-9545-4d24-b02a-5cf3b2b47a80" providerId="AD" clId="Web-{84C23D84-132F-4C51-8867-FA970692633E}" dt="2023-12-08T17:02:46.958" v="37" actId="1076"/>
        <pc:sldMkLst>
          <pc:docMk/>
          <pc:sldMk cId="1537139225" sldId="550"/>
        </pc:sldMkLst>
        <pc:spChg chg="mod">
          <ac:chgData name="Sohan Kumar Sahoo" userId="S::sahoo14@purdue.edu::5034110a-9545-4d24-b02a-5cf3b2b47a80" providerId="AD" clId="Web-{84C23D84-132F-4C51-8867-FA970692633E}" dt="2023-12-08T17:01:14.862" v="5" actId="1076"/>
          <ac:spMkLst>
            <pc:docMk/>
            <pc:sldMk cId="1537139225" sldId="550"/>
            <ac:spMk id="2" creationId="{EE30DEE9-2DBD-C997-C208-027230B5A3EA}"/>
          </ac:spMkLst>
        </pc:spChg>
        <pc:spChg chg="del">
          <ac:chgData name="Sohan Kumar Sahoo" userId="S::sahoo14@purdue.edu::5034110a-9545-4d24-b02a-5cf3b2b47a80" providerId="AD" clId="Web-{84C23D84-132F-4C51-8867-FA970692633E}" dt="2023-12-08T16:57:58.498" v="3"/>
          <ac:spMkLst>
            <pc:docMk/>
            <pc:sldMk cId="1537139225" sldId="550"/>
            <ac:spMk id="7" creationId="{0C7B102E-E30E-1652-593A-F5B6468D711C}"/>
          </ac:spMkLst>
        </pc:spChg>
        <pc:picChg chg="add mod">
          <ac:chgData name="Sohan Kumar Sahoo" userId="S::sahoo14@purdue.edu::5034110a-9545-4d24-b02a-5cf3b2b47a80" providerId="AD" clId="Web-{84C23D84-132F-4C51-8867-FA970692633E}" dt="2023-12-08T17:02:43.255" v="36" actId="14100"/>
          <ac:picMkLst>
            <pc:docMk/>
            <pc:sldMk cId="1537139225" sldId="550"/>
            <ac:picMk id="4" creationId="{6018B8B5-1F33-9F78-C14D-0059A447677B}"/>
          </ac:picMkLst>
        </pc:picChg>
        <pc:picChg chg="add mod">
          <ac:chgData name="Sohan Kumar Sahoo" userId="S::sahoo14@purdue.edu::5034110a-9545-4d24-b02a-5cf3b2b47a80" providerId="AD" clId="Web-{84C23D84-132F-4C51-8867-FA970692633E}" dt="2023-12-08T17:02:08.645" v="29" actId="1076"/>
          <ac:picMkLst>
            <pc:docMk/>
            <pc:sldMk cId="1537139225" sldId="550"/>
            <ac:picMk id="6" creationId="{96F1B10E-9921-E03E-9623-04A606C0373F}"/>
          </ac:picMkLst>
        </pc:picChg>
        <pc:picChg chg="add mod">
          <ac:chgData name="Sohan Kumar Sahoo" userId="S::sahoo14@purdue.edu::5034110a-9545-4d24-b02a-5cf3b2b47a80" providerId="AD" clId="Web-{84C23D84-132F-4C51-8867-FA970692633E}" dt="2023-12-08T17:02:46.958" v="37" actId="1076"/>
          <ac:picMkLst>
            <pc:docMk/>
            <pc:sldMk cId="1537139225" sldId="550"/>
            <ac:picMk id="8" creationId="{9AD7F894-3548-E6E6-74D8-96A917813A62}"/>
          </ac:picMkLst>
        </pc:picChg>
      </pc:sldChg>
    </pc:docChg>
  </pc:docChgLst>
  <pc:docChgLst>
    <pc:chgData name="Sohan Kumar Sahoo" userId="S::sahoo14@purdue.edu::5034110a-9545-4d24-b02a-5cf3b2b47a80" providerId="AD" clId="Web-{C0CB98CF-134E-4808-99B8-CBD66DCC179C}"/>
    <pc:docChg chg="addSld delSld modSld sldOrd">
      <pc:chgData name="Sohan Kumar Sahoo" userId="S::sahoo14@purdue.edu::5034110a-9545-4d24-b02a-5cf3b2b47a80" providerId="AD" clId="Web-{C0CB98CF-134E-4808-99B8-CBD66DCC179C}" dt="2023-12-08T05:41:45.637" v="216" actId="14100"/>
      <pc:docMkLst>
        <pc:docMk/>
      </pc:docMkLst>
      <pc:sldChg chg="addSp delSp modSp">
        <pc:chgData name="Sohan Kumar Sahoo" userId="S::sahoo14@purdue.edu::5034110a-9545-4d24-b02a-5cf3b2b47a80" providerId="AD" clId="Web-{C0CB98CF-134E-4808-99B8-CBD66DCC179C}" dt="2023-12-08T05:32:57.719" v="126" actId="14100"/>
        <pc:sldMkLst>
          <pc:docMk/>
          <pc:sldMk cId="1208724409" sldId="536"/>
        </pc:sldMkLst>
        <pc:picChg chg="add del mod">
          <ac:chgData name="Sohan Kumar Sahoo" userId="S::sahoo14@purdue.edu::5034110a-9545-4d24-b02a-5cf3b2b47a80" providerId="AD" clId="Web-{C0CB98CF-134E-4808-99B8-CBD66DCC179C}" dt="2023-12-08T05:32:50.546" v="120"/>
          <ac:picMkLst>
            <pc:docMk/>
            <pc:sldMk cId="1208724409" sldId="536"/>
            <ac:picMk id="3" creationId="{B983A38B-7FD9-000F-2E5E-B195C3D27EA4}"/>
          </ac:picMkLst>
        </pc:picChg>
        <pc:picChg chg="add mod">
          <ac:chgData name="Sohan Kumar Sahoo" userId="S::sahoo14@purdue.edu::5034110a-9545-4d24-b02a-5cf3b2b47a80" providerId="AD" clId="Web-{C0CB98CF-134E-4808-99B8-CBD66DCC179C}" dt="2023-12-08T05:32:57.719" v="126" actId="14100"/>
          <ac:picMkLst>
            <pc:docMk/>
            <pc:sldMk cId="1208724409" sldId="536"/>
            <ac:picMk id="4" creationId="{AE2229F6-106C-CEF0-7713-ECD8C7784A15}"/>
          </ac:picMkLst>
        </pc:picChg>
        <pc:picChg chg="del">
          <ac:chgData name="Sohan Kumar Sahoo" userId="S::sahoo14@purdue.edu::5034110a-9545-4d24-b02a-5cf3b2b47a80" providerId="AD" clId="Web-{C0CB98CF-134E-4808-99B8-CBD66DCC179C}" dt="2023-12-08T05:32:16.780" v="116"/>
          <ac:picMkLst>
            <pc:docMk/>
            <pc:sldMk cId="1208724409" sldId="536"/>
            <ac:picMk id="6" creationId="{2F73381D-206E-EA6B-DA7C-8739EEE62B6B}"/>
          </ac:picMkLst>
        </pc:picChg>
      </pc:sldChg>
      <pc:sldChg chg="modSp">
        <pc:chgData name="Sohan Kumar Sahoo" userId="S::sahoo14@purdue.edu::5034110a-9545-4d24-b02a-5cf3b2b47a80" providerId="AD" clId="Web-{C0CB98CF-134E-4808-99B8-CBD66DCC179C}" dt="2023-12-08T05:35:15.878" v="155" actId="1076"/>
        <pc:sldMkLst>
          <pc:docMk/>
          <pc:sldMk cId="2320003169" sldId="556"/>
        </pc:sldMkLst>
        <pc:spChg chg="mod">
          <ac:chgData name="Sohan Kumar Sahoo" userId="S::sahoo14@purdue.edu::5034110a-9545-4d24-b02a-5cf3b2b47a80" providerId="AD" clId="Web-{C0CB98CF-134E-4808-99B8-CBD66DCC179C}" dt="2023-12-08T05:35:12.315" v="154" actId="1076"/>
          <ac:spMkLst>
            <pc:docMk/>
            <pc:sldMk cId="2320003169" sldId="556"/>
            <ac:spMk id="2" creationId="{797310B5-D907-A977-7A9C-69F8BEB7BB3F}"/>
          </ac:spMkLst>
        </pc:spChg>
        <pc:spChg chg="mod">
          <ac:chgData name="Sohan Kumar Sahoo" userId="S::sahoo14@purdue.edu::5034110a-9545-4d24-b02a-5cf3b2b47a80" providerId="AD" clId="Web-{C0CB98CF-134E-4808-99B8-CBD66DCC179C}" dt="2023-12-08T05:35:15.878" v="155" actId="1076"/>
          <ac:spMkLst>
            <pc:docMk/>
            <pc:sldMk cId="2320003169" sldId="556"/>
            <ac:spMk id="3" creationId="{B157DF44-BA98-E327-44BB-221B6D9DE473}"/>
          </ac:spMkLst>
        </pc:spChg>
      </pc:sldChg>
      <pc:sldChg chg="ord">
        <pc:chgData name="Sohan Kumar Sahoo" userId="S::sahoo14@purdue.edu::5034110a-9545-4d24-b02a-5cf3b2b47a80" providerId="AD" clId="Web-{C0CB98CF-134E-4808-99B8-CBD66DCC179C}" dt="2023-12-08T03:51:23.167" v="107"/>
        <pc:sldMkLst>
          <pc:docMk/>
          <pc:sldMk cId="2291223312" sldId="558"/>
        </pc:sldMkLst>
      </pc:sldChg>
      <pc:sldChg chg="ord">
        <pc:chgData name="Sohan Kumar Sahoo" userId="S::sahoo14@purdue.edu::5034110a-9545-4d24-b02a-5cf3b2b47a80" providerId="AD" clId="Web-{C0CB98CF-134E-4808-99B8-CBD66DCC179C}" dt="2023-12-08T03:51:33.433" v="109"/>
        <pc:sldMkLst>
          <pc:docMk/>
          <pc:sldMk cId="4264499004" sldId="562"/>
        </pc:sldMkLst>
      </pc:sldChg>
      <pc:sldChg chg="addSp delSp modSp">
        <pc:chgData name="Sohan Kumar Sahoo" userId="S::sahoo14@purdue.edu::5034110a-9545-4d24-b02a-5cf3b2b47a80" providerId="AD" clId="Web-{C0CB98CF-134E-4808-99B8-CBD66DCC179C}" dt="2023-12-08T05:41:45.637" v="216" actId="14100"/>
        <pc:sldMkLst>
          <pc:docMk/>
          <pc:sldMk cId="741491371" sldId="566"/>
        </pc:sldMkLst>
        <pc:graphicFrameChg chg="add mod modGraphic">
          <ac:chgData name="Sohan Kumar Sahoo" userId="S::sahoo14@purdue.edu::5034110a-9545-4d24-b02a-5cf3b2b47a80" providerId="AD" clId="Web-{C0CB98CF-134E-4808-99B8-CBD66DCC179C}" dt="2023-12-08T05:41:45.637" v="216" actId="14100"/>
          <ac:graphicFrameMkLst>
            <pc:docMk/>
            <pc:sldMk cId="741491371" sldId="566"/>
            <ac:graphicFrameMk id="3" creationId="{537C1E4F-4D5E-52F9-7247-5B4E06E0C932}"/>
          </ac:graphicFrameMkLst>
        </pc:graphicFrameChg>
        <pc:picChg chg="del">
          <ac:chgData name="Sohan Kumar Sahoo" userId="S::sahoo14@purdue.edu::5034110a-9545-4d24-b02a-5cf3b2b47a80" providerId="AD" clId="Web-{C0CB98CF-134E-4808-99B8-CBD66DCC179C}" dt="2023-12-08T03:54:08.843" v="110"/>
          <ac:picMkLst>
            <pc:docMk/>
            <pc:sldMk cId="741491371" sldId="566"/>
            <ac:picMk id="8" creationId="{E6380F71-80B1-BFBD-082F-91B77777020D}"/>
          </ac:picMkLst>
        </pc:picChg>
      </pc:sldChg>
      <pc:sldChg chg="del">
        <pc:chgData name="Sohan Kumar Sahoo" userId="S::sahoo14@purdue.edu::5034110a-9545-4d24-b02a-5cf3b2b47a80" providerId="AD" clId="Web-{C0CB98CF-134E-4808-99B8-CBD66DCC179C}" dt="2023-12-08T03:32:52.969" v="12"/>
        <pc:sldMkLst>
          <pc:docMk/>
          <pc:sldMk cId="167013128" sldId="567"/>
        </pc:sldMkLst>
      </pc:sldChg>
      <pc:sldChg chg="addSp delSp modSp new">
        <pc:chgData name="Sohan Kumar Sahoo" userId="S::sahoo14@purdue.edu::5034110a-9545-4d24-b02a-5cf3b2b47a80" providerId="AD" clId="Web-{C0CB98CF-134E-4808-99B8-CBD66DCC179C}" dt="2023-12-08T03:41:23.637" v="18" actId="1076"/>
        <pc:sldMkLst>
          <pc:docMk/>
          <pc:sldMk cId="2040815792" sldId="567"/>
        </pc:sldMkLst>
        <pc:spChg chg="del">
          <ac:chgData name="Sohan Kumar Sahoo" userId="S::sahoo14@purdue.edu::5034110a-9545-4d24-b02a-5cf3b2b47a80" providerId="AD" clId="Web-{C0CB98CF-134E-4808-99B8-CBD66DCC179C}" dt="2023-12-08T03:41:09.762" v="15"/>
          <ac:spMkLst>
            <pc:docMk/>
            <pc:sldMk cId="2040815792" sldId="567"/>
            <ac:spMk id="2" creationId="{20F9A872-6694-F0B2-DDA9-01B98EAD4148}"/>
          </ac:spMkLst>
        </pc:spChg>
        <pc:spChg chg="del">
          <ac:chgData name="Sohan Kumar Sahoo" userId="S::sahoo14@purdue.edu::5034110a-9545-4d24-b02a-5cf3b2b47a80" providerId="AD" clId="Web-{C0CB98CF-134E-4808-99B8-CBD66DCC179C}" dt="2023-12-08T03:41:15.309" v="16"/>
          <ac:spMkLst>
            <pc:docMk/>
            <pc:sldMk cId="2040815792" sldId="567"/>
            <ac:spMk id="3" creationId="{2C34DF80-CCB1-919D-4031-9B3A917BA5CC}"/>
          </ac:spMkLst>
        </pc:spChg>
        <pc:picChg chg="add mod">
          <ac:chgData name="Sohan Kumar Sahoo" userId="S::sahoo14@purdue.edu::5034110a-9545-4d24-b02a-5cf3b2b47a80" providerId="AD" clId="Web-{C0CB98CF-134E-4808-99B8-CBD66DCC179C}" dt="2023-12-08T03:41:23.637" v="18" actId="1076"/>
          <ac:picMkLst>
            <pc:docMk/>
            <pc:sldMk cId="2040815792" sldId="567"/>
            <ac:picMk id="4" creationId="{963F7AFA-2BB3-D697-D4C4-92112E2DCCF1}"/>
          </ac:picMkLst>
        </pc:picChg>
      </pc:sldChg>
      <pc:sldChg chg="addSp delSp modSp add del replId">
        <pc:chgData name="Sohan Kumar Sahoo" userId="S::sahoo14@purdue.edu::5034110a-9545-4d24-b02a-5cf3b2b47a80" providerId="AD" clId="Web-{C0CB98CF-134E-4808-99B8-CBD66DCC179C}" dt="2023-12-08T03:32:53.813" v="13"/>
        <pc:sldMkLst>
          <pc:docMk/>
          <pc:sldMk cId="1660139387" sldId="568"/>
        </pc:sldMkLst>
        <pc:spChg chg="add del mod">
          <ac:chgData name="Sohan Kumar Sahoo" userId="S::sahoo14@purdue.edu::5034110a-9545-4d24-b02a-5cf3b2b47a80" providerId="AD" clId="Web-{C0CB98CF-134E-4808-99B8-CBD66DCC179C}" dt="2023-12-08T03:32:50.110" v="11"/>
          <ac:spMkLst>
            <pc:docMk/>
            <pc:sldMk cId="1660139387" sldId="568"/>
            <ac:spMk id="3" creationId="{34AB7FF5-20C7-9270-971E-85ABAEDE240C}"/>
          </ac:spMkLst>
        </pc:spChg>
        <pc:spChg chg="del">
          <ac:chgData name="Sohan Kumar Sahoo" userId="S::sahoo14@purdue.edu::5034110a-9545-4d24-b02a-5cf3b2b47a80" providerId="AD" clId="Web-{C0CB98CF-134E-4808-99B8-CBD66DCC179C}" dt="2023-12-08T03:32:17.531" v="3"/>
          <ac:spMkLst>
            <pc:docMk/>
            <pc:sldMk cId="1660139387" sldId="568"/>
            <ac:spMk id="5" creationId="{3AC0BE39-BA5C-A1CD-F6BF-6570889926E4}"/>
          </ac:spMkLst>
        </pc:spChg>
        <pc:spChg chg="del">
          <ac:chgData name="Sohan Kumar Sahoo" userId="S::sahoo14@purdue.edu::5034110a-9545-4d24-b02a-5cf3b2b47a80" providerId="AD" clId="Web-{C0CB98CF-134E-4808-99B8-CBD66DCC179C}" dt="2023-12-08T03:32:17.531" v="1"/>
          <ac:spMkLst>
            <pc:docMk/>
            <pc:sldMk cId="1660139387" sldId="568"/>
            <ac:spMk id="19" creationId="{41D4D83B-B12E-138C-7246-8CCC56621BAF}"/>
          </ac:spMkLst>
        </pc:spChg>
        <pc:spChg chg="del">
          <ac:chgData name="Sohan Kumar Sahoo" userId="S::sahoo14@purdue.edu::5034110a-9545-4d24-b02a-5cf3b2b47a80" providerId="AD" clId="Web-{C0CB98CF-134E-4808-99B8-CBD66DCC179C}" dt="2023-12-08T03:32:17.531" v="4"/>
          <ac:spMkLst>
            <pc:docMk/>
            <pc:sldMk cId="1660139387" sldId="568"/>
            <ac:spMk id="23" creationId="{877AD483-EBA0-DE26-3BAC-35C0E7386CE9}"/>
          </ac:spMkLst>
        </pc:spChg>
        <pc:grpChg chg="del">
          <ac:chgData name="Sohan Kumar Sahoo" userId="S::sahoo14@purdue.edu::5034110a-9545-4d24-b02a-5cf3b2b47a80" providerId="AD" clId="Web-{C0CB98CF-134E-4808-99B8-CBD66DCC179C}" dt="2023-12-08T03:32:17.531" v="2"/>
          <ac:grpSpMkLst>
            <pc:docMk/>
            <pc:sldMk cId="1660139387" sldId="568"/>
            <ac:grpSpMk id="18" creationId="{B43F7596-7C6B-CB31-BEFA-5CFEDB4C14E3}"/>
          </ac:grpSpMkLst>
        </pc:grpChg>
      </pc:sldChg>
      <pc:sldChg chg="addSp delSp modSp add ord replId">
        <pc:chgData name="Sohan Kumar Sahoo" userId="S::sahoo14@purdue.edu::5034110a-9545-4d24-b02a-5cf3b2b47a80" providerId="AD" clId="Web-{C0CB98CF-134E-4808-99B8-CBD66DCC179C}" dt="2023-12-08T03:51:20.839" v="106"/>
        <pc:sldMkLst>
          <pc:docMk/>
          <pc:sldMk cId="3744619753" sldId="568"/>
        </pc:sldMkLst>
        <pc:spChg chg="del">
          <ac:chgData name="Sohan Kumar Sahoo" userId="S::sahoo14@purdue.edu::5034110a-9545-4d24-b02a-5cf3b2b47a80" providerId="AD" clId="Web-{C0CB98CF-134E-4808-99B8-CBD66DCC179C}" dt="2023-12-08T03:41:58.029" v="24"/>
          <ac:spMkLst>
            <pc:docMk/>
            <pc:sldMk cId="3744619753" sldId="568"/>
            <ac:spMk id="2" creationId="{EE30DEE9-2DBD-C997-C208-027230B5A3EA}"/>
          </ac:spMkLst>
        </pc:spChg>
        <pc:spChg chg="add mod">
          <ac:chgData name="Sohan Kumar Sahoo" userId="S::sahoo14@purdue.edu::5034110a-9545-4d24-b02a-5cf3b2b47a80" providerId="AD" clId="Web-{C0CB98CF-134E-4808-99B8-CBD66DCC179C}" dt="2023-12-08T03:42:24.311" v="28" actId="1076"/>
          <ac:spMkLst>
            <pc:docMk/>
            <pc:sldMk cId="3744619753" sldId="568"/>
            <ac:spMk id="6" creationId="{24CE54F5-2E30-85BC-C3B9-BD5185A2532D}"/>
          </ac:spMkLst>
        </pc:spChg>
        <pc:spChg chg="del mod">
          <ac:chgData name="Sohan Kumar Sahoo" userId="S::sahoo14@purdue.edu::5034110a-9545-4d24-b02a-5cf3b2b47a80" providerId="AD" clId="Web-{C0CB98CF-134E-4808-99B8-CBD66DCC179C}" dt="2023-12-08T03:42:00.560" v="25"/>
          <ac:spMkLst>
            <pc:docMk/>
            <pc:sldMk cId="3744619753" sldId="568"/>
            <ac:spMk id="7" creationId="{0C7B102E-E30E-1652-593A-F5B6468D711C}"/>
          </ac:spMkLst>
        </pc:spChg>
        <pc:spChg chg="add mod">
          <ac:chgData name="Sohan Kumar Sahoo" userId="S::sahoo14@purdue.edu::5034110a-9545-4d24-b02a-5cf3b2b47a80" providerId="AD" clId="Web-{C0CB98CF-134E-4808-99B8-CBD66DCC179C}" dt="2023-12-08T03:42:58.124" v="47" actId="20577"/>
          <ac:spMkLst>
            <pc:docMk/>
            <pc:sldMk cId="3744619753" sldId="568"/>
            <ac:spMk id="9" creationId="{586A42F2-AE7F-177E-D0EA-C9034D8CF551}"/>
          </ac:spMkLst>
        </pc:spChg>
        <pc:picChg chg="add del mod">
          <ac:chgData name="Sohan Kumar Sahoo" userId="S::sahoo14@purdue.edu::5034110a-9545-4d24-b02a-5cf3b2b47a80" providerId="AD" clId="Web-{C0CB98CF-134E-4808-99B8-CBD66DCC179C}" dt="2023-12-08T03:44:14.860" v="58"/>
          <ac:picMkLst>
            <pc:docMk/>
            <pc:sldMk cId="3744619753" sldId="568"/>
            <ac:picMk id="10" creationId="{BC1E9C98-BC49-7428-39E4-D440B22FC7B7}"/>
          </ac:picMkLst>
        </pc:picChg>
        <pc:picChg chg="add del mod">
          <ac:chgData name="Sohan Kumar Sahoo" userId="S::sahoo14@purdue.edu::5034110a-9545-4d24-b02a-5cf3b2b47a80" providerId="AD" clId="Web-{C0CB98CF-134E-4808-99B8-CBD66DCC179C}" dt="2023-12-08T03:44:10.626" v="57"/>
          <ac:picMkLst>
            <pc:docMk/>
            <pc:sldMk cId="3744619753" sldId="568"/>
            <ac:picMk id="11" creationId="{D3F47EFC-E2B6-4088-92D2-0B9457F1F88C}"/>
          </ac:picMkLst>
        </pc:picChg>
        <pc:picChg chg="add del mod">
          <ac:chgData name="Sohan Kumar Sahoo" userId="S::sahoo14@purdue.edu::5034110a-9545-4d24-b02a-5cf3b2b47a80" providerId="AD" clId="Web-{C0CB98CF-134E-4808-99B8-CBD66DCC179C}" dt="2023-12-08T03:46:10.488" v="67"/>
          <ac:picMkLst>
            <pc:docMk/>
            <pc:sldMk cId="3744619753" sldId="568"/>
            <ac:picMk id="12" creationId="{06A3199D-88B0-4DE6-A34E-96DBF57C98F5}"/>
          </ac:picMkLst>
        </pc:picChg>
        <pc:picChg chg="add mod">
          <ac:chgData name="Sohan Kumar Sahoo" userId="S::sahoo14@purdue.edu::5034110a-9545-4d24-b02a-5cf3b2b47a80" providerId="AD" clId="Web-{C0CB98CF-134E-4808-99B8-CBD66DCC179C}" dt="2023-12-08T03:49:48.993" v="93" actId="1076"/>
          <ac:picMkLst>
            <pc:docMk/>
            <pc:sldMk cId="3744619753" sldId="568"/>
            <ac:picMk id="13" creationId="{6D033A0D-B15C-0D57-E025-471FE3F8B097}"/>
          </ac:picMkLst>
        </pc:picChg>
        <pc:picChg chg="add mod">
          <ac:chgData name="Sohan Kumar Sahoo" userId="S::sahoo14@purdue.edu::5034110a-9545-4d24-b02a-5cf3b2b47a80" providerId="AD" clId="Web-{C0CB98CF-134E-4808-99B8-CBD66DCC179C}" dt="2023-12-08T03:50:24.104" v="103" actId="14100"/>
          <ac:picMkLst>
            <pc:docMk/>
            <pc:sldMk cId="3744619753" sldId="568"/>
            <ac:picMk id="14" creationId="{9CE4EEF0-6FEA-3533-F5F6-19277AF8C3A3}"/>
          </ac:picMkLst>
        </pc:picChg>
        <pc:picChg chg="add mod">
          <ac:chgData name="Sohan Kumar Sahoo" userId="S::sahoo14@purdue.edu::5034110a-9545-4d24-b02a-5cf3b2b47a80" providerId="AD" clId="Web-{C0CB98CF-134E-4808-99B8-CBD66DCC179C}" dt="2023-12-08T03:50:28.963" v="104" actId="14100"/>
          <ac:picMkLst>
            <pc:docMk/>
            <pc:sldMk cId="3744619753" sldId="568"/>
            <ac:picMk id="15" creationId="{9541CFD3-27DE-A363-02FE-A3518E70FFF1}"/>
          </ac:picMkLst>
        </pc:picChg>
        <pc:picChg chg="add mod">
          <ac:chgData name="Sohan Kumar Sahoo" userId="S::sahoo14@purdue.edu::5034110a-9545-4d24-b02a-5cf3b2b47a80" providerId="AD" clId="Web-{C0CB98CF-134E-4808-99B8-CBD66DCC179C}" dt="2023-12-08T03:50:33.276" v="105" actId="14100"/>
          <ac:picMkLst>
            <pc:docMk/>
            <pc:sldMk cId="3744619753" sldId="568"/>
            <ac:picMk id="17" creationId="{50CFB210-89D4-2721-815E-3CFBC2E997CB}"/>
          </ac:picMkLst>
        </pc:picChg>
      </pc:sldChg>
      <pc:sldChg chg="new del">
        <pc:chgData name="Sohan Kumar Sahoo" userId="S::sahoo14@purdue.edu::5034110a-9545-4d24-b02a-5cf3b2b47a80" providerId="AD" clId="Web-{C0CB98CF-134E-4808-99B8-CBD66DCC179C}" dt="2023-12-08T03:41:30.716" v="20"/>
        <pc:sldMkLst>
          <pc:docMk/>
          <pc:sldMk cId="4256769820" sldId="568"/>
        </pc:sldMkLst>
      </pc:sldChg>
    </pc:docChg>
  </pc:docChgLst>
  <pc:docChgLst>
    <pc:chgData name="Sohan Kumar Sahoo" userId="S::sahoo14@purdue.edu::5034110a-9545-4d24-b02a-5cf3b2b47a80" providerId="AD" clId="Web-{4CE1744A-7FB2-4294-8B02-B56420D1FE81}"/>
    <pc:docChg chg="modSld">
      <pc:chgData name="Sohan Kumar Sahoo" userId="S::sahoo14@purdue.edu::5034110a-9545-4d24-b02a-5cf3b2b47a80" providerId="AD" clId="Web-{4CE1744A-7FB2-4294-8B02-B56420D1FE81}" dt="2023-12-08T20:27:54.357" v="9" actId="14100"/>
      <pc:docMkLst>
        <pc:docMk/>
      </pc:docMkLst>
      <pc:sldChg chg="modSp">
        <pc:chgData name="Sohan Kumar Sahoo" userId="S::sahoo14@purdue.edu::5034110a-9545-4d24-b02a-5cf3b2b47a80" providerId="AD" clId="Web-{4CE1744A-7FB2-4294-8B02-B56420D1FE81}" dt="2023-12-08T20:27:54.357" v="9" actId="14100"/>
        <pc:sldMkLst>
          <pc:docMk/>
          <pc:sldMk cId="1958759625" sldId="543"/>
        </pc:sldMkLst>
        <pc:spChg chg="mod">
          <ac:chgData name="Sohan Kumar Sahoo" userId="S::sahoo14@purdue.edu::5034110a-9545-4d24-b02a-5cf3b2b47a80" providerId="AD" clId="Web-{4CE1744A-7FB2-4294-8B02-B56420D1FE81}" dt="2023-12-08T20:27:41.044" v="7" actId="1076"/>
          <ac:spMkLst>
            <pc:docMk/>
            <pc:sldMk cId="1958759625" sldId="543"/>
            <ac:spMk id="2" creationId="{48C5BC92-868A-26B2-CBC0-C9D94E65F1A4}"/>
          </ac:spMkLst>
        </pc:spChg>
        <pc:spChg chg="mod">
          <ac:chgData name="Sohan Kumar Sahoo" userId="S::sahoo14@purdue.edu::5034110a-9545-4d24-b02a-5cf3b2b47a80" providerId="AD" clId="Web-{4CE1744A-7FB2-4294-8B02-B56420D1FE81}" dt="2023-12-08T20:27:54.357" v="9" actId="14100"/>
          <ac:spMkLst>
            <pc:docMk/>
            <pc:sldMk cId="1958759625" sldId="543"/>
            <ac:spMk id="3" creationId="{6F9C1627-7A56-025E-482D-E2AB014EDF92}"/>
          </ac:spMkLst>
        </pc:spChg>
      </pc:sldChg>
    </pc:docChg>
  </pc:docChgLst>
  <pc:docChgLst>
    <pc:chgData name="Shourya Shailesh Chouhan" userId="S::schouha@purdue.edu::c592ebe2-018c-4edc-848e-2e0f251f67fe" providerId="AD" clId="Web-{D3B0B3FF-D6AD-4D41-AFA5-A7F31430156F}"/>
    <pc:docChg chg="addSld modSld">
      <pc:chgData name="Shourya Shailesh Chouhan" userId="S::schouha@purdue.edu::c592ebe2-018c-4edc-848e-2e0f251f67fe" providerId="AD" clId="Web-{D3B0B3FF-D6AD-4D41-AFA5-A7F31430156F}" dt="2023-12-05T23:53:38.006" v="59" actId="20577"/>
      <pc:docMkLst>
        <pc:docMk/>
      </pc:docMkLst>
      <pc:sldChg chg="modSp">
        <pc:chgData name="Shourya Shailesh Chouhan" userId="S::schouha@purdue.edu::c592ebe2-018c-4edc-848e-2e0f251f67fe" providerId="AD" clId="Web-{D3B0B3FF-D6AD-4D41-AFA5-A7F31430156F}" dt="2023-12-05T23:44:19.723" v="15" actId="20577"/>
        <pc:sldMkLst>
          <pc:docMk/>
          <pc:sldMk cId="1208724409" sldId="536"/>
        </pc:sldMkLst>
        <pc:spChg chg="mod">
          <ac:chgData name="Shourya Shailesh Chouhan" userId="S::schouha@purdue.edu::c592ebe2-018c-4edc-848e-2e0f251f67fe" providerId="AD" clId="Web-{D3B0B3FF-D6AD-4D41-AFA5-A7F31430156F}" dt="2023-12-05T23:44:19.723" v="15" actId="20577"/>
          <ac:spMkLst>
            <pc:docMk/>
            <pc:sldMk cId="1208724409" sldId="536"/>
            <ac:spMk id="2" creationId="{EE30DEE9-2DBD-C997-C208-027230B5A3EA}"/>
          </ac:spMkLst>
        </pc:spChg>
      </pc:sldChg>
      <pc:sldChg chg="addSp delSp modSp">
        <pc:chgData name="Shourya Shailesh Chouhan" userId="S::schouha@purdue.edu::c592ebe2-018c-4edc-848e-2e0f251f67fe" providerId="AD" clId="Web-{D3B0B3FF-D6AD-4D41-AFA5-A7F31430156F}" dt="2023-12-05T23:46:18.711" v="48" actId="20577"/>
        <pc:sldMkLst>
          <pc:docMk/>
          <pc:sldMk cId="1213210011" sldId="537"/>
        </pc:sldMkLst>
        <pc:spChg chg="del">
          <ac:chgData name="Shourya Shailesh Chouhan" userId="S::schouha@purdue.edu::c592ebe2-018c-4edc-848e-2e0f251f67fe" providerId="AD" clId="Web-{D3B0B3FF-D6AD-4D41-AFA5-A7F31430156F}" dt="2023-12-05T23:45:32.491" v="18"/>
          <ac:spMkLst>
            <pc:docMk/>
            <pc:sldMk cId="1213210011" sldId="537"/>
            <ac:spMk id="2" creationId="{D04F090D-C862-CF85-1001-A82E54365597}"/>
          </ac:spMkLst>
        </pc:spChg>
        <pc:spChg chg="del">
          <ac:chgData name="Shourya Shailesh Chouhan" userId="S::schouha@purdue.edu::c592ebe2-018c-4edc-848e-2e0f251f67fe" providerId="AD" clId="Web-{D3B0B3FF-D6AD-4D41-AFA5-A7F31430156F}" dt="2023-12-05T23:45:32.412" v="17"/>
          <ac:spMkLst>
            <pc:docMk/>
            <pc:sldMk cId="1213210011" sldId="537"/>
            <ac:spMk id="3" creationId="{4CE82C04-6445-9E02-B0E8-8D809278C37D}"/>
          </ac:spMkLst>
        </pc:spChg>
        <pc:spChg chg="add mod">
          <ac:chgData name="Shourya Shailesh Chouhan" userId="S::schouha@purdue.edu::c592ebe2-018c-4edc-848e-2e0f251f67fe" providerId="AD" clId="Web-{D3B0B3FF-D6AD-4D41-AFA5-A7F31430156F}" dt="2023-12-05T23:46:18.711" v="48" actId="20577"/>
          <ac:spMkLst>
            <pc:docMk/>
            <pc:sldMk cId="1213210011" sldId="537"/>
            <ac:spMk id="11" creationId="{71DE9BFE-9F3B-A0F3-CCEE-A22830920EBE}"/>
          </ac:spMkLst>
        </pc:spChg>
        <pc:spChg chg="add mod">
          <ac:chgData name="Shourya Shailesh Chouhan" userId="S::schouha@purdue.edu::c592ebe2-018c-4edc-848e-2e0f251f67fe" providerId="AD" clId="Web-{D3B0B3FF-D6AD-4D41-AFA5-A7F31430156F}" dt="2023-12-05T23:45:46.647" v="25" actId="1076"/>
          <ac:spMkLst>
            <pc:docMk/>
            <pc:sldMk cId="1213210011" sldId="537"/>
            <ac:spMk id="13" creationId="{B8D38C59-5849-2BE6-1355-C47549457C23}"/>
          </ac:spMkLst>
        </pc:spChg>
        <pc:grpChg chg="del">
          <ac:chgData name="Shourya Shailesh Chouhan" userId="S::schouha@purdue.edu::c592ebe2-018c-4edc-848e-2e0f251f67fe" providerId="AD" clId="Web-{D3B0B3FF-D6AD-4D41-AFA5-A7F31430156F}" dt="2023-12-05T23:45:32.491" v="20"/>
          <ac:grpSpMkLst>
            <pc:docMk/>
            <pc:sldMk cId="1213210011" sldId="537"/>
            <ac:grpSpMk id="4" creationId="{B4C44EC9-F730-00B6-E479-530EC276D851}"/>
          </ac:grpSpMkLst>
        </pc:grpChg>
        <pc:grpChg chg="del">
          <ac:chgData name="Shourya Shailesh Chouhan" userId="S::schouha@purdue.edu::c592ebe2-018c-4edc-848e-2e0f251f67fe" providerId="AD" clId="Web-{D3B0B3FF-D6AD-4D41-AFA5-A7F31430156F}" dt="2023-12-05T23:45:32.491" v="19"/>
          <ac:grpSpMkLst>
            <pc:docMk/>
            <pc:sldMk cId="1213210011" sldId="537"/>
            <ac:grpSpMk id="7" creationId="{56B0BED4-B4D2-A8C2-9E8E-FA7D1819E15A}"/>
          </ac:grpSpMkLst>
        </pc:grpChg>
      </pc:sldChg>
      <pc:sldChg chg="modSp">
        <pc:chgData name="Shourya Shailesh Chouhan" userId="S::schouha@purdue.edu::c592ebe2-018c-4edc-848e-2e0f251f67fe" providerId="AD" clId="Web-{D3B0B3FF-D6AD-4D41-AFA5-A7F31430156F}" dt="2023-12-05T23:53:38.006" v="59" actId="20577"/>
        <pc:sldMkLst>
          <pc:docMk/>
          <pc:sldMk cId="1430138192" sldId="546"/>
        </pc:sldMkLst>
        <pc:spChg chg="mod">
          <ac:chgData name="Shourya Shailesh Chouhan" userId="S::schouha@purdue.edu::c592ebe2-018c-4edc-848e-2e0f251f67fe" providerId="AD" clId="Web-{D3B0B3FF-D6AD-4D41-AFA5-A7F31430156F}" dt="2023-12-05T23:47:24.978" v="51" actId="20577"/>
          <ac:spMkLst>
            <pc:docMk/>
            <pc:sldMk cId="1430138192" sldId="546"/>
            <ac:spMk id="4" creationId="{55DA2D8B-92F5-22B2-084C-934BCBC00DFD}"/>
          </ac:spMkLst>
        </pc:spChg>
        <pc:spChg chg="mod">
          <ac:chgData name="Shourya Shailesh Chouhan" userId="S::schouha@purdue.edu::c592ebe2-018c-4edc-848e-2e0f251f67fe" providerId="AD" clId="Web-{D3B0B3FF-D6AD-4D41-AFA5-A7F31430156F}" dt="2023-12-05T23:47:32.307" v="53" actId="20577"/>
          <ac:spMkLst>
            <pc:docMk/>
            <pc:sldMk cId="1430138192" sldId="546"/>
            <ac:spMk id="6" creationId="{98AC0C5B-16A7-E317-7222-BF9FA26C0DC6}"/>
          </ac:spMkLst>
        </pc:spChg>
        <pc:spChg chg="mod">
          <ac:chgData name="Shourya Shailesh Chouhan" userId="S::schouha@purdue.edu::c592ebe2-018c-4edc-848e-2e0f251f67fe" providerId="AD" clId="Web-{D3B0B3FF-D6AD-4D41-AFA5-A7F31430156F}" dt="2023-12-05T23:53:38.006" v="59" actId="20577"/>
          <ac:spMkLst>
            <pc:docMk/>
            <pc:sldMk cId="1430138192" sldId="546"/>
            <ac:spMk id="8" creationId="{6269FBD2-F371-6F7E-1D42-95EFADFA10DD}"/>
          </ac:spMkLst>
        </pc:spChg>
      </pc:sldChg>
      <pc:sldChg chg="add replId">
        <pc:chgData name="Shourya Shailesh Chouhan" userId="S::schouha@purdue.edu::c592ebe2-018c-4edc-848e-2e0f251f67fe" providerId="AD" clId="Web-{D3B0B3FF-D6AD-4D41-AFA5-A7F31430156F}" dt="2023-12-05T23:45:17.271" v="16"/>
        <pc:sldMkLst>
          <pc:docMk/>
          <pc:sldMk cId="1973959834" sldId="547"/>
        </pc:sldMkLst>
      </pc:sldChg>
    </pc:docChg>
  </pc:docChgLst>
  <pc:docChgLst>
    <pc:chgData name="Shourya Shailesh Chouhan" userId="S::schouha@purdue.edu::c592ebe2-018c-4edc-848e-2e0f251f67fe" providerId="AD" clId="Web-{CA858C45-C6D5-DDE8-1393-C243B1777FFE}"/>
    <pc:docChg chg="modSld">
      <pc:chgData name="Shourya Shailesh Chouhan" userId="S::schouha@purdue.edu::c592ebe2-018c-4edc-848e-2e0f251f67fe" providerId="AD" clId="Web-{CA858C45-C6D5-DDE8-1393-C243B1777FFE}" dt="2023-12-09T00:58:30.093" v="10"/>
      <pc:docMkLst>
        <pc:docMk/>
      </pc:docMkLst>
      <pc:sldChg chg="delSp modSp">
        <pc:chgData name="Shourya Shailesh Chouhan" userId="S::schouha@purdue.edu::c592ebe2-018c-4edc-848e-2e0f251f67fe" providerId="AD" clId="Web-{CA858C45-C6D5-DDE8-1393-C243B1777FFE}" dt="2023-12-09T00:58:11.702" v="9" actId="1076"/>
        <pc:sldMkLst>
          <pc:docMk/>
          <pc:sldMk cId="1723491119" sldId="530"/>
        </pc:sldMkLst>
        <pc:spChg chg="mod">
          <ac:chgData name="Shourya Shailesh Chouhan" userId="S::schouha@purdue.edu::c592ebe2-018c-4edc-848e-2e0f251f67fe" providerId="AD" clId="Web-{CA858C45-C6D5-DDE8-1393-C243B1777FFE}" dt="2023-12-09T00:58:11.702" v="9" actId="1076"/>
          <ac:spMkLst>
            <pc:docMk/>
            <pc:sldMk cId="1723491119" sldId="530"/>
            <ac:spMk id="2" creationId="{DC870DB4-0446-EF22-E8E0-3A5B83923AC0}"/>
          </ac:spMkLst>
        </pc:spChg>
        <pc:spChg chg="del">
          <ac:chgData name="Shourya Shailesh Chouhan" userId="S::schouha@purdue.edu::c592ebe2-018c-4edc-848e-2e0f251f67fe" providerId="AD" clId="Web-{CA858C45-C6D5-DDE8-1393-C243B1777FFE}" dt="2023-12-09T00:57:48.154" v="0"/>
          <ac:spMkLst>
            <pc:docMk/>
            <pc:sldMk cId="1723491119" sldId="530"/>
            <ac:spMk id="3" creationId="{62DB25B8-75BB-12B7-0407-E1F2AD8BC4CD}"/>
          </ac:spMkLst>
        </pc:spChg>
      </pc:sldChg>
      <pc:sldChg chg="mod modShow">
        <pc:chgData name="Shourya Shailesh Chouhan" userId="S::schouha@purdue.edu::c592ebe2-018c-4edc-848e-2e0f251f67fe" providerId="AD" clId="Web-{CA858C45-C6D5-DDE8-1393-C243B1777FFE}" dt="2023-12-09T00:58:30.093" v="10"/>
        <pc:sldMkLst>
          <pc:docMk/>
          <pc:sldMk cId="3366682575" sldId="575"/>
        </pc:sldMkLst>
      </pc:sldChg>
    </pc:docChg>
  </pc:docChgLst>
  <pc:docChgLst>
    <pc:chgData name="Sohan Kumar Sahoo" userId="S::sahoo14@purdue.edu::5034110a-9545-4d24-b02a-5cf3b2b47a80" providerId="AD" clId="Web-{4682248E-0014-43A3-BEE8-3753F47B508C}"/>
    <pc:docChg chg="addSld delSld modSld">
      <pc:chgData name="Sohan Kumar Sahoo" userId="S::sahoo14@purdue.edu::5034110a-9545-4d24-b02a-5cf3b2b47a80" providerId="AD" clId="Web-{4682248E-0014-43A3-BEE8-3753F47B508C}" dt="2023-12-08T01:38:36.003" v="218" actId="1076"/>
      <pc:docMkLst>
        <pc:docMk/>
      </pc:docMkLst>
      <pc:sldChg chg="addSp delSp modSp mod setBg">
        <pc:chgData name="Sohan Kumar Sahoo" userId="S::sahoo14@purdue.edu::5034110a-9545-4d24-b02a-5cf3b2b47a80" providerId="AD" clId="Web-{4682248E-0014-43A3-BEE8-3753F47B508C}" dt="2023-12-08T01:21:49.097" v="96" actId="1076"/>
        <pc:sldMkLst>
          <pc:docMk/>
          <pc:sldMk cId="1723491119" sldId="530"/>
        </pc:sldMkLst>
        <pc:spChg chg="mod">
          <ac:chgData name="Sohan Kumar Sahoo" userId="S::sahoo14@purdue.edu::5034110a-9545-4d24-b02a-5cf3b2b47a80" providerId="AD" clId="Web-{4682248E-0014-43A3-BEE8-3753F47B508C}" dt="2023-12-08T01:21:49.097" v="96" actId="1076"/>
          <ac:spMkLst>
            <pc:docMk/>
            <pc:sldMk cId="1723491119" sldId="530"/>
            <ac:spMk id="2" creationId="{DC870DB4-0446-EF22-E8E0-3A5B83923AC0}"/>
          </ac:spMkLst>
        </pc:spChg>
        <pc:spChg chg="del mod">
          <ac:chgData name="Sohan Kumar Sahoo" userId="S::sahoo14@purdue.edu::5034110a-9545-4d24-b02a-5cf3b2b47a80" providerId="AD" clId="Web-{4682248E-0014-43A3-BEE8-3753F47B508C}" dt="2023-12-08T01:21:43.159" v="94"/>
          <ac:spMkLst>
            <pc:docMk/>
            <pc:sldMk cId="1723491119" sldId="530"/>
            <ac:spMk id="3" creationId="{696329B1-2D04-0F3A-1081-C5117D8CE122}"/>
          </ac:spMkLst>
        </pc:spChg>
        <pc:spChg chg="add del mod">
          <ac:chgData name="Sohan Kumar Sahoo" userId="S::sahoo14@purdue.edu::5034110a-9545-4d24-b02a-5cf3b2b47a80" providerId="AD" clId="Web-{4682248E-0014-43A3-BEE8-3753F47B508C}" dt="2023-12-08T01:06:36.711" v="30"/>
          <ac:spMkLst>
            <pc:docMk/>
            <pc:sldMk cId="1723491119" sldId="530"/>
            <ac:spMk id="5" creationId="{E0E098CA-2BB6-FF17-32E4-BC90DE22DA52}"/>
          </ac:spMkLst>
        </pc:spChg>
        <pc:spChg chg="add del mod">
          <ac:chgData name="Sohan Kumar Sahoo" userId="S::sahoo14@purdue.edu::5034110a-9545-4d24-b02a-5cf3b2b47a80" providerId="AD" clId="Web-{4682248E-0014-43A3-BEE8-3753F47B508C}" dt="2023-12-08T01:21:45.472" v="95"/>
          <ac:spMkLst>
            <pc:docMk/>
            <pc:sldMk cId="1723491119" sldId="530"/>
            <ac:spMk id="9" creationId="{AED75C3B-8452-8912-976D-CE8CFC2CD2BF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09:24.216" v="40"/>
          <ac:spMkLst>
            <pc:docMk/>
            <pc:sldMk cId="1723491119" sldId="530"/>
            <ac:spMk id="12" creationId="{C1DD1A8A-57D5-4A81-AD04-532B043C5611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09:24.216" v="40"/>
          <ac:spMkLst>
            <pc:docMk/>
            <pc:sldMk cId="1723491119" sldId="530"/>
            <ac:spMk id="14" creationId="{007891EC-4501-44ED-A8C8-B11B6DB767AB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09:23.122" v="39"/>
          <ac:spMkLst>
            <pc:docMk/>
            <pc:sldMk cId="1723491119" sldId="530"/>
            <ac:spMk id="19" creationId="{9203DE33-2CD4-4CA8-9AF3-37C3B65133B0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09:23.122" v="39"/>
          <ac:spMkLst>
            <pc:docMk/>
            <pc:sldMk cId="1723491119" sldId="530"/>
            <ac:spMk id="21" creationId="{0AF57B88-1D4C-41FA-A761-EC1DD10C35CB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09:23.122" v="39"/>
          <ac:spMkLst>
            <pc:docMk/>
            <pc:sldMk cId="1723491119" sldId="530"/>
            <ac:spMk id="23" creationId="{D2548F45-5164-4ABB-8212-7F293FDED8D4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09:23.122" v="39"/>
          <ac:spMkLst>
            <pc:docMk/>
            <pc:sldMk cId="1723491119" sldId="530"/>
            <ac:spMk id="25" creationId="{5E81CCFB-7BEF-4186-86FB-D09450B4D02D}"/>
          </ac:spMkLst>
        </pc:spChg>
        <pc:picChg chg="add del mod">
          <ac:chgData name="Sohan Kumar Sahoo" userId="S::sahoo14@purdue.edu::5034110a-9545-4d24-b02a-5cf3b2b47a80" providerId="AD" clId="Web-{4682248E-0014-43A3-BEE8-3753F47B508C}" dt="2023-12-08T01:06:36.711" v="31"/>
          <ac:picMkLst>
            <pc:docMk/>
            <pc:sldMk cId="1723491119" sldId="530"/>
            <ac:picMk id="4" creationId="{3144AA05-B08A-7EA7-4522-A83C6AB08EAE}"/>
          </ac:picMkLst>
        </pc:picChg>
        <pc:picChg chg="add del mod ord">
          <ac:chgData name="Sohan Kumar Sahoo" userId="S::sahoo14@purdue.edu::5034110a-9545-4d24-b02a-5cf3b2b47a80" providerId="AD" clId="Web-{4682248E-0014-43A3-BEE8-3753F47B508C}" dt="2023-12-08T01:09:26.060" v="42"/>
          <ac:picMkLst>
            <pc:docMk/>
            <pc:sldMk cId="1723491119" sldId="530"/>
            <ac:picMk id="7" creationId="{DFD0F70B-738B-9D24-EB7B-98D9E6247B5F}"/>
          </ac:picMkLst>
        </pc:picChg>
      </pc:sldChg>
      <pc:sldChg chg="modSp">
        <pc:chgData name="Sohan Kumar Sahoo" userId="S::sahoo14@purdue.edu::5034110a-9545-4d24-b02a-5cf3b2b47a80" providerId="AD" clId="Web-{4682248E-0014-43A3-BEE8-3753F47B508C}" dt="2023-12-08T01:29:21.985" v="184"/>
        <pc:sldMkLst>
          <pc:docMk/>
          <pc:sldMk cId="1579562137" sldId="540"/>
        </pc:sldMkLst>
        <pc:spChg chg="mod">
          <ac:chgData name="Sohan Kumar Sahoo" userId="S::sahoo14@purdue.edu::5034110a-9545-4d24-b02a-5cf3b2b47a80" providerId="AD" clId="Web-{4682248E-0014-43A3-BEE8-3753F47B508C}" dt="2023-12-08T01:29:21.985" v="184"/>
          <ac:spMkLst>
            <pc:docMk/>
            <pc:sldMk cId="1579562137" sldId="540"/>
            <ac:spMk id="33" creationId="{57144164-5503-9D11-4F68-81F4CD378333}"/>
          </ac:spMkLst>
        </pc:spChg>
      </pc:sldChg>
      <pc:sldChg chg="addSp modSp mod setBg">
        <pc:chgData name="Sohan Kumar Sahoo" userId="S::sahoo14@purdue.edu::5034110a-9545-4d24-b02a-5cf3b2b47a80" providerId="AD" clId="Web-{4682248E-0014-43A3-BEE8-3753F47B508C}" dt="2023-12-08T00:59:38.887" v="2"/>
        <pc:sldMkLst>
          <pc:docMk/>
          <pc:sldMk cId="4240784453" sldId="548"/>
        </pc:sldMkLst>
        <pc:spChg chg="mod">
          <ac:chgData name="Sohan Kumar Sahoo" userId="S::sahoo14@purdue.edu::5034110a-9545-4d24-b02a-5cf3b2b47a80" providerId="AD" clId="Web-{4682248E-0014-43A3-BEE8-3753F47B508C}" dt="2023-12-08T00:59:38.887" v="2"/>
          <ac:spMkLst>
            <pc:docMk/>
            <pc:sldMk cId="4240784453" sldId="548"/>
            <ac:spMk id="2" creationId="{EE30DEE9-2DBD-C997-C208-027230B5A3EA}"/>
          </ac:spMkLst>
        </pc:spChg>
        <pc:spChg chg="mod">
          <ac:chgData name="Sohan Kumar Sahoo" userId="S::sahoo14@purdue.edu::5034110a-9545-4d24-b02a-5cf3b2b47a80" providerId="AD" clId="Web-{4682248E-0014-43A3-BEE8-3753F47B508C}" dt="2023-12-08T00:59:38.887" v="2"/>
          <ac:spMkLst>
            <pc:docMk/>
            <pc:sldMk cId="4240784453" sldId="548"/>
            <ac:spMk id="3" creationId="{D534491D-AF3A-C879-49E6-F11A17AC3008}"/>
          </ac:spMkLst>
        </pc:spChg>
        <pc:spChg chg="mod ord">
          <ac:chgData name="Sohan Kumar Sahoo" userId="S::sahoo14@purdue.edu::5034110a-9545-4d24-b02a-5cf3b2b47a80" providerId="AD" clId="Web-{4682248E-0014-43A3-BEE8-3753F47B508C}" dt="2023-12-08T00:59:38.887" v="2"/>
          <ac:spMkLst>
            <pc:docMk/>
            <pc:sldMk cId="4240784453" sldId="548"/>
            <ac:spMk id="5" creationId="{F79CF1F9-4847-1440-0352-6D1284A48D05}"/>
          </ac:spMkLst>
        </pc:spChg>
        <pc:spChg chg="add">
          <ac:chgData name="Sohan Kumar Sahoo" userId="S::sahoo14@purdue.edu::5034110a-9545-4d24-b02a-5cf3b2b47a80" providerId="AD" clId="Web-{4682248E-0014-43A3-BEE8-3753F47B508C}" dt="2023-12-08T00:59:38.887" v="2"/>
          <ac:spMkLst>
            <pc:docMk/>
            <pc:sldMk cId="4240784453" sldId="548"/>
            <ac:spMk id="15" creationId="{2151139A-886F-4B97-8815-729AD3831BBD}"/>
          </ac:spMkLst>
        </pc:spChg>
        <pc:spChg chg="add">
          <ac:chgData name="Sohan Kumar Sahoo" userId="S::sahoo14@purdue.edu::5034110a-9545-4d24-b02a-5cf3b2b47a80" providerId="AD" clId="Web-{4682248E-0014-43A3-BEE8-3753F47B508C}" dt="2023-12-08T00:59:38.887" v="2"/>
          <ac:spMkLst>
            <pc:docMk/>
            <pc:sldMk cId="4240784453" sldId="548"/>
            <ac:spMk id="16" creationId="{AB5E08C4-8CDD-4623-A5B8-E998C6DEE3B7}"/>
          </ac:spMkLst>
        </pc:spChg>
        <pc:spChg chg="add">
          <ac:chgData name="Sohan Kumar Sahoo" userId="S::sahoo14@purdue.edu::5034110a-9545-4d24-b02a-5cf3b2b47a80" providerId="AD" clId="Web-{4682248E-0014-43A3-BEE8-3753F47B508C}" dt="2023-12-08T00:59:38.887" v="2"/>
          <ac:spMkLst>
            <pc:docMk/>
            <pc:sldMk cId="4240784453" sldId="548"/>
            <ac:spMk id="17" creationId="{15F33878-D502-4FFA-8ACE-F2AECDB2A23F}"/>
          </ac:spMkLst>
        </pc:spChg>
        <pc:spChg chg="add">
          <ac:chgData name="Sohan Kumar Sahoo" userId="S::sahoo14@purdue.edu::5034110a-9545-4d24-b02a-5cf3b2b47a80" providerId="AD" clId="Web-{4682248E-0014-43A3-BEE8-3753F47B508C}" dt="2023-12-08T00:59:38.887" v="2"/>
          <ac:spMkLst>
            <pc:docMk/>
            <pc:sldMk cId="4240784453" sldId="548"/>
            <ac:spMk id="19" creationId="{D3539FEE-81D3-4406-802E-60B20B16F4F6}"/>
          </ac:spMkLst>
        </pc:spChg>
        <pc:spChg chg="add">
          <ac:chgData name="Sohan Kumar Sahoo" userId="S::sahoo14@purdue.edu::5034110a-9545-4d24-b02a-5cf3b2b47a80" providerId="AD" clId="Web-{4682248E-0014-43A3-BEE8-3753F47B508C}" dt="2023-12-08T00:59:38.887" v="2"/>
          <ac:spMkLst>
            <pc:docMk/>
            <pc:sldMk cId="4240784453" sldId="548"/>
            <ac:spMk id="21" creationId="{DC701763-729E-462F-A5A8-E0DEFEB1E2E4}"/>
          </ac:spMkLst>
        </pc:spChg>
        <pc:picChg chg="mod ord">
          <ac:chgData name="Sohan Kumar Sahoo" userId="S::sahoo14@purdue.edu::5034110a-9545-4d24-b02a-5cf3b2b47a80" providerId="AD" clId="Web-{4682248E-0014-43A3-BEE8-3753F47B508C}" dt="2023-12-08T00:59:38.887" v="2"/>
          <ac:picMkLst>
            <pc:docMk/>
            <pc:sldMk cId="4240784453" sldId="548"/>
            <ac:picMk id="11" creationId="{B6540021-2663-A331-467F-E99CAF2BBB70}"/>
          </ac:picMkLst>
        </pc:picChg>
        <pc:picChg chg="mod">
          <ac:chgData name="Sohan Kumar Sahoo" userId="S::sahoo14@purdue.edu::5034110a-9545-4d24-b02a-5cf3b2b47a80" providerId="AD" clId="Web-{4682248E-0014-43A3-BEE8-3753F47B508C}" dt="2023-12-08T00:59:38.887" v="2"/>
          <ac:picMkLst>
            <pc:docMk/>
            <pc:sldMk cId="4240784453" sldId="548"/>
            <ac:picMk id="13" creationId="{538F9322-7F55-01B3-6BCD-007AD9BF4D49}"/>
          </ac:picMkLst>
        </pc:picChg>
      </pc:sldChg>
      <pc:sldChg chg="modSp">
        <pc:chgData name="Sohan Kumar Sahoo" userId="S::sahoo14@purdue.edu::5034110a-9545-4d24-b02a-5cf3b2b47a80" providerId="AD" clId="Web-{4682248E-0014-43A3-BEE8-3753F47B508C}" dt="2023-12-08T01:15:12.664" v="62" actId="1076"/>
        <pc:sldMkLst>
          <pc:docMk/>
          <pc:sldMk cId="2951246470" sldId="552"/>
        </pc:sldMkLst>
        <pc:spChg chg="mod">
          <ac:chgData name="Sohan Kumar Sahoo" userId="S::sahoo14@purdue.edu::5034110a-9545-4d24-b02a-5cf3b2b47a80" providerId="AD" clId="Web-{4682248E-0014-43A3-BEE8-3753F47B508C}" dt="2023-12-08T01:15:06.414" v="60" actId="1076"/>
          <ac:spMkLst>
            <pc:docMk/>
            <pc:sldMk cId="2951246470" sldId="552"/>
            <ac:spMk id="6" creationId="{A2E53596-950D-6225-01C0-C0A1A640E6E1}"/>
          </ac:spMkLst>
        </pc:spChg>
        <pc:picChg chg="mod">
          <ac:chgData name="Sohan Kumar Sahoo" userId="S::sahoo14@purdue.edu::5034110a-9545-4d24-b02a-5cf3b2b47a80" providerId="AD" clId="Web-{4682248E-0014-43A3-BEE8-3753F47B508C}" dt="2023-12-08T01:15:12.664" v="62" actId="1076"/>
          <ac:picMkLst>
            <pc:docMk/>
            <pc:sldMk cId="2951246470" sldId="552"/>
            <ac:picMk id="3" creationId="{C7A25832-72D4-296D-F380-9E5F782221B7}"/>
          </ac:picMkLst>
        </pc:picChg>
        <pc:picChg chg="mod">
          <ac:chgData name="Sohan Kumar Sahoo" userId="S::sahoo14@purdue.edu::5034110a-9545-4d24-b02a-5cf3b2b47a80" providerId="AD" clId="Web-{4682248E-0014-43A3-BEE8-3753F47B508C}" dt="2023-12-08T01:15:08.132" v="61" actId="1076"/>
          <ac:picMkLst>
            <pc:docMk/>
            <pc:sldMk cId="2951246470" sldId="552"/>
            <ac:picMk id="10" creationId="{EC0B6191-B873-DCD5-028A-13240B917BB6}"/>
          </ac:picMkLst>
        </pc:picChg>
      </pc:sldChg>
      <pc:sldChg chg="addSp delSp modSp mod setBg">
        <pc:chgData name="Sohan Kumar Sahoo" userId="S::sahoo14@purdue.edu::5034110a-9545-4d24-b02a-5cf3b2b47a80" providerId="AD" clId="Web-{4682248E-0014-43A3-BEE8-3753F47B508C}" dt="2023-12-08T01:11:58.955" v="48"/>
        <pc:sldMkLst>
          <pc:docMk/>
          <pc:sldMk cId="462483082" sldId="553"/>
        </pc:sldMkLst>
        <pc:spChg chg="mod">
          <ac:chgData name="Sohan Kumar Sahoo" userId="S::sahoo14@purdue.edu::5034110a-9545-4d24-b02a-5cf3b2b47a80" providerId="AD" clId="Web-{4682248E-0014-43A3-BEE8-3753F47B508C}" dt="2023-12-08T01:11:58.955" v="48"/>
          <ac:spMkLst>
            <pc:docMk/>
            <pc:sldMk cId="462483082" sldId="553"/>
            <ac:spMk id="5" creationId="{5681AE4F-A990-ACA2-A8FC-00F31BA1F6E5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11:58.939" v="47"/>
          <ac:spMkLst>
            <pc:docMk/>
            <pc:sldMk cId="462483082" sldId="553"/>
            <ac:spMk id="10" creationId="{F3060C83-F051-4F0E-ABAD-AA0DFC48B218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11:58.939" v="47"/>
          <ac:spMkLst>
            <pc:docMk/>
            <pc:sldMk cId="462483082" sldId="553"/>
            <ac:spMk id="12" creationId="{83C98ABE-055B-441F-B07E-44F97F083C39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11:58.939" v="47"/>
          <ac:spMkLst>
            <pc:docMk/>
            <pc:sldMk cId="462483082" sldId="553"/>
            <ac:spMk id="14" creationId="{29FDB030-9B49-4CED-8CCD-4D99382388AC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11:58.939" v="47"/>
          <ac:spMkLst>
            <pc:docMk/>
            <pc:sldMk cId="462483082" sldId="553"/>
            <ac:spMk id="16" creationId="{3783CA14-24A1-485C-8B30-D6A5D87987AD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11:58.939" v="47"/>
          <ac:spMkLst>
            <pc:docMk/>
            <pc:sldMk cId="462483082" sldId="553"/>
            <ac:spMk id="18" creationId="{9A97C86A-04D6-40F7-AE84-31AB43E6A846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11:58.939" v="47"/>
          <ac:spMkLst>
            <pc:docMk/>
            <pc:sldMk cId="462483082" sldId="553"/>
            <ac:spMk id="20" creationId="{FF9F2414-84E8-453E-B1F3-389FDE8192D9}"/>
          </ac:spMkLst>
        </pc:spChg>
        <pc:spChg chg="add del">
          <ac:chgData name="Sohan Kumar Sahoo" userId="S::sahoo14@purdue.edu::5034110a-9545-4d24-b02a-5cf3b2b47a80" providerId="AD" clId="Web-{4682248E-0014-43A3-BEE8-3753F47B508C}" dt="2023-12-08T01:11:58.939" v="47"/>
          <ac:spMkLst>
            <pc:docMk/>
            <pc:sldMk cId="462483082" sldId="553"/>
            <ac:spMk id="22" creationId="{3ECA69A1-7536-43AC-85EF-C7106179F5ED}"/>
          </ac:spMkLst>
        </pc:spChg>
        <pc:spChg chg="add">
          <ac:chgData name="Sohan Kumar Sahoo" userId="S::sahoo14@purdue.edu::5034110a-9545-4d24-b02a-5cf3b2b47a80" providerId="AD" clId="Web-{4682248E-0014-43A3-BEE8-3753F47B508C}" dt="2023-12-08T01:11:58.955" v="48"/>
          <ac:spMkLst>
            <pc:docMk/>
            <pc:sldMk cId="462483082" sldId="553"/>
            <ac:spMk id="24" creationId="{2D2B266D-3625-4584-A5C3-7D3F672CFF30}"/>
          </ac:spMkLst>
        </pc:spChg>
        <pc:spChg chg="add">
          <ac:chgData name="Sohan Kumar Sahoo" userId="S::sahoo14@purdue.edu::5034110a-9545-4d24-b02a-5cf3b2b47a80" providerId="AD" clId="Web-{4682248E-0014-43A3-BEE8-3753F47B508C}" dt="2023-12-08T01:11:58.955" v="48"/>
          <ac:spMkLst>
            <pc:docMk/>
            <pc:sldMk cId="462483082" sldId="553"/>
            <ac:spMk id="25" creationId="{C463B99A-73EE-4FBB-B7C4-F9F9BCC25C65}"/>
          </ac:spMkLst>
        </pc:spChg>
        <pc:spChg chg="add">
          <ac:chgData name="Sohan Kumar Sahoo" userId="S::sahoo14@purdue.edu::5034110a-9545-4d24-b02a-5cf3b2b47a80" providerId="AD" clId="Web-{4682248E-0014-43A3-BEE8-3753F47B508C}" dt="2023-12-08T01:11:58.955" v="48"/>
          <ac:spMkLst>
            <pc:docMk/>
            <pc:sldMk cId="462483082" sldId="553"/>
            <ac:spMk id="26" creationId="{A5D2A5D1-BA0D-47D3-B051-DA7743C46E28}"/>
          </ac:spMkLst>
        </pc:spChg>
        <pc:picChg chg="mod">
          <ac:chgData name="Sohan Kumar Sahoo" userId="S::sahoo14@purdue.edu::5034110a-9545-4d24-b02a-5cf3b2b47a80" providerId="AD" clId="Web-{4682248E-0014-43A3-BEE8-3753F47B508C}" dt="2023-12-08T01:11:58.955" v="48"/>
          <ac:picMkLst>
            <pc:docMk/>
            <pc:sldMk cId="462483082" sldId="553"/>
            <ac:picMk id="2" creationId="{3571874E-7B9F-CAD5-953E-ED8483F3747A}"/>
          </ac:picMkLst>
        </pc:picChg>
        <pc:picChg chg="mod">
          <ac:chgData name="Sohan Kumar Sahoo" userId="S::sahoo14@purdue.edu::5034110a-9545-4d24-b02a-5cf3b2b47a80" providerId="AD" clId="Web-{4682248E-0014-43A3-BEE8-3753F47B508C}" dt="2023-12-08T01:11:58.955" v="48"/>
          <ac:picMkLst>
            <pc:docMk/>
            <pc:sldMk cId="462483082" sldId="553"/>
            <ac:picMk id="4" creationId="{4E2E7047-79FA-9F45-FBDB-AA4BB1C12F29}"/>
          </ac:picMkLst>
        </pc:picChg>
      </pc:sldChg>
      <pc:sldChg chg="modSp">
        <pc:chgData name="Sohan Kumar Sahoo" userId="S::sahoo14@purdue.edu::5034110a-9545-4d24-b02a-5cf3b2b47a80" providerId="AD" clId="Web-{4682248E-0014-43A3-BEE8-3753F47B508C}" dt="2023-12-08T01:34:50.590" v="206" actId="14100"/>
        <pc:sldMkLst>
          <pc:docMk/>
          <pc:sldMk cId="955117959" sldId="557"/>
        </pc:sldMkLst>
        <pc:spChg chg="mod">
          <ac:chgData name="Sohan Kumar Sahoo" userId="S::sahoo14@purdue.edu::5034110a-9545-4d24-b02a-5cf3b2b47a80" providerId="AD" clId="Web-{4682248E-0014-43A3-BEE8-3753F47B508C}" dt="2023-12-08T01:29:33.704" v="186" actId="1076"/>
          <ac:spMkLst>
            <pc:docMk/>
            <pc:sldMk cId="955117959" sldId="557"/>
            <ac:spMk id="2" creationId="{C07F7E09-6A9E-9FCC-7867-895F21ABE716}"/>
          </ac:spMkLst>
        </pc:spChg>
        <pc:spChg chg="mod">
          <ac:chgData name="Sohan Kumar Sahoo" userId="S::sahoo14@purdue.edu::5034110a-9545-4d24-b02a-5cf3b2b47a80" providerId="AD" clId="Web-{4682248E-0014-43A3-BEE8-3753F47B508C}" dt="2023-12-08T01:34:50.590" v="206" actId="14100"/>
          <ac:spMkLst>
            <pc:docMk/>
            <pc:sldMk cId="955117959" sldId="557"/>
            <ac:spMk id="3" creationId="{199158D4-7B61-0A48-E33F-792278D05724}"/>
          </ac:spMkLst>
        </pc:spChg>
      </pc:sldChg>
      <pc:sldChg chg="addSp delSp modSp">
        <pc:chgData name="Sohan Kumar Sahoo" userId="S::sahoo14@purdue.edu::5034110a-9545-4d24-b02a-5cf3b2b47a80" providerId="AD" clId="Web-{4682248E-0014-43A3-BEE8-3753F47B508C}" dt="2023-12-08T01:35:59.530" v="208"/>
        <pc:sldMkLst>
          <pc:docMk/>
          <pc:sldMk cId="2291223312" sldId="558"/>
        </pc:sldMkLst>
        <pc:spChg chg="del mod">
          <ac:chgData name="Sohan Kumar Sahoo" userId="S::sahoo14@purdue.edu::5034110a-9545-4d24-b02a-5cf3b2b47a80" providerId="AD" clId="Web-{4682248E-0014-43A3-BEE8-3753F47B508C}" dt="2023-12-08T01:35:59.530" v="208"/>
          <ac:spMkLst>
            <pc:docMk/>
            <pc:sldMk cId="2291223312" sldId="558"/>
            <ac:spMk id="2" creationId="{F41F0E99-07CC-9576-AFD7-C52151AD0EA3}"/>
          </ac:spMkLst>
        </pc:spChg>
        <pc:spChg chg="del">
          <ac:chgData name="Sohan Kumar Sahoo" userId="S::sahoo14@purdue.edu::5034110a-9545-4d24-b02a-5cf3b2b47a80" providerId="AD" clId="Web-{4682248E-0014-43A3-BEE8-3753F47B508C}" dt="2023-12-08T01:35:59.483" v="207"/>
          <ac:spMkLst>
            <pc:docMk/>
            <pc:sldMk cId="2291223312" sldId="558"/>
            <ac:spMk id="4" creationId="{3D630C9D-0D61-B3BC-6E8E-BD3B656DD2C2}"/>
          </ac:spMkLst>
        </pc:spChg>
        <pc:spChg chg="add mod">
          <ac:chgData name="Sohan Kumar Sahoo" userId="S::sahoo14@purdue.edu::5034110a-9545-4d24-b02a-5cf3b2b47a80" providerId="AD" clId="Web-{4682248E-0014-43A3-BEE8-3753F47B508C}" dt="2023-12-08T01:35:59.530" v="208"/>
          <ac:spMkLst>
            <pc:docMk/>
            <pc:sldMk cId="2291223312" sldId="558"/>
            <ac:spMk id="12" creationId="{8A3F1A5B-94AB-3670-6291-994182B2BC36}"/>
          </ac:spMkLst>
        </pc:spChg>
      </pc:sldChg>
      <pc:sldChg chg="addSp delSp modSp">
        <pc:chgData name="Sohan Kumar Sahoo" userId="S::sahoo14@purdue.edu::5034110a-9545-4d24-b02a-5cf3b2b47a80" providerId="AD" clId="Web-{4682248E-0014-43A3-BEE8-3753F47B508C}" dt="2023-12-08T01:24:55.931" v="133"/>
        <pc:sldMkLst>
          <pc:docMk/>
          <pc:sldMk cId="1346935892" sldId="560"/>
        </pc:sldMkLst>
        <pc:spChg chg="add del mod">
          <ac:chgData name="Sohan Kumar Sahoo" userId="S::sahoo14@purdue.edu::5034110a-9545-4d24-b02a-5cf3b2b47a80" providerId="AD" clId="Web-{4682248E-0014-43A3-BEE8-3753F47B508C}" dt="2023-12-08T01:24:55.931" v="132"/>
          <ac:spMkLst>
            <pc:docMk/>
            <pc:sldMk cId="1346935892" sldId="560"/>
            <ac:spMk id="7" creationId="{ADBA728F-156D-8FEE-6B55-E5DC48F7E8F8}"/>
          </ac:spMkLst>
        </pc:spChg>
        <pc:spChg chg="del mod">
          <ac:chgData name="Sohan Kumar Sahoo" userId="S::sahoo14@purdue.edu::5034110a-9545-4d24-b02a-5cf3b2b47a80" providerId="AD" clId="Web-{4682248E-0014-43A3-BEE8-3753F47B508C}" dt="2023-12-08T01:24:55.931" v="131"/>
          <ac:spMkLst>
            <pc:docMk/>
            <pc:sldMk cId="1346935892" sldId="560"/>
            <ac:spMk id="8" creationId="{DDF4BAED-071B-0949-9181-FE5AB952597D}"/>
          </ac:spMkLst>
        </pc:spChg>
        <pc:picChg chg="add del mod">
          <ac:chgData name="Sohan Kumar Sahoo" userId="S::sahoo14@purdue.edu::5034110a-9545-4d24-b02a-5cf3b2b47a80" providerId="AD" clId="Web-{4682248E-0014-43A3-BEE8-3753F47B508C}" dt="2023-12-08T01:24:55.931" v="133"/>
          <ac:picMkLst>
            <pc:docMk/>
            <pc:sldMk cId="1346935892" sldId="560"/>
            <ac:picMk id="5" creationId="{DCB12F1D-8805-25EE-FA72-0B6B1F1DF2C9}"/>
          </ac:picMkLst>
        </pc:picChg>
        <pc:picChg chg="add del mod">
          <ac:chgData name="Sohan Kumar Sahoo" userId="S::sahoo14@purdue.edu::5034110a-9545-4d24-b02a-5cf3b2b47a80" providerId="AD" clId="Web-{4682248E-0014-43A3-BEE8-3753F47B508C}" dt="2023-12-08T01:24:55.931" v="130"/>
          <ac:picMkLst>
            <pc:docMk/>
            <pc:sldMk cId="1346935892" sldId="560"/>
            <ac:picMk id="11" creationId="{BC51626A-C77E-AD05-3B98-B0E1804CBB81}"/>
          </ac:picMkLst>
        </pc:picChg>
      </pc:sldChg>
      <pc:sldChg chg="addSp delSp modSp add replId">
        <pc:chgData name="Sohan Kumar Sahoo" userId="S::sahoo14@purdue.edu::5034110a-9545-4d24-b02a-5cf3b2b47a80" providerId="AD" clId="Web-{4682248E-0014-43A3-BEE8-3753F47B508C}" dt="2023-12-08T01:28:24.437" v="179" actId="1076"/>
        <pc:sldMkLst>
          <pc:docMk/>
          <pc:sldMk cId="2913489859" sldId="561"/>
        </pc:sldMkLst>
        <pc:spChg chg="add del mod">
          <ac:chgData name="Sohan Kumar Sahoo" userId="S::sahoo14@purdue.edu::5034110a-9545-4d24-b02a-5cf3b2b47a80" providerId="AD" clId="Web-{4682248E-0014-43A3-BEE8-3753F47B508C}" dt="2023-12-08T01:20:48.720" v="88"/>
          <ac:spMkLst>
            <pc:docMk/>
            <pc:sldMk cId="2913489859" sldId="561"/>
            <ac:spMk id="3" creationId="{21D23540-B79E-998A-2076-82A9FA670719}"/>
          </ac:spMkLst>
        </pc:spChg>
        <pc:spChg chg="add mod">
          <ac:chgData name="Sohan Kumar Sahoo" userId="S::sahoo14@purdue.edu::5034110a-9545-4d24-b02a-5cf3b2b47a80" providerId="AD" clId="Web-{4682248E-0014-43A3-BEE8-3753F47B508C}" dt="2023-12-08T01:28:24.437" v="179" actId="1076"/>
          <ac:spMkLst>
            <pc:docMk/>
            <pc:sldMk cId="2913489859" sldId="561"/>
            <ac:spMk id="7" creationId="{A3C401C1-3DBE-4164-8DD3-251021A64649}"/>
          </ac:spMkLst>
        </pc:spChg>
        <pc:spChg chg="del">
          <ac:chgData name="Sohan Kumar Sahoo" userId="S::sahoo14@purdue.edu::5034110a-9545-4d24-b02a-5cf3b2b47a80" providerId="AD" clId="Web-{4682248E-0014-43A3-BEE8-3753F47B508C}" dt="2023-12-08T01:19:18.155" v="74"/>
          <ac:spMkLst>
            <pc:docMk/>
            <pc:sldMk cId="2913489859" sldId="561"/>
            <ac:spMk id="69" creationId="{0B07383B-6310-56A6-B051-F4B962E11786}"/>
          </ac:spMkLst>
        </pc:spChg>
        <pc:picChg chg="add mod">
          <ac:chgData name="Sohan Kumar Sahoo" userId="S::sahoo14@purdue.edu::5034110a-9545-4d24-b02a-5cf3b2b47a80" providerId="AD" clId="Web-{4682248E-0014-43A3-BEE8-3753F47B508C}" dt="2023-12-08T01:28:21.890" v="178" actId="1076"/>
          <ac:picMkLst>
            <pc:docMk/>
            <pc:sldMk cId="2913489859" sldId="561"/>
            <ac:picMk id="5" creationId="{B88B0E21-1BA2-E094-CE51-B7F6E0F75DA7}"/>
          </ac:picMkLst>
        </pc:picChg>
        <pc:picChg chg="del">
          <ac:chgData name="Sohan Kumar Sahoo" userId="S::sahoo14@purdue.edu::5034110a-9545-4d24-b02a-5cf3b2b47a80" providerId="AD" clId="Web-{4682248E-0014-43A3-BEE8-3753F47B508C}" dt="2023-12-08T01:19:15.233" v="73"/>
          <ac:picMkLst>
            <pc:docMk/>
            <pc:sldMk cId="2913489859" sldId="561"/>
            <ac:picMk id="34" creationId="{134283C0-06F5-B414-AE93-629258FD23DA}"/>
          </ac:picMkLst>
        </pc:picChg>
      </pc:sldChg>
      <pc:sldChg chg="addSp delSp modSp add del replId">
        <pc:chgData name="Sohan Kumar Sahoo" userId="S::sahoo14@purdue.edu::5034110a-9545-4d24-b02a-5cf3b2b47a80" providerId="AD" clId="Web-{4682248E-0014-43A3-BEE8-3753F47B508C}" dt="2023-12-08T01:23:01.052" v="104"/>
        <pc:sldMkLst>
          <pc:docMk/>
          <pc:sldMk cId="1720952053" sldId="562"/>
        </pc:sldMkLst>
        <pc:spChg chg="add mod">
          <ac:chgData name="Sohan Kumar Sahoo" userId="S::sahoo14@purdue.edu::5034110a-9545-4d24-b02a-5cf3b2b47a80" providerId="AD" clId="Web-{4682248E-0014-43A3-BEE8-3753F47B508C}" dt="2023-12-08T01:22:38.145" v="101" actId="1076"/>
          <ac:spMkLst>
            <pc:docMk/>
            <pc:sldMk cId="1720952053" sldId="562"/>
            <ac:spMk id="3" creationId="{B75ED04E-6773-594C-DF4D-4A91B20D5048}"/>
          </ac:spMkLst>
        </pc:spChg>
        <pc:spChg chg="add mod">
          <ac:chgData name="Sohan Kumar Sahoo" userId="S::sahoo14@purdue.edu::5034110a-9545-4d24-b02a-5cf3b2b47a80" providerId="AD" clId="Web-{4682248E-0014-43A3-BEE8-3753F47B508C}" dt="2023-12-08T01:22:49.552" v="103" actId="1076"/>
          <ac:spMkLst>
            <pc:docMk/>
            <pc:sldMk cId="1720952053" sldId="562"/>
            <ac:spMk id="6" creationId="{DC312AE1-9778-59F7-8BF2-AC10873BDB49}"/>
          </ac:spMkLst>
        </pc:spChg>
        <pc:spChg chg="del">
          <ac:chgData name="Sohan Kumar Sahoo" userId="S::sahoo14@purdue.edu::5034110a-9545-4d24-b02a-5cf3b2b47a80" providerId="AD" clId="Web-{4682248E-0014-43A3-BEE8-3753F47B508C}" dt="2023-12-08T01:22:17.567" v="99"/>
          <ac:spMkLst>
            <pc:docMk/>
            <pc:sldMk cId="1720952053" sldId="562"/>
            <ac:spMk id="7" creationId="{A3C401C1-3DBE-4164-8DD3-251021A64649}"/>
          </ac:spMkLst>
        </pc:spChg>
        <pc:picChg chg="del">
          <ac:chgData name="Sohan Kumar Sahoo" userId="S::sahoo14@purdue.edu::5034110a-9545-4d24-b02a-5cf3b2b47a80" providerId="AD" clId="Web-{4682248E-0014-43A3-BEE8-3753F47B508C}" dt="2023-12-08T01:22:14.973" v="98"/>
          <ac:picMkLst>
            <pc:docMk/>
            <pc:sldMk cId="1720952053" sldId="562"/>
            <ac:picMk id="5" creationId="{B88B0E21-1BA2-E094-CE51-B7F6E0F75DA7}"/>
          </ac:picMkLst>
        </pc:picChg>
      </pc:sldChg>
      <pc:sldChg chg="addSp delSp modSp add replId">
        <pc:chgData name="Sohan Kumar Sahoo" userId="S::sahoo14@purdue.edu::5034110a-9545-4d24-b02a-5cf3b2b47a80" providerId="AD" clId="Web-{4682248E-0014-43A3-BEE8-3753F47B508C}" dt="2023-12-08T01:30:48.427" v="204" actId="1076"/>
        <pc:sldMkLst>
          <pc:docMk/>
          <pc:sldMk cId="4264499004" sldId="562"/>
        </pc:sldMkLst>
        <pc:spChg chg="add mod">
          <ac:chgData name="Sohan Kumar Sahoo" userId="S::sahoo14@purdue.edu::5034110a-9545-4d24-b02a-5cf3b2b47a80" providerId="AD" clId="Web-{4682248E-0014-43A3-BEE8-3753F47B508C}" dt="2023-12-08T01:30:48.427" v="204" actId="1076"/>
          <ac:spMkLst>
            <pc:docMk/>
            <pc:sldMk cId="4264499004" sldId="562"/>
            <ac:spMk id="6" creationId="{FD3E78F3-93F3-4D1C-1DF3-770BA3C64699}"/>
          </ac:spMkLst>
        </pc:spChg>
        <pc:spChg chg="del">
          <ac:chgData name="Sohan Kumar Sahoo" userId="S::sahoo14@purdue.edu::5034110a-9545-4d24-b02a-5cf3b2b47a80" providerId="AD" clId="Web-{4682248E-0014-43A3-BEE8-3753F47B508C}" dt="2023-12-08T01:23:42.272" v="111"/>
          <ac:spMkLst>
            <pc:docMk/>
            <pc:sldMk cId="4264499004" sldId="562"/>
            <ac:spMk id="7" creationId="{A3C401C1-3DBE-4164-8DD3-251021A64649}"/>
          </ac:spMkLst>
        </pc:spChg>
        <pc:spChg chg="add mod">
          <ac:chgData name="Sohan Kumar Sahoo" userId="S::sahoo14@purdue.edu::5034110a-9545-4d24-b02a-5cf3b2b47a80" providerId="AD" clId="Web-{4682248E-0014-43A3-BEE8-3753F47B508C}" dt="2023-12-08T01:30:43.003" v="203" actId="1076"/>
          <ac:spMkLst>
            <pc:docMk/>
            <pc:sldMk cId="4264499004" sldId="562"/>
            <ac:spMk id="11" creationId="{8AB86A1A-0D62-ED82-CF6A-42E35CE67AB1}"/>
          </ac:spMkLst>
        </pc:spChg>
        <pc:spChg chg="add mod">
          <ac:chgData name="Sohan Kumar Sahoo" userId="S::sahoo14@purdue.edu::5034110a-9545-4d24-b02a-5cf3b2b47a80" providerId="AD" clId="Web-{4682248E-0014-43A3-BEE8-3753F47B508C}" dt="2023-12-08T01:30:17.815" v="196" actId="14100"/>
          <ac:spMkLst>
            <pc:docMk/>
            <pc:sldMk cId="4264499004" sldId="562"/>
            <ac:spMk id="12" creationId="{713B4105-270B-E572-1DD3-7158B20C24CB}"/>
          </ac:spMkLst>
        </pc:spChg>
        <pc:picChg chg="add mod">
          <ac:chgData name="Sohan Kumar Sahoo" userId="S::sahoo14@purdue.edu::5034110a-9545-4d24-b02a-5cf3b2b47a80" providerId="AD" clId="Web-{4682248E-0014-43A3-BEE8-3753F47B508C}" dt="2023-12-08T01:30:09.674" v="193" actId="14100"/>
          <ac:picMkLst>
            <pc:docMk/>
            <pc:sldMk cId="4264499004" sldId="562"/>
            <ac:picMk id="3" creationId="{50F0BD58-F6AE-C42E-BF05-6CF89653EABA}"/>
          </ac:picMkLst>
        </pc:picChg>
        <pc:picChg chg="del">
          <ac:chgData name="Sohan Kumar Sahoo" userId="S::sahoo14@purdue.edu::5034110a-9545-4d24-b02a-5cf3b2b47a80" providerId="AD" clId="Web-{4682248E-0014-43A3-BEE8-3753F47B508C}" dt="2023-12-08T01:23:18.787" v="107"/>
          <ac:picMkLst>
            <pc:docMk/>
            <pc:sldMk cId="4264499004" sldId="562"/>
            <ac:picMk id="5" creationId="{B88B0E21-1BA2-E094-CE51-B7F6E0F75DA7}"/>
          </ac:picMkLst>
        </pc:picChg>
        <pc:picChg chg="add mod">
          <ac:chgData name="Sohan Kumar Sahoo" userId="S::sahoo14@purdue.edu::5034110a-9545-4d24-b02a-5cf3b2b47a80" providerId="AD" clId="Web-{4682248E-0014-43A3-BEE8-3753F47B508C}" dt="2023-12-08T01:27:30.169" v="174" actId="1076"/>
          <ac:picMkLst>
            <pc:docMk/>
            <pc:sldMk cId="4264499004" sldId="562"/>
            <ac:picMk id="9" creationId="{1DA7945F-449C-EDE6-2E56-03FF65F624CD}"/>
          </ac:picMkLst>
        </pc:picChg>
        <pc:picChg chg="add mod">
          <ac:chgData name="Sohan Kumar Sahoo" userId="S::sahoo14@purdue.edu::5034110a-9545-4d24-b02a-5cf3b2b47a80" providerId="AD" clId="Web-{4682248E-0014-43A3-BEE8-3753F47B508C}" dt="2023-12-08T01:30:23.112" v="197" actId="14100"/>
          <ac:picMkLst>
            <pc:docMk/>
            <pc:sldMk cId="4264499004" sldId="562"/>
            <ac:picMk id="10" creationId="{C323CBC8-B480-DBA2-14BD-A4377217C2BD}"/>
          </ac:picMkLst>
        </pc:picChg>
        <pc:picChg chg="add mod">
          <ac:chgData name="Sohan Kumar Sahoo" userId="S::sahoo14@purdue.edu::5034110a-9545-4d24-b02a-5cf3b2b47a80" providerId="AD" clId="Web-{4682248E-0014-43A3-BEE8-3753F47B508C}" dt="2023-12-08T01:30:25.596" v="198" actId="1076"/>
          <ac:picMkLst>
            <pc:docMk/>
            <pc:sldMk cId="4264499004" sldId="562"/>
            <ac:picMk id="13" creationId="{28D8F0C1-A281-015B-9E4E-DAF03F2A1EA1}"/>
          </ac:picMkLst>
        </pc:picChg>
      </pc:sldChg>
      <pc:sldChg chg="addSp delSp modSp add replId">
        <pc:chgData name="Sohan Kumar Sahoo" userId="S::sahoo14@purdue.edu::5034110a-9545-4d24-b02a-5cf3b2b47a80" providerId="AD" clId="Web-{4682248E-0014-43A3-BEE8-3753F47B508C}" dt="2023-12-08T01:38:36.003" v="218" actId="1076"/>
        <pc:sldMkLst>
          <pc:docMk/>
          <pc:sldMk cId="3673482197" sldId="563"/>
        </pc:sldMkLst>
        <pc:spChg chg="add del mod">
          <ac:chgData name="Sohan Kumar Sahoo" userId="S::sahoo14@purdue.edu::5034110a-9545-4d24-b02a-5cf3b2b47a80" providerId="AD" clId="Web-{4682248E-0014-43A3-BEE8-3753F47B508C}" dt="2023-12-08T01:26:50.543" v="156"/>
          <ac:spMkLst>
            <pc:docMk/>
            <pc:sldMk cId="3673482197" sldId="563"/>
            <ac:spMk id="3" creationId="{390EFCD2-A1F1-7414-8BA0-76111599A661}"/>
          </ac:spMkLst>
        </pc:spChg>
        <pc:spChg chg="add del mod">
          <ac:chgData name="Sohan Kumar Sahoo" userId="S::sahoo14@purdue.edu::5034110a-9545-4d24-b02a-5cf3b2b47a80" providerId="AD" clId="Web-{4682248E-0014-43A3-BEE8-3753F47B508C}" dt="2023-12-08T01:26:50.543" v="155"/>
          <ac:spMkLst>
            <pc:docMk/>
            <pc:sldMk cId="3673482197" sldId="563"/>
            <ac:spMk id="4" creationId="{484632A0-07E4-3F85-E26F-FEA00E065350}"/>
          </ac:spMkLst>
        </pc:spChg>
        <pc:spChg chg="del">
          <ac:chgData name="Sohan Kumar Sahoo" userId="S::sahoo14@purdue.edu::5034110a-9545-4d24-b02a-5cf3b2b47a80" providerId="AD" clId="Web-{4682248E-0014-43A3-BEE8-3753F47B508C}" dt="2023-12-08T01:24:33.914" v="123"/>
          <ac:spMkLst>
            <pc:docMk/>
            <pc:sldMk cId="3673482197" sldId="563"/>
            <ac:spMk id="7" creationId="{A3C401C1-3DBE-4164-8DD3-251021A64649}"/>
          </ac:spMkLst>
        </pc:spChg>
        <pc:spChg chg="add mod">
          <ac:chgData name="Sohan Kumar Sahoo" userId="S::sahoo14@purdue.edu::5034110a-9545-4d24-b02a-5cf3b2b47a80" providerId="AD" clId="Web-{4682248E-0014-43A3-BEE8-3753F47B508C}" dt="2023-12-08T01:38:32.893" v="217" actId="1076"/>
          <ac:spMkLst>
            <pc:docMk/>
            <pc:sldMk cId="3673482197" sldId="563"/>
            <ac:spMk id="8" creationId="{68F895B4-759A-B72A-E1F4-E84711318932}"/>
          </ac:spMkLst>
        </pc:spChg>
        <pc:spChg chg="add mod">
          <ac:chgData name="Sohan Kumar Sahoo" userId="S::sahoo14@purdue.edu::5034110a-9545-4d24-b02a-5cf3b2b47a80" providerId="AD" clId="Web-{4682248E-0014-43A3-BEE8-3753F47B508C}" dt="2023-12-08T01:38:36.003" v="218" actId="1076"/>
          <ac:spMkLst>
            <pc:docMk/>
            <pc:sldMk cId="3673482197" sldId="563"/>
            <ac:spMk id="9" creationId="{EC8C6D5E-D6FE-2A39-EBD9-07C90686472F}"/>
          </ac:spMkLst>
        </pc:spChg>
        <pc:picChg chg="add del mod">
          <ac:chgData name="Sohan Kumar Sahoo" userId="S::sahoo14@purdue.edu::5034110a-9545-4d24-b02a-5cf3b2b47a80" providerId="AD" clId="Web-{4682248E-0014-43A3-BEE8-3753F47B508C}" dt="2023-12-08T01:26:50.543" v="157"/>
          <ac:picMkLst>
            <pc:docMk/>
            <pc:sldMk cId="3673482197" sldId="563"/>
            <ac:picMk id="2" creationId="{42A987A1-76EF-6ED6-2C4C-F0CF118969B5}"/>
          </ac:picMkLst>
        </pc:picChg>
        <pc:picChg chg="del">
          <ac:chgData name="Sohan Kumar Sahoo" userId="S::sahoo14@purdue.edu::5034110a-9545-4d24-b02a-5cf3b2b47a80" providerId="AD" clId="Web-{4682248E-0014-43A3-BEE8-3753F47B508C}" dt="2023-12-08T01:24:30.024" v="122"/>
          <ac:picMkLst>
            <pc:docMk/>
            <pc:sldMk cId="3673482197" sldId="563"/>
            <ac:picMk id="5" creationId="{B88B0E21-1BA2-E094-CE51-B7F6E0F75DA7}"/>
          </ac:picMkLst>
        </pc:picChg>
        <pc:picChg chg="add del mod">
          <ac:chgData name="Sohan Kumar Sahoo" userId="S::sahoo14@purdue.edu::5034110a-9545-4d24-b02a-5cf3b2b47a80" providerId="AD" clId="Web-{4682248E-0014-43A3-BEE8-3753F47B508C}" dt="2023-12-08T01:26:50.543" v="154"/>
          <ac:picMkLst>
            <pc:docMk/>
            <pc:sldMk cId="3673482197" sldId="563"/>
            <ac:picMk id="6" creationId="{4F1892C0-BBD6-1D0D-A899-9E7A5C036754}"/>
          </ac:picMkLst>
        </pc:picChg>
        <pc:picChg chg="add mod">
          <ac:chgData name="Sohan Kumar Sahoo" userId="S::sahoo14@purdue.edu::5034110a-9545-4d24-b02a-5cf3b2b47a80" providerId="AD" clId="Web-{4682248E-0014-43A3-BEE8-3753F47B508C}" dt="2023-12-08T01:38:30.222" v="216" actId="1076"/>
          <ac:picMkLst>
            <pc:docMk/>
            <pc:sldMk cId="3673482197" sldId="563"/>
            <ac:picMk id="10" creationId="{DB827274-4A35-7647-5ADA-36F7796F64A3}"/>
          </ac:picMkLst>
        </pc:picChg>
      </pc:sldChg>
    </pc:docChg>
  </pc:docChgLst>
  <pc:docChgLst>
    <pc:chgData name="Shourya Shailesh Chouhan" userId="S::schouha@purdue.edu::c592ebe2-018c-4edc-848e-2e0f251f67fe" providerId="AD" clId="Web-{B5A3E5C6-0914-36A2-AA44-D906AD10D5C2}"/>
    <pc:docChg chg="addSld delSld modSld sldOrd">
      <pc:chgData name="Shourya Shailesh Chouhan" userId="S::schouha@purdue.edu::c592ebe2-018c-4edc-848e-2e0f251f67fe" providerId="AD" clId="Web-{B5A3E5C6-0914-36A2-AA44-D906AD10D5C2}" dt="2023-12-08T01:00:59.487" v="579"/>
      <pc:docMkLst>
        <pc:docMk/>
      </pc:docMkLst>
      <pc:sldChg chg="mod modShow">
        <pc:chgData name="Shourya Shailesh Chouhan" userId="S::schouha@purdue.edu::c592ebe2-018c-4edc-848e-2e0f251f67fe" providerId="AD" clId="Web-{B5A3E5C6-0914-36A2-AA44-D906AD10D5C2}" dt="2023-12-08T00:44:32.124" v="0"/>
        <pc:sldMkLst>
          <pc:docMk/>
          <pc:sldMk cId="1430138192" sldId="546"/>
        </pc:sldMkLst>
      </pc:sldChg>
      <pc:sldChg chg="modSp">
        <pc:chgData name="Shourya Shailesh Chouhan" userId="S::schouha@purdue.edu::c592ebe2-018c-4edc-848e-2e0f251f67fe" providerId="AD" clId="Web-{B5A3E5C6-0914-36A2-AA44-D906AD10D5C2}" dt="2023-12-08T00:56:22.626" v="538" actId="20577"/>
        <pc:sldMkLst>
          <pc:docMk/>
          <pc:sldMk cId="1973959834" sldId="547"/>
        </pc:sldMkLst>
        <pc:spChg chg="mod">
          <ac:chgData name="Shourya Shailesh Chouhan" userId="S::schouha@purdue.edu::c592ebe2-018c-4edc-848e-2e0f251f67fe" providerId="AD" clId="Web-{B5A3E5C6-0914-36A2-AA44-D906AD10D5C2}" dt="2023-12-08T00:56:22.626" v="538" actId="20577"/>
          <ac:spMkLst>
            <pc:docMk/>
            <pc:sldMk cId="1973959834" sldId="547"/>
            <ac:spMk id="7" creationId="{0C7B102E-E30E-1652-593A-F5B6468D711C}"/>
          </ac:spMkLst>
        </pc:spChg>
      </pc:sldChg>
      <pc:sldChg chg="delSp">
        <pc:chgData name="Shourya Shailesh Chouhan" userId="S::schouha@purdue.edu::c592ebe2-018c-4edc-848e-2e0f251f67fe" providerId="AD" clId="Web-{B5A3E5C6-0914-36A2-AA44-D906AD10D5C2}" dt="2023-12-08T01:00:59.487" v="579"/>
        <pc:sldMkLst>
          <pc:docMk/>
          <pc:sldMk cId="4240784453" sldId="548"/>
        </pc:sldMkLst>
        <pc:spChg chg="del">
          <ac:chgData name="Shourya Shailesh Chouhan" userId="S::schouha@purdue.edu::c592ebe2-018c-4edc-848e-2e0f251f67fe" providerId="AD" clId="Web-{B5A3E5C6-0914-36A2-AA44-D906AD10D5C2}" dt="2023-12-08T01:00:59.487" v="579"/>
          <ac:spMkLst>
            <pc:docMk/>
            <pc:sldMk cId="4240784453" sldId="548"/>
            <ac:spMk id="3" creationId="{D534491D-AF3A-C879-49E6-F11A17AC3008}"/>
          </ac:spMkLst>
        </pc:spChg>
      </pc:sldChg>
      <pc:sldChg chg="addSp modSp">
        <pc:chgData name="Shourya Shailesh Chouhan" userId="S::schouha@purdue.edu::c592ebe2-018c-4edc-848e-2e0f251f67fe" providerId="AD" clId="Web-{B5A3E5C6-0914-36A2-AA44-D906AD10D5C2}" dt="2023-12-08T00:53:30.454" v="515" actId="20577"/>
        <pc:sldMkLst>
          <pc:docMk/>
          <pc:sldMk cId="2320003169" sldId="556"/>
        </pc:sldMkLst>
        <pc:spChg chg="add mod">
          <ac:chgData name="Shourya Shailesh Chouhan" userId="S::schouha@purdue.edu::c592ebe2-018c-4edc-848e-2e0f251f67fe" providerId="AD" clId="Web-{B5A3E5C6-0914-36A2-AA44-D906AD10D5C2}" dt="2023-12-08T00:53:30.454" v="515" actId="20577"/>
          <ac:spMkLst>
            <pc:docMk/>
            <pc:sldMk cId="2320003169" sldId="556"/>
            <ac:spMk id="3" creationId="{B157DF44-BA98-E327-44BB-221B6D9DE473}"/>
          </ac:spMkLst>
        </pc:spChg>
      </pc:sldChg>
      <pc:sldChg chg="modSp add replId">
        <pc:chgData name="Shourya Shailesh Chouhan" userId="S::schouha@purdue.edu::c592ebe2-018c-4edc-848e-2e0f251f67fe" providerId="AD" clId="Web-{B5A3E5C6-0914-36A2-AA44-D906AD10D5C2}" dt="2023-12-08T00:47:15.749" v="156" actId="1076"/>
        <pc:sldMkLst>
          <pc:docMk/>
          <pc:sldMk cId="955117959" sldId="557"/>
        </pc:sldMkLst>
        <pc:spChg chg="mod">
          <ac:chgData name="Shourya Shailesh Chouhan" userId="S::schouha@purdue.edu::c592ebe2-018c-4edc-848e-2e0f251f67fe" providerId="AD" clId="Web-{B5A3E5C6-0914-36A2-AA44-D906AD10D5C2}" dt="2023-12-08T00:45:02.967" v="7" actId="20577"/>
          <ac:spMkLst>
            <pc:docMk/>
            <pc:sldMk cId="955117959" sldId="557"/>
            <ac:spMk id="2" creationId="{C07F7E09-6A9E-9FCC-7867-895F21ABE716}"/>
          </ac:spMkLst>
        </pc:spChg>
        <pc:spChg chg="mod">
          <ac:chgData name="Shourya Shailesh Chouhan" userId="S::schouha@purdue.edu::c592ebe2-018c-4edc-848e-2e0f251f67fe" providerId="AD" clId="Web-{B5A3E5C6-0914-36A2-AA44-D906AD10D5C2}" dt="2023-12-08T00:47:15.749" v="156" actId="1076"/>
          <ac:spMkLst>
            <pc:docMk/>
            <pc:sldMk cId="955117959" sldId="557"/>
            <ac:spMk id="3" creationId="{199158D4-7B61-0A48-E33F-792278D05724}"/>
          </ac:spMkLst>
        </pc:spChg>
      </pc:sldChg>
      <pc:sldChg chg="add del replId">
        <pc:chgData name="Shourya Shailesh Chouhan" userId="S::schouha@purdue.edu::c592ebe2-018c-4edc-848e-2e0f251f67fe" providerId="AD" clId="Web-{B5A3E5C6-0914-36A2-AA44-D906AD10D5C2}" dt="2023-12-08T00:47:35.468" v="158"/>
        <pc:sldMkLst>
          <pc:docMk/>
          <pc:sldMk cId="2261059832" sldId="558"/>
        </pc:sldMkLst>
      </pc:sldChg>
      <pc:sldChg chg="addSp delSp modSp add ord replId">
        <pc:chgData name="Shourya Shailesh Chouhan" userId="S::schouha@purdue.edu::c592ebe2-018c-4edc-848e-2e0f251f67fe" providerId="AD" clId="Web-{B5A3E5C6-0914-36A2-AA44-D906AD10D5C2}" dt="2023-12-08T00:50:10.453" v="328" actId="20577"/>
        <pc:sldMkLst>
          <pc:docMk/>
          <pc:sldMk cId="2291223312" sldId="558"/>
        </pc:sldMkLst>
        <pc:spChg chg="mod">
          <ac:chgData name="Shourya Shailesh Chouhan" userId="S::schouha@purdue.edu::c592ebe2-018c-4edc-848e-2e0f251f67fe" providerId="AD" clId="Web-{B5A3E5C6-0914-36A2-AA44-D906AD10D5C2}" dt="2023-12-08T00:48:19.156" v="178" actId="1076"/>
          <ac:spMkLst>
            <pc:docMk/>
            <pc:sldMk cId="2291223312" sldId="558"/>
            <ac:spMk id="2" creationId="{F41F0E99-07CC-9576-AFD7-C52151AD0EA3}"/>
          </ac:spMkLst>
        </pc:spChg>
        <pc:spChg chg="add mod">
          <ac:chgData name="Shourya Shailesh Chouhan" userId="S::schouha@purdue.edu::c592ebe2-018c-4edc-848e-2e0f251f67fe" providerId="AD" clId="Web-{B5A3E5C6-0914-36A2-AA44-D906AD10D5C2}" dt="2023-12-08T00:50:10.453" v="328" actId="20577"/>
          <ac:spMkLst>
            <pc:docMk/>
            <pc:sldMk cId="2291223312" sldId="558"/>
            <ac:spMk id="4" creationId="{3D630C9D-0D61-B3BC-6E8E-BD3B656DD2C2}"/>
          </ac:spMkLst>
        </pc:spChg>
        <pc:spChg chg="del">
          <ac:chgData name="Shourya Shailesh Chouhan" userId="S::schouha@purdue.edu::c592ebe2-018c-4edc-848e-2e0f251f67fe" providerId="AD" clId="Web-{B5A3E5C6-0914-36A2-AA44-D906AD10D5C2}" dt="2023-12-08T00:48:09.999" v="174"/>
          <ac:spMkLst>
            <pc:docMk/>
            <pc:sldMk cId="2291223312" sldId="558"/>
            <ac:spMk id="6" creationId="{A2E53596-950D-6225-01C0-C0A1A640E6E1}"/>
          </ac:spMkLst>
        </pc:spChg>
        <pc:spChg chg="del">
          <ac:chgData name="Shourya Shailesh Chouhan" userId="S::schouha@purdue.edu::c592ebe2-018c-4edc-848e-2e0f251f67fe" providerId="AD" clId="Web-{B5A3E5C6-0914-36A2-AA44-D906AD10D5C2}" dt="2023-12-08T00:48:11.765" v="176"/>
          <ac:spMkLst>
            <pc:docMk/>
            <pc:sldMk cId="2291223312" sldId="558"/>
            <ac:spMk id="7" creationId="{ADBA728F-156D-8FEE-6B55-E5DC48F7E8F8}"/>
          </ac:spMkLst>
        </pc:spChg>
        <pc:spChg chg="del">
          <ac:chgData name="Shourya Shailesh Chouhan" userId="S::schouha@purdue.edu::c592ebe2-018c-4edc-848e-2e0f251f67fe" providerId="AD" clId="Web-{B5A3E5C6-0914-36A2-AA44-D906AD10D5C2}" dt="2023-12-08T00:48:14.999" v="177"/>
          <ac:spMkLst>
            <pc:docMk/>
            <pc:sldMk cId="2291223312" sldId="558"/>
            <ac:spMk id="8" creationId="{DDF4BAED-071B-0949-9181-FE5AB952597D}"/>
          </ac:spMkLst>
        </pc:spChg>
        <pc:picChg chg="del">
          <ac:chgData name="Shourya Shailesh Chouhan" userId="S::schouha@purdue.edu::c592ebe2-018c-4edc-848e-2e0f251f67fe" providerId="AD" clId="Web-{B5A3E5C6-0914-36A2-AA44-D906AD10D5C2}" dt="2023-12-08T00:48:07.577" v="171"/>
          <ac:picMkLst>
            <pc:docMk/>
            <pc:sldMk cId="2291223312" sldId="558"/>
            <ac:picMk id="3" creationId="{C7A25832-72D4-296D-F380-9E5F782221B7}"/>
          </ac:picMkLst>
        </pc:picChg>
        <pc:picChg chg="del">
          <ac:chgData name="Shourya Shailesh Chouhan" userId="S::schouha@purdue.edu::c592ebe2-018c-4edc-848e-2e0f251f67fe" providerId="AD" clId="Web-{B5A3E5C6-0914-36A2-AA44-D906AD10D5C2}" dt="2023-12-08T00:48:08.312" v="172"/>
          <ac:picMkLst>
            <pc:docMk/>
            <pc:sldMk cId="2291223312" sldId="558"/>
            <ac:picMk id="5" creationId="{DCB12F1D-8805-25EE-FA72-0B6B1F1DF2C9}"/>
          </ac:picMkLst>
        </pc:picChg>
        <pc:picChg chg="del">
          <ac:chgData name="Shourya Shailesh Chouhan" userId="S::schouha@purdue.edu::c592ebe2-018c-4edc-848e-2e0f251f67fe" providerId="AD" clId="Web-{B5A3E5C6-0914-36A2-AA44-D906AD10D5C2}" dt="2023-12-08T00:48:09.999" v="173"/>
          <ac:picMkLst>
            <pc:docMk/>
            <pc:sldMk cId="2291223312" sldId="558"/>
            <ac:picMk id="10" creationId="{EC0B6191-B873-DCD5-028A-13240B917BB6}"/>
          </ac:picMkLst>
        </pc:picChg>
        <pc:picChg chg="del">
          <ac:chgData name="Shourya Shailesh Chouhan" userId="S::schouha@purdue.edu::c592ebe2-018c-4edc-848e-2e0f251f67fe" providerId="AD" clId="Web-{B5A3E5C6-0914-36A2-AA44-D906AD10D5C2}" dt="2023-12-08T00:48:11.765" v="175"/>
          <ac:picMkLst>
            <pc:docMk/>
            <pc:sldMk cId="2291223312" sldId="558"/>
            <ac:picMk id="11" creationId="{BC51626A-C77E-AD05-3B98-B0E1804CBB81}"/>
          </ac:picMkLst>
        </pc:picChg>
      </pc:sldChg>
      <pc:sldChg chg="new del">
        <pc:chgData name="Shourya Shailesh Chouhan" userId="S::schouha@purdue.edu::c592ebe2-018c-4edc-848e-2e0f251f67fe" providerId="AD" clId="Web-{B5A3E5C6-0914-36A2-AA44-D906AD10D5C2}" dt="2023-12-08T00:50:40.016" v="330"/>
        <pc:sldMkLst>
          <pc:docMk/>
          <pc:sldMk cId="1382441213" sldId="559"/>
        </pc:sldMkLst>
      </pc:sldChg>
      <pc:sldChg chg="modSp add replId">
        <pc:chgData name="Shourya Shailesh Chouhan" userId="S::schouha@purdue.edu::c592ebe2-018c-4edc-848e-2e0f251f67fe" providerId="AD" clId="Web-{B5A3E5C6-0914-36A2-AA44-D906AD10D5C2}" dt="2023-12-08T01:00:43.252" v="578" actId="20577"/>
        <pc:sldMkLst>
          <pc:docMk/>
          <pc:sldMk cId="4013530773" sldId="559"/>
        </pc:sldMkLst>
        <pc:spChg chg="mod">
          <ac:chgData name="Shourya Shailesh Chouhan" userId="S::schouha@purdue.edu::c592ebe2-018c-4edc-848e-2e0f251f67fe" providerId="AD" clId="Web-{B5A3E5C6-0914-36A2-AA44-D906AD10D5C2}" dt="2023-12-08T01:00:43.252" v="578" actId="20577"/>
          <ac:spMkLst>
            <pc:docMk/>
            <pc:sldMk cId="4013530773" sldId="559"/>
            <ac:spMk id="7" creationId="{0C7B102E-E30E-1652-593A-F5B6468D711C}"/>
          </ac:spMkLst>
        </pc:spChg>
        <pc:spChg chg="mod">
          <ac:chgData name="Shourya Shailesh Chouhan" userId="S::schouha@purdue.edu::c592ebe2-018c-4edc-848e-2e0f251f67fe" providerId="AD" clId="Web-{B5A3E5C6-0914-36A2-AA44-D906AD10D5C2}" dt="2023-12-08T00:56:35.783" v="550" actId="20577"/>
          <ac:spMkLst>
            <pc:docMk/>
            <pc:sldMk cId="4013530773" sldId="559"/>
            <ac:spMk id="15" creationId="{EE30DEE9-2DBD-C997-C208-027230B5A3EA}"/>
          </ac:spMkLst>
        </pc:spChg>
      </pc:sldChg>
    </pc:docChg>
  </pc:docChgLst>
  <pc:docChgLst>
    <pc:chgData name="Shourya Shailesh Chouhan" userId="S::schouha@purdue.edu::c592ebe2-018c-4edc-848e-2e0f251f67fe" providerId="AD" clId="Web-{FC1BED5C-1570-B319-86DB-9D080C7CA451}"/>
    <pc:docChg chg="mod modSld">
      <pc:chgData name="Shourya Shailesh Chouhan" userId="S::schouha@purdue.edu::c592ebe2-018c-4edc-848e-2e0f251f67fe" providerId="AD" clId="Web-{FC1BED5C-1570-B319-86DB-9D080C7CA451}" dt="2023-12-04T21:50:02.012" v="440"/>
      <pc:docMkLst>
        <pc:docMk/>
      </pc:docMkLst>
      <pc:sldChg chg="modSp">
        <pc:chgData name="Shourya Shailesh Chouhan" userId="S::schouha@purdue.edu::c592ebe2-018c-4edc-848e-2e0f251f67fe" providerId="AD" clId="Web-{FC1BED5C-1570-B319-86DB-9D080C7CA451}" dt="2023-12-04T21:20:04.587" v="61" actId="14100"/>
        <pc:sldMkLst>
          <pc:docMk/>
          <pc:sldMk cId="1723491119" sldId="530"/>
        </pc:sldMkLst>
        <pc:spChg chg="mod">
          <ac:chgData name="Shourya Shailesh Chouhan" userId="S::schouha@purdue.edu::c592ebe2-018c-4edc-848e-2e0f251f67fe" providerId="AD" clId="Web-{FC1BED5C-1570-B319-86DB-9D080C7CA451}" dt="2023-12-04T21:19:27.569" v="22" actId="20577"/>
          <ac:spMkLst>
            <pc:docMk/>
            <pc:sldMk cId="1723491119" sldId="530"/>
            <ac:spMk id="2" creationId="{DC870DB4-0446-EF22-E8E0-3A5B83923AC0}"/>
          </ac:spMkLst>
        </pc:spChg>
        <pc:spChg chg="mod">
          <ac:chgData name="Shourya Shailesh Chouhan" userId="S::schouha@purdue.edu::c592ebe2-018c-4edc-848e-2e0f251f67fe" providerId="AD" clId="Web-{FC1BED5C-1570-B319-86DB-9D080C7CA451}" dt="2023-12-04T21:20:04.587" v="61" actId="14100"/>
          <ac:spMkLst>
            <pc:docMk/>
            <pc:sldMk cId="1723491119" sldId="530"/>
            <ac:spMk id="3" creationId="{696329B1-2D04-0F3A-1081-C5117D8CE122}"/>
          </ac:spMkLst>
        </pc:spChg>
      </pc:sldChg>
      <pc:sldChg chg="modSp">
        <pc:chgData name="Shourya Shailesh Chouhan" userId="S::schouha@purdue.edu::c592ebe2-018c-4edc-848e-2e0f251f67fe" providerId="AD" clId="Web-{FC1BED5C-1570-B319-86DB-9D080C7CA451}" dt="2023-12-04T21:21:27.795" v="127" actId="20577"/>
        <pc:sldMkLst>
          <pc:docMk/>
          <pc:sldMk cId="3548027083" sldId="531"/>
        </pc:sldMkLst>
        <pc:spChg chg="mod">
          <ac:chgData name="Shourya Shailesh Chouhan" userId="S::schouha@purdue.edu::c592ebe2-018c-4edc-848e-2e0f251f67fe" providerId="AD" clId="Web-{FC1BED5C-1570-B319-86DB-9D080C7CA451}" dt="2023-12-04T21:21:27.795" v="127" actId="20577"/>
          <ac:spMkLst>
            <pc:docMk/>
            <pc:sldMk cId="3548027083" sldId="531"/>
            <ac:spMk id="3" creationId="{199158D4-7B61-0A48-E33F-792278D05724}"/>
          </ac:spMkLst>
        </pc:spChg>
      </pc:sldChg>
      <pc:sldChg chg="addSp delSp modSp">
        <pc:chgData name="Shourya Shailesh Chouhan" userId="S::schouha@purdue.edu::c592ebe2-018c-4edc-848e-2e0f251f67fe" providerId="AD" clId="Web-{FC1BED5C-1570-B319-86DB-9D080C7CA451}" dt="2023-12-04T21:50:02.012" v="440"/>
        <pc:sldMkLst>
          <pc:docMk/>
          <pc:sldMk cId="3380759881" sldId="533"/>
        </pc:sldMkLst>
        <pc:spChg chg="mod">
          <ac:chgData name="Shourya Shailesh Chouhan" userId="S::schouha@purdue.edu::c592ebe2-018c-4edc-848e-2e0f251f67fe" providerId="AD" clId="Web-{FC1BED5C-1570-B319-86DB-9D080C7CA451}" dt="2023-12-04T21:44:00.708" v="384" actId="1076"/>
          <ac:spMkLst>
            <pc:docMk/>
            <pc:sldMk cId="3380759881" sldId="533"/>
            <ac:spMk id="2" creationId="{F41F0E99-07CC-9576-AFD7-C52151AD0EA3}"/>
          </ac:spMkLst>
        </pc:spChg>
        <pc:spChg chg="del mod">
          <ac:chgData name="Shourya Shailesh Chouhan" userId="S::schouha@purdue.edu::c592ebe2-018c-4edc-848e-2e0f251f67fe" providerId="AD" clId="Web-{FC1BED5C-1570-B319-86DB-9D080C7CA451}" dt="2023-12-04T21:35:06.549" v="258"/>
          <ac:spMkLst>
            <pc:docMk/>
            <pc:sldMk cId="3380759881" sldId="533"/>
            <ac:spMk id="3" creationId="{5A82A8B0-333F-633E-3FA7-D38DBFB10971}"/>
          </ac:spMkLst>
        </pc:spChg>
        <pc:spChg chg="add mod">
          <ac:chgData name="Shourya Shailesh Chouhan" userId="S::schouha@purdue.edu::c592ebe2-018c-4edc-848e-2e0f251f67fe" providerId="AD" clId="Web-{FC1BED5C-1570-B319-86DB-9D080C7CA451}" dt="2023-12-04T21:44:35.460" v="386" actId="1076"/>
          <ac:spMkLst>
            <pc:docMk/>
            <pc:sldMk cId="3380759881" sldId="533"/>
            <ac:spMk id="4" creationId="{4534763B-ED99-6F17-A2BE-E3ACA34EDA84}"/>
          </ac:spMkLst>
        </pc:spChg>
        <pc:spChg chg="add mod">
          <ac:chgData name="Shourya Shailesh Chouhan" userId="S::schouha@purdue.edu::c592ebe2-018c-4edc-848e-2e0f251f67fe" providerId="AD" clId="Web-{FC1BED5C-1570-B319-86DB-9D080C7CA451}" dt="2023-12-04T21:44:39.523" v="387" actId="1076"/>
          <ac:spMkLst>
            <pc:docMk/>
            <pc:sldMk cId="3380759881" sldId="533"/>
            <ac:spMk id="5" creationId="{A217850C-1CC5-6B82-E289-07EA3545073A}"/>
          </ac:spMkLst>
        </pc:spChg>
        <pc:spChg chg="add mod">
          <ac:chgData name="Shourya Shailesh Chouhan" userId="S::schouha@purdue.edu::c592ebe2-018c-4edc-848e-2e0f251f67fe" providerId="AD" clId="Web-{FC1BED5C-1570-B319-86DB-9D080C7CA451}" dt="2023-12-04T21:44:42.664" v="388" actId="1076"/>
          <ac:spMkLst>
            <pc:docMk/>
            <pc:sldMk cId="3380759881" sldId="533"/>
            <ac:spMk id="6" creationId="{4CD136E4-A222-EBA8-9190-E8ACB8A0113B}"/>
          </ac:spMkLst>
        </pc:spChg>
        <pc:spChg chg="add del">
          <ac:chgData name="Shourya Shailesh Chouhan" userId="S::schouha@purdue.edu::c592ebe2-018c-4edc-848e-2e0f251f67fe" providerId="AD" clId="Web-{FC1BED5C-1570-B319-86DB-9D080C7CA451}" dt="2023-12-04T21:41:57.997" v="353"/>
          <ac:spMkLst>
            <pc:docMk/>
            <pc:sldMk cId="3380759881" sldId="533"/>
            <ac:spMk id="7" creationId="{96EE0345-7464-F289-1EE6-C941D35C436C}"/>
          </ac:spMkLst>
        </pc:spChg>
        <pc:spChg chg="add mod">
          <ac:chgData name="Shourya Shailesh Chouhan" userId="S::schouha@purdue.edu::c592ebe2-018c-4edc-848e-2e0f251f67fe" providerId="AD" clId="Web-{FC1BED5C-1570-B319-86DB-9D080C7CA451}" dt="2023-12-04T21:43:56.567" v="383" actId="1076"/>
          <ac:spMkLst>
            <pc:docMk/>
            <pc:sldMk cId="3380759881" sldId="533"/>
            <ac:spMk id="8" creationId="{4C19B54B-7157-1E8B-DC57-4C2DF0CE61E6}"/>
          </ac:spMkLst>
        </pc:spChg>
        <pc:spChg chg="add del mod">
          <ac:chgData name="Shourya Shailesh Chouhan" userId="S::schouha@purdue.edu::c592ebe2-018c-4edc-848e-2e0f251f67fe" providerId="AD" clId="Web-{FC1BED5C-1570-B319-86DB-9D080C7CA451}" dt="2023-12-04T21:47:12.939" v="407"/>
          <ac:spMkLst>
            <pc:docMk/>
            <pc:sldMk cId="3380759881" sldId="533"/>
            <ac:spMk id="10" creationId="{15056EB2-51DA-8E8C-49A5-FC247E7BAB39}"/>
          </ac:spMkLst>
        </pc:spChg>
        <pc:spChg chg="add del mod">
          <ac:chgData name="Shourya Shailesh Chouhan" userId="S::schouha@purdue.edu::c592ebe2-018c-4edc-848e-2e0f251f67fe" providerId="AD" clId="Web-{FC1BED5C-1570-B319-86DB-9D080C7CA451}" dt="2023-12-04T21:46:09.185" v="400"/>
          <ac:spMkLst>
            <pc:docMk/>
            <pc:sldMk cId="3380759881" sldId="533"/>
            <ac:spMk id="11" creationId="{68AFFF11-8887-9DC8-EA64-EE7275C1C574}"/>
          </ac:spMkLst>
        </pc:spChg>
        <pc:spChg chg="add del mod">
          <ac:chgData name="Shourya Shailesh Chouhan" userId="S::schouha@purdue.edu::c592ebe2-018c-4edc-848e-2e0f251f67fe" providerId="AD" clId="Web-{FC1BED5C-1570-B319-86DB-9D080C7CA451}" dt="2023-12-04T21:46:37.343" v="404"/>
          <ac:spMkLst>
            <pc:docMk/>
            <pc:sldMk cId="3380759881" sldId="533"/>
            <ac:spMk id="12" creationId="{8C80C764-5F51-AA9A-BC85-7FABB66DBBB3}"/>
          </ac:spMkLst>
        </pc:spChg>
        <pc:spChg chg="add del">
          <ac:chgData name="Shourya Shailesh Chouhan" userId="S::schouha@purdue.edu::c592ebe2-018c-4edc-848e-2e0f251f67fe" providerId="AD" clId="Web-{FC1BED5C-1570-B319-86DB-9D080C7CA451}" dt="2023-12-04T21:47:10.329" v="406"/>
          <ac:spMkLst>
            <pc:docMk/>
            <pc:sldMk cId="3380759881" sldId="533"/>
            <ac:spMk id="13" creationId="{E4481825-AF45-7887-39DE-5C6101A43D08}"/>
          </ac:spMkLst>
        </pc:spChg>
        <pc:picChg chg="add mod">
          <ac:chgData name="Shourya Shailesh Chouhan" userId="S::schouha@purdue.edu::c592ebe2-018c-4edc-848e-2e0f251f67fe" providerId="AD" clId="Web-{FC1BED5C-1570-B319-86DB-9D080C7CA451}" dt="2023-12-04T21:49:59.918" v="439"/>
          <ac:picMkLst>
            <pc:docMk/>
            <pc:sldMk cId="3380759881" sldId="533"/>
            <ac:picMk id="14" creationId="{3CDD9F30-4595-D488-3F4F-E792237562AE}"/>
          </ac:picMkLst>
        </pc:picChg>
        <pc:picChg chg="add mod">
          <ac:chgData name="Shourya Shailesh Chouhan" userId="S::schouha@purdue.edu::c592ebe2-018c-4edc-848e-2e0f251f67fe" providerId="AD" clId="Web-{FC1BED5C-1570-B319-86DB-9D080C7CA451}" dt="2023-12-04T21:49:57.308" v="438"/>
          <ac:picMkLst>
            <pc:docMk/>
            <pc:sldMk cId="3380759881" sldId="533"/>
            <ac:picMk id="15" creationId="{A8BD48DB-B5D2-B096-55CD-8A4E924829DC}"/>
          </ac:picMkLst>
        </pc:picChg>
        <pc:picChg chg="add mod">
          <ac:chgData name="Shourya Shailesh Chouhan" userId="S::schouha@purdue.edu::c592ebe2-018c-4edc-848e-2e0f251f67fe" providerId="AD" clId="Web-{FC1BED5C-1570-B319-86DB-9D080C7CA451}" dt="2023-12-04T21:50:02.012" v="440"/>
          <ac:picMkLst>
            <pc:docMk/>
            <pc:sldMk cId="3380759881" sldId="533"/>
            <ac:picMk id="16" creationId="{D6558655-14A1-9D2E-60B9-1089CCBF6C49}"/>
          </ac:picMkLst>
        </pc:picChg>
        <pc:cxnChg chg="add del mod">
          <ac:chgData name="Shourya Shailesh Chouhan" userId="S::schouha@purdue.edu::c592ebe2-018c-4edc-848e-2e0f251f67fe" providerId="AD" clId="Web-{FC1BED5C-1570-B319-86DB-9D080C7CA451}" dt="2023-12-04T21:44:58.915" v="391"/>
          <ac:cxnSpMkLst>
            <pc:docMk/>
            <pc:sldMk cId="3380759881" sldId="533"/>
            <ac:cxnSpMk id="9" creationId="{897B4233-3617-B0CC-1B73-26256F6E8A9E}"/>
          </ac:cxnSpMkLst>
        </pc:cxnChg>
      </pc:sldChg>
    </pc:docChg>
  </pc:docChgLst>
  <pc:docChgLst>
    <pc:chgData name="Shourya Shailesh Chouhan" userId="S::schouha@purdue.edu::c592ebe2-018c-4edc-848e-2e0f251f67fe" providerId="AD" clId="Web-{062BF00F-5AC8-F68A-16C4-405BBBF5715B}"/>
    <pc:docChg chg="addSld delSld modSld sldOrd">
      <pc:chgData name="Shourya Shailesh Chouhan" userId="S::schouha@purdue.edu::c592ebe2-018c-4edc-848e-2e0f251f67fe" providerId="AD" clId="Web-{062BF00F-5AC8-F68A-16C4-405BBBF5715B}" dt="2023-12-08T02:12:14.712" v="378"/>
      <pc:docMkLst>
        <pc:docMk/>
      </pc:docMkLst>
      <pc:sldChg chg="del">
        <pc:chgData name="Shourya Shailesh Chouhan" userId="S::schouha@purdue.edu::c592ebe2-018c-4edc-848e-2e0f251f67fe" providerId="AD" clId="Web-{062BF00F-5AC8-F68A-16C4-405BBBF5715B}" dt="2023-12-08T01:39:08.988" v="0"/>
        <pc:sldMkLst>
          <pc:docMk/>
          <pc:sldMk cId="3380759881" sldId="533"/>
        </pc:sldMkLst>
      </pc:sldChg>
      <pc:sldChg chg="modSp">
        <pc:chgData name="Shourya Shailesh Chouhan" userId="S::schouha@purdue.edu::c592ebe2-018c-4edc-848e-2e0f251f67fe" providerId="AD" clId="Web-{062BF00F-5AC8-F68A-16C4-405BBBF5715B}" dt="2023-12-08T01:56:21.609" v="236" actId="14100"/>
        <pc:sldMkLst>
          <pc:docMk/>
          <pc:sldMk cId="1213210011" sldId="537"/>
        </pc:sldMkLst>
        <pc:spChg chg="mod">
          <ac:chgData name="Shourya Shailesh Chouhan" userId="S::schouha@purdue.edu::c592ebe2-018c-4edc-848e-2e0f251f67fe" providerId="AD" clId="Web-{062BF00F-5AC8-F68A-16C4-405BBBF5715B}" dt="2023-12-08T01:56:17.250" v="235" actId="1076"/>
          <ac:spMkLst>
            <pc:docMk/>
            <pc:sldMk cId="1213210011" sldId="537"/>
            <ac:spMk id="11" creationId="{71DE9BFE-9F3B-A0F3-CCEE-A22830920EBE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56:21.609" v="236" actId="14100"/>
          <ac:spMkLst>
            <pc:docMk/>
            <pc:sldMk cId="1213210011" sldId="537"/>
            <ac:spMk id="13" creationId="{B8D38C59-5849-2BE6-1355-C47549457C23}"/>
          </ac:spMkLst>
        </pc:spChg>
      </pc:sldChg>
      <pc:sldChg chg="modSp">
        <pc:chgData name="Shourya Shailesh Chouhan" userId="S::schouha@purdue.edu::c592ebe2-018c-4edc-848e-2e0f251f67fe" providerId="AD" clId="Web-{062BF00F-5AC8-F68A-16C4-405BBBF5715B}" dt="2023-12-08T02:11:59.759" v="377" actId="20577"/>
        <pc:sldMkLst>
          <pc:docMk/>
          <pc:sldMk cId="1877080978" sldId="539"/>
        </pc:sldMkLst>
        <pc:spChg chg="mod">
          <ac:chgData name="Shourya Shailesh Chouhan" userId="S::schouha@purdue.edu::c592ebe2-018c-4edc-848e-2e0f251f67fe" providerId="AD" clId="Web-{062BF00F-5AC8-F68A-16C4-405BBBF5715B}" dt="2023-12-08T02:11:12.742" v="342" actId="20577"/>
          <ac:spMkLst>
            <pc:docMk/>
            <pc:sldMk cId="1877080978" sldId="539"/>
            <ac:spMk id="2" creationId="{189E73D4-535B-6DCC-2268-43A5E9E12C45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2:11:06.304" v="341" actId="20577"/>
          <ac:spMkLst>
            <pc:docMk/>
            <pc:sldMk cId="1877080978" sldId="539"/>
            <ac:spMk id="3" creationId="{5830852F-3FB7-6D2E-F6AC-1F6B9CAD2158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2:11:59.759" v="377" actId="20577"/>
          <ac:spMkLst>
            <pc:docMk/>
            <pc:sldMk cId="1877080978" sldId="539"/>
            <ac:spMk id="10" creationId="{E135D3F1-0C33-3404-5D49-E70C9D100F2A}"/>
          </ac:spMkLst>
        </pc:spChg>
      </pc:sldChg>
      <pc:sldChg chg="modSp mod modShow">
        <pc:chgData name="Shourya Shailesh Chouhan" userId="S::schouha@purdue.edu::c592ebe2-018c-4edc-848e-2e0f251f67fe" providerId="AD" clId="Web-{062BF00F-5AC8-F68A-16C4-405BBBF5715B}" dt="2023-12-08T01:41:34.992" v="42" actId="1076"/>
        <pc:sldMkLst>
          <pc:docMk/>
          <pc:sldMk cId="1430138192" sldId="546"/>
        </pc:sldMkLst>
        <pc:spChg chg="mod">
          <ac:chgData name="Shourya Shailesh Chouhan" userId="S::schouha@purdue.edu::c592ebe2-018c-4edc-848e-2e0f251f67fe" providerId="AD" clId="Web-{062BF00F-5AC8-F68A-16C4-405BBBF5715B}" dt="2023-12-08T01:41:05.319" v="37" actId="14100"/>
          <ac:spMkLst>
            <pc:docMk/>
            <pc:sldMk cId="1430138192" sldId="546"/>
            <ac:spMk id="2" creationId="{D733E31E-F298-485B-42BF-303CC635241F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41:21.695" v="40" actId="14100"/>
          <ac:spMkLst>
            <pc:docMk/>
            <pc:sldMk cId="1430138192" sldId="546"/>
            <ac:spMk id="4" creationId="{55DA2D8B-92F5-22B2-084C-934BCBC00DFD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41:34.992" v="42" actId="1076"/>
          <ac:spMkLst>
            <pc:docMk/>
            <pc:sldMk cId="1430138192" sldId="546"/>
            <ac:spMk id="5" creationId="{8B004B5D-BB88-E446-FDC1-8BE748EFE8B6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41:17.960" v="39" actId="14100"/>
          <ac:spMkLst>
            <pc:docMk/>
            <pc:sldMk cId="1430138192" sldId="546"/>
            <ac:spMk id="6" creationId="{98AC0C5B-16A7-E317-7222-BF9FA26C0DC6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40:39.819" v="28" actId="1076"/>
          <ac:spMkLst>
            <pc:docMk/>
            <pc:sldMk cId="1430138192" sldId="546"/>
            <ac:spMk id="7" creationId="{77D9B67F-AD02-4BA5-209B-C91070303A72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41:13.085" v="38" actId="14100"/>
          <ac:spMkLst>
            <pc:docMk/>
            <pc:sldMk cId="1430138192" sldId="546"/>
            <ac:spMk id="8" creationId="{6269FBD2-F371-6F7E-1D42-95EFADFA10DD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40:39.866" v="30" actId="1076"/>
          <ac:spMkLst>
            <pc:docMk/>
            <pc:sldMk cId="1430138192" sldId="546"/>
            <ac:spMk id="9" creationId="{F039B280-D4F1-D5B7-9D62-C1DA10C605C9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40:39.772" v="26" actId="1076"/>
          <ac:spMkLst>
            <pc:docMk/>
            <pc:sldMk cId="1430138192" sldId="546"/>
            <ac:spMk id="10" creationId="{6A9C835B-EE7B-2801-6842-7044F690144A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41:02.663" v="36" actId="14100"/>
          <ac:spMkLst>
            <pc:docMk/>
            <pc:sldMk cId="1430138192" sldId="546"/>
            <ac:spMk id="11" creationId="{429544CE-BE3D-F6DD-FADE-D85F729A9BCC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41:00.147" v="35" actId="14100"/>
          <ac:spMkLst>
            <pc:docMk/>
            <pc:sldMk cId="1430138192" sldId="546"/>
            <ac:spMk id="81" creationId="{2AF0BD8F-E098-8282-AE8C-8BFAB5EBBFC2}"/>
          </ac:spMkLst>
        </pc:spChg>
      </pc:sldChg>
      <pc:sldChg chg="del">
        <pc:chgData name="Shourya Shailesh Chouhan" userId="S::schouha@purdue.edu::c592ebe2-018c-4edc-848e-2e0f251f67fe" providerId="AD" clId="Web-{062BF00F-5AC8-F68A-16C4-405BBBF5715B}" dt="2023-12-08T02:06:34.610" v="259"/>
        <pc:sldMkLst>
          <pc:docMk/>
          <pc:sldMk cId="1973959834" sldId="547"/>
        </pc:sldMkLst>
      </pc:sldChg>
      <pc:sldChg chg="del">
        <pc:chgData name="Shourya Shailesh Chouhan" userId="S::schouha@purdue.edu::c592ebe2-018c-4edc-848e-2e0f251f67fe" providerId="AD" clId="Web-{062BF00F-5AC8-F68A-16C4-405BBBF5715B}" dt="2023-12-08T01:42:52.728" v="52"/>
        <pc:sldMkLst>
          <pc:docMk/>
          <pc:sldMk cId="4240784453" sldId="548"/>
        </pc:sldMkLst>
      </pc:sldChg>
      <pc:sldChg chg="del">
        <pc:chgData name="Shourya Shailesh Chouhan" userId="S::schouha@purdue.edu::c592ebe2-018c-4edc-848e-2e0f251f67fe" providerId="AD" clId="Web-{062BF00F-5AC8-F68A-16C4-405BBBF5715B}" dt="2023-12-08T01:39:13.082" v="1"/>
        <pc:sldMkLst>
          <pc:docMk/>
          <pc:sldMk cId="2037962853" sldId="554"/>
        </pc:sldMkLst>
      </pc:sldChg>
      <pc:sldChg chg="del mod modShow">
        <pc:chgData name="Shourya Shailesh Chouhan" userId="S::schouha@purdue.edu::c592ebe2-018c-4edc-848e-2e0f251f67fe" providerId="AD" clId="Web-{062BF00F-5AC8-F68A-16C4-405BBBF5715B}" dt="2023-12-08T02:12:14.712" v="378"/>
        <pc:sldMkLst>
          <pc:docMk/>
          <pc:sldMk cId="2812759362" sldId="555"/>
        </pc:sldMkLst>
      </pc:sldChg>
      <pc:sldChg chg="addSp modSp">
        <pc:chgData name="Shourya Shailesh Chouhan" userId="S::schouha@purdue.edu::c592ebe2-018c-4edc-848e-2e0f251f67fe" providerId="AD" clId="Web-{062BF00F-5AC8-F68A-16C4-405BBBF5715B}" dt="2023-12-08T01:51:17.492" v="149" actId="1076"/>
        <pc:sldMkLst>
          <pc:docMk/>
          <pc:sldMk cId="2320003169" sldId="556"/>
        </pc:sldMkLst>
        <pc:spChg chg="mod">
          <ac:chgData name="Shourya Shailesh Chouhan" userId="S::schouha@purdue.edu::c592ebe2-018c-4edc-848e-2e0f251f67fe" providerId="AD" clId="Web-{062BF00F-5AC8-F68A-16C4-405BBBF5715B}" dt="2023-12-08T01:51:12.445" v="148" actId="1076"/>
          <ac:spMkLst>
            <pc:docMk/>
            <pc:sldMk cId="2320003169" sldId="556"/>
            <ac:spMk id="2" creationId="{797310B5-D907-A977-7A9C-69F8BEB7BB3F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51:17.492" v="149" actId="1076"/>
          <ac:spMkLst>
            <pc:docMk/>
            <pc:sldMk cId="2320003169" sldId="556"/>
            <ac:spMk id="3" creationId="{B157DF44-BA98-E327-44BB-221B6D9DE473}"/>
          </ac:spMkLst>
        </pc:spChg>
        <pc:spChg chg="add mod ord">
          <ac:chgData name="Shourya Shailesh Chouhan" userId="S::schouha@purdue.edu::c592ebe2-018c-4edc-848e-2e0f251f67fe" providerId="AD" clId="Web-{062BF00F-5AC8-F68A-16C4-405BBBF5715B}" dt="2023-12-08T01:50:12.412" v="129"/>
          <ac:spMkLst>
            <pc:docMk/>
            <pc:sldMk cId="2320003169" sldId="556"/>
            <ac:spMk id="4" creationId="{3539FA2B-5347-F6DF-3439-8145F381D4A0}"/>
          </ac:spMkLst>
        </pc:spChg>
      </pc:sldChg>
      <pc:sldChg chg="modSp ord">
        <pc:chgData name="Shourya Shailesh Chouhan" userId="S::schouha@purdue.edu::c592ebe2-018c-4edc-848e-2e0f251f67fe" providerId="AD" clId="Web-{062BF00F-5AC8-F68A-16C4-405BBBF5715B}" dt="2023-12-08T02:02:17.728" v="237"/>
        <pc:sldMkLst>
          <pc:docMk/>
          <pc:sldMk cId="955117959" sldId="557"/>
        </pc:sldMkLst>
        <pc:spChg chg="mod">
          <ac:chgData name="Shourya Shailesh Chouhan" userId="S::schouha@purdue.edu::c592ebe2-018c-4edc-848e-2e0f251f67fe" providerId="AD" clId="Web-{062BF00F-5AC8-F68A-16C4-405BBBF5715B}" dt="2023-12-08T01:51:45.039" v="151" actId="20577"/>
          <ac:spMkLst>
            <pc:docMk/>
            <pc:sldMk cId="955117959" sldId="557"/>
            <ac:spMk id="2" creationId="{C07F7E09-6A9E-9FCC-7867-895F21ABE716}"/>
          </ac:spMkLst>
        </pc:spChg>
        <pc:spChg chg="mod">
          <ac:chgData name="Shourya Shailesh Chouhan" userId="S::schouha@purdue.edu::c592ebe2-018c-4edc-848e-2e0f251f67fe" providerId="AD" clId="Web-{062BF00F-5AC8-F68A-16C4-405BBBF5715B}" dt="2023-12-08T01:52:00.087" v="153" actId="20577"/>
          <ac:spMkLst>
            <pc:docMk/>
            <pc:sldMk cId="955117959" sldId="557"/>
            <ac:spMk id="3" creationId="{199158D4-7B61-0A48-E33F-792278D05724}"/>
          </ac:spMkLst>
        </pc:spChg>
      </pc:sldChg>
      <pc:sldChg chg="addSp delSp modSp ord">
        <pc:chgData name="Shourya Shailesh Chouhan" userId="S::schouha@purdue.edu::c592ebe2-018c-4edc-848e-2e0f251f67fe" providerId="AD" clId="Web-{062BF00F-5AC8-F68A-16C4-405BBBF5715B}" dt="2023-12-08T02:03:32.028" v="258"/>
        <pc:sldMkLst>
          <pc:docMk/>
          <pc:sldMk cId="2291223312" sldId="558"/>
        </pc:sldMkLst>
        <pc:spChg chg="add mod">
          <ac:chgData name="Shourya Shailesh Chouhan" userId="S::schouha@purdue.edu::c592ebe2-018c-4edc-848e-2e0f251f67fe" providerId="AD" clId="Web-{062BF00F-5AC8-F68A-16C4-405BBBF5715B}" dt="2023-12-08T02:03:18.511" v="255" actId="1076"/>
          <ac:spMkLst>
            <pc:docMk/>
            <pc:sldMk cId="2291223312" sldId="558"/>
            <ac:spMk id="3" creationId="{F94F7676-85A6-55AA-BCAC-EDC55D366DAD}"/>
          </ac:spMkLst>
        </pc:spChg>
        <pc:spChg chg="add mod">
          <ac:chgData name="Shourya Shailesh Chouhan" userId="S::schouha@purdue.edu::c592ebe2-018c-4edc-848e-2e0f251f67fe" providerId="AD" clId="Web-{062BF00F-5AC8-F68A-16C4-405BBBF5715B}" dt="2023-12-08T02:03:15.886" v="254" actId="1076"/>
          <ac:spMkLst>
            <pc:docMk/>
            <pc:sldMk cId="2291223312" sldId="558"/>
            <ac:spMk id="5" creationId="{FFDF7894-1DC0-E10F-4371-19543E72C94B}"/>
          </ac:spMkLst>
        </pc:spChg>
        <pc:spChg chg="add mod ord">
          <ac:chgData name="Shourya Shailesh Chouhan" userId="S::schouha@purdue.edu::c592ebe2-018c-4edc-848e-2e0f251f67fe" providerId="AD" clId="Web-{062BF00F-5AC8-F68A-16C4-405BBBF5715B}" dt="2023-12-08T02:03:32.028" v="258"/>
          <ac:spMkLst>
            <pc:docMk/>
            <pc:sldMk cId="2291223312" sldId="558"/>
            <ac:spMk id="8" creationId="{76B161D6-2544-2169-96EA-BC698CD44125}"/>
          </ac:spMkLst>
        </pc:spChg>
        <pc:spChg chg="del">
          <ac:chgData name="Shourya Shailesh Chouhan" userId="S::schouha@purdue.edu::c592ebe2-018c-4edc-848e-2e0f251f67fe" providerId="AD" clId="Web-{062BF00F-5AC8-F68A-16C4-405BBBF5715B}" dt="2023-12-08T01:52:21.290" v="157"/>
          <ac:spMkLst>
            <pc:docMk/>
            <pc:sldMk cId="2291223312" sldId="558"/>
            <ac:spMk id="12" creationId="{8A3F1A5B-94AB-3670-6291-994182B2BC36}"/>
          </ac:spMkLst>
        </pc:spChg>
        <pc:picChg chg="add mod ord">
          <ac:chgData name="Shourya Shailesh Chouhan" userId="S::schouha@purdue.edu::c592ebe2-018c-4edc-848e-2e0f251f67fe" providerId="AD" clId="Web-{062BF00F-5AC8-F68A-16C4-405BBBF5715B}" dt="2023-12-08T02:03:27.574" v="257"/>
          <ac:picMkLst>
            <pc:docMk/>
            <pc:sldMk cId="2291223312" sldId="558"/>
            <ac:picMk id="7" creationId="{E1F3B736-D406-2B03-B770-1F4B12781F27}"/>
          </ac:picMkLst>
        </pc:picChg>
      </pc:sldChg>
      <pc:sldChg chg="modSp">
        <pc:chgData name="Shourya Shailesh Chouhan" userId="S::schouha@purdue.edu::c592ebe2-018c-4edc-848e-2e0f251f67fe" providerId="AD" clId="Web-{062BF00F-5AC8-F68A-16C4-405BBBF5715B}" dt="2023-12-08T02:10:21.819" v="326" actId="20577"/>
        <pc:sldMkLst>
          <pc:docMk/>
          <pc:sldMk cId="4013530773" sldId="559"/>
        </pc:sldMkLst>
        <pc:spChg chg="mod">
          <ac:chgData name="Shourya Shailesh Chouhan" userId="S::schouha@purdue.edu::c592ebe2-018c-4edc-848e-2e0f251f67fe" providerId="AD" clId="Web-{062BF00F-5AC8-F68A-16C4-405BBBF5715B}" dt="2023-12-08T02:10:21.819" v="326" actId="20577"/>
          <ac:spMkLst>
            <pc:docMk/>
            <pc:sldMk cId="4013530773" sldId="559"/>
            <ac:spMk id="7" creationId="{0C7B102E-E30E-1652-593A-F5B6468D711C}"/>
          </ac:spMkLst>
        </pc:spChg>
      </pc:sldChg>
      <pc:sldChg chg="addSp modSp">
        <pc:chgData name="Shourya Shailesh Chouhan" userId="S::schouha@purdue.edu::c592ebe2-018c-4edc-848e-2e0f251f67fe" providerId="AD" clId="Web-{062BF00F-5AC8-F68A-16C4-405BBBF5715B}" dt="2023-12-08T01:54:10.621" v="179" actId="1076"/>
        <pc:sldMkLst>
          <pc:docMk/>
          <pc:sldMk cId="2913489859" sldId="561"/>
        </pc:sldMkLst>
        <pc:spChg chg="mod">
          <ac:chgData name="Shourya Shailesh Chouhan" userId="S::schouha@purdue.edu::c592ebe2-018c-4edc-848e-2e0f251f67fe" providerId="AD" clId="Web-{062BF00F-5AC8-F68A-16C4-405BBBF5715B}" dt="2023-12-08T01:54:10.621" v="179" actId="1076"/>
          <ac:spMkLst>
            <pc:docMk/>
            <pc:sldMk cId="2913489859" sldId="561"/>
            <ac:spMk id="7" creationId="{A3C401C1-3DBE-4164-8DD3-251021A64649}"/>
          </ac:spMkLst>
        </pc:spChg>
        <pc:picChg chg="add mod">
          <ac:chgData name="Shourya Shailesh Chouhan" userId="S::schouha@purdue.edu::c592ebe2-018c-4edc-848e-2e0f251f67fe" providerId="AD" clId="Web-{062BF00F-5AC8-F68A-16C4-405BBBF5715B}" dt="2023-12-08T01:54:07.153" v="178" actId="1076"/>
          <ac:picMkLst>
            <pc:docMk/>
            <pc:sldMk cId="2913489859" sldId="561"/>
            <ac:picMk id="3" creationId="{B2B83F23-3B5E-1A8C-A200-C84A6C040642}"/>
          </ac:picMkLst>
        </pc:picChg>
        <pc:picChg chg="mod">
          <ac:chgData name="Shourya Shailesh Chouhan" userId="S::schouha@purdue.edu::c592ebe2-018c-4edc-848e-2e0f251f67fe" providerId="AD" clId="Web-{062BF00F-5AC8-F68A-16C4-405BBBF5715B}" dt="2023-12-08T01:54:04.152" v="177" actId="1076"/>
          <ac:picMkLst>
            <pc:docMk/>
            <pc:sldMk cId="2913489859" sldId="561"/>
            <ac:picMk id="5" creationId="{B88B0E21-1BA2-E094-CE51-B7F6E0F75DA7}"/>
          </ac:picMkLst>
        </pc:picChg>
      </pc:sldChg>
      <pc:sldChg chg="modSp">
        <pc:chgData name="Shourya Shailesh Chouhan" userId="S::schouha@purdue.edu::c592ebe2-018c-4edc-848e-2e0f251f67fe" providerId="AD" clId="Web-{062BF00F-5AC8-F68A-16C4-405BBBF5715B}" dt="2023-12-08T01:54:21.934" v="182" actId="1076"/>
        <pc:sldMkLst>
          <pc:docMk/>
          <pc:sldMk cId="4264499004" sldId="562"/>
        </pc:sldMkLst>
        <pc:spChg chg="mod">
          <ac:chgData name="Shourya Shailesh Chouhan" userId="S::schouha@purdue.edu::c592ebe2-018c-4edc-848e-2e0f251f67fe" providerId="AD" clId="Web-{062BF00F-5AC8-F68A-16C4-405BBBF5715B}" dt="2023-12-08T01:54:21.934" v="182" actId="1076"/>
          <ac:spMkLst>
            <pc:docMk/>
            <pc:sldMk cId="4264499004" sldId="562"/>
            <ac:spMk id="12" creationId="{713B4105-270B-E572-1DD3-7158B20C24CB}"/>
          </ac:spMkLst>
        </pc:spChg>
        <pc:picChg chg="mod">
          <ac:chgData name="Shourya Shailesh Chouhan" userId="S::schouha@purdue.edu::c592ebe2-018c-4edc-848e-2e0f251f67fe" providerId="AD" clId="Web-{062BF00F-5AC8-F68A-16C4-405BBBF5715B}" dt="2023-12-08T01:54:16.465" v="180" actId="1076"/>
          <ac:picMkLst>
            <pc:docMk/>
            <pc:sldMk cId="4264499004" sldId="562"/>
            <ac:picMk id="3" creationId="{50F0BD58-F6AE-C42E-BF05-6CF89653EABA}"/>
          </ac:picMkLst>
        </pc:picChg>
        <pc:picChg chg="mod">
          <ac:chgData name="Shourya Shailesh Chouhan" userId="S::schouha@purdue.edu::c592ebe2-018c-4edc-848e-2e0f251f67fe" providerId="AD" clId="Web-{062BF00F-5AC8-F68A-16C4-405BBBF5715B}" dt="2023-12-08T01:53:33.011" v="172" actId="1076"/>
          <ac:picMkLst>
            <pc:docMk/>
            <pc:sldMk cId="4264499004" sldId="562"/>
            <ac:picMk id="9" creationId="{1DA7945F-449C-EDE6-2E56-03FF65F624CD}"/>
          </ac:picMkLst>
        </pc:picChg>
        <pc:picChg chg="mod">
          <ac:chgData name="Shourya Shailesh Chouhan" userId="S::schouha@purdue.edu::c592ebe2-018c-4edc-848e-2e0f251f67fe" providerId="AD" clId="Web-{062BF00F-5AC8-F68A-16C4-405BBBF5715B}" dt="2023-12-08T01:54:18.247" v="181" actId="1076"/>
          <ac:picMkLst>
            <pc:docMk/>
            <pc:sldMk cId="4264499004" sldId="562"/>
            <ac:picMk id="10" creationId="{C323CBC8-B480-DBA2-14BD-A4377217C2BD}"/>
          </ac:picMkLst>
        </pc:picChg>
        <pc:picChg chg="mod">
          <ac:chgData name="Shourya Shailesh Chouhan" userId="S::schouha@purdue.edu::c592ebe2-018c-4edc-848e-2e0f251f67fe" providerId="AD" clId="Web-{062BF00F-5AC8-F68A-16C4-405BBBF5715B}" dt="2023-12-08T01:53:28.839" v="171" actId="1076"/>
          <ac:picMkLst>
            <pc:docMk/>
            <pc:sldMk cId="4264499004" sldId="562"/>
            <ac:picMk id="13" creationId="{28D8F0C1-A281-015B-9E4E-DAF03F2A1EA1}"/>
          </ac:picMkLst>
        </pc:picChg>
      </pc:sldChg>
      <pc:sldChg chg="modSp del">
        <pc:chgData name="Shourya Shailesh Chouhan" userId="S::schouha@purdue.edu::c592ebe2-018c-4edc-848e-2e0f251f67fe" providerId="AD" clId="Web-{062BF00F-5AC8-F68A-16C4-405BBBF5715B}" dt="2023-12-08T01:53:09.854" v="167"/>
        <pc:sldMkLst>
          <pc:docMk/>
          <pc:sldMk cId="3673482197" sldId="563"/>
        </pc:sldMkLst>
        <pc:spChg chg="mod">
          <ac:chgData name="Shourya Shailesh Chouhan" userId="S::schouha@purdue.edu::c592ebe2-018c-4edc-848e-2e0f251f67fe" providerId="AD" clId="Web-{062BF00F-5AC8-F68A-16C4-405BBBF5715B}" dt="2023-12-08T01:52:08.228" v="154" actId="1076"/>
          <ac:spMkLst>
            <pc:docMk/>
            <pc:sldMk cId="3673482197" sldId="563"/>
            <ac:spMk id="9" creationId="{EC8C6D5E-D6FE-2A39-EBD9-07C90686472F}"/>
          </ac:spMkLst>
        </pc:spChg>
      </pc:sldChg>
      <pc:sldChg chg="addSp delSp modSp add replId">
        <pc:chgData name="Shourya Shailesh Chouhan" userId="S::schouha@purdue.edu::c592ebe2-018c-4edc-848e-2e0f251f67fe" providerId="AD" clId="Web-{062BF00F-5AC8-F68A-16C4-405BBBF5715B}" dt="2023-12-08T01:55:07.545" v="191" actId="1076"/>
        <pc:sldMkLst>
          <pc:docMk/>
          <pc:sldMk cId="741491371" sldId="566"/>
        </pc:sldMkLst>
        <pc:spChg chg="mod">
          <ac:chgData name="Shourya Shailesh Chouhan" userId="S::schouha@purdue.edu::c592ebe2-018c-4edc-848e-2e0f251f67fe" providerId="AD" clId="Web-{062BF00F-5AC8-F68A-16C4-405BBBF5715B}" dt="2023-12-08T01:55:07.545" v="191" actId="1076"/>
          <ac:spMkLst>
            <pc:docMk/>
            <pc:sldMk cId="741491371" sldId="566"/>
            <ac:spMk id="2" creationId="{EE30DEE9-2DBD-C997-C208-027230B5A3EA}"/>
          </ac:spMkLst>
        </pc:spChg>
        <pc:picChg chg="add mod">
          <ac:chgData name="Shourya Shailesh Chouhan" userId="S::schouha@purdue.edu::c592ebe2-018c-4edc-848e-2e0f251f67fe" providerId="AD" clId="Web-{062BF00F-5AC8-F68A-16C4-405BBBF5715B}" dt="2023-12-08T01:54:59.435" v="189" actId="1076"/>
          <ac:picMkLst>
            <pc:docMk/>
            <pc:sldMk cId="741491371" sldId="566"/>
            <ac:picMk id="4" creationId="{3974842B-4A25-D4A9-F2C8-788A2E720D05}"/>
          </ac:picMkLst>
        </pc:picChg>
        <pc:picChg chg="del">
          <ac:chgData name="Shourya Shailesh Chouhan" userId="S::schouha@purdue.edu::c592ebe2-018c-4edc-848e-2e0f251f67fe" providerId="AD" clId="Web-{062BF00F-5AC8-F68A-16C4-405BBBF5715B}" dt="2023-12-08T01:42:28.275" v="47"/>
          <ac:picMkLst>
            <pc:docMk/>
            <pc:sldMk cId="741491371" sldId="566"/>
            <ac:picMk id="6" creationId="{2F73381D-206E-EA6B-DA7C-8739EEE62B6B}"/>
          </ac:picMkLst>
        </pc:picChg>
        <pc:picChg chg="add mod">
          <ac:chgData name="Shourya Shailesh Chouhan" userId="S::schouha@purdue.edu::c592ebe2-018c-4edc-848e-2e0f251f67fe" providerId="AD" clId="Web-{062BF00F-5AC8-F68A-16C4-405BBBF5715B}" dt="2023-12-08T01:55:01.091" v="190" actId="1076"/>
          <ac:picMkLst>
            <pc:docMk/>
            <pc:sldMk cId="741491371" sldId="566"/>
            <ac:picMk id="8" creationId="{E6380F71-80B1-BFBD-082F-91B77777020D}"/>
          </ac:picMkLst>
        </pc:picChg>
      </pc:sldChg>
    </pc:docChg>
  </pc:docChgLst>
  <pc:docChgLst>
    <pc:chgData name="Shourya Shailesh Chouhan" userId="S::schouha@purdue.edu::c592ebe2-018c-4edc-848e-2e0f251f67fe" providerId="AD" clId="Web-{8C9225AF-0A91-30FD-7F9B-64D3326C0CB7}"/>
    <pc:docChg chg="modSld">
      <pc:chgData name="Shourya Shailesh Chouhan" userId="S::schouha@purdue.edu::c592ebe2-018c-4edc-848e-2e0f251f67fe" providerId="AD" clId="Web-{8C9225AF-0A91-30FD-7F9B-64D3326C0CB7}" dt="2023-12-06T23:16:55.733" v="50" actId="20577"/>
      <pc:docMkLst>
        <pc:docMk/>
      </pc:docMkLst>
      <pc:sldChg chg="addSp modSp">
        <pc:chgData name="Shourya Shailesh Chouhan" userId="S::schouha@purdue.edu::c592ebe2-018c-4edc-848e-2e0f251f67fe" providerId="AD" clId="Web-{8C9225AF-0A91-30FD-7F9B-64D3326C0CB7}" dt="2023-12-06T23:16:55.733" v="50" actId="20577"/>
        <pc:sldMkLst>
          <pc:docMk/>
          <pc:sldMk cId="2951246470" sldId="552"/>
        </pc:sldMkLst>
        <pc:spChg chg="add mod">
          <ac:chgData name="Shourya Shailesh Chouhan" userId="S::schouha@purdue.edu::c592ebe2-018c-4edc-848e-2e0f251f67fe" providerId="AD" clId="Web-{8C9225AF-0A91-30FD-7F9B-64D3326C0CB7}" dt="2023-12-06T23:16:55.733" v="50" actId="20577"/>
          <ac:spMkLst>
            <pc:docMk/>
            <pc:sldMk cId="2951246470" sldId="552"/>
            <ac:spMk id="4" creationId="{053FDC3D-2460-6BFA-45BF-16CFC62357E8}"/>
          </ac:spMkLst>
        </pc:spChg>
        <pc:picChg chg="add mod">
          <ac:chgData name="Shourya Shailesh Chouhan" userId="S::schouha@purdue.edu::c592ebe2-018c-4edc-848e-2e0f251f67fe" providerId="AD" clId="Web-{8C9225AF-0A91-30FD-7F9B-64D3326C0CB7}" dt="2023-12-06T23:16:04.247" v="10" actId="1076"/>
          <ac:picMkLst>
            <pc:docMk/>
            <pc:sldMk cId="2951246470" sldId="552"/>
            <ac:picMk id="3" creationId="{C7A25832-72D4-296D-F380-9E5F782221B7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7.svg"/><Relationship Id="rId5" Type="http://schemas.openxmlformats.org/officeDocument/2006/relationships/image" Target="../media/image15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7.svg"/><Relationship Id="rId5" Type="http://schemas.openxmlformats.org/officeDocument/2006/relationships/image" Target="../media/image15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FC208-F5AC-4A4B-95DC-2F25DD9179F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07F3295E-FF06-49BC-B15F-50D566F8F939}">
      <dgm:prSet phldrT="[Text]" phldr="0"/>
      <dgm:spPr/>
      <dgm:t>
        <a:bodyPr/>
        <a:lstStyle/>
        <a:p>
          <a:pPr rtl="0"/>
          <a:r>
            <a:rPr lang="en-GB">
              <a:latin typeface="Tw Cen MT"/>
            </a:rPr>
            <a:t>Average Loss of Revenue</a:t>
          </a:r>
          <a:endParaRPr lang="en-GB"/>
        </a:p>
      </dgm:t>
    </dgm:pt>
    <dgm:pt modelId="{E28B89F9-4195-4BBF-972F-8B993BCB7987}" type="parTrans" cxnId="{7A520B8F-01C0-4210-BE2D-F95B26CD7EA9}">
      <dgm:prSet/>
      <dgm:spPr/>
      <dgm:t>
        <a:bodyPr/>
        <a:lstStyle/>
        <a:p>
          <a:endParaRPr lang="en-GB"/>
        </a:p>
      </dgm:t>
    </dgm:pt>
    <dgm:pt modelId="{B9218DE6-2B3F-4C2A-BBE1-8B8F0E4C010C}" type="sibTrans" cxnId="{7A520B8F-01C0-4210-BE2D-F95B26CD7EA9}">
      <dgm:prSet/>
      <dgm:spPr/>
      <dgm:t>
        <a:bodyPr/>
        <a:lstStyle/>
        <a:p>
          <a:endParaRPr lang="en-GB"/>
        </a:p>
      </dgm:t>
    </dgm:pt>
    <dgm:pt modelId="{983C281E-07F4-42CB-8BF4-612369035228}">
      <dgm:prSet phldrT="[Text]" phldr="0"/>
      <dgm:spPr/>
      <dgm:t>
        <a:bodyPr/>
        <a:lstStyle/>
        <a:p>
          <a:pPr rtl="0"/>
          <a:r>
            <a:rPr lang="en-GB">
              <a:latin typeface="Tw Cen MT"/>
            </a:rPr>
            <a:t>Average Loss of Reviews</a:t>
          </a:r>
          <a:endParaRPr lang="en-GB"/>
        </a:p>
      </dgm:t>
    </dgm:pt>
    <dgm:pt modelId="{B297AA8C-F212-4582-A0A2-9F57FB70CA56}" type="parTrans" cxnId="{F2768A43-A127-4720-89AF-18F286C58EEE}">
      <dgm:prSet/>
      <dgm:spPr/>
      <dgm:t>
        <a:bodyPr/>
        <a:lstStyle/>
        <a:p>
          <a:endParaRPr lang="en-GB"/>
        </a:p>
      </dgm:t>
    </dgm:pt>
    <dgm:pt modelId="{710EA68A-247F-4C40-9684-156C36C21390}" type="sibTrans" cxnId="{F2768A43-A127-4720-89AF-18F286C58EEE}">
      <dgm:prSet/>
      <dgm:spPr/>
      <dgm:t>
        <a:bodyPr/>
        <a:lstStyle/>
        <a:p>
          <a:endParaRPr lang="en-GB"/>
        </a:p>
      </dgm:t>
    </dgm:pt>
    <dgm:pt modelId="{50AF9EDC-223C-42FD-B020-18EADAC48A66}">
      <dgm:prSet phldrT="[Text]" phldr="0"/>
      <dgm:spPr/>
      <dgm:t>
        <a:bodyPr/>
        <a:lstStyle/>
        <a:p>
          <a:pPr rtl="0"/>
          <a:r>
            <a:rPr lang="en-GB">
              <a:latin typeface="Tw Cen MT"/>
            </a:rPr>
            <a:t>Average Loss of Occupancy</a:t>
          </a:r>
          <a:endParaRPr lang="en-GB"/>
        </a:p>
      </dgm:t>
    </dgm:pt>
    <dgm:pt modelId="{E1054EF8-8ACE-480B-8BAD-CBF884E61E33}" type="parTrans" cxnId="{6D3CEB80-4E88-431C-B9FD-889F0F0BD3DB}">
      <dgm:prSet/>
      <dgm:spPr/>
      <dgm:t>
        <a:bodyPr/>
        <a:lstStyle/>
        <a:p>
          <a:endParaRPr lang="en-GB"/>
        </a:p>
      </dgm:t>
    </dgm:pt>
    <dgm:pt modelId="{43D9DC21-6792-4CDF-83B6-3D661C4B223A}" type="sibTrans" cxnId="{6D3CEB80-4E88-431C-B9FD-889F0F0BD3DB}">
      <dgm:prSet/>
      <dgm:spPr/>
      <dgm:t>
        <a:bodyPr/>
        <a:lstStyle/>
        <a:p>
          <a:endParaRPr lang="en-GB"/>
        </a:p>
      </dgm:t>
    </dgm:pt>
    <dgm:pt modelId="{EAD011C7-8E2E-48FC-BAEE-6369D9CD550F}" type="pres">
      <dgm:prSet presAssocID="{502FC208-F5AC-4A4B-95DC-2F25DD9179F4}" presName="linear" presStyleCnt="0">
        <dgm:presLayoutVars>
          <dgm:dir/>
          <dgm:animLvl val="lvl"/>
          <dgm:resizeHandles val="exact"/>
        </dgm:presLayoutVars>
      </dgm:prSet>
      <dgm:spPr/>
    </dgm:pt>
    <dgm:pt modelId="{DB1FB863-09C4-45DA-B305-F538790D335A}" type="pres">
      <dgm:prSet presAssocID="{07F3295E-FF06-49BC-B15F-50D566F8F939}" presName="parentLin" presStyleCnt="0"/>
      <dgm:spPr/>
    </dgm:pt>
    <dgm:pt modelId="{0576BA3B-7DE8-489C-97D0-9985C0179CF3}" type="pres">
      <dgm:prSet presAssocID="{07F3295E-FF06-49BC-B15F-50D566F8F939}" presName="parentLeftMargin" presStyleLbl="node1" presStyleIdx="0" presStyleCnt="3"/>
      <dgm:spPr/>
    </dgm:pt>
    <dgm:pt modelId="{CF608D28-E757-4286-8EAC-3E26252C3CAD}" type="pres">
      <dgm:prSet presAssocID="{07F3295E-FF06-49BC-B15F-50D566F8F9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081299-5B7B-483C-AACC-23555C375B5A}" type="pres">
      <dgm:prSet presAssocID="{07F3295E-FF06-49BC-B15F-50D566F8F939}" presName="negativeSpace" presStyleCnt="0"/>
      <dgm:spPr/>
    </dgm:pt>
    <dgm:pt modelId="{6B30EF7A-9CE5-4A67-9EE5-65CCC3EF66A3}" type="pres">
      <dgm:prSet presAssocID="{07F3295E-FF06-49BC-B15F-50D566F8F939}" presName="childText" presStyleLbl="conFgAcc1" presStyleIdx="0" presStyleCnt="3">
        <dgm:presLayoutVars>
          <dgm:bulletEnabled val="1"/>
        </dgm:presLayoutVars>
      </dgm:prSet>
      <dgm:spPr/>
    </dgm:pt>
    <dgm:pt modelId="{F543CE0A-C817-4385-BC69-A2153FEAC113}" type="pres">
      <dgm:prSet presAssocID="{B9218DE6-2B3F-4C2A-BBE1-8B8F0E4C010C}" presName="spaceBetweenRectangles" presStyleCnt="0"/>
      <dgm:spPr/>
    </dgm:pt>
    <dgm:pt modelId="{57F806AC-4BD5-4885-A344-9B80025801F2}" type="pres">
      <dgm:prSet presAssocID="{983C281E-07F4-42CB-8BF4-612369035228}" presName="parentLin" presStyleCnt="0"/>
      <dgm:spPr/>
    </dgm:pt>
    <dgm:pt modelId="{96D95AC9-9F5F-44A2-B1D1-D29AB052A958}" type="pres">
      <dgm:prSet presAssocID="{983C281E-07F4-42CB-8BF4-612369035228}" presName="parentLeftMargin" presStyleLbl="node1" presStyleIdx="0" presStyleCnt="3"/>
      <dgm:spPr/>
    </dgm:pt>
    <dgm:pt modelId="{9A57685F-9BD4-4A69-82C4-3D526CAF66C0}" type="pres">
      <dgm:prSet presAssocID="{983C281E-07F4-42CB-8BF4-6123690352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2BEB3C-8BE4-486E-98D0-9FAE5740C5E8}" type="pres">
      <dgm:prSet presAssocID="{983C281E-07F4-42CB-8BF4-612369035228}" presName="negativeSpace" presStyleCnt="0"/>
      <dgm:spPr/>
    </dgm:pt>
    <dgm:pt modelId="{93AE4540-C950-4032-9F58-EAAA14FFB7F9}" type="pres">
      <dgm:prSet presAssocID="{983C281E-07F4-42CB-8BF4-612369035228}" presName="childText" presStyleLbl="conFgAcc1" presStyleIdx="1" presStyleCnt="3">
        <dgm:presLayoutVars>
          <dgm:bulletEnabled val="1"/>
        </dgm:presLayoutVars>
      </dgm:prSet>
      <dgm:spPr/>
    </dgm:pt>
    <dgm:pt modelId="{BAFFAC5D-B334-4D65-8857-58507AA2A445}" type="pres">
      <dgm:prSet presAssocID="{710EA68A-247F-4C40-9684-156C36C21390}" presName="spaceBetweenRectangles" presStyleCnt="0"/>
      <dgm:spPr/>
    </dgm:pt>
    <dgm:pt modelId="{DA03DC23-14AE-4359-8959-F3FE90C8BAE4}" type="pres">
      <dgm:prSet presAssocID="{50AF9EDC-223C-42FD-B020-18EADAC48A66}" presName="parentLin" presStyleCnt="0"/>
      <dgm:spPr/>
    </dgm:pt>
    <dgm:pt modelId="{3C75BF83-0154-4666-B74E-D779F81E465B}" type="pres">
      <dgm:prSet presAssocID="{50AF9EDC-223C-42FD-B020-18EADAC48A66}" presName="parentLeftMargin" presStyleLbl="node1" presStyleIdx="1" presStyleCnt="3"/>
      <dgm:spPr/>
    </dgm:pt>
    <dgm:pt modelId="{3AB9BD1B-BBB6-49AE-8C58-658C3877B854}" type="pres">
      <dgm:prSet presAssocID="{50AF9EDC-223C-42FD-B020-18EADAC48A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59AF4F3-3014-4348-9DAB-76CEE1784817}" type="pres">
      <dgm:prSet presAssocID="{50AF9EDC-223C-42FD-B020-18EADAC48A66}" presName="negativeSpace" presStyleCnt="0"/>
      <dgm:spPr/>
    </dgm:pt>
    <dgm:pt modelId="{FA909E11-14BC-4EEF-A129-C330E15D8AA3}" type="pres">
      <dgm:prSet presAssocID="{50AF9EDC-223C-42FD-B020-18EADAC48A6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39DD22-ADDF-4096-B2E8-37FD6A8C6F0D}" type="presOf" srcId="{07F3295E-FF06-49BC-B15F-50D566F8F939}" destId="{CF608D28-E757-4286-8EAC-3E26252C3CAD}" srcOrd="1" destOrd="0" presId="urn:microsoft.com/office/officeart/2005/8/layout/list1"/>
    <dgm:cxn modelId="{6D8D6442-98E8-407B-AF3B-ABD02FB16D6C}" type="presOf" srcId="{07F3295E-FF06-49BC-B15F-50D566F8F939}" destId="{0576BA3B-7DE8-489C-97D0-9985C0179CF3}" srcOrd="0" destOrd="0" presId="urn:microsoft.com/office/officeart/2005/8/layout/list1"/>
    <dgm:cxn modelId="{F2768A43-A127-4720-89AF-18F286C58EEE}" srcId="{502FC208-F5AC-4A4B-95DC-2F25DD9179F4}" destId="{983C281E-07F4-42CB-8BF4-612369035228}" srcOrd="1" destOrd="0" parTransId="{B297AA8C-F212-4582-A0A2-9F57FB70CA56}" sibTransId="{710EA68A-247F-4C40-9684-156C36C21390}"/>
    <dgm:cxn modelId="{B7B5F14D-DA22-4FAA-8698-935FB2BAF878}" type="presOf" srcId="{50AF9EDC-223C-42FD-B020-18EADAC48A66}" destId="{3AB9BD1B-BBB6-49AE-8C58-658C3877B854}" srcOrd="1" destOrd="0" presId="urn:microsoft.com/office/officeart/2005/8/layout/list1"/>
    <dgm:cxn modelId="{C1079F4E-B67C-4523-A1BD-CF332F7D91D7}" type="presOf" srcId="{50AF9EDC-223C-42FD-B020-18EADAC48A66}" destId="{3C75BF83-0154-4666-B74E-D779F81E465B}" srcOrd="0" destOrd="0" presId="urn:microsoft.com/office/officeart/2005/8/layout/list1"/>
    <dgm:cxn modelId="{616DEA51-01F4-4C92-90E6-AD01CFF6ADC2}" type="presOf" srcId="{983C281E-07F4-42CB-8BF4-612369035228}" destId="{96D95AC9-9F5F-44A2-B1D1-D29AB052A958}" srcOrd="0" destOrd="0" presId="urn:microsoft.com/office/officeart/2005/8/layout/list1"/>
    <dgm:cxn modelId="{6D3CEB80-4E88-431C-B9FD-889F0F0BD3DB}" srcId="{502FC208-F5AC-4A4B-95DC-2F25DD9179F4}" destId="{50AF9EDC-223C-42FD-B020-18EADAC48A66}" srcOrd="2" destOrd="0" parTransId="{E1054EF8-8ACE-480B-8BAD-CBF884E61E33}" sibTransId="{43D9DC21-6792-4CDF-83B6-3D661C4B223A}"/>
    <dgm:cxn modelId="{7A520B8F-01C0-4210-BE2D-F95B26CD7EA9}" srcId="{502FC208-F5AC-4A4B-95DC-2F25DD9179F4}" destId="{07F3295E-FF06-49BC-B15F-50D566F8F939}" srcOrd="0" destOrd="0" parTransId="{E28B89F9-4195-4BBF-972F-8B993BCB7987}" sibTransId="{B9218DE6-2B3F-4C2A-BBE1-8B8F0E4C010C}"/>
    <dgm:cxn modelId="{FAEC7E9D-4704-47D8-BA07-AB493FE812F7}" type="presOf" srcId="{983C281E-07F4-42CB-8BF4-612369035228}" destId="{9A57685F-9BD4-4A69-82C4-3D526CAF66C0}" srcOrd="1" destOrd="0" presId="urn:microsoft.com/office/officeart/2005/8/layout/list1"/>
    <dgm:cxn modelId="{537FABA1-EF44-465F-8616-67C40540FA2F}" type="presOf" srcId="{502FC208-F5AC-4A4B-95DC-2F25DD9179F4}" destId="{EAD011C7-8E2E-48FC-BAEE-6369D9CD550F}" srcOrd="0" destOrd="0" presId="urn:microsoft.com/office/officeart/2005/8/layout/list1"/>
    <dgm:cxn modelId="{F9821CFC-7128-49C3-9BC9-2AA9CEA8D73F}" type="presParOf" srcId="{EAD011C7-8E2E-48FC-BAEE-6369D9CD550F}" destId="{DB1FB863-09C4-45DA-B305-F538790D335A}" srcOrd="0" destOrd="0" presId="urn:microsoft.com/office/officeart/2005/8/layout/list1"/>
    <dgm:cxn modelId="{D52F421F-A49C-434A-ADB1-D29CE45BF1BE}" type="presParOf" srcId="{DB1FB863-09C4-45DA-B305-F538790D335A}" destId="{0576BA3B-7DE8-489C-97D0-9985C0179CF3}" srcOrd="0" destOrd="0" presId="urn:microsoft.com/office/officeart/2005/8/layout/list1"/>
    <dgm:cxn modelId="{BCF8C859-CAC8-4B47-90BA-A84E8F66E99A}" type="presParOf" srcId="{DB1FB863-09C4-45DA-B305-F538790D335A}" destId="{CF608D28-E757-4286-8EAC-3E26252C3CAD}" srcOrd="1" destOrd="0" presId="urn:microsoft.com/office/officeart/2005/8/layout/list1"/>
    <dgm:cxn modelId="{B335E9FB-C420-4ED7-BB4E-D018317AB14D}" type="presParOf" srcId="{EAD011C7-8E2E-48FC-BAEE-6369D9CD550F}" destId="{60081299-5B7B-483C-AACC-23555C375B5A}" srcOrd="1" destOrd="0" presId="urn:microsoft.com/office/officeart/2005/8/layout/list1"/>
    <dgm:cxn modelId="{4C942EA5-98E0-4D60-B035-6318F48AFBD4}" type="presParOf" srcId="{EAD011C7-8E2E-48FC-BAEE-6369D9CD550F}" destId="{6B30EF7A-9CE5-4A67-9EE5-65CCC3EF66A3}" srcOrd="2" destOrd="0" presId="urn:microsoft.com/office/officeart/2005/8/layout/list1"/>
    <dgm:cxn modelId="{5518E0D2-B5C7-47DD-AEB8-0E03CF3123DC}" type="presParOf" srcId="{EAD011C7-8E2E-48FC-BAEE-6369D9CD550F}" destId="{F543CE0A-C817-4385-BC69-A2153FEAC113}" srcOrd="3" destOrd="0" presId="urn:microsoft.com/office/officeart/2005/8/layout/list1"/>
    <dgm:cxn modelId="{0557CE21-F6D5-41F0-BF21-CA800CA9DD3F}" type="presParOf" srcId="{EAD011C7-8E2E-48FC-BAEE-6369D9CD550F}" destId="{57F806AC-4BD5-4885-A344-9B80025801F2}" srcOrd="4" destOrd="0" presId="urn:microsoft.com/office/officeart/2005/8/layout/list1"/>
    <dgm:cxn modelId="{1F12E930-842E-45CC-A2B2-F208DE70C899}" type="presParOf" srcId="{57F806AC-4BD5-4885-A344-9B80025801F2}" destId="{96D95AC9-9F5F-44A2-B1D1-D29AB052A958}" srcOrd="0" destOrd="0" presId="urn:microsoft.com/office/officeart/2005/8/layout/list1"/>
    <dgm:cxn modelId="{35DB1CED-02DB-40C2-86A2-9C86AB610553}" type="presParOf" srcId="{57F806AC-4BD5-4885-A344-9B80025801F2}" destId="{9A57685F-9BD4-4A69-82C4-3D526CAF66C0}" srcOrd="1" destOrd="0" presId="urn:microsoft.com/office/officeart/2005/8/layout/list1"/>
    <dgm:cxn modelId="{07AC4D57-BB40-42CB-B9A2-D3D5C47CD992}" type="presParOf" srcId="{EAD011C7-8E2E-48FC-BAEE-6369D9CD550F}" destId="{C12BEB3C-8BE4-486E-98D0-9FAE5740C5E8}" srcOrd="5" destOrd="0" presId="urn:microsoft.com/office/officeart/2005/8/layout/list1"/>
    <dgm:cxn modelId="{2FA3389E-0066-40A3-9333-F75CCAAEA871}" type="presParOf" srcId="{EAD011C7-8E2E-48FC-BAEE-6369D9CD550F}" destId="{93AE4540-C950-4032-9F58-EAAA14FFB7F9}" srcOrd="6" destOrd="0" presId="urn:microsoft.com/office/officeart/2005/8/layout/list1"/>
    <dgm:cxn modelId="{A3244F44-934D-41D4-93AA-3BC31A864420}" type="presParOf" srcId="{EAD011C7-8E2E-48FC-BAEE-6369D9CD550F}" destId="{BAFFAC5D-B334-4D65-8857-58507AA2A445}" srcOrd="7" destOrd="0" presId="urn:microsoft.com/office/officeart/2005/8/layout/list1"/>
    <dgm:cxn modelId="{585F9B7A-8423-4689-9F3D-3099F205F65E}" type="presParOf" srcId="{EAD011C7-8E2E-48FC-BAEE-6369D9CD550F}" destId="{DA03DC23-14AE-4359-8959-F3FE90C8BAE4}" srcOrd="8" destOrd="0" presId="urn:microsoft.com/office/officeart/2005/8/layout/list1"/>
    <dgm:cxn modelId="{2C3FCF7A-69FB-4BA1-B098-995AEB143FEA}" type="presParOf" srcId="{DA03DC23-14AE-4359-8959-F3FE90C8BAE4}" destId="{3C75BF83-0154-4666-B74E-D779F81E465B}" srcOrd="0" destOrd="0" presId="urn:microsoft.com/office/officeart/2005/8/layout/list1"/>
    <dgm:cxn modelId="{46473241-C565-4362-90CD-E2B96AEED264}" type="presParOf" srcId="{DA03DC23-14AE-4359-8959-F3FE90C8BAE4}" destId="{3AB9BD1B-BBB6-49AE-8C58-658C3877B854}" srcOrd="1" destOrd="0" presId="urn:microsoft.com/office/officeart/2005/8/layout/list1"/>
    <dgm:cxn modelId="{75CA0F88-9F9A-4262-935B-120DB79B1C9A}" type="presParOf" srcId="{EAD011C7-8E2E-48FC-BAEE-6369D9CD550F}" destId="{659AF4F3-3014-4348-9DAB-76CEE1784817}" srcOrd="9" destOrd="0" presId="urn:microsoft.com/office/officeart/2005/8/layout/list1"/>
    <dgm:cxn modelId="{9C206F70-9F2E-4007-BBB3-CEEAB9B13C33}" type="presParOf" srcId="{EAD011C7-8E2E-48FC-BAEE-6369D9CD550F}" destId="{FA909E11-14BC-4EEF-A129-C330E15D8A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1803E-C042-4ED3-8467-C24A1C4C219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DF298C-D4C2-43B7-B492-1979E40D7C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</a:rPr>
            <a:t>Over 30% of the dataset contained missing values</a:t>
          </a:r>
        </a:p>
      </dgm:t>
    </dgm:pt>
    <dgm:pt modelId="{A2453213-4ABF-4302-A36D-670BA02254AB}" type="parTrans" cxnId="{12ECA62F-4BF6-4DBE-8961-CA626540EAE3}">
      <dgm:prSet/>
      <dgm:spPr/>
      <dgm:t>
        <a:bodyPr/>
        <a:lstStyle/>
        <a:p>
          <a:endParaRPr lang="en-US"/>
        </a:p>
      </dgm:t>
    </dgm:pt>
    <dgm:pt modelId="{8FCD763F-2159-41EE-86F7-CF93A9F58481}" type="sibTrans" cxnId="{12ECA62F-4BF6-4DBE-8961-CA626540EA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556E63-3AF0-4591-8E60-2D1019876B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</a:rPr>
            <a:t>During the data preprocessing phase, diverse columns required aggregation using distinct aggregation methods.</a:t>
          </a:r>
        </a:p>
      </dgm:t>
    </dgm:pt>
    <dgm:pt modelId="{503F0C36-A60D-4B12-926D-A9AECD798C91}" type="parTrans" cxnId="{365D4DC3-D48A-4EC7-8ADA-8DA9F72813AC}">
      <dgm:prSet/>
      <dgm:spPr/>
      <dgm:t>
        <a:bodyPr/>
        <a:lstStyle/>
        <a:p>
          <a:endParaRPr lang="en-US"/>
        </a:p>
      </dgm:t>
    </dgm:pt>
    <dgm:pt modelId="{3F9C1937-560E-44C0-B2CE-CD72FCCD1AA4}" type="sibTrans" cxnId="{365D4DC3-D48A-4EC7-8ADA-8DA9F72813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067091-259C-4B4C-8D3C-532AE53F2C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</a:rPr>
            <a:t>Encountering a substantial imbalance in our dataset, with Class 0 comprising 7185 instances and Class 1 only 1423 instances</a:t>
          </a:r>
        </a:p>
      </dgm:t>
    </dgm:pt>
    <dgm:pt modelId="{EFFA3D27-F9AC-4B5A-B2CA-DBBAF507A64C}" type="parTrans" cxnId="{45A457D2-9DCB-4133-ABCB-3D56B054B2F9}">
      <dgm:prSet/>
      <dgm:spPr/>
      <dgm:t>
        <a:bodyPr/>
        <a:lstStyle/>
        <a:p>
          <a:endParaRPr lang="en-US"/>
        </a:p>
      </dgm:t>
    </dgm:pt>
    <dgm:pt modelId="{A6FCDF11-3D6C-4E68-ADF9-0C7E0A8C64CA}" type="sibTrans" cxnId="{45A457D2-9DCB-4133-ABCB-3D56B054B2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E87025-E7C0-4D37-8F97-D097F8E9B8D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solidFill>
                <a:schemeClr val="bg1"/>
              </a:solidFill>
            </a:rPr>
            <a:t>To rectify this imbalance, we implemented the Synthetic Minority Over-sampling Technique (SMOTE</a:t>
          </a:r>
          <a:r>
            <a:rPr lang="en-US" b="1">
              <a:solidFill>
                <a:schemeClr val="bg1"/>
              </a:solidFill>
              <a:latin typeface="Tw Cen MT"/>
            </a:rPr>
            <a:t>) </a:t>
          </a:r>
          <a:endParaRPr lang="en-US" b="1">
            <a:solidFill>
              <a:schemeClr val="bg1"/>
            </a:solidFill>
          </a:endParaRPr>
        </a:p>
      </dgm:t>
    </dgm:pt>
    <dgm:pt modelId="{26E6CFD4-0E52-4B28-8EC8-AECD94F5579C}" type="parTrans" cxnId="{BE7370EA-155D-4D44-9009-C2B403C62DA1}">
      <dgm:prSet/>
      <dgm:spPr/>
      <dgm:t>
        <a:bodyPr/>
        <a:lstStyle/>
        <a:p>
          <a:endParaRPr lang="en-US"/>
        </a:p>
      </dgm:t>
    </dgm:pt>
    <dgm:pt modelId="{30C091B4-1682-419E-A00C-2C3910E73411}" type="sibTrans" cxnId="{BE7370EA-155D-4D44-9009-C2B403C62DA1}">
      <dgm:prSet/>
      <dgm:spPr/>
      <dgm:t>
        <a:bodyPr/>
        <a:lstStyle/>
        <a:p>
          <a:endParaRPr lang="en-US"/>
        </a:p>
      </dgm:t>
    </dgm:pt>
    <dgm:pt modelId="{B8AB7CF1-95E3-47FF-A12B-1287796BB5FB}" type="pres">
      <dgm:prSet presAssocID="{DA11803E-C042-4ED3-8467-C24A1C4C2191}" presName="root" presStyleCnt="0">
        <dgm:presLayoutVars>
          <dgm:dir/>
          <dgm:resizeHandles val="exact"/>
        </dgm:presLayoutVars>
      </dgm:prSet>
      <dgm:spPr/>
    </dgm:pt>
    <dgm:pt modelId="{31EFEF37-AD09-4D17-861C-6B853DDA81F1}" type="pres">
      <dgm:prSet presAssocID="{DA11803E-C042-4ED3-8467-C24A1C4C2191}" presName="container" presStyleCnt="0">
        <dgm:presLayoutVars>
          <dgm:dir/>
          <dgm:resizeHandles val="exact"/>
        </dgm:presLayoutVars>
      </dgm:prSet>
      <dgm:spPr/>
    </dgm:pt>
    <dgm:pt modelId="{00E1B3AE-074F-4752-96BB-EF43AAC9DF0E}" type="pres">
      <dgm:prSet presAssocID="{ECDF298C-D4C2-43B7-B492-1979E40D7C15}" presName="compNode" presStyleCnt="0"/>
      <dgm:spPr/>
    </dgm:pt>
    <dgm:pt modelId="{442BE46C-22E9-436C-9752-6AA83FE869A1}" type="pres">
      <dgm:prSet presAssocID="{ECDF298C-D4C2-43B7-B492-1979E40D7C15}" presName="iconBgRect" presStyleLbl="bgShp" presStyleIdx="0" presStyleCnt="4"/>
      <dgm:spPr/>
    </dgm:pt>
    <dgm:pt modelId="{96B523D5-D028-4AC3-A257-727D81E0803F}" type="pres">
      <dgm:prSet presAssocID="{ECDF298C-D4C2-43B7-B492-1979E40D7C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E57D21D-DF9D-4484-BC00-E921DB7546C6}" type="pres">
      <dgm:prSet presAssocID="{ECDF298C-D4C2-43B7-B492-1979E40D7C15}" presName="spaceRect" presStyleCnt="0"/>
      <dgm:spPr/>
    </dgm:pt>
    <dgm:pt modelId="{EB89F1D2-5063-4E99-90F9-B4F7D6C4A5D0}" type="pres">
      <dgm:prSet presAssocID="{ECDF298C-D4C2-43B7-B492-1979E40D7C15}" presName="textRect" presStyleLbl="revTx" presStyleIdx="0" presStyleCnt="4">
        <dgm:presLayoutVars>
          <dgm:chMax val="1"/>
          <dgm:chPref val="1"/>
        </dgm:presLayoutVars>
      </dgm:prSet>
      <dgm:spPr/>
    </dgm:pt>
    <dgm:pt modelId="{B3E8E4CC-DA79-45D8-80F7-3CA2CF86023D}" type="pres">
      <dgm:prSet presAssocID="{8FCD763F-2159-41EE-86F7-CF93A9F58481}" presName="sibTrans" presStyleLbl="sibTrans2D1" presStyleIdx="0" presStyleCnt="0"/>
      <dgm:spPr/>
    </dgm:pt>
    <dgm:pt modelId="{BB26924E-AE7A-4EE4-B0ED-ADBAF1BD47C6}" type="pres">
      <dgm:prSet presAssocID="{58556E63-3AF0-4591-8E60-2D1019876BF9}" presName="compNode" presStyleCnt="0"/>
      <dgm:spPr/>
    </dgm:pt>
    <dgm:pt modelId="{8332A574-38EF-4ADF-8D2F-86F3F6EC06D4}" type="pres">
      <dgm:prSet presAssocID="{58556E63-3AF0-4591-8E60-2D1019876BF9}" presName="iconBgRect" presStyleLbl="bgShp" presStyleIdx="1" presStyleCnt="4"/>
      <dgm:spPr/>
    </dgm:pt>
    <dgm:pt modelId="{25AFE3D8-8502-4074-9832-10245F814379}" type="pres">
      <dgm:prSet presAssocID="{58556E63-3AF0-4591-8E60-2D1019876B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F9499DD-A6CE-4E5A-921C-8C84A94CC44B}" type="pres">
      <dgm:prSet presAssocID="{58556E63-3AF0-4591-8E60-2D1019876BF9}" presName="spaceRect" presStyleCnt="0"/>
      <dgm:spPr/>
    </dgm:pt>
    <dgm:pt modelId="{90A66D5C-89C4-4315-A8A2-D3E896D3E7E5}" type="pres">
      <dgm:prSet presAssocID="{58556E63-3AF0-4591-8E60-2D1019876BF9}" presName="textRect" presStyleLbl="revTx" presStyleIdx="1" presStyleCnt="4">
        <dgm:presLayoutVars>
          <dgm:chMax val="1"/>
          <dgm:chPref val="1"/>
        </dgm:presLayoutVars>
      </dgm:prSet>
      <dgm:spPr/>
    </dgm:pt>
    <dgm:pt modelId="{6CFB229E-7DA4-4081-B0BA-C5B15C51886C}" type="pres">
      <dgm:prSet presAssocID="{3F9C1937-560E-44C0-B2CE-CD72FCCD1AA4}" presName="sibTrans" presStyleLbl="sibTrans2D1" presStyleIdx="0" presStyleCnt="0"/>
      <dgm:spPr/>
    </dgm:pt>
    <dgm:pt modelId="{8A979A7F-FADD-4276-85DF-829866813DE4}" type="pres">
      <dgm:prSet presAssocID="{E5067091-259C-4B4C-8D3C-532AE53F2C72}" presName="compNode" presStyleCnt="0"/>
      <dgm:spPr/>
    </dgm:pt>
    <dgm:pt modelId="{8FD805D8-0E7C-4C06-BFAF-34C0E8559F35}" type="pres">
      <dgm:prSet presAssocID="{E5067091-259C-4B4C-8D3C-532AE53F2C72}" presName="iconBgRect" presStyleLbl="bgShp" presStyleIdx="2" presStyleCnt="4"/>
      <dgm:spPr/>
    </dgm:pt>
    <dgm:pt modelId="{F399773B-F11A-4C25-93BA-F438169FA375}" type="pres">
      <dgm:prSet presAssocID="{E5067091-259C-4B4C-8D3C-532AE53F2C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578117D-740D-4765-8554-0B863853A095}" type="pres">
      <dgm:prSet presAssocID="{E5067091-259C-4B4C-8D3C-532AE53F2C72}" presName="spaceRect" presStyleCnt="0"/>
      <dgm:spPr/>
    </dgm:pt>
    <dgm:pt modelId="{8CEFF2C4-4756-4677-8D1A-50BECCC12A80}" type="pres">
      <dgm:prSet presAssocID="{E5067091-259C-4B4C-8D3C-532AE53F2C72}" presName="textRect" presStyleLbl="revTx" presStyleIdx="2" presStyleCnt="4">
        <dgm:presLayoutVars>
          <dgm:chMax val="1"/>
          <dgm:chPref val="1"/>
        </dgm:presLayoutVars>
      </dgm:prSet>
      <dgm:spPr/>
    </dgm:pt>
    <dgm:pt modelId="{FD8337BF-CDD7-4A14-AF40-8FCC32A7964A}" type="pres">
      <dgm:prSet presAssocID="{A6FCDF11-3D6C-4E68-ADF9-0C7E0A8C64CA}" presName="sibTrans" presStyleLbl="sibTrans2D1" presStyleIdx="0" presStyleCnt="0"/>
      <dgm:spPr/>
    </dgm:pt>
    <dgm:pt modelId="{2D02A2F5-E3CB-4AE2-A986-DFB9D7368B32}" type="pres">
      <dgm:prSet presAssocID="{F2E87025-E7C0-4D37-8F97-D097F8E9B8D4}" presName="compNode" presStyleCnt="0"/>
      <dgm:spPr/>
    </dgm:pt>
    <dgm:pt modelId="{B7C9BD24-016A-4067-970B-006AF82D763F}" type="pres">
      <dgm:prSet presAssocID="{F2E87025-E7C0-4D37-8F97-D097F8E9B8D4}" presName="iconBgRect" presStyleLbl="bgShp" presStyleIdx="3" presStyleCnt="4"/>
      <dgm:spPr/>
    </dgm:pt>
    <dgm:pt modelId="{8E810F4A-3B9D-4814-B7E7-32989E61E989}" type="pres">
      <dgm:prSet presAssocID="{F2E87025-E7C0-4D37-8F97-D097F8E9B8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phant"/>
        </a:ext>
      </dgm:extLst>
    </dgm:pt>
    <dgm:pt modelId="{A8CB1ED9-0FC3-46D7-9192-0A32B5BB01DC}" type="pres">
      <dgm:prSet presAssocID="{F2E87025-E7C0-4D37-8F97-D097F8E9B8D4}" presName="spaceRect" presStyleCnt="0"/>
      <dgm:spPr/>
    </dgm:pt>
    <dgm:pt modelId="{7798E2A6-27BA-4E72-991E-B88E544DD8D0}" type="pres">
      <dgm:prSet presAssocID="{F2E87025-E7C0-4D37-8F97-D097F8E9B8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248007-6428-4E10-80B0-859AA8D64F5F}" type="presOf" srcId="{8FCD763F-2159-41EE-86F7-CF93A9F58481}" destId="{B3E8E4CC-DA79-45D8-80F7-3CA2CF86023D}" srcOrd="0" destOrd="0" presId="urn:microsoft.com/office/officeart/2018/2/layout/IconCircleList"/>
    <dgm:cxn modelId="{5332190C-2987-48F5-9C70-E60BB6F74D6F}" type="presOf" srcId="{E5067091-259C-4B4C-8D3C-532AE53F2C72}" destId="{8CEFF2C4-4756-4677-8D1A-50BECCC12A80}" srcOrd="0" destOrd="0" presId="urn:microsoft.com/office/officeart/2018/2/layout/IconCircleList"/>
    <dgm:cxn modelId="{B7A5620D-F8AF-420F-A75B-DCBD22388648}" type="presOf" srcId="{A6FCDF11-3D6C-4E68-ADF9-0C7E0A8C64CA}" destId="{FD8337BF-CDD7-4A14-AF40-8FCC32A7964A}" srcOrd="0" destOrd="0" presId="urn:microsoft.com/office/officeart/2018/2/layout/IconCircleList"/>
    <dgm:cxn modelId="{82F5CE13-C116-4E64-BA35-943E52A0DAEE}" type="presOf" srcId="{F2E87025-E7C0-4D37-8F97-D097F8E9B8D4}" destId="{7798E2A6-27BA-4E72-991E-B88E544DD8D0}" srcOrd="0" destOrd="0" presId="urn:microsoft.com/office/officeart/2018/2/layout/IconCircleList"/>
    <dgm:cxn modelId="{4EA4A61F-2CA2-4447-B93A-CFE76AC75246}" type="presOf" srcId="{58556E63-3AF0-4591-8E60-2D1019876BF9}" destId="{90A66D5C-89C4-4315-A8A2-D3E896D3E7E5}" srcOrd="0" destOrd="0" presId="urn:microsoft.com/office/officeart/2018/2/layout/IconCircleList"/>
    <dgm:cxn modelId="{12ECA62F-4BF6-4DBE-8961-CA626540EAE3}" srcId="{DA11803E-C042-4ED3-8467-C24A1C4C2191}" destId="{ECDF298C-D4C2-43B7-B492-1979E40D7C15}" srcOrd="0" destOrd="0" parTransId="{A2453213-4ABF-4302-A36D-670BA02254AB}" sibTransId="{8FCD763F-2159-41EE-86F7-CF93A9F58481}"/>
    <dgm:cxn modelId="{AFACC49E-73ED-4131-8230-F34EB1757334}" type="presOf" srcId="{DA11803E-C042-4ED3-8467-C24A1C4C2191}" destId="{B8AB7CF1-95E3-47FF-A12B-1287796BB5FB}" srcOrd="0" destOrd="0" presId="urn:microsoft.com/office/officeart/2018/2/layout/IconCircleList"/>
    <dgm:cxn modelId="{F39B1BBA-2E40-42FB-B971-40C6788ED919}" type="presOf" srcId="{3F9C1937-560E-44C0-B2CE-CD72FCCD1AA4}" destId="{6CFB229E-7DA4-4081-B0BA-C5B15C51886C}" srcOrd="0" destOrd="0" presId="urn:microsoft.com/office/officeart/2018/2/layout/IconCircleList"/>
    <dgm:cxn modelId="{68F931BD-B7D4-4AE9-ACC1-B03BBBCCDF99}" type="presOf" srcId="{ECDF298C-D4C2-43B7-B492-1979E40D7C15}" destId="{EB89F1D2-5063-4E99-90F9-B4F7D6C4A5D0}" srcOrd="0" destOrd="0" presId="urn:microsoft.com/office/officeart/2018/2/layout/IconCircleList"/>
    <dgm:cxn modelId="{365D4DC3-D48A-4EC7-8ADA-8DA9F72813AC}" srcId="{DA11803E-C042-4ED3-8467-C24A1C4C2191}" destId="{58556E63-3AF0-4591-8E60-2D1019876BF9}" srcOrd="1" destOrd="0" parTransId="{503F0C36-A60D-4B12-926D-A9AECD798C91}" sibTransId="{3F9C1937-560E-44C0-B2CE-CD72FCCD1AA4}"/>
    <dgm:cxn modelId="{45A457D2-9DCB-4133-ABCB-3D56B054B2F9}" srcId="{DA11803E-C042-4ED3-8467-C24A1C4C2191}" destId="{E5067091-259C-4B4C-8D3C-532AE53F2C72}" srcOrd="2" destOrd="0" parTransId="{EFFA3D27-F9AC-4B5A-B2CA-DBBAF507A64C}" sibTransId="{A6FCDF11-3D6C-4E68-ADF9-0C7E0A8C64CA}"/>
    <dgm:cxn modelId="{BE7370EA-155D-4D44-9009-C2B403C62DA1}" srcId="{DA11803E-C042-4ED3-8467-C24A1C4C2191}" destId="{F2E87025-E7C0-4D37-8F97-D097F8E9B8D4}" srcOrd="3" destOrd="0" parTransId="{26E6CFD4-0E52-4B28-8EC8-AECD94F5579C}" sibTransId="{30C091B4-1682-419E-A00C-2C3910E73411}"/>
    <dgm:cxn modelId="{DFBBF3B9-E4E4-47BD-BB52-D0715696D86A}" type="presParOf" srcId="{B8AB7CF1-95E3-47FF-A12B-1287796BB5FB}" destId="{31EFEF37-AD09-4D17-861C-6B853DDA81F1}" srcOrd="0" destOrd="0" presId="urn:microsoft.com/office/officeart/2018/2/layout/IconCircleList"/>
    <dgm:cxn modelId="{F239BE86-7A90-42A6-AAD4-BB4F58C686D0}" type="presParOf" srcId="{31EFEF37-AD09-4D17-861C-6B853DDA81F1}" destId="{00E1B3AE-074F-4752-96BB-EF43AAC9DF0E}" srcOrd="0" destOrd="0" presId="urn:microsoft.com/office/officeart/2018/2/layout/IconCircleList"/>
    <dgm:cxn modelId="{BCA0EFC7-ECEC-4D93-A6FA-E8DED836498A}" type="presParOf" srcId="{00E1B3AE-074F-4752-96BB-EF43AAC9DF0E}" destId="{442BE46C-22E9-436C-9752-6AA83FE869A1}" srcOrd="0" destOrd="0" presId="urn:microsoft.com/office/officeart/2018/2/layout/IconCircleList"/>
    <dgm:cxn modelId="{42C9CE74-84F2-48E6-BE20-BB6A7B2C82A6}" type="presParOf" srcId="{00E1B3AE-074F-4752-96BB-EF43AAC9DF0E}" destId="{96B523D5-D028-4AC3-A257-727D81E0803F}" srcOrd="1" destOrd="0" presId="urn:microsoft.com/office/officeart/2018/2/layout/IconCircleList"/>
    <dgm:cxn modelId="{EF01DE8E-0DE3-4A96-8BE1-F5F83BED7ED5}" type="presParOf" srcId="{00E1B3AE-074F-4752-96BB-EF43AAC9DF0E}" destId="{DE57D21D-DF9D-4484-BC00-E921DB7546C6}" srcOrd="2" destOrd="0" presId="urn:microsoft.com/office/officeart/2018/2/layout/IconCircleList"/>
    <dgm:cxn modelId="{474B6B6D-E4EC-49FC-B9EB-40312856FE8B}" type="presParOf" srcId="{00E1B3AE-074F-4752-96BB-EF43AAC9DF0E}" destId="{EB89F1D2-5063-4E99-90F9-B4F7D6C4A5D0}" srcOrd="3" destOrd="0" presId="urn:microsoft.com/office/officeart/2018/2/layout/IconCircleList"/>
    <dgm:cxn modelId="{5F43C4C7-C767-425A-91B5-6DB7DFE1218A}" type="presParOf" srcId="{31EFEF37-AD09-4D17-861C-6B853DDA81F1}" destId="{B3E8E4CC-DA79-45D8-80F7-3CA2CF86023D}" srcOrd="1" destOrd="0" presId="urn:microsoft.com/office/officeart/2018/2/layout/IconCircleList"/>
    <dgm:cxn modelId="{89958869-E5BD-45E2-A824-72EB6E4D6EA5}" type="presParOf" srcId="{31EFEF37-AD09-4D17-861C-6B853DDA81F1}" destId="{BB26924E-AE7A-4EE4-B0ED-ADBAF1BD47C6}" srcOrd="2" destOrd="0" presId="urn:microsoft.com/office/officeart/2018/2/layout/IconCircleList"/>
    <dgm:cxn modelId="{0CB962ED-DD43-4E77-A2C4-BB34D4EF19A4}" type="presParOf" srcId="{BB26924E-AE7A-4EE4-B0ED-ADBAF1BD47C6}" destId="{8332A574-38EF-4ADF-8D2F-86F3F6EC06D4}" srcOrd="0" destOrd="0" presId="urn:microsoft.com/office/officeart/2018/2/layout/IconCircleList"/>
    <dgm:cxn modelId="{F3FFF498-EE86-4E06-A324-955E32DFFD30}" type="presParOf" srcId="{BB26924E-AE7A-4EE4-B0ED-ADBAF1BD47C6}" destId="{25AFE3D8-8502-4074-9832-10245F814379}" srcOrd="1" destOrd="0" presId="urn:microsoft.com/office/officeart/2018/2/layout/IconCircleList"/>
    <dgm:cxn modelId="{C23B4270-12D7-44FF-B992-5EF3575B3964}" type="presParOf" srcId="{BB26924E-AE7A-4EE4-B0ED-ADBAF1BD47C6}" destId="{CF9499DD-A6CE-4E5A-921C-8C84A94CC44B}" srcOrd="2" destOrd="0" presId="urn:microsoft.com/office/officeart/2018/2/layout/IconCircleList"/>
    <dgm:cxn modelId="{505783EE-2EAD-4975-A76D-4E64138E025E}" type="presParOf" srcId="{BB26924E-AE7A-4EE4-B0ED-ADBAF1BD47C6}" destId="{90A66D5C-89C4-4315-A8A2-D3E896D3E7E5}" srcOrd="3" destOrd="0" presId="urn:microsoft.com/office/officeart/2018/2/layout/IconCircleList"/>
    <dgm:cxn modelId="{1AE3A9FB-E57B-40EF-A4DD-E32C4C305EB9}" type="presParOf" srcId="{31EFEF37-AD09-4D17-861C-6B853DDA81F1}" destId="{6CFB229E-7DA4-4081-B0BA-C5B15C51886C}" srcOrd="3" destOrd="0" presId="urn:microsoft.com/office/officeart/2018/2/layout/IconCircleList"/>
    <dgm:cxn modelId="{934FEEE7-7BD1-4ABA-92C5-41587BA78A7A}" type="presParOf" srcId="{31EFEF37-AD09-4D17-861C-6B853DDA81F1}" destId="{8A979A7F-FADD-4276-85DF-829866813DE4}" srcOrd="4" destOrd="0" presId="urn:microsoft.com/office/officeart/2018/2/layout/IconCircleList"/>
    <dgm:cxn modelId="{C8E760D6-8650-4096-AB03-E1735877370F}" type="presParOf" srcId="{8A979A7F-FADD-4276-85DF-829866813DE4}" destId="{8FD805D8-0E7C-4C06-BFAF-34C0E8559F35}" srcOrd="0" destOrd="0" presId="urn:microsoft.com/office/officeart/2018/2/layout/IconCircleList"/>
    <dgm:cxn modelId="{1DA560AB-F197-462E-AF8B-D82A8CF6AE24}" type="presParOf" srcId="{8A979A7F-FADD-4276-85DF-829866813DE4}" destId="{F399773B-F11A-4C25-93BA-F438169FA375}" srcOrd="1" destOrd="0" presId="urn:microsoft.com/office/officeart/2018/2/layout/IconCircleList"/>
    <dgm:cxn modelId="{295D7006-8DF2-4D8A-86E2-5BEBD52329B4}" type="presParOf" srcId="{8A979A7F-FADD-4276-85DF-829866813DE4}" destId="{9578117D-740D-4765-8554-0B863853A095}" srcOrd="2" destOrd="0" presId="urn:microsoft.com/office/officeart/2018/2/layout/IconCircleList"/>
    <dgm:cxn modelId="{7DA0F74B-CBB1-4915-B18C-0CF7C5F714C7}" type="presParOf" srcId="{8A979A7F-FADD-4276-85DF-829866813DE4}" destId="{8CEFF2C4-4756-4677-8D1A-50BECCC12A80}" srcOrd="3" destOrd="0" presId="urn:microsoft.com/office/officeart/2018/2/layout/IconCircleList"/>
    <dgm:cxn modelId="{253167BC-E9F1-4504-B866-B181209D83E5}" type="presParOf" srcId="{31EFEF37-AD09-4D17-861C-6B853DDA81F1}" destId="{FD8337BF-CDD7-4A14-AF40-8FCC32A7964A}" srcOrd="5" destOrd="0" presId="urn:microsoft.com/office/officeart/2018/2/layout/IconCircleList"/>
    <dgm:cxn modelId="{E949182A-6E83-479F-8D44-CCE12583C221}" type="presParOf" srcId="{31EFEF37-AD09-4D17-861C-6B853DDA81F1}" destId="{2D02A2F5-E3CB-4AE2-A986-DFB9D7368B32}" srcOrd="6" destOrd="0" presId="urn:microsoft.com/office/officeart/2018/2/layout/IconCircleList"/>
    <dgm:cxn modelId="{89ED02A1-9B54-4997-BE44-E124FFE07E81}" type="presParOf" srcId="{2D02A2F5-E3CB-4AE2-A986-DFB9D7368B32}" destId="{B7C9BD24-016A-4067-970B-006AF82D763F}" srcOrd="0" destOrd="0" presId="urn:microsoft.com/office/officeart/2018/2/layout/IconCircleList"/>
    <dgm:cxn modelId="{5E23BEA4-8CD1-44CB-83AE-22192D41B087}" type="presParOf" srcId="{2D02A2F5-E3CB-4AE2-A986-DFB9D7368B32}" destId="{8E810F4A-3B9D-4814-B7E7-32989E61E989}" srcOrd="1" destOrd="0" presId="urn:microsoft.com/office/officeart/2018/2/layout/IconCircleList"/>
    <dgm:cxn modelId="{B622AA34-74C4-452B-9056-DED1B369E94F}" type="presParOf" srcId="{2D02A2F5-E3CB-4AE2-A986-DFB9D7368B32}" destId="{A8CB1ED9-0FC3-46D7-9192-0A32B5BB01DC}" srcOrd="2" destOrd="0" presId="urn:microsoft.com/office/officeart/2018/2/layout/IconCircleList"/>
    <dgm:cxn modelId="{F1F3F5F8-F6FD-48D3-BC3B-1D69F438BBF0}" type="presParOf" srcId="{2D02A2F5-E3CB-4AE2-A986-DFB9D7368B32}" destId="{7798E2A6-27BA-4E72-991E-B88E544DD8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7BF533-6FE1-4856-BDB3-03D350E3FD8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A1CE0-DFF6-42E4-8447-EB8D88205B5A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bg1"/>
              </a:solidFill>
              <a:latin typeface="Segoe UI Light"/>
              <a:cs typeface="Times New Roman"/>
            </a:rPr>
            <a:t>Sum</a:t>
          </a:r>
        </a:p>
      </dgm:t>
    </dgm:pt>
    <dgm:pt modelId="{BF1DE62B-638B-4995-A0C7-65798F28EC91}" type="parTrans" cxnId="{AF5EB63E-345B-4DB2-9575-682B6A9C4FFF}">
      <dgm:prSet/>
      <dgm:spPr/>
      <dgm:t>
        <a:bodyPr/>
        <a:lstStyle/>
        <a:p>
          <a:endParaRPr lang="en-US"/>
        </a:p>
      </dgm:t>
    </dgm:pt>
    <dgm:pt modelId="{F3ED948A-ECB3-4A19-AA62-C92C976988E8}" type="sibTrans" cxnId="{AF5EB63E-345B-4DB2-9575-682B6A9C4FFF}">
      <dgm:prSet/>
      <dgm:spPr/>
      <dgm:t>
        <a:bodyPr/>
        <a:lstStyle/>
        <a:p>
          <a:endParaRPr lang="en-US"/>
        </a:p>
      </dgm:t>
    </dgm:pt>
    <dgm:pt modelId="{E48BE3AB-A813-4E3D-99DF-A198762AB573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solidFill>
                <a:schemeClr val="bg1"/>
              </a:solidFill>
              <a:latin typeface="Segoe UI Light"/>
              <a:cs typeface="Times New Roman"/>
            </a:rPr>
            <a:t>Prev_revenue</a:t>
          </a:r>
          <a:endParaRPr lang="en-US">
            <a:solidFill>
              <a:schemeClr val="bg1"/>
            </a:solidFill>
            <a:latin typeface="Segoe UI Light"/>
            <a:cs typeface="Times New Roman"/>
          </a:endParaRPr>
        </a:p>
      </dgm:t>
    </dgm:pt>
    <dgm:pt modelId="{151D783F-3CAD-498C-BD04-002A8A7A8F6B}" type="parTrans" cxnId="{2E00C5F6-6F49-48CB-84D8-717217A5960D}">
      <dgm:prSet/>
      <dgm:spPr/>
      <dgm:t>
        <a:bodyPr/>
        <a:lstStyle/>
        <a:p>
          <a:endParaRPr lang="en-US"/>
        </a:p>
      </dgm:t>
    </dgm:pt>
    <dgm:pt modelId="{B3F106F3-8001-4D62-B933-F83709D27EED}" type="sibTrans" cxnId="{2E00C5F6-6F49-48CB-84D8-717217A5960D}">
      <dgm:prSet/>
      <dgm:spPr/>
      <dgm:t>
        <a:bodyPr/>
        <a:lstStyle/>
        <a:p>
          <a:endParaRPr lang="en-US"/>
        </a:p>
      </dgm:t>
    </dgm:pt>
    <dgm:pt modelId="{18696E4F-C5EB-4C9A-8F8A-9A778AB8A017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solidFill>
                <a:schemeClr val="bg1"/>
              </a:solidFill>
              <a:latin typeface="Segoe UI Light"/>
              <a:cs typeface="Times New Roman"/>
            </a:rPr>
            <a:t>Prev_numreviews</a:t>
          </a:r>
          <a:endParaRPr lang="en-US">
            <a:solidFill>
              <a:schemeClr val="bg1"/>
            </a:solidFill>
            <a:latin typeface="Segoe UI Light"/>
            <a:cs typeface="Times New Roman"/>
          </a:endParaRPr>
        </a:p>
      </dgm:t>
    </dgm:pt>
    <dgm:pt modelId="{2FF0E171-B1A2-4FBD-A125-436D1D30F1F5}" type="parTrans" cxnId="{14787B6B-1906-4DDB-A993-FB528144640C}">
      <dgm:prSet/>
      <dgm:spPr/>
      <dgm:t>
        <a:bodyPr/>
        <a:lstStyle/>
        <a:p>
          <a:endParaRPr lang="en-US"/>
        </a:p>
      </dgm:t>
    </dgm:pt>
    <dgm:pt modelId="{B4CDDE34-DC04-4E53-8E97-CCC713DAC1C0}" type="sibTrans" cxnId="{14787B6B-1906-4DDB-A993-FB528144640C}">
      <dgm:prSet/>
      <dgm:spPr/>
      <dgm:t>
        <a:bodyPr/>
        <a:lstStyle/>
        <a:p>
          <a:endParaRPr lang="en-US"/>
        </a:p>
      </dgm:t>
    </dgm:pt>
    <dgm:pt modelId="{A1CBF6AB-CEC2-4293-AD05-9210BA0E0393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bg1"/>
              </a:solidFill>
              <a:latin typeface="Segoe UI Light"/>
              <a:cs typeface="Times New Roman"/>
            </a:rPr>
            <a:t>Average</a:t>
          </a:r>
        </a:p>
      </dgm:t>
    </dgm:pt>
    <dgm:pt modelId="{7D2ADF04-BEA9-4DB6-A990-2B570C2A5810}" type="parTrans" cxnId="{A6A420F8-1300-4D27-AD74-AB9A159E1878}">
      <dgm:prSet/>
      <dgm:spPr/>
      <dgm:t>
        <a:bodyPr/>
        <a:lstStyle/>
        <a:p>
          <a:endParaRPr lang="en-US"/>
        </a:p>
      </dgm:t>
    </dgm:pt>
    <dgm:pt modelId="{64C36C9D-0582-4F06-9E19-60249975D1A4}" type="sibTrans" cxnId="{A6A420F8-1300-4D27-AD74-AB9A159E1878}">
      <dgm:prSet/>
      <dgm:spPr/>
      <dgm:t>
        <a:bodyPr/>
        <a:lstStyle/>
        <a:p>
          <a:endParaRPr lang="en-US"/>
        </a:p>
      </dgm:t>
    </dgm:pt>
    <dgm:pt modelId="{2F893CA7-697A-4711-B544-5A6EE07B1665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solidFill>
                <a:schemeClr val="bg1"/>
              </a:solidFill>
              <a:latin typeface="Segoe UI Light"/>
              <a:cs typeface="Times New Roman"/>
            </a:rPr>
            <a:t>Prev_ratings</a:t>
          </a:r>
          <a:endParaRPr lang="en-US">
            <a:solidFill>
              <a:schemeClr val="bg1"/>
            </a:solidFill>
            <a:latin typeface="Segoe UI Light"/>
            <a:cs typeface="Times New Roman"/>
          </a:endParaRPr>
        </a:p>
      </dgm:t>
    </dgm:pt>
    <dgm:pt modelId="{C16FBD21-C677-4A3D-90D0-DB22700EDD12}" type="parTrans" cxnId="{3688BBE7-D714-45A2-B60A-4F43F80833E7}">
      <dgm:prSet/>
      <dgm:spPr/>
      <dgm:t>
        <a:bodyPr/>
        <a:lstStyle/>
        <a:p>
          <a:endParaRPr lang="en-US"/>
        </a:p>
      </dgm:t>
    </dgm:pt>
    <dgm:pt modelId="{10807006-8BF8-4E17-8710-C74F025360A2}" type="sibTrans" cxnId="{3688BBE7-D714-45A2-B60A-4F43F80833E7}">
      <dgm:prSet/>
      <dgm:spPr/>
      <dgm:t>
        <a:bodyPr/>
        <a:lstStyle/>
        <a:p>
          <a:endParaRPr lang="en-US"/>
        </a:p>
      </dgm:t>
    </dgm:pt>
    <dgm:pt modelId="{CA86F525-8905-4B6A-89CC-1F1379B34462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solidFill>
                <a:schemeClr val="bg1"/>
              </a:solidFill>
              <a:latin typeface="Segoe UI Light"/>
              <a:cs typeface="Times New Roman"/>
            </a:rPr>
            <a:t>Prev_occupancy</a:t>
          </a:r>
          <a:endParaRPr lang="en-US">
            <a:solidFill>
              <a:schemeClr val="bg1"/>
            </a:solidFill>
            <a:latin typeface="Segoe UI Light"/>
            <a:cs typeface="Times New Roman"/>
          </a:endParaRPr>
        </a:p>
      </dgm:t>
    </dgm:pt>
    <dgm:pt modelId="{7EFFF2E3-BCC7-4E10-9AB1-435E457B35CE}" type="parTrans" cxnId="{79BF0CBA-7E4A-4B6F-A4AF-094453CEB95D}">
      <dgm:prSet/>
      <dgm:spPr/>
      <dgm:t>
        <a:bodyPr/>
        <a:lstStyle/>
        <a:p>
          <a:endParaRPr lang="en-US"/>
        </a:p>
      </dgm:t>
    </dgm:pt>
    <dgm:pt modelId="{28BFE0BE-44B1-4B2F-A003-0D001CB38B20}" type="sibTrans" cxnId="{79BF0CBA-7E4A-4B6F-A4AF-094453CEB95D}">
      <dgm:prSet/>
      <dgm:spPr/>
      <dgm:t>
        <a:bodyPr/>
        <a:lstStyle/>
        <a:p>
          <a:endParaRPr lang="en-US"/>
        </a:p>
      </dgm:t>
    </dgm:pt>
    <dgm:pt modelId="{3940AD0C-B95F-4186-B473-40B6CF7D89D8}" type="pres">
      <dgm:prSet presAssocID="{A07BF533-6FE1-4856-BDB3-03D350E3FD86}" presName="root" presStyleCnt="0">
        <dgm:presLayoutVars>
          <dgm:dir/>
          <dgm:resizeHandles val="exact"/>
        </dgm:presLayoutVars>
      </dgm:prSet>
      <dgm:spPr/>
    </dgm:pt>
    <dgm:pt modelId="{A1A81074-0DAB-4512-AB30-A19AF08F7E08}" type="pres">
      <dgm:prSet presAssocID="{413A1CE0-DFF6-42E4-8447-EB8D88205B5A}" presName="compNode" presStyleCnt="0"/>
      <dgm:spPr/>
    </dgm:pt>
    <dgm:pt modelId="{D14F5DFA-7089-41D5-8133-8BACC3AC9DB9}" type="pres">
      <dgm:prSet presAssocID="{413A1CE0-DFF6-42E4-8447-EB8D88205B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E4F90655-E9C2-4CE1-BB64-D19D4F0A690A}" type="pres">
      <dgm:prSet presAssocID="{413A1CE0-DFF6-42E4-8447-EB8D88205B5A}" presName="iconSpace" presStyleCnt="0"/>
      <dgm:spPr/>
    </dgm:pt>
    <dgm:pt modelId="{15192026-C560-4CE0-AF42-7E8288CBC074}" type="pres">
      <dgm:prSet presAssocID="{413A1CE0-DFF6-42E4-8447-EB8D88205B5A}" presName="parTx" presStyleLbl="revTx" presStyleIdx="0" presStyleCnt="4">
        <dgm:presLayoutVars>
          <dgm:chMax val="0"/>
          <dgm:chPref val="0"/>
        </dgm:presLayoutVars>
      </dgm:prSet>
      <dgm:spPr/>
    </dgm:pt>
    <dgm:pt modelId="{2718C776-E4A4-4DA2-992C-1F80FB3F2B1A}" type="pres">
      <dgm:prSet presAssocID="{413A1CE0-DFF6-42E4-8447-EB8D88205B5A}" presName="txSpace" presStyleCnt="0"/>
      <dgm:spPr/>
    </dgm:pt>
    <dgm:pt modelId="{F65BBE00-769E-4066-A730-2A3B11D9933D}" type="pres">
      <dgm:prSet presAssocID="{413A1CE0-DFF6-42E4-8447-EB8D88205B5A}" presName="desTx" presStyleLbl="revTx" presStyleIdx="1" presStyleCnt="4">
        <dgm:presLayoutVars/>
      </dgm:prSet>
      <dgm:spPr/>
    </dgm:pt>
    <dgm:pt modelId="{90C0D55D-1D4D-43A0-A300-E78C652B368C}" type="pres">
      <dgm:prSet presAssocID="{F3ED948A-ECB3-4A19-AA62-C92C976988E8}" presName="sibTrans" presStyleCnt="0"/>
      <dgm:spPr/>
    </dgm:pt>
    <dgm:pt modelId="{913CFC0E-2EF4-480A-B13D-788AAA11D455}" type="pres">
      <dgm:prSet presAssocID="{A1CBF6AB-CEC2-4293-AD05-9210BA0E0393}" presName="compNode" presStyleCnt="0"/>
      <dgm:spPr/>
    </dgm:pt>
    <dgm:pt modelId="{9732E453-E7CF-4BF4-B1FD-AFDD2B28F223}" type="pres">
      <dgm:prSet presAssocID="{A1CBF6AB-CEC2-4293-AD05-9210BA0E03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950BF75-FD23-4A78-BD8A-24B19D29DC3E}" type="pres">
      <dgm:prSet presAssocID="{A1CBF6AB-CEC2-4293-AD05-9210BA0E0393}" presName="iconSpace" presStyleCnt="0"/>
      <dgm:spPr/>
    </dgm:pt>
    <dgm:pt modelId="{682B5F81-80EE-4633-9344-4CAC03658187}" type="pres">
      <dgm:prSet presAssocID="{A1CBF6AB-CEC2-4293-AD05-9210BA0E0393}" presName="parTx" presStyleLbl="revTx" presStyleIdx="2" presStyleCnt="4">
        <dgm:presLayoutVars>
          <dgm:chMax val="0"/>
          <dgm:chPref val="0"/>
        </dgm:presLayoutVars>
      </dgm:prSet>
      <dgm:spPr/>
    </dgm:pt>
    <dgm:pt modelId="{BF4C3008-D2ED-46BE-971C-FBE18560805A}" type="pres">
      <dgm:prSet presAssocID="{A1CBF6AB-CEC2-4293-AD05-9210BA0E0393}" presName="txSpace" presStyleCnt="0"/>
      <dgm:spPr/>
    </dgm:pt>
    <dgm:pt modelId="{6C387B48-9FE8-4749-8547-86D1AE288A51}" type="pres">
      <dgm:prSet presAssocID="{A1CBF6AB-CEC2-4293-AD05-9210BA0E0393}" presName="desTx" presStyleLbl="revTx" presStyleIdx="3" presStyleCnt="4">
        <dgm:presLayoutVars/>
      </dgm:prSet>
      <dgm:spPr/>
    </dgm:pt>
  </dgm:ptLst>
  <dgm:cxnLst>
    <dgm:cxn modelId="{735FAC0C-2F2C-4F36-AF1A-BECEE5FB0577}" type="presOf" srcId="{18696E4F-C5EB-4C9A-8F8A-9A778AB8A017}" destId="{F65BBE00-769E-4066-A730-2A3B11D9933D}" srcOrd="0" destOrd="1" presId="urn:microsoft.com/office/officeart/2018/5/layout/CenteredIconLabelDescriptionList"/>
    <dgm:cxn modelId="{AF5EB63E-345B-4DB2-9575-682B6A9C4FFF}" srcId="{A07BF533-6FE1-4856-BDB3-03D350E3FD86}" destId="{413A1CE0-DFF6-42E4-8447-EB8D88205B5A}" srcOrd="0" destOrd="0" parTransId="{BF1DE62B-638B-4995-A0C7-65798F28EC91}" sibTransId="{F3ED948A-ECB3-4A19-AA62-C92C976988E8}"/>
    <dgm:cxn modelId="{1074FC60-16B8-4A1A-9092-6E8C00D14641}" type="presOf" srcId="{A1CBF6AB-CEC2-4293-AD05-9210BA0E0393}" destId="{682B5F81-80EE-4633-9344-4CAC03658187}" srcOrd="0" destOrd="0" presId="urn:microsoft.com/office/officeart/2018/5/layout/CenteredIconLabelDescriptionList"/>
    <dgm:cxn modelId="{14787B6B-1906-4DDB-A993-FB528144640C}" srcId="{413A1CE0-DFF6-42E4-8447-EB8D88205B5A}" destId="{18696E4F-C5EB-4C9A-8F8A-9A778AB8A017}" srcOrd="1" destOrd="0" parTransId="{2FF0E171-B1A2-4FBD-A125-436D1D30F1F5}" sibTransId="{B4CDDE34-DC04-4E53-8E97-CCC713DAC1C0}"/>
    <dgm:cxn modelId="{14B97751-E263-4B65-AB00-11B4B9EE0871}" type="presOf" srcId="{E48BE3AB-A813-4E3D-99DF-A198762AB573}" destId="{F65BBE00-769E-4066-A730-2A3B11D9933D}" srcOrd="0" destOrd="0" presId="urn:microsoft.com/office/officeart/2018/5/layout/CenteredIconLabelDescriptionList"/>
    <dgm:cxn modelId="{19B96754-CD79-46D0-9821-1068DE712F4B}" type="presOf" srcId="{CA86F525-8905-4B6A-89CC-1F1379B34462}" destId="{6C387B48-9FE8-4749-8547-86D1AE288A51}" srcOrd="0" destOrd="1" presId="urn:microsoft.com/office/officeart/2018/5/layout/CenteredIconLabelDescriptionList"/>
    <dgm:cxn modelId="{F6E37A76-E700-4A11-A228-2CD4F31D4022}" type="presOf" srcId="{A07BF533-6FE1-4856-BDB3-03D350E3FD86}" destId="{3940AD0C-B95F-4186-B473-40B6CF7D89D8}" srcOrd="0" destOrd="0" presId="urn:microsoft.com/office/officeart/2018/5/layout/CenteredIconLabelDescriptionList"/>
    <dgm:cxn modelId="{79BF0CBA-7E4A-4B6F-A4AF-094453CEB95D}" srcId="{A1CBF6AB-CEC2-4293-AD05-9210BA0E0393}" destId="{CA86F525-8905-4B6A-89CC-1F1379B34462}" srcOrd="1" destOrd="0" parTransId="{7EFFF2E3-BCC7-4E10-9AB1-435E457B35CE}" sibTransId="{28BFE0BE-44B1-4B2F-A003-0D001CB38B20}"/>
    <dgm:cxn modelId="{DABBBBC7-2047-4594-8EE7-CF6C15C3ABA3}" type="presOf" srcId="{2F893CA7-697A-4711-B544-5A6EE07B1665}" destId="{6C387B48-9FE8-4749-8547-86D1AE288A51}" srcOrd="0" destOrd="0" presId="urn:microsoft.com/office/officeart/2018/5/layout/CenteredIconLabelDescriptionList"/>
    <dgm:cxn modelId="{3688BBE7-D714-45A2-B60A-4F43F80833E7}" srcId="{A1CBF6AB-CEC2-4293-AD05-9210BA0E0393}" destId="{2F893CA7-697A-4711-B544-5A6EE07B1665}" srcOrd="0" destOrd="0" parTransId="{C16FBD21-C677-4A3D-90D0-DB22700EDD12}" sibTransId="{10807006-8BF8-4E17-8710-C74F025360A2}"/>
    <dgm:cxn modelId="{2E00C5F6-6F49-48CB-84D8-717217A5960D}" srcId="{413A1CE0-DFF6-42E4-8447-EB8D88205B5A}" destId="{E48BE3AB-A813-4E3D-99DF-A198762AB573}" srcOrd="0" destOrd="0" parTransId="{151D783F-3CAD-498C-BD04-002A8A7A8F6B}" sibTransId="{B3F106F3-8001-4D62-B933-F83709D27EED}"/>
    <dgm:cxn modelId="{A6A420F8-1300-4D27-AD74-AB9A159E1878}" srcId="{A07BF533-6FE1-4856-BDB3-03D350E3FD86}" destId="{A1CBF6AB-CEC2-4293-AD05-9210BA0E0393}" srcOrd="1" destOrd="0" parTransId="{7D2ADF04-BEA9-4DB6-A990-2B570C2A5810}" sibTransId="{64C36C9D-0582-4F06-9E19-60249975D1A4}"/>
    <dgm:cxn modelId="{84BE5CFD-89EE-4352-874B-5CA7AA9FB348}" type="presOf" srcId="{413A1CE0-DFF6-42E4-8447-EB8D88205B5A}" destId="{15192026-C560-4CE0-AF42-7E8288CBC074}" srcOrd="0" destOrd="0" presId="urn:microsoft.com/office/officeart/2018/5/layout/CenteredIconLabelDescriptionList"/>
    <dgm:cxn modelId="{9A1D1C59-8234-4A29-8F93-24CB377AA3D3}" type="presParOf" srcId="{3940AD0C-B95F-4186-B473-40B6CF7D89D8}" destId="{A1A81074-0DAB-4512-AB30-A19AF08F7E08}" srcOrd="0" destOrd="0" presId="urn:microsoft.com/office/officeart/2018/5/layout/CenteredIconLabelDescriptionList"/>
    <dgm:cxn modelId="{938C6D22-AAA6-4716-9B9F-07A0CB3AC473}" type="presParOf" srcId="{A1A81074-0DAB-4512-AB30-A19AF08F7E08}" destId="{D14F5DFA-7089-41D5-8133-8BACC3AC9DB9}" srcOrd="0" destOrd="0" presId="urn:microsoft.com/office/officeart/2018/5/layout/CenteredIconLabelDescriptionList"/>
    <dgm:cxn modelId="{36242391-6D68-49B0-A2EF-C58BAC9B4555}" type="presParOf" srcId="{A1A81074-0DAB-4512-AB30-A19AF08F7E08}" destId="{E4F90655-E9C2-4CE1-BB64-D19D4F0A690A}" srcOrd="1" destOrd="0" presId="urn:microsoft.com/office/officeart/2018/5/layout/CenteredIconLabelDescriptionList"/>
    <dgm:cxn modelId="{2FC93C94-7BBE-4C12-A104-F1A21163D81E}" type="presParOf" srcId="{A1A81074-0DAB-4512-AB30-A19AF08F7E08}" destId="{15192026-C560-4CE0-AF42-7E8288CBC074}" srcOrd="2" destOrd="0" presId="urn:microsoft.com/office/officeart/2018/5/layout/CenteredIconLabelDescriptionList"/>
    <dgm:cxn modelId="{5C567A38-15F1-4456-A1DC-E6378099128E}" type="presParOf" srcId="{A1A81074-0DAB-4512-AB30-A19AF08F7E08}" destId="{2718C776-E4A4-4DA2-992C-1F80FB3F2B1A}" srcOrd="3" destOrd="0" presId="urn:microsoft.com/office/officeart/2018/5/layout/CenteredIconLabelDescriptionList"/>
    <dgm:cxn modelId="{E320ADD3-C7DB-4D35-B755-B7054B33016B}" type="presParOf" srcId="{A1A81074-0DAB-4512-AB30-A19AF08F7E08}" destId="{F65BBE00-769E-4066-A730-2A3B11D9933D}" srcOrd="4" destOrd="0" presId="urn:microsoft.com/office/officeart/2018/5/layout/CenteredIconLabelDescriptionList"/>
    <dgm:cxn modelId="{05FDD478-8B2E-4A48-AD88-94B0AF52D27C}" type="presParOf" srcId="{3940AD0C-B95F-4186-B473-40B6CF7D89D8}" destId="{90C0D55D-1D4D-43A0-A300-E78C652B368C}" srcOrd="1" destOrd="0" presId="urn:microsoft.com/office/officeart/2018/5/layout/CenteredIconLabelDescriptionList"/>
    <dgm:cxn modelId="{1444A11D-3334-4AAE-A97A-7082F8F07924}" type="presParOf" srcId="{3940AD0C-B95F-4186-B473-40B6CF7D89D8}" destId="{913CFC0E-2EF4-480A-B13D-788AAA11D455}" srcOrd="2" destOrd="0" presId="urn:microsoft.com/office/officeart/2018/5/layout/CenteredIconLabelDescriptionList"/>
    <dgm:cxn modelId="{87705A7D-F149-46DD-8C05-E0835B1F0DF6}" type="presParOf" srcId="{913CFC0E-2EF4-480A-B13D-788AAA11D455}" destId="{9732E453-E7CF-4BF4-B1FD-AFDD2B28F223}" srcOrd="0" destOrd="0" presId="urn:microsoft.com/office/officeart/2018/5/layout/CenteredIconLabelDescriptionList"/>
    <dgm:cxn modelId="{BDA9BAC6-A667-4EE3-B117-06A55E2DBAC2}" type="presParOf" srcId="{913CFC0E-2EF4-480A-B13D-788AAA11D455}" destId="{9950BF75-FD23-4A78-BD8A-24B19D29DC3E}" srcOrd="1" destOrd="0" presId="urn:microsoft.com/office/officeart/2018/5/layout/CenteredIconLabelDescriptionList"/>
    <dgm:cxn modelId="{7B83F7B8-1160-452D-80A6-B49EECEDBB87}" type="presParOf" srcId="{913CFC0E-2EF4-480A-B13D-788AAA11D455}" destId="{682B5F81-80EE-4633-9344-4CAC03658187}" srcOrd="2" destOrd="0" presId="urn:microsoft.com/office/officeart/2018/5/layout/CenteredIconLabelDescriptionList"/>
    <dgm:cxn modelId="{7623057C-CB4B-4EA1-B702-A1DEB71645F5}" type="presParOf" srcId="{913CFC0E-2EF4-480A-B13D-788AAA11D455}" destId="{BF4C3008-D2ED-46BE-971C-FBE18560805A}" srcOrd="3" destOrd="0" presId="urn:microsoft.com/office/officeart/2018/5/layout/CenteredIconLabelDescriptionList"/>
    <dgm:cxn modelId="{39025B56-60F7-45C9-95E8-D67F62304D8A}" type="presParOf" srcId="{913CFC0E-2EF4-480A-B13D-788AAA11D455}" destId="{6C387B48-9FE8-4749-8547-86D1AE288A5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BF879F-79A3-4C06-8407-5B7B7D792CC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3E02D87-098A-4CF5-9B28-31018B1FAAE4}">
      <dgm:prSet/>
      <dgm:spPr/>
      <dgm:t>
        <a:bodyPr/>
        <a:lstStyle/>
        <a:p>
          <a:r>
            <a:rPr lang="en-GB" b="1">
              <a:solidFill>
                <a:schemeClr val="bg1"/>
              </a:solidFill>
            </a:rPr>
            <a:t>Provide operational auditing services to Airbnb </a:t>
          </a:r>
          <a:r>
            <a:rPr lang="en-GB" b="1" err="1">
              <a:solidFill>
                <a:schemeClr val="bg1"/>
              </a:solidFill>
            </a:rPr>
            <a:t>superhosts</a:t>
          </a:r>
          <a:r>
            <a:rPr lang="en-GB" b="1">
              <a:solidFill>
                <a:schemeClr val="bg1"/>
              </a:solidFill>
            </a:rPr>
            <a:t> to help them retain their </a:t>
          </a:r>
          <a:r>
            <a:rPr lang="en-GB" b="1" err="1">
              <a:solidFill>
                <a:schemeClr val="bg1"/>
              </a:solidFill>
            </a:rPr>
            <a:t>superhost</a:t>
          </a:r>
          <a:r>
            <a:rPr lang="en-GB" b="1">
              <a:solidFill>
                <a:schemeClr val="bg1"/>
              </a:solidFill>
            </a:rPr>
            <a:t> status</a:t>
          </a:r>
          <a:endParaRPr lang="en-US" b="1">
            <a:solidFill>
              <a:schemeClr val="bg1"/>
            </a:solidFill>
          </a:endParaRPr>
        </a:p>
      </dgm:t>
    </dgm:pt>
    <dgm:pt modelId="{AF5BF06A-30E1-4232-AD3A-E1D02D619DAC}" type="parTrans" cxnId="{1B9610CF-6394-4CC7-A6F6-E8F1BA8F4CDE}">
      <dgm:prSet/>
      <dgm:spPr/>
      <dgm:t>
        <a:bodyPr/>
        <a:lstStyle/>
        <a:p>
          <a:endParaRPr lang="en-US"/>
        </a:p>
      </dgm:t>
    </dgm:pt>
    <dgm:pt modelId="{3DCC3336-00AA-4A59-8B4B-2B08E982E04B}" type="sibTrans" cxnId="{1B9610CF-6394-4CC7-A6F6-E8F1BA8F4CDE}">
      <dgm:prSet/>
      <dgm:spPr/>
      <dgm:t>
        <a:bodyPr/>
        <a:lstStyle/>
        <a:p>
          <a:endParaRPr lang="en-US"/>
        </a:p>
      </dgm:t>
    </dgm:pt>
    <dgm:pt modelId="{54E2C0A8-CDFC-4DC9-9A54-96CA40D71417}">
      <dgm:prSet/>
      <dgm:spPr/>
      <dgm:t>
        <a:bodyPr/>
        <a:lstStyle/>
        <a:p>
          <a:r>
            <a:rPr lang="en-GB" b="1">
              <a:solidFill>
                <a:schemeClr val="bg1"/>
              </a:solidFill>
            </a:rPr>
            <a:t>Understand which </a:t>
          </a:r>
          <a:r>
            <a:rPr lang="en-GB" b="1" err="1">
              <a:solidFill>
                <a:schemeClr val="bg1"/>
              </a:solidFill>
            </a:rPr>
            <a:t>superhosts</a:t>
          </a:r>
          <a:r>
            <a:rPr lang="en-GB" b="1">
              <a:solidFill>
                <a:schemeClr val="bg1"/>
              </a:solidFill>
            </a:rPr>
            <a:t> are going to lose their </a:t>
          </a:r>
          <a:r>
            <a:rPr lang="en-GB" b="1" err="1">
              <a:solidFill>
                <a:schemeClr val="bg1"/>
              </a:solidFill>
            </a:rPr>
            <a:t>superhost</a:t>
          </a:r>
          <a:r>
            <a:rPr lang="en-GB" b="1">
              <a:solidFill>
                <a:schemeClr val="bg1"/>
              </a:solidFill>
            </a:rPr>
            <a:t> status in the next evaluation period</a:t>
          </a:r>
          <a:endParaRPr lang="en-US" b="1">
            <a:solidFill>
              <a:schemeClr val="bg1"/>
            </a:solidFill>
          </a:endParaRPr>
        </a:p>
      </dgm:t>
    </dgm:pt>
    <dgm:pt modelId="{97502B93-10F6-48FC-8D25-8978D7599355}" type="parTrans" cxnId="{0CA87534-098D-4C7D-8D64-9F8C6DD7B119}">
      <dgm:prSet/>
      <dgm:spPr/>
      <dgm:t>
        <a:bodyPr/>
        <a:lstStyle/>
        <a:p>
          <a:endParaRPr lang="en-US"/>
        </a:p>
      </dgm:t>
    </dgm:pt>
    <dgm:pt modelId="{F46F2573-0282-4E9D-B357-2FD7B02FD936}" type="sibTrans" cxnId="{0CA87534-098D-4C7D-8D64-9F8C6DD7B119}">
      <dgm:prSet/>
      <dgm:spPr/>
      <dgm:t>
        <a:bodyPr/>
        <a:lstStyle/>
        <a:p>
          <a:endParaRPr lang="en-US"/>
        </a:p>
      </dgm:t>
    </dgm:pt>
    <dgm:pt modelId="{FEF3F785-761B-433A-902F-FD8DB9808CA1}">
      <dgm:prSet/>
      <dgm:spPr/>
      <dgm:t>
        <a:bodyPr/>
        <a:lstStyle/>
        <a:p>
          <a:r>
            <a:rPr lang="en-GB" b="1">
              <a:solidFill>
                <a:schemeClr val="bg1"/>
              </a:solidFill>
            </a:rPr>
            <a:t>Identify the factors that lead to the change in </a:t>
          </a:r>
          <a:r>
            <a:rPr lang="en-GB" b="1" err="1">
              <a:solidFill>
                <a:schemeClr val="bg1"/>
              </a:solidFill>
            </a:rPr>
            <a:t>superhost</a:t>
          </a:r>
          <a:r>
            <a:rPr lang="en-GB" b="1">
              <a:solidFill>
                <a:schemeClr val="bg1"/>
              </a:solidFill>
            </a:rPr>
            <a:t> status and how each factor affects the churn rate</a:t>
          </a:r>
          <a:endParaRPr lang="en-US" b="1">
            <a:solidFill>
              <a:schemeClr val="bg1"/>
            </a:solidFill>
          </a:endParaRPr>
        </a:p>
      </dgm:t>
    </dgm:pt>
    <dgm:pt modelId="{499C5C89-9B02-4AFE-B075-AAF15811DDEA}" type="parTrans" cxnId="{32C60F54-9B62-4669-8349-0B404B561C05}">
      <dgm:prSet/>
      <dgm:spPr/>
      <dgm:t>
        <a:bodyPr/>
        <a:lstStyle/>
        <a:p>
          <a:endParaRPr lang="en-US"/>
        </a:p>
      </dgm:t>
    </dgm:pt>
    <dgm:pt modelId="{BCE45929-A13D-4D33-B621-3E5B1EA9CECA}" type="sibTrans" cxnId="{32C60F54-9B62-4669-8349-0B404B561C05}">
      <dgm:prSet/>
      <dgm:spPr/>
      <dgm:t>
        <a:bodyPr/>
        <a:lstStyle/>
        <a:p>
          <a:endParaRPr lang="en-US"/>
        </a:p>
      </dgm:t>
    </dgm:pt>
    <dgm:pt modelId="{5B867312-329A-4ED3-B890-5895845B9A3E}">
      <dgm:prSet/>
      <dgm:spPr/>
      <dgm:t>
        <a:bodyPr/>
        <a:lstStyle/>
        <a:p>
          <a:r>
            <a:rPr lang="en-GB" b="1">
              <a:solidFill>
                <a:schemeClr val="bg1"/>
              </a:solidFill>
            </a:rPr>
            <a:t>Help </a:t>
          </a:r>
          <a:r>
            <a:rPr lang="en-GB" b="1" err="1">
              <a:solidFill>
                <a:schemeClr val="bg1"/>
              </a:solidFill>
            </a:rPr>
            <a:t>superhosts</a:t>
          </a:r>
          <a:r>
            <a:rPr lang="en-GB" b="1">
              <a:solidFill>
                <a:schemeClr val="bg1"/>
              </a:solidFill>
            </a:rPr>
            <a:t> by advising them on the said factors to improve on the service and retain their </a:t>
          </a:r>
          <a:r>
            <a:rPr lang="en-GB" b="1" err="1">
              <a:solidFill>
                <a:schemeClr val="bg1"/>
              </a:solidFill>
            </a:rPr>
            <a:t>superhost</a:t>
          </a:r>
          <a:r>
            <a:rPr lang="en-GB" b="1">
              <a:solidFill>
                <a:schemeClr val="bg1"/>
              </a:solidFill>
            </a:rPr>
            <a:t> status for the next evaluation period.</a:t>
          </a:r>
          <a:endParaRPr lang="en-US" b="1">
            <a:solidFill>
              <a:schemeClr val="bg1"/>
            </a:solidFill>
          </a:endParaRPr>
        </a:p>
      </dgm:t>
    </dgm:pt>
    <dgm:pt modelId="{B3401E27-E7FA-4A3F-AB53-D95EF953AD94}" type="parTrans" cxnId="{69FD7E90-54FB-4E9C-9E0E-6739E9B23253}">
      <dgm:prSet/>
      <dgm:spPr/>
      <dgm:t>
        <a:bodyPr/>
        <a:lstStyle/>
        <a:p>
          <a:endParaRPr lang="en-US"/>
        </a:p>
      </dgm:t>
    </dgm:pt>
    <dgm:pt modelId="{7C2A1B05-60A1-4564-8895-2D70BC27D46E}" type="sibTrans" cxnId="{69FD7E90-54FB-4E9C-9E0E-6739E9B23253}">
      <dgm:prSet/>
      <dgm:spPr/>
      <dgm:t>
        <a:bodyPr/>
        <a:lstStyle/>
        <a:p>
          <a:endParaRPr lang="en-US"/>
        </a:p>
      </dgm:t>
    </dgm:pt>
    <dgm:pt modelId="{4162ECFA-5FD5-4585-90BC-78FB644475FD}" type="pres">
      <dgm:prSet presAssocID="{A3BF879F-79A3-4C06-8407-5B7B7D792CC4}" presName="root" presStyleCnt="0">
        <dgm:presLayoutVars>
          <dgm:dir/>
          <dgm:resizeHandles val="exact"/>
        </dgm:presLayoutVars>
      </dgm:prSet>
      <dgm:spPr/>
    </dgm:pt>
    <dgm:pt modelId="{40CFA1A3-F55E-43A2-B1E8-7D4D08A99695}" type="pres">
      <dgm:prSet presAssocID="{A3BF879F-79A3-4C06-8407-5B7B7D792CC4}" presName="container" presStyleCnt="0">
        <dgm:presLayoutVars>
          <dgm:dir/>
          <dgm:resizeHandles val="exact"/>
        </dgm:presLayoutVars>
      </dgm:prSet>
      <dgm:spPr/>
    </dgm:pt>
    <dgm:pt modelId="{31FFA570-81B1-40EA-9FC6-C750E8D1B36E}" type="pres">
      <dgm:prSet presAssocID="{B3E02D87-098A-4CF5-9B28-31018B1FAAE4}" presName="compNode" presStyleCnt="0"/>
      <dgm:spPr/>
    </dgm:pt>
    <dgm:pt modelId="{8E5C656D-DD3D-4DED-811C-39935F0CB97F}" type="pres">
      <dgm:prSet presAssocID="{B3E02D87-098A-4CF5-9B28-31018B1FAAE4}" presName="iconBgRect" presStyleLbl="bgShp" presStyleIdx="0" presStyleCnt="4"/>
      <dgm:spPr/>
    </dgm:pt>
    <dgm:pt modelId="{C30EDCEC-6A25-4A48-99F8-5D0C842B61E6}" type="pres">
      <dgm:prSet presAssocID="{B3E02D87-098A-4CF5-9B28-31018B1FAA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245549A-95F3-4343-BB39-B6B7877E98F4}" type="pres">
      <dgm:prSet presAssocID="{B3E02D87-098A-4CF5-9B28-31018B1FAAE4}" presName="spaceRect" presStyleCnt="0"/>
      <dgm:spPr/>
    </dgm:pt>
    <dgm:pt modelId="{F9DAA025-8FBE-4295-B8DE-A7E09AFEE5E2}" type="pres">
      <dgm:prSet presAssocID="{B3E02D87-098A-4CF5-9B28-31018B1FAAE4}" presName="textRect" presStyleLbl="revTx" presStyleIdx="0" presStyleCnt="4">
        <dgm:presLayoutVars>
          <dgm:chMax val="1"/>
          <dgm:chPref val="1"/>
        </dgm:presLayoutVars>
      </dgm:prSet>
      <dgm:spPr/>
    </dgm:pt>
    <dgm:pt modelId="{A7F7E45C-7B57-4787-9B2D-BBBE056E59D0}" type="pres">
      <dgm:prSet presAssocID="{3DCC3336-00AA-4A59-8B4B-2B08E982E04B}" presName="sibTrans" presStyleLbl="sibTrans2D1" presStyleIdx="0" presStyleCnt="0"/>
      <dgm:spPr/>
    </dgm:pt>
    <dgm:pt modelId="{23724183-0B17-4AB8-AB03-6730F5693B49}" type="pres">
      <dgm:prSet presAssocID="{54E2C0A8-CDFC-4DC9-9A54-96CA40D71417}" presName="compNode" presStyleCnt="0"/>
      <dgm:spPr/>
    </dgm:pt>
    <dgm:pt modelId="{6C2455A6-7F3C-4A6B-A5DB-9DA3C8F66F9B}" type="pres">
      <dgm:prSet presAssocID="{54E2C0A8-CDFC-4DC9-9A54-96CA40D71417}" presName="iconBgRect" presStyleLbl="bgShp" presStyleIdx="1" presStyleCnt="4"/>
      <dgm:spPr/>
    </dgm:pt>
    <dgm:pt modelId="{A90E7DA9-7770-4FC3-936D-1CF73AD3F335}" type="pres">
      <dgm:prSet presAssocID="{54E2C0A8-CDFC-4DC9-9A54-96CA40D714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5CF01F-69E1-41E9-A4D2-9F25000E2CD5}" type="pres">
      <dgm:prSet presAssocID="{54E2C0A8-CDFC-4DC9-9A54-96CA40D71417}" presName="spaceRect" presStyleCnt="0"/>
      <dgm:spPr/>
    </dgm:pt>
    <dgm:pt modelId="{421912DA-8F14-48A8-A2F1-281161FAD276}" type="pres">
      <dgm:prSet presAssocID="{54E2C0A8-CDFC-4DC9-9A54-96CA40D71417}" presName="textRect" presStyleLbl="revTx" presStyleIdx="1" presStyleCnt="4">
        <dgm:presLayoutVars>
          <dgm:chMax val="1"/>
          <dgm:chPref val="1"/>
        </dgm:presLayoutVars>
      </dgm:prSet>
      <dgm:spPr/>
    </dgm:pt>
    <dgm:pt modelId="{123B027E-2983-4356-A185-298FEEB92494}" type="pres">
      <dgm:prSet presAssocID="{F46F2573-0282-4E9D-B357-2FD7B02FD936}" presName="sibTrans" presStyleLbl="sibTrans2D1" presStyleIdx="0" presStyleCnt="0"/>
      <dgm:spPr/>
    </dgm:pt>
    <dgm:pt modelId="{6520E66C-873B-46C9-9CF6-664D9DF06448}" type="pres">
      <dgm:prSet presAssocID="{FEF3F785-761B-433A-902F-FD8DB9808CA1}" presName="compNode" presStyleCnt="0"/>
      <dgm:spPr/>
    </dgm:pt>
    <dgm:pt modelId="{26F0F313-BA65-4549-A2A5-BAF717789118}" type="pres">
      <dgm:prSet presAssocID="{FEF3F785-761B-433A-902F-FD8DB9808CA1}" presName="iconBgRect" presStyleLbl="bgShp" presStyleIdx="2" presStyleCnt="4"/>
      <dgm:spPr/>
    </dgm:pt>
    <dgm:pt modelId="{C0F1BAF3-BB9B-4350-AE1A-626B7D183401}" type="pres">
      <dgm:prSet presAssocID="{FEF3F785-761B-433A-902F-FD8DB9808C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6BCAEAA-BC72-4AEF-8600-E82D255C0712}" type="pres">
      <dgm:prSet presAssocID="{FEF3F785-761B-433A-902F-FD8DB9808CA1}" presName="spaceRect" presStyleCnt="0"/>
      <dgm:spPr/>
    </dgm:pt>
    <dgm:pt modelId="{892B1EF7-93D7-44F6-9D35-2B32A9B26012}" type="pres">
      <dgm:prSet presAssocID="{FEF3F785-761B-433A-902F-FD8DB9808CA1}" presName="textRect" presStyleLbl="revTx" presStyleIdx="2" presStyleCnt="4">
        <dgm:presLayoutVars>
          <dgm:chMax val="1"/>
          <dgm:chPref val="1"/>
        </dgm:presLayoutVars>
      </dgm:prSet>
      <dgm:spPr/>
    </dgm:pt>
    <dgm:pt modelId="{914F9221-C691-44DC-9C55-3810C2138935}" type="pres">
      <dgm:prSet presAssocID="{BCE45929-A13D-4D33-B621-3E5B1EA9CECA}" presName="sibTrans" presStyleLbl="sibTrans2D1" presStyleIdx="0" presStyleCnt="0"/>
      <dgm:spPr/>
    </dgm:pt>
    <dgm:pt modelId="{1A29E8D7-3DCA-4F39-84A2-61C10B9CA252}" type="pres">
      <dgm:prSet presAssocID="{5B867312-329A-4ED3-B890-5895845B9A3E}" presName="compNode" presStyleCnt="0"/>
      <dgm:spPr/>
    </dgm:pt>
    <dgm:pt modelId="{0386CDD8-F735-4C01-BDF1-221FBD7C6A5E}" type="pres">
      <dgm:prSet presAssocID="{5B867312-329A-4ED3-B890-5895845B9A3E}" presName="iconBgRect" presStyleLbl="bgShp" presStyleIdx="3" presStyleCnt="4"/>
      <dgm:spPr/>
    </dgm:pt>
    <dgm:pt modelId="{37A6A42F-BB88-413A-8489-7078BE9B4C9C}" type="pres">
      <dgm:prSet presAssocID="{5B867312-329A-4ED3-B890-5895845B9A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9F7B055-7C23-4F7B-B2E9-243998579915}" type="pres">
      <dgm:prSet presAssocID="{5B867312-329A-4ED3-B890-5895845B9A3E}" presName="spaceRect" presStyleCnt="0"/>
      <dgm:spPr/>
    </dgm:pt>
    <dgm:pt modelId="{D9D58087-F9F6-42B7-ADBE-DAE543CB660A}" type="pres">
      <dgm:prSet presAssocID="{5B867312-329A-4ED3-B890-5895845B9A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BFC10B-FFEA-4956-A422-E89E5A0EE574}" type="presOf" srcId="{54E2C0A8-CDFC-4DC9-9A54-96CA40D71417}" destId="{421912DA-8F14-48A8-A2F1-281161FAD276}" srcOrd="0" destOrd="0" presId="urn:microsoft.com/office/officeart/2018/2/layout/IconCircleList"/>
    <dgm:cxn modelId="{0DE8EE13-747A-4216-A168-7178617606C6}" type="presOf" srcId="{A3BF879F-79A3-4C06-8407-5B7B7D792CC4}" destId="{4162ECFA-5FD5-4585-90BC-78FB644475FD}" srcOrd="0" destOrd="0" presId="urn:microsoft.com/office/officeart/2018/2/layout/IconCircleList"/>
    <dgm:cxn modelId="{5991812C-7080-4362-A488-907724531ECD}" type="presOf" srcId="{3DCC3336-00AA-4A59-8B4B-2B08E982E04B}" destId="{A7F7E45C-7B57-4787-9B2D-BBBE056E59D0}" srcOrd="0" destOrd="0" presId="urn:microsoft.com/office/officeart/2018/2/layout/IconCircleList"/>
    <dgm:cxn modelId="{54DF2230-9AB4-41BD-80DA-48D9EA2E12E4}" type="presOf" srcId="{FEF3F785-761B-433A-902F-FD8DB9808CA1}" destId="{892B1EF7-93D7-44F6-9D35-2B32A9B26012}" srcOrd="0" destOrd="0" presId="urn:microsoft.com/office/officeart/2018/2/layout/IconCircleList"/>
    <dgm:cxn modelId="{0CA87534-098D-4C7D-8D64-9F8C6DD7B119}" srcId="{A3BF879F-79A3-4C06-8407-5B7B7D792CC4}" destId="{54E2C0A8-CDFC-4DC9-9A54-96CA40D71417}" srcOrd="1" destOrd="0" parTransId="{97502B93-10F6-48FC-8D25-8978D7599355}" sibTransId="{F46F2573-0282-4E9D-B357-2FD7B02FD936}"/>
    <dgm:cxn modelId="{02FE5942-D05E-4C2D-8CBC-39FF72241AA6}" type="presOf" srcId="{B3E02D87-098A-4CF5-9B28-31018B1FAAE4}" destId="{F9DAA025-8FBE-4295-B8DE-A7E09AFEE5E2}" srcOrd="0" destOrd="0" presId="urn:microsoft.com/office/officeart/2018/2/layout/IconCircleList"/>
    <dgm:cxn modelId="{32C60F54-9B62-4669-8349-0B404B561C05}" srcId="{A3BF879F-79A3-4C06-8407-5B7B7D792CC4}" destId="{FEF3F785-761B-433A-902F-FD8DB9808CA1}" srcOrd="2" destOrd="0" parTransId="{499C5C89-9B02-4AFE-B075-AAF15811DDEA}" sibTransId="{BCE45929-A13D-4D33-B621-3E5B1EA9CECA}"/>
    <dgm:cxn modelId="{69FD7E90-54FB-4E9C-9E0E-6739E9B23253}" srcId="{A3BF879F-79A3-4C06-8407-5B7B7D792CC4}" destId="{5B867312-329A-4ED3-B890-5895845B9A3E}" srcOrd="3" destOrd="0" parTransId="{B3401E27-E7FA-4A3F-AB53-D95EF953AD94}" sibTransId="{7C2A1B05-60A1-4564-8895-2D70BC27D46E}"/>
    <dgm:cxn modelId="{154B3594-84FE-4DD5-8E97-0D9D88AC6862}" type="presOf" srcId="{BCE45929-A13D-4D33-B621-3E5B1EA9CECA}" destId="{914F9221-C691-44DC-9C55-3810C2138935}" srcOrd="0" destOrd="0" presId="urn:microsoft.com/office/officeart/2018/2/layout/IconCircleList"/>
    <dgm:cxn modelId="{1B9610CF-6394-4CC7-A6F6-E8F1BA8F4CDE}" srcId="{A3BF879F-79A3-4C06-8407-5B7B7D792CC4}" destId="{B3E02D87-098A-4CF5-9B28-31018B1FAAE4}" srcOrd="0" destOrd="0" parTransId="{AF5BF06A-30E1-4232-AD3A-E1D02D619DAC}" sibTransId="{3DCC3336-00AA-4A59-8B4B-2B08E982E04B}"/>
    <dgm:cxn modelId="{02FE27D3-B129-4159-88EA-FEDD10600505}" type="presOf" srcId="{5B867312-329A-4ED3-B890-5895845B9A3E}" destId="{D9D58087-F9F6-42B7-ADBE-DAE543CB660A}" srcOrd="0" destOrd="0" presId="urn:microsoft.com/office/officeart/2018/2/layout/IconCircleList"/>
    <dgm:cxn modelId="{6FB288D5-437F-4155-84EE-CE6205A670DE}" type="presOf" srcId="{F46F2573-0282-4E9D-B357-2FD7B02FD936}" destId="{123B027E-2983-4356-A185-298FEEB92494}" srcOrd="0" destOrd="0" presId="urn:microsoft.com/office/officeart/2018/2/layout/IconCircleList"/>
    <dgm:cxn modelId="{BE20A7A5-853C-4379-8848-E974EA02655B}" type="presParOf" srcId="{4162ECFA-5FD5-4585-90BC-78FB644475FD}" destId="{40CFA1A3-F55E-43A2-B1E8-7D4D08A99695}" srcOrd="0" destOrd="0" presId="urn:microsoft.com/office/officeart/2018/2/layout/IconCircleList"/>
    <dgm:cxn modelId="{0B4C2905-4401-45DE-B6D3-C8FC762A4C6A}" type="presParOf" srcId="{40CFA1A3-F55E-43A2-B1E8-7D4D08A99695}" destId="{31FFA570-81B1-40EA-9FC6-C750E8D1B36E}" srcOrd="0" destOrd="0" presId="urn:microsoft.com/office/officeart/2018/2/layout/IconCircleList"/>
    <dgm:cxn modelId="{C9FD49C4-AB40-42F4-B143-5329B0BF366E}" type="presParOf" srcId="{31FFA570-81B1-40EA-9FC6-C750E8D1B36E}" destId="{8E5C656D-DD3D-4DED-811C-39935F0CB97F}" srcOrd="0" destOrd="0" presId="urn:microsoft.com/office/officeart/2018/2/layout/IconCircleList"/>
    <dgm:cxn modelId="{6486A646-0B63-4E40-996C-3B95536833AB}" type="presParOf" srcId="{31FFA570-81B1-40EA-9FC6-C750E8D1B36E}" destId="{C30EDCEC-6A25-4A48-99F8-5D0C842B61E6}" srcOrd="1" destOrd="0" presId="urn:microsoft.com/office/officeart/2018/2/layout/IconCircleList"/>
    <dgm:cxn modelId="{2B8715A6-4189-44E6-96F7-59CE6F105F03}" type="presParOf" srcId="{31FFA570-81B1-40EA-9FC6-C750E8D1B36E}" destId="{C245549A-95F3-4343-BB39-B6B7877E98F4}" srcOrd="2" destOrd="0" presId="urn:microsoft.com/office/officeart/2018/2/layout/IconCircleList"/>
    <dgm:cxn modelId="{68A6C37A-C0AC-41C6-A825-CB036B9EBB44}" type="presParOf" srcId="{31FFA570-81B1-40EA-9FC6-C750E8D1B36E}" destId="{F9DAA025-8FBE-4295-B8DE-A7E09AFEE5E2}" srcOrd="3" destOrd="0" presId="urn:microsoft.com/office/officeart/2018/2/layout/IconCircleList"/>
    <dgm:cxn modelId="{B06493C4-7835-4485-9A4B-1F67A0BE214A}" type="presParOf" srcId="{40CFA1A3-F55E-43A2-B1E8-7D4D08A99695}" destId="{A7F7E45C-7B57-4787-9B2D-BBBE056E59D0}" srcOrd="1" destOrd="0" presId="urn:microsoft.com/office/officeart/2018/2/layout/IconCircleList"/>
    <dgm:cxn modelId="{DFACB668-252D-4DEE-9892-98E617553CC6}" type="presParOf" srcId="{40CFA1A3-F55E-43A2-B1E8-7D4D08A99695}" destId="{23724183-0B17-4AB8-AB03-6730F5693B49}" srcOrd="2" destOrd="0" presId="urn:microsoft.com/office/officeart/2018/2/layout/IconCircleList"/>
    <dgm:cxn modelId="{D2BBA0FA-77F6-42F4-9DFD-DB723587FF3C}" type="presParOf" srcId="{23724183-0B17-4AB8-AB03-6730F5693B49}" destId="{6C2455A6-7F3C-4A6B-A5DB-9DA3C8F66F9B}" srcOrd="0" destOrd="0" presId="urn:microsoft.com/office/officeart/2018/2/layout/IconCircleList"/>
    <dgm:cxn modelId="{F52B9DCC-9AEF-4A84-82BA-BC7A7DFB5B94}" type="presParOf" srcId="{23724183-0B17-4AB8-AB03-6730F5693B49}" destId="{A90E7DA9-7770-4FC3-936D-1CF73AD3F335}" srcOrd="1" destOrd="0" presId="urn:microsoft.com/office/officeart/2018/2/layout/IconCircleList"/>
    <dgm:cxn modelId="{BE4C40D7-FC31-4EB3-A4F0-CB397F903C40}" type="presParOf" srcId="{23724183-0B17-4AB8-AB03-6730F5693B49}" destId="{2A5CF01F-69E1-41E9-A4D2-9F25000E2CD5}" srcOrd="2" destOrd="0" presId="urn:microsoft.com/office/officeart/2018/2/layout/IconCircleList"/>
    <dgm:cxn modelId="{6F46D93D-50F2-4C1B-80CE-FD0CBA9FD097}" type="presParOf" srcId="{23724183-0B17-4AB8-AB03-6730F5693B49}" destId="{421912DA-8F14-48A8-A2F1-281161FAD276}" srcOrd="3" destOrd="0" presId="urn:microsoft.com/office/officeart/2018/2/layout/IconCircleList"/>
    <dgm:cxn modelId="{8E43CBA3-793C-4328-8C18-1A894854FB08}" type="presParOf" srcId="{40CFA1A3-F55E-43A2-B1E8-7D4D08A99695}" destId="{123B027E-2983-4356-A185-298FEEB92494}" srcOrd="3" destOrd="0" presId="urn:microsoft.com/office/officeart/2018/2/layout/IconCircleList"/>
    <dgm:cxn modelId="{4B2590DF-FDDF-44DB-98F7-28D1409A4EFB}" type="presParOf" srcId="{40CFA1A3-F55E-43A2-B1E8-7D4D08A99695}" destId="{6520E66C-873B-46C9-9CF6-664D9DF06448}" srcOrd="4" destOrd="0" presId="urn:microsoft.com/office/officeart/2018/2/layout/IconCircleList"/>
    <dgm:cxn modelId="{BE335573-F2CA-4673-ACBF-525D0C9AC86E}" type="presParOf" srcId="{6520E66C-873B-46C9-9CF6-664D9DF06448}" destId="{26F0F313-BA65-4549-A2A5-BAF717789118}" srcOrd="0" destOrd="0" presId="urn:microsoft.com/office/officeart/2018/2/layout/IconCircleList"/>
    <dgm:cxn modelId="{3E6B3D97-2B4A-40CF-A656-1740FBC86D29}" type="presParOf" srcId="{6520E66C-873B-46C9-9CF6-664D9DF06448}" destId="{C0F1BAF3-BB9B-4350-AE1A-626B7D183401}" srcOrd="1" destOrd="0" presId="urn:microsoft.com/office/officeart/2018/2/layout/IconCircleList"/>
    <dgm:cxn modelId="{EEDEBE12-30F0-4528-8FDF-F7548334D805}" type="presParOf" srcId="{6520E66C-873B-46C9-9CF6-664D9DF06448}" destId="{06BCAEAA-BC72-4AEF-8600-E82D255C0712}" srcOrd="2" destOrd="0" presId="urn:microsoft.com/office/officeart/2018/2/layout/IconCircleList"/>
    <dgm:cxn modelId="{A3C0401F-E44B-48DD-9748-738B63C28DFD}" type="presParOf" srcId="{6520E66C-873B-46C9-9CF6-664D9DF06448}" destId="{892B1EF7-93D7-44F6-9D35-2B32A9B26012}" srcOrd="3" destOrd="0" presId="urn:microsoft.com/office/officeart/2018/2/layout/IconCircleList"/>
    <dgm:cxn modelId="{3BE3B00C-69F7-40FA-8ACC-967DBA2C2E51}" type="presParOf" srcId="{40CFA1A3-F55E-43A2-B1E8-7D4D08A99695}" destId="{914F9221-C691-44DC-9C55-3810C2138935}" srcOrd="5" destOrd="0" presId="urn:microsoft.com/office/officeart/2018/2/layout/IconCircleList"/>
    <dgm:cxn modelId="{A26D217F-30C3-4C8B-8FE6-C0A7F9048D09}" type="presParOf" srcId="{40CFA1A3-F55E-43A2-B1E8-7D4D08A99695}" destId="{1A29E8D7-3DCA-4F39-84A2-61C10B9CA252}" srcOrd="6" destOrd="0" presId="urn:microsoft.com/office/officeart/2018/2/layout/IconCircleList"/>
    <dgm:cxn modelId="{EE63DBF8-6780-4DA3-9C1B-FB13A91464D1}" type="presParOf" srcId="{1A29E8D7-3DCA-4F39-84A2-61C10B9CA252}" destId="{0386CDD8-F735-4C01-BDF1-221FBD7C6A5E}" srcOrd="0" destOrd="0" presId="urn:microsoft.com/office/officeart/2018/2/layout/IconCircleList"/>
    <dgm:cxn modelId="{F4AD92D1-10F2-4F34-8FF4-552FA86EDEAF}" type="presParOf" srcId="{1A29E8D7-3DCA-4F39-84A2-61C10B9CA252}" destId="{37A6A42F-BB88-413A-8489-7078BE9B4C9C}" srcOrd="1" destOrd="0" presId="urn:microsoft.com/office/officeart/2018/2/layout/IconCircleList"/>
    <dgm:cxn modelId="{BDF52B29-DA56-40DB-88C4-A482D37DF6C5}" type="presParOf" srcId="{1A29E8D7-3DCA-4F39-84A2-61C10B9CA252}" destId="{D9F7B055-7C23-4F7B-B2E9-243998579915}" srcOrd="2" destOrd="0" presId="urn:microsoft.com/office/officeart/2018/2/layout/IconCircleList"/>
    <dgm:cxn modelId="{8A353E97-6DE1-4E01-8732-FC9FF2BB367F}" type="presParOf" srcId="{1A29E8D7-3DCA-4F39-84A2-61C10B9CA252}" destId="{D9D58087-F9F6-42B7-ADBE-DAE543CB66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0EF7A-9CE5-4A67-9EE5-65CCC3EF66A3}">
      <dsp:nvSpPr>
        <dsp:cNvPr id="0" name=""/>
        <dsp:cNvSpPr/>
      </dsp:nvSpPr>
      <dsp:spPr>
        <a:xfrm>
          <a:off x="0" y="877480"/>
          <a:ext cx="50240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08D28-E757-4286-8EAC-3E26252C3CAD}">
      <dsp:nvSpPr>
        <dsp:cNvPr id="0" name=""/>
        <dsp:cNvSpPr/>
      </dsp:nvSpPr>
      <dsp:spPr>
        <a:xfrm>
          <a:off x="251201" y="552760"/>
          <a:ext cx="351682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28" tIns="0" rIns="132928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Tw Cen MT"/>
            </a:rPr>
            <a:t>Average Loss of Revenue</a:t>
          </a:r>
          <a:endParaRPr lang="en-GB" sz="2200" kern="1200"/>
        </a:p>
      </dsp:txBody>
      <dsp:txXfrm>
        <a:off x="282904" y="584463"/>
        <a:ext cx="3453417" cy="586034"/>
      </dsp:txXfrm>
    </dsp:sp>
    <dsp:sp modelId="{93AE4540-C950-4032-9F58-EAAA14FFB7F9}">
      <dsp:nvSpPr>
        <dsp:cNvPr id="0" name=""/>
        <dsp:cNvSpPr/>
      </dsp:nvSpPr>
      <dsp:spPr>
        <a:xfrm>
          <a:off x="0" y="1875400"/>
          <a:ext cx="50240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08608"/>
              <a:satOff val="9414"/>
              <a:lumOff val="-1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7685F-9BD4-4A69-82C4-3D526CAF66C0}">
      <dsp:nvSpPr>
        <dsp:cNvPr id="0" name=""/>
        <dsp:cNvSpPr/>
      </dsp:nvSpPr>
      <dsp:spPr>
        <a:xfrm>
          <a:off x="251201" y="1550680"/>
          <a:ext cx="3516823" cy="649440"/>
        </a:xfrm>
        <a:prstGeom prst="roundRect">
          <a:avLst/>
        </a:prstGeom>
        <a:solidFill>
          <a:schemeClr val="accent4">
            <a:hueOff val="-208608"/>
            <a:satOff val="9414"/>
            <a:lumOff val="-1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28" tIns="0" rIns="132928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Tw Cen MT"/>
            </a:rPr>
            <a:t>Average Loss of Reviews</a:t>
          </a:r>
          <a:endParaRPr lang="en-GB" sz="2200" kern="1200"/>
        </a:p>
      </dsp:txBody>
      <dsp:txXfrm>
        <a:off x="282904" y="1582383"/>
        <a:ext cx="3453417" cy="586034"/>
      </dsp:txXfrm>
    </dsp:sp>
    <dsp:sp modelId="{FA909E11-14BC-4EEF-A129-C330E15D8AA3}">
      <dsp:nvSpPr>
        <dsp:cNvPr id="0" name=""/>
        <dsp:cNvSpPr/>
      </dsp:nvSpPr>
      <dsp:spPr>
        <a:xfrm>
          <a:off x="0" y="2873320"/>
          <a:ext cx="50240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17217"/>
              <a:satOff val="18827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9BD1B-BBB6-49AE-8C58-658C3877B854}">
      <dsp:nvSpPr>
        <dsp:cNvPr id="0" name=""/>
        <dsp:cNvSpPr/>
      </dsp:nvSpPr>
      <dsp:spPr>
        <a:xfrm>
          <a:off x="251201" y="2548600"/>
          <a:ext cx="3516823" cy="649440"/>
        </a:xfrm>
        <a:prstGeom prst="roundRect">
          <a:avLst/>
        </a:prstGeom>
        <a:solidFill>
          <a:schemeClr val="accent4">
            <a:hueOff val="-417217"/>
            <a:satOff val="18827"/>
            <a:lumOff val="-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28" tIns="0" rIns="132928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Tw Cen MT"/>
            </a:rPr>
            <a:t>Average Loss of Occupancy</a:t>
          </a:r>
          <a:endParaRPr lang="en-GB" sz="2200" kern="1200"/>
        </a:p>
      </dsp:txBody>
      <dsp:txXfrm>
        <a:off x="282904" y="2580303"/>
        <a:ext cx="3453417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BE46C-22E9-436C-9752-6AA83FE869A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23D5-D028-4AC3-A257-727D81E0803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9F1D2-5063-4E99-90F9-B4F7D6C4A5D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Over 30% of the dataset contained missing values</a:t>
          </a:r>
        </a:p>
      </dsp:txBody>
      <dsp:txXfrm>
        <a:off x="1834517" y="469890"/>
        <a:ext cx="3148942" cy="1335915"/>
      </dsp:txXfrm>
    </dsp:sp>
    <dsp:sp modelId="{8332A574-38EF-4ADF-8D2F-86F3F6EC06D4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FE3D8-8502-4074-9832-10245F81437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66D5C-89C4-4315-A8A2-D3E896D3E7E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During the data preprocessing phase, diverse columns required aggregation using distinct aggregation methods.</a:t>
          </a:r>
        </a:p>
      </dsp:txBody>
      <dsp:txXfrm>
        <a:off x="7154322" y="469890"/>
        <a:ext cx="3148942" cy="1335915"/>
      </dsp:txXfrm>
    </dsp:sp>
    <dsp:sp modelId="{8FD805D8-0E7C-4C06-BFAF-34C0E8559F3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9773B-F11A-4C25-93BA-F438169FA37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F2C4-4756-4677-8D1A-50BECCC12A8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Encountering a substantial imbalance in our dataset, with Class 0 comprising 7185 instances and Class 1 only 1423 instances</a:t>
          </a:r>
        </a:p>
      </dsp:txBody>
      <dsp:txXfrm>
        <a:off x="1834517" y="2545532"/>
        <a:ext cx="3148942" cy="1335915"/>
      </dsp:txXfrm>
    </dsp:sp>
    <dsp:sp modelId="{B7C9BD24-016A-4067-970B-006AF82D763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10F4A-3B9D-4814-B7E7-32989E61E98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8E2A6-27BA-4E72-991E-B88E544DD8D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To rectify this imbalance, we implemented the Synthetic Minority Over-sampling Technique (SMOTE</a:t>
          </a:r>
          <a:r>
            <a:rPr lang="en-US" sz="1700" b="1" kern="1200">
              <a:solidFill>
                <a:schemeClr val="bg1"/>
              </a:solidFill>
              <a:latin typeface="Tw Cen MT"/>
            </a:rPr>
            <a:t>) </a:t>
          </a:r>
          <a:endParaRPr lang="en-US" sz="1700" b="1" kern="1200">
            <a:solidFill>
              <a:schemeClr val="bg1"/>
            </a:solidFill>
          </a:endParaRP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5DFA-7089-41D5-8133-8BACC3AC9DB9}">
      <dsp:nvSpPr>
        <dsp:cNvPr id="0" name=""/>
        <dsp:cNvSpPr/>
      </dsp:nvSpPr>
      <dsp:spPr>
        <a:xfrm>
          <a:off x="888726" y="1173732"/>
          <a:ext cx="956812" cy="95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92026-C560-4CE0-AF42-7E8288CBC074}">
      <dsp:nvSpPr>
        <dsp:cNvPr id="0" name=""/>
        <dsp:cNvSpPr/>
      </dsp:nvSpPr>
      <dsp:spPr>
        <a:xfrm>
          <a:off x="257" y="2224501"/>
          <a:ext cx="2733750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solidFill>
                <a:schemeClr val="bg1"/>
              </a:solidFill>
              <a:latin typeface="Segoe UI Light"/>
              <a:cs typeface="Times New Roman"/>
            </a:rPr>
            <a:t>Sum</a:t>
          </a:r>
        </a:p>
      </dsp:txBody>
      <dsp:txXfrm>
        <a:off x="257" y="2224501"/>
        <a:ext cx="2733750" cy="410062"/>
      </dsp:txXfrm>
    </dsp:sp>
    <dsp:sp modelId="{F65BBE00-769E-4066-A730-2A3B11D9933D}">
      <dsp:nvSpPr>
        <dsp:cNvPr id="0" name=""/>
        <dsp:cNvSpPr/>
      </dsp:nvSpPr>
      <dsp:spPr>
        <a:xfrm>
          <a:off x="257" y="2678264"/>
          <a:ext cx="2733750" cy="680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schemeClr val="bg1"/>
              </a:solidFill>
              <a:latin typeface="Segoe UI Light"/>
              <a:cs typeface="Times New Roman"/>
            </a:rPr>
            <a:t>Prev_revenue</a:t>
          </a:r>
          <a:endParaRPr lang="en-US" sz="1700" kern="1200">
            <a:solidFill>
              <a:schemeClr val="bg1"/>
            </a:solidFill>
            <a:latin typeface="Segoe UI Light"/>
            <a:cs typeface="Times New Roman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schemeClr val="bg1"/>
              </a:solidFill>
              <a:latin typeface="Segoe UI Light"/>
              <a:cs typeface="Times New Roman"/>
            </a:rPr>
            <a:t>Prev_numreviews</a:t>
          </a:r>
          <a:endParaRPr lang="en-US" sz="1700" kern="1200">
            <a:solidFill>
              <a:schemeClr val="bg1"/>
            </a:solidFill>
            <a:latin typeface="Segoe UI Light"/>
            <a:cs typeface="Times New Roman"/>
          </a:endParaRPr>
        </a:p>
      </dsp:txBody>
      <dsp:txXfrm>
        <a:off x="257" y="2678264"/>
        <a:ext cx="2733750" cy="680490"/>
      </dsp:txXfrm>
    </dsp:sp>
    <dsp:sp modelId="{9732E453-E7CF-4BF4-B1FD-AFDD2B28F223}">
      <dsp:nvSpPr>
        <dsp:cNvPr id="0" name=""/>
        <dsp:cNvSpPr/>
      </dsp:nvSpPr>
      <dsp:spPr>
        <a:xfrm>
          <a:off x="4100882" y="1173732"/>
          <a:ext cx="956812" cy="95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B5F81-80EE-4633-9344-4CAC03658187}">
      <dsp:nvSpPr>
        <dsp:cNvPr id="0" name=""/>
        <dsp:cNvSpPr/>
      </dsp:nvSpPr>
      <dsp:spPr>
        <a:xfrm>
          <a:off x="3212413" y="2224501"/>
          <a:ext cx="2733750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solidFill>
                <a:schemeClr val="bg1"/>
              </a:solidFill>
              <a:latin typeface="Segoe UI Light"/>
              <a:cs typeface="Times New Roman"/>
            </a:rPr>
            <a:t>Average</a:t>
          </a:r>
        </a:p>
      </dsp:txBody>
      <dsp:txXfrm>
        <a:off x="3212413" y="2224501"/>
        <a:ext cx="2733750" cy="410062"/>
      </dsp:txXfrm>
    </dsp:sp>
    <dsp:sp modelId="{6C387B48-9FE8-4749-8547-86D1AE288A51}">
      <dsp:nvSpPr>
        <dsp:cNvPr id="0" name=""/>
        <dsp:cNvSpPr/>
      </dsp:nvSpPr>
      <dsp:spPr>
        <a:xfrm>
          <a:off x="3212413" y="2678264"/>
          <a:ext cx="2733750" cy="680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schemeClr val="bg1"/>
              </a:solidFill>
              <a:latin typeface="Segoe UI Light"/>
              <a:cs typeface="Times New Roman"/>
            </a:rPr>
            <a:t>Prev_ratings</a:t>
          </a:r>
          <a:endParaRPr lang="en-US" sz="1700" kern="1200">
            <a:solidFill>
              <a:schemeClr val="bg1"/>
            </a:solidFill>
            <a:latin typeface="Segoe UI Light"/>
            <a:cs typeface="Times New Roman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schemeClr val="bg1"/>
              </a:solidFill>
              <a:latin typeface="Segoe UI Light"/>
              <a:cs typeface="Times New Roman"/>
            </a:rPr>
            <a:t>Prev_occupancy</a:t>
          </a:r>
          <a:endParaRPr lang="en-US" sz="1700" kern="1200">
            <a:solidFill>
              <a:schemeClr val="bg1"/>
            </a:solidFill>
            <a:latin typeface="Segoe UI Light"/>
            <a:cs typeface="Times New Roman"/>
          </a:endParaRPr>
        </a:p>
      </dsp:txBody>
      <dsp:txXfrm>
        <a:off x="3212413" y="2678264"/>
        <a:ext cx="2733750" cy="680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C656D-DD3D-4DED-811C-39935F0CB97F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EDCEC-6A25-4A48-99F8-5D0C842B61E6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A025-8FBE-4295-B8DE-A7E09AFEE5E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schemeClr val="bg1"/>
              </a:solidFill>
            </a:rPr>
            <a:t>Provide operational auditing services to Airbnb </a:t>
          </a:r>
          <a:r>
            <a:rPr lang="en-GB" sz="1800" b="1" kern="1200" err="1">
              <a:solidFill>
                <a:schemeClr val="bg1"/>
              </a:solidFill>
            </a:rPr>
            <a:t>superhosts</a:t>
          </a:r>
          <a:r>
            <a:rPr lang="en-GB" sz="1800" b="1" kern="1200">
              <a:solidFill>
                <a:schemeClr val="bg1"/>
              </a:solidFill>
            </a:rPr>
            <a:t> to help them retain their </a:t>
          </a:r>
          <a:r>
            <a:rPr lang="en-GB" sz="1800" b="1" kern="1200" err="1">
              <a:solidFill>
                <a:schemeClr val="bg1"/>
              </a:solidFill>
            </a:rPr>
            <a:t>superhost</a:t>
          </a:r>
          <a:r>
            <a:rPr lang="en-GB" sz="1800" b="1" kern="1200">
              <a:solidFill>
                <a:schemeClr val="bg1"/>
              </a:solidFill>
            </a:rPr>
            <a:t> status</a:t>
          </a:r>
          <a:endParaRPr lang="en-US" sz="1800" b="1" kern="1200">
            <a:solidFill>
              <a:schemeClr val="bg1"/>
            </a:solidFill>
          </a:endParaRPr>
        </a:p>
      </dsp:txBody>
      <dsp:txXfrm>
        <a:off x="1948202" y="368029"/>
        <a:ext cx="3233964" cy="1371985"/>
      </dsp:txXfrm>
    </dsp:sp>
    <dsp:sp modelId="{6C2455A6-7F3C-4A6B-A5DB-9DA3C8F66F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E7DA9-7770-4FC3-936D-1CF73AD3F335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912DA-8F14-48A8-A2F1-281161FAD276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schemeClr val="bg1"/>
              </a:solidFill>
            </a:rPr>
            <a:t>Understand which </a:t>
          </a:r>
          <a:r>
            <a:rPr lang="en-GB" sz="1800" b="1" kern="1200" err="1">
              <a:solidFill>
                <a:schemeClr val="bg1"/>
              </a:solidFill>
            </a:rPr>
            <a:t>superhosts</a:t>
          </a:r>
          <a:r>
            <a:rPr lang="en-GB" sz="1800" b="1" kern="1200">
              <a:solidFill>
                <a:schemeClr val="bg1"/>
              </a:solidFill>
            </a:rPr>
            <a:t> are going to lose their </a:t>
          </a:r>
          <a:r>
            <a:rPr lang="en-GB" sz="1800" b="1" kern="1200" err="1">
              <a:solidFill>
                <a:schemeClr val="bg1"/>
              </a:solidFill>
            </a:rPr>
            <a:t>superhost</a:t>
          </a:r>
          <a:r>
            <a:rPr lang="en-GB" sz="1800" b="1" kern="1200">
              <a:solidFill>
                <a:schemeClr val="bg1"/>
              </a:solidFill>
            </a:rPr>
            <a:t> status in the next evaluation period</a:t>
          </a:r>
          <a:endParaRPr lang="en-US" sz="1800" b="1" kern="1200">
            <a:solidFill>
              <a:schemeClr val="bg1"/>
            </a:solidFill>
          </a:endParaRPr>
        </a:p>
      </dsp:txBody>
      <dsp:txXfrm>
        <a:off x="7411643" y="368029"/>
        <a:ext cx="3233964" cy="1371985"/>
      </dsp:txXfrm>
    </dsp:sp>
    <dsp:sp modelId="{26F0F313-BA65-4549-A2A5-BAF717789118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1BAF3-BB9B-4350-AE1A-626B7D18340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B1EF7-93D7-44F6-9D35-2B32A9B26012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schemeClr val="bg1"/>
              </a:solidFill>
            </a:rPr>
            <a:t>Identify the factors that lead to the change in </a:t>
          </a:r>
          <a:r>
            <a:rPr lang="en-GB" sz="1800" b="1" kern="1200" err="1">
              <a:solidFill>
                <a:schemeClr val="bg1"/>
              </a:solidFill>
            </a:rPr>
            <a:t>superhost</a:t>
          </a:r>
          <a:r>
            <a:rPr lang="en-GB" sz="1800" b="1" kern="1200">
              <a:solidFill>
                <a:schemeClr val="bg1"/>
              </a:solidFill>
            </a:rPr>
            <a:t> status and how each factor affects the churn rate</a:t>
          </a:r>
          <a:endParaRPr lang="en-US" sz="1800" b="1" kern="1200">
            <a:solidFill>
              <a:schemeClr val="bg1"/>
            </a:solidFill>
          </a:endParaRPr>
        </a:p>
      </dsp:txBody>
      <dsp:txXfrm>
        <a:off x="1948202" y="2452790"/>
        <a:ext cx="3233964" cy="1371985"/>
      </dsp:txXfrm>
    </dsp:sp>
    <dsp:sp modelId="{0386CDD8-F735-4C01-BDF1-221FBD7C6A5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6A42F-BB88-413A-8489-7078BE9B4C9C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58087-F9F6-42B7-ADBE-DAE543CB660A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schemeClr val="bg1"/>
              </a:solidFill>
            </a:rPr>
            <a:t>Help </a:t>
          </a:r>
          <a:r>
            <a:rPr lang="en-GB" sz="1800" b="1" kern="1200" err="1">
              <a:solidFill>
                <a:schemeClr val="bg1"/>
              </a:solidFill>
            </a:rPr>
            <a:t>superhosts</a:t>
          </a:r>
          <a:r>
            <a:rPr lang="en-GB" sz="1800" b="1" kern="1200">
              <a:solidFill>
                <a:schemeClr val="bg1"/>
              </a:solidFill>
            </a:rPr>
            <a:t> by advising them on the said factors to improve on the service and retain their </a:t>
          </a:r>
          <a:r>
            <a:rPr lang="en-GB" sz="1800" b="1" kern="1200" err="1">
              <a:solidFill>
                <a:schemeClr val="bg1"/>
              </a:solidFill>
            </a:rPr>
            <a:t>superhost</a:t>
          </a:r>
          <a:r>
            <a:rPr lang="en-GB" sz="1800" b="1" kern="1200">
              <a:solidFill>
                <a:schemeClr val="bg1"/>
              </a:solidFill>
            </a:rPr>
            <a:t> status for the next evaluation period.</a:t>
          </a:r>
          <a:endParaRPr lang="en-US" sz="1800" b="1" kern="1200">
            <a:solidFill>
              <a:schemeClr val="bg1"/>
            </a:solidFill>
          </a:endParaRP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327" y="3482496"/>
            <a:ext cx="9921240" cy="1481328"/>
          </a:xfrm>
        </p:spPr>
        <p:txBody>
          <a:bodyPr/>
          <a:lstStyle/>
          <a:p>
            <a:r>
              <a:rPr lang="en-US" err="1">
                <a:latin typeface="TW Cen MT"/>
                <a:cs typeface="Times New Roman"/>
              </a:rPr>
              <a:t>Superhost</a:t>
            </a:r>
            <a:br>
              <a:rPr lang="en-US">
                <a:latin typeface="TW Cen MT"/>
              </a:rPr>
            </a:br>
            <a:r>
              <a:rPr lang="en-US">
                <a:latin typeface="TW Cen MT"/>
                <a:cs typeface="Times New Roman"/>
              </a:rPr>
              <a:t>churn prediction</a:t>
            </a:r>
            <a:br>
              <a:rPr lang="en-US">
                <a:latin typeface="TW Cen MT"/>
                <a:cs typeface="Times New Roman"/>
              </a:rPr>
            </a:br>
            <a:br>
              <a:rPr lang="en-US">
                <a:latin typeface="TW Cen MT"/>
                <a:cs typeface="Times New Roman"/>
              </a:rPr>
            </a:br>
            <a:r>
              <a:rPr lang="en-US">
                <a:latin typeface="TW Cen MT"/>
                <a:cs typeface="Times New Roman"/>
              </a:rPr>
              <a:t>team 12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754" y="-127818"/>
            <a:ext cx="9994392" cy="1069848"/>
          </a:xfrm>
        </p:spPr>
        <p:txBody>
          <a:bodyPr/>
          <a:lstStyle/>
          <a:p>
            <a:r>
              <a:rPr lang="en-US">
                <a:ln w="28575">
                  <a:noFill/>
                  <a:prstDash val="solid"/>
                </a:ln>
                <a:latin typeface="Tw Cen MT"/>
              </a:rPr>
              <a:t>Data preprocessing</a:t>
            </a:r>
            <a:endParaRPr lang="en-US" sz="4000" b="1" spc="60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229F6-106C-CEF0-7713-ECD8C778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4" y="1065496"/>
            <a:ext cx="9256141" cy="51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4161" y="182626"/>
            <a:ext cx="9994392" cy="1069848"/>
          </a:xfrm>
        </p:spPr>
        <p:txBody>
          <a:bodyPr/>
          <a:lstStyle/>
          <a:p>
            <a:r>
              <a:rPr lang="en-US">
                <a:ln w="28575">
                  <a:noFill/>
                  <a:prstDash val="solid"/>
                </a:ln>
                <a:latin typeface="Tw Cen MT"/>
              </a:rPr>
              <a:t>Data Aggregation</a:t>
            </a:r>
            <a:endParaRPr lang="en-US" sz="4000" b="1" spc="60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A diagram of different colors&#10;&#10;Description automatically generated">
            <a:extLst>
              <a:ext uri="{FF2B5EF4-FFF2-40B4-BE49-F238E27FC236}">
                <a16:creationId xmlns:a16="http://schemas.microsoft.com/office/drawing/2014/main" id="{3974842B-4A25-D4A9-F2C8-788A2E72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86" y="1673194"/>
            <a:ext cx="4264352" cy="3997831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7C1E4F-4D5E-52F9-7247-5B4E06E0C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849980"/>
              </p:ext>
            </p:extLst>
          </p:nvPr>
        </p:nvGraphicFramePr>
        <p:xfrm>
          <a:off x="5683849" y="1406754"/>
          <a:ext cx="5946421" cy="453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149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1DE9BFE-9F3B-A0F3-CCEE-A22830920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266" y="1804982"/>
            <a:ext cx="7833069" cy="29971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ea typeface="+mn-lt"/>
                <a:cs typeface="Segoe UI"/>
              </a:rPr>
              <a:t>Data Preprocessing</a:t>
            </a:r>
            <a:endParaRPr lang="en-US" sz="2200"/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ea typeface="+mn-lt"/>
                <a:cs typeface="Segoe UI"/>
              </a:rPr>
              <a:t>Variable Selection</a:t>
            </a:r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ea typeface="+mn-lt"/>
                <a:cs typeface="Segoe UI"/>
              </a:rPr>
              <a:t>Dataset Partitioning</a:t>
            </a:r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ea typeface="+mn-lt"/>
                <a:cs typeface="Segoe UI"/>
              </a:rPr>
              <a:t>Class Imbalance Handling</a:t>
            </a:r>
            <a:endParaRPr lang="en-US" sz="22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ea typeface="+mn-lt"/>
                <a:cs typeface="Segoe UI"/>
              </a:rPr>
              <a:t>Model Exploration</a:t>
            </a:r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cs typeface="Segoe UI"/>
              </a:rPr>
              <a:t>Hyperparameter Tuning</a:t>
            </a:r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ea typeface="+mn-lt"/>
                <a:cs typeface="Segoe UI"/>
              </a:rPr>
              <a:t>Threshold Optimization</a:t>
            </a:r>
            <a:endParaRPr lang="en-US" sz="22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endParaRPr lang="en-US" sz="2200">
              <a:cs typeface="Segoe UI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8D38C59-5849-2BE6-1355-C47549457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88" y="798570"/>
            <a:ext cx="7763256" cy="753534"/>
          </a:xfrm>
        </p:spPr>
        <p:txBody>
          <a:bodyPr/>
          <a:lstStyle/>
          <a:p>
            <a:r>
              <a:rPr lang="en-US"/>
              <a:t>Model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1DE9BFE-9F3B-A0F3-CCEE-A22830920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508" y="1928681"/>
            <a:ext cx="7833069" cy="29971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cs typeface="Segoe UI"/>
              </a:rPr>
              <a:t>Logistic Regression</a:t>
            </a:r>
            <a:endParaRPr lang="en-US" sz="2200"/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cs typeface="Segoe UI"/>
              </a:rPr>
              <a:t>Decision Tree</a:t>
            </a:r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cs typeface="Segoe UI"/>
              </a:rPr>
              <a:t>Random Forest</a:t>
            </a:r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cs typeface="Segoe UI"/>
              </a:rPr>
              <a:t>Gradient Boosting</a:t>
            </a:r>
          </a:p>
          <a:p>
            <a:pPr marL="342900" indent="-342900" algn="l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2200">
                <a:cs typeface="Segoe UI"/>
              </a:rPr>
              <a:t>Neural Network</a:t>
            </a:r>
          </a:p>
          <a:p>
            <a:pPr algn="l">
              <a:lnSpc>
                <a:spcPct val="150000"/>
              </a:lnSpc>
            </a:pPr>
            <a:endParaRPr lang="en-US" sz="2200">
              <a:cs typeface="Segoe UI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8D38C59-5849-2BE6-1355-C47549457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142" y="915987"/>
            <a:ext cx="11480892" cy="753534"/>
          </a:xfrm>
        </p:spPr>
        <p:txBody>
          <a:bodyPr/>
          <a:lstStyle/>
          <a:p>
            <a:r>
              <a:rPr lang="en-US"/>
              <a:t>Model Comparision and selection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CFEAB8F-99DC-3665-CE77-3EF116D8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500" y="1930882"/>
            <a:ext cx="7206114" cy="39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B84383-BC4C-3E82-37E6-3C9CC462802E}"/>
              </a:ext>
            </a:extLst>
          </p:cNvPr>
          <p:cNvSpPr txBox="1">
            <a:spLocks/>
          </p:cNvSpPr>
          <p:nvPr/>
        </p:nvSpPr>
        <p:spPr>
          <a:xfrm>
            <a:off x="646509" y="-286436"/>
            <a:ext cx="10911614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 w="28575">
                  <a:noFill/>
                  <a:prstDash val="solid"/>
                </a:ln>
                <a:latin typeface="TW Cen MT"/>
                <a:cs typeface="Times New Roman"/>
              </a:rPr>
              <a:t>Best Model - Logistic regression </a:t>
            </a:r>
          </a:p>
        </p:txBody>
      </p:sp>
      <p:pic>
        <p:nvPicPr>
          <p:cNvPr id="10" name="Picture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FFE21119-1A59-4BA2-86AA-0EF15FB3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36" y="897148"/>
            <a:ext cx="4868419" cy="2648310"/>
          </a:xfrm>
          <a:prstGeom prst="rect">
            <a:avLst/>
          </a:prstGeom>
        </p:spPr>
      </p:pic>
      <p:pic>
        <p:nvPicPr>
          <p:cNvPr id="11" name="Picture 10" descr="A graph of a curve&#10;&#10;Description automatically generated">
            <a:extLst>
              <a:ext uri="{FF2B5EF4-FFF2-40B4-BE49-F238E27FC236}">
                <a16:creationId xmlns:a16="http://schemas.microsoft.com/office/drawing/2014/main" id="{0062E752-7923-1E7E-9E32-E7822A30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25" y="897148"/>
            <a:ext cx="4998277" cy="2648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F8F970-5D37-BB8D-1348-6DED814C9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95" y="3698868"/>
            <a:ext cx="5012656" cy="2260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3E225-DBA3-36EF-D99A-0F3B75FA76ED}"/>
              </a:ext>
            </a:extLst>
          </p:cNvPr>
          <p:cNvSpPr txBox="1"/>
          <p:nvPr/>
        </p:nvSpPr>
        <p:spPr>
          <a:xfrm>
            <a:off x="6307401" y="3696845"/>
            <a:ext cx="487578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Segoe UI Light"/>
                <a:cs typeface="Times New Roman"/>
              </a:rPr>
              <a:t>Cost vs Accuracy</a:t>
            </a:r>
            <a:endParaRPr lang="en-US" b="1">
              <a:solidFill>
                <a:schemeClr val="bg1"/>
              </a:solidFill>
              <a:latin typeface="Segoe UI Ligh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234 out of 285 actual churned hosts were correctly identified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Took a hit on accuracy to decrease the false negative rate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Allows to correctly capture those hosts with a high propensity to churn than random forest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High Sensitivity, easy Interpretability</a:t>
            </a:r>
          </a:p>
          <a:p>
            <a:endParaRPr lang="en-US">
              <a:solidFill>
                <a:schemeClr val="bg1"/>
              </a:solidFill>
              <a:latin typeface="Segoe UI Ligh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971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332" y="-127452"/>
            <a:ext cx="9994392" cy="1069848"/>
          </a:xfrm>
        </p:spPr>
        <p:txBody>
          <a:bodyPr/>
          <a:lstStyle/>
          <a:p>
            <a:r>
              <a:rPr lang="en-US">
                <a:ln w="28575">
                  <a:noFill/>
                  <a:prstDash val="solid"/>
                </a:ln>
                <a:latin typeface="TW Cen MT"/>
                <a:cs typeface="Times New Roman"/>
              </a:rPr>
              <a:t>Random forest Results</a:t>
            </a:r>
            <a:endParaRPr lang="en-US" sz="4000" b="1" spc="600">
              <a:ln w="28575">
                <a:noFill/>
                <a:prstDash val="solid"/>
              </a:ln>
              <a:solidFill>
                <a:schemeClr val="bg1"/>
              </a:solidFill>
              <a:latin typeface="TW Cen MT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B8B5-1F33-9F78-C14D-0059A447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09" y="3485072"/>
            <a:ext cx="4768239" cy="2303255"/>
          </a:xfrm>
          <a:prstGeom prst="rect">
            <a:avLst/>
          </a:prstGeom>
        </p:spPr>
      </p:pic>
      <p:pic>
        <p:nvPicPr>
          <p:cNvPr id="6" name="Picture 5" descr="A graph of a curve&#10;&#10;Description automatically generated">
            <a:extLst>
              <a:ext uri="{FF2B5EF4-FFF2-40B4-BE49-F238E27FC236}">
                <a16:creationId xmlns:a16="http://schemas.microsoft.com/office/drawing/2014/main" id="{96F1B10E-9921-E03E-9623-04A606C0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47" y="956520"/>
            <a:ext cx="4753862" cy="2418274"/>
          </a:xfrm>
          <a:prstGeom prst="rect">
            <a:avLst/>
          </a:prstGeom>
        </p:spPr>
      </p:pic>
      <p:pic>
        <p:nvPicPr>
          <p:cNvPr id="8" name="Picture 7" descr="A blue squares with numbers&#10;&#10;Description automatically generated">
            <a:extLst>
              <a:ext uri="{FF2B5EF4-FFF2-40B4-BE49-F238E27FC236}">
                <a16:creationId xmlns:a16="http://schemas.microsoft.com/office/drawing/2014/main" id="{9AD7F894-3548-E6E6-74D8-96A917813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57" y="955987"/>
            <a:ext cx="4796532" cy="2403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B9472-A240-E20A-2946-E510A0048953}"/>
              </a:ext>
            </a:extLst>
          </p:cNvPr>
          <p:cNvSpPr txBox="1"/>
          <p:nvPr/>
        </p:nvSpPr>
        <p:spPr>
          <a:xfrm>
            <a:off x="6221137" y="3481184"/>
            <a:ext cx="48039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Cost vs Accuracy</a:t>
            </a:r>
            <a:endParaRPr lang="en-US">
              <a:solidFill>
                <a:schemeClr val="bg1"/>
              </a:solidFill>
              <a:latin typeface="Segoe UI Ligh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229 out of 285 actual churned hosts were correctly identified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Took a hit on accuracy to decrease the false negative rate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Allows to correctly capture those hosts with a high propensity to churn</a:t>
            </a:r>
          </a:p>
          <a:p>
            <a:endParaRPr lang="en-US">
              <a:solidFill>
                <a:schemeClr val="bg1"/>
              </a:solidFill>
              <a:latin typeface="Segoe UI Ligh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13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01" y="405425"/>
            <a:ext cx="10891654" cy="106984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Predicted probability of Churn</a:t>
            </a:r>
          </a:p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5AE2FB-49AC-D738-49DB-06319A9E7988}"/>
              </a:ext>
            </a:extLst>
          </p:cNvPr>
          <p:cNvSpPr txBox="1">
            <a:spLocks/>
          </p:cNvSpPr>
          <p:nvPr/>
        </p:nvSpPr>
        <p:spPr>
          <a:xfrm>
            <a:off x="5365805" y="1043850"/>
            <a:ext cx="6695184" cy="4603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>
                <a:solidFill>
                  <a:srgbClr val="FFFFFF"/>
                </a:solidFill>
                <a:latin typeface="Segoe UI Light"/>
                <a:ea typeface="+mn-lt"/>
                <a:cs typeface="Segoe UI Light"/>
              </a:rPr>
              <a:t>Prediction</a:t>
            </a:r>
          </a:p>
          <a:p>
            <a:pPr marL="342900" indent="-342900" algn="just">
              <a:buFont typeface="Arial" panose="02070309020205020404" pitchFamily="49" charset="0"/>
              <a:buChar char="•"/>
            </a:pPr>
            <a:r>
              <a:rPr lang="en-US" sz="2000" b="0">
                <a:solidFill>
                  <a:srgbClr val="FFFFFF"/>
                </a:solidFill>
                <a:latin typeface="Segoe UI Light"/>
                <a:ea typeface="+mn-lt"/>
                <a:cs typeface="Segoe UI Light"/>
              </a:rPr>
              <a:t>Evaluation period 10 taken into consideration</a:t>
            </a:r>
            <a:endParaRPr lang="en-US" b="0"/>
          </a:p>
          <a:p>
            <a:pPr marL="342900" indent="-342900" algn="just">
              <a:buFont typeface="Arial" panose="02070309020205020404" pitchFamily="49" charset="0"/>
              <a:buChar char="•"/>
            </a:pPr>
            <a:r>
              <a:rPr lang="en-US" sz="2000" b="0">
                <a:solidFill>
                  <a:srgbClr val="FFFFFF"/>
                </a:solidFill>
                <a:latin typeface="Segoe UI Light"/>
                <a:ea typeface="+mn-lt"/>
                <a:cs typeface="+mn-lt"/>
              </a:rPr>
              <a:t>Aggregation of data for evaluation period 6, 7, 8 and 9 as suggested previously in data modeling stage</a:t>
            </a:r>
          </a:p>
          <a:p>
            <a:pPr marL="342900" indent="-342900" algn="just">
              <a:buFont typeface="Arial" panose="02070309020205020404" pitchFamily="49" charset="0"/>
              <a:buChar char="•"/>
            </a:pPr>
            <a:r>
              <a:rPr lang="en-US" sz="2000" b="0">
                <a:solidFill>
                  <a:srgbClr val="FFFFFF"/>
                </a:solidFill>
                <a:latin typeface="Segoe UI Light"/>
                <a:ea typeface="+mn-lt"/>
                <a:cs typeface="+mn-lt"/>
              </a:rPr>
              <a:t>Predicted churn for different Host IDs with probabilities </a:t>
            </a:r>
          </a:p>
          <a:p>
            <a:endParaRPr lang="en-US" sz="2000" b="0">
              <a:solidFill>
                <a:srgbClr val="FFFFFF"/>
              </a:solidFill>
              <a:latin typeface="Segoe UI Light"/>
              <a:ea typeface="+mn-lt"/>
              <a:cs typeface="+mn-lt"/>
            </a:endParaRPr>
          </a:p>
          <a:p>
            <a:r>
              <a:rPr lang="en-US" sz="2000" b="0">
                <a:solidFill>
                  <a:srgbClr val="FFFFFF"/>
                </a:solidFill>
                <a:latin typeface="Segoe UI Light"/>
                <a:ea typeface="+mn-lt"/>
                <a:cs typeface="+mn-lt"/>
              </a:rPr>
              <a:t>Suggested actions that can be taken by Airbnb</a:t>
            </a:r>
          </a:p>
          <a:p>
            <a:pPr marL="342900" indent="-342900" algn="just">
              <a:buFont typeface="Arial" panose="02070309020205020404" pitchFamily="49" charset="0"/>
              <a:buChar char="•"/>
            </a:pPr>
            <a:r>
              <a:rPr lang="en-US" sz="2000" b="0">
                <a:latin typeface="Segoe UI Light"/>
                <a:cs typeface="Segoe UI Light"/>
              </a:rPr>
              <a:t>Analyze internal and external factors contributing to churn specific to these host property's location and property type</a:t>
            </a:r>
          </a:p>
          <a:p>
            <a:pPr marL="342900" indent="-342900" algn="just">
              <a:buFont typeface="Arial" panose="02070309020205020404" pitchFamily="49" charset="0"/>
              <a:buChar char="•"/>
            </a:pPr>
            <a:r>
              <a:rPr lang="en-US" sz="2000" b="0">
                <a:latin typeface="Segoe UI Light"/>
                <a:cs typeface="Segoe UI Light"/>
              </a:rPr>
              <a:t>Airbnb can proactively push the </a:t>
            </a:r>
            <a:r>
              <a:rPr lang="en-US" sz="2000" b="0" err="1">
                <a:latin typeface="Segoe UI Light"/>
                <a:cs typeface="Segoe UI Light"/>
              </a:rPr>
              <a:t>superhosts</a:t>
            </a:r>
            <a:r>
              <a:rPr lang="en-US" sz="2000" b="0">
                <a:latin typeface="Segoe UI Light"/>
                <a:cs typeface="Segoe UI Light"/>
              </a:rPr>
              <a:t> to meet the requirements</a:t>
            </a:r>
          </a:p>
          <a:p>
            <a:pPr marL="342900" indent="-342900" algn="just">
              <a:buFont typeface="Arial" panose="02070309020205020404" pitchFamily="49" charset="0"/>
              <a:buChar char="•"/>
            </a:pPr>
            <a:r>
              <a:rPr lang="en-US" sz="2000" b="0">
                <a:latin typeface="Segoe UI Light"/>
                <a:cs typeface="Segoe UI Light"/>
              </a:rPr>
              <a:t>Better planning to nullify the churn by converting non-</a:t>
            </a:r>
            <a:r>
              <a:rPr lang="en-US" sz="2000" b="0" err="1">
                <a:latin typeface="Segoe UI Light"/>
                <a:cs typeface="Segoe UI Light"/>
              </a:rPr>
              <a:t>superhosts</a:t>
            </a:r>
            <a:r>
              <a:rPr lang="en-US" sz="2000" b="0">
                <a:latin typeface="Segoe UI Light"/>
                <a:cs typeface="Segoe UI Light"/>
              </a:rPr>
              <a:t> to </a:t>
            </a:r>
            <a:r>
              <a:rPr lang="en-US" sz="2000" b="0" err="1">
                <a:latin typeface="Segoe UI Light"/>
                <a:cs typeface="Segoe UI Light"/>
              </a:rPr>
              <a:t>superhosts</a:t>
            </a:r>
            <a:endParaRPr lang="en-US" sz="2000" b="0">
              <a:latin typeface="Segoe UI Light"/>
              <a:cs typeface="Segoe UI Ligh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31CE4B-BD5F-EE1B-5E89-C4DA64EC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7" y="1166812"/>
            <a:ext cx="4348432" cy="46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2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01" y="405425"/>
            <a:ext cx="10891654" cy="106984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Conclusion</a:t>
            </a:r>
          </a:p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09F817C8-D9C2-463F-9D5F-28FAB50DF9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88055"/>
              </p:ext>
            </p:extLst>
          </p:nvPr>
        </p:nvGraphicFramePr>
        <p:xfrm>
          <a:off x="586547" y="133620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8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8D38C59-5849-2BE6-1355-C47549457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038" y="2846445"/>
            <a:ext cx="7763256" cy="753534"/>
          </a:xfrm>
        </p:spPr>
        <p:txBody>
          <a:bodyPr/>
          <a:lstStyle/>
          <a:p>
            <a:r>
              <a:rPr lang="en-US"/>
              <a:t>Extra Slides for Reference</a:t>
            </a:r>
          </a:p>
        </p:txBody>
      </p:sp>
    </p:spTree>
    <p:extLst>
      <p:ext uri="{BB962C8B-B14F-4D97-AF65-F5344CB8AC3E}">
        <p14:creationId xmlns:p14="http://schemas.microsoft.com/office/powerpoint/2010/main" val="280141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2339" y="641451"/>
            <a:ext cx="9144000" cy="1069848"/>
          </a:xfrm>
        </p:spPr>
        <p:txBody>
          <a:bodyPr/>
          <a:lstStyle/>
          <a:p>
            <a:r>
              <a:rPr lang="en-US"/>
              <a:t>Tools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78A90-7A39-F56B-02FC-29FE4E2225C0}"/>
              </a:ext>
            </a:extLst>
          </p:cNvPr>
          <p:cNvSpPr/>
          <p:nvPr/>
        </p:nvSpPr>
        <p:spPr>
          <a:xfrm>
            <a:off x="5166101" y="3319220"/>
            <a:ext cx="1885627" cy="206644"/>
          </a:xfrm>
          <a:prstGeom prst="rect">
            <a:avLst/>
          </a:prstGeom>
          <a:solidFill>
            <a:srgbClr val="102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6510C-E245-39E9-94D2-C65D8FEB010C}"/>
              </a:ext>
            </a:extLst>
          </p:cNvPr>
          <p:cNvSpPr txBox="1"/>
          <p:nvPr/>
        </p:nvSpPr>
        <p:spPr>
          <a:xfrm>
            <a:off x="981559" y="1833966"/>
            <a:ext cx="10035152" cy="36706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GB" sz="2400">
                <a:solidFill>
                  <a:schemeClr val="bg1"/>
                </a:solidFill>
                <a:cs typeface="Segoe UI Light"/>
              </a:rPr>
              <a:t>Excel</a:t>
            </a:r>
            <a:endParaRPr lang="en-US" sz="2400">
              <a:solidFill>
                <a:schemeClr val="bg1"/>
              </a:solidFill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GB" sz="2400">
                <a:solidFill>
                  <a:schemeClr val="bg1"/>
                </a:solidFill>
                <a:cs typeface="Segoe UI Light"/>
              </a:rPr>
              <a:t>SAS Enterprise Miner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GB" sz="2400">
                <a:solidFill>
                  <a:schemeClr val="bg1"/>
                </a:solidFill>
                <a:cs typeface="Segoe UI Light"/>
              </a:rPr>
              <a:t>Tableau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GB" sz="2400" err="1">
                <a:solidFill>
                  <a:schemeClr val="bg1"/>
                </a:solidFill>
                <a:cs typeface="Segoe UI Light"/>
              </a:rPr>
              <a:t>Jupyter</a:t>
            </a:r>
            <a:r>
              <a:rPr lang="en-GB" sz="2400">
                <a:solidFill>
                  <a:schemeClr val="bg1"/>
                </a:solidFill>
                <a:cs typeface="Segoe UI Light"/>
              </a:rPr>
              <a:t> And </a:t>
            </a:r>
            <a:r>
              <a:rPr lang="en-GB" sz="2400" err="1">
                <a:solidFill>
                  <a:schemeClr val="bg1"/>
                </a:solidFill>
                <a:cs typeface="Segoe UI Light"/>
              </a:rPr>
              <a:t>Colab</a:t>
            </a:r>
            <a:endParaRPr lang="en-GB" sz="2400">
              <a:solidFill>
                <a:schemeClr val="bg1"/>
              </a:solidFill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GB" sz="2400">
              <a:solidFill>
                <a:schemeClr val="bg1"/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56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/>
                <a:cs typeface="Times New Roman"/>
              </a:rPr>
              <a:t>MEET OUR TEAM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16FD90-6ABD-5EA8-0870-E27733B9F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25EB-9239-A8F4-48C2-D2E44A245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Roshan Raj Singh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EAAE3-47A6-DF8C-088B-8353E3128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Shourya Chouhan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AD9EB9-CF0D-0D70-D541-05E1A813D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Shubhankar Sharma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A99FBE-9850-5F5D-04D9-E3A83DEEA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Sohan Sahoo</a:t>
            </a:r>
          </a:p>
        </p:txBody>
      </p:sp>
      <p:pic>
        <p:nvPicPr>
          <p:cNvPr id="4" name="Picture Placeholder 3" descr="A person wearing glasses and a jacket&#10;&#10;Description automatically generated">
            <a:extLst>
              <a:ext uri="{FF2B5EF4-FFF2-40B4-BE49-F238E27FC236}">
                <a16:creationId xmlns:a16="http://schemas.microsoft.com/office/drawing/2014/main" id="{B058789E-D658-DC0F-9A61-BA617F522FF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45" b="45"/>
          <a:stretch/>
        </p:blipFill>
        <p:spPr>
          <a:ln w="57150">
            <a:solidFill>
              <a:schemeClr val="tx1"/>
            </a:solidFill>
          </a:ln>
        </p:spPr>
      </p:pic>
      <p:pic>
        <p:nvPicPr>
          <p:cNvPr id="28" name="Picture Placeholder 27" descr="A person in a suit and tie&#10;&#10;Description automatically generated">
            <a:extLst>
              <a:ext uri="{FF2B5EF4-FFF2-40B4-BE49-F238E27FC236}">
                <a16:creationId xmlns:a16="http://schemas.microsoft.com/office/drawing/2014/main" id="{26BC4EF7-BF88-D715-3D24-0C1DA279150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213" r="213"/>
          <a:stretch/>
        </p:blipFill>
        <p:spPr>
          <a:ln w="57150">
            <a:solidFill>
              <a:schemeClr val="tx1"/>
            </a:solidFill>
          </a:ln>
        </p:spPr>
      </p:pic>
      <p:pic>
        <p:nvPicPr>
          <p:cNvPr id="34" name="Picture Placeholder 33" descr="A person in a suit&#10;&#10;Description automatically generated">
            <a:extLst>
              <a:ext uri="{FF2B5EF4-FFF2-40B4-BE49-F238E27FC236}">
                <a16:creationId xmlns:a16="http://schemas.microsoft.com/office/drawing/2014/main" id="{53615DC0-4A34-DE59-C86C-902CD2FDC7A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2935" r="2935"/>
          <a:stretch/>
        </p:blipFill>
        <p:spPr>
          <a:ln w="57150">
            <a:solidFill>
              <a:schemeClr val="tx1"/>
            </a:solidFill>
          </a:ln>
        </p:spPr>
      </p:pic>
      <p:pic>
        <p:nvPicPr>
          <p:cNvPr id="35" name="Picture Placeholder 34" descr="A person in a suit&#10;&#10;Description automatically generated">
            <a:extLst>
              <a:ext uri="{FF2B5EF4-FFF2-40B4-BE49-F238E27FC236}">
                <a16:creationId xmlns:a16="http://schemas.microsoft.com/office/drawing/2014/main" id="{8575AB99-AB5D-CAA5-4FFA-DCAD7B86B3B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l="4141" r="4141"/>
          <a:stretch/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9E3CC6-4B65-5D2C-210B-1CB627B8B7AD}"/>
              </a:ext>
            </a:extLst>
          </p:cNvPr>
          <p:cNvSpPr>
            <a:spLocks noGrp="1"/>
          </p:cNvSpPr>
          <p:nvPr/>
        </p:nvSpPr>
        <p:spPr>
          <a:xfrm>
            <a:off x="430718" y="189479"/>
            <a:ext cx="9144000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and its summary</a:t>
            </a:r>
          </a:p>
        </p:txBody>
      </p:sp>
      <p:pic>
        <p:nvPicPr>
          <p:cNvPr id="9" name="Graphic 8" descr="Money outline">
            <a:extLst>
              <a:ext uri="{FF2B5EF4-FFF2-40B4-BE49-F238E27FC236}">
                <a16:creationId xmlns:a16="http://schemas.microsoft.com/office/drawing/2014/main" id="{AE3F4C9D-20C1-1E40-B217-87F53E4E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373" y="202484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9DA7F-FD5A-2B5A-290D-58301CD87461}"/>
              </a:ext>
            </a:extLst>
          </p:cNvPr>
          <p:cNvSpPr txBox="1"/>
          <p:nvPr/>
        </p:nvSpPr>
        <p:spPr>
          <a:xfrm>
            <a:off x="5637320" y="1531398"/>
            <a:ext cx="35066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err="1">
                <a:solidFill>
                  <a:schemeClr val="bg1"/>
                </a:solidFill>
                <a:cs typeface="Segoe UI Light"/>
              </a:rPr>
              <a:t>Superhost</a:t>
            </a:r>
            <a:endParaRPr lang="en-GB" sz="240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BED4B8-A07A-5FC1-7183-B8A5F3606C95}"/>
              </a:ext>
            </a:extLst>
          </p:cNvPr>
          <p:cNvSpPr txBox="1"/>
          <p:nvPr/>
        </p:nvSpPr>
        <p:spPr>
          <a:xfrm>
            <a:off x="8078679" y="1531398"/>
            <a:ext cx="35066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bg1"/>
                </a:solidFill>
                <a:cs typeface="Segoe UI Light"/>
              </a:rPr>
              <a:t>Non </a:t>
            </a:r>
            <a:r>
              <a:rPr lang="en-GB" sz="2400" err="1">
                <a:solidFill>
                  <a:schemeClr val="bg1"/>
                </a:solidFill>
                <a:cs typeface="Segoe UI Light"/>
              </a:rPr>
              <a:t>Superhost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0EFE7-25F3-B52A-4184-39279D09C0FB}"/>
              </a:ext>
            </a:extLst>
          </p:cNvPr>
          <p:cNvSpPr txBox="1"/>
          <p:nvPr/>
        </p:nvSpPr>
        <p:spPr>
          <a:xfrm>
            <a:off x="2234214" y="2249009"/>
            <a:ext cx="26263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bg1"/>
                </a:solidFill>
                <a:cs typeface="Segoe UI Light"/>
              </a:rPr>
              <a:t>Average Revenue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7E69-8629-BB37-822A-BEAEBC9997DD}"/>
              </a:ext>
            </a:extLst>
          </p:cNvPr>
          <p:cNvSpPr txBox="1"/>
          <p:nvPr/>
        </p:nvSpPr>
        <p:spPr>
          <a:xfrm>
            <a:off x="5637320" y="2249008"/>
            <a:ext cx="22638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>
                <a:solidFill>
                  <a:schemeClr val="bg1"/>
                </a:solidFill>
                <a:cs typeface="Segoe UI Light"/>
              </a:rPr>
              <a:t>$4252.83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266B3-4FB0-DEF5-8CD9-52A168D851AD}"/>
              </a:ext>
            </a:extLst>
          </p:cNvPr>
          <p:cNvSpPr txBox="1"/>
          <p:nvPr/>
        </p:nvSpPr>
        <p:spPr>
          <a:xfrm>
            <a:off x="8078679" y="2249008"/>
            <a:ext cx="22638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>
                <a:solidFill>
                  <a:schemeClr val="bg1"/>
                </a:solidFill>
                <a:cs typeface="Segoe UI Light"/>
              </a:rPr>
              <a:t>$3977.14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FECB99-F2DF-A699-8FC4-B677DFE6CA34}"/>
              </a:ext>
            </a:extLst>
          </p:cNvPr>
          <p:cNvCxnSpPr/>
          <p:nvPr/>
        </p:nvCxnSpPr>
        <p:spPr>
          <a:xfrm>
            <a:off x="7591425" y="1861628"/>
            <a:ext cx="11837" cy="3607293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549FA8-FB47-DA88-04E9-3EAB2C31DFF2}"/>
              </a:ext>
            </a:extLst>
          </p:cNvPr>
          <p:cNvSpPr txBox="1"/>
          <p:nvPr/>
        </p:nvSpPr>
        <p:spPr>
          <a:xfrm>
            <a:off x="2234213" y="3432698"/>
            <a:ext cx="27520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bg1"/>
                </a:solidFill>
                <a:cs typeface="Segoe UI Light"/>
              </a:rPr>
              <a:t>Proportion of Hosts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7C06E-E485-AEC7-FB32-3C879A41C482}"/>
              </a:ext>
            </a:extLst>
          </p:cNvPr>
          <p:cNvSpPr txBox="1"/>
          <p:nvPr/>
        </p:nvSpPr>
        <p:spPr>
          <a:xfrm>
            <a:off x="5703902" y="3432698"/>
            <a:ext cx="22638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>
                <a:solidFill>
                  <a:schemeClr val="bg1"/>
                </a:solidFill>
                <a:cs typeface="Segoe UI Light"/>
              </a:rPr>
              <a:t>7185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8793E-B1D8-6568-54C2-9240D862804B}"/>
              </a:ext>
            </a:extLst>
          </p:cNvPr>
          <p:cNvSpPr txBox="1"/>
          <p:nvPr/>
        </p:nvSpPr>
        <p:spPr>
          <a:xfrm>
            <a:off x="8078679" y="3432697"/>
            <a:ext cx="22638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>
                <a:solidFill>
                  <a:schemeClr val="bg1"/>
                </a:solidFill>
                <a:cs typeface="Segoe UI Light"/>
              </a:rPr>
              <a:t>1424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4A872-CBFF-E77D-D91C-62BA14B2FC10}"/>
              </a:ext>
            </a:extLst>
          </p:cNvPr>
          <p:cNvSpPr txBox="1"/>
          <p:nvPr/>
        </p:nvSpPr>
        <p:spPr>
          <a:xfrm>
            <a:off x="2234213" y="4512814"/>
            <a:ext cx="27520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bg1"/>
                </a:solidFill>
                <a:cs typeface="Segoe UI Light"/>
              </a:rPr>
              <a:t>Average Number of Reviews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59B31-968C-500B-D06A-93AE72D9E5BA}"/>
              </a:ext>
            </a:extLst>
          </p:cNvPr>
          <p:cNvSpPr txBox="1"/>
          <p:nvPr/>
        </p:nvSpPr>
        <p:spPr>
          <a:xfrm>
            <a:off x="8078679" y="4697766"/>
            <a:ext cx="22638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>
                <a:solidFill>
                  <a:schemeClr val="bg1"/>
                </a:solidFill>
                <a:cs typeface="Segoe UI Light"/>
              </a:rPr>
              <a:t>26.06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CB3F7-CEC6-5772-C10C-2747323E20D2}"/>
              </a:ext>
            </a:extLst>
          </p:cNvPr>
          <p:cNvSpPr txBox="1"/>
          <p:nvPr/>
        </p:nvSpPr>
        <p:spPr>
          <a:xfrm>
            <a:off x="5703902" y="4697766"/>
            <a:ext cx="22638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>
                <a:solidFill>
                  <a:schemeClr val="bg1"/>
                </a:solidFill>
                <a:cs typeface="Segoe UI Light"/>
              </a:rPr>
              <a:t>39.66</a:t>
            </a:r>
          </a:p>
        </p:txBody>
      </p:sp>
      <p:pic>
        <p:nvPicPr>
          <p:cNvPr id="23" name="Graphic 22" descr="Rating outline">
            <a:extLst>
              <a:ext uri="{FF2B5EF4-FFF2-40B4-BE49-F238E27FC236}">
                <a16:creationId xmlns:a16="http://schemas.microsoft.com/office/drawing/2014/main" id="{B2DB3EBC-9445-74B7-96F5-F579B26ED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373" y="4429217"/>
            <a:ext cx="914400" cy="914400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56DD2960-AD35-22CD-1230-7536B3F54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2685" y="3203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8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E5E799-BF5A-636B-4EBE-D5C58D51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841" y="186727"/>
            <a:ext cx="8878824" cy="1069848"/>
          </a:xfrm>
        </p:spPr>
        <p:txBody>
          <a:bodyPr/>
          <a:lstStyle/>
          <a:p>
            <a:r>
              <a:rPr lang="en-US"/>
              <a:t>Backward Regression</a:t>
            </a:r>
          </a:p>
        </p:txBody>
      </p:sp>
      <p:pic>
        <p:nvPicPr>
          <p:cNvPr id="2" name="Content Placeholder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C60C458-87D0-99CF-A034-874F48EC78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1337" y="4128517"/>
            <a:ext cx="7235300" cy="1779469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AB2EE6-BC8D-1D54-555A-18E4D5B08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16" y="1660903"/>
            <a:ext cx="6096000" cy="22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B84383-BC4C-3E82-37E6-3C9CC462802E}"/>
              </a:ext>
            </a:extLst>
          </p:cNvPr>
          <p:cNvSpPr txBox="1">
            <a:spLocks/>
          </p:cNvSpPr>
          <p:nvPr/>
        </p:nvSpPr>
        <p:spPr>
          <a:xfrm>
            <a:off x="-161868" y="-119320"/>
            <a:ext cx="10911614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 w="28575">
                  <a:noFill/>
                  <a:prstDash val="solid"/>
                </a:ln>
                <a:latin typeface="TW Cen MT"/>
                <a:cs typeface="Times New Roman"/>
              </a:rPr>
              <a:t>Logistic regression Results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C1ACAA2-85B9-CCAC-2E08-44CBD767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83" y="1066725"/>
            <a:ext cx="6913619" cy="51495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9B96F2-630F-4832-CD38-2557BF9C757B}"/>
              </a:ext>
            </a:extLst>
          </p:cNvPr>
          <p:cNvSpPr txBox="1"/>
          <p:nvPr/>
        </p:nvSpPr>
        <p:spPr>
          <a:xfrm>
            <a:off x="7761111" y="973666"/>
            <a:ext cx="438855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cs typeface="Segoe UI Light"/>
              </a:rPr>
              <a:t>Key variables like '</a:t>
            </a:r>
            <a:r>
              <a:rPr lang="en-US" err="1">
                <a:solidFill>
                  <a:srgbClr val="FFFFFF"/>
                </a:solidFill>
                <a:cs typeface="Segoe UI Light"/>
              </a:rPr>
              <a:t>rating_avg_pastyear</a:t>
            </a:r>
            <a:r>
              <a:rPr lang="en-US">
                <a:solidFill>
                  <a:srgbClr val="FFFFFF"/>
                </a:solidFill>
                <a:cs typeface="Segoe UI Light"/>
              </a:rPr>
              <a:t>', '</a:t>
            </a:r>
            <a:r>
              <a:rPr lang="en-US" err="1">
                <a:solidFill>
                  <a:srgbClr val="FFFFFF"/>
                </a:solidFill>
                <a:cs typeface="Segoe UI Light"/>
              </a:rPr>
              <a:t>numcancel_pastyear</a:t>
            </a:r>
            <a:r>
              <a:rPr lang="en-US">
                <a:solidFill>
                  <a:srgbClr val="FFFFFF"/>
                </a:solidFill>
                <a:cs typeface="Segoe UI Light"/>
              </a:rPr>
              <a:t>', 'prop_5_starreviews', '</a:t>
            </a:r>
            <a:r>
              <a:rPr lang="en-US" err="1">
                <a:solidFill>
                  <a:srgbClr val="FFFFFF"/>
                </a:solidFill>
                <a:cs typeface="Segoe UI Light"/>
              </a:rPr>
              <a:t>prev_bookeddays</a:t>
            </a:r>
            <a:r>
              <a:rPr lang="en-US">
                <a:solidFill>
                  <a:srgbClr val="FFFFFF"/>
                </a:solidFill>
                <a:cs typeface="Segoe UI Light"/>
              </a:rPr>
              <a:t>', '</a:t>
            </a:r>
            <a:r>
              <a:rPr lang="en-US" err="1">
                <a:solidFill>
                  <a:srgbClr val="FFFFFF"/>
                </a:solidFill>
                <a:cs typeface="Segoe UI Light"/>
              </a:rPr>
              <a:t>no_of_photos</a:t>
            </a:r>
            <a:r>
              <a:rPr lang="en-US">
                <a:solidFill>
                  <a:srgbClr val="FFFFFF"/>
                </a:solidFill>
                <a:cs typeface="Segoe UI Light"/>
              </a:rPr>
              <a:t>' were identified based on p value</a:t>
            </a:r>
          </a:p>
          <a:p>
            <a:pPr algn="just"/>
            <a:endParaRPr lang="en-US">
              <a:solidFill>
                <a:srgbClr val="FFFFFF"/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10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332" y="-127452"/>
            <a:ext cx="9994392" cy="1069848"/>
          </a:xfrm>
        </p:spPr>
        <p:txBody>
          <a:bodyPr/>
          <a:lstStyle/>
          <a:p>
            <a:r>
              <a:rPr lang="en-US">
                <a:ln w="28575">
                  <a:noFill/>
                  <a:prstDash val="solid"/>
                </a:ln>
                <a:latin typeface="TW Cen MT"/>
                <a:cs typeface="Times New Roman"/>
              </a:rPr>
              <a:t>Gradient Boosting Results</a:t>
            </a:r>
            <a:endParaRPr lang="en-US" sz="4000" b="1" spc="600">
              <a:ln w="28575">
                <a:noFill/>
                <a:prstDash val="solid"/>
              </a:ln>
              <a:solidFill>
                <a:schemeClr val="bg1"/>
              </a:solidFill>
              <a:latin typeface="TW Cen MT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B9472-A240-E20A-2946-E510A0048953}"/>
              </a:ext>
            </a:extLst>
          </p:cNvPr>
          <p:cNvSpPr txBox="1"/>
          <p:nvPr/>
        </p:nvSpPr>
        <p:spPr>
          <a:xfrm>
            <a:off x="6221137" y="3481184"/>
            <a:ext cx="48039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Cost vs Accuracy</a:t>
            </a:r>
            <a:endParaRPr lang="en-US">
              <a:solidFill>
                <a:schemeClr val="bg1"/>
              </a:solidFill>
              <a:latin typeface="Segoe UI Ligh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Train Test Split of 70:30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343 out of 441 actual churned hosts were correctly identified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Took a hit on precision to decrease the overall accuracy of predicting churned superhosts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Allows to correctly capture those hosts with a high propensity to churn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  <a:latin typeface="Segoe UI Light"/>
              <a:cs typeface="Times New Roman"/>
            </a:endParaRPr>
          </a:p>
        </p:txBody>
      </p:sp>
      <p:pic>
        <p:nvPicPr>
          <p:cNvPr id="11" name="Picture 10" descr="A graph of a curve&#10;&#10;Description automatically generated">
            <a:extLst>
              <a:ext uri="{FF2B5EF4-FFF2-40B4-BE49-F238E27FC236}">
                <a16:creationId xmlns:a16="http://schemas.microsoft.com/office/drawing/2014/main" id="{4D17364D-880A-EA1C-95A7-56FD2E74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868363"/>
            <a:ext cx="5260109" cy="2615912"/>
          </a:xfrm>
          <a:prstGeom prst="rect">
            <a:avLst/>
          </a:prstGeom>
        </p:spPr>
      </p:pic>
      <p:pic>
        <p:nvPicPr>
          <p:cNvPr id="12" name="Picture 11" descr="A blue squares with black numbers&#10;&#10;Description automatically generated">
            <a:extLst>
              <a:ext uri="{FF2B5EF4-FFF2-40B4-BE49-F238E27FC236}">
                <a16:creationId xmlns:a16="http://schemas.microsoft.com/office/drawing/2014/main" id="{25050ED4-03E1-E97A-E90B-711552FE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73" y="865054"/>
            <a:ext cx="5260109" cy="2622527"/>
          </a:xfrm>
          <a:prstGeom prst="rect">
            <a:avLst/>
          </a:prstGeom>
        </p:spPr>
      </p:pic>
      <p:pic>
        <p:nvPicPr>
          <p:cNvPr id="13" name="Picture 12" descr="A graph of accuracy and roc auc&#10;&#10;Description automatically generated">
            <a:extLst>
              <a:ext uri="{FF2B5EF4-FFF2-40B4-BE49-F238E27FC236}">
                <a16:creationId xmlns:a16="http://schemas.microsoft.com/office/drawing/2014/main" id="{80786073-09CF-833F-6100-4597ED772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2" y="3662038"/>
            <a:ext cx="5260108" cy="26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71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332" y="-127452"/>
            <a:ext cx="9994392" cy="1069848"/>
          </a:xfrm>
        </p:spPr>
        <p:txBody>
          <a:bodyPr/>
          <a:lstStyle/>
          <a:p>
            <a:r>
              <a:rPr lang="en-US">
                <a:ln w="28575">
                  <a:noFill/>
                  <a:prstDash val="solid"/>
                </a:ln>
                <a:latin typeface="TW Cen MT"/>
                <a:cs typeface="Times New Roman"/>
              </a:rPr>
              <a:t>Neural Network Results</a:t>
            </a:r>
            <a:endParaRPr lang="en-US" sz="4000" b="1" spc="600">
              <a:ln w="28575">
                <a:noFill/>
                <a:prstDash val="solid"/>
              </a:ln>
              <a:solidFill>
                <a:schemeClr val="bg1"/>
              </a:solidFill>
              <a:latin typeface="TW Cen MT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B9472-A240-E20A-2946-E510A0048953}"/>
              </a:ext>
            </a:extLst>
          </p:cNvPr>
          <p:cNvSpPr txBox="1"/>
          <p:nvPr/>
        </p:nvSpPr>
        <p:spPr>
          <a:xfrm>
            <a:off x="6221137" y="3481184"/>
            <a:ext cx="48039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Cost vs Accuracy</a:t>
            </a:r>
            <a:endParaRPr lang="en-US">
              <a:solidFill>
                <a:schemeClr val="bg1"/>
              </a:solidFill>
              <a:latin typeface="Segoe UI Ligh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Train Test Split of 70:30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318 out of 441 actual churned hosts were correctly identified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Took a hit on precision to decrease the overall accuracy of predicting churned superhosts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Segoe UI Light"/>
                <a:cs typeface="Times New Roman"/>
              </a:rPr>
              <a:t>Allows to correctly capture those hosts with a high propensity to churn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  <a:latin typeface="Segoe UI Light"/>
              <a:cs typeface="Times New Roman"/>
            </a:endParaRPr>
          </a:p>
        </p:txBody>
      </p:sp>
      <p:pic>
        <p:nvPicPr>
          <p:cNvPr id="3" name="Picture 2" descr="A graph of accuracy and roc&#10;&#10;Description automatically generated">
            <a:extLst>
              <a:ext uri="{FF2B5EF4-FFF2-40B4-BE49-F238E27FC236}">
                <a16:creationId xmlns:a16="http://schemas.microsoft.com/office/drawing/2014/main" id="{D9EE0293-10CD-DD55-BA2D-1485C33ED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3555424"/>
            <a:ext cx="5260107" cy="2621971"/>
          </a:xfrm>
          <a:prstGeom prst="rect">
            <a:avLst/>
          </a:prstGeom>
        </p:spPr>
      </p:pic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6A0211D-AD8F-F897-804F-3873D31F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64" y="870927"/>
            <a:ext cx="5260108" cy="2610784"/>
          </a:xfrm>
          <a:prstGeom prst="rect">
            <a:avLst/>
          </a:prstGeom>
        </p:spPr>
      </p:pic>
      <p:pic>
        <p:nvPicPr>
          <p:cNvPr id="10" name="Picture 9" descr="A graph of a curve&#10;&#10;Description automatically generated">
            <a:extLst>
              <a:ext uri="{FF2B5EF4-FFF2-40B4-BE49-F238E27FC236}">
                <a16:creationId xmlns:a16="http://schemas.microsoft.com/office/drawing/2014/main" id="{C7490ED9-C12E-CC1F-CB01-C0D5EEF4A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2" y="866222"/>
            <a:ext cx="5260108" cy="26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899" y="408404"/>
            <a:ext cx="8878824" cy="1069848"/>
          </a:xfrm>
        </p:spPr>
        <p:txBody>
          <a:bodyPr>
            <a:normAutofit/>
          </a:bodyPr>
          <a:lstStyle/>
          <a:p>
            <a:r>
              <a:rPr lang="en-US">
                <a:ln w="28575">
                  <a:noFill/>
                  <a:prstDash val="solid"/>
                </a:ln>
                <a:latin typeface="TW Cen MT"/>
                <a:cs typeface="Times New Roman"/>
              </a:rPr>
              <a:t>Ideation</a:t>
            </a:r>
            <a:endParaRPr lang="en-US">
              <a:latin typeface="TW Cen MT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530" y="1635575"/>
            <a:ext cx="6867460" cy="3846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>
                <a:latin typeface="Segoe UI Light"/>
                <a:cs typeface="Segoe UI Light"/>
              </a:rPr>
              <a:t>Revenue prediction and saturation of </a:t>
            </a:r>
            <a:r>
              <a:rPr lang="en-US" err="1">
                <a:latin typeface="Segoe UI Light"/>
                <a:cs typeface="Segoe UI Light"/>
              </a:rPr>
              <a:t>Superhosts</a:t>
            </a:r>
            <a:r>
              <a:rPr lang="en-US">
                <a:latin typeface="Segoe UI Light"/>
                <a:cs typeface="Segoe UI Light"/>
              </a:rPr>
              <a:t> in a Neighborhood</a:t>
            </a:r>
          </a:p>
          <a:p>
            <a:pPr marL="342900" indent="-342900"/>
            <a:r>
              <a:rPr lang="en-US">
                <a:cs typeface="Segoe UI Light"/>
              </a:rPr>
              <a:t>Churn Prediction</a:t>
            </a:r>
          </a:p>
          <a:p>
            <a:pPr marL="342900" indent="-342900"/>
            <a:r>
              <a:rPr lang="en-US">
                <a:cs typeface="Segoe UI Light"/>
              </a:rPr>
              <a:t>Optimization of the current dynamics</a:t>
            </a:r>
          </a:p>
          <a:p>
            <a:pPr marL="342900" indent="-342900"/>
            <a:r>
              <a:rPr lang="en-US">
                <a:cs typeface="Segoe UI Light"/>
              </a:rPr>
              <a:t>Impact on Non </a:t>
            </a:r>
            <a:r>
              <a:rPr lang="en-US" err="1">
                <a:cs typeface="Segoe UI Light"/>
              </a:rPr>
              <a:t>Superhost</a:t>
            </a:r>
            <a:r>
              <a:rPr lang="en-US">
                <a:cs typeface="Segoe UI Light"/>
              </a:rPr>
              <a:t> properties if there is an increase in Number of </a:t>
            </a:r>
            <a:r>
              <a:rPr lang="en-US" err="1">
                <a:cs typeface="Segoe UI Light"/>
              </a:rPr>
              <a:t>Superhosts</a:t>
            </a:r>
          </a:p>
        </p:txBody>
      </p:sp>
    </p:spTree>
    <p:extLst>
      <p:ext uri="{BB962C8B-B14F-4D97-AF65-F5344CB8AC3E}">
        <p14:creationId xmlns:p14="http://schemas.microsoft.com/office/powerpoint/2010/main" val="95511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4F7676-85A6-55AA-BCAC-EDC55D366DAD}"/>
              </a:ext>
            </a:extLst>
          </p:cNvPr>
          <p:cNvSpPr>
            <a:spLocks noGrp="1"/>
          </p:cNvSpPr>
          <p:nvPr/>
        </p:nvSpPr>
        <p:spPr>
          <a:xfrm>
            <a:off x="2437169" y="1880982"/>
            <a:ext cx="7735824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Problem definition</a:t>
            </a:r>
          </a:p>
        </p:txBody>
      </p:sp>
      <p:pic>
        <p:nvPicPr>
          <p:cNvPr id="7" name="Picture 6" descr="A yellow light bulb in a circle&#10;&#10;Description automatically generated">
            <a:extLst>
              <a:ext uri="{FF2B5EF4-FFF2-40B4-BE49-F238E27FC236}">
                <a16:creationId xmlns:a16="http://schemas.microsoft.com/office/drawing/2014/main" id="{E1F3B736-D406-2B03-B770-1F4B1278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01" y="2071119"/>
            <a:ext cx="876300" cy="87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B161D6-2544-2169-96EA-BC698CD44125}"/>
              </a:ext>
            </a:extLst>
          </p:cNvPr>
          <p:cNvSpPr/>
          <p:nvPr/>
        </p:nvSpPr>
        <p:spPr>
          <a:xfrm>
            <a:off x="5230518" y="3367852"/>
            <a:ext cx="1740370" cy="112888"/>
          </a:xfrm>
          <a:prstGeom prst="rect">
            <a:avLst/>
          </a:prstGeom>
          <a:solidFill>
            <a:srgbClr val="3549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FDF7894-1DC0-E10F-4371-19543E72C94B}"/>
              </a:ext>
            </a:extLst>
          </p:cNvPr>
          <p:cNvSpPr txBox="1"/>
          <p:nvPr/>
        </p:nvSpPr>
        <p:spPr>
          <a:xfrm>
            <a:off x="2146469" y="3120012"/>
            <a:ext cx="7998310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>
                <a:solidFill>
                  <a:schemeClr val="bg1"/>
                </a:solidFill>
                <a:cs typeface="Segoe UI Light"/>
              </a:rPr>
              <a:t>To predict whether a </a:t>
            </a:r>
            <a:r>
              <a:rPr lang="en-US" sz="2400" err="1">
                <a:solidFill>
                  <a:schemeClr val="bg1"/>
                </a:solidFill>
                <a:cs typeface="Segoe UI Light"/>
              </a:rPr>
              <a:t>Superhost</a:t>
            </a:r>
            <a:r>
              <a:rPr lang="en-US" sz="2400">
                <a:solidFill>
                  <a:schemeClr val="bg1"/>
                </a:solidFill>
                <a:cs typeface="Segoe UI Light"/>
              </a:rPr>
              <a:t> in the current evaluation period is going to churn in the next evaluation period, i.e. whether a </a:t>
            </a:r>
            <a:r>
              <a:rPr lang="en-US" sz="2400" err="1">
                <a:solidFill>
                  <a:schemeClr val="bg1"/>
                </a:solidFill>
                <a:cs typeface="Segoe UI Light"/>
              </a:rPr>
              <a:t>Superhost</a:t>
            </a:r>
            <a:r>
              <a:rPr lang="en-US" sz="2400">
                <a:solidFill>
                  <a:schemeClr val="bg1"/>
                </a:solidFill>
                <a:cs typeface="Segoe UI Light"/>
              </a:rPr>
              <a:t> is going to lose their Superhost status in the next evaluation period. 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2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CE54F5-2E30-85BC-C3B9-BD5185A2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3932" y="285836"/>
            <a:ext cx="10881360" cy="1069848"/>
          </a:xfrm>
        </p:spPr>
        <p:txBody>
          <a:bodyPr/>
          <a:lstStyle/>
          <a:p>
            <a:r>
              <a:rPr lang="en-US">
                <a:latin typeface="TW Cen MT"/>
                <a:cs typeface="Times New Roman"/>
              </a:rPr>
              <a:t>BUSINESS 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6A42F2-AE7F-177E-D0EA-C9034D8C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51" y="1493181"/>
            <a:ext cx="10332720" cy="35478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err="1">
                <a:cs typeface="Segoe UI"/>
              </a:rPr>
              <a:t>Superhost</a:t>
            </a:r>
            <a:r>
              <a:rPr lang="en-US">
                <a:cs typeface="Segoe UI"/>
              </a:rPr>
              <a:t> churn business impact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CFB210-89D4-2721-815E-3CFBC2E9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989" y="1978666"/>
            <a:ext cx="4400580" cy="34547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D92F9-66F3-7DEF-BCFB-40F5B706D07C}"/>
              </a:ext>
            </a:extLst>
          </p:cNvPr>
          <p:cNvGrpSpPr/>
          <p:nvPr/>
        </p:nvGrpSpPr>
        <p:grpSpPr>
          <a:xfrm>
            <a:off x="852406" y="1716437"/>
            <a:ext cx="5024033" cy="3980481"/>
            <a:chOff x="852406" y="1716437"/>
            <a:chExt cx="5024033" cy="3980481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A8A2F19D-20E9-B34A-E08D-A053D3F35C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2834618"/>
                </p:ext>
              </p:extLst>
            </p:nvPr>
          </p:nvGraphicFramePr>
          <p:xfrm>
            <a:off x="852406" y="1716437"/>
            <a:ext cx="5024033" cy="39804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DC337A3-9BCD-145A-4034-01F23E3436F8}"/>
                </a:ext>
              </a:extLst>
            </p:cNvPr>
            <p:cNvSpPr/>
            <p:nvPr/>
          </p:nvSpPr>
          <p:spPr>
            <a:xfrm>
              <a:off x="4946542" y="2247253"/>
              <a:ext cx="710338" cy="6586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cs typeface="Segoe UI Light"/>
                </a:rPr>
                <a:t>12%</a:t>
              </a:r>
              <a:endParaRPr lang="en-US" sz="2000" b="1">
                <a:cs typeface="Segoe UI Light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0FD7DA8-A95F-E67B-9ECA-96E3B58F08C6}"/>
                </a:ext>
              </a:extLst>
            </p:cNvPr>
            <p:cNvSpPr/>
            <p:nvPr/>
          </p:nvSpPr>
          <p:spPr>
            <a:xfrm>
              <a:off x="4946542" y="3267558"/>
              <a:ext cx="710338" cy="6586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2000" b="1">
                  <a:cs typeface="Segoe UI Light"/>
                </a:rPr>
                <a:t>21%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030E5503-E219-4C77-694B-39CDB58D8D8E}"/>
                </a:ext>
              </a:extLst>
            </p:cNvPr>
            <p:cNvSpPr/>
            <p:nvPr/>
          </p:nvSpPr>
          <p:spPr>
            <a:xfrm>
              <a:off x="4946542" y="4249117"/>
              <a:ext cx="710338" cy="6586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2000" b="1">
                  <a:cs typeface="Segoe UI Light"/>
                </a:rPr>
                <a:t>18%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5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B6E164-5C93-D11D-FFF2-71B9924A3373}"/>
              </a:ext>
            </a:extLst>
          </p:cNvPr>
          <p:cNvGrpSpPr/>
          <p:nvPr/>
        </p:nvGrpSpPr>
        <p:grpSpPr>
          <a:xfrm>
            <a:off x="746913" y="495752"/>
            <a:ext cx="11217108" cy="5953138"/>
            <a:chOff x="746913" y="495752"/>
            <a:chExt cx="11217108" cy="5953138"/>
          </a:xfrm>
        </p:grpSpPr>
        <p:pic>
          <p:nvPicPr>
            <p:cNvPr id="3" name="Picture 2" descr="A graph with red and blue lines&#10;&#10;Description automatically generated">
              <a:extLst>
                <a:ext uri="{FF2B5EF4-FFF2-40B4-BE49-F238E27FC236}">
                  <a16:creationId xmlns:a16="http://schemas.microsoft.com/office/drawing/2014/main" id="{50F0BD58-F6AE-C42E-BF05-6CF89653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783" y="495752"/>
              <a:ext cx="5347828" cy="26386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E78F3-93F3-4D1C-1DF3-770BA3C64699}"/>
                </a:ext>
              </a:extLst>
            </p:cNvPr>
            <p:cNvSpPr txBox="1"/>
            <p:nvPr/>
          </p:nvSpPr>
          <p:spPr>
            <a:xfrm>
              <a:off x="7002699" y="1560809"/>
              <a:ext cx="460254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cs typeface="Segoe UI Light"/>
                </a:rPr>
                <a:t>Avg revenue of </a:t>
              </a:r>
              <a:r>
                <a:rPr lang="en-US" err="1">
                  <a:solidFill>
                    <a:schemeClr val="bg1"/>
                  </a:solidFill>
                  <a:cs typeface="Segoe UI Light"/>
                </a:rPr>
                <a:t>Superhost</a:t>
              </a:r>
              <a:r>
                <a:rPr lang="en-US">
                  <a:solidFill>
                    <a:schemeClr val="bg1"/>
                  </a:solidFill>
                  <a:cs typeface="Segoe UI Light"/>
                </a:rPr>
                <a:t> properties is higher than Non </a:t>
              </a:r>
              <a:r>
                <a:rPr lang="en-US" err="1">
                  <a:solidFill>
                    <a:schemeClr val="bg1"/>
                  </a:solidFill>
                  <a:cs typeface="Segoe UI Light"/>
                </a:rPr>
                <a:t>Superhost</a:t>
              </a:r>
              <a:r>
                <a:rPr lang="en-US">
                  <a:solidFill>
                    <a:schemeClr val="bg1"/>
                  </a:solidFill>
                  <a:cs typeface="Segoe UI Light"/>
                </a:rPr>
                <a:t> properties</a:t>
              </a:r>
            </a:p>
          </p:txBody>
        </p:sp>
        <p:pic>
          <p:nvPicPr>
            <p:cNvPr id="9" name="Picture 8" descr="A white dollar sign in a blue circle&#10;&#10;Description automatically generated">
              <a:extLst>
                <a:ext uri="{FF2B5EF4-FFF2-40B4-BE49-F238E27FC236}">
                  <a16:creationId xmlns:a16="http://schemas.microsoft.com/office/drawing/2014/main" id="{1DA7945F-449C-EDE6-2E56-03FF65F62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3601" y="1566031"/>
              <a:ext cx="538596" cy="538596"/>
            </a:xfrm>
            <a:prstGeom prst="rect">
              <a:avLst/>
            </a:prstGeom>
          </p:spPr>
        </p:pic>
        <p:pic>
          <p:nvPicPr>
            <p:cNvPr id="10" name="Picture 9" descr="A graph of a number of people&#10;&#10;Description automatically generated">
              <a:extLst>
                <a:ext uri="{FF2B5EF4-FFF2-40B4-BE49-F238E27FC236}">
                  <a16:creationId xmlns:a16="http://schemas.microsoft.com/office/drawing/2014/main" id="{C323CBC8-B480-DBA2-14BD-A4377217C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913" y="3513036"/>
              <a:ext cx="5269049" cy="2935854"/>
            </a:xfrm>
            <a:prstGeom prst="rect">
              <a:avLst/>
            </a:prstGeom>
          </p:spPr>
        </p:pic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8AB86A1A-0D62-ED82-CF6A-42E35CE67AB1}"/>
                </a:ext>
              </a:extLst>
            </p:cNvPr>
            <p:cNvSpPr txBox="1"/>
            <p:nvPr/>
          </p:nvSpPr>
          <p:spPr>
            <a:xfrm>
              <a:off x="7003600" y="4789834"/>
              <a:ext cx="4960421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  <a:cs typeface="Segoe UI Light"/>
                </a:rPr>
                <a:t>Rate of net change in </a:t>
              </a:r>
              <a:r>
                <a:rPr lang="en-US" err="1">
                  <a:solidFill>
                    <a:schemeClr val="bg1"/>
                  </a:solidFill>
                  <a:cs typeface="Segoe UI Light"/>
                </a:rPr>
                <a:t>Superhost</a:t>
              </a:r>
              <a:r>
                <a:rPr lang="en-US">
                  <a:solidFill>
                    <a:schemeClr val="bg1"/>
                  </a:solidFill>
                  <a:cs typeface="Segoe UI Light"/>
                </a:rPr>
                <a:t> has decreased 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13B4105-270B-E572-1DD3-7158B20C24CB}"/>
                </a:ext>
              </a:extLst>
            </p:cNvPr>
            <p:cNvSpPr/>
            <p:nvPr/>
          </p:nvSpPr>
          <p:spPr>
            <a:xfrm>
              <a:off x="3044869" y="3711040"/>
              <a:ext cx="1365662" cy="1853045"/>
            </a:xfrm>
            <a:prstGeom prst="roundRect">
              <a:avLst/>
            </a:prstGeom>
            <a:noFill/>
            <a:ln w="28575">
              <a:solidFill>
                <a:srgbClr val="2F21F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3" name="Picture 12" descr="A blue circle with white text&#10;&#10;Description automatically generated">
              <a:extLst>
                <a:ext uri="{FF2B5EF4-FFF2-40B4-BE49-F238E27FC236}">
                  <a16:creationId xmlns:a16="http://schemas.microsoft.com/office/drawing/2014/main" id="{28D8F0C1-A281-015B-9E4E-DAF03F2A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8653" y="4728684"/>
              <a:ext cx="534688" cy="54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49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2902" y="872369"/>
            <a:ext cx="8878824" cy="1069848"/>
          </a:xfrm>
        </p:spPr>
        <p:txBody>
          <a:bodyPr/>
          <a:lstStyle/>
          <a:p>
            <a:r>
              <a:rPr lang="en-US"/>
              <a:t>Process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9390" y="2456888"/>
            <a:ext cx="2170728" cy="965841"/>
          </a:xfrm>
        </p:spPr>
        <p:txBody>
          <a:bodyPr/>
          <a:lstStyle/>
          <a:p>
            <a:r>
              <a:rPr lang="en-US"/>
              <a:t>Sample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571" y="3406340"/>
            <a:ext cx="2166547" cy="1928803"/>
          </a:xfrm>
        </p:spPr>
        <p:txBody>
          <a:bodyPr/>
          <a:lstStyle/>
          <a:p>
            <a:pPr algn="ctr"/>
            <a:r>
              <a:rPr lang="en-US">
                <a:cs typeface="Segoe UI"/>
              </a:rPr>
              <a:t>Choosing the right cities as well as evaluation period for enough and valuable datapoints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26983" y="2456888"/>
            <a:ext cx="2175691" cy="967159"/>
          </a:xfrm>
        </p:spPr>
        <p:txBody>
          <a:bodyPr/>
          <a:lstStyle/>
          <a:p>
            <a:r>
              <a:rPr lang="en-US"/>
              <a:t>Explore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4770" y="3406340"/>
            <a:ext cx="2166547" cy="1928803"/>
          </a:xfrm>
        </p:spPr>
        <p:txBody>
          <a:bodyPr/>
          <a:lstStyle/>
          <a:p>
            <a:pPr algn="ctr"/>
            <a:r>
              <a:rPr lang="en-US">
                <a:cs typeface="Segoe UI"/>
              </a:rPr>
              <a:t>Understanding the dataset and exploring dependency of target with predictor variables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9539" y="2456888"/>
            <a:ext cx="2166620" cy="967159"/>
          </a:xfrm>
        </p:spPr>
        <p:txBody>
          <a:bodyPr/>
          <a:lstStyle/>
          <a:p>
            <a:r>
              <a:rPr lang="en-US">
                <a:cs typeface="Segoe UI"/>
              </a:rPr>
              <a:t>Modify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85040" y="3415411"/>
            <a:ext cx="2175618" cy="1919732"/>
          </a:xfrm>
        </p:spPr>
        <p:txBody>
          <a:bodyPr/>
          <a:lstStyle/>
          <a:p>
            <a:pPr algn="ctr"/>
            <a:r>
              <a:rPr lang="en-US">
                <a:cs typeface="Segoe UI"/>
              </a:rPr>
              <a:t>Cleaning which involved dealing with missing values and outliers, </a:t>
            </a:r>
            <a:r>
              <a:rPr lang="en-US" err="1">
                <a:cs typeface="Segoe UI"/>
              </a:rPr>
              <a:t>normalising</a:t>
            </a:r>
            <a:r>
              <a:rPr lang="en-US">
                <a:cs typeface="Segoe UI"/>
              </a:rPr>
              <a:t> the data, making it ready for the model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52095" y="2456888"/>
            <a:ext cx="2502262" cy="967159"/>
          </a:xfrm>
        </p:spPr>
        <p:txBody>
          <a:bodyPr/>
          <a:lstStyle/>
          <a:p>
            <a:r>
              <a:rPr lang="en-US">
                <a:cs typeface="Segoe UI"/>
              </a:rPr>
              <a:t>Model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54381" y="3415411"/>
            <a:ext cx="2338904" cy="1919732"/>
          </a:xfrm>
        </p:spPr>
        <p:txBody>
          <a:bodyPr/>
          <a:lstStyle/>
          <a:p>
            <a:pPr algn="ctr"/>
            <a:r>
              <a:rPr lang="en-US">
                <a:cs typeface="Segoe UI"/>
              </a:rPr>
              <a:t>Ran different models and tuning parameters to figure the best fit for the dataset</a:t>
            </a:r>
            <a:endParaRPr lang="en-US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87008" y="2456889"/>
            <a:ext cx="2324942" cy="965840"/>
          </a:xfrm>
        </p:spPr>
        <p:txBody>
          <a:bodyPr/>
          <a:lstStyle/>
          <a:p>
            <a:r>
              <a:rPr lang="en-US">
                <a:solidFill>
                  <a:schemeClr val="accent3">
                    <a:lumMod val="25000"/>
                  </a:schemeClr>
                </a:solidFill>
                <a:ea typeface="Source Sans Pro"/>
              </a:rPr>
              <a:t>Assess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7936" y="3415411"/>
            <a:ext cx="2329833" cy="1919732"/>
          </a:xfrm>
        </p:spPr>
        <p:txBody>
          <a:bodyPr/>
          <a:lstStyle/>
          <a:p>
            <a:pPr algn="ctr"/>
            <a:r>
              <a:rPr lang="en-US">
                <a:cs typeface="Segoe UI"/>
              </a:rPr>
              <a:t>Assess what factors are causing the </a:t>
            </a:r>
            <a:r>
              <a:rPr lang="en-US" err="1">
                <a:cs typeface="Segoe UI"/>
              </a:rPr>
              <a:t>superhosts</a:t>
            </a:r>
            <a:r>
              <a:rPr lang="en-US">
                <a:cs typeface="Segoe UI"/>
              </a:rPr>
              <a:t> to lose their </a:t>
            </a:r>
            <a:r>
              <a:rPr lang="en-US" err="1">
                <a:cs typeface="Segoe UI"/>
              </a:rPr>
              <a:t>superhost</a:t>
            </a:r>
            <a:r>
              <a:rPr lang="en-US">
                <a:cs typeface="Segoe UI"/>
              </a:rPr>
              <a:t>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B15ED3-B868-24FB-4D6A-56878C80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8404" y="-212"/>
            <a:ext cx="10515600" cy="1004594"/>
          </a:xfrm>
        </p:spPr>
        <p:txBody>
          <a:bodyPr>
            <a:normAutofit/>
          </a:bodyPr>
          <a:lstStyle/>
          <a:p>
            <a:r>
              <a:rPr lang="en-US">
                <a:ln w="28575">
                  <a:noFill/>
                  <a:prstDash val="solid"/>
                </a:ln>
                <a:solidFill>
                  <a:srgbClr val="FFFFFF"/>
                </a:solidFill>
                <a:latin typeface="Tw Cen MT"/>
              </a:rPr>
              <a:t>Challenges faced</a:t>
            </a:r>
            <a:endParaRPr lang="en-US" b="1" spc="600">
              <a:ln w="28575">
                <a:noFill/>
                <a:prstDash val="solid"/>
              </a:ln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552F1CF1-2C0C-AC08-249A-9DBBEE32F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728402"/>
              </p:ext>
            </p:extLst>
          </p:nvPr>
        </p:nvGraphicFramePr>
        <p:xfrm>
          <a:off x="924464" y="125457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52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028" y="132176"/>
            <a:ext cx="11458221" cy="1464959"/>
          </a:xfrm>
        </p:spPr>
        <p:txBody>
          <a:bodyPr/>
          <a:lstStyle/>
          <a:p>
            <a:r>
              <a:rPr lang="en-US" sz="4400">
                <a:latin typeface="TW Cen MT"/>
                <a:cs typeface="Times New Roman"/>
              </a:rPr>
              <a:t>Data Preparation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39FA2B-5347-F6DF-3439-8145F381D4A0}"/>
              </a:ext>
            </a:extLst>
          </p:cNvPr>
          <p:cNvSpPr/>
          <p:nvPr/>
        </p:nvSpPr>
        <p:spPr>
          <a:xfrm>
            <a:off x="4778962" y="3198518"/>
            <a:ext cx="2671703" cy="545629"/>
          </a:xfrm>
          <a:prstGeom prst="rect">
            <a:avLst/>
          </a:prstGeom>
          <a:solidFill>
            <a:srgbClr val="102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7DF44-BA98-E327-44BB-221B6D9DE473}"/>
              </a:ext>
            </a:extLst>
          </p:cNvPr>
          <p:cNvSpPr txBox="1"/>
          <p:nvPr/>
        </p:nvSpPr>
        <p:spPr>
          <a:xfrm>
            <a:off x="826900" y="1728889"/>
            <a:ext cx="10132785" cy="2949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Established the criteria for selecting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Superhost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IDs, mapping each ID to its churn status in the upcoming evaluation period</a:t>
            </a:r>
            <a:endParaRPr lang="en-US">
              <a:solidFill>
                <a:schemeClr val="bg1"/>
              </a:solidFill>
              <a:cs typeface="Segoe UI Ligh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Determined the optimal evaluation period required for training the model to accurately predict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Superhost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churn in the subsequent assessment period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Procedure was executed across eight diverse cities, ensuring an ample and varied dataset for robust model training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>
              <a:solidFill>
                <a:schemeClr val="bg1"/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000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F8670-35D1-4455-AC7A-762B7388BE22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4A3FD6-E6BF-490E-B6B4-6A011394B0EB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Superhost churn prediction  team 12</vt:lpstr>
      <vt:lpstr>MEET OUR TEAM</vt:lpstr>
      <vt:lpstr>Ideation</vt:lpstr>
      <vt:lpstr>PowerPoint Presentation</vt:lpstr>
      <vt:lpstr>BUSINESS PROBLEM</vt:lpstr>
      <vt:lpstr>PowerPoint Presentation</vt:lpstr>
      <vt:lpstr>Process flow</vt:lpstr>
      <vt:lpstr>Challenges faced</vt:lpstr>
      <vt:lpstr>Data Preparation process</vt:lpstr>
      <vt:lpstr>Data preprocessing</vt:lpstr>
      <vt:lpstr>Data Aggregation</vt:lpstr>
      <vt:lpstr>Model Building Process</vt:lpstr>
      <vt:lpstr>Model Comparision and selection</vt:lpstr>
      <vt:lpstr>PowerPoint Presentation</vt:lpstr>
      <vt:lpstr>Random forest Results</vt:lpstr>
      <vt:lpstr>Predicted probability of Churn </vt:lpstr>
      <vt:lpstr>Conclusion </vt:lpstr>
      <vt:lpstr>Extra Slides for Reference</vt:lpstr>
      <vt:lpstr>Tools Used</vt:lpstr>
      <vt:lpstr>PowerPoint Presentation</vt:lpstr>
      <vt:lpstr>Backward Regression</vt:lpstr>
      <vt:lpstr>PowerPoint Presentation</vt:lpstr>
      <vt:lpstr>Gradient Boosting Results</vt:lpstr>
      <vt:lpstr>Neural Network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revision>4</cp:revision>
  <dcterms:created xsi:type="dcterms:W3CDTF">2023-12-04T21:16:51Z</dcterms:created>
  <dcterms:modified xsi:type="dcterms:W3CDTF">2024-02-15T21:14:21Z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2023-12-04T21:16:59Z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118f38ea-72f8-4ffa-8ebd-c4ce10b328a7</vt:lpwstr>
  </property>
  <property fmtid="{D5CDD505-2E9C-101B-9397-08002B2CF9AE}" pid="9" name="MSIP_Label_4044bd30-2ed7-4c9d-9d12-46200872a97b_ContentBits">
    <vt:lpwstr>0</vt:lpwstr>
  </property>
</Properties>
</file>