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91" r:id="rId3"/>
    <p:sldId id="310" r:id="rId4"/>
    <p:sldId id="259" r:id="rId5"/>
    <p:sldId id="297" r:id="rId6"/>
    <p:sldId id="293" r:id="rId7"/>
    <p:sldId id="295" r:id="rId8"/>
    <p:sldId id="294" r:id="rId9"/>
    <p:sldId id="296" r:id="rId10"/>
    <p:sldId id="307" r:id="rId11"/>
    <p:sldId id="309" r:id="rId12"/>
    <p:sldId id="260" r:id="rId13"/>
    <p:sldId id="303" r:id="rId14"/>
    <p:sldId id="273" r:id="rId15"/>
    <p:sldId id="270" r:id="rId16"/>
    <p:sldId id="308" r:id="rId17"/>
    <p:sldId id="304" r:id="rId18"/>
    <p:sldId id="306" r:id="rId19"/>
    <p:sldId id="300" r:id="rId20"/>
  </p:sldIdLst>
  <p:sldSz cx="9144000" cy="5143500" type="screen16x9"/>
  <p:notesSz cx="6858000" cy="9144000"/>
  <p:embeddedFontLst>
    <p:embeddedFont>
      <p:font typeface="Fira Sans Extra Condensed" panose="020F0502020204030204" pitchFamily="34" charset="0"/>
      <p:regular r:id="rId22"/>
      <p:bold r:id="rId23"/>
      <p:italic r:id="rId24"/>
      <p:boldItalic r:id="rId25"/>
    </p:embeddedFont>
    <p:embeddedFont>
      <p:font typeface="Fira Sans Extra Condensed SemiBold" panose="020B0603050000020004" pitchFamily="34" charset="0"/>
      <p:regular r:id="rId26"/>
      <p:bold r:id="rId27"/>
      <p:italic r:id="rId28"/>
      <p:boldItalic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E3CD85-F6EB-4548-950F-1331E537885C}" v="317" dt="2024-02-20T13:09:38.576"/>
  </p1510:revLst>
</p1510:revInfo>
</file>

<file path=ppt/tableStyles.xml><?xml version="1.0" encoding="utf-8"?>
<a:tblStyleLst xmlns:a="http://schemas.openxmlformats.org/drawingml/2006/main" def="{D655B1A4-A964-484E-B66A-1FFD07528006}">
  <a:tblStyle styleId="{D655B1A4-A964-484E-B66A-1FFD075280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44"/>
    <p:restoredTop sz="94567"/>
  </p:normalViewPr>
  <p:slideViewPr>
    <p:cSldViewPr snapToGrid="0">
      <p:cViewPr varScale="1">
        <p:scale>
          <a:sx n="143" d="100"/>
          <a:sy n="143" d="100"/>
        </p:scale>
        <p:origin x="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microsoft.com/office/2015/10/relationships/revisionInfo" Target="revisionInfo.xml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thwik Kanukuntla" userId="4d5b71af-9d5f-4aba-a737-0e54607c669e" providerId="ADAL" clId="{5AE3CD85-F6EB-4548-950F-1331E537885C}"/>
    <pc:docChg chg="undo redo custSel addSld delSld modSld sldOrd delMainMaster">
      <pc:chgData name="Sathwik Kanukuntla" userId="4d5b71af-9d5f-4aba-a737-0e54607c669e" providerId="ADAL" clId="{5AE3CD85-F6EB-4548-950F-1331E537885C}" dt="2024-02-20T13:17:52.751" v="2528" actId="20577"/>
      <pc:docMkLst>
        <pc:docMk/>
      </pc:docMkLst>
      <pc:sldChg chg="modSp mod">
        <pc:chgData name="Sathwik Kanukuntla" userId="4d5b71af-9d5f-4aba-a737-0e54607c669e" providerId="ADAL" clId="{5AE3CD85-F6EB-4548-950F-1331E537885C}" dt="2024-02-20T09:28:21.137" v="2018" actId="20577"/>
        <pc:sldMkLst>
          <pc:docMk/>
          <pc:sldMk cId="0" sldId="256"/>
        </pc:sldMkLst>
        <pc:spChg chg="mod">
          <ac:chgData name="Sathwik Kanukuntla" userId="4d5b71af-9d5f-4aba-a737-0e54607c669e" providerId="ADAL" clId="{5AE3CD85-F6EB-4548-950F-1331E537885C}" dt="2024-02-20T06:16:26.075" v="461" actId="207"/>
          <ac:spMkLst>
            <pc:docMk/>
            <pc:sldMk cId="0" sldId="256"/>
            <ac:spMk id="2" creationId="{3D41FD55-354C-4F92-57C4-6C6B068592D5}"/>
          </ac:spMkLst>
        </pc:spChg>
        <pc:spChg chg="mod">
          <ac:chgData name="Sathwik Kanukuntla" userId="4d5b71af-9d5f-4aba-a737-0e54607c669e" providerId="ADAL" clId="{5AE3CD85-F6EB-4548-950F-1331E537885C}" dt="2024-02-20T09:28:21.137" v="2018" actId="20577"/>
          <ac:spMkLst>
            <pc:docMk/>
            <pc:sldMk cId="0" sldId="256"/>
            <ac:spMk id="47" creationId="{00000000-0000-0000-0000-000000000000}"/>
          </ac:spMkLst>
        </pc:spChg>
      </pc:sldChg>
      <pc:sldChg chg="del">
        <pc:chgData name="Sathwik Kanukuntla" userId="4d5b71af-9d5f-4aba-a737-0e54607c669e" providerId="ADAL" clId="{5AE3CD85-F6EB-4548-950F-1331E537885C}" dt="2024-02-20T09:27:39.876" v="1983" actId="2696"/>
        <pc:sldMkLst>
          <pc:docMk/>
          <pc:sldMk cId="0" sldId="257"/>
        </pc:sldMkLst>
      </pc:sldChg>
      <pc:sldChg chg="del">
        <pc:chgData name="Sathwik Kanukuntla" userId="4d5b71af-9d5f-4aba-a737-0e54607c669e" providerId="ADAL" clId="{5AE3CD85-F6EB-4548-950F-1331E537885C}" dt="2024-02-20T09:27:39.989" v="1984" actId="2696"/>
        <pc:sldMkLst>
          <pc:docMk/>
          <pc:sldMk cId="0" sldId="258"/>
        </pc:sldMkLst>
      </pc:sldChg>
      <pc:sldChg chg="modSp mod">
        <pc:chgData name="Sathwik Kanukuntla" userId="4d5b71af-9d5f-4aba-a737-0e54607c669e" providerId="ADAL" clId="{5AE3CD85-F6EB-4548-950F-1331E537885C}" dt="2024-02-20T12:43:46.916" v="2303" actId="20577"/>
        <pc:sldMkLst>
          <pc:docMk/>
          <pc:sldMk cId="0" sldId="259"/>
        </pc:sldMkLst>
        <pc:spChg chg="mod">
          <ac:chgData name="Sathwik Kanukuntla" userId="4d5b71af-9d5f-4aba-a737-0e54607c669e" providerId="ADAL" clId="{5AE3CD85-F6EB-4548-950F-1331E537885C}" dt="2024-02-20T06:19:11.650" v="475" actId="1076"/>
          <ac:spMkLst>
            <pc:docMk/>
            <pc:sldMk cId="0" sldId="259"/>
            <ac:spMk id="360" creationId="{00000000-0000-0000-0000-000000000000}"/>
          </ac:spMkLst>
        </pc:spChg>
        <pc:spChg chg="mod">
          <ac:chgData name="Sathwik Kanukuntla" userId="4d5b71af-9d5f-4aba-a737-0e54607c669e" providerId="ADAL" clId="{5AE3CD85-F6EB-4548-950F-1331E537885C}" dt="2024-02-20T06:16:51.958" v="463" actId="14100"/>
          <ac:spMkLst>
            <pc:docMk/>
            <pc:sldMk cId="0" sldId="259"/>
            <ac:spMk id="417" creationId="{00000000-0000-0000-0000-000000000000}"/>
          </ac:spMkLst>
        </pc:spChg>
        <pc:spChg chg="mod">
          <ac:chgData name="Sathwik Kanukuntla" userId="4d5b71af-9d5f-4aba-a737-0e54607c669e" providerId="ADAL" clId="{5AE3CD85-F6EB-4548-950F-1331E537885C}" dt="2024-02-20T12:43:46.916" v="2303" actId="20577"/>
          <ac:spMkLst>
            <pc:docMk/>
            <pc:sldMk cId="0" sldId="259"/>
            <ac:spMk id="423" creationId="{00000000-0000-0000-0000-000000000000}"/>
          </ac:spMkLst>
        </pc:spChg>
        <pc:spChg chg="mod">
          <ac:chgData name="Sathwik Kanukuntla" userId="4d5b71af-9d5f-4aba-a737-0e54607c669e" providerId="ADAL" clId="{5AE3CD85-F6EB-4548-950F-1331E537885C}" dt="2024-02-20T06:17:36.358" v="470" actId="14100"/>
          <ac:spMkLst>
            <pc:docMk/>
            <pc:sldMk cId="0" sldId="259"/>
            <ac:spMk id="424" creationId="{00000000-0000-0000-0000-000000000000}"/>
          </ac:spMkLst>
        </pc:spChg>
        <pc:spChg chg="mod">
          <ac:chgData name="Sathwik Kanukuntla" userId="4d5b71af-9d5f-4aba-a737-0e54607c669e" providerId="ADAL" clId="{5AE3CD85-F6EB-4548-950F-1331E537885C}" dt="2024-02-20T06:16:45.675" v="462" actId="14100"/>
          <ac:spMkLst>
            <pc:docMk/>
            <pc:sldMk cId="0" sldId="259"/>
            <ac:spMk id="425" creationId="{00000000-0000-0000-0000-000000000000}"/>
          </ac:spMkLst>
        </pc:spChg>
        <pc:spChg chg="mod">
          <ac:chgData name="Sathwik Kanukuntla" userId="4d5b71af-9d5f-4aba-a737-0e54607c669e" providerId="ADAL" clId="{5AE3CD85-F6EB-4548-950F-1331E537885C}" dt="2024-02-20T06:20:04.236" v="484" actId="688"/>
          <ac:spMkLst>
            <pc:docMk/>
            <pc:sldMk cId="0" sldId="259"/>
            <ac:spMk id="438" creationId="{00000000-0000-0000-0000-000000000000}"/>
          </ac:spMkLst>
        </pc:spChg>
        <pc:spChg chg="mod">
          <ac:chgData name="Sathwik Kanukuntla" userId="4d5b71af-9d5f-4aba-a737-0e54607c669e" providerId="ADAL" clId="{5AE3CD85-F6EB-4548-950F-1331E537885C}" dt="2024-02-20T06:20:12.688" v="486" actId="1076"/>
          <ac:spMkLst>
            <pc:docMk/>
            <pc:sldMk cId="0" sldId="259"/>
            <ac:spMk id="441" creationId="{00000000-0000-0000-0000-000000000000}"/>
          </ac:spMkLst>
        </pc:spChg>
      </pc:sldChg>
      <pc:sldChg chg="modSp mod">
        <pc:chgData name="Sathwik Kanukuntla" userId="4d5b71af-9d5f-4aba-a737-0e54607c669e" providerId="ADAL" clId="{5AE3CD85-F6EB-4548-950F-1331E537885C}" dt="2024-02-20T09:21:42.826" v="1849"/>
        <pc:sldMkLst>
          <pc:docMk/>
          <pc:sldMk cId="0" sldId="260"/>
        </pc:sldMkLst>
        <pc:graphicFrameChg chg="modGraphic">
          <ac:chgData name="Sathwik Kanukuntla" userId="4d5b71af-9d5f-4aba-a737-0e54607c669e" providerId="ADAL" clId="{5AE3CD85-F6EB-4548-950F-1331E537885C}" dt="2024-02-20T05:36:06.492" v="1" actId="20577"/>
          <ac:graphicFrameMkLst>
            <pc:docMk/>
            <pc:sldMk cId="0" sldId="260"/>
            <ac:graphicFrameMk id="41" creationId="{8CAAFD7D-E1BB-EE1E-59A8-FDDD5C37B869}"/>
          </ac:graphicFrameMkLst>
        </pc:graphicFrameChg>
        <pc:picChg chg="mod">
          <ac:chgData name="Sathwik Kanukuntla" userId="4d5b71af-9d5f-4aba-a737-0e54607c669e" providerId="ADAL" clId="{5AE3CD85-F6EB-4548-950F-1331E537885C}" dt="2024-02-20T09:21:42.826" v="1849"/>
          <ac:picMkLst>
            <pc:docMk/>
            <pc:sldMk cId="0" sldId="260"/>
            <ac:picMk id="46" creationId="{E89B3648-5F0C-7DA4-57A7-478B6A3B24F7}"/>
          </ac:picMkLst>
        </pc:picChg>
        <pc:picChg chg="mod">
          <ac:chgData name="Sathwik Kanukuntla" userId="4d5b71af-9d5f-4aba-a737-0e54607c669e" providerId="ADAL" clId="{5AE3CD85-F6EB-4548-950F-1331E537885C}" dt="2024-02-20T09:21:30.020" v="1848"/>
          <ac:picMkLst>
            <pc:docMk/>
            <pc:sldMk cId="0" sldId="260"/>
            <ac:picMk id="48" creationId="{338A2C4B-F91E-9E6B-2C4F-1C72D7DCC59F}"/>
          </ac:picMkLst>
        </pc:picChg>
        <pc:picChg chg="mod">
          <ac:chgData name="Sathwik Kanukuntla" userId="4d5b71af-9d5f-4aba-a737-0e54607c669e" providerId="ADAL" clId="{5AE3CD85-F6EB-4548-950F-1331E537885C}" dt="2024-02-20T08:04:32.911" v="1709"/>
          <ac:picMkLst>
            <pc:docMk/>
            <pc:sldMk cId="0" sldId="260"/>
            <ac:picMk id="3076" creationId="{817668D9-910B-E598-F783-5BE9425A3AAB}"/>
          </ac:picMkLst>
        </pc:picChg>
      </pc:sldChg>
      <pc:sldChg chg="del">
        <pc:chgData name="Sathwik Kanukuntla" userId="4d5b71af-9d5f-4aba-a737-0e54607c669e" providerId="ADAL" clId="{5AE3CD85-F6EB-4548-950F-1331E537885C}" dt="2024-02-20T09:27:40.283" v="1985" actId="2696"/>
        <pc:sldMkLst>
          <pc:docMk/>
          <pc:sldMk cId="0" sldId="261"/>
        </pc:sldMkLst>
      </pc:sldChg>
      <pc:sldChg chg="del">
        <pc:chgData name="Sathwik Kanukuntla" userId="4d5b71af-9d5f-4aba-a737-0e54607c669e" providerId="ADAL" clId="{5AE3CD85-F6EB-4548-950F-1331E537885C}" dt="2024-02-20T09:27:40.624" v="1986" actId="2696"/>
        <pc:sldMkLst>
          <pc:docMk/>
          <pc:sldMk cId="0" sldId="262"/>
        </pc:sldMkLst>
      </pc:sldChg>
      <pc:sldChg chg="del">
        <pc:chgData name="Sathwik Kanukuntla" userId="4d5b71af-9d5f-4aba-a737-0e54607c669e" providerId="ADAL" clId="{5AE3CD85-F6EB-4548-950F-1331E537885C}" dt="2024-02-20T09:27:40.703" v="1987" actId="2696"/>
        <pc:sldMkLst>
          <pc:docMk/>
          <pc:sldMk cId="0" sldId="263"/>
        </pc:sldMkLst>
      </pc:sldChg>
      <pc:sldChg chg="del">
        <pc:chgData name="Sathwik Kanukuntla" userId="4d5b71af-9d5f-4aba-a737-0e54607c669e" providerId="ADAL" clId="{5AE3CD85-F6EB-4548-950F-1331E537885C}" dt="2024-02-20T09:27:40.916" v="1988" actId="2696"/>
        <pc:sldMkLst>
          <pc:docMk/>
          <pc:sldMk cId="0" sldId="264"/>
        </pc:sldMkLst>
      </pc:sldChg>
      <pc:sldChg chg="del">
        <pc:chgData name="Sathwik Kanukuntla" userId="4d5b71af-9d5f-4aba-a737-0e54607c669e" providerId="ADAL" clId="{5AE3CD85-F6EB-4548-950F-1331E537885C}" dt="2024-02-20T09:27:41.207" v="1989" actId="2696"/>
        <pc:sldMkLst>
          <pc:docMk/>
          <pc:sldMk cId="0" sldId="265"/>
        </pc:sldMkLst>
      </pc:sldChg>
      <pc:sldChg chg="del">
        <pc:chgData name="Sathwik Kanukuntla" userId="4d5b71af-9d5f-4aba-a737-0e54607c669e" providerId="ADAL" clId="{5AE3CD85-F6EB-4548-950F-1331E537885C}" dt="2024-02-20T09:27:41.308" v="1990" actId="2696"/>
        <pc:sldMkLst>
          <pc:docMk/>
          <pc:sldMk cId="0" sldId="266"/>
        </pc:sldMkLst>
      </pc:sldChg>
      <pc:sldChg chg="del">
        <pc:chgData name="Sathwik Kanukuntla" userId="4d5b71af-9d5f-4aba-a737-0e54607c669e" providerId="ADAL" clId="{5AE3CD85-F6EB-4548-950F-1331E537885C}" dt="2024-02-20T09:27:42.009" v="1991" actId="2696"/>
        <pc:sldMkLst>
          <pc:docMk/>
          <pc:sldMk cId="0" sldId="267"/>
        </pc:sldMkLst>
      </pc:sldChg>
      <pc:sldChg chg="del">
        <pc:chgData name="Sathwik Kanukuntla" userId="4d5b71af-9d5f-4aba-a737-0e54607c669e" providerId="ADAL" clId="{5AE3CD85-F6EB-4548-950F-1331E537885C}" dt="2024-02-20T09:27:42.256" v="1992" actId="2696"/>
        <pc:sldMkLst>
          <pc:docMk/>
          <pc:sldMk cId="0" sldId="268"/>
        </pc:sldMkLst>
      </pc:sldChg>
      <pc:sldChg chg="del">
        <pc:chgData name="Sathwik Kanukuntla" userId="4d5b71af-9d5f-4aba-a737-0e54607c669e" providerId="ADAL" clId="{5AE3CD85-F6EB-4548-950F-1331E537885C}" dt="2024-02-20T09:27:42.477" v="1993" actId="2696"/>
        <pc:sldMkLst>
          <pc:docMk/>
          <pc:sldMk cId="0" sldId="269"/>
        </pc:sldMkLst>
      </pc:sldChg>
      <pc:sldChg chg="modSp mod ord">
        <pc:chgData name="Sathwik Kanukuntla" userId="4d5b71af-9d5f-4aba-a737-0e54607c669e" providerId="ADAL" clId="{5AE3CD85-F6EB-4548-950F-1331E537885C}" dt="2024-02-20T09:31:56.650" v="2046" actId="12"/>
        <pc:sldMkLst>
          <pc:docMk/>
          <pc:sldMk cId="0" sldId="270"/>
        </pc:sldMkLst>
        <pc:spChg chg="mod">
          <ac:chgData name="Sathwik Kanukuntla" userId="4d5b71af-9d5f-4aba-a737-0e54607c669e" providerId="ADAL" clId="{5AE3CD85-F6EB-4548-950F-1331E537885C}" dt="2024-02-20T07:59:33.994" v="1401"/>
          <ac:spMkLst>
            <pc:docMk/>
            <pc:sldMk cId="0" sldId="270"/>
            <ac:spMk id="1184" creationId="{00000000-0000-0000-0000-000000000000}"/>
          </ac:spMkLst>
        </pc:spChg>
        <pc:graphicFrameChg chg="mod modGraphic">
          <ac:chgData name="Sathwik Kanukuntla" userId="4d5b71af-9d5f-4aba-a737-0e54607c669e" providerId="ADAL" clId="{5AE3CD85-F6EB-4548-950F-1331E537885C}" dt="2024-02-20T09:31:56.650" v="2046" actId="12"/>
          <ac:graphicFrameMkLst>
            <pc:docMk/>
            <pc:sldMk cId="0" sldId="270"/>
            <ac:graphicFrameMk id="1185" creationId="{00000000-0000-0000-0000-000000000000}"/>
          </ac:graphicFrameMkLst>
        </pc:graphicFrameChg>
      </pc:sldChg>
      <pc:sldChg chg="del">
        <pc:chgData name="Sathwik Kanukuntla" userId="4d5b71af-9d5f-4aba-a737-0e54607c669e" providerId="ADAL" clId="{5AE3CD85-F6EB-4548-950F-1331E537885C}" dt="2024-02-20T09:27:42.847" v="1995" actId="2696"/>
        <pc:sldMkLst>
          <pc:docMk/>
          <pc:sldMk cId="0" sldId="271"/>
        </pc:sldMkLst>
      </pc:sldChg>
      <pc:sldChg chg="del">
        <pc:chgData name="Sathwik Kanukuntla" userId="4d5b71af-9d5f-4aba-a737-0e54607c669e" providerId="ADAL" clId="{5AE3CD85-F6EB-4548-950F-1331E537885C}" dt="2024-02-20T09:27:43.094" v="1996" actId="2696"/>
        <pc:sldMkLst>
          <pc:docMk/>
          <pc:sldMk cId="0" sldId="272"/>
        </pc:sldMkLst>
      </pc:sldChg>
      <pc:sldChg chg="modSp add del mod">
        <pc:chgData name="Sathwik Kanukuntla" userId="4d5b71af-9d5f-4aba-a737-0e54607c669e" providerId="ADAL" clId="{5AE3CD85-F6EB-4548-950F-1331E537885C}" dt="2024-02-20T09:35:15.571" v="2263" actId="20577"/>
        <pc:sldMkLst>
          <pc:docMk/>
          <pc:sldMk cId="0" sldId="273"/>
        </pc:sldMkLst>
        <pc:spChg chg="mod">
          <ac:chgData name="Sathwik Kanukuntla" userId="4d5b71af-9d5f-4aba-a737-0e54607c669e" providerId="ADAL" clId="{5AE3CD85-F6EB-4548-950F-1331E537885C}" dt="2024-02-20T09:33:20.170" v="2059" actId="20577"/>
          <ac:spMkLst>
            <pc:docMk/>
            <pc:sldMk cId="0" sldId="273"/>
            <ac:spMk id="1439" creationId="{00000000-0000-0000-0000-000000000000}"/>
          </ac:spMkLst>
        </pc:spChg>
        <pc:spChg chg="mod">
          <ac:chgData name="Sathwik Kanukuntla" userId="4d5b71af-9d5f-4aba-a737-0e54607c669e" providerId="ADAL" clId="{5AE3CD85-F6EB-4548-950F-1331E537885C}" dt="2024-02-20T09:33:34.933" v="2088" actId="20577"/>
          <ac:spMkLst>
            <pc:docMk/>
            <pc:sldMk cId="0" sldId="273"/>
            <ac:spMk id="1528" creationId="{00000000-0000-0000-0000-000000000000}"/>
          </ac:spMkLst>
        </pc:spChg>
        <pc:spChg chg="mod">
          <ac:chgData name="Sathwik Kanukuntla" userId="4d5b71af-9d5f-4aba-a737-0e54607c669e" providerId="ADAL" clId="{5AE3CD85-F6EB-4548-950F-1331E537885C}" dt="2024-02-20T09:33:57.115" v="2141" actId="20577"/>
          <ac:spMkLst>
            <pc:docMk/>
            <pc:sldMk cId="0" sldId="273"/>
            <ac:spMk id="1530" creationId="{00000000-0000-0000-0000-000000000000}"/>
          </ac:spMkLst>
        </pc:spChg>
        <pc:spChg chg="mod">
          <ac:chgData name="Sathwik Kanukuntla" userId="4d5b71af-9d5f-4aba-a737-0e54607c669e" providerId="ADAL" clId="{5AE3CD85-F6EB-4548-950F-1331E537885C}" dt="2024-02-20T09:35:15.571" v="2263" actId="20577"/>
          <ac:spMkLst>
            <pc:docMk/>
            <pc:sldMk cId="0" sldId="273"/>
            <ac:spMk id="1531" creationId="{00000000-0000-0000-0000-000000000000}"/>
          </ac:spMkLst>
        </pc:spChg>
        <pc:spChg chg="mod">
          <ac:chgData name="Sathwik Kanukuntla" userId="4d5b71af-9d5f-4aba-a737-0e54607c669e" providerId="ADAL" clId="{5AE3CD85-F6EB-4548-950F-1331E537885C}" dt="2024-02-20T09:34:57.664" v="2246" actId="313"/>
          <ac:spMkLst>
            <pc:docMk/>
            <pc:sldMk cId="0" sldId="273"/>
            <ac:spMk id="1534" creationId="{00000000-0000-0000-0000-000000000000}"/>
          </ac:spMkLst>
        </pc:spChg>
        <pc:spChg chg="mod">
          <ac:chgData name="Sathwik Kanukuntla" userId="4d5b71af-9d5f-4aba-a737-0e54607c669e" providerId="ADAL" clId="{5AE3CD85-F6EB-4548-950F-1331E537885C}" dt="2024-02-20T09:34:02.396" v="2149" actId="20577"/>
          <ac:spMkLst>
            <pc:docMk/>
            <pc:sldMk cId="0" sldId="273"/>
            <ac:spMk id="1535" creationId="{00000000-0000-0000-0000-000000000000}"/>
          </ac:spMkLst>
        </pc:spChg>
      </pc:sldChg>
      <pc:sldChg chg="del">
        <pc:chgData name="Sathwik Kanukuntla" userId="4d5b71af-9d5f-4aba-a737-0e54607c669e" providerId="ADAL" clId="{5AE3CD85-F6EB-4548-950F-1331E537885C}" dt="2024-02-20T09:27:43.565" v="1998" actId="2696"/>
        <pc:sldMkLst>
          <pc:docMk/>
          <pc:sldMk cId="0" sldId="274"/>
        </pc:sldMkLst>
      </pc:sldChg>
      <pc:sldChg chg="del">
        <pc:chgData name="Sathwik Kanukuntla" userId="4d5b71af-9d5f-4aba-a737-0e54607c669e" providerId="ADAL" clId="{5AE3CD85-F6EB-4548-950F-1331E537885C}" dt="2024-02-20T09:27:43.658" v="1999" actId="2696"/>
        <pc:sldMkLst>
          <pc:docMk/>
          <pc:sldMk cId="0" sldId="275"/>
        </pc:sldMkLst>
      </pc:sldChg>
      <pc:sldChg chg="del">
        <pc:chgData name="Sathwik Kanukuntla" userId="4d5b71af-9d5f-4aba-a737-0e54607c669e" providerId="ADAL" clId="{5AE3CD85-F6EB-4548-950F-1331E537885C}" dt="2024-02-20T09:27:43.873" v="2000" actId="2696"/>
        <pc:sldMkLst>
          <pc:docMk/>
          <pc:sldMk cId="0" sldId="276"/>
        </pc:sldMkLst>
      </pc:sldChg>
      <pc:sldChg chg="del">
        <pc:chgData name="Sathwik Kanukuntla" userId="4d5b71af-9d5f-4aba-a737-0e54607c669e" providerId="ADAL" clId="{5AE3CD85-F6EB-4548-950F-1331E537885C}" dt="2024-02-20T09:27:44.205" v="2001" actId="2696"/>
        <pc:sldMkLst>
          <pc:docMk/>
          <pc:sldMk cId="0" sldId="277"/>
        </pc:sldMkLst>
      </pc:sldChg>
      <pc:sldChg chg="del">
        <pc:chgData name="Sathwik Kanukuntla" userId="4d5b71af-9d5f-4aba-a737-0e54607c669e" providerId="ADAL" clId="{5AE3CD85-F6EB-4548-950F-1331E537885C}" dt="2024-02-20T09:27:44.332" v="2002" actId="2696"/>
        <pc:sldMkLst>
          <pc:docMk/>
          <pc:sldMk cId="0" sldId="278"/>
        </pc:sldMkLst>
      </pc:sldChg>
      <pc:sldChg chg="del">
        <pc:chgData name="Sathwik Kanukuntla" userId="4d5b71af-9d5f-4aba-a737-0e54607c669e" providerId="ADAL" clId="{5AE3CD85-F6EB-4548-950F-1331E537885C}" dt="2024-02-20T09:27:44.436" v="2003" actId="2696"/>
        <pc:sldMkLst>
          <pc:docMk/>
          <pc:sldMk cId="0" sldId="279"/>
        </pc:sldMkLst>
      </pc:sldChg>
      <pc:sldChg chg="del">
        <pc:chgData name="Sathwik Kanukuntla" userId="4d5b71af-9d5f-4aba-a737-0e54607c669e" providerId="ADAL" clId="{5AE3CD85-F6EB-4548-950F-1331E537885C}" dt="2024-02-20T09:27:44.702" v="2004" actId="2696"/>
        <pc:sldMkLst>
          <pc:docMk/>
          <pc:sldMk cId="0" sldId="280"/>
        </pc:sldMkLst>
      </pc:sldChg>
      <pc:sldChg chg="del">
        <pc:chgData name="Sathwik Kanukuntla" userId="4d5b71af-9d5f-4aba-a737-0e54607c669e" providerId="ADAL" clId="{5AE3CD85-F6EB-4548-950F-1331E537885C}" dt="2024-02-20T09:27:44.775" v="2005" actId="2696"/>
        <pc:sldMkLst>
          <pc:docMk/>
          <pc:sldMk cId="0" sldId="281"/>
        </pc:sldMkLst>
      </pc:sldChg>
      <pc:sldChg chg="del">
        <pc:chgData name="Sathwik Kanukuntla" userId="4d5b71af-9d5f-4aba-a737-0e54607c669e" providerId="ADAL" clId="{5AE3CD85-F6EB-4548-950F-1331E537885C}" dt="2024-02-20T09:27:45.030" v="2006" actId="2696"/>
        <pc:sldMkLst>
          <pc:docMk/>
          <pc:sldMk cId="0" sldId="282"/>
        </pc:sldMkLst>
      </pc:sldChg>
      <pc:sldChg chg="del">
        <pc:chgData name="Sathwik Kanukuntla" userId="4d5b71af-9d5f-4aba-a737-0e54607c669e" providerId="ADAL" clId="{5AE3CD85-F6EB-4548-950F-1331E537885C}" dt="2024-02-20T09:27:45.252" v="2007" actId="2696"/>
        <pc:sldMkLst>
          <pc:docMk/>
          <pc:sldMk cId="0" sldId="283"/>
        </pc:sldMkLst>
      </pc:sldChg>
      <pc:sldChg chg="del">
        <pc:chgData name="Sathwik Kanukuntla" userId="4d5b71af-9d5f-4aba-a737-0e54607c669e" providerId="ADAL" clId="{5AE3CD85-F6EB-4548-950F-1331E537885C}" dt="2024-02-20T09:27:45.535" v="2008" actId="2696"/>
        <pc:sldMkLst>
          <pc:docMk/>
          <pc:sldMk cId="0" sldId="284"/>
        </pc:sldMkLst>
      </pc:sldChg>
      <pc:sldChg chg="del">
        <pc:chgData name="Sathwik Kanukuntla" userId="4d5b71af-9d5f-4aba-a737-0e54607c669e" providerId="ADAL" clId="{5AE3CD85-F6EB-4548-950F-1331E537885C}" dt="2024-02-20T09:27:45.647" v="2009" actId="2696"/>
        <pc:sldMkLst>
          <pc:docMk/>
          <pc:sldMk cId="0" sldId="285"/>
        </pc:sldMkLst>
      </pc:sldChg>
      <pc:sldChg chg="del">
        <pc:chgData name="Sathwik Kanukuntla" userId="4d5b71af-9d5f-4aba-a737-0e54607c669e" providerId="ADAL" clId="{5AE3CD85-F6EB-4548-950F-1331E537885C}" dt="2024-02-20T09:27:45.907" v="2010" actId="2696"/>
        <pc:sldMkLst>
          <pc:docMk/>
          <pc:sldMk cId="0" sldId="286"/>
        </pc:sldMkLst>
      </pc:sldChg>
      <pc:sldChg chg="del">
        <pc:chgData name="Sathwik Kanukuntla" userId="4d5b71af-9d5f-4aba-a737-0e54607c669e" providerId="ADAL" clId="{5AE3CD85-F6EB-4548-950F-1331E537885C}" dt="2024-02-20T09:27:45.950" v="2011" actId="2696"/>
        <pc:sldMkLst>
          <pc:docMk/>
          <pc:sldMk cId="0" sldId="287"/>
        </pc:sldMkLst>
      </pc:sldChg>
      <pc:sldChg chg="del">
        <pc:chgData name="Sathwik Kanukuntla" userId="4d5b71af-9d5f-4aba-a737-0e54607c669e" providerId="ADAL" clId="{5AE3CD85-F6EB-4548-950F-1331E537885C}" dt="2024-02-20T09:27:46.134" v="2012" actId="2696"/>
        <pc:sldMkLst>
          <pc:docMk/>
          <pc:sldMk cId="0" sldId="288"/>
        </pc:sldMkLst>
      </pc:sldChg>
      <pc:sldChg chg="del">
        <pc:chgData name="Sathwik Kanukuntla" userId="4d5b71af-9d5f-4aba-a737-0e54607c669e" providerId="ADAL" clId="{5AE3CD85-F6EB-4548-950F-1331E537885C}" dt="2024-02-20T09:27:46.377" v="2013" actId="2696"/>
        <pc:sldMkLst>
          <pc:docMk/>
          <pc:sldMk cId="0" sldId="289"/>
        </pc:sldMkLst>
      </pc:sldChg>
      <pc:sldChg chg="del">
        <pc:chgData name="Sathwik Kanukuntla" userId="4d5b71af-9d5f-4aba-a737-0e54607c669e" providerId="ADAL" clId="{5AE3CD85-F6EB-4548-950F-1331E537885C}" dt="2024-02-20T09:27:46.942" v="2014" actId="2696"/>
        <pc:sldMkLst>
          <pc:docMk/>
          <pc:sldMk cId="0" sldId="290"/>
        </pc:sldMkLst>
      </pc:sldChg>
      <pc:sldChg chg="modSp mod">
        <pc:chgData name="Sathwik Kanukuntla" userId="4d5b71af-9d5f-4aba-a737-0e54607c669e" providerId="ADAL" clId="{5AE3CD85-F6EB-4548-950F-1331E537885C}" dt="2024-02-20T06:14:27.005" v="458" actId="208"/>
        <pc:sldMkLst>
          <pc:docMk/>
          <pc:sldMk cId="2210503394" sldId="291"/>
        </pc:sldMkLst>
        <pc:spChg chg="mod">
          <ac:chgData name="Sathwik Kanukuntla" userId="4d5b71af-9d5f-4aba-a737-0e54607c669e" providerId="ADAL" clId="{5AE3CD85-F6EB-4548-950F-1331E537885C}" dt="2024-02-20T06:14:27.005" v="458" actId="208"/>
          <ac:spMkLst>
            <pc:docMk/>
            <pc:sldMk cId="2210503394" sldId="291"/>
            <ac:spMk id="10" creationId="{B5493D9A-5DBD-0EDD-4BD0-B29A7638F5A6}"/>
          </ac:spMkLst>
        </pc:spChg>
      </pc:sldChg>
      <pc:sldChg chg="addSp delSp modSp del mod">
        <pc:chgData name="Sathwik Kanukuntla" userId="4d5b71af-9d5f-4aba-a737-0e54607c669e" providerId="ADAL" clId="{5AE3CD85-F6EB-4548-950F-1331E537885C}" dt="2024-02-20T06:14:15.685" v="457" actId="2696"/>
        <pc:sldMkLst>
          <pc:docMk/>
          <pc:sldMk cId="224489767" sldId="292"/>
        </pc:sldMkLst>
        <pc:spChg chg="mod">
          <ac:chgData name="Sathwik Kanukuntla" userId="4d5b71af-9d5f-4aba-a737-0e54607c669e" providerId="ADAL" clId="{5AE3CD85-F6EB-4548-950F-1331E537885C}" dt="2024-02-20T05:57:08.674" v="186" actId="1076"/>
          <ac:spMkLst>
            <pc:docMk/>
            <pc:sldMk cId="224489767" sldId="292"/>
            <ac:spMk id="10" creationId="{EE096860-7DD0-A03D-8563-B2808FE240AA}"/>
          </ac:spMkLst>
        </pc:spChg>
        <pc:spChg chg="mod">
          <ac:chgData name="Sathwik Kanukuntla" userId="4d5b71af-9d5f-4aba-a737-0e54607c669e" providerId="ADAL" clId="{5AE3CD85-F6EB-4548-950F-1331E537885C}" dt="2024-02-20T05:57:42.459" v="192" actId="1076"/>
          <ac:spMkLst>
            <pc:docMk/>
            <pc:sldMk cId="224489767" sldId="292"/>
            <ac:spMk id="16" creationId="{456CEA6E-CBDA-D57D-1821-A4F40E2B939A}"/>
          </ac:spMkLst>
        </pc:spChg>
        <pc:spChg chg="mod">
          <ac:chgData name="Sathwik Kanukuntla" userId="4d5b71af-9d5f-4aba-a737-0e54607c669e" providerId="ADAL" clId="{5AE3CD85-F6EB-4548-950F-1331E537885C}" dt="2024-02-20T05:57:44.498" v="196" actId="1076"/>
          <ac:spMkLst>
            <pc:docMk/>
            <pc:sldMk cId="224489767" sldId="292"/>
            <ac:spMk id="17" creationId="{8EC9866F-E47E-1BF1-3F9B-3F5BFB2430BD}"/>
          </ac:spMkLst>
        </pc:spChg>
        <pc:spChg chg="mod">
          <ac:chgData name="Sathwik Kanukuntla" userId="4d5b71af-9d5f-4aba-a737-0e54607c669e" providerId="ADAL" clId="{5AE3CD85-F6EB-4548-950F-1331E537885C}" dt="2024-02-20T05:57:43.255" v="194" actId="1076"/>
          <ac:spMkLst>
            <pc:docMk/>
            <pc:sldMk cId="224489767" sldId="292"/>
            <ac:spMk id="20" creationId="{A4254379-BF03-B005-07AD-B9584D9EE17C}"/>
          </ac:spMkLst>
        </pc:spChg>
        <pc:grpChg chg="mod">
          <ac:chgData name="Sathwik Kanukuntla" userId="4d5b71af-9d5f-4aba-a737-0e54607c669e" providerId="ADAL" clId="{5AE3CD85-F6EB-4548-950F-1331E537885C}" dt="2024-02-20T05:58:03.435" v="198" actId="1076"/>
          <ac:grpSpMkLst>
            <pc:docMk/>
            <pc:sldMk cId="224489767" sldId="292"/>
            <ac:grpSpMk id="24" creationId="{8AEA236D-1960-F4AA-16F6-8FA8D274DC89}"/>
          </ac:grpSpMkLst>
        </pc:grpChg>
        <pc:grpChg chg="mod">
          <ac:chgData name="Sathwik Kanukuntla" userId="4d5b71af-9d5f-4aba-a737-0e54607c669e" providerId="ADAL" clId="{5AE3CD85-F6EB-4548-950F-1331E537885C}" dt="2024-02-20T05:51:08.648" v="167" actId="1076"/>
          <ac:grpSpMkLst>
            <pc:docMk/>
            <pc:sldMk cId="224489767" sldId="292"/>
            <ac:grpSpMk id="28" creationId="{45BFF52D-C5AF-16D3-B062-2E44D77F20BC}"/>
          </ac:grpSpMkLst>
        </pc:grpChg>
        <pc:graphicFrameChg chg="mod">
          <ac:chgData name="Sathwik Kanukuntla" userId="4d5b71af-9d5f-4aba-a737-0e54607c669e" providerId="ADAL" clId="{5AE3CD85-F6EB-4548-950F-1331E537885C}" dt="2024-02-20T05:56:59.490" v="185" actId="20577"/>
          <ac:graphicFrameMkLst>
            <pc:docMk/>
            <pc:sldMk cId="224489767" sldId="292"/>
            <ac:graphicFrameMk id="4" creationId="{1623BB71-5D27-AD87-0C93-229DCA9E27C5}"/>
          </ac:graphicFrameMkLst>
        </pc:graphicFrameChg>
        <pc:graphicFrameChg chg="mod">
          <ac:chgData name="Sathwik Kanukuntla" userId="4d5b71af-9d5f-4aba-a737-0e54607c669e" providerId="ADAL" clId="{5AE3CD85-F6EB-4548-950F-1331E537885C}" dt="2024-02-20T05:57:43.679" v="195" actId="1076"/>
          <ac:graphicFrameMkLst>
            <pc:docMk/>
            <pc:sldMk cId="224489767" sldId="292"/>
            <ac:graphicFrameMk id="15" creationId="{04D956D8-7D60-E0F3-44E4-46859FB6D64F}"/>
          </ac:graphicFrameMkLst>
        </pc:graphicFrameChg>
        <pc:graphicFrameChg chg="mod">
          <ac:chgData name="Sathwik Kanukuntla" userId="4d5b71af-9d5f-4aba-a737-0e54607c669e" providerId="ADAL" clId="{5AE3CD85-F6EB-4548-950F-1331E537885C}" dt="2024-02-20T05:57:42.777" v="193" actId="1076"/>
          <ac:graphicFrameMkLst>
            <pc:docMk/>
            <pc:sldMk cId="224489767" sldId="292"/>
            <ac:graphicFrameMk id="19" creationId="{6482D068-3781-983F-4A2A-56B97CFFE3DD}"/>
          </ac:graphicFrameMkLst>
        </pc:graphicFrameChg>
        <pc:cxnChg chg="add del mod">
          <ac:chgData name="Sathwik Kanukuntla" userId="4d5b71af-9d5f-4aba-a737-0e54607c669e" providerId="ADAL" clId="{5AE3CD85-F6EB-4548-950F-1331E537885C}" dt="2024-02-20T05:49:36.628" v="141" actId="478"/>
          <ac:cxnSpMkLst>
            <pc:docMk/>
            <pc:sldMk cId="224489767" sldId="292"/>
            <ac:cxnSpMk id="2" creationId="{DA38BBE3-DFFF-B59E-10C4-CC4127FA09B0}"/>
          </ac:cxnSpMkLst>
        </pc:cxnChg>
        <pc:cxnChg chg="add del mod">
          <ac:chgData name="Sathwik Kanukuntla" userId="4d5b71af-9d5f-4aba-a737-0e54607c669e" providerId="ADAL" clId="{5AE3CD85-F6EB-4548-950F-1331E537885C}" dt="2024-02-20T05:49:38.626" v="142" actId="478"/>
          <ac:cxnSpMkLst>
            <pc:docMk/>
            <pc:sldMk cId="224489767" sldId="292"/>
            <ac:cxnSpMk id="6" creationId="{51062001-FCA3-AD5D-2EAE-8521AF243D17}"/>
          </ac:cxnSpMkLst>
        </pc:cxnChg>
        <pc:cxnChg chg="mod">
          <ac:chgData name="Sathwik Kanukuntla" userId="4d5b71af-9d5f-4aba-a737-0e54607c669e" providerId="ADAL" clId="{5AE3CD85-F6EB-4548-950F-1331E537885C}" dt="2024-02-20T05:48:22.247" v="118" actId="1037"/>
          <ac:cxnSpMkLst>
            <pc:docMk/>
            <pc:sldMk cId="224489767" sldId="292"/>
            <ac:cxnSpMk id="22" creationId="{B9364FDD-1B81-8E89-797D-650AD7CCC95E}"/>
          </ac:cxnSpMkLst>
        </pc:cxnChg>
      </pc:sldChg>
      <pc:sldChg chg="modAnim">
        <pc:chgData name="Sathwik Kanukuntla" userId="4d5b71af-9d5f-4aba-a737-0e54607c669e" providerId="ADAL" clId="{5AE3CD85-F6EB-4548-950F-1331E537885C}" dt="2024-02-20T09:28:58.275" v="2021"/>
        <pc:sldMkLst>
          <pc:docMk/>
          <pc:sldMk cId="539505939" sldId="293"/>
        </pc:sldMkLst>
      </pc:sldChg>
      <pc:sldChg chg="modSp mod">
        <pc:chgData name="Sathwik Kanukuntla" userId="4d5b71af-9d5f-4aba-a737-0e54607c669e" providerId="ADAL" clId="{5AE3CD85-F6EB-4548-950F-1331E537885C}" dt="2024-02-20T09:29:21.202" v="2025" actId="1076"/>
        <pc:sldMkLst>
          <pc:docMk/>
          <pc:sldMk cId="3187190607" sldId="294"/>
        </pc:sldMkLst>
        <pc:grpChg chg="mod">
          <ac:chgData name="Sathwik Kanukuntla" userId="4d5b71af-9d5f-4aba-a737-0e54607c669e" providerId="ADAL" clId="{5AE3CD85-F6EB-4548-950F-1331E537885C}" dt="2024-02-20T05:46:40.482" v="104" actId="1076"/>
          <ac:grpSpMkLst>
            <pc:docMk/>
            <pc:sldMk cId="3187190607" sldId="294"/>
            <ac:grpSpMk id="2137" creationId="{00000000-0000-0000-0000-000000000000}"/>
          </ac:grpSpMkLst>
        </pc:grpChg>
        <pc:grpChg chg="mod">
          <ac:chgData name="Sathwik Kanukuntla" userId="4d5b71af-9d5f-4aba-a737-0e54607c669e" providerId="ADAL" clId="{5AE3CD85-F6EB-4548-950F-1331E537885C}" dt="2024-02-20T05:46:40.482" v="104" actId="1076"/>
          <ac:grpSpMkLst>
            <pc:docMk/>
            <pc:sldMk cId="3187190607" sldId="294"/>
            <ac:grpSpMk id="2142" creationId="{00000000-0000-0000-0000-000000000000}"/>
          </ac:grpSpMkLst>
        </pc:grpChg>
        <pc:grpChg chg="mod">
          <ac:chgData name="Sathwik Kanukuntla" userId="4d5b71af-9d5f-4aba-a737-0e54607c669e" providerId="ADAL" clId="{5AE3CD85-F6EB-4548-950F-1331E537885C}" dt="2024-02-20T05:46:40.482" v="104" actId="1076"/>
          <ac:grpSpMkLst>
            <pc:docMk/>
            <pc:sldMk cId="3187190607" sldId="294"/>
            <ac:grpSpMk id="2147" creationId="{00000000-0000-0000-0000-000000000000}"/>
          </ac:grpSpMkLst>
        </pc:grpChg>
        <pc:grpChg chg="mod">
          <ac:chgData name="Sathwik Kanukuntla" userId="4d5b71af-9d5f-4aba-a737-0e54607c669e" providerId="ADAL" clId="{5AE3CD85-F6EB-4548-950F-1331E537885C}" dt="2024-02-20T09:29:21.202" v="2025" actId="1076"/>
          <ac:grpSpMkLst>
            <pc:docMk/>
            <pc:sldMk cId="3187190607" sldId="294"/>
            <ac:grpSpMk id="2152" creationId="{00000000-0000-0000-0000-000000000000}"/>
          </ac:grpSpMkLst>
        </pc:grpChg>
        <pc:cxnChg chg="mod">
          <ac:chgData name="Sathwik Kanukuntla" userId="4d5b71af-9d5f-4aba-a737-0e54607c669e" providerId="ADAL" clId="{5AE3CD85-F6EB-4548-950F-1331E537885C}" dt="2024-02-20T09:29:21.202" v="2025" actId="1076"/>
          <ac:cxnSpMkLst>
            <pc:docMk/>
            <pc:sldMk cId="3187190607" sldId="294"/>
            <ac:cxnSpMk id="2186" creationId="{00000000-0000-0000-0000-000000000000}"/>
          </ac:cxnSpMkLst>
        </pc:cxnChg>
        <pc:cxnChg chg="mod">
          <ac:chgData name="Sathwik Kanukuntla" userId="4d5b71af-9d5f-4aba-a737-0e54607c669e" providerId="ADAL" clId="{5AE3CD85-F6EB-4548-950F-1331E537885C}" dt="2024-02-20T09:29:21.202" v="2025" actId="1076"/>
          <ac:cxnSpMkLst>
            <pc:docMk/>
            <pc:sldMk cId="3187190607" sldId="294"/>
            <ac:cxnSpMk id="2187" creationId="{00000000-0000-0000-0000-000000000000}"/>
          </ac:cxnSpMkLst>
        </pc:cxnChg>
        <pc:cxnChg chg="mod">
          <ac:chgData name="Sathwik Kanukuntla" userId="4d5b71af-9d5f-4aba-a737-0e54607c669e" providerId="ADAL" clId="{5AE3CD85-F6EB-4548-950F-1331E537885C}" dt="2024-02-20T09:29:21.202" v="2025" actId="1076"/>
          <ac:cxnSpMkLst>
            <pc:docMk/>
            <pc:sldMk cId="3187190607" sldId="294"/>
            <ac:cxnSpMk id="2188" creationId="{00000000-0000-0000-0000-000000000000}"/>
          </ac:cxnSpMkLst>
        </pc:cxnChg>
      </pc:sldChg>
      <pc:sldChg chg="modSp mod">
        <pc:chgData name="Sathwik Kanukuntla" userId="4d5b71af-9d5f-4aba-a737-0e54607c669e" providerId="ADAL" clId="{5AE3CD85-F6EB-4548-950F-1331E537885C}" dt="2024-02-20T12:50:47.867" v="2336" actId="20577"/>
        <pc:sldMkLst>
          <pc:docMk/>
          <pc:sldMk cId="3522314430" sldId="296"/>
        </pc:sldMkLst>
        <pc:spChg chg="mod">
          <ac:chgData name="Sathwik Kanukuntla" userId="4d5b71af-9d5f-4aba-a737-0e54607c669e" providerId="ADAL" clId="{5AE3CD85-F6EB-4548-950F-1331E537885C}" dt="2024-02-20T05:36:52.427" v="2" actId="12"/>
          <ac:spMkLst>
            <pc:docMk/>
            <pc:sldMk cId="3522314430" sldId="296"/>
            <ac:spMk id="709" creationId="{00000000-0000-0000-0000-000000000000}"/>
          </ac:spMkLst>
        </pc:spChg>
        <pc:spChg chg="mod">
          <ac:chgData name="Sathwik Kanukuntla" userId="4d5b71af-9d5f-4aba-a737-0e54607c669e" providerId="ADAL" clId="{5AE3CD85-F6EB-4548-950F-1331E537885C}" dt="2024-02-20T09:29:36.741" v="2026" actId="1076"/>
          <ac:spMkLst>
            <pc:docMk/>
            <pc:sldMk cId="3522314430" sldId="296"/>
            <ac:spMk id="729" creationId="{00000000-0000-0000-0000-000000000000}"/>
          </ac:spMkLst>
        </pc:spChg>
        <pc:spChg chg="mod">
          <ac:chgData name="Sathwik Kanukuntla" userId="4d5b71af-9d5f-4aba-a737-0e54607c669e" providerId="ADAL" clId="{5AE3CD85-F6EB-4548-950F-1331E537885C}" dt="2024-02-20T12:50:47.867" v="2336" actId="20577"/>
          <ac:spMkLst>
            <pc:docMk/>
            <pc:sldMk cId="3522314430" sldId="296"/>
            <ac:spMk id="734" creationId="{00000000-0000-0000-0000-000000000000}"/>
          </ac:spMkLst>
        </pc:spChg>
      </pc:sldChg>
      <pc:sldChg chg="modSp mod">
        <pc:chgData name="Sathwik Kanukuntla" userId="4d5b71af-9d5f-4aba-a737-0e54607c669e" providerId="ADAL" clId="{5AE3CD85-F6EB-4548-950F-1331E537885C}" dt="2024-02-20T07:51:47.264" v="1377" actId="20577"/>
        <pc:sldMkLst>
          <pc:docMk/>
          <pc:sldMk cId="1367785379" sldId="297"/>
        </pc:sldMkLst>
        <pc:spChg chg="mod">
          <ac:chgData name="Sathwik Kanukuntla" userId="4d5b71af-9d5f-4aba-a737-0e54607c669e" providerId="ADAL" clId="{5AE3CD85-F6EB-4548-950F-1331E537885C}" dt="2024-02-20T07:51:47.264" v="1377" actId="20577"/>
          <ac:spMkLst>
            <pc:docMk/>
            <pc:sldMk cId="1367785379" sldId="297"/>
            <ac:spMk id="1774" creationId="{00000000-0000-0000-0000-000000000000}"/>
          </ac:spMkLst>
        </pc:spChg>
      </pc:sldChg>
      <pc:sldChg chg="add del ord">
        <pc:chgData name="Sathwik Kanukuntla" userId="4d5b71af-9d5f-4aba-a737-0e54607c669e" providerId="ADAL" clId="{5AE3CD85-F6EB-4548-950F-1331E537885C}" dt="2024-02-20T09:27:39.607" v="1982" actId="2696"/>
        <pc:sldMkLst>
          <pc:docMk/>
          <pc:sldMk cId="1724436654" sldId="298"/>
        </pc:sldMkLst>
      </pc:sldChg>
      <pc:sldChg chg="addSp modSp del mod">
        <pc:chgData name="Sathwik Kanukuntla" userId="4d5b71af-9d5f-4aba-a737-0e54607c669e" providerId="ADAL" clId="{5AE3CD85-F6EB-4548-950F-1331E537885C}" dt="2024-02-20T08:03:39.911" v="1708" actId="2696"/>
        <pc:sldMkLst>
          <pc:docMk/>
          <pc:sldMk cId="533997263" sldId="299"/>
        </pc:sldMkLst>
        <pc:spChg chg="add mod">
          <ac:chgData name="Sathwik Kanukuntla" userId="4d5b71af-9d5f-4aba-a737-0e54607c669e" providerId="ADAL" clId="{5AE3CD85-F6EB-4548-950F-1331E537885C}" dt="2024-02-20T07:58:23.807" v="1393" actId="255"/>
          <ac:spMkLst>
            <pc:docMk/>
            <pc:sldMk cId="533997263" sldId="299"/>
            <ac:spMk id="3" creationId="{51F17C3A-F893-40C8-A658-68FB261FA51E}"/>
          </ac:spMkLst>
        </pc:spChg>
      </pc:sldChg>
      <pc:sldChg chg="addSp modSp mod ord">
        <pc:chgData name="Sathwik Kanukuntla" userId="4d5b71af-9d5f-4aba-a737-0e54607c669e" providerId="ADAL" clId="{5AE3CD85-F6EB-4548-950F-1331E537885C}" dt="2024-02-20T09:27:21.468" v="1980" actId="2711"/>
        <pc:sldMkLst>
          <pc:docMk/>
          <pc:sldMk cId="1017429557" sldId="300"/>
        </pc:sldMkLst>
        <pc:spChg chg="add mod">
          <ac:chgData name="Sathwik Kanukuntla" userId="4d5b71af-9d5f-4aba-a737-0e54607c669e" providerId="ADAL" clId="{5AE3CD85-F6EB-4548-950F-1331E537885C}" dt="2024-02-20T09:27:21.468" v="1980" actId="2711"/>
          <ac:spMkLst>
            <pc:docMk/>
            <pc:sldMk cId="1017429557" sldId="300"/>
            <ac:spMk id="2" creationId="{D251C0D3-6D18-DDF9-6A1D-96A29D0B0FC6}"/>
          </ac:spMkLst>
        </pc:spChg>
      </pc:sldChg>
      <pc:sldChg chg="del ord">
        <pc:chgData name="Sathwik Kanukuntla" userId="4d5b71af-9d5f-4aba-a737-0e54607c669e" providerId="ADAL" clId="{5AE3CD85-F6EB-4548-950F-1331E537885C}" dt="2024-02-20T09:27:39.119" v="1981" actId="2696"/>
        <pc:sldMkLst>
          <pc:docMk/>
          <pc:sldMk cId="669027732" sldId="301"/>
        </pc:sldMkLst>
      </pc:sldChg>
      <pc:sldChg chg="addSp delSp modSp mod">
        <pc:chgData name="Sathwik Kanukuntla" userId="4d5b71af-9d5f-4aba-a737-0e54607c669e" providerId="ADAL" clId="{5AE3CD85-F6EB-4548-950F-1331E537885C}" dt="2024-02-20T09:37:24.783" v="2283" actId="207"/>
        <pc:sldMkLst>
          <pc:docMk/>
          <pc:sldMk cId="495395310" sldId="303"/>
        </pc:sldMkLst>
        <pc:spChg chg="mod">
          <ac:chgData name="Sathwik Kanukuntla" userId="4d5b71af-9d5f-4aba-a737-0e54607c669e" providerId="ADAL" clId="{5AE3CD85-F6EB-4548-950F-1331E537885C}" dt="2024-02-20T09:36:18.569" v="2264"/>
          <ac:spMkLst>
            <pc:docMk/>
            <pc:sldMk cId="495395310" sldId="303"/>
            <ac:spMk id="4" creationId="{917A6D49-0F92-2440-48FD-790A5ED9801D}"/>
          </ac:spMkLst>
        </pc:spChg>
        <pc:spChg chg="mod">
          <ac:chgData name="Sathwik Kanukuntla" userId="4d5b71af-9d5f-4aba-a737-0e54607c669e" providerId="ADAL" clId="{5AE3CD85-F6EB-4548-950F-1331E537885C}" dt="2024-02-20T09:36:18.569" v="2264"/>
          <ac:spMkLst>
            <pc:docMk/>
            <pc:sldMk cId="495395310" sldId="303"/>
            <ac:spMk id="5" creationId="{0B763BAA-BF50-EA74-FCB7-94A2B4F37D80}"/>
          </ac:spMkLst>
        </pc:spChg>
        <pc:spChg chg="mod">
          <ac:chgData name="Sathwik Kanukuntla" userId="4d5b71af-9d5f-4aba-a737-0e54607c669e" providerId="ADAL" clId="{5AE3CD85-F6EB-4548-950F-1331E537885C}" dt="2024-02-20T09:36:18.569" v="2264"/>
          <ac:spMkLst>
            <pc:docMk/>
            <pc:sldMk cId="495395310" sldId="303"/>
            <ac:spMk id="6" creationId="{048BDCF4-0E86-BAC9-309C-0FAAD0AA5BDD}"/>
          </ac:spMkLst>
        </pc:spChg>
        <pc:spChg chg="mod">
          <ac:chgData name="Sathwik Kanukuntla" userId="4d5b71af-9d5f-4aba-a737-0e54607c669e" providerId="ADAL" clId="{5AE3CD85-F6EB-4548-950F-1331E537885C}" dt="2024-02-20T09:36:18.569" v="2264"/>
          <ac:spMkLst>
            <pc:docMk/>
            <pc:sldMk cId="495395310" sldId="303"/>
            <ac:spMk id="7" creationId="{0CE13C5B-8A62-37CC-9E9F-3A3B093F27BE}"/>
          </ac:spMkLst>
        </pc:spChg>
        <pc:spChg chg="mod">
          <ac:chgData name="Sathwik Kanukuntla" userId="4d5b71af-9d5f-4aba-a737-0e54607c669e" providerId="ADAL" clId="{5AE3CD85-F6EB-4548-950F-1331E537885C}" dt="2024-02-20T09:36:18.569" v="2264"/>
          <ac:spMkLst>
            <pc:docMk/>
            <pc:sldMk cId="495395310" sldId="303"/>
            <ac:spMk id="8" creationId="{4B3900C8-8ACF-AC25-1DBD-68A9EE9C91AB}"/>
          </ac:spMkLst>
        </pc:spChg>
        <pc:spChg chg="mod">
          <ac:chgData name="Sathwik Kanukuntla" userId="4d5b71af-9d5f-4aba-a737-0e54607c669e" providerId="ADAL" clId="{5AE3CD85-F6EB-4548-950F-1331E537885C}" dt="2024-02-20T09:36:18.569" v="2264"/>
          <ac:spMkLst>
            <pc:docMk/>
            <pc:sldMk cId="495395310" sldId="303"/>
            <ac:spMk id="9" creationId="{60C02728-E7B3-F6D7-D538-0B79FA797005}"/>
          </ac:spMkLst>
        </pc:spChg>
        <pc:spChg chg="mod">
          <ac:chgData name="Sathwik Kanukuntla" userId="4d5b71af-9d5f-4aba-a737-0e54607c669e" providerId="ADAL" clId="{5AE3CD85-F6EB-4548-950F-1331E537885C}" dt="2024-02-20T09:36:18.569" v="2264"/>
          <ac:spMkLst>
            <pc:docMk/>
            <pc:sldMk cId="495395310" sldId="303"/>
            <ac:spMk id="10" creationId="{FC17E8C0-6054-C687-A940-EE4992216A9B}"/>
          </ac:spMkLst>
        </pc:spChg>
        <pc:spChg chg="mod">
          <ac:chgData name="Sathwik Kanukuntla" userId="4d5b71af-9d5f-4aba-a737-0e54607c669e" providerId="ADAL" clId="{5AE3CD85-F6EB-4548-950F-1331E537885C}" dt="2024-02-20T09:36:18.569" v="2264"/>
          <ac:spMkLst>
            <pc:docMk/>
            <pc:sldMk cId="495395310" sldId="303"/>
            <ac:spMk id="11" creationId="{5347EDD0-42D4-2728-13F5-25A15C70C17C}"/>
          </ac:spMkLst>
        </pc:spChg>
        <pc:spChg chg="mod">
          <ac:chgData name="Sathwik Kanukuntla" userId="4d5b71af-9d5f-4aba-a737-0e54607c669e" providerId="ADAL" clId="{5AE3CD85-F6EB-4548-950F-1331E537885C}" dt="2024-02-20T09:36:18.569" v="2264"/>
          <ac:spMkLst>
            <pc:docMk/>
            <pc:sldMk cId="495395310" sldId="303"/>
            <ac:spMk id="12" creationId="{983B0202-0DA3-A8EF-04AB-413AEEF4A757}"/>
          </ac:spMkLst>
        </pc:spChg>
        <pc:spChg chg="mod">
          <ac:chgData name="Sathwik Kanukuntla" userId="4d5b71af-9d5f-4aba-a737-0e54607c669e" providerId="ADAL" clId="{5AE3CD85-F6EB-4548-950F-1331E537885C}" dt="2024-02-20T09:36:18.569" v="2264"/>
          <ac:spMkLst>
            <pc:docMk/>
            <pc:sldMk cId="495395310" sldId="303"/>
            <ac:spMk id="13" creationId="{A2836500-E356-EB23-5A5C-474443794A65}"/>
          </ac:spMkLst>
        </pc:spChg>
        <pc:spChg chg="mod">
          <ac:chgData name="Sathwik Kanukuntla" userId="4d5b71af-9d5f-4aba-a737-0e54607c669e" providerId="ADAL" clId="{5AE3CD85-F6EB-4548-950F-1331E537885C}" dt="2024-02-20T09:36:18.569" v="2264"/>
          <ac:spMkLst>
            <pc:docMk/>
            <pc:sldMk cId="495395310" sldId="303"/>
            <ac:spMk id="14" creationId="{E02200B6-DC2B-EF11-695D-BF427EC0C211}"/>
          </ac:spMkLst>
        </pc:spChg>
        <pc:spChg chg="mod">
          <ac:chgData name="Sathwik Kanukuntla" userId="4d5b71af-9d5f-4aba-a737-0e54607c669e" providerId="ADAL" clId="{5AE3CD85-F6EB-4548-950F-1331E537885C}" dt="2024-02-20T09:36:18.569" v="2264"/>
          <ac:spMkLst>
            <pc:docMk/>
            <pc:sldMk cId="495395310" sldId="303"/>
            <ac:spMk id="15" creationId="{D47FD6CB-306A-4620-0B6E-ADBCABB1852A}"/>
          </ac:spMkLst>
        </pc:spChg>
        <pc:spChg chg="mod">
          <ac:chgData name="Sathwik Kanukuntla" userId="4d5b71af-9d5f-4aba-a737-0e54607c669e" providerId="ADAL" clId="{5AE3CD85-F6EB-4548-950F-1331E537885C}" dt="2024-02-20T09:36:18.569" v="2264"/>
          <ac:spMkLst>
            <pc:docMk/>
            <pc:sldMk cId="495395310" sldId="303"/>
            <ac:spMk id="16" creationId="{AF259BFB-55B2-5B33-A982-D5B137BD20D4}"/>
          </ac:spMkLst>
        </pc:spChg>
        <pc:spChg chg="mod">
          <ac:chgData name="Sathwik Kanukuntla" userId="4d5b71af-9d5f-4aba-a737-0e54607c669e" providerId="ADAL" clId="{5AE3CD85-F6EB-4548-950F-1331E537885C}" dt="2024-02-20T09:36:18.569" v="2264"/>
          <ac:spMkLst>
            <pc:docMk/>
            <pc:sldMk cId="495395310" sldId="303"/>
            <ac:spMk id="17" creationId="{813B198D-72DD-1735-C4F2-30EF233CAC9F}"/>
          </ac:spMkLst>
        </pc:spChg>
        <pc:spChg chg="mod">
          <ac:chgData name="Sathwik Kanukuntla" userId="4d5b71af-9d5f-4aba-a737-0e54607c669e" providerId="ADAL" clId="{5AE3CD85-F6EB-4548-950F-1331E537885C}" dt="2024-02-20T09:36:18.569" v="2264"/>
          <ac:spMkLst>
            <pc:docMk/>
            <pc:sldMk cId="495395310" sldId="303"/>
            <ac:spMk id="18" creationId="{037949A3-D420-44CA-375B-04C029762802}"/>
          </ac:spMkLst>
        </pc:spChg>
        <pc:spChg chg="mod">
          <ac:chgData name="Sathwik Kanukuntla" userId="4d5b71af-9d5f-4aba-a737-0e54607c669e" providerId="ADAL" clId="{5AE3CD85-F6EB-4548-950F-1331E537885C}" dt="2024-02-20T09:36:18.569" v="2264"/>
          <ac:spMkLst>
            <pc:docMk/>
            <pc:sldMk cId="495395310" sldId="303"/>
            <ac:spMk id="19" creationId="{3BAA5916-3E68-3554-008F-611581C1CA78}"/>
          </ac:spMkLst>
        </pc:spChg>
        <pc:spChg chg="mod">
          <ac:chgData name="Sathwik Kanukuntla" userId="4d5b71af-9d5f-4aba-a737-0e54607c669e" providerId="ADAL" clId="{5AE3CD85-F6EB-4548-950F-1331E537885C}" dt="2024-02-20T09:36:18.569" v="2264"/>
          <ac:spMkLst>
            <pc:docMk/>
            <pc:sldMk cId="495395310" sldId="303"/>
            <ac:spMk id="20" creationId="{166BDC38-430C-5248-B6AA-F57BFC7814C0}"/>
          </ac:spMkLst>
        </pc:spChg>
        <pc:spChg chg="mod">
          <ac:chgData name="Sathwik Kanukuntla" userId="4d5b71af-9d5f-4aba-a737-0e54607c669e" providerId="ADAL" clId="{5AE3CD85-F6EB-4548-950F-1331E537885C}" dt="2024-02-20T09:36:18.569" v="2264"/>
          <ac:spMkLst>
            <pc:docMk/>
            <pc:sldMk cId="495395310" sldId="303"/>
            <ac:spMk id="21" creationId="{9B804272-8377-1B14-8D7C-E64E7FD87678}"/>
          </ac:spMkLst>
        </pc:spChg>
        <pc:spChg chg="mod">
          <ac:chgData name="Sathwik Kanukuntla" userId="4d5b71af-9d5f-4aba-a737-0e54607c669e" providerId="ADAL" clId="{5AE3CD85-F6EB-4548-950F-1331E537885C}" dt="2024-02-20T09:36:18.569" v="2264"/>
          <ac:spMkLst>
            <pc:docMk/>
            <pc:sldMk cId="495395310" sldId="303"/>
            <ac:spMk id="22" creationId="{55EAD041-B440-EA62-A4BA-CE49C1F04CC3}"/>
          </ac:spMkLst>
        </pc:spChg>
        <pc:spChg chg="mod">
          <ac:chgData name="Sathwik Kanukuntla" userId="4d5b71af-9d5f-4aba-a737-0e54607c669e" providerId="ADAL" clId="{5AE3CD85-F6EB-4548-950F-1331E537885C}" dt="2024-02-20T09:36:18.569" v="2264"/>
          <ac:spMkLst>
            <pc:docMk/>
            <pc:sldMk cId="495395310" sldId="303"/>
            <ac:spMk id="23" creationId="{93D0B36B-0E42-B33B-7A68-FC51B4A44CF0}"/>
          </ac:spMkLst>
        </pc:spChg>
        <pc:spChg chg="mod">
          <ac:chgData name="Sathwik Kanukuntla" userId="4d5b71af-9d5f-4aba-a737-0e54607c669e" providerId="ADAL" clId="{5AE3CD85-F6EB-4548-950F-1331E537885C}" dt="2024-02-20T09:36:18.569" v="2264"/>
          <ac:spMkLst>
            <pc:docMk/>
            <pc:sldMk cId="495395310" sldId="303"/>
            <ac:spMk id="24" creationId="{AEBC054B-87E2-2215-3E6A-70A74DEE89CF}"/>
          </ac:spMkLst>
        </pc:spChg>
        <pc:spChg chg="mod">
          <ac:chgData name="Sathwik Kanukuntla" userId="4d5b71af-9d5f-4aba-a737-0e54607c669e" providerId="ADAL" clId="{5AE3CD85-F6EB-4548-950F-1331E537885C}" dt="2024-02-20T09:36:18.569" v="2264"/>
          <ac:spMkLst>
            <pc:docMk/>
            <pc:sldMk cId="495395310" sldId="303"/>
            <ac:spMk id="25" creationId="{74285702-9301-1DB6-773C-CCC95DF7ED25}"/>
          </ac:spMkLst>
        </pc:spChg>
        <pc:spChg chg="mod">
          <ac:chgData name="Sathwik Kanukuntla" userId="4d5b71af-9d5f-4aba-a737-0e54607c669e" providerId="ADAL" clId="{5AE3CD85-F6EB-4548-950F-1331E537885C}" dt="2024-02-20T09:36:18.569" v="2264"/>
          <ac:spMkLst>
            <pc:docMk/>
            <pc:sldMk cId="495395310" sldId="303"/>
            <ac:spMk id="26" creationId="{4DBF0586-D43D-5FA6-BA58-DB564791DBFA}"/>
          </ac:spMkLst>
        </pc:spChg>
        <pc:spChg chg="mod">
          <ac:chgData name="Sathwik Kanukuntla" userId="4d5b71af-9d5f-4aba-a737-0e54607c669e" providerId="ADAL" clId="{5AE3CD85-F6EB-4548-950F-1331E537885C}" dt="2024-02-20T09:36:18.569" v="2264"/>
          <ac:spMkLst>
            <pc:docMk/>
            <pc:sldMk cId="495395310" sldId="303"/>
            <ac:spMk id="27" creationId="{3A21EE79-E5A9-DC1D-9BA3-4D087C2192A9}"/>
          </ac:spMkLst>
        </pc:spChg>
        <pc:spChg chg="mod">
          <ac:chgData name="Sathwik Kanukuntla" userId="4d5b71af-9d5f-4aba-a737-0e54607c669e" providerId="ADAL" clId="{5AE3CD85-F6EB-4548-950F-1331E537885C}" dt="2024-02-20T09:36:18.569" v="2264"/>
          <ac:spMkLst>
            <pc:docMk/>
            <pc:sldMk cId="495395310" sldId="303"/>
            <ac:spMk id="28" creationId="{F1B4BAA5-12F9-1A62-E010-7350DBBCF5BA}"/>
          </ac:spMkLst>
        </pc:spChg>
        <pc:spChg chg="mod">
          <ac:chgData name="Sathwik Kanukuntla" userId="4d5b71af-9d5f-4aba-a737-0e54607c669e" providerId="ADAL" clId="{5AE3CD85-F6EB-4548-950F-1331E537885C}" dt="2024-02-20T09:36:18.569" v="2264"/>
          <ac:spMkLst>
            <pc:docMk/>
            <pc:sldMk cId="495395310" sldId="303"/>
            <ac:spMk id="29" creationId="{B9A1AC3B-E030-A3E4-5C14-EC32B685E8D0}"/>
          </ac:spMkLst>
        </pc:spChg>
        <pc:spChg chg="mod">
          <ac:chgData name="Sathwik Kanukuntla" userId="4d5b71af-9d5f-4aba-a737-0e54607c669e" providerId="ADAL" clId="{5AE3CD85-F6EB-4548-950F-1331E537885C}" dt="2024-02-20T09:36:18.569" v="2264"/>
          <ac:spMkLst>
            <pc:docMk/>
            <pc:sldMk cId="495395310" sldId="303"/>
            <ac:spMk id="30" creationId="{B0A73843-187C-85BE-6CCB-2A99CBA3F499}"/>
          </ac:spMkLst>
        </pc:spChg>
        <pc:spChg chg="mod">
          <ac:chgData name="Sathwik Kanukuntla" userId="4d5b71af-9d5f-4aba-a737-0e54607c669e" providerId="ADAL" clId="{5AE3CD85-F6EB-4548-950F-1331E537885C}" dt="2024-02-20T09:36:18.569" v="2264"/>
          <ac:spMkLst>
            <pc:docMk/>
            <pc:sldMk cId="495395310" sldId="303"/>
            <ac:spMk id="31" creationId="{B75EB146-B38A-109F-BFBA-8D8C2591D426}"/>
          </ac:spMkLst>
        </pc:spChg>
        <pc:spChg chg="mod">
          <ac:chgData name="Sathwik Kanukuntla" userId="4d5b71af-9d5f-4aba-a737-0e54607c669e" providerId="ADAL" clId="{5AE3CD85-F6EB-4548-950F-1331E537885C}" dt="2024-02-20T09:36:18.569" v="2264"/>
          <ac:spMkLst>
            <pc:docMk/>
            <pc:sldMk cId="495395310" sldId="303"/>
            <ac:spMk id="32" creationId="{C24FDF74-9190-3A03-7B86-0C960A75DC06}"/>
          </ac:spMkLst>
        </pc:spChg>
        <pc:spChg chg="mod">
          <ac:chgData name="Sathwik Kanukuntla" userId="4d5b71af-9d5f-4aba-a737-0e54607c669e" providerId="ADAL" clId="{5AE3CD85-F6EB-4548-950F-1331E537885C}" dt="2024-02-20T09:36:18.569" v="2264"/>
          <ac:spMkLst>
            <pc:docMk/>
            <pc:sldMk cId="495395310" sldId="303"/>
            <ac:spMk id="33" creationId="{EB9D78E8-FB4E-CFB3-B91D-FB7FCE8761D5}"/>
          </ac:spMkLst>
        </pc:spChg>
        <pc:spChg chg="mod">
          <ac:chgData name="Sathwik Kanukuntla" userId="4d5b71af-9d5f-4aba-a737-0e54607c669e" providerId="ADAL" clId="{5AE3CD85-F6EB-4548-950F-1331E537885C}" dt="2024-02-20T09:36:18.569" v="2264"/>
          <ac:spMkLst>
            <pc:docMk/>
            <pc:sldMk cId="495395310" sldId="303"/>
            <ac:spMk id="34" creationId="{3E4E1056-3218-27D5-225D-DB0850785726}"/>
          </ac:spMkLst>
        </pc:spChg>
        <pc:spChg chg="mod">
          <ac:chgData name="Sathwik Kanukuntla" userId="4d5b71af-9d5f-4aba-a737-0e54607c669e" providerId="ADAL" clId="{5AE3CD85-F6EB-4548-950F-1331E537885C}" dt="2024-02-20T09:36:18.569" v="2264"/>
          <ac:spMkLst>
            <pc:docMk/>
            <pc:sldMk cId="495395310" sldId="303"/>
            <ac:spMk id="35" creationId="{F730A181-1432-0002-4446-9E755A96E20F}"/>
          </ac:spMkLst>
        </pc:spChg>
        <pc:spChg chg="mod">
          <ac:chgData name="Sathwik Kanukuntla" userId="4d5b71af-9d5f-4aba-a737-0e54607c669e" providerId="ADAL" clId="{5AE3CD85-F6EB-4548-950F-1331E537885C}" dt="2024-02-20T09:36:18.569" v="2264"/>
          <ac:spMkLst>
            <pc:docMk/>
            <pc:sldMk cId="495395310" sldId="303"/>
            <ac:spMk id="36" creationId="{92683DFE-539D-091B-5827-BA3B9CD823DA}"/>
          </ac:spMkLst>
        </pc:spChg>
        <pc:spChg chg="mod">
          <ac:chgData name="Sathwik Kanukuntla" userId="4d5b71af-9d5f-4aba-a737-0e54607c669e" providerId="ADAL" clId="{5AE3CD85-F6EB-4548-950F-1331E537885C}" dt="2024-02-20T09:36:18.569" v="2264"/>
          <ac:spMkLst>
            <pc:docMk/>
            <pc:sldMk cId="495395310" sldId="303"/>
            <ac:spMk id="37" creationId="{F73A9EC5-FE64-5649-2454-F590EED45549}"/>
          </ac:spMkLst>
        </pc:spChg>
        <pc:spChg chg="mod">
          <ac:chgData name="Sathwik Kanukuntla" userId="4d5b71af-9d5f-4aba-a737-0e54607c669e" providerId="ADAL" clId="{5AE3CD85-F6EB-4548-950F-1331E537885C}" dt="2024-02-20T09:36:18.569" v="2264"/>
          <ac:spMkLst>
            <pc:docMk/>
            <pc:sldMk cId="495395310" sldId="303"/>
            <ac:spMk id="38" creationId="{B21B5771-1D68-63B0-D4A4-55AC7FB74741}"/>
          </ac:spMkLst>
        </pc:spChg>
        <pc:spChg chg="mod">
          <ac:chgData name="Sathwik Kanukuntla" userId="4d5b71af-9d5f-4aba-a737-0e54607c669e" providerId="ADAL" clId="{5AE3CD85-F6EB-4548-950F-1331E537885C}" dt="2024-02-20T09:36:18.569" v="2264"/>
          <ac:spMkLst>
            <pc:docMk/>
            <pc:sldMk cId="495395310" sldId="303"/>
            <ac:spMk id="39" creationId="{94C26861-513A-E5A8-3743-0CED682B928E}"/>
          </ac:spMkLst>
        </pc:spChg>
        <pc:spChg chg="mod">
          <ac:chgData name="Sathwik Kanukuntla" userId="4d5b71af-9d5f-4aba-a737-0e54607c669e" providerId="ADAL" clId="{5AE3CD85-F6EB-4548-950F-1331E537885C}" dt="2024-02-20T09:36:18.569" v="2264"/>
          <ac:spMkLst>
            <pc:docMk/>
            <pc:sldMk cId="495395310" sldId="303"/>
            <ac:spMk id="40" creationId="{423ACDCF-AC11-1664-951A-DA2969930CBD}"/>
          </ac:spMkLst>
        </pc:spChg>
        <pc:spChg chg="mod">
          <ac:chgData name="Sathwik Kanukuntla" userId="4d5b71af-9d5f-4aba-a737-0e54607c669e" providerId="ADAL" clId="{5AE3CD85-F6EB-4548-950F-1331E537885C}" dt="2024-02-20T09:36:18.569" v="2264"/>
          <ac:spMkLst>
            <pc:docMk/>
            <pc:sldMk cId="495395310" sldId="303"/>
            <ac:spMk id="42" creationId="{E4CEDF78-9ED7-3037-6332-09CEBE1EFCC4}"/>
          </ac:spMkLst>
        </pc:spChg>
        <pc:spChg chg="mod">
          <ac:chgData name="Sathwik Kanukuntla" userId="4d5b71af-9d5f-4aba-a737-0e54607c669e" providerId="ADAL" clId="{5AE3CD85-F6EB-4548-950F-1331E537885C}" dt="2024-02-20T09:36:18.569" v="2264"/>
          <ac:spMkLst>
            <pc:docMk/>
            <pc:sldMk cId="495395310" sldId="303"/>
            <ac:spMk id="43" creationId="{5AB620A6-82BC-B167-60D4-898FBE44AF49}"/>
          </ac:spMkLst>
        </pc:spChg>
        <pc:spChg chg="mod">
          <ac:chgData name="Sathwik Kanukuntla" userId="4d5b71af-9d5f-4aba-a737-0e54607c669e" providerId="ADAL" clId="{5AE3CD85-F6EB-4548-950F-1331E537885C}" dt="2024-02-20T09:36:18.569" v="2264"/>
          <ac:spMkLst>
            <pc:docMk/>
            <pc:sldMk cId="495395310" sldId="303"/>
            <ac:spMk id="44" creationId="{E6380A0A-3FE7-31BB-C395-FBA81BEAD966}"/>
          </ac:spMkLst>
        </pc:spChg>
        <pc:spChg chg="mod">
          <ac:chgData name="Sathwik Kanukuntla" userId="4d5b71af-9d5f-4aba-a737-0e54607c669e" providerId="ADAL" clId="{5AE3CD85-F6EB-4548-950F-1331E537885C}" dt="2024-02-20T09:36:18.569" v="2264"/>
          <ac:spMkLst>
            <pc:docMk/>
            <pc:sldMk cId="495395310" sldId="303"/>
            <ac:spMk id="45" creationId="{48A91A26-F051-C293-A83A-E76F1A2DE474}"/>
          </ac:spMkLst>
        </pc:spChg>
        <pc:spChg chg="mod">
          <ac:chgData name="Sathwik Kanukuntla" userId="4d5b71af-9d5f-4aba-a737-0e54607c669e" providerId="ADAL" clId="{5AE3CD85-F6EB-4548-950F-1331E537885C}" dt="2024-02-20T09:36:18.569" v="2264"/>
          <ac:spMkLst>
            <pc:docMk/>
            <pc:sldMk cId="495395310" sldId="303"/>
            <ac:spMk id="46" creationId="{14C1C7AD-AC0E-8B4A-FD67-ACE07D251898}"/>
          </ac:spMkLst>
        </pc:spChg>
        <pc:spChg chg="mod">
          <ac:chgData name="Sathwik Kanukuntla" userId="4d5b71af-9d5f-4aba-a737-0e54607c669e" providerId="ADAL" clId="{5AE3CD85-F6EB-4548-950F-1331E537885C}" dt="2024-02-20T09:36:18.569" v="2264"/>
          <ac:spMkLst>
            <pc:docMk/>
            <pc:sldMk cId="495395310" sldId="303"/>
            <ac:spMk id="47" creationId="{0B7326DC-CD12-D8D6-930F-FA5E05441B9D}"/>
          </ac:spMkLst>
        </pc:spChg>
        <pc:spChg chg="mod">
          <ac:chgData name="Sathwik Kanukuntla" userId="4d5b71af-9d5f-4aba-a737-0e54607c669e" providerId="ADAL" clId="{5AE3CD85-F6EB-4548-950F-1331E537885C}" dt="2024-02-20T09:36:18.569" v="2264"/>
          <ac:spMkLst>
            <pc:docMk/>
            <pc:sldMk cId="495395310" sldId="303"/>
            <ac:spMk id="48" creationId="{006E22BC-F3BA-B8D5-3B61-B366A0A771CD}"/>
          </ac:spMkLst>
        </pc:spChg>
        <pc:spChg chg="mod">
          <ac:chgData name="Sathwik Kanukuntla" userId="4d5b71af-9d5f-4aba-a737-0e54607c669e" providerId="ADAL" clId="{5AE3CD85-F6EB-4548-950F-1331E537885C}" dt="2024-02-20T09:36:18.569" v="2264"/>
          <ac:spMkLst>
            <pc:docMk/>
            <pc:sldMk cId="495395310" sldId="303"/>
            <ac:spMk id="49" creationId="{5F1C9A1E-3558-BC57-0DE7-2C3AB6D759DD}"/>
          </ac:spMkLst>
        </pc:spChg>
        <pc:spChg chg="mod">
          <ac:chgData name="Sathwik Kanukuntla" userId="4d5b71af-9d5f-4aba-a737-0e54607c669e" providerId="ADAL" clId="{5AE3CD85-F6EB-4548-950F-1331E537885C}" dt="2024-02-20T09:36:18.569" v="2264"/>
          <ac:spMkLst>
            <pc:docMk/>
            <pc:sldMk cId="495395310" sldId="303"/>
            <ac:spMk id="50" creationId="{7602C773-DC2A-D422-37F5-EB01449F95ED}"/>
          </ac:spMkLst>
        </pc:spChg>
        <pc:spChg chg="mod">
          <ac:chgData name="Sathwik Kanukuntla" userId="4d5b71af-9d5f-4aba-a737-0e54607c669e" providerId="ADAL" clId="{5AE3CD85-F6EB-4548-950F-1331E537885C}" dt="2024-02-20T09:36:18.569" v="2264"/>
          <ac:spMkLst>
            <pc:docMk/>
            <pc:sldMk cId="495395310" sldId="303"/>
            <ac:spMk id="51" creationId="{5FFA5785-A1E1-5566-E4E6-315798DB8E7D}"/>
          </ac:spMkLst>
        </pc:spChg>
        <pc:spChg chg="mod">
          <ac:chgData name="Sathwik Kanukuntla" userId="4d5b71af-9d5f-4aba-a737-0e54607c669e" providerId="ADAL" clId="{5AE3CD85-F6EB-4548-950F-1331E537885C}" dt="2024-02-20T09:36:18.569" v="2264"/>
          <ac:spMkLst>
            <pc:docMk/>
            <pc:sldMk cId="495395310" sldId="303"/>
            <ac:spMk id="52" creationId="{E4AEB065-5E17-EEF4-6CD8-9F911758B843}"/>
          </ac:spMkLst>
        </pc:spChg>
        <pc:spChg chg="mod">
          <ac:chgData name="Sathwik Kanukuntla" userId="4d5b71af-9d5f-4aba-a737-0e54607c669e" providerId="ADAL" clId="{5AE3CD85-F6EB-4548-950F-1331E537885C}" dt="2024-02-20T09:36:18.569" v="2264"/>
          <ac:spMkLst>
            <pc:docMk/>
            <pc:sldMk cId="495395310" sldId="303"/>
            <ac:spMk id="53" creationId="{71B5FE5E-E665-E6DE-F5BF-8F1B576A0112}"/>
          </ac:spMkLst>
        </pc:spChg>
        <pc:spChg chg="mod">
          <ac:chgData name="Sathwik Kanukuntla" userId="4d5b71af-9d5f-4aba-a737-0e54607c669e" providerId="ADAL" clId="{5AE3CD85-F6EB-4548-950F-1331E537885C}" dt="2024-02-20T09:36:18.569" v="2264"/>
          <ac:spMkLst>
            <pc:docMk/>
            <pc:sldMk cId="495395310" sldId="303"/>
            <ac:spMk id="54" creationId="{1FDB8173-7E51-B3FB-D6F2-62BE258C7439}"/>
          </ac:spMkLst>
        </pc:spChg>
        <pc:spChg chg="mod">
          <ac:chgData name="Sathwik Kanukuntla" userId="4d5b71af-9d5f-4aba-a737-0e54607c669e" providerId="ADAL" clId="{5AE3CD85-F6EB-4548-950F-1331E537885C}" dt="2024-02-20T09:36:18.569" v="2264"/>
          <ac:spMkLst>
            <pc:docMk/>
            <pc:sldMk cId="495395310" sldId="303"/>
            <ac:spMk id="55" creationId="{17FAF262-0FF9-E440-36DB-5E8165D28D91}"/>
          </ac:spMkLst>
        </pc:spChg>
        <pc:spChg chg="mod">
          <ac:chgData name="Sathwik Kanukuntla" userId="4d5b71af-9d5f-4aba-a737-0e54607c669e" providerId="ADAL" clId="{5AE3CD85-F6EB-4548-950F-1331E537885C}" dt="2024-02-20T09:36:18.569" v="2264"/>
          <ac:spMkLst>
            <pc:docMk/>
            <pc:sldMk cId="495395310" sldId="303"/>
            <ac:spMk id="56" creationId="{150DDBE3-CEFE-83B0-88A2-5D1466777442}"/>
          </ac:spMkLst>
        </pc:spChg>
        <pc:spChg chg="mod">
          <ac:chgData name="Sathwik Kanukuntla" userId="4d5b71af-9d5f-4aba-a737-0e54607c669e" providerId="ADAL" clId="{5AE3CD85-F6EB-4548-950F-1331E537885C}" dt="2024-02-20T09:36:18.569" v="2264"/>
          <ac:spMkLst>
            <pc:docMk/>
            <pc:sldMk cId="495395310" sldId="303"/>
            <ac:spMk id="57" creationId="{17DE4C39-0845-2C58-C81D-CD5ACD458B8F}"/>
          </ac:spMkLst>
        </pc:spChg>
        <pc:spChg chg="mod">
          <ac:chgData name="Sathwik Kanukuntla" userId="4d5b71af-9d5f-4aba-a737-0e54607c669e" providerId="ADAL" clId="{5AE3CD85-F6EB-4548-950F-1331E537885C}" dt="2024-02-20T09:36:18.569" v="2264"/>
          <ac:spMkLst>
            <pc:docMk/>
            <pc:sldMk cId="495395310" sldId="303"/>
            <ac:spMk id="58" creationId="{13CC917F-B7ED-A338-34A2-119ED6605B2B}"/>
          </ac:spMkLst>
        </pc:spChg>
        <pc:spChg chg="mod">
          <ac:chgData name="Sathwik Kanukuntla" userId="4d5b71af-9d5f-4aba-a737-0e54607c669e" providerId="ADAL" clId="{5AE3CD85-F6EB-4548-950F-1331E537885C}" dt="2024-02-20T09:36:18.569" v="2264"/>
          <ac:spMkLst>
            <pc:docMk/>
            <pc:sldMk cId="495395310" sldId="303"/>
            <ac:spMk id="59" creationId="{0C62CE8D-9F97-12F7-628B-3E8D36884D88}"/>
          </ac:spMkLst>
        </pc:spChg>
        <pc:spChg chg="mod">
          <ac:chgData name="Sathwik Kanukuntla" userId="4d5b71af-9d5f-4aba-a737-0e54607c669e" providerId="ADAL" clId="{5AE3CD85-F6EB-4548-950F-1331E537885C}" dt="2024-02-20T09:36:18.569" v="2264"/>
          <ac:spMkLst>
            <pc:docMk/>
            <pc:sldMk cId="495395310" sldId="303"/>
            <ac:spMk id="60" creationId="{A8F4327C-A034-0DB1-5B59-2811B12E0553}"/>
          </ac:spMkLst>
        </pc:spChg>
        <pc:spChg chg="mod">
          <ac:chgData name="Sathwik Kanukuntla" userId="4d5b71af-9d5f-4aba-a737-0e54607c669e" providerId="ADAL" clId="{5AE3CD85-F6EB-4548-950F-1331E537885C}" dt="2024-02-20T09:36:18.569" v="2264"/>
          <ac:spMkLst>
            <pc:docMk/>
            <pc:sldMk cId="495395310" sldId="303"/>
            <ac:spMk id="61" creationId="{DF1F2365-6F58-51E0-6B68-D90DFB370E0B}"/>
          </ac:spMkLst>
        </pc:spChg>
        <pc:spChg chg="mod">
          <ac:chgData name="Sathwik Kanukuntla" userId="4d5b71af-9d5f-4aba-a737-0e54607c669e" providerId="ADAL" clId="{5AE3CD85-F6EB-4548-950F-1331E537885C}" dt="2024-02-20T09:36:18.569" v="2264"/>
          <ac:spMkLst>
            <pc:docMk/>
            <pc:sldMk cId="495395310" sldId="303"/>
            <ac:spMk id="62" creationId="{54354F79-9751-FF53-7700-906DD09546EF}"/>
          </ac:spMkLst>
        </pc:spChg>
        <pc:spChg chg="mod">
          <ac:chgData name="Sathwik Kanukuntla" userId="4d5b71af-9d5f-4aba-a737-0e54607c669e" providerId="ADAL" clId="{5AE3CD85-F6EB-4548-950F-1331E537885C}" dt="2024-02-20T09:36:18.569" v="2264"/>
          <ac:spMkLst>
            <pc:docMk/>
            <pc:sldMk cId="495395310" sldId="303"/>
            <ac:spMk id="63" creationId="{AB732B0F-F63F-470E-ED2A-FB66F23A5267}"/>
          </ac:spMkLst>
        </pc:spChg>
        <pc:spChg chg="mod">
          <ac:chgData name="Sathwik Kanukuntla" userId="4d5b71af-9d5f-4aba-a737-0e54607c669e" providerId="ADAL" clId="{5AE3CD85-F6EB-4548-950F-1331E537885C}" dt="2024-02-20T09:36:18.569" v="2264"/>
          <ac:spMkLst>
            <pc:docMk/>
            <pc:sldMk cId="495395310" sldId="303"/>
            <ac:spMk id="448" creationId="{71F6FB80-2EDC-5972-B33A-649524A75510}"/>
          </ac:spMkLst>
        </pc:spChg>
        <pc:spChg chg="mod">
          <ac:chgData name="Sathwik Kanukuntla" userId="4d5b71af-9d5f-4aba-a737-0e54607c669e" providerId="ADAL" clId="{5AE3CD85-F6EB-4548-950F-1331E537885C}" dt="2024-02-20T09:36:18.569" v="2264"/>
          <ac:spMkLst>
            <pc:docMk/>
            <pc:sldMk cId="495395310" sldId="303"/>
            <ac:spMk id="449" creationId="{4BA74145-5005-A570-9683-CBC824B748B4}"/>
          </ac:spMkLst>
        </pc:spChg>
        <pc:spChg chg="mod">
          <ac:chgData name="Sathwik Kanukuntla" userId="4d5b71af-9d5f-4aba-a737-0e54607c669e" providerId="ADAL" clId="{5AE3CD85-F6EB-4548-950F-1331E537885C}" dt="2024-02-20T09:36:18.569" v="2264"/>
          <ac:spMkLst>
            <pc:docMk/>
            <pc:sldMk cId="495395310" sldId="303"/>
            <ac:spMk id="450" creationId="{A544643E-C691-5D5D-EDFF-38D3DDE5D8CA}"/>
          </ac:spMkLst>
        </pc:spChg>
        <pc:spChg chg="mod">
          <ac:chgData name="Sathwik Kanukuntla" userId="4d5b71af-9d5f-4aba-a737-0e54607c669e" providerId="ADAL" clId="{5AE3CD85-F6EB-4548-950F-1331E537885C}" dt="2024-02-20T09:36:18.569" v="2264"/>
          <ac:spMkLst>
            <pc:docMk/>
            <pc:sldMk cId="495395310" sldId="303"/>
            <ac:spMk id="451" creationId="{6FC407B3-2607-328F-6455-AAE9F6DC349B}"/>
          </ac:spMkLst>
        </pc:spChg>
        <pc:spChg chg="mod">
          <ac:chgData name="Sathwik Kanukuntla" userId="4d5b71af-9d5f-4aba-a737-0e54607c669e" providerId="ADAL" clId="{5AE3CD85-F6EB-4548-950F-1331E537885C}" dt="2024-02-20T09:36:18.569" v="2264"/>
          <ac:spMkLst>
            <pc:docMk/>
            <pc:sldMk cId="495395310" sldId="303"/>
            <ac:spMk id="453" creationId="{57B7A82C-1122-C8ED-39BE-24F78F6EC2D5}"/>
          </ac:spMkLst>
        </pc:spChg>
        <pc:spChg chg="mod">
          <ac:chgData name="Sathwik Kanukuntla" userId="4d5b71af-9d5f-4aba-a737-0e54607c669e" providerId="ADAL" clId="{5AE3CD85-F6EB-4548-950F-1331E537885C}" dt="2024-02-20T09:36:18.569" v="2264"/>
          <ac:spMkLst>
            <pc:docMk/>
            <pc:sldMk cId="495395310" sldId="303"/>
            <ac:spMk id="454" creationId="{32B18E58-51CA-C2F4-EE77-0AEBA6C938D2}"/>
          </ac:spMkLst>
        </pc:spChg>
        <pc:spChg chg="mod">
          <ac:chgData name="Sathwik Kanukuntla" userId="4d5b71af-9d5f-4aba-a737-0e54607c669e" providerId="ADAL" clId="{5AE3CD85-F6EB-4548-950F-1331E537885C}" dt="2024-02-20T09:36:18.569" v="2264"/>
          <ac:spMkLst>
            <pc:docMk/>
            <pc:sldMk cId="495395310" sldId="303"/>
            <ac:spMk id="455" creationId="{EA7BA84A-A01D-8CF3-09F1-30D01ACCC39A}"/>
          </ac:spMkLst>
        </pc:spChg>
        <pc:spChg chg="mod">
          <ac:chgData name="Sathwik Kanukuntla" userId="4d5b71af-9d5f-4aba-a737-0e54607c669e" providerId="ADAL" clId="{5AE3CD85-F6EB-4548-950F-1331E537885C}" dt="2024-02-20T09:36:18.569" v="2264"/>
          <ac:spMkLst>
            <pc:docMk/>
            <pc:sldMk cId="495395310" sldId="303"/>
            <ac:spMk id="456" creationId="{E4095B47-17EF-E5B3-1F1D-B91326A624B2}"/>
          </ac:spMkLst>
        </pc:spChg>
        <pc:spChg chg="mod">
          <ac:chgData name="Sathwik Kanukuntla" userId="4d5b71af-9d5f-4aba-a737-0e54607c669e" providerId="ADAL" clId="{5AE3CD85-F6EB-4548-950F-1331E537885C}" dt="2024-02-20T09:36:18.569" v="2264"/>
          <ac:spMkLst>
            <pc:docMk/>
            <pc:sldMk cId="495395310" sldId="303"/>
            <ac:spMk id="457" creationId="{9417D160-9780-35BF-5F41-A198F379295A}"/>
          </ac:spMkLst>
        </pc:spChg>
        <pc:spChg chg="mod">
          <ac:chgData name="Sathwik Kanukuntla" userId="4d5b71af-9d5f-4aba-a737-0e54607c669e" providerId="ADAL" clId="{5AE3CD85-F6EB-4548-950F-1331E537885C}" dt="2024-02-20T09:36:18.569" v="2264"/>
          <ac:spMkLst>
            <pc:docMk/>
            <pc:sldMk cId="495395310" sldId="303"/>
            <ac:spMk id="458" creationId="{0007D602-6190-BB71-9874-10EAC63111FD}"/>
          </ac:spMkLst>
        </pc:spChg>
        <pc:spChg chg="mod">
          <ac:chgData name="Sathwik Kanukuntla" userId="4d5b71af-9d5f-4aba-a737-0e54607c669e" providerId="ADAL" clId="{5AE3CD85-F6EB-4548-950F-1331E537885C}" dt="2024-02-20T09:36:18.569" v="2264"/>
          <ac:spMkLst>
            <pc:docMk/>
            <pc:sldMk cId="495395310" sldId="303"/>
            <ac:spMk id="459" creationId="{7159302B-7E78-0531-CAEB-1E778199C87C}"/>
          </ac:spMkLst>
        </pc:spChg>
        <pc:spChg chg="mod">
          <ac:chgData name="Sathwik Kanukuntla" userId="4d5b71af-9d5f-4aba-a737-0e54607c669e" providerId="ADAL" clId="{5AE3CD85-F6EB-4548-950F-1331E537885C}" dt="2024-02-20T09:36:18.569" v="2264"/>
          <ac:spMkLst>
            <pc:docMk/>
            <pc:sldMk cId="495395310" sldId="303"/>
            <ac:spMk id="460" creationId="{CBE22420-90A0-8CE5-E4EF-396417487131}"/>
          </ac:spMkLst>
        </pc:spChg>
        <pc:spChg chg="mod">
          <ac:chgData name="Sathwik Kanukuntla" userId="4d5b71af-9d5f-4aba-a737-0e54607c669e" providerId="ADAL" clId="{5AE3CD85-F6EB-4548-950F-1331E537885C}" dt="2024-02-20T09:36:18.569" v="2264"/>
          <ac:spMkLst>
            <pc:docMk/>
            <pc:sldMk cId="495395310" sldId="303"/>
            <ac:spMk id="461" creationId="{04042282-C4D6-F34B-D3E1-1BFBD1984D5D}"/>
          </ac:spMkLst>
        </pc:spChg>
        <pc:spChg chg="mod">
          <ac:chgData name="Sathwik Kanukuntla" userId="4d5b71af-9d5f-4aba-a737-0e54607c669e" providerId="ADAL" clId="{5AE3CD85-F6EB-4548-950F-1331E537885C}" dt="2024-02-20T09:36:18.569" v="2264"/>
          <ac:spMkLst>
            <pc:docMk/>
            <pc:sldMk cId="495395310" sldId="303"/>
            <ac:spMk id="462" creationId="{3D6C8F6B-A119-73E7-CD3A-77B2D23B7F7A}"/>
          </ac:spMkLst>
        </pc:spChg>
        <pc:spChg chg="mod">
          <ac:chgData name="Sathwik Kanukuntla" userId="4d5b71af-9d5f-4aba-a737-0e54607c669e" providerId="ADAL" clId="{5AE3CD85-F6EB-4548-950F-1331E537885C}" dt="2024-02-20T09:36:18.569" v="2264"/>
          <ac:spMkLst>
            <pc:docMk/>
            <pc:sldMk cId="495395310" sldId="303"/>
            <ac:spMk id="463" creationId="{BB14711C-89D3-1A7D-B525-025930F5BEBF}"/>
          </ac:spMkLst>
        </pc:spChg>
        <pc:spChg chg="mod">
          <ac:chgData name="Sathwik Kanukuntla" userId="4d5b71af-9d5f-4aba-a737-0e54607c669e" providerId="ADAL" clId="{5AE3CD85-F6EB-4548-950F-1331E537885C}" dt="2024-02-20T09:36:18.569" v="2264"/>
          <ac:spMkLst>
            <pc:docMk/>
            <pc:sldMk cId="495395310" sldId="303"/>
            <ac:spMk id="464" creationId="{50B50FA2-C993-28BD-992B-743343FD4516}"/>
          </ac:spMkLst>
        </pc:spChg>
        <pc:spChg chg="mod">
          <ac:chgData name="Sathwik Kanukuntla" userId="4d5b71af-9d5f-4aba-a737-0e54607c669e" providerId="ADAL" clId="{5AE3CD85-F6EB-4548-950F-1331E537885C}" dt="2024-02-20T09:36:18.569" v="2264"/>
          <ac:spMkLst>
            <pc:docMk/>
            <pc:sldMk cId="495395310" sldId="303"/>
            <ac:spMk id="465" creationId="{E367A630-83DD-1D32-3591-154C7113D91E}"/>
          </ac:spMkLst>
        </pc:spChg>
        <pc:spChg chg="mod">
          <ac:chgData name="Sathwik Kanukuntla" userId="4d5b71af-9d5f-4aba-a737-0e54607c669e" providerId="ADAL" clId="{5AE3CD85-F6EB-4548-950F-1331E537885C}" dt="2024-02-20T09:36:18.569" v="2264"/>
          <ac:spMkLst>
            <pc:docMk/>
            <pc:sldMk cId="495395310" sldId="303"/>
            <ac:spMk id="466" creationId="{6F67B52B-DD50-4104-A8CD-ED942A214869}"/>
          </ac:spMkLst>
        </pc:spChg>
        <pc:spChg chg="mod">
          <ac:chgData name="Sathwik Kanukuntla" userId="4d5b71af-9d5f-4aba-a737-0e54607c669e" providerId="ADAL" clId="{5AE3CD85-F6EB-4548-950F-1331E537885C}" dt="2024-02-20T09:36:18.569" v="2264"/>
          <ac:spMkLst>
            <pc:docMk/>
            <pc:sldMk cId="495395310" sldId="303"/>
            <ac:spMk id="467" creationId="{A8172D41-D735-A2E2-B0A3-55B84D3ABEAE}"/>
          </ac:spMkLst>
        </pc:spChg>
        <pc:spChg chg="mod">
          <ac:chgData name="Sathwik Kanukuntla" userId="4d5b71af-9d5f-4aba-a737-0e54607c669e" providerId="ADAL" clId="{5AE3CD85-F6EB-4548-950F-1331E537885C}" dt="2024-02-20T09:36:18.569" v="2264"/>
          <ac:spMkLst>
            <pc:docMk/>
            <pc:sldMk cId="495395310" sldId="303"/>
            <ac:spMk id="468" creationId="{0FF21C66-AC5A-30E9-181B-61CE2EE28B1E}"/>
          </ac:spMkLst>
        </pc:spChg>
        <pc:spChg chg="del mod">
          <ac:chgData name="Sathwik Kanukuntla" userId="4d5b71af-9d5f-4aba-a737-0e54607c669e" providerId="ADAL" clId="{5AE3CD85-F6EB-4548-950F-1331E537885C}" dt="2024-02-20T09:36:49.999" v="2276" actId="478"/>
          <ac:spMkLst>
            <pc:docMk/>
            <pc:sldMk cId="495395310" sldId="303"/>
            <ac:spMk id="469" creationId="{6BEFB91F-AE04-F417-8E48-836ECA371F3E}"/>
          </ac:spMkLst>
        </pc:spChg>
        <pc:spChg chg="del mod">
          <ac:chgData name="Sathwik Kanukuntla" userId="4d5b71af-9d5f-4aba-a737-0e54607c669e" providerId="ADAL" clId="{5AE3CD85-F6EB-4548-950F-1331E537885C}" dt="2024-02-20T09:36:57.404" v="2280" actId="478"/>
          <ac:spMkLst>
            <pc:docMk/>
            <pc:sldMk cId="495395310" sldId="303"/>
            <ac:spMk id="470" creationId="{81608059-13D9-E7AD-3733-526C4C4F6CB5}"/>
          </ac:spMkLst>
        </pc:spChg>
        <pc:spChg chg="del mod">
          <ac:chgData name="Sathwik Kanukuntla" userId="4d5b71af-9d5f-4aba-a737-0e54607c669e" providerId="ADAL" clId="{5AE3CD85-F6EB-4548-950F-1331E537885C}" dt="2024-02-20T09:36:54.938" v="2279" actId="478"/>
          <ac:spMkLst>
            <pc:docMk/>
            <pc:sldMk cId="495395310" sldId="303"/>
            <ac:spMk id="471" creationId="{3681FA8F-617C-5814-AC4B-8FB4EF9881DB}"/>
          </ac:spMkLst>
        </pc:spChg>
        <pc:spChg chg="mod">
          <ac:chgData name="Sathwik Kanukuntla" userId="4d5b71af-9d5f-4aba-a737-0e54607c669e" providerId="ADAL" clId="{5AE3CD85-F6EB-4548-950F-1331E537885C}" dt="2024-02-20T09:36:18.569" v="2264"/>
          <ac:spMkLst>
            <pc:docMk/>
            <pc:sldMk cId="495395310" sldId="303"/>
            <ac:spMk id="472" creationId="{DA597DE1-AB6C-941C-0AB7-2CD629984245}"/>
          </ac:spMkLst>
        </pc:spChg>
        <pc:spChg chg="mod">
          <ac:chgData name="Sathwik Kanukuntla" userId="4d5b71af-9d5f-4aba-a737-0e54607c669e" providerId="ADAL" clId="{5AE3CD85-F6EB-4548-950F-1331E537885C}" dt="2024-02-20T09:36:18.569" v="2264"/>
          <ac:spMkLst>
            <pc:docMk/>
            <pc:sldMk cId="495395310" sldId="303"/>
            <ac:spMk id="473" creationId="{7A09C500-F1AE-E953-5982-B6F351085672}"/>
          </ac:spMkLst>
        </pc:spChg>
        <pc:spChg chg="mod">
          <ac:chgData name="Sathwik Kanukuntla" userId="4d5b71af-9d5f-4aba-a737-0e54607c669e" providerId="ADAL" clId="{5AE3CD85-F6EB-4548-950F-1331E537885C}" dt="2024-02-20T09:36:18.569" v="2264"/>
          <ac:spMkLst>
            <pc:docMk/>
            <pc:sldMk cId="495395310" sldId="303"/>
            <ac:spMk id="474" creationId="{50281E4C-DF85-7905-31AF-4DF704F1C267}"/>
          </ac:spMkLst>
        </pc:spChg>
        <pc:spChg chg="mod">
          <ac:chgData name="Sathwik Kanukuntla" userId="4d5b71af-9d5f-4aba-a737-0e54607c669e" providerId="ADAL" clId="{5AE3CD85-F6EB-4548-950F-1331E537885C}" dt="2024-02-20T09:36:18.569" v="2264"/>
          <ac:spMkLst>
            <pc:docMk/>
            <pc:sldMk cId="495395310" sldId="303"/>
            <ac:spMk id="475" creationId="{A5324FCB-A857-7960-AFDA-400CF5B28CF7}"/>
          </ac:spMkLst>
        </pc:spChg>
        <pc:spChg chg="mod">
          <ac:chgData name="Sathwik Kanukuntla" userId="4d5b71af-9d5f-4aba-a737-0e54607c669e" providerId="ADAL" clId="{5AE3CD85-F6EB-4548-950F-1331E537885C}" dt="2024-02-20T09:36:18.569" v="2264"/>
          <ac:spMkLst>
            <pc:docMk/>
            <pc:sldMk cId="495395310" sldId="303"/>
            <ac:spMk id="476" creationId="{E1C4B1B6-3F41-1EB1-609B-A273FBE7BD7C}"/>
          </ac:spMkLst>
        </pc:spChg>
        <pc:grpChg chg="mod">
          <ac:chgData name="Sathwik Kanukuntla" userId="4d5b71af-9d5f-4aba-a737-0e54607c669e" providerId="ADAL" clId="{5AE3CD85-F6EB-4548-950F-1331E537885C}" dt="2024-02-20T09:36:34.511" v="2267" actId="1076"/>
          <ac:grpSpMkLst>
            <pc:docMk/>
            <pc:sldMk cId="495395310" sldId="303"/>
            <ac:grpSpMk id="2" creationId="{871AD81F-3B8A-89FD-3D43-8445348802C2}"/>
          </ac:grpSpMkLst>
        </pc:grpChg>
        <pc:grpChg chg="add del mod">
          <ac:chgData name="Sathwik Kanukuntla" userId="4d5b71af-9d5f-4aba-a737-0e54607c669e" providerId="ADAL" clId="{5AE3CD85-F6EB-4548-950F-1331E537885C}" dt="2024-02-20T09:37:16.290" v="2282" actId="167"/>
          <ac:grpSpMkLst>
            <pc:docMk/>
            <pc:sldMk cId="495395310" sldId="303"/>
            <ac:grpSpMk id="3" creationId="{C3D976D5-C788-E7B0-738D-76588DDD2221}"/>
          </ac:grpSpMkLst>
        </pc:grpChg>
        <pc:graphicFrameChg chg="mod modGraphic">
          <ac:chgData name="Sathwik Kanukuntla" userId="4d5b71af-9d5f-4aba-a737-0e54607c669e" providerId="ADAL" clId="{5AE3CD85-F6EB-4548-950F-1331E537885C}" dt="2024-02-20T09:37:24.783" v="2283" actId="207"/>
          <ac:graphicFrameMkLst>
            <pc:docMk/>
            <pc:sldMk cId="495395310" sldId="303"/>
            <ac:graphicFrameMk id="41" creationId="{8CAAFD7D-E1BB-EE1E-59A8-FDDD5C37B869}"/>
          </ac:graphicFrameMkLst>
        </pc:graphicFrameChg>
        <pc:picChg chg="mod">
          <ac:chgData name="Sathwik Kanukuntla" userId="4d5b71af-9d5f-4aba-a737-0e54607c669e" providerId="ADAL" clId="{5AE3CD85-F6EB-4548-950F-1331E537885C}" dt="2024-02-20T09:36:34.511" v="2267" actId="1076"/>
          <ac:picMkLst>
            <pc:docMk/>
            <pc:sldMk cId="495395310" sldId="303"/>
            <ac:picMk id="6146" creationId="{8FBBF25E-D770-DB8A-4212-2CEA1FD183EC}"/>
          </ac:picMkLst>
        </pc:picChg>
        <pc:picChg chg="mod">
          <ac:chgData name="Sathwik Kanukuntla" userId="4d5b71af-9d5f-4aba-a737-0e54607c669e" providerId="ADAL" clId="{5AE3CD85-F6EB-4548-950F-1331E537885C}" dt="2024-02-20T09:36:34.511" v="2267" actId="1076"/>
          <ac:picMkLst>
            <pc:docMk/>
            <pc:sldMk cId="495395310" sldId="303"/>
            <ac:picMk id="6148" creationId="{F6F4D153-4F42-8781-4A4E-1345E8390141}"/>
          </ac:picMkLst>
        </pc:picChg>
        <pc:picChg chg="mod">
          <ac:chgData name="Sathwik Kanukuntla" userId="4d5b71af-9d5f-4aba-a737-0e54607c669e" providerId="ADAL" clId="{5AE3CD85-F6EB-4548-950F-1331E537885C}" dt="2024-02-20T09:36:34.511" v="2267" actId="1076"/>
          <ac:picMkLst>
            <pc:docMk/>
            <pc:sldMk cId="495395310" sldId="303"/>
            <ac:picMk id="6150" creationId="{BBAB64A1-5FB6-5127-6776-C8F4B604E165}"/>
          </ac:picMkLst>
        </pc:picChg>
        <pc:picChg chg="mod">
          <ac:chgData name="Sathwik Kanukuntla" userId="4d5b71af-9d5f-4aba-a737-0e54607c669e" providerId="ADAL" clId="{5AE3CD85-F6EB-4548-950F-1331E537885C}" dt="2024-02-20T09:36:34.511" v="2267" actId="1076"/>
          <ac:picMkLst>
            <pc:docMk/>
            <pc:sldMk cId="495395310" sldId="303"/>
            <ac:picMk id="6152" creationId="{C9C2C647-5003-A822-A8F1-290CE60EB351}"/>
          </ac:picMkLst>
        </pc:picChg>
      </pc:sldChg>
      <pc:sldChg chg="addSp delSp modSp mod">
        <pc:chgData name="Sathwik Kanukuntla" userId="4d5b71af-9d5f-4aba-a737-0e54607c669e" providerId="ADAL" clId="{5AE3CD85-F6EB-4548-950F-1331E537885C}" dt="2024-02-20T09:23:06.611" v="1873"/>
        <pc:sldMkLst>
          <pc:docMk/>
          <pc:sldMk cId="1873657728" sldId="304"/>
        </pc:sldMkLst>
        <pc:spChg chg="mod">
          <ac:chgData name="Sathwik Kanukuntla" userId="4d5b71af-9d5f-4aba-a737-0e54607c669e" providerId="ADAL" clId="{5AE3CD85-F6EB-4548-950F-1331E537885C}" dt="2024-02-20T09:22:41.013" v="1865" actId="1076"/>
          <ac:spMkLst>
            <pc:docMk/>
            <pc:sldMk cId="1873657728" sldId="304"/>
            <ac:spMk id="3" creationId="{0563DB62-930C-9080-55F0-3FC22BD1A90B}"/>
          </ac:spMkLst>
        </pc:spChg>
        <pc:spChg chg="mod">
          <ac:chgData name="Sathwik Kanukuntla" userId="4d5b71af-9d5f-4aba-a737-0e54607c669e" providerId="ADAL" clId="{5AE3CD85-F6EB-4548-950F-1331E537885C}" dt="2024-02-20T09:06:04.961" v="1730"/>
          <ac:spMkLst>
            <pc:docMk/>
            <pc:sldMk cId="1873657728" sldId="304"/>
            <ac:spMk id="9" creationId="{221B7389-21FB-C3B2-357E-E67B1459D26D}"/>
          </ac:spMkLst>
        </pc:spChg>
        <pc:spChg chg="mod">
          <ac:chgData name="Sathwik Kanukuntla" userId="4d5b71af-9d5f-4aba-a737-0e54607c669e" providerId="ADAL" clId="{5AE3CD85-F6EB-4548-950F-1331E537885C}" dt="2024-02-20T09:06:04.961" v="1730"/>
          <ac:spMkLst>
            <pc:docMk/>
            <pc:sldMk cId="1873657728" sldId="304"/>
            <ac:spMk id="10" creationId="{886109B0-8C86-6D2D-0AC6-88D594D381A4}"/>
          </ac:spMkLst>
        </pc:spChg>
        <pc:spChg chg="mod">
          <ac:chgData name="Sathwik Kanukuntla" userId="4d5b71af-9d5f-4aba-a737-0e54607c669e" providerId="ADAL" clId="{5AE3CD85-F6EB-4548-950F-1331E537885C}" dt="2024-02-20T09:06:04.961" v="1730"/>
          <ac:spMkLst>
            <pc:docMk/>
            <pc:sldMk cId="1873657728" sldId="304"/>
            <ac:spMk id="11" creationId="{95820373-E5C7-4FF7-3760-6DF69C71CF04}"/>
          </ac:spMkLst>
        </pc:spChg>
        <pc:spChg chg="mod">
          <ac:chgData name="Sathwik Kanukuntla" userId="4d5b71af-9d5f-4aba-a737-0e54607c669e" providerId="ADAL" clId="{5AE3CD85-F6EB-4548-950F-1331E537885C}" dt="2024-02-20T09:06:04.961" v="1730"/>
          <ac:spMkLst>
            <pc:docMk/>
            <pc:sldMk cId="1873657728" sldId="304"/>
            <ac:spMk id="12" creationId="{6A6B1D97-3DCE-9063-4275-0FC4C316B39E}"/>
          </ac:spMkLst>
        </pc:spChg>
        <pc:spChg chg="mod">
          <ac:chgData name="Sathwik Kanukuntla" userId="4d5b71af-9d5f-4aba-a737-0e54607c669e" providerId="ADAL" clId="{5AE3CD85-F6EB-4548-950F-1331E537885C}" dt="2024-02-20T09:06:04.961" v="1730"/>
          <ac:spMkLst>
            <pc:docMk/>
            <pc:sldMk cId="1873657728" sldId="304"/>
            <ac:spMk id="13" creationId="{1ACCCE33-CC12-0048-96E5-D78836A81F81}"/>
          </ac:spMkLst>
        </pc:spChg>
        <pc:spChg chg="mod">
          <ac:chgData name="Sathwik Kanukuntla" userId="4d5b71af-9d5f-4aba-a737-0e54607c669e" providerId="ADAL" clId="{5AE3CD85-F6EB-4548-950F-1331E537885C}" dt="2024-02-20T09:06:04.961" v="1730"/>
          <ac:spMkLst>
            <pc:docMk/>
            <pc:sldMk cId="1873657728" sldId="304"/>
            <ac:spMk id="14" creationId="{83F20EEE-D231-0F73-6355-8C85A1141EEB}"/>
          </ac:spMkLst>
        </pc:spChg>
        <pc:spChg chg="mod">
          <ac:chgData name="Sathwik Kanukuntla" userId="4d5b71af-9d5f-4aba-a737-0e54607c669e" providerId="ADAL" clId="{5AE3CD85-F6EB-4548-950F-1331E537885C}" dt="2024-02-20T09:06:04.961" v="1730"/>
          <ac:spMkLst>
            <pc:docMk/>
            <pc:sldMk cId="1873657728" sldId="304"/>
            <ac:spMk id="15" creationId="{3E1C54F7-BEB6-03F1-AA22-0EA17E190433}"/>
          </ac:spMkLst>
        </pc:spChg>
        <pc:spChg chg="mod">
          <ac:chgData name="Sathwik Kanukuntla" userId="4d5b71af-9d5f-4aba-a737-0e54607c669e" providerId="ADAL" clId="{5AE3CD85-F6EB-4548-950F-1331E537885C}" dt="2024-02-20T09:06:04.961" v="1730"/>
          <ac:spMkLst>
            <pc:docMk/>
            <pc:sldMk cId="1873657728" sldId="304"/>
            <ac:spMk id="16" creationId="{6397C4B5-4CA9-DF1F-257E-B499B80A6B7F}"/>
          </ac:spMkLst>
        </pc:spChg>
        <pc:spChg chg="mod">
          <ac:chgData name="Sathwik Kanukuntla" userId="4d5b71af-9d5f-4aba-a737-0e54607c669e" providerId="ADAL" clId="{5AE3CD85-F6EB-4548-950F-1331E537885C}" dt="2024-02-20T09:06:04.961" v="1730"/>
          <ac:spMkLst>
            <pc:docMk/>
            <pc:sldMk cId="1873657728" sldId="304"/>
            <ac:spMk id="17" creationId="{D97F6D34-9567-700D-406A-B47CBDCB4F3A}"/>
          </ac:spMkLst>
        </pc:spChg>
        <pc:spChg chg="mod">
          <ac:chgData name="Sathwik Kanukuntla" userId="4d5b71af-9d5f-4aba-a737-0e54607c669e" providerId="ADAL" clId="{5AE3CD85-F6EB-4548-950F-1331E537885C}" dt="2024-02-20T09:06:04.961" v="1730"/>
          <ac:spMkLst>
            <pc:docMk/>
            <pc:sldMk cId="1873657728" sldId="304"/>
            <ac:spMk id="18" creationId="{71339BCB-F8CB-8DF0-1FEF-7A8E44000A17}"/>
          </ac:spMkLst>
        </pc:spChg>
        <pc:spChg chg="mod">
          <ac:chgData name="Sathwik Kanukuntla" userId="4d5b71af-9d5f-4aba-a737-0e54607c669e" providerId="ADAL" clId="{5AE3CD85-F6EB-4548-950F-1331E537885C}" dt="2024-02-20T09:06:04.961" v="1730"/>
          <ac:spMkLst>
            <pc:docMk/>
            <pc:sldMk cId="1873657728" sldId="304"/>
            <ac:spMk id="19" creationId="{695C995E-B459-0A7C-4553-652AE19068B5}"/>
          </ac:spMkLst>
        </pc:spChg>
        <pc:spChg chg="mod">
          <ac:chgData name="Sathwik Kanukuntla" userId="4d5b71af-9d5f-4aba-a737-0e54607c669e" providerId="ADAL" clId="{5AE3CD85-F6EB-4548-950F-1331E537885C}" dt="2024-02-20T09:06:04.961" v="1730"/>
          <ac:spMkLst>
            <pc:docMk/>
            <pc:sldMk cId="1873657728" sldId="304"/>
            <ac:spMk id="20" creationId="{416F4B91-C97B-70D3-C7CB-06AD060A95E3}"/>
          </ac:spMkLst>
        </pc:spChg>
        <pc:spChg chg="mod">
          <ac:chgData name="Sathwik Kanukuntla" userId="4d5b71af-9d5f-4aba-a737-0e54607c669e" providerId="ADAL" clId="{5AE3CD85-F6EB-4548-950F-1331E537885C}" dt="2024-02-20T09:06:04.961" v="1730"/>
          <ac:spMkLst>
            <pc:docMk/>
            <pc:sldMk cId="1873657728" sldId="304"/>
            <ac:spMk id="21" creationId="{FCF29F8E-3A61-2CA7-9FEC-348A4B097E77}"/>
          </ac:spMkLst>
        </pc:spChg>
        <pc:spChg chg="mod">
          <ac:chgData name="Sathwik Kanukuntla" userId="4d5b71af-9d5f-4aba-a737-0e54607c669e" providerId="ADAL" clId="{5AE3CD85-F6EB-4548-950F-1331E537885C}" dt="2024-02-20T09:06:04.961" v="1730"/>
          <ac:spMkLst>
            <pc:docMk/>
            <pc:sldMk cId="1873657728" sldId="304"/>
            <ac:spMk id="22" creationId="{1FF64273-A946-91BF-FD1C-1531DD74D2F9}"/>
          </ac:spMkLst>
        </pc:spChg>
        <pc:spChg chg="mod">
          <ac:chgData name="Sathwik Kanukuntla" userId="4d5b71af-9d5f-4aba-a737-0e54607c669e" providerId="ADAL" clId="{5AE3CD85-F6EB-4548-950F-1331E537885C}" dt="2024-02-20T09:06:04.961" v="1730"/>
          <ac:spMkLst>
            <pc:docMk/>
            <pc:sldMk cId="1873657728" sldId="304"/>
            <ac:spMk id="23" creationId="{B385FAC7-49D6-E539-2844-E17A4D746914}"/>
          </ac:spMkLst>
        </pc:spChg>
        <pc:spChg chg="mod">
          <ac:chgData name="Sathwik Kanukuntla" userId="4d5b71af-9d5f-4aba-a737-0e54607c669e" providerId="ADAL" clId="{5AE3CD85-F6EB-4548-950F-1331E537885C}" dt="2024-02-20T09:06:04.961" v="1730"/>
          <ac:spMkLst>
            <pc:docMk/>
            <pc:sldMk cId="1873657728" sldId="304"/>
            <ac:spMk id="24" creationId="{E11135FE-F12A-F299-0C8A-E9C3A282E929}"/>
          </ac:spMkLst>
        </pc:spChg>
        <pc:spChg chg="mod">
          <ac:chgData name="Sathwik Kanukuntla" userId="4d5b71af-9d5f-4aba-a737-0e54607c669e" providerId="ADAL" clId="{5AE3CD85-F6EB-4548-950F-1331E537885C}" dt="2024-02-20T09:06:04.961" v="1730"/>
          <ac:spMkLst>
            <pc:docMk/>
            <pc:sldMk cId="1873657728" sldId="304"/>
            <ac:spMk id="25" creationId="{5B75EF4E-AFD1-B0AD-7EAD-2A131E37B060}"/>
          </ac:spMkLst>
        </pc:spChg>
        <pc:spChg chg="mod">
          <ac:chgData name="Sathwik Kanukuntla" userId="4d5b71af-9d5f-4aba-a737-0e54607c669e" providerId="ADAL" clId="{5AE3CD85-F6EB-4548-950F-1331E537885C}" dt="2024-02-20T09:06:04.961" v="1730"/>
          <ac:spMkLst>
            <pc:docMk/>
            <pc:sldMk cId="1873657728" sldId="304"/>
            <ac:spMk id="26" creationId="{3295A458-F545-FBAB-3A51-614F1F55E72E}"/>
          </ac:spMkLst>
        </pc:spChg>
        <pc:spChg chg="mod">
          <ac:chgData name="Sathwik Kanukuntla" userId="4d5b71af-9d5f-4aba-a737-0e54607c669e" providerId="ADAL" clId="{5AE3CD85-F6EB-4548-950F-1331E537885C}" dt="2024-02-20T09:06:04.961" v="1730"/>
          <ac:spMkLst>
            <pc:docMk/>
            <pc:sldMk cId="1873657728" sldId="304"/>
            <ac:spMk id="27" creationId="{98C8E59C-1F07-7486-30AA-0FA21F110D88}"/>
          </ac:spMkLst>
        </pc:spChg>
        <pc:spChg chg="mod">
          <ac:chgData name="Sathwik Kanukuntla" userId="4d5b71af-9d5f-4aba-a737-0e54607c669e" providerId="ADAL" clId="{5AE3CD85-F6EB-4548-950F-1331E537885C}" dt="2024-02-20T09:06:04.961" v="1730"/>
          <ac:spMkLst>
            <pc:docMk/>
            <pc:sldMk cId="1873657728" sldId="304"/>
            <ac:spMk id="28" creationId="{3272B4BB-FA57-EE47-2A53-C80B0A690428}"/>
          </ac:spMkLst>
        </pc:spChg>
        <pc:spChg chg="mod">
          <ac:chgData name="Sathwik Kanukuntla" userId="4d5b71af-9d5f-4aba-a737-0e54607c669e" providerId="ADAL" clId="{5AE3CD85-F6EB-4548-950F-1331E537885C}" dt="2024-02-20T09:06:04.961" v="1730"/>
          <ac:spMkLst>
            <pc:docMk/>
            <pc:sldMk cId="1873657728" sldId="304"/>
            <ac:spMk id="29" creationId="{48C28E68-71CB-4FAA-B07F-42B9A6B23B09}"/>
          </ac:spMkLst>
        </pc:spChg>
        <pc:spChg chg="mod">
          <ac:chgData name="Sathwik Kanukuntla" userId="4d5b71af-9d5f-4aba-a737-0e54607c669e" providerId="ADAL" clId="{5AE3CD85-F6EB-4548-950F-1331E537885C}" dt="2024-02-20T09:06:04.961" v="1730"/>
          <ac:spMkLst>
            <pc:docMk/>
            <pc:sldMk cId="1873657728" sldId="304"/>
            <ac:spMk id="30" creationId="{38F1CFFC-16F5-C2C6-690F-3A61CA47A996}"/>
          </ac:spMkLst>
        </pc:spChg>
        <pc:spChg chg="mod">
          <ac:chgData name="Sathwik Kanukuntla" userId="4d5b71af-9d5f-4aba-a737-0e54607c669e" providerId="ADAL" clId="{5AE3CD85-F6EB-4548-950F-1331E537885C}" dt="2024-02-20T09:06:04.961" v="1730"/>
          <ac:spMkLst>
            <pc:docMk/>
            <pc:sldMk cId="1873657728" sldId="304"/>
            <ac:spMk id="31" creationId="{B5DE064A-7FE6-A736-B584-A1CC6F3A58F5}"/>
          </ac:spMkLst>
        </pc:spChg>
        <pc:spChg chg="mod">
          <ac:chgData name="Sathwik Kanukuntla" userId="4d5b71af-9d5f-4aba-a737-0e54607c669e" providerId="ADAL" clId="{5AE3CD85-F6EB-4548-950F-1331E537885C}" dt="2024-02-20T09:06:04.961" v="1730"/>
          <ac:spMkLst>
            <pc:docMk/>
            <pc:sldMk cId="1873657728" sldId="304"/>
            <ac:spMk id="32" creationId="{91079C26-9BA0-4952-D49D-75919F6BEE9A}"/>
          </ac:spMkLst>
        </pc:spChg>
        <pc:spChg chg="mod">
          <ac:chgData name="Sathwik Kanukuntla" userId="4d5b71af-9d5f-4aba-a737-0e54607c669e" providerId="ADAL" clId="{5AE3CD85-F6EB-4548-950F-1331E537885C}" dt="2024-02-20T09:06:04.961" v="1730"/>
          <ac:spMkLst>
            <pc:docMk/>
            <pc:sldMk cId="1873657728" sldId="304"/>
            <ac:spMk id="33" creationId="{5E7548FE-5A7D-89A3-C38C-C871C2322C2E}"/>
          </ac:spMkLst>
        </pc:spChg>
        <pc:spChg chg="mod">
          <ac:chgData name="Sathwik Kanukuntla" userId="4d5b71af-9d5f-4aba-a737-0e54607c669e" providerId="ADAL" clId="{5AE3CD85-F6EB-4548-950F-1331E537885C}" dt="2024-02-20T09:06:04.961" v="1730"/>
          <ac:spMkLst>
            <pc:docMk/>
            <pc:sldMk cId="1873657728" sldId="304"/>
            <ac:spMk id="34" creationId="{4DABF2C0-474C-E106-0FC4-D7D14164CE83}"/>
          </ac:spMkLst>
        </pc:spChg>
        <pc:spChg chg="mod">
          <ac:chgData name="Sathwik Kanukuntla" userId="4d5b71af-9d5f-4aba-a737-0e54607c669e" providerId="ADAL" clId="{5AE3CD85-F6EB-4548-950F-1331E537885C}" dt="2024-02-20T09:06:04.961" v="1730"/>
          <ac:spMkLst>
            <pc:docMk/>
            <pc:sldMk cId="1873657728" sldId="304"/>
            <ac:spMk id="35" creationId="{2B388646-0FD3-8C05-F02D-768F22F58273}"/>
          </ac:spMkLst>
        </pc:spChg>
        <pc:spChg chg="mod">
          <ac:chgData name="Sathwik Kanukuntla" userId="4d5b71af-9d5f-4aba-a737-0e54607c669e" providerId="ADAL" clId="{5AE3CD85-F6EB-4548-950F-1331E537885C}" dt="2024-02-20T09:10:27.046" v="1766" actId="207"/>
          <ac:spMkLst>
            <pc:docMk/>
            <pc:sldMk cId="1873657728" sldId="304"/>
            <ac:spMk id="42" creationId="{2001FA14-0389-8139-47B1-F8A4EB38E198}"/>
          </ac:spMkLst>
        </pc:spChg>
        <pc:spChg chg="mod">
          <ac:chgData name="Sathwik Kanukuntla" userId="4d5b71af-9d5f-4aba-a737-0e54607c669e" providerId="ADAL" clId="{5AE3CD85-F6EB-4548-950F-1331E537885C}" dt="2024-02-20T09:09:37.597" v="1759" actId="207"/>
          <ac:spMkLst>
            <pc:docMk/>
            <pc:sldMk cId="1873657728" sldId="304"/>
            <ac:spMk id="43" creationId="{9167E47A-AF44-2510-3E8E-6081B8361668}"/>
          </ac:spMkLst>
        </pc:spChg>
        <pc:spChg chg="mod">
          <ac:chgData name="Sathwik Kanukuntla" userId="4d5b71af-9d5f-4aba-a737-0e54607c669e" providerId="ADAL" clId="{5AE3CD85-F6EB-4548-950F-1331E537885C}" dt="2024-02-20T09:09:37.597" v="1759" actId="207"/>
          <ac:spMkLst>
            <pc:docMk/>
            <pc:sldMk cId="1873657728" sldId="304"/>
            <ac:spMk id="44" creationId="{ABEF9407-41EB-3836-654D-B1F1E86920BE}"/>
          </ac:spMkLst>
        </pc:spChg>
        <pc:spChg chg="mod">
          <ac:chgData name="Sathwik Kanukuntla" userId="4d5b71af-9d5f-4aba-a737-0e54607c669e" providerId="ADAL" clId="{5AE3CD85-F6EB-4548-950F-1331E537885C}" dt="2024-02-20T09:09:37.597" v="1759" actId="207"/>
          <ac:spMkLst>
            <pc:docMk/>
            <pc:sldMk cId="1873657728" sldId="304"/>
            <ac:spMk id="45" creationId="{05B14438-3762-B2D3-2227-EE04214851D3}"/>
          </ac:spMkLst>
        </pc:spChg>
        <pc:spChg chg="mod">
          <ac:chgData name="Sathwik Kanukuntla" userId="4d5b71af-9d5f-4aba-a737-0e54607c669e" providerId="ADAL" clId="{5AE3CD85-F6EB-4548-950F-1331E537885C}" dt="2024-02-20T09:09:37.597" v="1759" actId="207"/>
          <ac:spMkLst>
            <pc:docMk/>
            <pc:sldMk cId="1873657728" sldId="304"/>
            <ac:spMk id="46" creationId="{3772603B-9180-8A8E-CCEC-ED885F19F7F8}"/>
          </ac:spMkLst>
        </pc:spChg>
        <pc:spChg chg="mod">
          <ac:chgData name="Sathwik Kanukuntla" userId="4d5b71af-9d5f-4aba-a737-0e54607c669e" providerId="ADAL" clId="{5AE3CD85-F6EB-4548-950F-1331E537885C}" dt="2024-02-20T09:09:37.597" v="1759" actId="207"/>
          <ac:spMkLst>
            <pc:docMk/>
            <pc:sldMk cId="1873657728" sldId="304"/>
            <ac:spMk id="47" creationId="{2753E836-CD0F-5EC5-0260-3CCA14AA487B}"/>
          </ac:spMkLst>
        </pc:spChg>
        <pc:spChg chg="mod">
          <ac:chgData name="Sathwik Kanukuntla" userId="4d5b71af-9d5f-4aba-a737-0e54607c669e" providerId="ADAL" clId="{5AE3CD85-F6EB-4548-950F-1331E537885C}" dt="2024-02-20T09:09:37.597" v="1759" actId="207"/>
          <ac:spMkLst>
            <pc:docMk/>
            <pc:sldMk cId="1873657728" sldId="304"/>
            <ac:spMk id="48" creationId="{CF79170B-2A56-01F9-DA17-B2693526E7A0}"/>
          </ac:spMkLst>
        </pc:spChg>
        <pc:spChg chg="mod">
          <ac:chgData name="Sathwik Kanukuntla" userId="4d5b71af-9d5f-4aba-a737-0e54607c669e" providerId="ADAL" clId="{5AE3CD85-F6EB-4548-950F-1331E537885C}" dt="2024-02-20T09:09:37.597" v="1759" actId="207"/>
          <ac:spMkLst>
            <pc:docMk/>
            <pc:sldMk cId="1873657728" sldId="304"/>
            <ac:spMk id="49" creationId="{BFADCD8E-0BA3-6587-5CB3-393729F9CB41}"/>
          </ac:spMkLst>
        </pc:spChg>
        <pc:spChg chg="mod">
          <ac:chgData name="Sathwik Kanukuntla" userId="4d5b71af-9d5f-4aba-a737-0e54607c669e" providerId="ADAL" clId="{5AE3CD85-F6EB-4548-950F-1331E537885C}" dt="2024-02-20T09:09:37.597" v="1759" actId="207"/>
          <ac:spMkLst>
            <pc:docMk/>
            <pc:sldMk cId="1873657728" sldId="304"/>
            <ac:spMk id="50" creationId="{2AFFAE67-75B7-6753-381A-741A21227583}"/>
          </ac:spMkLst>
        </pc:spChg>
        <pc:spChg chg="mod">
          <ac:chgData name="Sathwik Kanukuntla" userId="4d5b71af-9d5f-4aba-a737-0e54607c669e" providerId="ADAL" clId="{5AE3CD85-F6EB-4548-950F-1331E537885C}" dt="2024-02-20T09:09:37.597" v="1759" actId="207"/>
          <ac:spMkLst>
            <pc:docMk/>
            <pc:sldMk cId="1873657728" sldId="304"/>
            <ac:spMk id="51" creationId="{F5779156-A864-514A-1B92-0A5716E20BAD}"/>
          </ac:spMkLst>
        </pc:spChg>
        <pc:spChg chg="mod">
          <ac:chgData name="Sathwik Kanukuntla" userId="4d5b71af-9d5f-4aba-a737-0e54607c669e" providerId="ADAL" clId="{5AE3CD85-F6EB-4548-950F-1331E537885C}" dt="2024-02-20T09:09:37.597" v="1759" actId="207"/>
          <ac:spMkLst>
            <pc:docMk/>
            <pc:sldMk cId="1873657728" sldId="304"/>
            <ac:spMk id="52" creationId="{C8892361-F3FD-90BF-1C10-3BFB696DD78E}"/>
          </ac:spMkLst>
        </pc:spChg>
        <pc:spChg chg="mod">
          <ac:chgData name="Sathwik Kanukuntla" userId="4d5b71af-9d5f-4aba-a737-0e54607c669e" providerId="ADAL" clId="{5AE3CD85-F6EB-4548-950F-1331E537885C}" dt="2024-02-20T09:09:37.597" v="1759" actId="207"/>
          <ac:spMkLst>
            <pc:docMk/>
            <pc:sldMk cId="1873657728" sldId="304"/>
            <ac:spMk id="53" creationId="{1C4DD4EF-2BF5-DB2D-1BB1-9603A9AAB3E3}"/>
          </ac:spMkLst>
        </pc:spChg>
        <pc:spChg chg="mod">
          <ac:chgData name="Sathwik Kanukuntla" userId="4d5b71af-9d5f-4aba-a737-0e54607c669e" providerId="ADAL" clId="{5AE3CD85-F6EB-4548-950F-1331E537885C}" dt="2024-02-20T09:09:37.597" v="1759" actId="207"/>
          <ac:spMkLst>
            <pc:docMk/>
            <pc:sldMk cId="1873657728" sldId="304"/>
            <ac:spMk id="54" creationId="{9C3F18D1-7BB3-2A64-A0C6-E2365A6C4B7B}"/>
          </ac:spMkLst>
        </pc:spChg>
        <pc:spChg chg="mod">
          <ac:chgData name="Sathwik Kanukuntla" userId="4d5b71af-9d5f-4aba-a737-0e54607c669e" providerId="ADAL" clId="{5AE3CD85-F6EB-4548-950F-1331E537885C}" dt="2024-02-20T09:09:37.597" v="1759" actId="207"/>
          <ac:spMkLst>
            <pc:docMk/>
            <pc:sldMk cId="1873657728" sldId="304"/>
            <ac:spMk id="55" creationId="{1D1CD7B1-E3A9-EB37-0511-FC234B718D92}"/>
          </ac:spMkLst>
        </pc:spChg>
        <pc:spChg chg="mod">
          <ac:chgData name="Sathwik Kanukuntla" userId="4d5b71af-9d5f-4aba-a737-0e54607c669e" providerId="ADAL" clId="{5AE3CD85-F6EB-4548-950F-1331E537885C}" dt="2024-02-20T09:09:37.597" v="1759" actId="207"/>
          <ac:spMkLst>
            <pc:docMk/>
            <pc:sldMk cId="1873657728" sldId="304"/>
            <ac:spMk id="56" creationId="{9EEBDB44-BA26-A91B-C1D5-67F49A38BED3}"/>
          </ac:spMkLst>
        </pc:spChg>
        <pc:spChg chg="mod">
          <ac:chgData name="Sathwik Kanukuntla" userId="4d5b71af-9d5f-4aba-a737-0e54607c669e" providerId="ADAL" clId="{5AE3CD85-F6EB-4548-950F-1331E537885C}" dt="2024-02-20T09:09:37.597" v="1759" actId="207"/>
          <ac:spMkLst>
            <pc:docMk/>
            <pc:sldMk cId="1873657728" sldId="304"/>
            <ac:spMk id="57" creationId="{DC0778D3-3F9E-2329-80F8-0F2A8CABC54A}"/>
          </ac:spMkLst>
        </pc:spChg>
        <pc:spChg chg="mod">
          <ac:chgData name="Sathwik Kanukuntla" userId="4d5b71af-9d5f-4aba-a737-0e54607c669e" providerId="ADAL" clId="{5AE3CD85-F6EB-4548-950F-1331E537885C}" dt="2024-02-20T09:09:37.597" v="1759" actId="207"/>
          <ac:spMkLst>
            <pc:docMk/>
            <pc:sldMk cId="1873657728" sldId="304"/>
            <ac:spMk id="58" creationId="{19B9B260-AAFC-0812-6D2A-A2552DA36F4E}"/>
          </ac:spMkLst>
        </pc:spChg>
        <pc:spChg chg="mod">
          <ac:chgData name="Sathwik Kanukuntla" userId="4d5b71af-9d5f-4aba-a737-0e54607c669e" providerId="ADAL" clId="{5AE3CD85-F6EB-4548-950F-1331E537885C}" dt="2024-02-20T09:09:37.597" v="1759" actId="207"/>
          <ac:spMkLst>
            <pc:docMk/>
            <pc:sldMk cId="1873657728" sldId="304"/>
            <ac:spMk id="59" creationId="{17636E26-B256-D1F8-8812-BCA3EC7D757F}"/>
          </ac:spMkLst>
        </pc:spChg>
        <pc:spChg chg="mod">
          <ac:chgData name="Sathwik Kanukuntla" userId="4d5b71af-9d5f-4aba-a737-0e54607c669e" providerId="ADAL" clId="{5AE3CD85-F6EB-4548-950F-1331E537885C}" dt="2024-02-20T09:09:37.597" v="1759" actId="207"/>
          <ac:spMkLst>
            <pc:docMk/>
            <pc:sldMk cId="1873657728" sldId="304"/>
            <ac:spMk id="60" creationId="{0CDFA2E8-AFDF-1ABE-0F4F-8BB2E2070C46}"/>
          </ac:spMkLst>
        </pc:spChg>
        <pc:spChg chg="mod">
          <ac:chgData name="Sathwik Kanukuntla" userId="4d5b71af-9d5f-4aba-a737-0e54607c669e" providerId="ADAL" clId="{5AE3CD85-F6EB-4548-950F-1331E537885C}" dt="2024-02-20T09:09:37.597" v="1759" actId="207"/>
          <ac:spMkLst>
            <pc:docMk/>
            <pc:sldMk cId="1873657728" sldId="304"/>
            <ac:spMk id="61" creationId="{305D0C3D-0278-E074-D370-729C9E996249}"/>
          </ac:spMkLst>
        </pc:spChg>
        <pc:spChg chg="mod">
          <ac:chgData name="Sathwik Kanukuntla" userId="4d5b71af-9d5f-4aba-a737-0e54607c669e" providerId="ADAL" clId="{5AE3CD85-F6EB-4548-950F-1331E537885C}" dt="2024-02-20T09:09:37.597" v="1759" actId="207"/>
          <ac:spMkLst>
            <pc:docMk/>
            <pc:sldMk cId="1873657728" sldId="304"/>
            <ac:spMk id="62" creationId="{A8B96959-D7FC-8F2D-310D-62AC95B4EA76}"/>
          </ac:spMkLst>
        </pc:spChg>
        <pc:spChg chg="mod">
          <ac:chgData name="Sathwik Kanukuntla" userId="4d5b71af-9d5f-4aba-a737-0e54607c669e" providerId="ADAL" clId="{5AE3CD85-F6EB-4548-950F-1331E537885C}" dt="2024-02-20T09:09:37.597" v="1759" actId="207"/>
          <ac:spMkLst>
            <pc:docMk/>
            <pc:sldMk cId="1873657728" sldId="304"/>
            <ac:spMk id="63" creationId="{D67A0D23-1C66-6DC8-84E9-7A246633F976}"/>
          </ac:spMkLst>
        </pc:spChg>
        <pc:spChg chg="mod">
          <ac:chgData name="Sathwik Kanukuntla" userId="4d5b71af-9d5f-4aba-a737-0e54607c669e" providerId="ADAL" clId="{5AE3CD85-F6EB-4548-950F-1331E537885C}" dt="2024-02-20T09:09:37.597" v="1759" actId="207"/>
          <ac:spMkLst>
            <pc:docMk/>
            <pc:sldMk cId="1873657728" sldId="304"/>
            <ac:spMk id="448" creationId="{5E493EF4-5E9B-F63A-EB94-81EAE03D91F4}"/>
          </ac:spMkLst>
        </pc:spChg>
        <pc:spChg chg="mod">
          <ac:chgData name="Sathwik Kanukuntla" userId="4d5b71af-9d5f-4aba-a737-0e54607c669e" providerId="ADAL" clId="{5AE3CD85-F6EB-4548-950F-1331E537885C}" dt="2024-02-20T09:09:37.597" v="1759" actId="207"/>
          <ac:spMkLst>
            <pc:docMk/>
            <pc:sldMk cId="1873657728" sldId="304"/>
            <ac:spMk id="449" creationId="{61F3E6AE-EA4D-CA2A-4D80-5AB13D15C59A}"/>
          </ac:spMkLst>
        </pc:spChg>
        <pc:spChg chg="mod">
          <ac:chgData name="Sathwik Kanukuntla" userId="4d5b71af-9d5f-4aba-a737-0e54607c669e" providerId="ADAL" clId="{5AE3CD85-F6EB-4548-950F-1331E537885C}" dt="2024-02-20T09:09:37.597" v="1759" actId="207"/>
          <ac:spMkLst>
            <pc:docMk/>
            <pc:sldMk cId="1873657728" sldId="304"/>
            <ac:spMk id="450" creationId="{11153D61-C7CC-9F10-B0BA-9CB03C80FEFC}"/>
          </ac:spMkLst>
        </pc:spChg>
        <pc:spChg chg="mod">
          <ac:chgData name="Sathwik Kanukuntla" userId="4d5b71af-9d5f-4aba-a737-0e54607c669e" providerId="ADAL" clId="{5AE3CD85-F6EB-4548-950F-1331E537885C}" dt="2024-02-20T09:09:37.597" v="1759" actId="207"/>
          <ac:spMkLst>
            <pc:docMk/>
            <pc:sldMk cId="1873657728" sldId="304"/>
            <ac:spMk id="451" creationId="{5CAD3927-672F-6606-5BD6-63EBA98C2AA5}"/>
          </ac:spMkLst>
        </pc:spChg>
        <pc:spChg chg="mod">
          <ac:chgData name="Sathwik Kanukuntla" userId="4d5b71af-9d5f-4aba-a737-0e54607c669e" providerId="ADAL" clId="{5AE3CD85-F6EB-4548-950F-1331E537885C}" dt="2024-02-20T09:09:37.597" v="1759" actId="207"/>
          <ac:spMkLst>
            <pc:docMk/>
            <pc:sldMk cId="1873657728" sldId="304"/>
            <ac:spMk id="453" creationId="{B9F40B20-55B3-5A2E-A102-D07CE449D296}"/>
          </ac:spMkLst>
        </pc:spChg>
        <pc:spChg chg="mod">
          <ac:chgData name="Sathwik Kanukuntla" userId="4d5b71af-9d5f-4aba-a737-0e54607c669e" providerId="ADAL" clId="{5AE3CD85-F6EB-4548-950F-1331E537885C}" dt="2024-02-20T09:09:37.597" v="1759" actId="207"/>
          <ac:spMkLst>
            <pc:docMk/>
            <pc:sldMk cId="1873657728" sldId="304"/>
            <ac:spMk id="454" creationId="{3015AB0E-D412-FB30-15CE-747908F33AA4}"/>
          </ac:spMkLst>
        </pc:spChg>
        <pc:spChg chg="mod">
          <ac:chgData name="Sathwik Kanukuntla" userId="4d5b71af-9d5f-4aba-a737-0e54607c669e" providerId="ADAL" clId="{5AE3CD85-F6EB-4548-950F-1331E537885C}" dt="2024-02-20T09:09:37.597" v="1759" actId="207"/>
          <ac:spMkLst>
            <pc:docMk/>
            <pc:sldMk cId="1873657728" sldId="304"/>
            <ac:spMk id="455" creationId="{5007104F-B6C6-BC06-F208-97B6D7A29CEA}"/>
          </ac:spMkLst>
        </pc:spChg>
        <pc:spChg chg="mod">
          <ac:chgData name="Sathwik Kanukuntla" userId="4d5b71af-9d5f-4aba-a737-0e54607c669e" providerId="ADAL" clId="{5AE3CD85-F6EB-4548-950F-1331E537885C}" dt="2024-02-20T09:09:37.597" v="1759" actId="207"/>
          <ac:spMkLst>
            <pc:docMk/>
            <pc:sldMk cId="1873657728" sldId="304"/>
            <ac:spMk id="456" creationId="{972D9300-FB73-E548-19FB-38AFDF520448}"/>
          </ac:spMkLst>
        </pc:spChg>
        <pc:spChg chg="mod">
          <ac:chgData name="Sathwik Kanukuntla" userId="4d5b71af-9d5f-4aba-a737-0e54607c669e" providerId="ADAL" clId="{5AE3CD85-F6EB-4548-950F-1331E537885C}" dt="2024-02-20T09:09:37.597" v="1759" actId="207"/>
          <ac:spMkLst>
            <pc:docMk/>
            <pc:sldMk cId="1873657728" sldId="304"/>
            <ac:spMk id="457" creationId="{39820210-C1E8-80D8-8AC1-48D90ABA0B05}"/>
          </ac:spMkLst>
        </pc:spChg>
        <pc:spChg chg="mod">
          <ac:chgData name="Sathwik Kanukuntla" userId="4d5b71af-9d5f-4aba-a737-0e54607c669e" providerId="ADAL" clId="{5AE3CD85-F6EB-4548-950F-1331E537885C}" dt="2024-02-20T09:09:37.597" v="1759" actId="207"/>
          <ac:spMkLst>
            <pc:docMk/>
            <pc:sldMk cId="1873657728" sldId="304"/>
            <ac:spMk id="458" creationId="{83852761-DF5C-31F9-AD02-182197FC6724}"/>
          </ac:spMkLst>
        </pc:spChg>
        <pc:spChg chg="mod">
          <ac:chgData name="Sathwik Kanukuntla" userId="4d5b71af-9d5f-4aba-a737-0e54607c669e" providerId="ADAL" clId="{5AE3CD85-F6EB-4548-950F-1331E537885C}" dt="2024-02-20T09:09:37.597" v="1759" actId="207"/>
          <ac:spMkLst>
            <pc:docMk/>
            <pc:sldMk cId="1873657728" sldId="304"/>
            <ac:spMk id="459" creationId="{21939C2E-5EC9-2012-8D3B-1048F6209ADC}"/>
          </ac:spMkLst>
        </pc:spChg>
        <pc:spChg chg="mod">
          <ac:chgData name="Sathwik Kanukuntla" userId="4d5b71af-9d5f-4aba-a737-0e54607c669e" providerId="ADAL" clId="{5AE3CD85-F6EB-4548-950F-1331E537885C}" dt="2024-02-20T09:09:37.597" v="1759" actId="207"/>
          <ac:spMkLst>
            <pc:docMk/>
            <pc:sldMk cId="1873657728" sldId="304"/>
            <ac:spMk id="460" creationId="{AF1ECF7D-5D5B-8D8A-12C3-9BD9B709B7A2}"/>
          </ac:spMkLst>
        </pc:spChg>
        <pc:spChg chg="mod">
          <ac:chgData name="Sathwik Kanukuntla" userId="4d5b71af-9d5f-4aba-a737-0e54607c669e" providerId="ADAL" clId="{5AE3CD85-F6EB-4548-950F-1331E537885C}" dt="2024-02-20T09:09:37.597" v="1759" actId="207"/>
          <ac:spMkLst>
            <pc:docMk/>
            <pc:sldMk cId="1873657728" sldId="304"/>
            <ac:spMk id="461" creationId="{1941EDB1-7CF4-BF2D-3114-52C927C6A054}"/>
          </ac:spMkLst>
        </pc:spChg>
        <pc:spChg chg="mod">
          <ac:chgData name="Sathwik Kanukuntla" userId="4d5b71af-9d5f-4aba-a737-0e54607c669e" providerId="ADAL" clId="{5AE3CD85-F6EB-4548-950F-1331E537885C}" dt="2024-02-20T09:09:37.597" v="1759" actId="207"/>
          <ac:spMkLst>
            <pc:docMk/>
            <pc:sldMk cId="1873657728" sldId="304"/>
            <ac:spMk id="462" creationId="{C136E958-3178-5DD6-CA58-FE0D7CF35B67}"/>
          </ac:spMkLst>
        </pc:spChg>
        <pc:spChg chg="mod">
          <ac:chgData name="Sathwik Kanukuntla" userId="4d5b71af-9d5f-4aba-a737-0e54607c669e" providerId="ADAL" clId="{5AE3CD85-F6EB-4548-950F-1331E537885C}" dt="2024-02-20T09:09:37.597" v="1759" actId="207"/>
          <ac:spMkLst>
            <pc:docMk/>
            <pc:sldMk cId="1873657728" sldId="304"/>
            <ac:spMk id="463" creationId="{62958141-778A-8526-7FF0-F3A9435A065B}"/>
          </ac:spMkLst>
        </pc:spChg>
        <pc:spChg chg="mod">
          <ac:chgData name="Sathwik Kanukuntla" userId="4d5b71af-9d5f-4aba-a737-0e54607c669e" providerId="ADAL" clId="{5AE3CD85-F6EB-4548-950F-1331E537885C}" dt="2024-02-20T09:09:37.597" v="1759" actId="207"/>
          <ac:spMkLst>
            <pc:docMk/>
            <pc:sldMk cId="1873657728" sldId="304"/>
            <ac:spMk id="464" creationId="{76AA1294-3EBC-C2B8-8BA2-8AB1E9836C9C}"/>
          </ac:spMkLst>
        </pc:spChg>
        <pc:spChg chg="mod">
          <ac:chgData name="Sathwik Kanukuntla" userId="4d5b71af-9d5f-4aba-a737-0e54607c669e" providerId="ADAL" clId="{5AE3CD85-F6EB-4548-950F-1331E537885C}" dt="2024-02-20T09:09:37.597" v="1759" actId="207"/>
          <ac:spMkLst>
            <pc:docMk/>
            <pc:sldMk cId="1873657728" sldId="304"/>
            <ac:spMk id="465" creationId="{45A7B3B1-7948-FBDC-67DD-A4947893C75B}"/>
          </ac:spMkLst>
        </pc:spChg>
        <pc:spChg chg="mod">
          <ac:chgData name="Sathwik Kanukuntla" userId="4d5b71af-9d5f-4aba-a737-0e54607c669e" providerId="ADAL" clId="{5AE3CD85-F6EB-4548-950F-1331E537885C}" dt="2024-02-20T09:09:37.597" v="1759" actId="207"/>
          <ac:spMkLst>
            <pc:docMk/>
            <pc:sldMk cId="1873657728" sldId="304"/>
            <ac:spMk id="466" creationId="{49D14E37-B636-5E76-1082-47AA24CF5A53}"/>
          </ac:spMkLst>
        </pc:spChg>
        <pc:spChg chg="mod">
          <ac:chgData name="Sathwik Kanukuntla" userId="4d5b71af-9d5f-4aba-a737-0e54607c669e" providerId="ADAL" clId="{5AE3CD85-F6EB-4548-950F-1331E537885C}" dt="2024-02-20T09:09:37.597" v="1759" actId="207"/>
          <ac:spMkLst>
            <pc:docMk/>
            <pc:sldMk cId="1873657728" sldId="304"/>
            <ac:spMk id="467" creationId="{5FE3502D-4F47-B398-8F30-0703C7ACAA63}"/>
          </ac:spMkLst>
        </pc:spChg>
        <pc:spChg chg="mod">
          <ac:chgData name="Sathwik Kanukuntla" userId="4d5b71af-9d5f-4aba-a737-0e54607c669e" providerId="ADAL" clId="{5AE3CD85-F6EB-4548-950F-1331E537885C}" dt="2024-02-20T09:09:37.597" v="1759" actId="207"/>
          <ac:spMkLst>
            <pc:docMk/>
            <pc:sldMk cId="1873657728" sldId="304"/>
            <ac:spMk id="468" creationId="{C8E1F2E8-9A3A-26BC-1B80-3ADCB40AF349}"/>
          </ac:spMkLst>
        </pc:spChg>
        <pc:spChg chg="mod">
          <ac:chgData name="Sathwik Kanukuntla" userId="4d5b71af-9d5f-4aba-a737-0e54607c669e" providerId="ADAL" clId="{5AE3CD85-F6EB-4548-950F-1331E537885C}" dt="2024-02-20T09:09:37.597" v="1759" actId="207"/>
          <ac:spMkLst>
            <pc:docMk/>
            <pc:sldMk cId="1873657728" sldId="304"/>
            <ac:spMk id="469" creationId="{08403E29-8737-4D30-1DF4-65CC100E26EA}"/>
          </ac:spMkLst>
        </pc:spChg>
        <pc:spChg chg="mod">
          <ac:chgData name="Sathwik Kanukuntla" userId="4d5b71af-9d5f-4aba-a737-0e54607c669e" providerId="ADAL" clId="{5AE3CD85-F6EB-4548-950F-1331E537885C}" dt="2024-02-20T09:09:37.597" v="1759" actId="207"/>
          <ac:spMkLst>
            <pc:docMk/>
            <pc:sldMk cId="1873657728" sldId="304"/>
            <ac:spMk id="470" creationId="{3CB3DA64-D886-C0A1-075F-F4A0E51DD76A}"/>
          </ac:spMkLst>
        </pc:spChg>
        <pc:spChg chg="mod">
          <ac:chgData name="Sathwik Kanukuntla" userId="4d5b71af-9d5f-4aba-a737-0e54607c669e" providerId="ADAL" clId="{5AE3CD85-F6EB-4548-950F-1331E537885C}" dt="2024-02-20T09:09:37.597" v="1759" actId="207"/>
          <ac:spMkLst>
            <pc:docMk/>
            <pc:sldMk cId="1873657728" sldId="304"/>
            <ac:spMk id="471" creationId="{9BDD70AF-3827-E09E-C59B-35A2418999AD}"/>
          </ac:spMkLst>
        </pc:spChg>
        <pc:spChg chg="mod">
          <ac:chgData name="Sathwik Kanukuntla" userId="4d5b71af-9d5f-4aba-a737-0e54607c669e" providerId="ADAL" clId="{5AE3CD85-F6EB-4548-950F-1331E537885C}" dt="2024-02-20T09:09:37.597" v="1759" actId="207"/>
          <ac:spMkLst>
            <pc:docMk/>
            <pc:sldMk cId="1873657728" sldId="304"/>
            <ac:spMk id="472" creationId="{BBAD5B5A-A6BE-EFD0-B9D5-B5AD0141645F}"/>
          </ac:spMkLst>
        </pc:spChg>
        <pc:spChg chg="mod">
          <ac:chgData name="Sathwik Kanukuntla" userId="4d5b71af-9d5f-4aba-a737-0e54607c669e" providerId="ADAL" clId="{5AE3CD85-F6EB-4548-950F-1331E537885C}" dt="2024-02-20T09:09:37.597" v="1759" actId="207"/>
          <ac:spMkLst>
            <pc:docMk/>
            <pc:sldMk cId="1873657728" sldId="304"/>
            <ac:spMk id="473" creationId="{8069F7AA-4823-7253-BAC7-0EBEC4BFA8B8}"/>
          </ac:spMkLst>
        </pc:spChg>
        <pc:spChg chg="mod">
          <ac:chgData name="Sathwik Kanukuntla" userId="4d5b71af-9d5f-4aba-a737-0e54607c669e" providerId="ADAL" clId="{5AE3CD85-F6EB-4548-950F-1331E537885C}" dt="2024-02-20T09:09:37.597" v="1759" actId="207"/>
          <ac:spMkLst>
            <pc:docMk/>
            <pc:sldMk cId="1873657728" sldId="304"/>
            <ac:spMk id="474" creationId="{8EF72820-322C-A253-F691-C1570B0E6DE1}"/>
          </ac:spMkLst>
        </pc:spChg>
        <pc:spChg chg="mod">
          <ac:chgData name="Sathwik Kanukuntla" userId="4d5b71af-9d5f-4aba-a737-0e54607c669e" providerId="ADAL" clId="{5AE3CD85-F6EB-4548-950F-1331E537885C}" dt="2024-02-20T09:09:37.597" v="1759" actId="207"/>
          <ac:spMkLst>
            <pc:docMk/>
            <pc:sldMk cId="1873657728" sldId="304"/>
            <ac:spMk id="475" creationId="{6B3D544C-632D-BEB4-20C9-03EFA03AF82B}"/>
          </ac:spMkLst>
        </pc:spChg>
        <pc:spChg chg="mod">
          <ac:chgData name="Sathwik Kanukuntla" userId="4d5b71af-9d5f-4aba-a737-0e54607c669e" providerId="ADAL" clId="{5AE3CD85-F6EB-4548-950F-1331E537885C}" dt="2024-02-20T09:09:37.597" v="1759" actId="207"/>
          <ac:spMkLst>
            <pc:docMk/>
            <pc:sldMk cId="1873657728" sldId="304"/>
            <ac:spMk id="476" creationId="{018F037C-E2B5-A207-9E84-3EA5A82F1C51}"/>
          </ac:spMkLst>
        </pc:spChg>
        <pc:spChg chg="mod">
          <ac:chgData name="Sathwik Kanukuntla" userId="4d5b71af-9d5f-4aba-a737-0e54607c669e" providerId="ADAL" clId="{5AE3CD85-F6EB-4548-950F-1331E537885C}" dt="2024-02-20T09:09:37.597" v="1759" actId="207"/>
          <ac:spMkLst>
            <pc:docMk/>
            <pc:sldMk cId="1873657728" sldId="304"/>
            <ac:spMk id="477" creationId="{B297D10D-F08C-5100-C611-713351473A94}"/>
          </ac:spMkLst>
        </pc:spChg>
        <pc:spChg chg="mod">
          <ac:chgData name="Sathwik Kanukuntla" userId="4d5b71af-9d5f-4aba-a737-0e54607c669e" providerId="ADAL" clId="{5AE3CD85-F6EB-4548-950F-1331E537885C}" dt="2024-02-20T09:09:37.597" v="1759" actId="207"/>
          <ac:spMkLst>
            <pc:docMk/>
            <pc:sldMk cId="1873657728" sldId="304"/>
            <ac:spMk id="478" creationId="{C1A03E51-EAA6-48C2-0B61-9DC7EF35B611}"/>
          </ac:spMkLst>
        </pc:spChg>
        <pc:spChg chg="mod">
          <ac:chgData name="Sathwik Kanukuntla" userId="4d5b71af-9d5f-4aba-a737-0e54607c669e" providerId="ADAL" clId="{5AE3CD85-F6EB-4548-950F-1331E537885C}" dt="2024-02-20T09:09:37.597" v="1759" actId="207"/>
          <ac:spMkLst>
            <pc:docMk/>
            <pc:sldMk cId="1873657728" sldId="304"/>
            <ac:spMk id="479" creationId="{9D86941B-9DAE-8BBB-0DA3-B3FF6E58AC85}"/>
          </ac:spMkLst>
        </pc:spChg>
        <pc:spChg chg="mod">
          <ac:chgData name="Sathwik Kanukuntla" userId="4d5b71af-9d5f-4aba-a737-0e54607c669e" providerId="ADAL" clId="{5AE3CD85-F6EB-4548-950F-1331E537885C}" dt="2024-02-20T09:09:37.597" v="1759" actId="207"/>
          <ac:spMkLst>
            <pc:docMk/>
            <pc:sldMk cId="1873657728" sldId="304"/>
            <ac:spMk id="480" creationId="{E7E49672-6AA1-069C-212C-346FC5FC8CDA}"/>
          </ac:spMkLst>
        </pc:spChg>
        <pc:spChg chg="mod">
          <ac:chgData name="Sathwik Kanukuntla" userId="4d5b71af-9d5f-4aba-a737-0e54607c669e" providerId="ADAL" clId="{5AE3CD85-F6EB-4548-950F-1331E537885C}" dt="2024-02-20T09:09:37.597" v="1759" actId="207"/>
          <ac:spMkLst>
            <pc:docMk/>
            <pc:sldMk cId="1873657728" sldId="304"/>
            <ac:spMk id="481" creationId="{9A956CD8-545C-E3BD-F7F9-940B65102348}"/>
          </ac:spMkLst>
        </pc:spChg>
        <pc:spChg chg="mod">
          <ac:chgData name="Sathwik Kanukuntla" userId="4d5b71af-9d5f-4aba-a737-0e54607c669e" providerId="ADAL" clId="{5AE3CD85-F6EB-4548-950F-1331E537885C}" dt="2024-02-20T09:09:37.597" v="1759" actId="207"/>
          <ac:spMkLst>
            <pc:docMk/>
            <pc:sldMk cId="1873657728" sldId="304"/>
            <ac:spMk id="482" creationId="{0435F61D-8F06-B7DF-B779-80F2DDECA05A}"/>
          </ac:spMkLst>
        </pc:spChg>
        <pc:spChg chg="mod">
          <ac:chgData name="Sathwik Kanukuntla" userId="4d5b71af-9d5f-4aba-a737-0e54607c669e" providerId="ADAL" clId="{5AE3CD85-F6EB-4548-950F-1331E537885C}" dt="2024-02-20T09:09:37.597" v="1759" actId="207"/>
          <ac:spMkLst>
            <pc:docMk/>
            <pc:sldMk cId="1873657728" sldId="304"/>
            <ac:spMk id="483" creationId="{47B7DF26-4E7A-E2B5-49E9-02AB4021FE7A}"/>
          </ac:spMkLst>
        </pc:spChg>
        <pc:spChg chg="mod">
          <ac:chgData name="Sathwik Kanukuntla" userId="4d5b71af-9d5f-4aba-a737-0e54607c669e" providerId="ADAL" clId="{5AE3CD85-F6EB-4548-950F-1331E537885C}" dt="2024-02-20T09:09:37.597" v="1759" actId="207"/>
          <ac:spMkLst>
            <pc:docMk/>
            <pc:sldMk cId="1873657728" sldId="304"/>
            <ac:spMk id="484" creationId="{B071BCA5-31F7-3555-0469-2D6ADF232B92}"/>
          </ac:spMkLst>
        </pc:spChg>
        <pc:spChg chg="mod">
          <ac:chgData name="Sathwik Kanukuntla" userId="4d5b71af-9d5f-4aba-a737-0e54607c669e" providerId="ADAL" clId="{5AE3CD85-F6EB-4548-950F-1331E537885C}" dt="2024-02-20T09:09:37.597" v="1759" actId="207"/>
          <ac:spMkLst>
            <pc:docMk/>
            <pc:sldMk cId="1873657728" sldId="304"/>
            <ac:spMk id="485" creationId="{4AFE6C8F-5F45-333B-B4D8-E77B2BB3B161}"/>
          </ac:spMkLst>
        </pc:spChg>
        <pc:spChg chg="mod">
          <ac:chgData name="Sathwik Kanukuntla" userId="4d5b71af-9d5f-4aba-a737-0e54607c669e" providerId="ADAL" clId="{5AE3CD85-F6EB-4548-950F-1331E537885C}" dt="2024-02-20T09:09:37.597" v="1759" actId="207"/>
          <ac:spMkLst>
            <pc:docMk/>
            <pc:sldMk cId="1873657728" sldId="304"/>
            <ac:spMk id="486" creationId="{BD6FA025-2026-818F-740D-801F8E4FE24A}"/>
          </ac:spMkLst>
        </pc:spChg>
        <pc:spChg chg="mod">
          <ac:chgData name="Sathwik Kanukuntla" userId="4d5b71af-9d5f-4aba-a737-0e54607c669e" providerId="ADAL" clId="{5AE3CD85-F6EB-4548-950F-1331E537885C}" dt="2024-02-20T09:09:37.597" v="1759" actId="207"/>
          <ac:spMkLst>
            <pc:docMk/>
            <pc:sldMk cId="1873657728" sldId="304"/>
            <ac:spMk id="487" creationId="{5E342493-734B-E3CF-C333-6E214BE0CF73}"/>
          </ac:spMkLst>
        </pc:spChg>
        <pc:spChg chg="mod">
          <ac:chgData name="Sathwik Kanukuntla" userId="4d5b71af-9d5f-4aba-a737-0e54607c669e" providerId="ADAL" clId="{5AE3CD85-F6EB-4548-950F-1331E537885C}" dt="2024-02-20T09:09:37.597" v="1759" actId="207"/>
          <ac:spMkLst>
            <pc:docMk/>
            <pc:sldMk cId="1873657728" sldId="304"/>
            <ac:spMk id="488" creationId="{75DD5285-F296-A995-9FF4-BE4B24A5044E}"/>
          </ac:spMkLst>
        </pc:spChg>
        <pc:spChg chg="mod">
          <ac:chgData name="Sathwik Kanukuntla" userId="4d5b71af-9d5f-4aba-a737-0e54607c669e" providerId="ADAL" clId="{5AE3CD85-F6EB-4548-950F-1331E537885C}" dt="2024-02-20T09:09:37.597" v="1759" actId="207"/>
          <ac:spMkLst>
            <pc:docMk/>
            <pc:sldMk cId="1873657728" sldId="304"/>
            <ac:spMk id="489" creationId="{BAE83405-B2F6-8A79-C27D-1B372C778D98}"/>
          </ac:spMkLst>
        </pc:spChg>
        <pc:spChg chg="add mod">
          <ac:chgData name="Sathwik Kanukuntla" userId="4d5b71af-9d5f-4aba-a737-0e54607c669e" providerId="ADAL" clId="{5AE3CD85-F6EB-4548-950F-1331E537885C}" dt="2024-02-20T09:23:06.611" v="1873"/>
          <ac:spMkLst>
            <pc:docMk/>
            <pc:sldMk cId="1873657728" sldId="304"/>
            <ac:spMk id="501" creationId="{7BADD667-E008-F836-78A6-49CB39EE7E59}"/>
          </ac:spMkLst>
        </pc:spChg>
        <pc:grpChg chg="add del mod">
          <ac:chgData name="Sathwik Kanukuntla" userId="4d5b71af-9d5f-4aba-a737-0e54607c669e" providerId="ADAL" clId="{5AE3CD85-F6EB-4548-950F-1331E537885C}" dt="2024-02-20T09:09:20.557" v="1755" actId="478"/>
          <ac:grpSpMkLst>
            <pc:docMk/>
            <pc:sldMk cId="1873657728" sldId="304"/>
            <ac:grpSpMk id="8" creationId="{C9D78195-2BEC-8642-4826-896B11D8649D}"/>
          </ac:grpSpMkLst>
        </pc:grpChg>
        <pc:grpChg chg="add mod">
          <ac:chgData name="Sathwik Kanukuntla" userId="4d5b71af-9d5f-4aba-a737-0e54607c669e" providerId="ADAL" clId="{5AE3CD85-F6EB-4548-950F-1331E537885C}" dt="2024-02-20T09:09:37.597" v="1759" actId="207"/>
          <ac:grpSpMkLst>
            <pc:docMk/>
            <pc:sldMk cId="1873657728" sldId="304"/>
            <ac:grpSpMk id="41" creationId="{2C8B70A7-E841-3200-2835-1C0C37A2536F}"/>
          </ac:grpSpMkLst>
        </pc:grpChg>
        <pc:picChg chg="mod">
          <ac:chgData name="Sathwik Kanukuntla" userId="4d5b71af-9d5f-4aba-a737-0e54607c669e" providerId="ADAL" clId="{5AE3CD85-F6EB-4548-950F-1331E537885C}" dt="2024-02-20T09:12:13.574" v="1776" actId="1076"/>
          <ac:picMkLst>
            <pc:docMk/>
            <pc:sldMk cId="1873657728" sldId="304"/>
            <ac:picMk id="2" creationId="{4CFB7E41-1221-C9D5-DF3D-9F797F427E4D}"/>
          </ac:picMkLst>
        </pc:picChg>
        <pc:picChg chg="add mod">
          <ac:chgData name="Sathwik Kanukuntla" userId="4d5b71af-9d5f-4aba-a737-0e54607c669e" providerId="ADAL" clId="{5AE3CD85-F6EB-4548-950F-1331E537885C}" dt="2024-02-20T09:18:17.556" v="1821" actId="1076"/>
          <ac:picMkLst>
            <pc:docMk/>
            <pc:sldMk cId="1873657728" sldId="304"/>
            <ac:picMk id="1026" creationId="{AC893C39-56E1-A287-98D1-1035FF9C1007}"/>
          </ac:picMkLst>
        </pc:picChg>
        <pc:cxnChg chg="add mod">
          <ac:chgData name="Sathwik Kanukuntla" userId="4d5b71af-9d5f-4aba-a737-0e54607c669e" providerId="ADAL" clId="{5AE3CD85-F6EB-4548-950F-1331E537885C}" dt="2024-02-20T09:18:28.229" v="1826" actId="1035"/>
          <ac:cxnSpMkLst>
            <pc:docMk/>
            <pc:sldMk cId="1873657728" sldId="304"/>
            <ac:cxnSpMk id="4" creationId="{759E955F-2149-25EB-AB66-E2DC5A61AAA2}"/>
          </ac:cxnSpMkLst>
        </pc:cxnChg>
        <pc:cxnChg chg="add mod">
          <ac:chgData name="Sathwik Kanukuntla" userId="4d5b71af-9d5f-4aba-a737-0e54607c669e" providerId="ADAL" clId="{5AE3CD85-F6EB-4548-950F-1331E537885C}" dt="2024-02-20T09:18:17.556" v="1821" actId="1076"/>
          <ac:cxnSpMkLst>
            <pc:docMk/>
            <pc:sldMk cId="1873657728" sldId="304"/>
            <ac:cxnSpMk id="36" creationId="{007F340F-DD4D-A25F-094C-A47F32AB0891}"/>
          </ac:cxnSpMkLst>
        </pc:cxnChg>
      </pc:sldChg>
      <pc:sldChg chg="addSp delSp modSp mod">
        <pc:chgData name="Sathwik Kanukuntla" userId="4d5b71af-9d5f-4aba-a737-0e54607c669e" providerId="ADAL" clId="{5AE3CD85-F6EB-4548-950F-1331E537885C}" dt="2024-02-20T09:22:30.174" v="1863"/>
        <pc:sldMkLst>
          <pc:docMk/>
          <pc:sldMk cId="542667971" sldId="306"/>
        </pc:sldMkLst>
        <pc:spChg chg="del mod">
          <ac:chgData name="Sathwik Kanukuntla" userId="4d5b71af-9d5f-4aba-a737-0e54607c669e" providerId="ADAL" clId="{5AE3CD85-F6EB-4548-950F-1331E537885C}" dt="2024-02-20T09:19:57.945" v="1840" actId="478"/>
          <ac:spMkLst>
            <pc:docMk/>
            <pc:sldMk cId="542667971" sldId="306"/>
            <ac:spMk id="5" creationId="{749906E2-E78D-BB6F-605D-94CDB015C94A}"/>
          </ac:spMkLst>
        </pc:spChg>
        <pc:spChg chg="mod">
          <ac:chgData name="Sathwik Kanukuntla" userId="4d5b71af-9d5f-4aba-a737-0e54607c669e" providerId="ADAL" clId="{5AE3CD85-F6EB-4548-950F-1331E537885C}" dt="2024-02-20T09:19:36.944" v="1838"/>
          <ac:spMkLst>
            <pc:docMk/>
            <pc:sldMk cId="542667971" sldId="306"/>
            <ac:spMk id="6" creationId="{DDA10E8C-1F61-CD3C-0A5E-DFEAA642A699}"/>
          </ac:spMkLst>
        </pc:spChg>
        <pc:spChg chg="mod">
          <ac:chgData name="Sathwik Kanukuntla" userId="4d5b71af-9d5f-4aba-a737-0e54607c669e" providerId="ADAL" clId="{5AE3CD85-F6EB-4548-950F-1331E537885C}" dt="2024-02-20T09:19:36.944" v="1838"/>
          <ac:spMkLst>
            <pc:docMk/>
            <pc:sldMk cId="542667971" sldId="306"/>
            <ac:spMk id="7" creationId="{174B88FF-4547-4DB8-7CC4-F33B4BE66B04}"/>
          </ac:spMkLst>
        </pc:spChg>
        <pc:spChg chg="mod">
          <ac:chgData name="Sathwik Kanukuntla" userId="4d5b71af-9d5f-4aba-a737-0e54607c669e" providerId="ADAL" clId="{5AE3CD85-F6EB-4548-950F-1331E537885C}" dt="2024-02-20T09:19:36.944" v="1838"/>
          <ac:spMkLst>
            <pc:docMk/>
            <pc:sldMk cId="542667971" sldId="306"/>
            <ac:spMk id="8" creationId="{9DB8CA81-6B01-5773-A6B4-81D74F26DA7E}"/>
          </ac:spMkLst>
        </pc:spChg>
        <pc:spChg chg="mod">
          <ac:chgData name="Sathwik Kanukuntla" userId="4d5b71af-9d5f-4aba-a737-0e54607c669e" providerId="ADAL" clId="{5AE3CD85-F6EB-4548-950F-1331E537885C}" dt="2024-02-20T09:19:36.944" v="1838"/>
          <ac:spMkLst>
            <pc:docMk/>
            <pc:sldMk cId="542667971" sldId="306"/>
            <ac:spMk id="9" creationId="{9965DEB4-4CF6-EC49-3C6F-ED4EA215EC02}"/>
          </ac:spMkLst>
        </pc:spChg>
        <pc:spChg chg="mod">
          <ac:chgData name="Sathwik Kanukuntla" userId="4d5b71af-9d5f-4aba-a737-0e54607c669e" providerId="ADAL" clId="{5AE3CD85-F6EB-4548-950F-1331E537885C}" dt="2024-02-20T09:19:36.944" v="1838"/>
          <ac:spMkLst>
            <pc:docMk/>
            <pc:sldMk cId="542667971" sldId="306"/>
            <ac:spMk id="10" creationId="{9267262E-4AEC-A9B9-E511-E3EA6C18D75C}"/>
          </ac:spMkLst>
        </pc:spChg>
        <pc:spChg chg="mod">
          <ac:chgData name="Sathwik Kanukuntla" userId="4d5b71af-9d5f-4aba-a737-0e54607c669e" providerId="ADAL" clId="{5AE3CD85-F6EB-4548-950F-1331E537885C}" dt="2024-02-20T09:19:36.944" v="1838"/>
          <ac:spMkLst>
            <pc:docMk/>
            <pc:sldMk cId="542667971" sldId="306"/>
            <ac:spMk id="11" creationId="{DCE7A0F6-9506-C7B2-A603-4C0FF0ADCBF6}"/>
          </ac:spMkLst>
        </pc:spChg>
        <pc:spChg chg="mod">
          <ac:chgData name="Sathwik Kanukuntla" userId="4d5b71af-9d5f-4aba-a737-0e54607c669e" providerId="ADAL" clId="{5AE3CD85-F6EB-4548-950F-1331E537885C}" dt="2024-02-20T09:19:36.944" v="1838"/>
          <ac:spMkLst>
            <pc:docMk/>
            <pc:sldMk cId="542667971" sldId="306"/>
            <ac:spMk id="12" creationId="{390E624A-9ECE-CCBE-95AB-87DF558BE955}"/>
          </ac:spMkLst>
        </pc:spChg>
        <pc:spChg chg="mod">
          <ac:chgData name="Sathwik Kanukuntla" userId="4d5b71af-9d5f-4aba-a737-0e54607c669e" providerId="ADAL" clId="{5AE3CD85-F6EB-4548-950F-1331E537885C}" dt="2024-02-20T09:19:36.944" v="1838"/>
          <ac:spMkLst>
            <pc:docMk/>
            <pc:sldMk cId="542667971" sldId="306"/>
            <ac:spMk id="13" creationId="{0E0F47C2-276D-DC13-12B9-009B8C5E9DF0}"/>
          </ac:spMkLst>
        </pc:spChg>
        <pc:spChg chg="mod">
          <ac:chgData name="Sathwik Kanukuntla" userId="4d5b71af-9d5f-4aba-a737-0e54607c669e" providerId="ADAL" clId="{5AE3CD85-F6EB-4548-950F-1331E537885C}" dt="2024-02-20T09:19:36.944" v="1838"/>
          <ac:spMkLst>
            <pc:docMk/>
            <pc:sldMk cId="542667971" sldId="306"/>
            <ac:spMk id="14" creationId="{265C261F-0E69-42D7-1D6D-C04A5BDFAD02}"/>
          </ac:spMkLst>
        </pc:spChg>
        <pc:spChg chg="mod">
          <ac:chgData name="Sathwik Kanukuntla" userId="4d5b71af-9d5f-4aba-a737-0e54607c669e" providerId="ADAL" clId="{5AE3CD85-F6EB-4548-950F-1331E537885C}" dt="2024-02-20T09:19:36.944" v="1838"/>
          <ac:spMkLst>
            <pc:docMk/>
            <pc:sldMk cId="542667971" sldId="306"/>
            <ac:spMk id="15" creationId="{6B3C2082-E4C8-4600-6635-172A3659FF80}"/>
          </ac:spMkLst>
        </pc:spChg>
        <pc:spChg chg="mod">
          <ac:chgData name="Sathwik Kanukuntla" userId="4d5b71af-9d5f-4aba-a737-0e54607c669e" providerId="ADAL" clId="{5AE3CD85-F6EB-4548-950F-1331E537885C}" dt="2024-02-20T09:19:36.944" v="1838"/>
          <ac:spMkLst>
            <pc:docMk/>
            <pc:sldMk cId="542667971" sldId="306"/>
            <ac:spMk id="16" creationId="{7372A796-BDFA-790E-9864-7B5182E183BD}"/>
          </ac:spMkLst>
        </pc:spChg>
        <pc:spChg chg="mod">
          <ac:chgData name="Sathwik Kanukuntla" userId="4d5b71af-9d5f-4aba-a737-0e54607c669e" providerId="ADAL" clId="{5AE3CD85-F6EB-4548-950F-1331E537885C}" dt="2024-02-20T09:19:36.944" v="1838"/>
          <ac:spMkLst>
            <pc:docMk/>
            <pc:sldMk cId="542667971" sldId="306"/>
            <ac:spMk id="17" creationId="{4F95D8D5-3E4E-AE02-600A-1351C0A44F8B}"/>
          </ac:spMkLst>
        </pc:spChg>
        <pc:spChg chg="mod">
          <ac:chgData name="Sathwik Kanukuntla" userId="4d5b71af-9d5f-4aba-a737-0e54607c669e" providerId="ADAL" clId="{5AE3CD85-F6EB-4548-950F-1331E537885C}" dt="2024-02-20T09:19:36.944" v="1838"/>
          <ac:spMkLst>
            <pc:docMk/>
            <pc:sldMk cId="542667971" sldId="306"/>
            <ac:spMk id="18" creationId="{0472351E-FBFD-80F1-DC96-E0B8F9A0D5DF}"/>
          </ac:spMkLst>
        </pc:spChg>
        <pc:spChg chg="mod">
          <ac:chgData name="Sathwik Kanukuntla" userId="4d5b71af-9d5f-4aba-a737-0e54607c669e" providerId="ADAL" clId="{5AE3CD85-F6EB-4548-950F-1331E537885C}" dt="2024-02-20T09:19:36.944" v="1838"/>
          <ac:spMkLst>
            <pc:docMk/>
            <pc:sldMk cId="542667971" sldId="306"/>
            <ac:spMk id="19" creationId="{7D8F6C60-1A7A-C99F-AA8B-377CC93F1B2F}"/>
          </ac:spMkLst>
        </pc:spChg>
        <pc:spChg chg="mod">
          <ac:chgData name="Sathwik Kanukuntla" userId="4d5b71af-9d5f-4aba-a737-0e54607c669e" providerId="ADAL" clId="{5AE3CD85-F6EB-4548-950F-1331E537885C}" dt="2024-02-20T09:19:36.944" v="1838"/>
          <ac:spMkLst>
            <pc:docMk/>
            <pc:sldMk cId="542667971" sldId="306"/>
            <ac:spMk id="20" creationId="{A58AB088-2984-DF25-E5CC-952EFE65EC8E}"/>
          </ac:spMkLst>
        </pc:spChg>
        <pc:spChg chg="mod">
          <ac:chgData name="Sathwik Kanukuntla" userId="4d5b71af-9d5f-4aba-a737-0e54607c669e" providerId="ADAL" clId="{5AE3CD85-F6EB-4548-950F-1331E537885C}" dt="2024-02-20T09:19:36.944" v="1838"/>
          <ac:spMkLst>
            <pc:docMk/>
            <pc:sldMk cId="542667971" sldId="306"/>
            <ac:spMk id="21" creationId="{96972B6A-49A7-7645-3A78-D6F9EA2200AF}"/>
          </ac:spMkLst>
        </pc:spChg>
        <pc:spChg chg="mod">
          <ac:chgData name="Sathwik Kanukuntla" userId="4d5b71af-9d5f-4aba-a737-0e54607c669e" providerId="ADAL" clId="{5AE3CD85-F6EB-4548-950F-1331E537885C}" dt="2024-02-20T09:19:36.944" v="1838"/>
          <ac:spMkLst>
            <pc:docMk/>
            <pc:sldMk cId="542667971" sldId="306"/>
            <ac:spMk id="22" creationId="{04886F5C-E0F2-539D-CA9C-690199E94915}"/>
          </ac:spMkLst>
        </pc:spChg>
        <pc:spChg chg="mod">
          <ac:chgData name="Sathwik Kanukuntla" userId="4d5b71af-9d5f-4aba-a737-0e54607c669e" providerId="ADAL" clId="{5AE3CD85-F6EB-4548-950F-1331E537885C}" dt="2024-02-20T09:19:36.944" v="1838"/>
          <ac:spMkLst>
            <pc:docMk/>
            <pc:sldMk cId="542667971" sldId="306"/>
            <ac:spMk id="23" creationId="{BD325D49-6E9F-B1AB-5958-7E0A1FB25ACF}"/>
          </ac:spMkLst>
        </pc:spChg>
        <pc:spChg chg="mod">
          <ac:chgData name="Sathwik Kanukuntla" userId="4d5b71af-9d5f-4aba-a737-0e54607c669e" providerId="ADAL" clId="{5AE3CD85-F6EB-4548-950F-1331E537885C}" dt="2024-02-20T09:19:36.944" v="1838"/>
          <ac:spMkLst>
            <pc:docMk/>
            <pc:sldMk cId="542667971" sldId="306"/>
            <ac:spMk id="24" creationId="{F8E0B52A-1B3D-66F7-5798-36B5B766CAD6}"/>
          </ac:spMkLst>
        </pc:spChg>
        <pc:spChg chg="mod">
          <ac:chgData name="Sathwik Kanukuntla" userId="4d5b71af-9d5f-4aba-a737-0e54607c669e" providerId="ADAL" clId="{5AE3CD85-F6EB-4548-950F-1331E537885C}" dt="2024-02-20T09:19:36.944" v="1838"/>
          <ac:spMkLst>
            <pc:docMk/>
            <pc:sldMk cId="542667971" sldId="306"/>
            <ac:spMk id="25" creationId="{13D06FE0-98C3-DC28-CE10-7B39BE4B7FE8}"/>
          </ac:spMkLst>
        </pc:spChg>
        <pc:spChg chg="mod">
          <ac:chgData name="Sathwik Kanukuntla" userId="4d5b71af-9d5f-4aba-a737-0e54607c669e" providerId="ADAL" clId="{5AE3CD85-F6EB-4548-950F-1331E537885C}" dt="2024-02-20T09:19:36.944" v="1838"/>
          <ac:spMkLst>
            <pc:docMk/>
            <pc:sldMk cId="542667971" sldId="306"/>
            <ac:spMk id="26" creationId="{7B2CC808-3AAD-3CBA-DC10-DCC6CBB9DB64}"/>
          </ac:spMkLst>
        </pc:spChg>
        <pc:spChg chg="mod">
          <ac:chgData name="Sathwik Kanukuntla" userId="4d5b71af-9d5f-4aba-a737-0e54607c669e" providerId="ADAL" clId="{5AE3CD85-F6EB-4548-950F-1331E537885C}" dt="2024-02-20T09:19:36.944" v="1838"/>
          <ac:spMkLst>
            <pc:docMk/>
            <pc:sldMk cId="542667971" sldId="306"/>
            <ac:spMk id="27" creationId="{41A2F512-0E8A-C3A2-2E47-30F7F7361CBC}"/>
          </ac:spMkLst>
        </pc:spChg>
        <pc:spChg chg="mod">
          <ac:chgData name="Sathwik Kanukuntla" userId="4d5b71af-9d5f-4aba-a737-0e54607c669e" providerId="ADAL" clId="{5AE3CD85-F6EB-4548-950F-1331E537885C}" dt="2024-02-20T09:19:36.944" v="1838"/>
          <ac:spMkLst>
            <pc:docMk/>
            <pc:sldMk cId="542667971" sldId="306"/>
            <ac:spMk id="28" creationId="{835519EF-2583-B8AF-13DA-806B899E91B0}"/>
          </ac:spMkLst>
        </pc:spChg>
        <pc:spChg chg="mod">
          <ac:chgData name="Sathwik Kanukuntla" userId="4d5b71af-9d5f-4aba-a737-0e54607c669e" providerId="ADAL" clId="{5AE3CD85-F6EB-4548-950F-1331E537885C}" dt="2024-02-20T09:19:36.944" v="1838"/>
          <ac:spMkLst>
            <pc:docMk/>
            <pc:sldMk cId="542667971" sldId="306"/>
            <ac:spMk id="29" creationId="{7CCE5BB1-F866-9498-400E-E955EAFEFE81}"/>
          </ac:spMkLst>
        </pc:spChg>
        <pc:spChg chg="mod">
          <ac:chgData name="Sathwik Kanukuntla" userId="4d5b71af-9d5f-4aba-a737-0e54607c669e" providerId="ADAL" clId="{5AE3CD85-F6EB-4548-950F-1331E537885C}" dt="2024-02-20T09:19:36.944" v="1838"/>
          <ac:spMkLst>
            <pc:docMk/>
            <pc:sldMk cId="542667971" sldId="306"/>
            <ac:spMk id="30" creationId="{E550BF50-0997-8071-F461-82CD8F2E29DB}"/>
          </ac:spMkLst>
        </pc:spChg>
        <pc:spChg chg="mod">
          <ac:chgData name="Sathwik Kanukuntla" userId="4d5b71af-9d5f-4aba-a737-0e54607c669e" providerId="ADAL" clId="{5AE3CD85-F6EB-4548-950F-1331E537885C}" dt="2024-02-20T09:19:36.944" v="1838"/>
          <ac:spMkLst>
            <pc:docMk/>
            <pc:sldMk cId="542667971" sldId="306"/>
            <ac:spMk id="31" creationId="{BC85272E-1D98-2C1A-39AB-440167BC2B1B}"/>
          </ac:spMkLst>
        </pc:spChg>
        <pc:spChg chg="mod">
          <ac:chgData name="Sathwik Kanukuntla" userId="4d5b71af-9d5f-4aba-a737-0e54607c669e" providerId="ADAL" clId="{5AE3CD85-F6EB-4548-950F-1331E537885C}" dt="2024-02-20T09:19:36.944" v="1838"/>
          <ac:spMkLst>
            <pc:docMk/>
            <pc:sldMk cId="542667971" sldId="306"/>
            <ac:spMk id="32" creationId="{0D95F039-9E6D-3F04-2EE0-8AEE14FC46AD}"/>
          </ac:spMkLst>
        </pc:spChg>
        <pc:spChg chg="mod">
          <ac:chgData name="Sathwik Kanukuntla" userId="4d5b71af-9d5f-4aba-a737-0e54607c669e" providerId="ADAL" clId="{5AE3CD85-F6EB-4548-950F-1331E537885C}" dt="2024-02-20T09:19:36.944" v="1838"/>
          <ac:spMkLst>
            <pc:docMk/>
            <pc:sldMk cId="542667971" sldId="306"/>
            <ac:spMk id="33" creationId="{6D86D35A-2490-C11E-551B-20F3375E3D7F}"/>
          </ac:spMkLst>
        </pc:spChg>
        <pc:spChg chg="mod">
          <ac:chgData name="Sathwik Kanukuntla" userId="4d5b71af-9d5f-4aba-a737-0e54607c669e" providerId="ADAL" clId="{5AE3CD85-F6EB-4548-950F-1331E537885C}" dt="2024-02-20T09:19:36.944" v="1838"/>
          <ac:spMkLst>
            <pc:docMk/>
            <pc:sldMk cId="542667971" sldId="306"/>
            <ac:spMk id="34" creationId="{332BBA5B-0D08-9862-EEBC-3CB9F9C9734D}"/>
          </ac:spMkLst>
        </pc:spChg>
        <pc:spChg chg="mod">
          <ac:chgData name="Sathwik Kanukuntla" userId="4d5b71af-9d5f-4aba-a737-0e54607c669e" providerId="ADAL" clId="{5AE3CD85-F6EB-4548-950F-1331E537885C}" dt="2024-02-20T09:19:36.944" v="1838"/>
          <ac:spMkLst>
            <pc:docMk/>
            <pc:sldMk cId="542667971" sldId="306"/>
            <ac:spMk id="35" creationId="{F58CC697-5867-6E6A-8B8A-2E5956AB2756}"/>
          </ac:spMkLst>
        </pc:spChg>
        <pc:spChg chg="mod">
          <ac:chgData name="Sathwik Kanukuntla" userId="4d5b71af-9d5f-4aba-a737-0e54607c669e" providerId="ADAL" clId="{5AE3CD85-F6EB-4548-950F-1331E537885C}" dt="2024-02-20T09:19:36.944" v="1838"/>
          <ac:spMkLst>
            <pc:docMk/>
            <pc:sldMk cId="542667971" sldId="306"/>
            <ac:spMk id="36" creationId="{0C413E6C-98F7-CB8D-99BF-EB6C818CED9A}"/>
          </ac:spMkLst>
        </pc:spChg>
        <pc:spChg chg="mod">
          <ac:chgData name="Sathwik Kanukuntla" userId="4d5b71af-9d5f-4aba-a737-0e54607c669e" providerId="ADAL" clId="{5AE3CD85-F6EB-4548-950F-1331E537885C}" dt="2024-02-20T09:19:36.944" v="1838"/>
          <ac:spMkLst>
            <pc:docMk/>
            <pc:sldMk cId="542667971" sldId="306"/>
            <ac:spMk id="37" creationId="{1F9D2363-6F78-219A-7067-9E5CCBC77E80}"/>
          </ac:spMkLst>
        </pc:spChg>
        <pc:spChg chg="mod">
          <ac:chgData name="Sathwik Kanukuntla" userId="4d5b71af-9d5f-4aba-a737-0e54607c669e" providerId="ADAL" clId="{5AE3CD85-F6EB-4548-950F-1331E537885C}" dt="2024-02-20T09:19:36.944" v="1838"/>
          <ac:spMkLst>
            <pc:docMk/>
            <pc:sldMk cId="542667971" sldId="306"/>
            <ac:spMk id="38" creationId="{8C959F4D-B37A-DF6C-2603-A337472FCAA1}"/>
          </ac:spMkLst>
        </pc:spChg>
        <pc:spChg chg="mod">
          <ac:chgData name="Sathwik Kanukuntla" userId="4d5b71af-9d5f-4aba-a737-0e54607c669e" providerId="ADAL" clId="{5AE3CD85-F6EB-4548-950F-1331E537885C}" dt="2024-02-20T09:19:36.944" v="1838"/>
          <ac:spMkLst>
            <pc:docMk/>
            <pc:sldMk cId="542667971" sldId="306"/>
            <ac:spMk id="39" creationId="{4AF825CB-64BD-051E-8836-9E8264C31A9D}"/>
          </ac:spMkLst>
        </pc:spChg>
        <pc:spChg chg="mod">
          <ac:chgData name="Sathwik Kanukuntla" userId="4d5b71af-9d5f-4aba-a737-0e54607c669e" providerId="ADAL" clId="{5AE3CD85-F6EB-4548-950F-1331E537885C}" dt="2024-02-20T09:19:36.944" v="1838"/>
          <ac:spMkLst>
            <pc:docMk/>
            <pc:sldMk cId="542667971" sldId="306"/>
            <ac:spMk id="40" creationId="{F3BE5759-2BC0-F705-9BB7-4B1BD99EF78B}"/>
          </ac:spMkLst>
        </pc:spChg>
        <pc:spChg chg="mod">
          <ac:chgData name="Sathwik Kanukuntla" userId="4d5b71af-9d5f-4aba-a737-0e54607c669e" providerId="ADAL" clId="{5AE3CD85-F6EB-4548-950F-1331E537885C}" dt="2024-02-20T09:19:36.944" v="1838"/>
          <ac:spMkLst>
            <pc:docMk/>
            <pc:sldMk cId="542667971" sldId="306"/>
            <ac:spMk id="41" creationId="{55C08963-55BA-54E7-3126-86A0389AEC1F}"/>
          </ac:spMkLst>
        </pc:spChg>
        <pc:spChg chg="mod">
          <ac:chgData name="Sathwik Kanukuntla" userId="4d5b71af-9d5f-4aba-a737-0e54607c669e" providerId="ADAL" clId="{5AE3CD85-F6EB-4548-950F-1331E537885C}" dt="2024-02-20T09:19:36.944" v="1838"/>
          <ac:spMkLst>
            <pc:docMk/>
            <pc:sldMk cId="542667971" sldId="306"/>
            <ac:spMk id="42" creationId="{44950FE4-36EC-84A5-655E-5EA85D057F1A}"/>
          </ac:spMkLst>
        </pc:spChg>
        <pc:spChg chg="mod">
          <ac:chgData name="Sathwik Kanukuntla" userId="4d5b71af-9d5f-4aba-a737-0e54607c669e" providerId="ADAL" clId="{5AE3CD85-F6EB-4548-950F-1331E537885C}" dt="2024-02-20T09:19:36.944" v="1838"/>
          <ac:spMkLst>
            <pc:docMk/>
            <pc:sldMk cId="542667971" sldId="306"/>
            <ac:spMk id="43" creationId="{0CF0BF8B-25CE-6590-5896-2712B5613023}"/>
          </ac:spMkLst>
        </pc:spChg>
        <pc:spChg chg="mod">
          <ac:chgData name="Sathwik Kanukuntla" userId="4d5b71af-9d5f-4aba-a737-0e54607c669e" providerId="ADAL" clId="{5AE3CD85-F6EB-4548-950F-1331E537885C}" dt="2024-02-20T09:19:36.944" v="1838"/>
          <ac:spMkLst>
            <pc:docMk/>
            <pc:sldMk cId="542667971" sldId="306"/>
            <ac:spMk id="44" creationId="{843AD977-DEAA-2CB9-9957-199DC4713EEA}"/>
          </ac:spMkLst>
        </pc:spChg>
        <pc:spChg chg="mod">
          <ac:chgData name="Sathwik Kanukuntla" userId="4d5b71af-9d5f-4aba-a737-0e54607c669e" providerId="ADAL" clId="{5AE3CD85-F6EB-4548-950F-1331E537885C}" dt="2024-02-20T09:19:36.944" v="1838"/>
          <ac:spMkLst>
            <pc:docMk/>
            <pc:sldMk cId="542667971" sldId="306"/>
            <ac:spMk id="45" creationId="{9C41EB7E-EB58-3668-7061-33321E58D40B}"/>
          </ac:spMkLst>
        </pc:spChg>
        <pc:spChg chg="mod">
          <ac:chgData name="Sathwik Kanukuntla" userId="4d5b71af-9d5f-4aba-a737-0e54607c669e" providerId="ADAL" clId="{5AE3CD85-F6EB-4548-950F-1331E537885C}" dt="2024-02-20T09:19:36.944" v="1838"/>
          <ac:spMkLst>
            <pc:docMk/>
            <pc:sldMk cId="542667971" sldId="306"/>
            <ac:spMk id="46" creationId="{F949D704-ED4C-1233-8814-3C0F0292726B}"/>
          </ac:spMkLst>
        </pc:spChg>
        <pc:spChg chg="mod">
          <ac:chgData name="Sathwik Kanukuntla" userId="4d5b71af-9d5f-4aba-a737-0e54607c669e" providerId="ADAL" clId="{5AE3CD85-F6EB-4548-950F-1331E537885C}" dt="2024-02-20T09:19:36.944" v="1838"/>
          <ac:spMkLst>
            <pc:docMk/>
            <pc:sldMk cId="542667971" sldId="306"/>
            <ac:spMk id="47" creationId="{489D8B99-A5A6-E63C-AA77-56D10277BF9F}"/>
          </ac:spMkLst>
        </pc:spChg>
        <pc:spChg chg="mod">
          <ac:chgData name="Sathwik Kanukuntla" userId="4d5b71af-9d5f-4aba-a737-0e54607c669e" providerId="ADAL" clId="{5AE3CD85-F6EB-4548-950F-1331E537885C}" dt="2024-02-20T09:19:36.944" v="1838"/>
          <ac:spMkLst>
            <pc:docMk/>
            <pc:sldMk cId="542667971" sldId="306"/>
            <ac:spMk id="48" creationId="{640D1BC6-E997-4EBE-CACE-6FF08B7C425A}"/>
          </ac:spMkLst>
        </pc:spChg>
        <pc:spChg chg="mod">
          <ac:chgData name="Sathwik Kanukuntla" userId="4d5b71af-9d5f-4aba-a737-0e54607c669e" providerId="ADAL" clId="{5AE3CD85-F6EB-4548-950F-1331E537885C}" dt="2024-02-20T09:19:36.944" v="1838"/>
          <ac:spMkLst>
            <pc:docMk/>
            <pc:sldMk cId="542667971" sldId="306"/>
            <ac:spMk id="49" creationId="{F16A0052-5511-E1B5-4833-665E49485F81}"/>
          </ac:spMkLst>
        </pc:spChg>
        <pc:spChg chg="mod">
          <ac:chgData name="Sathwik Kanukuntla" userId="4d5b71af-9d5f-4aba-a737-0e54607c669e" providerId="ADAL" clId="{5AE3CD85-F6EB-4548-950F-1331E537885C}" dt="2024-02-20T09:19:36.944" v="1838"/>
          <ac:spMkLst>
            <pc:docMk/>
            <pc:sldMk cId="542667971" sldId="306"/>
            <ac:spMk id="50" creationId="{8D822DC5-6740-3B79-C3A1-A49E9E5C64BB}"/>
          </ac:spMkLst>
        </pc:spChg>
        <pc:spChg chg="mod">
          <ac:chgData name="Sathwik Kanukuntla" userId="4d5b71af-9d5f-4aba-a737-0e54607c669e" providerId="ADAL" clId="{5AE3CD85-F6EB-4548-950F-1331E537885C}" dt="2024-02-20T09:19:36.944" v="1838"/>
          <ac:spMkLst>
            <pc:docMk/>
            <pc:sldMk cId="542667971" sldId="306"/>
            <ac:spMk id="51" creationId="{CE9B5D6E-FAA1-1117-4EE3-458AFEBBCA38}"/>
          </ac:spMkLst>
        </pc:spChg>
        <pc:spChg chg="mod">
          <ac:chgData name="Sathwik Kanukuntla" userId="4d5b71af-9d5f-4aba-a737-0e54607c669e" providerId="ADAL" clId="{5AE3CD85-F6EB-4548-950F-1331E537885C}" dt="2024-02-20T09:19:36.944" v="1838"/>
          <ac:spMkLst>
            <pc:docMk/>
            <pc:sldMk cId="542667971" sldId="306"/>
            <ac:spMk id="52" creationId="{FB9D64BF-2CC6-46B4-58D5-7B13BB6C66AD}"/>
          </ac:spMkLst>
        </pc:spChg>
        <pc:spChg chg="mod">
          <ac:chgData name="Sathwik Kanukuntla" userId="4d5b71af-9d5f-4aba-a737-0e54607c669e" providerId="ADAL" clId="{5AE3CD85-F6EB-4548-950F-1331E537885C}" dt="2024-02-20T09:19:36.944" v="1838"/>
          <ac:spMkLst>
            <pc:docMk/>
            <pc:sldMk cId="542667971" sldId="306"/>
            <ac:spMk id="53" creationId="{3F670DA7-B9AD-F099-BC7A-6837CBBDC158}"/>
          </ac:spMkLst>
        </pc:spChg>
        <pc:spChg chg="mod">
          <ac:chgData name="Sathwik Kanukuntla" userId="4d5b71af-9d5f-4aba-a737-0e54607c669e" providerId="ADAL" clId="{5AE3CD85-F6EB-4548-950F-1331E537885C}" dt="2024-02-20T09:19:36.944" v="1838"/>
          <ac:spMkLst>
            <pc:docMk/>
            <pc:sldMk cId="542667971" sldId="306"/>
            <ac:spMk id="54" creationId="{C04C89B2-7C22-8748-0A6F-985AC4C58ADD}"/>
          </ac:spMkLst>
        </pc:spChg>
        <pc:spChg chg="mod">
          <ac:chgData name="Sathwik Kanukuntla" userId="4d5b71af-9d5f-4aba-a737-0e54607c669e" providerId="ADAL" clId="{5AE3CD85-F6EB-4548-950F-1331E537885C}" dt="2024-02-20T09:19:36.944" v="1838"/>
          <ac:spMkLst>
            <pc:docMk/>
            <pc:sldMk cId="542667971" sldId="306"/>
            <ac:spMk id="55" creationId="{1767D673-6126-1A5E-4F70-A65866F5E134}"/>
          </ac:spMkLst>
        </pc:spChg>
        <pc:spChg chg="mod">
          <ac:chgData name="Sathwik Kanukuntla" userId="4d5b71af-9d5f-4aba-a737-0e54607c669e" providerId="ADAL" clId="{5AE3CD85-F6EB-4548-950F-1331E537885C}" dt="2024-02-20T09:19:36.944" v="1838"/>
          <ac:spMkLst>
            <pc:docMk/>
            <pc:sldMk cId="542667971" sldId="306"/>
            <ac:spMk id="56" creationId="{6FB60FD3-B31B-73F7-97AF-5171C56D6890}"/>
          </ac:spMkLst>
        </pc:spChg>
        <pc:spChg chg="mod">
          <ac:chgData name="Sathwik Kanukuntla" userId="4d5b71af-9d5f-4aba-a737-0e54607c669e" providerId="ADAL" clId="{5AE3CD85-F6EB-4548-950F-1331E537885C}" dt="2024-02-20T09:19:36.944" v="1838"/>
          <ac:spMkLst>
            <pc:docMk/>
            <pc:sldMk cId="542667971" sldId="306"/>
            <ac:spMk id="57" creationId="{00DBA1C5-3A2D-526E-C49A-7ADC602589E6}"/>
          </ac:spMkLst>
        </pc:spChg>
        <pc:spChg chg="mod">
          <ac:chgData name="Sathwik Kanukuntla" userId="4d5b71af-9d5f-4aba-a737-0e54607c669e" providerId="ADAL" clId="{5AE3CD85-F6EB-4548-950F-1331E537885C}" dt="2024-02-20T09:19:36.944" v="1838"/>
          <ac:spMkLst>
            <pc:docMk/>
            <pc:sldMk cId="542667971" sldId="306"/>
            <ac:spMk id="58" creationId="{56A33BFB-14D1-B948-FDD6-809558A4A573}"/>
          </ac:spMkLst>
        </pc:spChg>
        <pc:spChg chg="mod">
          <ac:chgData name="Sathwik Kanukuntla" userId="4d5b71af-9d5f-4aba-a737-0e54607c669e" providerId="ADAL" clId="{5AE3CD85-F6EB-4548-950F-1331E537885C}" dt="2024-02-20T09:19:36.944" v="1838"/>
          <ac:spMkLst>
            <pc:docMk/>
            <pc:sldMk cId="542667971" sldId="306"/>
            <ac:spMk id="59" creationId="{38295730-B4FA-6646-3A61-9768CC569050}"/>
          </ac:spMkLst>
        </pc:spChg>
        <pc:spChg chg="mod">
          <ac:chgData name="Sathwik Kanukuntla" userId="4d5b71af-9d5f-4aba-a737-0e54607c669e" providerId="ADAL" clId="{5AE3CD85-F6EB-4548-950F-1331E537885C}" dt="2024-02-20T09:19:36.944" v="1838"/>
          <ac:spMkLst>
            <pc:docMk/>
            <pc:sldMk cId="542667971" sldId="306"/>
            <ac:spMk id="60" creationId="{7AAE296D-5B2A-E0FF-F146-780A2EF239D2}"/>
          </ac:spMkLst>
        </pc:spChg>
        <pc:spChg chg="mod">
          <ac:chgData name="Sathwik Kanukuntla" userId="4d5b71af-9d5f-4aba-a737-0e54607c669e" providerId="ADAL" clId="{5AE3CD85-F6EB-4548-950F-1331E537885C}" dt="2024-02-20T09:19:36.944" v="1838"/>
          <ac:spMkLst>
            <pc:docMk/>
            <pc:sldMk cId="542667971" sldId="306"/>
            <ac:spMk id="61" creationId="{DD1C9E96-E8EE-CBB3-F6C8-955D0FA602E1}"/>
          </ac:spMkLst>
        </pc:spChg>
        <pc:spChg chg="mod">
          <ac:chgData name="Sathwik Kanukuntla" userId="4d5b71af-9d5f-4aba-a737-0e54607c669e" providerId="ADAL" clId="{5AE3CD85-F6EB-4548-950F-1331E537885C}" dt="2024-02-20T09:19:36.944" v="1838"/>
          <ac:spMkLst>
            <pc:docMk/>
            <pc:sldMk cId="542667971" sldId="306"/>
            <ac:spMk id="62" creationId="{E32C106A-11D1-5549-0685-CE77EFA03116}"/>
          </ac:spMkLst>
        </pc:spChg>
        <pc:spChg chg="mod">
          <ac:chgData name="Sathwik Kanukuntla" userId="4d5b71af-9d5f-4aba-a737-0e54607c669e" providerId="ADAL" clId="{5AE3CD85-F6EB-4548-950F-1331E537885C}" dt="2024-02-20T09:19:36.944" v="1838"/>
          <ac:spMkLst>
            <pc:docMk/>
            <pc:sldMk cId="542667971" sldId="306"/>
            <ac:spMk id="63" creationId="{A4252630-721B-826E-3B5B-812101221F9A}"/>
          </ac:spMkLst>
        </pc:spChg>
        <pc:spChg chg="mod">
          <ac:chgData name="Sathwik Kanukuntla" userId="4d5b71af-9d5f-4aba-a737-0e54607c669e" providerId="ADAL" clId="{5AE3CD85-F6EB-4548-950F-1331E537885C}" dt="2024-02-20T09:19:36.944" v="1838"/>
          <ac:spMkLst>
            <pc:docMk/>
            <pc:sldMk cId="542667971" sldId="306"/>
            <ac:spMk id="448" creationId="{98FCE44D-85C0-F5F4-C555-4D48F12368AF}"/>
          </ac:spMkLst>
        </pc:spChg>
        <pc:spChg chg="mod">
          <ac:chgData name="Sathwik Kanukuntla" userId="4d5b71af-9d5f-4aba-a737-0e54607c669e" providerId="ADAL" clId="{5AE3CD85-F6EB-4548-950F-1331E537885C}" dt="2024-02-20T09:19:36.944" v="1838"/>
          <ac:spMkLst>
            <pc:docMk/>
            <pc:sldMk cId="542667971" sldId="306"/>
            <ac:spMk id="449" creationId="{EE69AF23-8459-7C27-ED23-86679F5FCCC4}"/>
          </ac:spMkLst>
        </pc:spChg>
        <pc:spChg chg="mod">
          <ac:chgData name="Sathwik Kanukuntla" userId="4d5b71af-9d5f-4aba-a737-0e54607c669e" providerId="ADAL" clId="{5AE3CD85-F6EB-4548-950F-1331E537885C}" dt="2024-02-20T09:19:36.944" v="1838"/>
          <ac:spMkLst>
            <pc:docMk/>
            <pc:sldMk cId="542667971" sldId="306"/>
            <ac:spMk id="450" creationId="{C4232DAB-AA28-56D5-D188-2B95E5A1A456}"/>
          </ac:spMkLst>
        </pc:spChg>
        <pc:spChg chg="mod">
          <ac:chgData name="Sathwik Kanukuntla" userId="4d5b71af-9d5f-4aba-a737-0e54607c669e" providerId="ADAL" clId="{5AE3CD85-F6EB-4548-950F-1331E537885C}" dt="2024-02-20T09:19:36.944" v="1838"/>
          <ac:spMkLst>
            <pc:docMk/>
            <pc:sldMk cId="542667971" sldId="306"/>
            <ac:spMk id="451" creationId="{116C3450-2568-EE91-B944-A73F01F4AFD6}"/>
          </ac:spMkLst>
        </pc:spChg>
        <pc:spChg chg="mod">
          <ac:chgData name="Sathwik Kanukuntla" userId="4d5b71af-9d5f-4aba-a737-0e54607c669e" providerId="ADAL" clId="{5AE3CD85-F6EB-4548-950F-1331E537885C}" dt="2024-02-20T09:19:21.624" v="1836" actId="20577"/>
          <ac:spMkLst>
            <pc:docMk/>
            <pc:sldMk cId="542667971" sldId="306"/>
            <ac:spMk id="452" creationId="{00000000-0000-0000-0000-000000000000}"/>
          </ac:spMkLst>
        </pc:spChg>
        <pc:spChg chg="mod">
          <ac:chgData name="Sathwik Kanukuntla" userId="4d5b71af-9d5f-4aba-a737-0e54607c669e" providerId="ADAL" clId="{5AE3CD85-F6EB-4548-950F-1331E537885C}" dt="2024-02-20T09:19:36.944" v="1838"/>
          <ac:spMkLst>
            <pc:docMk/>
            <pc:sldMk cId="542667971" sldId="306"/>
            <ac:spMk id="453" creationId="{5D9D1189-ED59-7C3A-94E2-31219FB2E354}"/>
          </ac:spMkLst>
        </pc:spChg>
        <pc:spChg chg="add mod">
          <ac:chgData name="Sathwik Kanukuntla" userId="4d5b71af-9d5f-4aba-a737-0e54607c669e" providerId="ADAL" clId="{5AE3CD85-F6EB-4548-950F-1331E537885C}" dt="2024-02-20T09:20:04.782" v="1841"/>
          <ac:spMkLst>
            <pc:docMk/>
            <pc:sldMk cId="542667971" sldId="306"/>
            <ac:spMk id="458" creationId="{999708A6-D048-10CC-F6D5-9BF8A318732C}"/>
          </ac:spMkLst>
        </pc:spChg>
        <pc:spChg chg="add mod">
          <ac:chgData name="Sathwik Kanukuntla" userId="4d5b71af-9d5f-4aba-a737-0e54607c669e" providerId="ADAL" clId="{5AE3CD85-F6EB-4548-950F-1331E537885C}" dt="2024-02-20T09:22:30.174" v="1863"/>
          <ac:spMkLst>
            <pc:docMk/>
            <pc:sldMk cId="542667971" sldId="306"/>
            <ac:spMk id="459" creationId="{2868FEF2-7155-F626-0DBD-1A35392A51D7}"/>
          </ac:spMkLst>
        </pc:spChg>
        <pc:grpChg chg="add mod">
          <ac:chgData name="Sathwik Kanukuntla" userId="4d5b71af-9d5f-4aba-a737-0e54607c669e" providerId="ADAL" clId="{5AE3CD85-F6EB-4548-950F-1331E537885C}" dt="2024-02-20T09:19:36.944" v="1838"/>
          <ac:grpSpMkLst>
            <pc:docMk/>
            <pc:sldMk cId="542667971" sldId="306"/>
            <ac:grpSpMk id="3" creationId="{BF21C002-760A-6D9B-8F4B-19AC6E62A93D}"/>
          </ac:grpSpMkLst>
        </pc:grpChg>
        <pc:picChg chg="del">
          <ac:chgData name="Sathwik Kanukuntla" userId="4d5b71af-9d5f-4aba-a737-0e54607c669e" providerId="ADAL" clId="{5AE3CD85-F6EB-4548-950F-1331E537885C}" dt="2024-02-20T09:19:35.152" v="1837" actId="478"/>
          <ac:picMkLst>
            <pc:docMk/>
            <pc:sldMk cId="542667971" sldId="306"/>
            <ac:picMk id="4" creationId="{571F4448-B80F-2742-D02D-3EA49935DFF9}"/>
          </ac:picMkLst>
        </pc:picChg>
        <pc:picChg chg="add mod">
          <ac:chgData name="Sathwik Kanukuntla" userId="4d5b71af-9d5f-4aba-a737-0e54607c669e" providerId="ADAL" clId="{5AE3CD85-F6EB-4548-950F-1331E537885C}" dt="2024-02-20T09:19:36.944" v="1838"/>
          <ac:picMkLst>
            <pc:docMk/>
            <pc:sldMk cId="542667971" sldId="306"/>
            <ac:picMk id="454" creationId="{377E9CF3-78D0-AE77-C3DB-176EB2FC99C4}"/>
          </ac:picMkLst>
        </pc:picChg>
        <pc:picChg chg="add mod">
          <ac:chgData name="Sathwik Kanukuntla" userId="4d5b71af-9d5f-4aba-a737-0e54607c669e" providerId="ADAL" clId="{5AE3CD85-F6EB-4548-950F-1331E537885C}" dt="2024-02-20T09:19:36.944" v="1838"/>
          <ac:picMkLst>
            <pc:docMk/>
            <pc:sldMk cId="542667971" sldId="306"/>
            <ac:picMk id="455" creationId="{96817AE3-FEDE-56E6-7F60-F52B5ACB80FE}"/>
          </ac:picMkLst>
        </pc:picChg>
        <pc:picChg chg="add mod">
          <ac:chgData name="Sathwik Kanukuntla" userId="4d5b71af-9d5f-4aba-a737-0e54607c669e" providerId="ADAL" clId="{5AE3CD85-F6EB-4548-950F-1331E537885C}" dt="2024-02-20T09:19:36.944" v="1838"/>
          <ac:picMkLst>
            <pc:docMk/>
            <pc:sldMk cId="542667971" sldId="306"/>
            <ac:picMk id="456" creationId="{709244D9-929D-F56F-4D6C-949BF5DE63BF}"/>
          </ac:picMkLst>
        </pc:picChg>
        <pc:cxnChg chg="add mod">
          <ac:chgData name="Sathwik Kanukuntla" userId="4d5b71af-9d5f-4aba-a737-0e54607c669e" providerId="ADAL" clId="{5AE3CD85-F6EB-4548-950F-1331E537885C}" dt="2024-02-20T09:19:36.944" v="1838"/>
          <ac:cxnSpMkLst>
            <pc:docMk/>
            <pc:sldMk cId="542667971" sldId="306"/>
            <ac:cxnSpMk id="2" creationId="{0666E2E7-4C8A-F06D-7957-1B83F30EB5C9}"/>
          </ac:cxnSpMkLst>
        </pc:cxnChg>
        <pc:cxnChg chg="add mod">
          <ac:chgData name="Sathwik Kanukuntla" userId="4d5b71af-9d5f-4aba-a737-0e54607c669e" providerId="ADAL" clId="{5AE3CD85-F6EB-4548-950F-1331E537885C}" dt="2024-02-20T09:19:36.944" v="1838"/>
          <ac:cxnSpMkLst>
            <pc:docMk/>
            <pc:sldMk cId="542667971" sldId="306"/>
            <ac:cxnSpMk id="457" creationId="{0538DA89-EF32-522A-E013-88CC2E839E6B}"/>
          </ac:cxnSpMkLst>
        </pc:cxnChg>
      </pc:sldChg>
      <pc:sldChg chg="addSp delSp modSp mod">
        <pc:chgData name="Sathwik Kanukuntla" userId="4d5b71af-9d5f-4aba-a737-0e54607c669e" providerId="ADAL" clId="{5AE3CD85-F6EB-4548-950F-1331E537885C}" dt="2024-02-20T13:17:52.751" v="2528" actId="20577"/>
        <pc:sldMkLst>
          <pc:docMk/>
          <pc:sldMk cId="3058936169" sldId="307"/>
        </pc:sldMkLst>
        <pc:spChg chg="add mod">
          <ac:chgData name="Sathwik Kanukuntla" userId="4d5b71af-9d5f-4aba-a737-0e54607c669e" providerId="ADAL" clId="{5AE3CD85-F6EB-4548-950F-1331E537885C}" dt="2024-02-20T13:05:23.785" v="2477" actId="57"/>
          <ac:spMkLst>
            <pc:docMk/>
            <pc:sldMk cId="3058936169" sldId="307"/>
            <ac:spMk id="2" creationId="{E0770C13-C6FA-B466-150D-8B068FF1D609}"/>
          </ac:spMkLst>
        </pc:spChg>
        <pc:spChg chg="add mod">
          <ac:chgData name="Sathwik Kanukuntla" userId="4d5b71af-9d5f-4aba-a737-0e54607c669e" providerId="ADAL" clId="{5AE3CD85-F6EB-4548-950F-1331E537885C}" dt="2024-02-20T13:04:53.734" v="2466" actId="57"/>
          <ac:spMkLst>
            <pc:docMk/>
            <pc:sldMk cId="3058936169" sldId="307"/>
            <ac:spMk id="4" creationId="{6E262508-133E-7E4B-C28C-E939A651D0EA}"/>
          </ac:spMkLst>
        </pc:spChg>
        <pc:spChg chg="add mod">
          <ac:chgData name="Sathwik Kanukuntla" userId="4d5b71af-9d5f-4aba-a737-0e54607c669e" providerId="ADAL" clId="{5AE3CD85-F6EB-4548-950F-1331E537885C}" dt="2024-02-20T07:08:05.386" v="688" actId="1582"/>
          <ac:spMkLst>
            <pc:docMk/>
            <pc:sldMk cId="3058936169" sldId="307"/>
            <ac:spMk id="5" creationId="{D91E1EF0-21BA-5C76-ACD5-CFB8FF65C9F2}"/>
          </ac:spMkLst>
        </pc:spChg>
        <pc:spChg chg="add mod">
          <ac:chgData name="Sathwik Kanukuntla" userId="4d5b71af-9d5f-4aba-a737-0e54607c669e" providerId="ADAL" clId="{5AE3CD85-F6EB-4548-950F-1331E537885C}" dt="2024-02-20T13:04:37.213" v="2461" actId="20577"/>
          <ac:spMkLst>
            <pc:docMk/>
            <pc:sldMk cId="3058936169" sldId="307"/>
            <ac:spMk id="6" creationId="{1C166894-B48B-F655-FBA2-17E4745E896C}"/>
          </ac:spMkLst>
        </pc:spChg>
        <pc:spChg chg="add del mod">
          <ac:chgData name="Sathwik Kanukuntla" userId="4d5b71af-9d5f-4aba-a737-0e54607c669e" providerId="ADAL" clId="{5AE3CD85-F6EB-4548-950F-1331E537885C}" dt="2024-02-20T06:23:42.584" v="496"/>
          <ac:spMkLst>
            <pc:docMk/>
            <pc:sldMk cId="3058936169" sldId="307"/>
            <ac:spMk id="6" creationId="{50D5F595-A115-7950-AD8A-85AC8502A38A}"/>
          </ac:spMkLst>
        </pc:spChg>
        <pc:spChg chg="add mod">
          <ac:chgData name="Sathwik Kanukuntla" userId="4d5b71af-9d5f-4aba-a737-0e54607c669e" providerId="ADAL" clId="{5AE3CD85-F6EB-4548-950F-1331E537885C}" dt="2024-02-20T13:06:49.300" v="2508" actId="1076"/>
          <ac:spMkLst>
            <pc:docMk/>
            <pc:sldMk cId="3058936169" sldId="307"/>
            <ac:spMk id="7" creationId="{6A8781CD-02F8-2199-25D2-487884B9B55D}"/>
          </ac:spMkLst>
        </pc:spChg>
        <pc:spChg chg="add del mod">
          <ac:chgData name="Sathwik Kanukuntla" userId="4d5b71af-9d5f-4aba-a737-0e54607c669e" providerId="ADAL" clId="{5AE3CD85-F6EB-4548-950F-1331E537885C}" dt="2024-02-20T06:24:23.979" v="513"/>
          <ac:spMkLst>
            <pc:docMk/>
            <pc:sldMk cId="3058936169" sldId="307"/>
            <ac:spMk id="7" creationId="{D8F0945D-4F6E-C82A-A00D-01967BF3F41B}"/>
          </ac:spMkLst>
        </pc:spChg>
        <pc:spChg chg="add mod">
          <ac:chgData name="Sathwik Kanukuntla" userId="4d5b71af-9d5f-4aba-a737-0e54607c669e" providerId="ADAL" clId="{5AE3CD85-F6EB-4548-950F-1331E537885C}" dt="2024-02-20T13:05:48.258" v="2486" actId="57"/>
          <ac:spMkLst>
            <pc:docMk/>
            <pc:sldMk cId="3058936169" sldId="307"/>
            <ac:spMk id="8" creationId="{F6F6E538-881F-A3FB-1572-4DD42C09C8DF}"/>
          </ac:spMkLst>
        </pc:spChg>
        <pc:spChg chg="add mod">
          <ac:chgData name="Sathwik Kanukuntla" userId="4d5b71af-9d5f-4aba-a737-0e54607c669e" providerId="ADAL" clId="{5AE3CD85-F6EB-4548-950F-1331E537885C}" dt="2024-02-20T07:06:48.217" v="676" actId="1582"/>
          <ac:spMkLst>
            <pc:docMk/>
            <pc:sldMk cId="3058936169" sldId="307"/>
            <ac:spMk id="9" creationId="{2EE60414-A095-AD08-F3F8-4AB57D586C14}"/>
          </ac:spMkLst>
        </pc:spChg>
        <pc:spChg chg="add mod">
          <ac:chgData name="Sathwik Kanukuntla" userId="4d5b71af-9d5f-4aba-a737-0e54607c669e" providerId="ADAL" clId="{5AE3CD85-F6EB-4548-950F-1331E537885C}" dt="2024-02-20T12:50:59.718" v="2344" actId="20577"/>
          <ac:spMkLst>
            <pc:docMk/>
            <pc:sldMk cId="3058936169" sldId="307"/>
            <ac:spMk id="10" creationId="{ED34E53E-338D-F963-F53D-FF0851415C54}"/>
          </ac:spMkLst>
        </pc:spChg>
        <pc:spChg chg="add del mod">
          <ac:chgData name="Sathwik Kanukuntla" userId="4d5b71af-9d5f-4aba-a737-0e54607c669e" providerId="ADAL" clId="{5AE3CD85-F6EB-4548-950F-1331E537885C}" dt="2024-02-20T07:03:51.938" v="660" actId="478"/>
          <ac:spMkLst>
            <pc:docMk/>
            <pc:sldMk cId="3058936169" sldId="307"/>
            <ac:spMk id="11" creationId="{99B218BC-B1D2-8E5D-13FD-81E261932A74}"/>
          </ac:spMkLst>
        </pc:spChg>
        <pc:spChg chg="add mod">
          <ac:chgData name="Sathwik Kanukuntla" userId="4d5b71af-9d5f-4aba-a737-0e54607c669e" providerId="ADAL" clId="{5AE3CD85-F6EB-4548-950F-1331E537885C}" dt="2024-02-20T12:51:10.572" v="2346" actId="20577"/>
          <ac:spMkLst>
            <pc:docMk/>
            <pc:sldMk cId="3058936169" sldId="307"/>
            <ac:spMk id="12" creationId="{2C45D4B6-543E-245F-D821-4046C691084C}"/>
          </ac:spMkLst>
        </pc:spChg>
        <pc:spChg chg="add del mod">
          <ac:chgData name="Sathwik Kanukuntla" userId="4d5b71af-9d5f-4aba-a737-0e54607c669e" providerId="ADAL" clId="{5AE3CD85-F6EB-4548-950F-1331E537885C}" dt="2024-02-20T06:32:20.023" v="588" actId="478"/>
          <ac:spMkLst>
            <pc:docMk/>
            <pc:sldMk cId="3058936169" sldId="307"/>
            <ac:spMk id="14" creationId="{2E52776F-C954-482E-B5D8-000DEB798DFE}"/>
          </ac:spMkLst>
        </pc:spChg>
        <pc:spChg chg="add del mod">
          <ac:chgData name="Sathwik Kanukuntla" userId="4d5b71af-9d5f-4aba-a737-0e54607c669e" providerId="ADAL" clId="{5AE3CD85-F6EB-4548-950F-1331E537885C}" dt="2024-02-20T06:58:04.051" v="603" actId="478"/>
          <ac:spMkLst>
            <pc:docMk/>
            <pc:sldMk cId="3058936169" sldId="307"/>
            <ac:spMk id="16" creationId="{19FCEA44-D79B-B5E4-D782-FBDCC8F122B4}"/>
          </ac:spMkLst>
        </pc:spChg>
        <pc:spChg chg="add del mod">
          <ac:chgData name="Sathwik Kanukuntla" userId="4d5b71af-9d5f-4aba-a737-0e54607c669e" providerId="ADAL" clId="{5AE3CD85-F6EB-4548-950F-1331E537885C}" dt="2024-02-20T06:57:58.518" v="601" actId="767"/>
          <ac:spMkLst>
            <pc:docMk/>
            <pc:sldMk cId="3058936169" sldId="307"/>
            <ac:spMk id="17" creationId="{C5E38B3A-416F-754C-DFB7-5249558DB271}"/>
          </ac:spMkLst>
        </pc:spChg>
        <pc:spChg chg="add mod">
          <ac:chgData name="Sathwik Kanukuntla" userId="4d5b71af-9d5f-4aba-a737-0e54607c669e" providerId="ADAL" clId="{5AE3CD85-F6EB-4548-950F-1331E537885C}" dt="2024-02-20T06:58:19.935" v="607" actId="571"/>
          <ac:spMkLst>
            <pc:docMk/>
            <pc:sldMk cId="3058936169" sldId="307"/>
            <ac:spMk id="18" creationId="{DB79BA13-2515-C403-5EBA-473E9D7B0EC3}"/>
          </ac:spMkLst>
        </pc:spChg>
        <pc:spChg chg="mod">
          <ac:chgData name="Sathwik Kanukuntla" userId="4d5b71af-9d5f-4aba-a737-0e54607c669e" providerId="ADAL" clId="{5AE3CD85-F6EB-4548-950F-1331E537885C}" dt="2024-02-20T07:07:45.484" v="685" actId="1582"/>
          <ac:spMkLst>
            <pc:docMk/>
            <pc:sldMk cId="3058936169" sldId="307"/>
            <ac:spMk id="21" creationId="{43CDA206-B688-E61C-B92F-699EA3CDF010}"/>
          </ac:spMkLst>
        </pc:spChg>
        <pc:spChg chg="mod">
          <ac:chgData name="Sathwik Kanukuntla" userId="4d5b71af-9d5f-4aba-a737-0e54607c669e" providerId="ADAL" clId="{5AE3CD85-F6EB-4548-950F-1331E537885C}" dt="2024-02-20T13:06:00.179" v="2491" actId="57"/>
          <ac:spMkLst>
            <pc:docMk/>
            <pc:sldMk cId="3058936169" sldId="307"/>
            <ac:spMk id="22" creationId="{EA13671E-A68A-4AFD-073E-8BE115348FAC}"/>
          </ac:spMkLst>
        </pc:spChg>
        <pc:spChg chg="mod">
          <ac:chgData name="Sathwik Kanukuntla" userId="4d5b71af-9d5f-4aba-a737-0e54607c669e" providerId="ADAL" clId="{5AE3CD85-F6EB-4548-950F-1331E537885C}" dt="2024-02-20T07:07:12.933" v="680" actId="1582"/>
          <ac:spMkLst>
            <pc:docMk/>
            <pc:sldMk cId="3058936169" sldId="307"/>
            <ac:spMk id="23" creationId="{C0A2119F-FD5F-E0B7-6F8D-4772D061F84E}"/>
          </ac:spMkLst>
        </pc:spChg>
        <pc:spChg chg="mod">
          <ac:chgData name="Sathwik Kanukuntla" userId="4d5b71af-9d5f-4aba-a737-0e54607c669e" providerId="ADAL" clId="{5AE3CD85-F6EB-4548-950F-1331E537885C}" dt="2024-02-20T12:51:23.143" v="2352" actId="20577"/>
          <ac:spMkLst>
            <pc:docMk/>
            <pc:sldMk cId="3058936169" sldId="307"/>
            <ac:spMk id="24" creationId="{7195A3E4-6D29-8FFC-F2B6-C00B4F738A7E}"/>
          </ac:spMkLst>
        </pc:spChg>
        <pc:spChg chg="del mod">
          <ac:chgData name="Sathwik Kanukuntla" userId="4d5b71af-9d5f-4aba-a737-0e54607c669e" providerId="ADAL" clId="{5AE3CD85-F6EB-4548-950F-1331E537885C}" dt="2024-02-20T07:02:11.811" v="629" actId="478"/>
          <ac:spMkLst>
            <pc:docMk/>
            <pc:sldMk cId="3058936169" sldId="307"/>
            <ac:spMk id="25" creationId="{F27C70B5-9B0A-D9C1-68A3-F47EB4DCA816}"/>
          </ac:spMkLst>
        </pc:spChg>
        <pc:spChg chg="mod">
          <ac:chgData name="Sathwik Kanukuntla" userId="4d5b71af-9d5f-4aba-a737-0e54607c669e" providerId="ADAL" clId="{5AE3CD85-F6EB-4548-950F-1331E537885C}" dt="2024-02-20T12:51:28.435" v="2356" actId="20577"/>
          <ac:spMkLst>
            <pc:docMk/>
            <pc:sldMk cId="3058936169" sldId="307"/>
            <ac:spMk id="26" creationId="{73B2B02F-19BF-D60F-E099-DD2DAE304597}"/>
          </ac:spMkLst>
        </pc:spChg>
        <pc:spChg chg="mod">
          <ac:chgData name="Sathwik Kanukuntla" userId="4d5b71af-9d5f-4aba-a737-0e54607c669e" providerId="ADAL" clId="{5AE3CD85-F6EB-4548-950F-1331E537885C}" dt="2024-02-20T07:07:27.370" v="682" actId="1582"/>
          <ac:spMkLst>
            <pc:docMk/>
            <pc:sldMk cId="3058936169" sldId="307"/>
            <ac:spMk id="28" creationId="{5C5916EF-EE46-27EC-6B79-968124B1E45F}"/>
          </ac:spMkLst>
        </pc:spChg>
        <pc:spChg chg="mod">
          <ac:chgData name="Sathwik Kanukuntla" userId="4d5b71af-9d5f-4aba-a737-0e54607c669e" providerId="ADAL" clId="{5AE3CD85-F6EB-4548-950F-1331E537885C}" dt="2024-02-20T13:06:13.691" v="2502" actId="57"/>
          <ac:spMkLst>
            <pc:docMk/>
            <pc:sldMk cId="3058936169" sldId="307"/>
            <ac:spMk id="29" creationId="{FFDD9E38-4AC6-6199-2C79-EDC4F3DC1681}"/>
          </ac:spMkLst>
        </pc:spChg>
        <pc:spChg chg="mod">
          <ac:chgData name="Sathwik Kanukuntla" userId="4d5b71af-9d5f-4aba-a737-0e54607c669e" providerId="ADAL" clId="{5AE3CD85-F6EB-4548-950F-1331E537885C}" dt="2024-02-20T07:07:05.101" v="678" actId="1582"/>
          <ac:spMkLst>
            <pc:docMk/>
            <pc:sldMk cId="3058936169" sldId="307"/>
            <ac:spMk id="30" creationId="{CDB46538-A241-683D-F07D-97CF8C07D5B5}"/>
          </ac:spMkLst>
        </pc:spChg>
        <pc:spChg chg="mod">
          <ac:chgData name="Sathwik Kanukuntla" userId="4d5b71af-9d5f-4aba-a737-0e54607c669e" providerId="ADAL" clId="{5AE3CD85-F6EB-4548-950F-1331E537885C}" dt="2024-02-20T12:51:41.766" v="2364" actId="20577"/>
          <ac:spMkLst>
            <pc:docMk/>
            <pc:sldMk cId="3058936169" sldId="307"/>
            <ac:spMk id="31" creationId="{BEB06CBC-AB5D-AE65-CAEB-BB7EB5B2FA75}"/>
          </ac:spMkLst>
        </pc:spChg>
        <pc:spChg chg="add del mod">
          <ac:chgData name="Sathwik Kanukuntla" userId="4d5b71af-9d5f-4aba-a737-0e54607c669e" providerId="ADAL" clId="{5AE3CD85-F6EB-4548-950F-1331E537885C}" dt="2024-02-20T07:03:00.131" v="640" actId="478"/>
          <ac:spMkLst>
            <pc:docMk/>
            <pc:sldMk cId="3058936169" sldId="307"/>
            <ac:spMk id="32" creationId="{1962C903-E714-6043-3803-79A1AFCD9A84}"/>
          </ac:spMkLst>
        </pc:spChg>
        <pc:spChg chg="mod">
          <ac:chgData name="Sathwik Kanukuntla" userId="4d5b71af-9d5f-4aba-a737-0e54607c669e" providerId="ADAL" clId="{5AE3CD85-F6EB-4548-950F-1331E537885C}" dt="2024-02-20T12:51:50.703" v="2368" actId="20577"/>
          <ac:spMkLst>
            <pc:docMk/>
            <pc:sldMk cId="3058936169" sldId="307"/>
            <ac:spMk id="33" creationId="{52888234-76CF-7ABF-E51B-BED057D534C4}"/>
          </ac:spMkLst>
        </pc:spChg>
        <pc:spChg chg="add mod">
          <ac:chgData name="Sathwik Kanukuntla" userId="4d5b71af-9d5f-4aba-a737-0e54607c669e" providerId="ADAL" clId="{5AE3CD85-F6EB-4548-950F-1331E537885C}" dt="2024-02-20T13:01:46.606" v="2392" actId="1035"/>
          <ac:spMkLst>
            <pc:docMk/>
            <pc:sldMk cId="3058936169" sldId="307"/>
            <ac:spMk id="34" creationId="{EFAEC995-308B-3127-213B-9BD3E9A9E848}"/>
          </ac:spMkLst>
        </pc:spChg>
        <pc:spChg chg="add mod">
          <ac:chgData name="Sathwik Kanukuntla" userId="4d5b71af-9d5f-4aba-a737-0e54607c669e" providerId="ADAL" clId="{5AE3CD85-F6EB-4548-950F-1331E537885C}" dt="2024-02-20T13:01:46.606" v="2392" actId="1035"/>
          <ac:spMkLst>
            <pc:docMk/>
            <pc:sldMk cId="3058936169" sldId="307"/>
            <ac:spMk id="35" creationId="{2F832453-42B5-3492-53FB-A5EF98060F45}"/>
          </ac:spMkLst>
        </pc:spChg>
        <pc:spChg chg="add mod">
          <ac:chgData name="Sathwik Kanukuntla" userId="4d5b71af-9d5f-4aba-a737-0e54607c669e" providerId="ADAL" clId="{5AE3CD85-F6EB-4548-950F-1331E537885C}" dt="2024-02-20T13:01:46.606" v="2392" actId="1035"/>
          <ac:spMkLst>
            <pc:docMk/>
            <pc:sldMk cId="3058936169" sldId="307"/>
            <ac:spMk id="36" creationId="{110CA22D-C9CD-A9F3-812C-6E5352E82FEC}"/>
          </ac:spMkLst>
        </pc:spChg>
        <pc:spChg chg="add del mod">
          <ac:chgData name="Sathwik Kanukuntla" userId="4d5b71af-9d5f-4aba-a737-0e54607c669e" providerId="ADAL" clId="{5AE3CD85-F6EB-4548-950F-1331E537885C}" dt="2024-02-20T07:06:06.062" v="672"/>
          <ac:spMkLst>
            <pc:docMk/>
            <pc:sldMk cId="3058936169" sldId="307"/>
            <ac:spMk id="37" creationId="{4F78A491-4E21-D480-BE0D-FF94D1508599}"/>
          </ac:spMkLst>
        </pc:spChg>
        <pc:spChg chg="add del mod">
          <ac:chgData name="Sathwik Kanukuntla" userId="4d5b71af-9d5f-4aba-a737-0e54607c669e" providerId="ADAL" clId="{5AE3CD85-F6EB-4548-950F-1331E537885C}" dt="2024-02-20T07:09:48.695" v="710"/>
          <ac:spMkLst>
            <pc:docMk/>
            <pc:sldMk cId="3058936169" sldId="307"/>
            <ac:spMk id="43" creationId="{58252993-0DC7-22F9-C717-EB312FDBD12E}"/>
          </ac:spMkLst>
        </pc:spChg>
        <pc:spChg chg="mod">
          <ac:chgData name="Sathwik Kanukuntla" userId="4d5b71af-9d5f-4aba-a737-0e54607c669e" providerId="ADAL" clId="{5AE3CD85-F6EB-4548-950F-1331E537885C}" dt="2024-02-20T07:12:32.212" v="751"/>
          <ac:spMkLst>
            <pc:docMk/>
            <pc:sldMk cId="3058936169" sldId="307"/>
            <ac:spMk id="55" creationId="{AD82E317-0144-F25D-F0AE-5635806472BE}"/>
          </ac:spMkLst>
        </pc:spChg>
        <pc:spChg chg="mod">
          <ac:chgData name="Sathwik Kanukuntla" userId="4d5b71af-9d5f-4aba-a737-0e54607c669e" providerId="ADAL" clId="{5AE3CD85-F6EB-4548-950F-1331E537885C}" dt="2024-02-20T13:06:25.831" v="2507" actId="57"/>
          <ac:spMkLst>
            <pc:docMk/>
            <pc:sldMk cId="3058936169" sldId="307"/>
            <ac:spMk id="56" creationId="{9A163D56-4365-AEA3-C586-C4628E790E93}"/>
          </ac:spMkLst>
        </pc:spChg>
        <pc:spChg chg="mod">
          <ac:chgData name="Sathwik Kanukuntla" userId="4d5b71af-9d5f-4aba-a737-0e54607c669e" providerId="ADAL" clId="{5AE3CD85-F6EB-4548-950F-1331E537885C}" dt="2024-02-20T07:12:32.212" v="751"/>
          <ac:spMkLst>
            <pc:docMk/>
            <pc:sldMk cId="3058936169" sldId="307"/>
            <ac:spMk id="57" creationId="{AF3B0E13-894E-525F-B107-E4DEB617AA72}"/>
          </ac:spMkLst>
        </pc:spChg>
        <pc:spChg chg="mod">
          <ac:chgData name="Sathwik Kanukuntla" userId="4d5b71af-9d5f-4aba-a737-0e54607c669e" providerId="ADAL" clId="{5AE3CD85-F6EB-4548-950F-1331E537885C}" dt="2024-02-20T07:20:40.426" v="827" actId="57"/>
          <ac:spMkLst>
            <pc:docMk/>
            <pc:sldMk cId="3058936169" sldId="307"/>
            <ac:spMk id="58" creationId="{E2E59C07-6183-854E-5B93-EE9725950DDD}"/>
          </ac:spMkLst>
        </pc:spChg>
        <pc:spChg chg="mod">
          <ac:chgData name="Sathwik Kanukuntla" userId="4d5b71af-9d5f-4aba-a737-0e54607c669e" providerId="ADAL" clId="{5AE3CD85-F6EB-4548-950F-1331E537885C}" dt="2024-02-20T07:30:47.722" v="938" actId="20577"/>
          <ac:spMkLst>
            <pc:docMk/>
            <pc:sldMk cId="3058936169" sldId="307"/>
            <ac:spMk id="59" creationId="{9532772C-BFD7-EE40-4532-4C8F401270BA}"/>
          </ac:spMkLst>
        </pc:spChg>
        <pc:spChg chg="add mod">
          <ac:chgData name="Sathwik Kanukuntla" userId="4d5b71af-9d5f-4aba-a737-0e54607c669e" providerId="ADAL" clId="{5AE3CD85-F6EB-4548-950F-1331E537885C}" dt="2024-02-20T13:01:46.606" v="2392" actId="1035"/>
          <ac:spMkLst>
            <pc:docMk/>
            <pc:sldMk cId="3058936169" sldId="307"/>
            <ac:spMk id="60" creationId="{4B979FB6-4EC7-D6C8-7F73-93F3AEC2BF75}"/>
          </ac:spMkLst>
        </pc:spChg>
        <pc:spChg chg="mod">
          <ac:chgData name="Sathwik Kanukuntla" userId="4d5b71af-9d5f-4aba-a737-0e54607c669e" providerId="ADAL" clId="{5AE3CD85-F6EB-4548-950F-1331E537885C}" dt="2024-02-20T09:30:23.445" v="2041" actId="20577"/>
          <ac:spMkLst>
            <pc:docMk/>
            <pc:sldMk cId="3058936169" sldId="307"/>
            <ac:spMk id="452" creationId="{00000000-0000-0000-0000-000000000000}"/>
          </ac:spMkLst>
        </pc:spChg>
        <pc:spChg chg="add mod">
          <ac:chgData name="Sathwik Kanukuntla" userId="4d5b71af-9d5f-4aba-a737-0e54607c669e" providerId="ADAL" clId="{5AE3CD85-F6EB-4548-950F-1331E537885C}" dt="2024-02-20T07:29:37.246" v="918" actId="164"/>
          <ac:spMkLst>
            <pc:docMk/>
            <pc:sldMk cId="3058936169" sldId="307"/>
            <ac:spMk id="462" creationId="{AD102C89-B2DC-AABB-D06C-B8131E6ABD96}"/>
          </ac:spMkLst>
        </pc:spChg>
        <pc:spChg chg="add mod">
          <ac:chgData name="Sathwik Kanukuntla" userId="4d5b71af-9d5f-4aba-a737-0e54607c669e" providerId="ADAL" clId="{5AE3CD85-F6EB-4548-950F-1331E537885C}" dt="2024-02-20T07:37:28.267" v="1106" actId="164"/>
          <ac:spMkLst>
            <pc:docMk/>
            <pc:sldMk cId="3058936169" sldId="307"/>
            <ac:spMk id="468" creationId="{9208E883-369E-EFD3-91D1-BD1F40BA4006}"/>
          </ac:spMkLst>
        </pc:spChg>
        <pc:spChg chg="add mod">
          <ac:chgData name="Sathwik Kanukuntla" userId="4d5b71af-9d5f-4aba-a737-0e54607c669e" providerId="ADAL" clId="{5AE3CD85-F6EB-4548-950F-1331E537885C}" dt="2024-02-20T07:37:28.267" v="1106" actId="164"/>
          <ac:spMkLst>
            <pc:docMk/>
            <pc:sldMk cId="3058936169" sldId="307"/>
            <ac:spMk id="473" creationId="{79296F02-853D-93BC-96BA-250CAA7256B6}"/>
          </ac:spMkLst>
        </pc:spChg>
        <pc:spChg chg="add mod">
          <ac:chgData name="Sathwik Kanukuntla" userId="4d5b71af-9d5f-4aba-a737-0e54607c669e" providerId="ADAL" clId="{5AE3CD85-F6EB-4548-950F-1331E537885C}" dt="2024-02-20T13:17:49.209" v="2526" actId="20577"/>
          <ac:spMkLst>
            <pc:docMk/>
            <pc:sldMk cId="3058936169" sldId="307"/>
            <ac:spMk id="474" creationId="{D6847BC2-312E-4163-486D-ED3A32B06775}"/>
          </ac:spMkLst>
        </pc:spChg>
        <pc:spChg chg="add mod">
          <ac:chgData name="Sathwik Kanukuntla" userId="4d5b71af-9d5f-4aba-a737-0e54607c669e" providerId="ADAL" clId="{5AE3CD85-F6EB-4548-950F-1331E537885C}" dt="2024-02-20T13:17:52.751" v="2528" actId="20577"/>
          <ac:spMkLst>
            <pc:docMk/>
            <pc:sldMk cId="3058936169" sldId="307"/>
            <ac:spMk id="475" creationId="{35FAB1FC-B3E0-26A8-45A5-C05B81710BF7}"/>
          </ac:spMkLst>
        </pc:spChg>
        <pc:spChg chg="add mod">
          <ac:chgData name="Sathwik Kanukuntla" userId="4d5b71af-9d5f-4aba-a737-0e54607c669e" providerId="ADAL" clId="{5AE3CD85-F6EB-4548-950F-1331E537885C}" dt="2024-02-20T07:37:28.267" v="1106" actId="164"/>
          <ac:spMkLst>
            <pc:docMk/>
            <pc:sldMk cId="3058936169" sldId="307"/>
            <ac:spMk id="476" creationId="{DC0E77C4-B610-2CC6-828A-0945EDB119E6}"/>
          </ac:spMkLst>
        </pc:spChg>
        <pc:spChg chg="add mod">
          <ac:chgData name="Sathwik Kanukuntla" userId="4d5b71af-9d5f-4aba-a737-0e54607c669e" providerId="ADAL" clId="{5AE3CD85-F6EB-4548-950F-1331E537885C}" dt="2024-02-20T07:39:29.101" v="1124" actId="1582"/>
          <ac:spMkLst>
            <pc:docMk/>
            <pc:sldMk cId="3058936169" sldId="307"/>
            <ac:spMk id="477" creationId="{D3BAD37E-74C0-445D-2698-8E409276D7C8}"/>
          </ac:spMkLst>
        </pc:spChg>
        <pc:spChg chg="add mod">
          <ac:chgData name="Sathwik Kanukuntla" userId="4d5b71af-9d5f-4aba-a737-0e54607c669e" providerId="ADAL" clId="{5AE3CD85-F6EB-4548-950F-1331E537885C}" dt="2024-02-20T07:45:20.572" v="1220" actId="20577"/>
          <ac:spMkLst>
            <pc:docMk/>
            <pc:sldMk cId="3058936169" sldId="307"/>
            <ac:spMk id="478" creationId="{0896DA7A-AAF5-D4BA-455E-0891B238AB30}"/>
          </ac:spMkLst>
        </pc:spChg>
        <pc:spChg chg="mod">
          <ac:chgData name="Sathwik Kanukuntla" userId="4d5b71af-9d5f-4aba-a737-0e54607c669e" providerId="ADAL" clId="{5AE3CD85-F6EB-4548-950F-1331E537885C}" dt="2024-02-20T07:38:27.113" v="1112"/>
          <ac:spMkLst>
            <pc:docMk/>
            <pc:sldMk cId="3058936169" sldId="307"/>
            <ac:spMk id="481" creationId="{003CFD9C-0C5E-AE23-E2C6-8A05D651CB00}"/>
          </ac:spMkLst>
        </pc:spChg>
        <pc:spChg chg="mod">
          <ac:chgData name="Sathwik Kanukuntla" userId="4d5b71af-9d5f-4aba-a737-0e54607c669e" providerId="ADAL" clId="{5AE3CD85-F6EB-4548-950F-1331E537885C}" dt="2024-02-20T07:38:27.113" v="1112"/>
          <ac:spMkLst>
            <pc:docMk/>
            <pc:sldMk cId="3058936169" sldId="307"/>
            <ac:spMk id="482" creationId="{226562CD-49F2-C5F2-2956-F3F0F4B991A4}"/>
          </ac:spMkLst>
        </pc:spChg>
        <pc:spChg chg="mod">
          <ac:chgData name="Sathwik Kanukuntla" userId="4d5b71af-9d5f-4aba-a737-0e54607c669e" providerId="ADAL" clId="{5AE3CD85-F6EB-4548-950F-1331E537885C}" dt="2024-02-20T07:38:27.113" v="1112"/>
          <ac:spMkLst>
            <pc:docMk/>
            <pc:sldMk cId="3058936169" sldId="307"/>
            <ac:spMk id="483" creationId="{83429684-47FB-663F-8349-244C756DD4DB}"/>
          </ac:spMkLst>
        </pc:spChg>
        <pc:spChg chg="mod">
          <ac:chgData name="Sathwik Kanukuntla" userId="4d5b71af-9d5f-4aba-a737-0e54607c669e" providerId="ADAL" clId="{5AE3CD85-F6EB-4548-950F-1331E537885C}" dt="2024-02-20T07:38:27.113" v="1112"/>
          <ac:spMkLst>
            <pc:docMk/>
            <pc:sldMk cId="3058936169" sldId="307"/>
            <ac:spMk id="484" creationId="{24533E28-1DEE-5EF7-A462-4FA7C6159FC4}"/>
          </ac:spMkLst>
        </pc:spChg>
        <pc:spChg chg="mod">
          <ac:chgData name="Sathwik Kanukuntla" userId="4d5b71af-9d5f-4aba-a737-0e54607c669e" providerId="ADAL" clId="{5AE3CD85-F6EB-4548-950F-1331E537885C}" dt="2024-02-20T07:38:27.113" v="1112"/>
          <ac:spMkLst>
            <pc:docMk/>
            <pc:sldMk cId="3058936169" sldId="307"/>
            <ac:spMk id="485" creationId="{6F23BB73-577B-45FD-5F7F-3D15AF5E4147}"/>
          </ac:spMkLst>
        </pc:spChg>
        <pc:spChg chg="mod">
          <ac:chgData name="Sathwik Kanukuntla" userId="4d5b71af-9d5f-4aba-a737-0e54607c669e" providerId="ADAL" clId="{5AE3CD85-F6EB-4548-950F-1331E537885C}" dt="2024-02-20T07:38:27.113" v="1112"/>
          <ac:spMkLst>
            <pc:docMk/>
            <pc:sldMk cId="3058936169" sldId="307"/>
            <ac:spMk id="486" creationId="{A77D6952-A0C9-ADAC-89DC-8EEDF60D2A23}"/>
          </ac:spMkLst>
        </pc:spChg>
        <pc:spChg chg="mod">
          <ac:chgData name="Sathwik Kanukuntla" userId="4d5b71af-9d5f-4aba-a737-0e54607c669e" providerId="ADAL" clId="{5AE3CD85-F6EB-4548-950F-1331E537885C}" dt="2024-02-20T07:38:27.113" v="1112"/>
          <ac:spMkLst>
            <pc:docMk/>
            <pc:sldMk cId="3058936169" sldId="307"/>
            <ac:spMk id="487" creationId="{7C5A04DD-25E0-69A3-7A71-0CD4E345F992}"/>
          </ac:spMkLst>
        </pc:spChg>
        <pc:spChg chg="mod">
          <ac:chgData name="Sathwik Kanukuntla" userId="4d5b71af-9d5f-4aba-a737-0e54607c669e" providerId="ADAL" clId="{5AE3CD85-F6EB-4548-950F-1331E537885C}" dt="2024-02-20T07:38:27.113" v="1112"/>
          <ac:spMkLst>
            <pc:docMk/>
            <pc:sldMk cId="3058936169" sldId="307"/>
            <ac:spMk id="488" creationId="{84B4C05E-926D-F499-9AEB-05E632845858}"/>
          </ac:spMkLst>
        </pc:spChg>
        <pc:spChg chg="mod">
          <ac:chgData name="Sathwik Kanukuntla" userId="4d5b71af-9d5f-4aba-a737-0e54607c669e" providerId="ADAL" clId="{5AE3CD85-F6EB-4548-950F-1331E537885C}" dt="2024-02-20T07:38:27.113" v="1112"/>
          <ac:spMkLst>
            <pc:docMk/>
            <pc:sldMk cId="3058936169" sldId="307"/>
            <ac:spMk id="489" creationId="{2006CDFB-3706-3F37-BD60-23DEA2E16D10}"/>
          </ac:spMkLst>
        </pc:spChg>
        <pc:spChg chg="mod">
          <ac:chgData name="Sathwik Kanukuntla" userId="4d5b71af-9d5f-4aba-a737-0e54607c669e" providerId="ADAL" clId="{5AE3CD85-F6EB-4548-950F-1331E537885C}" dt="2024-02-20T07:38:27.113" v="1112"/>
          <ac:spMkLst>
            <pc:docMk/>
            <pc:sldMk cId="3058936169" sldId="307"/>
            <ac:spMk id="490" creationId="{77EA4A92-69B7-37F7-4C96-245F0E0A8DE6}"/>
          </ac:spMkLst>
        </pc:spChg>
        <pc:spChg chg="mod">
          <ac:chgData name="Sathwik Kanukuntla" userId="4d5b71af-9d5f-4aba-a737-0e54607c669e" providerId="ADAL" clId="{5AE3CD85-F6EB-4548-950F-1331E537885C}" dt="2024-02-20T07:38:27.113" v="1112"/>
          <ac:spMkLst>
            <pc:docMk/>
            <pc:sldMk cId="3058936169" sldId="307"/>
            <ac:spMk id="491" creationId="{2B58222B-D839-150D-DEED-5E7B76B94F95}"/>
          </ac:spMkLst>
        </pc:spChg>
        <pc:spChg chg="mod">
          <ac:chgData name="Sathwik Kanukuntla" userId="4d5b71af-9d5f-4aba-a737-0e54607c669e" providerId="ADAL" clId="{5AE3CD85-F6EB-4548-950F-1331E537885C}" dt="2024-02-20T07:38:27.113" v="1112"/>
          <ac:spMkLst>
            <pc:docMk/>
            <pc:sldMk cId="3058936169" sldId="307"/>
            <ac:spMk id="492" creationId="{BD172648-7F43-0750-5277-BE1BB77ED8FA}"/>
          </ac:spMkLst>
        </pc:spChg>
        <pc:spChg chg="mod">
          <ac:chgData name="Sathwik Kanukuntla" userId="4d5b71af-9d5f-4aba-a737-0e54607c669e" providerId="ADAL" clId="{5AE3CD85-F6EB-4548-950F-1331E537885C}" dt="2024-02-20T07:38:27.113" v="1112"/>
          <ac:spMkLst>
            <pc:docMk/>
            <pc:sldMk cId="3058936169" sldId="307"/>
            <ac:spMk id="493" creationId="{92356500-21D6-8913-65A8-DB5141DEC63D}"/>
          </ac:spMkLst>
        </pc:spChg>
        <pc:spChg chg="mod">
          <ac:chgData name="Sathwik Kanukuntla" userId="4d5b71af-9d5f-4aba-a737-0e54607c669e" providerId="ADAL" clId="{5AE3CD85-F6EB-4548-950F-1331E537885C}" dt="2024-02-20T07:38:27.113" v="1112"/>
          <ac:spMkLst>
            <pc:docMk/>
            <pc:sldMk cId="3058936169" sldId="307"/>
            <ac:spMk id="494" creationId="{8A61BCC2-695B-2D2B-3EE4-FF67FB11D294}"/>
          </ac:spMkLst>
        </pc:spChg>
        <pc:spChg chg="mod">
          <ac:chgData name="Sathwik Kanukuntla" userId="4d5b71af-9d5f-4aba-a737-0e54607c669e" providerId="ADAL" clId="{5AE3CD85-F6EB-4548-950F-1331E537885C}" dt="2024-02-20T07:38:27.113" v="1112"/>
          <ac:spMkLst>
            <pc:docMk/>
            <pc:sldMk cId="3058936169" sldId="307"/>
            <ac:spMk id="495" creationId="{6B71B3D7-2A7F-B38A-159A-4CEE5EEBBF12}"/>
          </ac:spMkLst>
        </pc:spChg>
        <pc:spChg chg="mod">
          <ac:chgData name="Sathwik Kanukuntla" userId="4d5b71af-9d5f-4aba-a737-0e54607c669e" providerId="ADAL" clId="{5AE3CD85-F6EB-4548-950F-1331E537885C}" dt="2024-02-20T07:38:27.113" v="1112"/>
          <ac:spMkLst>
            <pc:docMk/>
            <pc:sldMk cId="3058936169" sldId="307"/>
            <ac:spMk id="496" creationId="{2355210A-0CE4-7D27-24D8-5C37CD8BD265}"/>
          </ac:spMkLst>
        </pc:spChg>
        <pc:spChg chg="mod">
          <ac:chgData name="Sathwik Kanukuntla" userId="4d5b71af-9d5f-4aba-a737-0e54607c669e" providerId="ADAL" clId="{5AE3CD85-F6EB-4548-950F-1331E537885C}" dt="2024-02-20T07:38:27.113" v="1112"/>
          <ac:spMkLst>
            <pc:docMk/>
            <pc:sldMk cId="3058936169" sldId="307"/>
            <ac:spMk id="497" creationId="{BE38A853-3F27-74E8-813D-615AB0576E18}"/>
          </ac:spMkLst>
        </pc:spChg>
        <pc:spChg chg="mod">
          <ac:chgData name="Sathwik Kanukuntla" userId="4d5b71af-9d5f-4aba-a737-0e54607c669e" providerId="ADAL" clId="{5AE3CD85-F6EB-4548-950F-1331E537885C}" dt="2024-02-20T07:38:27.113" v="1112"/>
          <ac:spMkLst>
            <pc:docMk/>
            <pc:sldMk cId="3058936169" sldId="307"/>
            <ac:spMk id="498" creationId="{9BFACFB9-695A-B14F-6799-533102FCAAF9}"/>
          </ac:spMkLst>
        </pc:spChg>
        <pc:spChg chg="mod">
          <ac:chgData name="Sathwik Kanukuntla" userId="4d5b71af-9d5f-4aba-a737-0e54607c669e" providerId="ADAL" clId="{5AE3CD85-F6EB-4548-950F-1331E537885C}" dt="2024-02-20T07:38:27.113" v="1112"/>
          <ac:spMkLst>
            <pc:docMk/>
            <pc:sldMk cId="3058936169" sldId="307"/>
            <ac:spMk id="499" creationId="{0492EAB9-FD67-964B-8181-B2DEBF97E978}"/>
          </ac:spMkLst>
        </pc:spChg>
        <pc:spChg chg="mod">
          <ac:chgData name="Sathwik Kanukuntla" userId="4d5b71af-9d5f-4aba-a737-0e54607c669e" providerId="ADAL" clId="{5AE3CD85-F6EB-4548-950F-1331E537885C}" dt="2024-02-20T07:38:27.113" v="1112"/>
          <ac:spMkLst>
            <pc:docMk/>
            <pc:sldMk cId="3058936169" sldId="307"/>
            <ac:spMk id="500" creationId="{AB9D90E9-6638-B344-9237-A4DFDD289FD7}"/>
          </ac:spMkLst>
        </pc:spChg>
        <pc:spChg chg="mod">
          <ac:chgData name="Sathwik Kanukuntla" userId="4d5b71af-9d5f-4aba-a737-0e54607c669e" providerId="ADAL" clId="{5AE3CD85-F6EB-4548-950F-1331E537885C}" dt="2024-02-20T07:38:27.113" v="1112"/>
          <ac:spMkLst>
            <pc:docMk/>
            <pc:sldMk cId="3058936169" sldId="307"/>
            <ac:spMk id="501" creationId="{A03F2651-225E-0334-BB4D-BD6672F1D6F5}"/>
          </ac:spMkLst>
        </pc:spChg>
        <pc:spChg chg="mod">
          <ac:chgData name="Sathwik Kanukuntla" userId="4d5b71af-9d5f-4aba-a737-0e54607c669e" providerId="ADAL" clId="{5AE3CD85-F6EB-4548-950F-1331E537885C}" dt="2024-02-20T07:38:27.113" v="1112"/>
          <ac:spMkLst>
            <pc:docMk/>
            <pc:sldMk cId="3058936169" sldId="307"/>
            <ac:spMk id="502" creationId="{7BD9BFE0-FEB5-887D-1EA7-3F4423EABE5F}"/>
          </ac:spMkLst>
        </pc:spChg>
        <pc:spChg chg="mod">
          <ac:chgData name="Sathwik Kanukuntla" userId="4d5b71af-9d5f-4aba-a737-0e54607c669e" providerId="ADAL" clId="{5AE3CD85-F6EB-4548-950F-1331E537885C}" dt="2024-02-20T07:38:27.113" v="1112"/>
          <ac:spMkLst>
            <pc:docMk/>
            <pc:sldMk cId="3058936169" sldId="307"/>
            <ac:spMk id="503" creationId="{63B09D49-643F-AA86-2EFC-7BAF4FC4E6F0}"/>
          </ac:spMkLst>
        </pc:spChg>
        <pc:spChg chg="mod">
          <ac:chgData name="Sathwik Kanukuntla" userId="4d5b71af-9d5f-4aba-a737-0e54607c669e" providerId="ADAL" clId="{5AE3CD85-F6EB-4548-950F-1331E537885C}" dt="2024-02-20T07:38:27.113" v="1112"/>
          <ac:spMkLst>
            <pc:docMk/>
            <pc:sldMk cId="3058936169" sldId="307"/>
            <ac:spMk id="504" creationId="{4C679FBF-0270-513E-AE00-00ECF18CC2A4}"/>
          </ac:spMkLst>
        </pc:spChg>
        <pc:spChg chg="mod">
          <ac:chgData name="Sathwik Kanukuntla" userId="4d5b71af-9d5f-4aba-a737-0e54607c669e" providerId="ADAL" clId="{5AE3CD85-F6EB-4548-950F-1331E537885C}" dt="2024-02-20T07:38:27.113" v="1112"/>
          <ac:spMkLst>
            <pc:docMk/>
            <pc:sldMk cId="3058936169" sldId="307"/>
            <ac:spMk id="505" creationId="{C70E9BA3-C823-CB67-6243-36A7DC4FC3DD}"/>
          </ac:spMkLst>
        </pc:spChg>
        <pc:spChg chg="mod">
          <ac:chgData name="Sathwik Kanukuntla" userId="4d5b71af-9d5f-4aba-a737-0e54607c669e" providerId="ADAL" clId="{5AE3CD85-F6EB-4548-950F-1331E537885C}" dt="2024-02-20T07:38:27.113" v="1112"/>
          <ac:spMkLst>
            <pc:docMk/>
            <pc:sldMk cId="3058936169" sldId="307"/>
            <ac:spMk id="506" creationId="{9E97F974-F7C7-1B59-8B7F-14833F8BDD33}"/>
          </ac:spMkLst>
        </pc:spChg>
        <pc:spChg chg="mod">
          <ac:chgData name="Sathwik Kanukuntla" userId="4d5b71af-9d5f-4aba-a737-0e54607c669e" providerId="ADAL" clId="{5AE3CD85-F6EB-4548-950F-1331E537885C}" dt="2024-02-20T07:38:27.113" v="1112"/>
          <ac:spMkLst>
            <pc:docMk/>
            <pc:sldMk cId="3058936169" sldId="307"/>
            <ac:spMk id="507" creationId="{36E68C88-C895-38BE-3FAB-531B91555897}"/>
          </ac:spMkLst>
        </pc:spChg>
        <pc:spChg chg="mod">
          <ac:chgData name="Sathwik Kanukuntla" userId="4d5b71af-9d5f-4aba-a737-0e54607c669e" providerId="ADAL" clId="{5AE3CD85-F6EB-4548-950F-1331E537885C}" dt="2024-02-20T07:38:27.113" v="1112"/>
          <ac:spMkLst>
            <pc:docMk/>
            <pc:sldMk cId="3058936169" sldId="307"/>
            <ac:spMk id="508" creationId="{B764E47D-E741-9833-A62A-373DA1A2DC53}"/>
          </ac:spMkLst>
        </pc:spChg>
        <pc:spChg chg="mod">
          <ac:chgData name="Sathwik Kanukuntla" userId="4d5b71af-9d5f-4aba-a737-0e54607c669e" providerId="ADAL" clId="{5AE3CD85-F6EB-4548-950F-1331E537885C}" dt="2024-02-20T07:38:27.113" v="1112"/>
          <ac:spMkLst>
            <pc:docMk/>
            <pc:sldMk cId="3058936169" sldId="307"/>
            <ac:spMk id="509" creationId="{BFD8D6C8-4FE6-3D21-C8C2-753BC2ECCE00}"/>
          </ac:spMkLst>
        </pc:spChg>
        <pc:spChg chg="mod">
          <ac:chgData name="Sathwik Kanukuntla" userId="4d5b71af-9d5f-4aba-a737-0e54607c669e" providerId="ADAL" clId="{5AE3CD85-F6EB-4548-950F-1331E537885C}" dt="2024-02-20T07:38:27.113" v="1112"/>
          <ac:spMkLst>
            <pc:docMk/>
            <pc:sldMk cId="3058936169" sldId="307"/>
            <ac:spMk id="510" creationId="{AFFB2491-2E1D-E230-DCD9-D04A986664A0}"/>
          </ac:spMkLst>
        </pc:spChg>
        <pc:spChg chg="add mod">
          <ac:chgData name="Sathwik Kanukuntla" userId="4d5b71af-9d5f-4aba-a737-0e54607c669e" providerId="ADAL" clId="{5AE3CD85-F6EB-4548-950F-1331E537885C}" dt="2024-02-20T07:40:08.848" v="1132" actId="14100"/>
          <ac:spMkLst>
            <pc:docMk/>
            <pc:sldMk cId="3058936169" sldId="307"/>
            <ac:spMk id="511" creationId="{6915898A-09B5-B86B-26BB-25E8119788AC}"/>
          </ac:spMkLst>
        </pc:spChg>
        <pc:spChg chg="add mod">
          <ac:chgData name="Sathwik Kanukuntla" userId="4d5b71af-9d5f-4aba-a737-0e54607c669e" providerId="ADAL" clId="{5AE3CD85-F6EB-4548-950F-1331E537885C}" dt="2024-02-20T07:40:18.952" v="1134" actId="1076"/>
          <ac:spMkLst>
            <pc:docMk/>
            <pc:sldMk cId="3058936169" sldId="307"/>
            <ac:spMk id="512" creationId="{BF635ABB-D994-F0AA-9836-06A93D17819B}"/>
          </ac:spMkLst>
        </pc:spChg>
        <pc:grpChg chg="add mod">
          <ac:chgData name="Sathwik Kanukuntla" userId="4d5b71af-9d5f-4aba-a737-0e54607c669e" providerId="ADAL" clId="{5AE3CD85-F6EB-4548-950F-1331E537885C}" dt="2024-02-20T07:22:06.959" v="833" actId="164"/>
          <ac:grpSpMkLst>
            <pc:docMk/>
            <pc:sldMk cId="3058936169" sldId="307"/>
            <ac:grpSpMk id="19" creationId="{193D8872-79B4-8F0A-DABC-7B3DAD9C25A4}"/>
          </ac:grpSpMkLst>
        </pc:grpChg>
        <pc:grpChg chg="add mod">
          <ac:chgData name="Sathwik Kanukuntla" userId="4d5b71af-9d5f-4aba-a737-0e54607c669e" providerId="ADAL" clId="{5AE3CD85-F6EB-4548-950F-1331E537885C}" dt="2024-02-20T07:22:06.959" v="833" actId="164"/>
          <ac:grpSpMkLst>
            <pc:docMk/>
            <pc:sldMk cId="3058936169" sldId="307"/>
            <ac:grpSpMk id="20" creationId="{08142053-FEFE-4743-6BD2-0502508ABA65}"/>
          </ac:grpSpMkLst>
        </pc:grpChg>
        <pc:grpChg chg="add mod">
          <ac:chgData name="Sathwik Kanukuntla" userId="4d5b71af-9d5f-4aba-a737-0e54607c669e" providerId="ADAL" clId="{5AE3CD85-F6EB-4548-950F-1331E537885C}" dt="2024-02-20T07:22:06.959" v="833" actId="164"/>
          <ac:grpSpMkLst>
            <pc:docMk/>
            <pc:sldMk cId="3058936169" sldId="307"/>
            <ac:grpSpMk id="27" creationId="{FB8A6C30-2C24-D29B-2F6D-522D3FF5A7B7}"/>
          </ac:grpSpMkLst>
        </pc:grpChg>
        <pc:grpChg chg="add mod">
          <ac:chgData name="Sathwik Kanukuntla" userId="4d5b71af-9d5f-4aba-a737-0e54607c669e" providerId="ADAL" clId="{5AE3CD85-F6EB-4548-950F-1331E537885C}" dt="2024-02-20T07:22:06.959" v="833" actId="164"/>
          <ac:grpSpMkLst>
            <pc:docMk/>
            <pc:sldMk cId="3058936169" sldId="307"/>
            <ac:grpSpMk id="54" creationId="{A53850DD-60EF-30A0-C963-AB01C4929E26}"/>
          </ac:grpSpMkLst>
        </pc:grpChg>
        <pc:grpChg chg="add mod">
          <ac:chgData name="Sathwik Kanukuntla" userId="4d5b71af-9d5f-4aba-a737-0e54607c669e" providerId="ADAL" clId="{5AE3CD85-F6EB-4548-950F-1331E537885C}" dt="2024-02-20T07:22:06.959" v="833" actId="164"/>
          <ac:grpSpMkLst>
            <pc:docMk/>
            <pc:sldMk cId="3058936169" sldId="307"/>
            <ac:grpSpMk id="448" creationId="{94629453-1C70-ED9B-90AD-0424FCCEEB3E}"/>
          </ac:grpSpMkLst>
        </pc:grpChg>
        <pc:grpChg chg="add mod">
          <ac:chgData name="Sathwik Kanukuntla" userId="4d5b71af-9d5f-4aba-a737-0e54607c669e" providerId="ADAL" clId="{5AE3CD85-F6EB-4548-950F-1331E537885C}" dt="2024-02-20T07:22:06.959" v="833" actId="164"/>
          <ac:grpSpMkLst>
            <pc:docMk/>
            <pc:sldMk cId="3058936169" sldId="307"/>
            <ac:grpSpMk id="449" creationId="{0391925D-ECA4-D382-5A57-6E49389BBB73}"/>
          </ac:grpSpMkLst>
        </pc:grpChg>
        <pc:grpChg chg="add mod">
          <ac:chgData name="Sathwik Kanukuntla" userId="4d5b71af-9d5f-4aba-a737-0e54607c669e" providerId="ADAL" clId="{5AE3CD85-F6EB-4548-950F-1331E537885C}" dt="2024-02-20T07:37:28.267" v="1106" actId="164"/>
          <ac:grpSpMkLst>
            <pc:docMk/>
            <pc:sldMk cId="3058936169" sldId="307"/>
            <ac:grpSpMk id="461" creationId="{0345931B-C779-9D48-E9FF-5EE983C9A1B7}"/>
          </ac:grpSpMkLst>
        </pc:grpChg>
        <pc:grpChg chg="add mod">
          <ac:chgData name="Sathwik Kanukuntla" userId="4d5b71af-9d5f-4aba-a737-0e54607c669e" providerId="ADAL" clId="{5AE3CD85-F6EB-4548-950F-1331E537885C}" dt="2024-02-20T07:37:28.267" v="1106" actId="164"/>
          <ac:grpSpMkLst>
            <pc:docMk/>
            <pc:sldMk cId="3058936169" sldId="307"/>
            <ac:grpSpMk id="467" creationId="{58673502-6104-D424-EF16-4A04CEE77082}"/>
          </ac:grpSpMkLst>
        </pc:grpChg>
        <pc:grpChg chg="add mod">
          <ac:chgData name="Sathwik Kanukuntla" userId="4d5b71af-9d5f-4aba-a737-0e54607c669e" providerId="ADAL" clId="{5AE3CD85-F6EB-4548-950F-1331E537885C}" dt="2024-02-20T07:37:32.606" v="1107" actId="1076"/>
          <ac:grpSpMkLst>
            <pc:docMk/>
            <pc:sldMk cId="3058936169" sldId="307"/>
            <ac:grpSpMk id="479" creationId="{1E107863-0BA1-61C2-E467-FBEF2ABBB3A4}"/>
          </ac:grpSpMkLst>
        </pc:grpChg>
        <pc:grpChg chg="add mod">
          <ac:chgData name="Sathwik Kanukuntla" userId="4d5b71af-9d5f-4aba-a737-0e54607c669e" providerId="ADAL" clId="{5AE3CD85-F6EB-4548-950F-1331E537885C}" dt="2024-02-20T07:39:53.946" v="1129" actId="1076"/>
          <ac:grpSpMkLst>
            <pc:docMk/>
            <pc:sldMk cId="3058936169" sldId="307"/>
            <ac:grpSpMk id="480" creationId="{F8CEC542-1BF0-A137-6894-D7AD44980511}"/>
          </ac:grpSpMkLst>
        </pc:grpChg>
        <pc:graphicFrameChg chg="add mod modGraphic">
          <ac:chgData name="Sathwik Kanukuntla" userId="4d5b71af-9d5f-4aba-a737-0e54607c669e" providerId="ADAL" clId="{5AE3CD85-F6EB-4548-950F-1331E537885C}" dt="2024-02-20T13:09:09.271" v="2514" actId="20577"/>
          <ac:graphicFrameMkLst>
            <pc:docMk/>
            <pc:sldMk cId="3058936169" sldId="307"/>
            <ac:graphicFrameMk id="513" creationId="{2C7888B5-894C-ABFE-61C0-0A0762000891}"/>
          </ac:graphicFrameMkLst>
        </pc:graphicFrameChg>
        <pc:picChg chg="add mod">
          <ac:chgData name="Sathwik Kanukuntla" userId="4d5b71af-9d5f-4aba-a737-0e54607c669e" providerId="ADAL" clId="{5AE3CD85-F6EB-4548-950F-1331E537885C}" dt="2024-02-20T13:10:10.008" v="2524" actId="1036"/>
          <ac:picMkLst>
            <pc:docMk/>
            <pc:sldMk cId="3058936169" sldId="307"/>
            <ac:picMk id="11" creationId="{35884120-A59C-8F14-D254-7F46F489AFB3}"/>
          </ac:picMkLst>
        </pc:picChg>
        <pc:picChg chg="add del mod">
          <ac:chgData name="Sathwik Kanukuntla" userId="4d5b71af-9d5f-4aba-a737-0e54607c669e" providerId="ADAL" clId="{5AE3CD85-F6EB-4548-950F-1331E537885C}" dt="2024-02-20T13:09:40.729" v="2516" actId="478"/>
          <ac:picMkLst>
            <pc:docMk/>
            <pc:sldMk cId="3058936169" sldId="307"/>
            <ac:picMk id="15" creationId="{438A3082-AABF-1516-BDBE-54D25A4EF79B}"/>
          </ac:picMkLst>
        </pc:picChg>
        <pc:cxnChg chg="add mod">
          <ac:chgData name="Sathwik Kanukuntla" userId="4d5b71af-9d5f-4aba-a737-0e54607c669e" providerId="ADAL" clId="{5AE3CD85-F6EB-4548-950F-1331E537885C}" dt="2024-02-20T07:22:06.959" v="833" actId="164"/>
          <ac:cxnSpMkLst>
            <pc:docMk/>
            <pc:sldMk cId="3058936169" sldId="307"/>
            <ac:cxnSpMk id="3" creationId="{AE41079C-F379-B948-669C-BD6F155FCF87}"/>
          </ac:cxnSpMkLst>
        </pc:cxnChg>
        <pc:cxnChg chg="add mod">
          <ac:chgData name="Sathwik Kanukuntla" userId="4d5b71af-9d5f-4aba-a737-0e54607c669e" providerId="ADAL" clId="{5AE3CD85-F6EB-4548-950F-1331E537885C}" dt="2024-02-20T07:27:11.134" v="880" actId="1036"/>
          <ac:cxnSpMkLst>
            <pc:docMk/>
            <pc:sldMk cId="3058936169" sldId="307"/>
            <ac:cxnSpMk id="38" creationId="{BF2AFAF4-078C-13F9-D6B8-24063C30BCDA}"/>
          </ac:cxnSpMkLst>
        </pc:cxnChg>
        <pc:cxnChg chg="add mod">
          <ac:chgData name="Sathwik Kanukuntla" userId="4d5b71af-9d5f-4aba-a737-0e54607c669e" providerId="ADAL" clId="{5AE3CD85-F6EB-4548-950F-1331E537885C}" dt="2024-02-20T07:27:14.535" v="881" actId="1035"/>
          <ac:cxnSpMkLst>
            <pc:docMk/>
            <pc:sldMk cId="3058936169" sldId="307"/>
            <ac:cxnSpMk id="41" creationId="{9BACFCBC-DC0C-49CA-ACB7-4C4F9EA2E906}"/>
          </ac:cxnSpMkLst>
        </pc:cxnChg>
        <pc:cxnChg chg="add mod">
          <ac:chgData name="Sathwik Kanukuntla" userId="4d5b71af-9d5f-4aba-a737-0e54607c669e" providerId="ADAL" clId="{5AE3CD85-F6EB-4548-950F-1331E537885C}" dt="2024-02-20T07:27:22.294" v="882" actId="1035"/>
          <ac:cxnSpMkLst>
            <pc:docMk/>
            <pc:sldMk cId="3058936169" sldId="307"/>
            <ac:cxnSpMk id="42" creationId="{6E484EB9-BD03-6B2D-D918-6A3808BF49C8}"/>
          </ac:cxnSpMkLst>
        </pc:cxnChg>
        <pc:cxnChg chg="add mod">
          <ac:chgData name="Sathwik Kanukuntla" userId="4d5b71af-9d5f-4aba-a737-0e54607c669e" providerId="ADAL" clId="{5AE3CD85-F6EB-4548-950F-1331E537885C}" dt="2024-02-20T07:22:06.959" v="833" actId="164"/>
          <ac:cxnSpMkLst>
            <pc:docMk/>
            <pc:sldMk cId="3058936169" sldId="307"/>
            <ac:cxnSpMk id="44" creationId="{64695042-CDF0-B906-1DA5-F9FE832E9790}"/>
          </ac:cxnSpMkLst>
        </pc:cxnChg>
        <pc:cxnChg chg="add mod">
          <ac:chgData name="Sathwik Kanukuntla" userId="4d5b71af-9d5f-4aba-a737-0e54607c669e" providerId="ADAL" clId="{5AE3CD85-F6EB-4548-950F-1331E537885C}" dt="2024-02-20T07:22:06.959" v="833" actId="164"/>
          <ac:cxnSpMkLst>
            <pc:docMk/>
            <pc:sldMk cId="3058936169" sldId="307"/>
            <ac:cxnSpMk id="47" creationId="{9DC690C2-2486-437B-CDBC-5E4A4D4AD38B}"/>
          </ac:cxnSpMkLst>
        </pc:cxnChg>
        <pc:cxnChg chg="add mod">
          <ac:chgData name="Sathwik Kanukuntla" userId="4d5b71af-9d5f-4aba-a737-0e54607c669e" providerId="ADAL" clId="{5AE3CD85-F6EB-4548-950F-1331E537885C}" dt="2024-02-20T07:22:06.959" v="833" actId="164"/>
          <ac:cxnSpMkLst>
            <pc:docMk/>
            <pc:sldMk cId="3058936169" sldId="307"/>
            <ac:cxnSpMk id="48" creationId="{95EB9771-E8D2-3F56-33EB-B91D7819AFD0}"/>
          </ac:cxnSpMkLst>
        </pc:cxnChg>
        <pc:cxnChg chg="add mod">
          <ac:chgData name="Sathwik Kanukuntla" userId="4d5b71af-9d5f-4aba-a737-0e54607c669e" providerId="ADAL" clId="{5AE3CD85-F6EB-4548-950F-1331E537885C}" dt="2024-02-20T07:22:06.959" v="833" actId="164"/>
          <ac:cxnSpMkLst>
            <pc:docMk/>
            <pc:sldMk cId="3058936169" sldId="307"/>
            <ac:cxnSpMk id="49" creationId="{653D055F-8570-A9F8-AFE9-10FBD90AAC48}"/>
          </ac:cxnSpMkLst>
        </pc:cxnChg>
        <pc:cxnChg chg="add mod">
          <ac:chgData name="Sathwik Kanukuntla" userId="4d5b71af-9d5f-4aba-a737-0e54607c669e" providerId="ADAL" clId="{5AE3CD85-F6EB-4548-950F-1331E537885C}" dt="2024-02-20T07:16:44.099" v="801" actId="164"/>
          <ac:cxnSpMkLst>
            <pc:docMk/>
            <pc:sldMk cId="3058936169" sldId="307"/>
            <ac:cxnSpMk id="51" creationId="{41CDAE26-3959-D9BC-1CC8-29C3E8595898}"/>
          </ac:cxnSpMkLst>
        </pc:cxnChg>
        <pc:cxnChg chg="add mod">
          <ac:chgData name="Sathwik Kanukuntla" userId="4d5b71af-9d5f-4aba-a737-0e54607c669e" providerId="ADAL" clId="{5AE3CD85-F6EB-4548-950F-1331E537885C}" dt="2024-02-20T07:16:44.099" v="801" actId="164"/>
          <ac:cxnSpMkLst>
            <pc:docMk/>
            <pc:sldMk cId="3058936169" sldId="307"/>
            <ac:cxnSpMk id="52" creationId="{F399A410-F51E-74B8-7E18-FCBA30C75FD0}"/>
          </ac:cxnSpMkLst>
        </pc:cxnChg>
        <pc:cxnChg chg="add mod">
          <ac:chgData name="Sathwik Kanukuntla" userId="4d5b71af-9d5f-4aba-a737-0e54607c669e" providerId="ADAL" clId="{5AE3CD85-F6EB-4548-950F-1331E537885C}" dt="2024-02-20T07:16:44.099" v="801" actId="164"/>
          <ac:cxnSpMkLst>
            <pc:docMk/>
            <pc:sldMk cId="3058936169" sldId="307"/>
            <ac:cxnSpMk id="53" creationId="{F1DB31DF-79A6-A5EF-3F1E-5DBFAAC0921D}"/>
          </ac:cxnSpMkLst>
        </pc:cxnChg>
        <pc:cxnChg chg="add del mod">
          <ac:chgData name="Sathwik Kanukuntla" userId="4d5b71af-9d5f-4aba-a737-0e54607c669e" providerId="ADAL" clId="{5AE3CD85-F6EB-4548-950F-1331E537885C}" dt="2024-02-20T07:19:44.034" v="822" actId="478"/>
          <ac:cxnSpMkLst>
            <pc:docMk/>
            <pc:sldMk cId="3058936169" sldId="307"/>
            <ac:cxnSpMk id="61" creationId="{7EF9BA48-EF67-709B-3348-25458A09314E}"/>
          </ac:cxnSpMkLst>
        </pc:cxnChg>
        <pc:cxnChg chg="add mod">
          <ac:chgData name="Sathwik Kanukuntla" userId="4d5b71af-9d5f-4aba-a737-0e54607c669e" providerId="ADAL" clId="{5AE3CD85-F6EB-4548-950F-1331E537885C}" dt="2024-02-20T07:16:44.099" v="801" actId="164"/>
          <ac:cxnSpMkLst>
            <pc:docMk/>
            <pc:sldMk cId="3058936169" sldId="307"/>
            <ac:cxnSpMk id="62" creationId="{DDDF6ACB-69CE-A96F-AA13-770FC5243EE9}"/>
          </ac:cxnSpMkLst>
        </pc:cxnChg>
        <pc:cxnChg chg="add mod">
          <ac:chgData name="Sathwik Kanukuntla" userId="4d5b71af-9d5f-4aba-a737-0e54607c669e" providerId="ADAL" clId="{5AE3CD85-F6EB-4548-950F-1331E537885C}" dt="2024-02-20T07:16:44.099" v="801" actId="164"/>
          <ac:cxnSpMkLst>
            <pc:docMk/>
            <pc:sldMk cId="3058936169" sldId="307"/>
            <ac:cxnSpMk id="63" creationId="{69DE8D63-0A3D-827E-449D-19ED8CF14256}"/>
          </ac:cxnSpMkLst>
        </pc:cxnChg>
        <pc:cxnChg chg="del mod">
          <ac:chgData name="Sathwik Kanukuntla" userId="4d5b71af-9d5f-4aba-a737-0e54607c669e" providerId="ADAL" clId="{5AE3CD85-F6EB-4548-950F-1331E537885C}" dt="2024-02-20T07:18:09.190" v="811" actId="478"/>
          <ac:cxnSpMkLst>
            <pc:docMk/>
            <pc:sldMk cId="3058936169" sldId="307"/>
            <ac:cxnSpMk id="450" creationId="{C4124431-32E9-FCA9-F96B-B4C7A36B5ACA}"/>
          </ac:cxnSpMkLst>
        </pc:cxnChg>
        <pc:cxnChg chg="mod">
          <ac:chgData name="Sathwik Kanukuntla" userId="4d5b71af-9d5f-4aba-a737-0e54607c669e" providerId="ADAL" clId="{5AE3CD85-F6EB-4548-950F-1331E537885C}" dt="2024-02-20T07:27:00.836" v="879" actId="1035"/>
          <ac:cxnSpMkLst>
            <pc:docMk/>
            <pc:sldMk cId="3058936169" sldId="307"/>
            <ac:cxnSpMk id="451" creationId="{A1B92B6A-525D-A543-64F3-FFC3AF2897A9}"/>
          </ac:cxnSpMkLst>
        </pc:cxnChg>
        <pc:cxnChg chg="mod">
          <ac:chgData name="Sathwik Kanukuntla" userId="4d5b71af-9d5f-4aba-a737-0e54607c669e" providerId="ADAL" clId="{5AE3CD85-F6EB-4548-950F-1331E537885C}" dt="2024-02-20T07:26:50.230" v="874" actId="1036"/>
          <ac:cxnSpMkLst>
            <pc:docMk/>
            <pc:sldMk cId="3058936169" sldId="307"/>
            <ac:cxnSpMk id="453" creationId="{C31FA983-0EB4-1D89-5F15-944BC8F79535}"/>
          </ac:cxnSpMkLst>
        </pc:cxnChg>
        <pc:cxnChg chg="mod">
          <ac:chgData name="Sathwik Kanukuntla" userId="4d5b71af-9d5f-4aba-a737-0e54607c669e" providerId="ADAL" clId="{5AE3CD85-F6EB-4548-950F-1331E537885C}" dt="2024-02-20T07:26:44.955" v="870" actId="1036"/>
          <ac:cxnSpMkLst>
            <pc:docMk/>
            <pc:sldMk cId="3058936169" sldId="307"/>
            <ac:cxnSpMk id="454" creationId="{2B552AF1-09CE-30C6-5C45-9E14BB606BD1}"/>
          </ac:cxnSpMkLst>
        </pc:cxnChg>
        <pc:cxnChg chg="mod">
          <ac:chgData name="Sathwik Kanukuntla" userId="4d5b71af-9d5f-4aba-a737-0e54607c669e" providerId="ADAL" clId="{5AE3CD85-F6EB-4548-950F-1331E537885C}" dt="2024-02-20T07:26:43.146" v="869" actId="1036"/>
          <ac:cxnSpMkLst>
            <pc:docMk/>
            <pc:sldMk cId="3058936169" sldId="307"/>
            <ac:cxnSpMk id="455" creationId="{79C102E1-C799-64A1-AD5E-DB25D03F8DE0}"/>
          </ac:cxnSpMkLst>
        </pc:cxnChg>
        <pc:cxnChg chg="mod">
          <ac:chgData name="Sathwik Kanukuntla" userId="4d5b71af-9d5f-4aba-a737-0e54607c669e" providerId="ADAL" clId="{5AE3CD85-F6EB-4548-950F-1331E537885C}" dt="2024-02-20T07:26:41.690" v="868" actId="1036"/>
          <ac:cxnSpMkLst>
            <pc:docMk/>
            <pc:sldMk cId="3058936169" sldId="307"/>
            <ac:cxnSpMk id="456" creationId="{683BFAF4-E555-E681-3C2E-B8D37C8A6892}"/>
          </ac:cxnSpMkLst>
        </pc:cxnChg>
        <pc:cxnChg chg="mod">
          <ac:chgData name="Sathwik Kanukuntla" userId="4d5b71af-9d5f-4aba-a737-0e54607c669e" providerId="ADAL" clId="{5AE3CD85-F6EB-4548-950F-1331E537885C}" dt="2024-02-20T07:26:40.151" v="867" actId="1036"/>
          <ac:cxnSpMkLst>
            <pc:docMk/>
            <pc:sldMk cId="3058936169" sldId="307"/>
            <ac:cxnSpMk id="457" creationId="{780C6477-2AB9-5DD3-64C4-BB34A2937909}"/>
          </ac:cxnSpMkLst>
        </pc:cxnChg>
        <pc:cxnChg chg="mod">
          <ac:chgData name="Sathwik Kanukuntla" userId="4d5b71af-9d5f-4aba-a737-0e54607c669e" providerId="ADAL" clId="{5AE3CD85-F6EB-4548-950F-1331E537885C}" dt="2024-02-20T07:26:38.799" v="866" actId="1036"/>
          <ac:cxnSpMkLst>
            <pc:docMk/>
            <pc:sldMk cId="3058936169" sldId="307"/>
            <ac:cxnSpMk id="458" creationId="{650FF7B6-18FE-4DD3-B739-22AF488C615F}"/>
          </ac:cxnSpMkLst>
        </pc:cxnChg>
        <pc:cxnChg chg="add mod">
          <ac:chgData name="Sathwik Kanukuntla" userId="4d5b71af-9d5f-4aba-a737-0e54607c669e" providerId="ADAL" clId="{5AE3CD85-F6EB-4548-950F-1331E537885C}" dt="2024-02-20T07:29:37.246" v="918" actId="164"/>
          <ac:cxnSpMkLst>
            <pc:docMk/>
            <pc:sldMk cId="3058936169" sldId="307"/>
            <ac:cxnSpMk id="464" creationId="{9788586C-78E1-4C62-431A-2EC1B84A79BF}"/>
          </ac:cxnSpMkLst>
        </pc:cxnChg>
        <pc:cxnChg chg="add mod">
          <ac:chgData name="Sathwik Kanukuntla" userId="4d5b71af-9d5f-4aba-a737-0e54607c669e" providerId="ADAL" clId="{5AE3CD85-F6EB-4548-950F-1331E537885C}" dt="2024-02-20T07:37:28.267" v="1106" actId="164"/>
          <ac:cxnSpMkLst>
            <pc:docMk/>
            <pc:sldMk cId="3058936169" sldId="307"/>
            <ac:cxnSpMk id="469" creationId="{F715BD71-977F-7856-7AAD-A6DA3D2C81C9}"/>
          </ac:cxnSpMkLst>
        </pc:cxnChg>
        <pc:cxnChg chg="add mod">
          <ac:chgData name="Sathwik Kanukuntla" userId="4d5b71af-9d5f-4aba-a737-0e54607c669e" providerId="ADAL" clId="{5AE3CD85-F6EB-4548-950F-1331E537885C}" dt="2024-02-20T07:44:24.350" v="1193" actId="1582"/>
          <ac:cxnSpMkLst>
            <pc:docMk/>
            <pc:sldMk cId="3058936169" sldId="307"/>
            <ac:cxnSpMk id="514" creationId="{26AEF2F9-50D9-C135-BEF6-36EF01C29121}"/>
          </ac:cxnSpMkLst>
        </pc:cxnChg>
      </pc:sldChg>
      <pc:sldChg chg="modSp mod">
        <pc:chgData name="Sathwik Kanukuntla" userId="4d5b71af-9d5f-4aba-a737-0e54607c669e" providerId="ADAL" clId="{5AE3CD85-F6EB-4548-950F-1331E537885C}" dt="2024-02-20T05:47:21.781" v="113" actId="403"/>
        <pc:sldMkLst>
          <pc:docMk/>
          <pc:sldMk cId="1429472422" sldId="308"/>
        </pc:sldMkLst>
        <pc:spChg chg="mod">
          <ac:chgData name="Sathwik Kanukuntla" userId="4d5b71af-9d5f-4aba-a737-0e54607c669e" providerId="ADAL" clId="{5AE3CD85-F6EB-4548-950F-1331E537885C}" dt="2024-02-20T05:47:21.781" v="113" actId="403"/>
          <ac:spMkLst>
            <pc:docMk/>
            <pc:sldMk cId="1429472422" sldId="308"/>
            <ac:spMk id="452" creationId="{00000000-0000-0000-0000-000000000000}"/>
          </ac:spMkLst>
        </pc:spChg>
      </pc:sldChg>
      <pc:sldChg chg="addSp delSp modSp add mod">
        <pc:chgData name="Sathwik Kanukuntla" userId="4d5b71af-9d5f-4aba-a737-0e54607c669e" providerId="ADAL" clId="{5AE3CD85-F6EB-4548-950F-1331E537885C}" dt="2024-02-20T07:54:09.302" v="1384" actId="1076"/>
        <pc:sldMkLst>
          <pc:docMk/>
          <pc:sldMk cId="240677955" sldId="309"/>
        </pc:sldMkLst>
        <pc:spChg chg="add del mod">
          <ac:chgData name="Sathwik Kanukuntla" userId="4d5b71af-9d5f-4aba-a737-0e54607c669e" providerId="ADAL" clId="{5AE3CD85-F6EB-4548-950F-1331E537885C}" dt="2024-02-20T05:43:25.268" v="34"/>
          <ac:spMkLst>
            <pc:docMk/>
            <pc:sldMk cId="240677955" sldId="309"/>
            <ac:spMk id="2" creationId="{09FCC6D4-1FAD-0838-9469-804669609564}"/>
          </ac:spMkLst>
        </pc:spChg>
        <pc:spChg chg="add mod">
          <ac:chgData name="Sathwik Kanukuntla" userId="4d5b71af-9d5f-4aba-a737-0e54607c669e" providerId="ADAL" clId="{5AE3CD85-F6EB-4548-950F-1331E537885C}" dt="2024-02-20T07:54:09.302" v="1384" actId="1076"/>
          <ac:spMkLst>
            <pc:docMk/>
            <pc:sldMk cId="240677955" sldId="309"/>
            <ac:spMk id="3" creationId="{2DE7411B-70D4-0E14-5B3E-8308E6B707E7}"/>
          </ac:spMkLst>
        </pc:spChg>
        <pc:spChg chg="add mod">
          <ac:chgData name="Sathwik Kanukuntla" userId="4d5b71af-9d5f-4aba-a737-0e54607c669e" providerId="ADAL" clId="{5AE3CD85-F6EB-4548-950F-1331E537885C}" dt="2024-02-20T07:54:09.302" v="1384" actId="1076"/>
          <ac:spMkLst>
            <pc:docMk/>
            <pc:sldMk cId="240677955" sldId="309"/>
            <ac:spMk id="4" creationId="{25CD1BB4-D377-A5C8-8E85-2587DDEAC2FA}"/>
          </ac:spMkLst>
        </pc:spChg>
        <pc:spChg chg="mod">
          <ac:chgData name="Sathwik Kanukuntla" userId="4d5b71af-9d5f-4aba-a737-0e54607c669e" providerId="ADAL" clId="{5AE3CD85-F6EB-4548-950F-1331E537885C}" dt="2024-02-20T05:45:33.959" v="103" actId="20577"/>
          <ac:spMkLst>
            <pc:docMk/>
            <pc:sldMk cId="240677955" sldId="309"/>
            <ac:spMk id="452" creationId="{00000000-0000-0000-0000-000000000000}"/>
          </ac:spMkLst>
        </pc:spChg>
        <pc:spChg chg="mod">
          <ac:chgData name="Sathwik Kanukuntla" userId="4d5b71af-9d5f-4aba-a737-0e54607c669e" providerId="ADAL" clId="{5AE3CD85-F6EB-4548-950F-1331E537885C}" dt="2024-02-20T07:54:00.142" v="1383" actId="1076"/>
          <ac:spMkLst>
            <pc:docMk/>
            <pc:sldMk cId="240677955" sldId="309"/>
            <ac:spMk id="486" creationId="{00000000-0000-0000-0000-000000000000}"/>
          </ac:spMkLst>
        </pc:spChg>
        <pc:spChg chg="del mod">
          <ac:chgData name="Sathwik Kanukuntla" userId="4d5b71af-9d5f-4aba-a737-0e54607c669e" providerId="ADAL" clId="{5AE3CD85-F6EB-4548-950F-1331E537885C}" dt="2024-02-20T05:45:14.101" v="89" actId="478"/>
          <ac:spMkLst>
            <pc:docMk/>
            <pc:sldMk cId="240677955" sldId="309"/>
            <ac:spMk id="487" creationId="{00000000-0000-0000-0000-000000000000}"/>
          </ac:spMkLst>
        </pc:spChg>
        <pc:spChg chg="mod">
          <ac:chgData name="Sathwik Kanukuntla" userId="4d5b71af-9d5f-4aba-a737-0e54607c669e" providerId="ADAL" clId="{5AE3CD85-F6EB-4548-950F-1331E537885C}" dt="2024-02-20T07:53:56.169" v="1382" actId="1076"/>
          <ac:spMkLst>
            <pc:docMk/>
            <pc:sldMk cId="240677955" sldId="309"/>
            <ac:spMk id="490" creationId="{00000000-0000-0000-0000-000000000000}"/>
          </ac:spMkLst>
        </pc:spChg>
        <pc:spChg chg="del mod">
          <ac:chgData name="Sathwik Kanukuntla" userId="4d5b71af-9d5f-4aba-a737-0e54607c669e" providerId="ADAL" clId="{5AE3CD85-F6EB-4548-950F-1331E537885C}" dt="2024-02-20T05:45:17.656" v="90" actId="478"/>
          <ac:spMkLst>
            <pc:docMk/>
            <pc:sldMk cId="240677955" sldId="309"/>
            <ac:spMk id="491" creationId="{00000000-0000-0000-0000-000000000000}"/>
          </ac:spMkLst>
        </pc:spChg>
        <pc:cxnChg chg="mod">
          <ac:chgData name="Sathwik Kanukuntla" userId="4d5b71af-9d5f-4aba-a737-0e54607c669e" providerId="ADAL" clId="{5AE3CD85-F6EB-4548-950F-1331E537885C}" dt="2024-02-20T07:53:33.265" v="1378" actId="14100"/>
          <ac:cxnSpMkLst>
            <pc:docMk/>
            <pc:sldMk cId="240677955" sldId="309"/>
            <ac:cxnSpMk id="518" creationId="{00000000-0000-0000-0000-000000000000}"/>
          </ac:cxnSpMkLst>
        </pc:cxnChg>
        <pc:cxnChg chg="mod">
          <ac:chgData name="Sathwik Kanukuntla" userId="4d5b71af-9d5f-4aba-a737-0e54607c669e" providerId="ADAL" clId="{5AE3CD85-F6EB-4548-950F-1331E537885C}" dt="2024-02-20T07:53:36.600" v="1379" actId="14100"/>
          <ac:cxnSpMkLst>
            <pc:docMk/>
            <pc:sldMk cId="240677955" sldId="309"/>
            <ac:cxnSpMk id="520" creationId="{00000000-0000-0000-0000-000000000000}"/>
          </ac:cxnSpMkLst>
        </pc:cxnChg>
      </pc:sldChg>
      <pc:sldChg chg="addSp delSp modSp new mod">
        <pc:chgData name="Sathwik Kanukuntla" userId="4d5b71af-9d5f-4aba-a737-0e54607c669e" providerId="ADAL" clId="{5AE3CD85-F6EB-4548-950F-1331E537885C}" dt="2024-02-20T12:41:09.958" v="2295" actId="1076"/>
        <pc:sldMkLst>
          <pc:docMk/>
          <pc:sldMk cId="1679968670" sldId="310"/>
        </pc:sldMkLst>
        <pc:spChg chg="del">
          <ac:chgData name="Sathwik Kanukuntla" userId="4d5b71af-9d5f-4aba-a737-0e54607c669e" providerId="ADAL" clId="{5AE3CD85-F6EB-4548-950F-1331E537885C}" dt="2024-02-20T05:58:26.379" v="200" actId="478"/>
          <ac:spMkLst>
            <pc:docMk/>
            <pc:sldMk cId="1679968670" sldId="310"/>
            <ac:spMk id="2" creationId="{860F13C7-3980-355F-F9F5-F1FAFCA8DC21}"/>
          </ac:spMkLst>
        </pc:spChg>
        <pc:spChg chg="mod">
          <ac:chgData name="Sathwik Kanukuntla" userId="4d5b71af-9d5f-4aba-a737-0e54607c669e" providerId="ADAL" clId="{5AE3CD85-F6EB-4548-950F-1331E537885C}" dt="2024-02-20T05:58:33.659" v="201"/>
          <ac:spMkLst>
            <pc:docMk/>
            <pc:sldMk cId="1679968670" sldId="310"/>
            <ac:spMk id="7" creationId="{282E40D6-6D58-7FEB-8BC4-C05D5CF88E52}"/>
          </ac:spMkLst>
        </pc:spChg>
        <pc:spChg chg="del mod">
          <ac:chgData name="Sathwik Kanukuntla" userId="4d5b71af-9d5f-4aba-a737-0e54607c669e" providerId="ADAL" clId="{5AE3CD85-F6EB-4548-950F-1331E537885C}" dt="2024-02-20T05:58:39.932" v="203" actId="478"/>
          <ac:spMkLst>
            <pc:docMk/>
            <pc:sldMk cId="1679968670" sldId="310"/>
            <ac:spMk id="9" creationId="{C8D62297-0B20-2045-7F3D-04E28946FC34}"/>
          </ac:spMkLst>
        </pc:spChg>
        <pc:spChg chg="mod">
          <ac:chgData name="Sathwik Kanukuntla" userId="4d5b71af-9d5f-4aba-a737-0e54607c669e" providerId="ADAL" clId="{5AE3CD85-F6EB-4548-950F-1331E537885C}" dt="2024-02-20T05:58:33.659" v="201"/>
          <ac:spMkLst>
            <pc:docMk/>
            <pc:sldMk cId="1679968670" sldId="310"/>
            <ac:spMk id="12" creationId="{51C5265A-8D28-3F6F-F5CD-34A0208A7C48}"/>
          </ac:spMkLst>
        </pc:spChg>
        <pc:spChg chg="mod">
          <ac:chgData name="Sathwik Kanukuntla" userId="4d5b71af-9d5f-4aba-a737-0e54607c669e" providerId="ADAL" clId="{5AE3CD85-F6EB-4548-950F-1331E537885C}" dt="2024-02-20T05:58:33.659" v="201"/>
          <ac:spMkLst>
            <pc:docMk/>
            <pc:sldMk cId="1679968670" sldId="310"/>
            <ac:spMk id="14" creationId="{6C2CF8B8-FD63-6B28-03D9-C823BACB85D0}"/>
          </ac:spMkLst>
        </pc:spChg>
        <pc:spChg chg="mod">
          <ac:chgData name="Sathwik Kanukuntla" userId="4d5b71af-9d5f-4aba-a737-0e54607c669e" providerId="ADAL" clId="{5AE3CD85-F6EB-4548-950F-1331E537885C}" dt="2024-02-20T05:58:33.659" v="201"/>
          <ac:spMkLst>
            <pc:docMk/>
            <pc:sldMk cId="1679968670" sldId="310"/>
            <ac:spMk id="15" creationId="{9D75B5C4-4B4C-8A1F-2019-26556774D874}"/>
          </ac:spMkLst>
        </pc:spChg>
        <pc:spChg chg="mod">
          <ac:chgData name="Sathwik Kanukuntla" userId="4d5b71af-9d5f-4aba-a737-0e54607c669e" providerId="ADAL" clId="{5AE3CD85-F6EB-4548-950F-1331E537885C}" dt="2024-02-20T05:58:33.659" v="201"/>
          <ac:spMkLst>
            <pc:docMk/>
            <pc:sldMk cId="1679968670" sldId="310"/>
            <ac:spMk id="16" creationId="{BBBF9BF3-41CC-CDB1-30A4-EB629F44BB8D}"/>
          </ac:spMkLst>
        </pc:spChg>
        <pc:spChg chg="mod">
          <ac:chgData name="Sathwik Kanukuntla" userId="4d5b71af-9d5f-4aba-a737-0e54607c669e" providerId="ADAL" clId="{5AE3CD85-F6EB-4548-950F-1331E537885C}" dt="2024-02-20T05:58:33.659" v="201"/>
          <ac:spMkLst>
            <pc:docMk/>
            <pc:sldMk cId="1679968670" sldId="310"/>
            <ac:spMk id="17" creationId="{4C49BA89-08DE-3762-247D-7FC8C5BC2E62}"/>
          </ac:spMkLst>
        </pc:spChg>
        <pc:spChg chg="add mod">
          <ac:chgData name="Sathwik Kanukuntla" userId="4d5b71af-9d5f-4aba-a737-0e54607c669e" providerId="ADAL" clId="{5AE3CD85-F6EB-4548-950F-1331E537885C}" dt="2024-02-20T12:41:09.958" v="2295" actId="1076"/>
          <ac:spMkLst>
            <pc:docMk/>
            <pc:sldMk cId="1679968670" sldId="310"/>
            <ac:spMk id="19" creationId="{95FF5D1D-D83A-88C6-4A82-779BABEABF0B}"/>
          </ac:spMkLst>
        </pc:spChg>
        <pc:spChg chg="add mod">
          <ac:chgData name="Sathwik Kanukuntla" userId="4d5b71af-9d5f-4aba-a737-0e54607c669e" providerId="ADAL" clId="{5AE3CD85-F6EB-4548-950F-1331E537885C}" dt="2024-02-20T12:41:09.958" v="2295" actId="1076"/>
          <ac:spMkLst>
            <pc:docMk/>
            <pc:sldMk cId="1679968670" sldId="310"/>
            <ac:spMk id="20" creationId="{5B17BBC1-0824-53CB-9F40-833B3FB38E89}"/>
          </ac:spMkLst>
        </pc:spChg>
        <pc:spChg chg="add mod">
          <ac:chgData name="Sathwik Kanukuntla" userId="4d5b71af-9d5f-4aba-a737-0e54607c669e" providerId="ADAL" clId="{5AE3CD85-F6EB-4548-950F-1331E537885C}" dt="2024-02-20T06:13:21.165" v="449" actId="20577"/>
          <ac:spMkLst>
            <pc:docMk/>
            <pc:sldMk cId="1679968670" sldId="310"/>
            <ac:spMk id="22" creationId="{9E8FE0FA-F42B-1515-FB7D-8667998FA913}"/>
          </ac:spMkLst>
        </pc:spChg>
        <pc:grpChg chg="add del mod">
          <ac:chgData name="Sathwik Kanukuntla" userId="4d5b71af-9d5f-4aba-a737-0e54607c669e" providerId="ADAL" clId="{5AE3CD85-F6EB-4548-950F-1331E537885C}" dt="2024-02-20T05:58:41.281" v="204" actId="478"/>
          <ac:grpSpMkLst>
            <pc:docMk/>
            <pc:sldMk cId="1679968670" sldId="310"/>
            <ac:grpSpMk id="3" creationId="{F6F8DE54-905C-DDC7-633D-D182747E5DE8}"/>
          </ac:grpSpMkLst>
        </pc:grpChg>
        <pc:grpChg chg="mod">
          <ac:chgData name="Sathwik Kanukuntla" userId="4d5b71af-9d5f-4aba-a737-0e54607c669e" providerId="ADAL" clId="{5AE3CD85-F6EB-4548-950F-1331E537885C}" dt="2024-02-20T05:58:33.659" v="201"/>
          <ac:grpSpMkLst>
            <pc:docMk/>
            <pc:sldMk cId="1679968670" sldId="310"/>
            <ac:grpSpMk id="4" creationId="{F53B5307-327C-72E3-8303-61DE9B633729}"/>
          </ac:grpSpMkLst>
        </pc:grpChg>
        <pc:grpChg chg="mod">
          <ac:chgData name="Sathwik Kanukuntla" userId="4d5b71af-9d5f-4aba-a737-0e54607c669e" providerId="ADAL" clId="{5AE3CD85-F6EB-4548-950F-1331E537885C}" dt="2024-02-20T05:58:33.659" v="201"/>
          <ac:grpSpMkLst>
            <pc:docMk/>
            <pc:sldMk cId="1679968670" sldId="310"/>
            <ac:grpSpMk id="5" creationId="{841EDDE3-AF87-E71A-1F44-F957BEC6C749}"/>
          </ac:grpSpMkLst>
        </pc:grpChg>
        <pc:grpChg chg="mod">
          <ac:chgData name="Sathwik Kanukuntla" userId="4d5b71af-9d5f-4aba-a737-0e54607c669e" providerId="ADAL" clId="{5AE3CD85-F6EB-4548-950F-1331E537885C}" dt="2024-02-20T05:58:33.659" v="201"/>
          <ac:grpSpMkLst>
            <pc:docMk/>
            <pc:sldMk cId="1679968670" sldId="310"/>
            <ac:grpSpMk id="11" creationId="{EE8D7A3C-0445-8761-8959-5BA05DD9432C}"/>
          </ac:grpSpMkLst>
        </pc:grpChg>
        <pc:graphicFrameChg chg="mod">
          <ac:chgData name="Sathwik Kanukuntla" userId="4d5b71af-9d5f-4aba-a737-0e54607c669e" providerId="ADAL" clId="{5AE3CD85-F6EB-4548-950F-1331E537885C}" dt="2024-02-20T05:58:33.659" v="201"/>
          <ac:graphicFrameMkLst>
            <pc:docMk/>
            <pc:sldMk cId="1679968670" sldId="310"/>
            <ac:graphicFrameMk id="6" creationId="{B93CAA13-06E6-63D1-506B-D66ECABB54A5}"/>
          </ac:graphicFrameMkLst>
        </pc:graphicFrameChg>
        <pc:graphicFrameChg chg="del mod">
          <ac:chgData name="Sathwik Kanukuntla" userId="4d5b71af-9d5f-4aba-a737-0e54607c669e" providerId="ADAL" clId="{5AE3CD85-F6EB-4548-950F-1331E537885C}" dt="2024-02-20T05:58:36.877" v="202" actId="478"/>
          <ac:graphicFrameMkLst>
            <pc:docMk/>
            <pc:sldMk cId="1679968670" sldId="310"/>
            <ac:graphicFrameMk id="8" creationId="{E29E0CC3-D513-6B0A-E1D7-DFB58E55C686}"/>
          </ac:graphicFrameMkLst>
        </pc:graphicFrameChg>
        <pc:graphicFrameChg chg="mod">
          <ac:chgData name="Sathwik Kanukuntla" userId="4d5b71af-9d5f-4aba-a737-0e54607c669e" providerId="ADAL" clId="{5AE3CD85-F6EB-4548-950F-1331E537885C}" dt="2024-02-20T05:58:33.659" v="201"/>
          <ac:graphicFrameMkLst>
            <pc:docMk/>
            <pc:sldMk cId="1679968670" sldId="310"/>
            <ac:graphicFrameMk id="13" creationId="{0742009A-BC30-9E3F-0366-A5197B852043}"/>
          </ac:graphicFrameMkLst>
        </pc:graphicFrameChg>
        <pc:graphicFrameChg chg="add mod modGraphic">
          <ac:chgData name="Sathwik Kanukuntla" userId="4d5b71af-9d5f-4aba-a737-0e54607c669e" providerId="ADAL" clId="{5AE3CD85-F6EB-4548-950F-1331E537885C}" dt="2024-02-20T12:41:09.958" v="2295" actId="1076"/>
          <ac:graphicFrameMkLst>
            <pc:docMk/>
            <pc:sldMk cId="1679968670" sldId="310"/>
            <ac:graphicFrameMk id="18" creationId="{4967BEAB-F8E7-EDCA-3861-8C4991AD66CD}"/>
          </ac:graphicFrameMkLst>
        </pc:graphicFrameChg>
        <pc:graphicFrameChg chg="add mod">
          <ac:chgData name="Sathwik Kanukuntla" userId="4d5b71af-9d5f-4aba-a737-0e54607c669e" providerId="ADAL" clId="{5AE3CD85-F6EB-4548-950F-1331E537885C}" dt="2024-02-20T12:41:09.958" v="2295" actId="1076"/>
          <ac:graphicFrameMkLst>
            <pc:docMk/>
            <pc:sldMk cId="1679968670" sldId="310"/>
            <ac:graphicFrameMk id="21" creationId="{4D7EB129-4455-2769-93FA-28688DCF45FC}"/>
          </ac:graphicFrameMkLst>
        </pc:graphicFrameChg>
        <pc:cxnChg chg="mod">
          <ac:chgData name="Sathwik Kanukuntla" userId="4d5b71af-9d5f-4aba-a737-0e54607c669e" providerId="ADAL" clId="{5AE3CD85-F6EB-4548-950F-1331E537885C}" dt="2024-02-20T05:58:33.659" v="201"/>
          <ac:cxnSpMkLst>
            <pc:docMk/>
            <pc:sldMk cId="1679968670" sldId="310"/>
            <ac:cxnSpMk id="10" creationId="{14431C0E-7A46-919F-5268-8B95B3F481BE}"/>
          </ac:cxnSpMkLst>
        </pc:cxnChg>
      </pc:sldChg>
      <pc:sldChg chg="add del">
        <pc:chgData name="Sathwik Kanukuntla" userId="4d5b71af-9d5f-4aba-a737-0e54607c669e" providerId="ADAL" clId="{5AE3CD85-F6EB-4548-950F-1331E537885C}" dt="2024-02-20T09:27:42.748" v="1994" actId="2696"/>
        <pc:sldMkLst>
          <pc:docMk/>
          <pc:sldMk cId="1587570272" sldId="311"/>
        </pc:sldMkLst>
      </pc:sldChg>
      <pc:sldChg chg="addSp delSp modSp add del mod">
        <pc:chgData name="Sathwik Kanukuntla" userId="4d5b71af-9d5f-4aba-a737-0e54607c669e" providerId="ADAL" clId="{5AE3CD85-F6EB-4548-950F-1331E537885C}" dt="2024-02-20T09:20:51.734" v="1846" actId="2696"/>
        <pc:sldMkLst>
          <pc:docMk/>
          <pc:sldMk cId="602575787" sldId="312"/>
        </pc:sldMkLst>
        <pc:spChg chg="mod">
          <ac:chgData name="Sathwik Kanukuntla" userId="4d5b71af-9d5f-4aba-a737-0e54607c669e" providerId="ADAL" clId="{5AE3CD85-F6EB-4548-950F-1331E537885C}" dt="2024-02-20T09:20:12.736" v="1845" actId="20577"/>
          <ac:spMkLst>
            <pc:docMk/>
            <pc:sldMk cId="602575787" sldId="312"/>
            <ac:spMk id="452" creationId="{00000000-0000-0000-0000-000000000000}"/>
          </ac:spMkLst>
        </pc:spChg>
        <pc:picChg chg="del">
          <ac:chgData name="Sathwik Kanukuntla" userId="4d5b71af-9d5f-4aba-a737-0e54607c669e" providerId="ADAL" clId="{5AE3CD85-F6EB-4548-950F-1331E537885C}" dt="2024-02-20T09:11:07.812" v="1770" actId="478"/>
          <ac:picMkLst>
            <pc:docMk/>
            <pc:sldMk cId="602575787" sldId="312"/>
            <ac:picMk id="2" creationId="{4CFB7E41-1221-C9D5-DF3D-9F797F427E4D}"/>
          </ac:picMkLst>
        </pc:picChg>
        <pc:picChg chg="add mod">
          <ac:chgData name="Sathwik Kanukuntla" userId="4d5b71af-9d5f-4aba-a737-0e54607c669e" providerId="ADAL" clId="{5AE3CD85-F6EB-4548-950F-1331E537885C}" dt="2024-02-20T09:12:57.650" v="1784" actId="14100"/>
          <ac:picMkLst>
            <pc:docMk/>
            <pc:sldMk cId="602575787" sldId="312"/>
            <ac:picMk id="5" creationId="{4135C310-2738-8CD4-B04F-5AFB18C671ED}"/>
          </ac:picMkLst>
        </pc:picChg>
        <pc:picChg chg="add mod">
          <ac:chgData name="Sathwik Kanukuntla" userId="4d5b71af-9d5f-4aba-a737-0e54607c669e" providerId="ADAL" clId="{5AE3CD85-F6EB-4548-950F-1331E537885C}" dt="2024-02-20T09:18:00.689" v="1820" actId="571"/>
          <ac:picMkLst>
            <pc:docMk/>
            <pc:sldMk cId="602575787" sldId="312"/>
            <ac:picMk id="14" creationId="{B783D84A-A9C5-7072-DB42-7468B5EEA518}"/>
          </ac:picMkLst>
        </pc:picChg>
        <pc:picChg chg="del">
          <ac:chgData name="Sathwik Kanukuntla" userId="4d5b71af-9d5f-4aba-a737-0e54607c669e" providerId="ADAL" clId="{5AE3CD85-F6EB-4548-950F-1331E537885C}" dt="2024-02-20T09:17:22.540" v="1811" actId="478"/>
          <ac:picMkLst>
            <pc:docMk/>
            <pc:sldMk cId="602575787" sldId="312"/>
            <ac:picMk id="1026" creationId="{AC893C39-56E1-A287-98D1-1035FF9C1007}"/>
          </ac:picMkLst>
        </pc:picChg>
        <pc:picChg chg="add mod">
          <ac:chgData name="Sathwik Kanukuntla" userId="4d5b71af-9d5f-4aba-a737-0e54607c669e" providerId="ADAL" clId="{5AE3CD85-F6EB-4548-950F-1331E537885C}" dt="2024-02-20T09:17:57.369" v="1819" actId="1076"/>
          <ac:picMkLst>
            <pc:docMk/>
            <pc:sldMk cId="602575787" sldId="312"/>
            <ac:picMk id="3074" creationId="{E9B69E60-238F-3894-EB69-7E58495E66E2}"/>
          </ac:picMkLst>
        </pc:picChg>
        <pc:cxnChg chg="mod">
          <ac:chgData name="Sathwik Kanukuntla" userId="4d5b71af-9d5f-4aba-a737-0e54607c669e" providerId="ADAL" clId="{5AE3CD85-F6EB-4548-950F-1331E537885C}" dt="2024-02-20T09:19:06.442" v="1833" actId="14100"/>
          <ac:cxnSpMkLst>
            <pc:docMk/>
            <pc:sldMk cId="602575787" sldId="312"/>
            <ac:cxnSpMk id="4" creationId="{759E955F-2149-25EB-AB66-E2DC5A61AAA2}"/>
          </ac:cxnSpMkLst>
        </pc:cxnChg>
      </pc:sldChg>
      <pc:sldMasterChg chg="del delSldLayout">
        <pc:chgData name="Sathwik Kanukuntla" userId="4d5b71af-9d5f-4aba-a737-0e54607c669e" providerId="ADAL" clId="{5AE3CD85-F6EB-4548-950F-1331E537885C}" dt="2024-02-20T09:27:46.947" v="2016" actId="2696"/>
        <pc:sldMasterMkLst>
          <pc:docMk/>
          <pc:sldMasterMk cId="0" sldId="2147483661"/>
        </pc:sldMasterMkLst>
        <pc:sldLayoutChg chg="del">
          <pc:chgData name="Sathwik Kanukuntla" userId="4d5b71af-9d5f-4aba-a737-0e54607c669e" providerId="ADAL" clId="{5AE3CD85-F6EB-4548-950F-1331E537885C}" dt="2024-02-20T09:27:46.945" v="2015" actId="2696"/>
          <pc:sldLayoutMkLst>
            <pc:docMk/>
            <pc:sldMasterMk cId="0" sldId="2147483661"/>
            <pc:sldLayoutMk cId="0" sldId="2147483659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16C9D9-335C-D943-A85F-4F4CB4A8B45D}" type="doc">
      <dgm:prSet loTypeId="urn:microsoft.com/office/officeart/2005/8/layout/hierarchy1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C9C46B5-D4C0-DC44-9BE3-CE941BD02E10}">
      <dgm:prSet phldrT="[Text]" custT="1"/>
      <dgm:spPr>
        <a:ln>
          <a:solidFill>
            <a:schemeClr val="tx2">
              <a:lumMod val="90000"/>
            </a:schemeClr>
          </a:solidFill>
        </a:ln>
      </dgm:spPr>
      <dgm:t>
        <a:bodyPr/>
        <a:lstStyle/>
        <a:p>
          <a:r>
            <a:rPr lang="en-US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Texas</a:t>
          </a:r>
        </a:p>
      </dgm:t>
    </dgm:pt>
    <dgm:pt modelId="{17A045DC-9F3E-124D-A6E4-23D81A5426A5}" type="parTrans" cxnId="{49BCFD08-0882-D644-A5B7-7F01D8E78E51}">
      <dgm:prSet/>
      <dgm:spPr/>
      <dgm:t>
        <a:bodyPr/>
        <a:lstStyle/>
        <a:p>
          <a:endParaRPr lang="en-US" sz="12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C909E643-B536-1D46-8AFB-465AC03EF7F2}" type="sibTrans" cxnId="{49BCFD08-0882-D644-A5B7-7F01D8E78E51}">
      <dgm:prSet/>
      <dgm:spPr/>
      <dgm:t>
        <a:bodyPr/>
        <a:lstStyle/>
        <a:p>
          <a:endParaRPr lang="en-US" sz="12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19E047B9-D356-3F45-8B13-501C97363100}">
      <dgm:prSet phldrT="[Text]" custT="1"/>
      <dgm:spPr/>
      <dgm:t>
        <a:bodyPr/>
        <a:lstStyle/>
        <a:p>
          <a:pPr rtl="0"/>
          <a:r>
            <a:rPr lang="en-US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3 stores</a:t>
          </a:r>
        </a:p>
      </dgm:t>
    </dgm:pt>
    <dgm:pt modelId="{4F237CB0-343A-2F42-AFA1-643C594B7D48}" type="parTrans" cxnId="{4D3A0959-81CE-0D40-A7B8-A761130F9020}">
      <dgm:prSet/>
      <dgm:spPr/>
      <dgm:t>
        <a:bodyPr/>
        <a:lstStyle/>
        <a:p>
          <a:endParaRPr lang="en-US" sz="12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190DB253-0E95-5440-881A-E6D22A26C9D6}" type="sibTrans" cxnId="{4D3A0959-81CE-0D40-A7B8-A761130F9020}">
      <dgm:prSet/>
      <dgm:spPr/>
      <dgm:t>
        <a:bodyPr/>
        <a:lstStyle/>
        <a:p>
          <a:endParaRPr lang="en-US" sz="12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0ACF1D4-2BED-2145-8566-D860E2698EDB}">
      <dgm:prSet phldrT="[Text]" custT="1"/>
      <dgm:spPr>
        <a:ln>
          <a:solidFill>
            <a:schemeClr val="tx2">
              <a:lumMod val="90000"/>
            </a:schemeClr>
          </a:solidFill>
        </a:ln>
      </dgm:spPr>
      <dgm:t>
        <a:bodyPr/>
        <a:lstStyle/>
        <a:p>
          <a:r>
            <a:rPr lang="en-US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Food</a:t>
          </a:r>
        </a:p>
      </dgm:t>
    </dgm:pt>
    <dgm:pt modelId="{DC968ECD-17B6-C948-A8A5-2CF775DA683D}" type="parTrans" cxnId="{6CCAE23E-5800-984D-93B7-B68F202FF768}">
      <dgm:prSet/>
      <dgm:spPr/>
      <dgm:t>
        <a:bodyPr/>
        <a:lstStyle/>
        <a:p>
          <a:endParaRPr lang="en-US" sz="12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FB3C57F-CB94-FE4B-B710-2420B7FF4AFD}" type="sibTrans" cxnId="{6CCAE23E-5800-984D-93B7-B68F202FF768}">
      <dgm:prSet/>
      <dgm:spPr/>
      <dgm:t>
        <a:bodyPr/>
        <a:lstStyle/>
        <a:p>
          <a:endParaRPr lang="en-US" sz="12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0BADB75A-1733-B446-BA6D-756C23B93B3A}">
      <dgm:prSet phldrT="[Text]" custT="1"/>
      <dgm:spPr/>
      <dgm:t>
        <a:bodyPr/>
        <a:lstStyle/>
        <a:p>
          <a:r>
            <a:rPr lang="en-US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Hobbies</a:t>
          </a:r>
        </a:p>
      </dgm:t>
    </dgm:pt>
    <dgm:pt modelId="{469C10D1-F82B-F24E-BDF5-33D7657DFA97}" type="parTrans" cxnId="{5F71BCC7-EF13-6E49-9041-B04DC31249A0}">
      <dgm:prSet/>
      <dgm:spPr/>
      <dgm:t>
        <a:bodyPr/>
        <a:lstStyle/>
        <a:p>
          <a:endParaRPr lang="en-US" sz="12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E4DE1A0-2D63-CC4B-AB41-2C83CE9F4358}" type="sibTrans" cxnId="{5F71BCC7-EF13-6E49-9041-B04DC31249A0}">
      <dgm:prSet/>
      <dgm:spPr/>
      <dgm:t>
        <a:bodyPr/>
        <a:lstStyle/>
        <a:p>
          <a:endParaRPr lang="en-US" sz="12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8212690-5C20-C44E-A046-DF8622BBF694}">
      <dgm:prSet phldrT="[Text]" custT="1"/>
      <dgm:spPr/>
      <dgm:t>
        <a:bodyPr/>
        <a:lstStyle/>
        <a:p>
          <a:r>
            <a:rPr lang="en-US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California</a:t>
          </a:r>
        </a:p>
      </dgm:t>
    </dgm:pt>
    <dgm:pt modelId="{881AA6E9-4C51-2E42-A8EB-952769C7C22D}" type="parTrans" cxnId="{27226CCF-D305-0149-A62E-19EF12B11C6A}">
      <dgm:prSet/>
      <dgm:spPr/>
      <dgm:t>
        <a:bodyPr/>
        <a:lstStyle/>
        <a:p>
          <a:endParaRPr lang="en-US" sz="12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7C2197C-770C-934C-BF21-9209B2E90C06}" type="sibTrans" cxnId="{27226CCF-D305-0149-A62E-19EF12B11C6A}">
      <dgm:prSet/>
      <dgm:spPr/>
      <dgm:t>
        <a:bodyPr/>
        <a:lstStyle/>
        <a:p>
          <a:endParaRPr lang="en-US" sz="12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C11DC9F4-01AA-0146-AD65-DF2EA86662CB}">
      <dgm:prSet phldrT="[Text]" custT="1"/>
      <dgm:spPr>
        <a:ln>
          <a:solidFill>
            <a:schemeClr val="tx2">
              <a:lumMod val="90000"/>
            </a:schemeClr>
          </a:solidFill>
        </a:ln>
      </dgm:spPr>
      <dgm:t>
        <a:bodyPr/>
        <a:lstStyle/>
        <a:p>
          <a:r>
            <a:rPr lang="en-US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Wisconsin</a:t>
          </a:r>
        </a:p>
      </dgm:t>
    </dgm:pt>
    <dgm:pt modelId="{63F14DE7-636B-9046-9CCB-743390C585CF}" type="parTrans" cxnId="{0AE02AB4-5078-9E4B-AE97-9002FECBCDC8}">
      <dgm:prSet/>
      <dgm:spPr/>
      <dgm:t>
        <a:bodyPr/>
        <a:lstStyle/>
        <a:p>
          <a:endParaRPr lang="en-US" sz="12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79C0547-EC7C-3342-9F64-E6EFA09C0469}" type="sibTrans" cxnId="{0AE02AB4-5078-9E4B-AE97-9002FECBCDC8}">
      <dgm:prSet/>
      <dgm:spPr/>
      <dgm:t>
        <a:bodyPr/>
        <a:lstStyle/>
        <a:p>
          <a:endParaRPr lang="en-US" sz="12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792C9E3-054A-E143-B0D8-D76F7BDD1E5C}">
      <dgm:prSet phldrT="[Text]" custT="1"/>
      <dgm:spPr>
        <a:ln>
          <a:solidFill>
            <a:schemeClr val="tx2">
              <a:lumMod val="90000"/>
            </a:schemeClr>
          </a:solidFill>
        </a:ln>
      </dgm:spPr>
      <dgm:t>
        <a:bodyPr/>
        <a:lstStyle/>
        <a:p>
          <a:r>
            <a:rPr lang="en-US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House</a:t>
          </a:r>
        </a:p>
      </dgm:t>
    </dgm:pt>
    <dgm:pt modelId="{0EC16207-2DBA-CC4F-AB08-387E8096E96E}" type="parTrans" cxnId="{091015AE-5290-1E44-BBDB-28B13479C026}">
      <dgm:prSet/>
      <dgm:spPr/>
      <dgm:t>
        <a:bodyPr/>
        <a:lstStyle/>
        <a:p>
          <a:endParaRPr lang="en-US" sz="12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DEE2E313-D374-C24B-8E87-408238B467E8}" type="sibTrans" cxnId="{091015AE-5290-1E44-BBDB-28B13479C026}">
      <dgm:prSet/>
      <dgm:spPr/>
      <dgm:t>
        <a:bodyPr/>
        <a:lstStyle/>
        <a:p>
          <a:endParaRPr lang="en-US" sz="12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0C476D9-F78A-E84E-990C-5C6E69B3D9D4}" type="pres">
      <dgm:prSet presAssocID="{2816C9D9-335C-D943-A85F-4F4CB4A8B45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3308D32-5749-2040-B9A8-C61565D4A00B}" type="pres">
      <dgm:prSet presAssocID="{3C9C46B5-D4C0-DC44-9BE3-CE941BD02E10}" presName="hierRoot1" presStyleCnt="0"/>
      <dgm:spPr/>
    </dgm:pt>
    <dgm:pt modelId="{D15BB3A3-36D7-9A40-9489-A18DD70A147D}" type="pres">
      <dgm:prSet presAssocID="{3C9C46B5-D4C0-DC44-9BE3-CE941BD02E10}" presName="composite" presStyleCnt="0"/>
      <dgm:spPr/>
    </dgm:pt>
    <dgm:pt modelId="{79135855-0978-8941-BB4D-2E661132989C}" type="pres">
      <dgm:prSet presAssocID="{3C9C46B5-D4C0-DC44-9BE3-CE941BD02E10}" presName="background" presStyleLbl="node0" presStyleIdx="0" presStyleCnt="3"/>
      <dgm:spPr>
        <a:solidFill>
          <a:schemeClr val="bg2">
            <a:lumMod val="20000"/>
            <a:lumOff val="80000"/>
          </a:schemeClr>
        </a:solidFill>
      </dgm:spPr>
    </dgm:pt>
    <dgm:pt modelId="{D69F85FE-C556-CE4D-96EC-E16F96062229}" type="pres">
      <dgm:prSet presAssocID="{3C9C46B5-D4C0-DC44-9BE3-CE941BD02E10}" presName="text" presStyleLbl="fgAcc0" presStyleIdx="0" presStyleCnt="3">
        <dgm:presLayoutVars>
          <dgm:chPref val="3"/>
        </dgm:presLayoutVars>
      </dgm:prSet>
      <dgm:spPr/>
    </dgm:pt>
    <dgm:pt modelId="{9FFC7AB4-3A7D-F34F-B3A2-551912DA2F39}" type="pres">
      <dgm:prSet presAssocID="{3C9C46B5-D4C0-DC44-9BE3-CE941BD02E10}" presName="hierChild2" presStyleCnt="0"/>
      <dgm:spPr/>
    </dgm:pt>
    <dgm:pt modelId="{90CCEDB1-4ED3-8049-86AE-66FB3F392487}" type="pres">
      <dgm:prSet presAssocID="{E8212690-5C20-C44E-A046-DF8622BBF694}" presName="hierRoot1" presStyleCnt="0"/>
      <dgm:spPr/>
    </dgm:pt>
    <dgm:pt modelId="{A4EC0C0B-0D2A-C34F-A8FF-E97C0E238AB2}" type="pres">
      <dgm:prSet presAssocID="{E8212690-5C20-C44E-A046-DF8622BBF694}" presName="composite" presStyleCnt="0"/>
      <dgm:spPr/>
    </dgm:pt>
    <dgm:pt modelId="{D5F9D7B6-C5F8-CC4F-9368-831AC211C480}" type="pres">
      <dgm:prSet presAssocID="{E8212690-5C20-C44E-A046-DF8622BBF694}" presName="background" presStyleLbl="node0" presStyleIdx="1" presStyleCnt="3"/>
      <dgm:spPr/>
    </dgm:pt>
    <dgm:pt modelId="{943D03CD-5A75-4F48-86F9-A15A21CC228D}" type="pres">
      <dgm:prSet presAssocID="{E8212690-5C20-C44E-A046-DF8622BBF694}" presName="text" presStyleLbl="fgAcc0" presStyleIdx="1" presStyleCnt="3">
        <dgm:presLayoutVars>
          <dgm:chPref val="3"/>
        </dgm:presLayoutVars>
      </dgm:prSet>
      <dgm:spPr/>
    </dgm:pt>
    <dgm:pt modelId="{43D388E5-F6F4-024D-9B07-D2C353193649}" type="pres">
      <dgm:prSet presAssocID="{E8212690-5C20-C44E-A046-DF8622BBF694}" presName="hierChild2" presStyleCnt="0"/>
      <dgm:spPr/>
    </dgm:pt>
    <dgm:pt modelId="{5B8A9C80-C6A3-024B-87F8-295D60CB7171}" type="pres">
      <dgm:prSet presAssocID="{4F237CB0-343A-2F42-AFA1-643C594B7D48}" presName="Name10" presStyleLbl="parChTrans1D2" presStyleIdx="0" presStyleCnt="1"/>
      <dgm:spPr/>
    </dgm:pt>
    <dgm:pt modelId="{BF4944F9-7CB5-9940-94B1-4FF836337401}" type="pres">
      <dgm:prSet presAssocID="{19E047B9-D356-3F45-8B13-501C97363100}" presName="hierRoot2" presStyleCnt="0"/>
      <dgm:spPr/>
    </dgm:pt>
    <dgm:pt modelId="{3CF34A8A-D47D-C04B-AA25-4773A5501749}" type="pres">
      <dgm:prSet presAssocID="{19E047B9-D356-3F45-8B13-501C97363100}" presName="composite2" presStyleCnt="0"/>
      <dgm:spPr/>
    </dgm:pt>
    <dgm:pt modelId="{A6AF33C7-6419-FD46-8F1D-C50FDA275F59}" type="pres">
      <dgm:prSet presAssocID="{19E047B9-D356-3F45-8B13-501C97363100}" presName="background2" presStyleLbl="node2" presStyleIdx="0" presStyleCnt="1"/>
      <dgm:spPr/>
    </dgm:pt>
    <dgm:pt modelId="{411F394F-5027-8648-81F0-2E311BDEC3ED}" type="pres">
      <dgm:prSet presAssocID="{19E047B9-D356-3F45-8B13-501C97363100}" presName="text2" presStyleLbl="fgAcc2" presStyleIdx="0" presStyleCnt="1">
        <dgm:presLayoutVars>
          <dgm:chPref val="3"/>
        </dgm:presLayoutVars>
      </dgm:prSet>
      <dgm:spPr/>
    </dgm:pt>
    <dgm:pt modelId="{19043F92-AC47-614B-B7CD-23BF6D97F583}" type="pres">
      <dgm:prSet presAssocID="{19E047B9-D356-3F45-8B13-501C97363100}" presName="hierChild3" presStyleCnt="0"/>
      <dgm:spPr/>
    </dgm:pt>
    <dgm:pt modelId="{06A5E19B-3E5E-0743-90FC-A6E3A61C9878}" type="pres">
      <dgm:prSet presAssocID="{DC968ECD-17B6-C948-A8A5-2CF775DA683D}" presName="Name17" presStyleLbl="parChTrans1D3" presStyleIdx="0" presStyleCnt="3"/>
      <dgm:spPr/>
    </dgm:pt>
    <dgm:pt modelId="{39B91B70-C325-D742-ACF0-A2AB7443AB16}" type="pres">
      <dgm:prSet presAssocID="{A0ACF1D4-2BED-2145-8566-D860E2698EDB}" presName="hierRoot3" presStyleCnt="0"/>
      <dgm:spPr/>
    </dgm:pt>
    <dgm:pt modelId="{A06AAF39-C0A7-6C4B-9BB1-CABB9D18A9F2}" type="pres">
      <dgm:prSet presAssocID="{A0ACF1D4-2BED-2145-8566-D860E2698EDB}" presName="composite3" presStyleCnt="0"/>
      <dgm:spPr/>
    </dgm:pt>
    <dgm:pt modelId="{3FB15177-12E2-2442-B49C-1D05F94A828B}" type="pres">
      <dgm:prSet presAssocID="{A0ACF1D4-2BED-2145-8566-D860E2698EDB}" presName="background3" presStyleLbl="node3" presStyleIdx="0" presStyleCnt="3"/>
      <dgm:spPr>
        <a:solidFill>
          <a:schemeClr val="bg2">
            <a:lumMod val="20000"/>
            <a:lumOff val="80000"/>
          </a:schemeClr>
        </a:solidFill>
      </dgm:spPr>
    </dgm:pt>
    <dgm:pt modelId="{8AFEB0F0-9C03-6444-BCD3-06EAA5FCEE69}" type="pres">
      <dgm:prSet presAssocID="{A0ACF1D4-2BED-2145-8566-D860E2698EDB}" presName="text3" presStyleLbl="fgAcc3" presStyleIdx="0" presStyleCnt="3">
        <dgm:presLayoutVars>
          <dgm:chPref val="3"/>
        </dgm:presLayoutVars>
      </dgm:prSet>
      <dgm:spPr/>
    </dgm:pt>
    <dgm:pt modelId="{0453C7F7-E2FE-C04F-BD92-433B72C2FB62}" type="pres">
      <dgm:prSet presAssocID="{A0ACF1D4-2BED-2145-8566-D860E2698EDB}" presName="hierChild4" presStyleCnt="0"/>
      <dgm:spPr/>
    </dgm:pt>
    <dgm:pt modelId="{87225A9D-1ECA-CF4B-BF44-88C3045C1D18}" type="pres">
      <dgm:prSet presAssocID="{469C10D1-F82B-F24E-BDF5-33D7657DFA97}" presName="Name17" presStyleLbl="parChTrans1D3" presStyleIdx="1" presStyleCnt="3"/>
      <dgm:spPr/>
    </dgm:pt>
    <dgm:pt modelId="{FD6552FE-BF45-334D-B4EB-AA088E4AB2C0}" type="pres">
      <dgm:prSet presAssocID="{0BADB75A-1733-B446-BA6D-756C23B93B3A}" presName="hierRoot3" presStyleCnt="0"/>
      <dgm:spPr/>
    </dgm:pt>
    <dgm:pt modelId="{ADDA2266-067E-2145-AC47-FD93DD54865D}" type="pres">
      <dgm:prSet presAssocID="{0BADB75A-1733-B446-BA6D-756C23B93B3A}" presName="composite3" presStyleCnt="0"/>
      <dgm:spPr/>
    </dgm:pt>
    <dgm:pt modelId="{0E433C2D-4903-EE42-AA28-69F225142B38}" type="pres">
      <dgm:prSet presAssocID="{0BADB75A-1733-B446-BA6D-756C23B93B3A}" presName="background3" presStyleLbl="node3" presStyleIdx="1" presStyleCnt="3"/>
      <dgm:spPr/>
    </dgm:pt>
    <dgm:pt modelId="{1CE589DE-D024-0B4D-B653-E89BD3917FDC}" type="pres">
      <dgm:prSet presAssocID="{0BADB75A-1733-B446-BA6D-756C23B93B3A}" presName="text3" presStyleLbl="fgAcc3" presStyleIdx="1" presStyleCnt="3">
        <dgm:presLayoutVars>
          <dgm:chPref val="3"/>
        </dgm:presLayoutVars>
      </dgm:prSet>
      <dgm:spPr/>
    </dgm:pt>
    <dgm:pt modelId="{C163E630-F969-4C40-90D9-5D1D77CA5061}" type="pres">
      <dgm:prSet presAssocID="{0BADB75A-1733-B446-BA6D-756C23B93B3A}" presName="hierChild4" presStyleCnt="0"/>
      <dgm:spPr/>
    </dgm:pt>
    <dgm:pt modelId="{8C547E1C-8276-504D-B6B1-E780B677AC03}" type="pres">
      <dgm:prSet presAssocID="{0EC16207-2DBA-CC4F-AB08-387E8096E96E}" presName="Name17" presStyleLbl="parChTrans1D3" presStyleIdx="2" presStyleCnt="3"/>
      <dgm:spPr/>
    </dgm:pt>
    <dgm:pt modelId="{A0C39F60-0771-7147-8853-F8290DA97565}" type="pres">
      <dgm:prSet presAssocID="{A792C9E3-054A-E143-B0D8-D76F7BDD1E5C}" presName="hierRoot3" presStyleCnt="0"/>
      <dgm:spPr/>
    </dgm:pt>
    <dgm:pt modelId="{7CAD6220-DA45-A640-9D02-BDD998F84FA3}" type="pres">
      <dgm:prSet presAssocID="{A792C9E3-054A-E143-B0D8-D76F7BDD1E5C}" presName="composite3" presStyleCnt="0"/>
      <dgm:spPr/>
    </dgm:pt>
    <dgm:pt modelId="{1F2348B6-ADC3-0246-8B94-F564D624231C}" type="pres">
      <dgm:prSet presAssocID="{A792C9E3-054A-E143-B0D8-D76F7BDD1E5C}" presName="background3" presStyleLbl="node3" presStyleIdx="2" presStyleCnt="3"/>
      <dgm:spPr>
        <a:solidFill>
          <a:schemeClr val="bg2">
            <a:lumMod val="20000"/>
            <a:lumOff val="80000"/>
          </a:schemeClr>
        </a:solidFill>
      </dgm:spPr>
    </dgm:pt>
    <dgm:pt modelId="{47B6F295-B587-0A4F-8D50-4A3594653080}" type="pres">
      <dgm:prSet presAssocID="{A792C9E3-054A-E143-B0D8-D76F7BDD1E5C}" presName="text3" presStyleLbl="fgAcc3" presStyleIdx="2" presStyleCnt="3">
        <dgm:presLayoutVars>
          <dgm:chPref val="3"/>
        </dgm:presLayoutVars>
      </dgm:prSet>
      <dgm:spPr/>
    </dgm:pt>
    <dgm:pt modelId="{460AD853-FB22-6647-8A0A-F06D0466A812}" type="pres">
      <dgm:prSet presAssocID="{A792C9E3-054A-E143-B0D8-D76F7BDD1E5C}" presName="hierChild4" presStyleCnt="0"/>
      <dgm:spPr/>
    </dgm:pt>
    <dgm:pt modelId="{C01AAA07-5BF8-8D40-A42A-0F6D813204D0}" type="pres">
      <dgm:prSet presAssocID="{C11DC9F4-01AA-0146-AD65-DF2EA86662CB}" presName="hierRoot1" presStyleCnt="0"/>
      <dgm:spPr/>
    </dgm:pt>
    <dgm:pt modelId="{43ED6D65-8EF1-914A-A734-611184859432}" type="pres">
      <dgm:prSet presAssocID="{C11DC9F4-01AA-0146-AD65-DF2EA86662CB}" presName="composite" presStyleCnt="0"/>
      <dgm:spPr/>
    </dgm:pt>
    <dgm:pt modelId="{215D10EC-748C-8646-B174-E2EFBB67089E}" type="pres">
      <dgm:prSet presAssocID="{C11DC9F4-01AA-0146-AD65-DF2EA86662CB}" presName="background" presStyleLbl="node0" presStyleIdx="2" presStyleCnt="3"/>
      <dgm:spPr>
        <a:solidFill>
          <a:schemeClr val="bg2">
            <a:lumMod val="20000"/>
            <a:lumOff val="80000"/>
          </a:schemeClr>
        </a:solidFill>
      </dgm:spPr>
    </dgm:pt>
    <dgm:pt modelId="{310D7E9B-931D-8647-A043-615583B133DD}" type="pres">
      <dgm:prSet presAssocID="{C11DC9F4-01AA-0146-AD65-DF2EA86662CB}" presName="text" presStyleLbl="fgAcc0" presStyleIdx="2" presStyleCnt="3">
        <dgm:presLayoutVars>
          <dgm:chPref val="3"/>
        </dgm:presLayoutVars>
      </dgm:prSet>
      <dgm:spPr/>
    </dgm:pt>
    <dgm:pt modelId="{5A987194-79D4-DC41-B9C0-5A5545FAED73}" type="pres">
      <dgm:prSet presAssocID="{C11DC9F4-01AA-0146-AD65-DF2EA86662CB}" presName="hierChild2" presStyleCnt="0"/>
      <dgm:spPr/>
    </dgm:pt>
  </dgm:ptLst>
  <dgm:cxnLst>
    <dgm:cxn modelId="{49BCFD08-0882-D644-A5B7-7F01D8E78E51}" srcId="{2816C9D9-335C-D943-A85F-4F4CB4A8B45D}" destId="{3C9C46B5-D4C0-DC44-9BE3-CE941BD02E10}" srcOrd="0" destOrd="0" parTransId="{17A045DC-9F3E-124D-A6E4-23D81A5426A5}" sibTransId="{C909E643-B536-1D46-8AFB-465AC03EF7F2}"/>
    <dgm:cxn modelId="{DD781412-E2C8-D44A-A9F8-E9F974E73FF9}" type="presOf" srcId="{A792C9E3-054A-E143-B0D8-D76F7BDD1E5C}" destId="{47B6F295-B587-0A4F-8D50-4A3594653080}" srcOrd="0" destOrd="0" presId="urn:microsoft.com/office/officeart/2005/8/layout/hierarchy1"/>
    <dgm:cxn modelId="{53F1A121-F206-FB44-94C6-F86D1F0201BC}" type="presOf" srcId="{0EC16207-2DBA-CC4F-AB08-387E8096E96E}" destId="{8C547E1C-8276-504D-B6B1-E780B677AC03}" srcOrd="0" destOrd="0" presId="urn:microsoft.com/office/officeart/2005/8/layout/hierarchy1"/>
    <dgm:cxn modelId="{4BE8D232-45DE-E34B-906E-1577BEB49298}" type="presOf" srcId="{3C9C46B5-D4C0-DC44-9BE3-CE941BD02E10}" destId="{D69F85FE-C556-CE4D-96EC-E16F96062229}" srcOrd="0" destOrd="0" presId="urn:microsoft.com/office/officeart/2005/8/layout/hierarchy1"/>
    <dgm:cxn modelId="{6CCAE23E-5800-984D-93B7-B68F202FF768}" srcId="{19E047B9-D356-3F45-8B13-501C97363100}" destId="{A0ACF1D4-2BED-2145-8566-D860E2698EDB}" srcOrd="0" destOrd="0" parTransId="{DC968ECD-17B6-C948-A8A5-2CF775DA683D}" sibTransId="{2FB3C57F-CB94-FE4B-B710-2420B7FF4AFD}"/>
    <dgm:cxn modelId="{F42E7249-A42A-9C4D-9936-9315EC22BB69}" type="presOf" srcId="{19E047B9-D356-3F45-8B13-501C97363100}" destId="{411F394F-5027-8648-81F0-2E311BDEC3ED}" srcOrd="0" destOrd="0" presId="urn:microsoft.com/office/officeart/2005/8/layout/hierarchy1"/>
    <dgm:cxn modelId="{4D3A0959-81CE-0D40-A7B8-A761130F9020}" srcId="{E8212690-5C20-C44E-A046-DF8622BBF694}" destId="{19E047B9-D356-3F45-8B13-501C97363100}" srcOrd="0" destOrd="0" parTransId="{4F237CB0-343A-2F42-AFA1-643C594B7D48}" sibTransId="{190DB253-0E95-5440-881A-E6D22A26C9D6}"/>
    <dgm:cxn modelId="{566CB67C-8563-6E43-91FF-BA56998DC7B0}" type="presOf" srcId="{A0ACF1D4-2BED-2145-8566-D860E2698EDB}" destId="{8AFEB0F0-9C03-6444-BCD3-06EAA5FCEE69}" srcOrd="0" destOrd="0" presId="urn:microsoft.com/office/officeart/2005/8/layout/hierarchy1"/>
    <dgm:cxn modelId="{14698992-D51B-D14C-82FA-73636E16B429}" type="presOf" srcId="{469C10D1-F82B-F24E-BDF5-33D7657DFA97}" destId="{87225A9D-1ECA-CF4B-BF44-88C3045C1D18}" srcOrd="0" destOrd="0" presId="urn:microsoft.com/office/officeart/2005/8/layout/hierarchy1"/>
    <dgm:cxn modelId="{B1784CA9-3F5F-004C-80F6-17C7BA7CA02C}" type="presOf" srcId="{2816C9D9-335C-D943-A85F-4F4CB4A8B45D}" destId="{F0C476D9-F78A-E84E-990C-5C6E69B3D9D4}" srcOrd="0" destOrd="0" presId="urn:microsoft.com/office/officeart/2005/8/layout/hierarchy1"/>
    <dgm:cxn modelId="{8E2EC0A9-10EA-CA40-B279-4992708AFC4A}" type="presOf" srcId="{E8212690-5C20-C44E-A046-DF8622BBF694}" destId="{943D03CD-5A75-4F48-86F9-A15A21CC228D}" srcOrd="0" destOrd="0" presId="urn:microsoft.com/office/officeart/2005/8/layout/hierarchy1"/>
    <dgm:cxn modelId="{091015AE-5290-1E44-BBDB-28B13479C026}" srcId="{19E047B9-D356-3F45-8B13-501C97363100}" destId="{A792C9E3-054A-E143-B0D8-D76F7BDD1E5C}" srcOrd="2" destOrd="0" parTransId="{0EC16207-2DBA-CC4F-AB08-387E8096E96E}" sibTransId="{DEE2E313-D374-C24B-8E87-408238B467E8}"/>
    <dgm:cxn modelId="{0AE02AB4-5078-9E4B-AE97-9002FECBCDC8}" srcId="{2816C9D9-335C-D943-A85F-4F4CB4A8B45D}" destId="{C11DC9F4-01AA-0146-AD65-DF2EA86662CB}" srcOrd="2" destOrd="0" parTransId="{63F14DE7-636B-9046-9CCB-743390C585CF}" sibTransId="{279C0547-EC7C-3342-9F64-E6EFA09C0469}"/>
    <dgm:cxn modelId="{5F71BCC7-EF13-6E49-9041-B04DC31249A0}" srcId="{19E047B9-D356-3F45-8B13-501C97363100}" destId="{0BADB75A-1733-B446-BA6D-756C23B93B3A}" srcOrd="1" destOrd="0" parTransId="{469C10D1-F82B-F24E-BDF5-33D7657DFA97}" sibTransId="{FE4DE1A0-2D63-CC4B-AB41-2C83CE9F4358}"/>
    <dgm:cxn modelId="{27226CCF-D305-0149-A62E-19EF12B11C6A}" srcId="{2816C9D9-335C-D943-A85F-4F4CB4A8B45D}" destId="{E8212690-5C20-C44E-A046-DF8622BBF694}" srcOrd="1" destOrd="0" parTransId="{881AA6E9-4C51-2E42-A8EB-952769C7C22D}" sibTransId="{27C2197C-770C-934C-BF21-9209B2E90C06}"/>
    <dgm:cxn modelId="{5490F4D6-D007-5447-9CF2-FC42CEC60BA7}" type="presOf" srcId="{C11DC9F4-01AA-0146-AD65-DF2EA86662CB}" destId="{310D7E9B-931D-8647-A043-615583B133DD}" srcOrd="0" destOrd="0" presId="urn:microsoft.com/office/officeart/2005/8/layout/hierarchy1"/>
    <dgm:cxn modelId="{235878DB-774E-4E4F-BD4E-E90DFA8404F1}" type="presOf" srcId="{DC968ECD-17B6-C948-A8A5-2CF775DA683D}" destId="{06A5E19B-3E5E-0743-90FC-A6E3A61C9878}" srcOrd="0" destOrd="0" presId="urn:microsoft.com/office/officeart/2005/8/layout/hierarchy1"/>
    <dgm:cxn modelId="{19F125F2-E932-5F48-BE72-909552C051F1}" type="presOf" srcId="{0BADB75A-1733-B446-BA6D-756C23B93B3A}" destId="{1CE589DE-D024-0B4D-B653-E89BD3917FDC}" srcOrd="0" destOrd="0" presId="urn:microsoft.com/office/officeart/2005/8/layout/hierarchy1"/>
    <dgm:cxn modelId="{AEAF71F2-4FD7-EF4F-80E6-0B132558D897}" type="presOf" srcId="{4F237CB0-343A-2F42-AFA1-643C594B7D48}" destId="{5B8A9C80-C6A3-024B-87F8-295D60CB7171}" srcOrd="0" destOrd="0" presId="urn:microsoft.com/office/officeart/2005/8/layout/hierarchy1"/>
    <dgm:cxn modelId="{14B5EF39-9475-4C4F-A7B3-D83C5FD1A825}" type="presParOf" srcId="{F0C476D9-F78A-E84E-990C-5C6E69B3D9D4}" destId="{B3308D32-5749-2040-B9A8-C61565D4A00B}" srcOrd="0" destOrd="0" presId="urn:microsoft.com/office/officeart/2005/8/layout/hierarchy1"/>
    <dgm:cxn modelId="{8C1A908E-5C98-824B-8460-302C8245A86A}" type="presParOf" srcId="{B3308D32-5749-2040-B9A8-C61565D4A00B}" destId="{D15BB3A3-36D7-9A40-9489-A18DD70A147D}" srcOrd="0" destOrd="0" presId="urn:microsoft.com/office/officeart/2005/8/layout/hierarchy1"/>
    <dgm:cxn modelId="{F0A834C6-C326-3440-AB5D-48803D6F2E4F}" type="presParOf" srcId="{D15BB3A3-36D7-9A40-9489-A18DD70A147D}" destId="{79135855-0978-8941-BB4D-2E661132989C}" srcOrd="0" destOrd="0" presId="urn:microsoft.com/office/officeart/2005/8/layout/hierarchy1"/>
    <dgm:cxn modelId="{814BFAB5-7E5B-E941-926F-B6E24A612D56}" type="presParOf" srcId="{D15BB3A3-36D7-9A40-9489-A18DD70A147D}" destId="{D69F85FE-C556-CE4D-96EC-E16F96062229}" srcOrd="1" destOrd="0" presId="urn:microsoft.com/office/officeart/2005/8/layout/hierarchy1"/>
    <dgm:cxn modelId="{F0C20FFE-DFD5-A741-B88E-3F1A9E3950E7}" type="presParOf" srcId="{B3308D32-5749-2040-B9A8-C61565D4A00B}" destId="{9FFC7AB4-3A7D-F34F-B3A2-551912DA2F39}" srcOrd="1" destOrd="0" presId="urn:microsoft.com/office/officeart/2005/8/layout/hierarchy1"/>
    <dgm:cxn modelId="{3E1A3109-F647-814C-9AEA-93A771B4AD44}" type="presParOf" srcId="{F0C476D9-F78A-E84E-990C-5C6E69B3D9D4}" destId="{90CCEDB1-4ED3-8049-86AE-66FB3F392487}" srcOrd="1" destOrd="0" presId="urn:microsoft.com/office/officeart/2005/8/layout/hierarchy1"/>
    <dgm:cxn modelId="{56A28D69-2CDC-6F41-B1B6-45BED6852704}" type="presParOf" srcId="{90CCEDB1-4ED3-8049-86AE-66FB3F392487}" destId="{A4EC0C0B-0D2A-C34F-A8FF-E97C0E238AB2}" srcOrd="0" destOrd="0" presId="urn:microsoft.com/office/officeart/2005/8/layout/hierarchy1"/>
    <dgm:cxn modelId="{8C67FD16-3966-6148-8057-F29E0E920F37}" type="presParOf" srcId="{A4EC0C0B-0D2A-C34F-A8FF-E97C0E238AB2}" destId="{D5F9D7B6-C5F8-CC4F-9368-831AC211C480}" srcOrd="0" destOrd="0" presId="urn:microsoft.com/office/officeart/2005/8/layout/hierarchy1"/>
    <dgm:cxn modelId="{D909A7CC-AAD3-2A42-AC9C-A3EA9CB0FD01}" type="presParOf" srcId="{A4EC0C0B-0D2A-C34F-A8FF-E97C0E238AB2}" destId="{943D03CD-5A75-4F48-86F9-A15A21CC228D}" srcOrd="1" destOrd="0" presId="urn:microsoft.com/office/officeart/2005/8/layout/hierarchy1"/>
    <dgm:cxn modelId="{8F75175D-72CE-6A43-B5F7-0106A37127C0}" type="presParOf" srcId="{90CCEDB1-4ED3-8049-86AE-66FB3F392487}" destId="{43D388E5-F6F4-024D-9B07-D2C353193649}" srcOrd="1" destOrd="0" presId="urn:microsoft.com/office/officeart/2005/8/layout/hierarchy1"/>
    <dgm:cxn modelId="{B16162F8-AAFA-2A4C-809E-F94AB39C5712}" type="presParOf" srcId="{43D388E5-F6F4-024D-9B07-D2C353193649}" destId="{5B8A9C80-C6A3-024B-87F8-295D60CB7171}" srcOrd="0" destOrd="0" presId="urn:microsoft.com/office/officeart/2005/8/layout/hierarchy1"/>
    <dgm:cxn modelId="{A769B15B-796D-F041-8830-92414584CDD6}" type="presParOf" srcId="{43D388E5-F6F4-024D-9B07-D2C353193649}" destId="{BF4944F9-7CB5-9940-94B1-4FF836337401}" srcOrd="1" destOrd="0" presId="urn:microsoft.com/office/officeart/2005/8/layout/hierarchy1"/>
    <dgm:cxn modelId="{289D71CF-F3E3-7B41-809A-8AC78A080B2D}" type="presParOf" srcId="{BF4944F9-7CB5-9940-94B1-4FF836337401}" destId="{3CF34A8A-D47D-C04B-AA25-4773A5501749}" srcOrd="0" destOrd="0" presId="urn:microsoft.com/office/officeart/2005/8/layout/hierarchy1"/>
    <dgm:cxn modelId="{DD171D96-2D25-AE4E-B922-5CAAAFBA737F}" type="presParOf" srcId="{3CF34A8A-D47D-C04B-AA25-4773A5501749}" destId="{A6AF33C7-6419-FD46-8F1D-C50FDA275F59}" srcOrd="0" destOrd="0" presId="urn:microsoft.com/office/officeart/2005/8/layout/hierarchy1"/>
    <dgm:cxn modelId="{CFB1A952-91E3-4141-AA18-CE82F805D779}" type="presParOf" srcId="{3CF34A8A-D47D-C04B-AA25-4773A5501749}" destId="{411F394F-5027-8648-81F0-2E311BDEC3ED}" srcOrd="1" destOrd="0" presId="urn:microsoft.com/office/officeart/2005/8/layout/hierarchy1"/>
    <dgm:cxn modelId="{2719995E-6018-0342-A7E1-D85E12E7BF06}" type="presParOf" srcId="{BF4944F9-7CB5-9940-94B1-4FF836337401}" destId="{19043F92-AC47-614B-B7CD-23BF6D97F583}" srcOrd="1" destOrd="0" presId="urn:microsoft.com/office/officeart/2005/8/layout/hierarchy1"/>
    <dgm:cxn modelId="{F03F1057-5118-DD49-93D3-93FC1BC29352}" type="presParOf" srcId="{19043F92-AC47-614B-B7CD-23BF6D97F583}" destId="{06A5E19B-3E5E-0743-90FC-A6E3A61C9878}" srcOrd="0" destOrd="0" presId="urn:microsoft.com/office/officeart/2005/8/layout/hierarchy1"/>
    <dgm:cxn modelId="{FC332254-7C47-BE44-A32B-7EE02506C93A}" type="presParOf" srcId="{19043F92-AC47-614B-B7CD-23BF6D97F583}" destId="{39B91B70-C325-D742-ACF0-A2AB7443AB16}" srcOrd="1" destOrd="0" presId="urn:microsoft.com/office/officeart/2005/8/layout/hierarchy1"/>
    <dgm:cxn modelId="{1B32CF5E-5551-CE44-991B-1DC7B3D6310B}" type="presParOf" srcId="{39B91B70-C325-D742-ACF0-A2AB7443AB16}" destId="{A06AAF39-C0A7-6C4B-9BB1-CABB9D18A9F2}" srcOrd="0" destOrd="0" presId="urn:microsoft.com/office/officeart/2005/8/layout/hierarchy1"/>
    <dgm:cxn modelId="{EA8D8D54-2992-4047-BA4F-FE79D5A0BE3D}" type="presParOf" srcId="{A06AAF39-C0A7-6C4B-9BB1-CABB9D18A9F2}" destId="{3FB15177-12E2-2442-B49C-1D05F94A828B}" srcOrd="0" destOrd="0" presId="urn:microsoft.com/office/officeart/2005/8/layout/hierarchy1"/>
    <dgm:cxn modelId="{19553FF5-C7D9-9649-AF91-3F80471EECAD}" type="presParOf" srcId="{A06AAF39-C0A7-6C4B-9BB1-CABB9D18A9F2}" destId="{8AFEB0F0-9C03-6444-BCD3-06EAA5FCEE69}" srcOrd="1" destOrd="0" presId="urn:microsoft.com/office/officeart/2005/8/layout/hierarchy1"/>
    <dgm:cxn modelId="{CA506340-3E9F-384B-B044-8D0665AAB08C}" type="presParOf" srcId="{39B91B70-C325-D742-ACF0-A2AB7443AB16}" destId="{0453C7F7-E2FE-C04F-BD92-433B72C2FB62}" srcOrd="1" destOrd="0" presId="urn:microsoft.com/office/officeart/2005/8/layout/hierarchy1"/>
    <dgm:cxn modelId="{C6393BD7-EB9E-6942-A6C1-67CA6F27FC9E}" type="presParOf" srcId="{19043F92-AC47-614B-B7CD-23BF6D97F583}" destId="{87225A9D-1ECA-CF4B-BF44-88C3045C1D18}" srcOrd="2" destOrd="0" presId="urn:microsoft.com/office/officeart/2005/8/layout/hierarchy1"/>
    <dgm:cxn modelId="{E1D539B0-4EBB-F849-82AB-85779E13AE4E}" type="presParOf" srcId="{19043F92-AC47-614B-B7CD-23BF6D97F583}" destId="{FD6552FE-BF45-334D-B4EB-AA088E4AB2C0}" srcOrd="3" destOrd="0" presId="urn:microsoft.com/office/officeart/2005/8/layout/hierarchy1"/>
    <dgm:cxn modelId="{8D17408D-E50D-D347-B1E0-FF42B22E0B2C}" type="presParOf" srcId="{FD6552FE-BF45-334D-B4EB-AA088E4AB2C0}" destId="{ADDA2266-067E-2145-AC47-FD93DD54865D}" srcOrd="0" destOrd="0" presId="urn:microsoft.com/office/officeart/2005/8/layout/hierarchy1"/>
    <dgm:cxn modelId="{1365942B-C8C7-BF40-A8BE-41C8C0772AF0}" type="presParOf" srcId="{ADDA2266-067E-2145-AC47-FD93DD54865D}" destId="{0E433C2D-4903-EE42-AA28-69F225142B38}" srcOrd="0" destOrd="0" presId="urn:microsoft.com/office/officeart/2005/8/layout/hierarchy1"/>
    <dgm:cxn modelId="{6DD2B239-FA65-8144-9559-DCD1F934162A}" type="presParOf" srcId="{ADDA2266-067E-2145-AC47-FD93DD54865D}" destId="{1CE589DE-D024-0B4D-B653-E89BD3917FDC}" srcOrd="1" destOrd="0" presId="urn:microsoft.com/office/officeart/2005/8/layout/hierarchy1"/>
    <dgm:cxn modelId="{2FC67D49-B44C-2B40-A3F9-731E5AAF95D0}" type="presParOf" srcId="{FD6552FE-BF45-334D-B4EB-AA088E4AB2C0}" destId="{C163E630-F969-4C40-90D9-5D1D77CA5061}" srcOrd="1" destOrd="0" presId="urn:microsoft.com/office/officeart/2005/8/layout/hierarchy1"/>
    <dgm:cxn modelId="{AE4895BB-F815-544E-9760-85A5BF289862}" type="presParOf" srcId="{19043F92-AC47-614B-B7CD-23BF6D97F583}" destId="{8C547E1C-8276-504D-B6B1-E780B677AC03}" srcOrd="4" destOrd="0" presId="urn:microsoft.com/office/officeart/2005/8/layout/hierarchy1"/>
    <dgm:cxn modelId="{5B331C34-5813-C246-8DEB-FA6ACE9CC65C}" type="presParOf" srcId="{19043F92-AC47-614B-B7CD-23BF6D97F583}" destId="{A0C39F60-0771-7147-8853-F8290DA97565}" srcOrd="5" destOrd="0" presId="urn:microsoft.com/office/officeart/2005/8/layout/hierarchy1"/>
    <dgm:cxn modelId="{30D15170-5E0C-814A-AF4A-30790A830B7B}" type="presParOf" srcId="{A0C39F60-0771-7147-8853-F8290DA97565}" destId="{7CAD6220-DA45-A640-9D02-BDD998F84FA3}" srcOrd="0" destOrd="0" presId="urn:microsoft.com/office/officeart/2005/8/layout/hierarchy1"/>
    <dgm:cxn modelId="{9E7607D1-CECB-694C-9596-5B46684AAC18}" type="presParOf" srcId="{7CAD6220-DA45-A640-9D02-BDD998F84FA3}" destId="{1F2348B6-ADC3-0246-8B94-F564D624231C}" srcOrd="0" destOrd="0" presId="urn:microsoft.com/office/officeart/2005/8/layout/hierarchy1"/>
    <dgm:cxn modelId="{0BD80C29-8B3E-DF4A-AA37-8416FDE9BFC5}" type="presParOf" srcId="{7CAD6220-DA45-A640-9D02-BDD998F84FA3}" destId="{47B6F295-B587-0A4F-8D50-4A3594653080}" srcOrd="1" destOrd="0" presId="urn:microsoft.com/office/officeart/2005/8/layout/hierarchy1"/>
    <dgm:cxn modelId="{6950C82C-9B13-124E-A02A-68D3551AAEB6}" type="presParOf" srcId="{A0C39F60-0771-7147-8853-F8290DA97565}" destId="{460AD853-FB22-6647-8A0A-F06D0466A812}" srcOrd="1" destOrd="0" presId="urn:microsoft.com/office/officeart/2005/8/layout/hierarchy1"/>
    <dgm:cxn modelId="{BBA1F8B3-AF1F-7549-B829-35FE159EEA8D}" type="presParOf" srcId="{F0C476D9-F78A-E84E-990C-5C6E69B3D9D4}" destId="{C01AAA07-5BF8-8D40-A42A-0F6D813204D0}" srcOrd="2" destOrd="0" presId="urn:microsoft.com/office/officeart/2005/8/layout/hierarchy1"/>
    <dgm:cxn modelId="{BD3D7AE0-4D64-5943-89C1-7E5259D43CFD}" type="presParOf" srcId="{C01AAA07-5BF8-8D40-A42A-0F6D813204D0}" destId="{43ED6D65-8EF1-914A-A734-611184859432}" srcOrd="0" destOrd="0" presId="urn:microsoft.com/office/officeart/2005/8/layout/hierarchy1"/>
    <dgm:cxn modelId="{52A41D1F-6B89-524F-B5EE-B0FF05D445BB}" type="presParOf" srcId="{43ED6D65-8EF1-914A-A734-611184859432}" destId="{215D10EC-748C-8646-B174-E2EFBB67089E}" srcOrd="0" destOrd="0" presId="urn:microsoft.com/office/officeart/2005/8/layout/hierarchy1"/>
    <dgm:cxn modelId="{6F56E7D3-1AAB-DA42-8613-29BE6F8CA6A3}" type="presParOf" srcId="{43ED6D65-8EF1-914A-A734-611184859432}" destId="{310D7E9B-931D-8647-A043-615583B133DD}" srcOrd="1" destOrd="0" presId="urn:microsoft.com/office/officeart/2005/8/layout/hierarchy1"/>
    <dgm:cxn modelId="{29D061C6-C2FB-0849-812B-84BBE7050B2D}" type="presParOf" srcId="{C01AAA07-5BF8-8D40-A42A-0F6D813204D0}" destId="{5A987194-79D4-DC41-B9C0-5A5545FAED7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16C9D9-335C-D943-A85F-4F4CB4A8B45D}" type="doc">
      <dgm:prSet loTypeId="urn:microsoft.com/office/officeart/2005/8/layout/hierarchy1" loCatId="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C11DC9F4-01AA-0146-AD65-DF2EA86662CB}">
      <dgm:prSet phldrT="[Text]" custT="1"/>
      <dgm:spPr>
        <a:ln>
          <a:solidFill>
            <a:schemeClr val="tx2">
              <a:lumMod val="90000"/>
            </a:schemeClr>
          </a:solidFill>
        </a:ln>
      </dgm:spPr>
      <dgm:t>
        <a:bodyPr/>
        <a:lstStyle/>
        <a:p>
          <a:r>
            <a:rPr lang="en-US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4 stores</a:t>
          </a:r>
        </a:p>
      </dgm:t>
    </dgm:pt>
    <dgm:pt modelId="{63F14DE7-636B-9046-9CCB-743390C585CF}" type="parTrans" cxnId="{0AE02AB4-5078-9E4B-AE97-9002FECBCDC8}">
      <dgm:prSet/>
      <dgm:spPr/>
      <dgm:t>
        <a:bodyPr/>
        <a:lstStyle/>
        <a:p>
          <a:endParaRPr lang="en-US" sz="12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79C0547-EC7C-3342-9F64-E6EFA09C0469}" type="sibTrans" cxnId="{0AE02AB4-5078-9E4B-AE97-9002FECBCDC8}">
      <dgm:prSet/>
      <dgm:spPr/>
      <dgm:t>
        <a:bodyPr/>
        <a:lstStyle/>
        <a:p>
          <a:endParaRPr lang="en-US" sz="12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B9444685-C7AC-BD48-9ABA-94DB02B2BFA7}">
      <dgm:prSet phldrT="[Text]" custT="1"/>
      <dgm:spPr/>
      <dgm:t>
        <a:bodyPr/>
        <a:lstStyle/>
        <a:p>
          <a:r>
            <a:rPr lang="en-US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3 stores</a:t>
          </a:r>
        </a:p>
      </dgm:t>
    </dgm:pt>
    <dgm:pt modelId="{CEA1285E-12C4-5F48-8B09-B23A7C96070B}" type="parTrans" cxnId="{7CF9606B-A5F5-FA4B-BC98-52A58A48E098}">
      <dgm:prSet/>
      <dgm:spPr/>
      <dgm:t>
        <a:bodyPr/>
        <a:lstStyle/>
        <a:p>
          <a:endParaRPr lang="en-US" sz="12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20762C3-4551-4941-84AA-6B18E8E9F9CD}" type="sibTrans" cxnId="{7CF9606B-A5F5-FA4B-BC98-52A58A48E098}">
      <dgm:prSet/>
      <dgm:spPr/>
      <dgm:t>
        <a:bodyPr/>
        <a:lstStyle/>
        <a:p>
          <a:endParaRPr lang="en-US" sz="12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B656EB9C-956D-724F-A16A-E9BFD413D8F5}">
      <dgm:prSet phldrT="[Text]" custT="1"/>
      <dgm:spPr>
        <a:ln>
          <a:solidFill>
            <a:schemeClr val="tx2">
              <a:lumMod val="90000"/>
            </a:schemeClr>
          </a:solidFill>
        </a:ln>
      </dgm:spPr>
      <dgm:t>
        <a:bodyPr/>
        <a:lstStyle/>
        <a:p>
          <a:r>
            <a:rPr lang="en-US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3 stores</a:t>
          </a:r>
        </a:p>
      </dgm:t>
    </dgm:pt>
    <dgm:pt modelId="{23935EBD-8A7D-DC44-8129-C6378385A47B}" type="parTrans" cxnId="{31217B1E-0897-FE47-9ABB-94D82F9D22EE}">
      <dgm:prSet/>
      <dgm:spPr/>
      <dgm:t>
        <a:bodyPr/>
        <a:lstStyle/>
        <a:p>
          <a:endParaRPr lang="en-US" sz="12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185CB543-0321-044C-9189-8C9C69455EFB}" type="sibTrans" cxnId="{31217B1E-0897-FE47-9ABB-94D82F9D22EE}">
      <dgm:prSet/>
      <dgm:spPr/>
      <dgm:t>
        <a:bodyPr/>
        <a:lstStyle/>
        <a:p>
          <a:endParaRPr lang="en-US" sz="12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0C476D9-F78A-E84E-990C-5C6E69B3D9D4}" type="pres">
      <dgm:prSet presAssocID="{2816C9D9-335C-D943-A85F-4F4CB4A8B45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01AAA07-5BF8-8D40-A42A-0F6D813204D0}" type="pres">
      <dgm:prSet presAssocID="{C11DC9F4-01AA-0146-AD65-DF2EA86662CB}" presName="hierRoot1" presStyleCnt="0"/>
      <dgm:spPr/>
    </dgm:pt>
    <dgm:pt modelId="{43ED6D65-8EF1-914A-A734-611184859432}" type="pres">
      <dgm:prSet presAssocID="{C11DC9F4-01AA-0146-AD65-DF2EA86662CB}" presName="composite" presStyleCnt="0"/>
      <dgm:spPr/>
    </dgm:pt>
    <dgm:pt modelId="{215D10EC-748C-8646-B174-E2EFBB67089E}" type="pres">
      <dgm:prSet presAssocID="{C11DC9F4-01AA-0146-AD65-DF2EA86662CB}" presName="background" presStyleLbl="node0" presStyleIdx="0" presStyleCnt="3"/>
      <dgm:spPr>
        <a:solidFill>
          <a:schemeClr val="bg2">
            <a:lumMod val="20000"/>
            <a:lumOff val="80000"/>
          </a:schemeClr>
        </a:solidFill>
      </dgm:spPr>
    </dgm:pt>
    <dgm:pt modelId="{310D7E9B-931D-8647-A043-615583B133DD}" type="pres">
      <dgm:prSet presAssocID="{C11DC9F4-01AA-0146-AD65-DF2EA86662CB}" presName="text" presStyleLbl="fgAcc0" presStyleIdx="0" presStyleCnt="3">
        <dgm:presLayoutVars>
          <dgm:chPref val="3"/>
        </dgm:presLayoutVars>
      </dgm:prSet>
      <dgm:spPr/>
    </dgm:pt>
    <dgm:pt modelId="{5A987194-79D4-DC41-B9C0-5A5545FAED73}" type="pres">
      <dgm:prSet presAssocID="{C11DC9F4-01AA-0146-AD65-DF2EA86662CB}" presName="hierChild2" presStyleCnt="0"/>
      <dgm:spPr/>
    </dgm:pt>
    <dgm:pt modelId="{D4168116-B537-B14B-91AC-0874C6688A8F}" type="pres">
      <dgm:prSet presAssocID="{B9444685-C7AC-BD48-9ABA-94DB02B2BFA7}" presName="hierRoot1" presStyleCnt="0"/>
      <dgm:spPr/>
    </dgm:pt>
    <dgm:pt modelId="{9A216A31-B50E-8148-89BA-07036422B464}" type="pres">
      <dgm:prSet presAssocID="{B9444685-C7AC-BD48-9ABA-94DB02B2BFA7}" presName="composite" presStyleCnt="0"/>
      <dgm:spPr/>
    </dgm:pt>
    <dgm:pt modelId="{F1B74617-1808-6D43-9BE6-A52BB6EFF6FB}" type="pres">
      <dgm:prSet presAssocID="{B9444685-C7AC-BD48-9ABA-94DB02B2BFA7}" presName="background" presStyleLbl="node0" presStyleIdx="1" presStyleCnt="3"/>
      <dgm:spPr/>
    </dgm:pt>
    <dgm:pt modelId="{368EA0F3-84B0-1B47-B47E-77178D1EBDF4}" type="pres">
      <dgm:prSet presAssocID="{B9444685-C7AC-BD48-9ABA-94DB02B2BFA7}" presName="text" presStyleLbl="fgAcc0" presStyleIdx="1" presStyleCnt="3">
        <dgm:presLayoutVars>
          <dgm:chPref val="3"/>
        </dgm:presLayoutVars>
      </dgm:prSet>
      <dgm:spPr/>
    </dgm:pt>
    <dgm:pt modelId="{EFBDB899-0BDC-1542-A064-362B433D4459}" type="pres">
      <dgm:prSet presAssocID="{B9444685-C7AC-BD48-9ABA-94DB02B2BFA7}" presName="hierChild2" presStyleCnt="0"/>
      <dgm:spPr/>
    </dgm:pt>
    <dgm:pt modelId="{9D0B1B3B-191C-0E40-9B06-0D77C9F93021}" type="pres">
      <dgm:prSet presAssocID="{B656EB9C-956D-724F-A16A-E9BFD413D8F5}" presName="hierRoot1" presStyleCnt="0"/>
      <dgm:spPr/>
    </dgm:pt>
    <dgm:pt modelId="{29E9F5CC-A997-C54B-BEF2-237F5B44C4A1}" type="pres">
      <dgm:prSet presAssocID="{B656EB9C-956D-724F-A16A-E9BFD413D8F5}" presName="composite" presStyleCnt="0"/>
      <dgm:spPr/>
    </dgm:pt>
    <dgm:pt modelId="{512C7C76-3C1D-3849-8791-6F53240A93BB}" type="pres">
      <dgm:prSet presAssocID="{B656EB9C-956D-724F-A16A-E9BFD413D8F5}" presName="background" presStyleLbl="node0" presStyleIdx="2" presStyleCnt="3"/>
      <dgm:spPr>
        <a:solidFill>
          <a:schemeClr val="bg2">
            <a:lumMod val="20000"/>
            <a:lumOff val="80000"/>
          </a:schemeClr>
        </a:solidFill>
      </dgm:spPr>
    </dgm:pt>
    <dgm:pt modelId="{23D6AE71-0518-A24E-982F-5DBAF3032A5F}" type="pres">
      <dgm:prSet presAssocID="{B656EB9C-956D-724F-A16A-E9BFD413D8F5}" presName="text" presStyleLbl="fgAcc0" presStyleIdx="2" presStyleCnt="3">
        <dgm:presLayoutVars>
          <dgm:chPref val="3"/>
        </dgm:presLayoutVars>
      </dgm:prSet>
      <dgm:spPr/>
    </dgm:pt>
    <dgm:pt modelId="{EAE17E10-C2E9-624C-B67A-0782025DA548}" type="pres">
      <dgm:prSet presAssocID="{B656EB9C-956D-724F-A16A-E9BFD413D8F5}" presName="hierChild2" presStyleCnt="0"/>
      <dgm:spPr/>
    </dgm:pt>
  </dgm:ptLst>
  <dgm:cxnLst>
    <dgm:cxn modelId="{31217B1E-0897-FE47-9ABB-94D82F9D22EE}" srcId="{2816C9D9-335C-D943-A85F-4F4CB4A8B45D}" destId="{B656EB9C-956D-724F-A16A-E9BFD413D8F5}" srcOrd="2" destOrd="0" parTransId="{23935EBD-8A7D-DC44-8129-C6378385A47B}" sibTransId="{185CB543-0321-044C-9189-8C9C69455EFB}"/>
    <dgm:cxn modelId="{0ACE245C-C866-2947-B294-AA1461608568}" type="presOf" srcId="{B656EB9C-956D-724F-A16A-E9BFD413D8F5}" destId="{23D6AE71-0518-A24E-982F-5DBAF3032A5F}" srcOrd="0" destOrd="0" presId="urn:microsoft.com/office/officeart/2005/8/layout/hierarchy1"/>
    <dgm:cxn modelId="{7CF9606B-A5F5-FA4B-BC98-52A58A48E098}" srcId="{2816C9D9-335C-D943-A85F-4F4CB4A8B45D}" destId="{B9444685-C7AC-BD48-9ABA-94DB02B2BFA7}" srcOrd="1" destOrd="0" parTransId="{CEA1285E-12C4-5F48-8B09-B23A7C96070B}" sibTransId="{E20762C3-4551-4941-84AA-6B18E8E9F9CD}"/>
    <dgm:cxn modelId="{B1784CA9-3F5F-004C-80F6-17C7BA7CA02C}" type="presOf" srcId="{2816C9D9-335C-D943-A85F-4F4CB4A8B45D}" destId="{F0C476D9-F78A-E84E-990C-5C6E69B3D9D4}" srcOrd="0" destOrd="0" presId="urn:microsoft.com/office/officeart/2005/8/layout/hierarchy1"/>
    <dgm:cxn modelId="{0AE02AB4-5078-9E4B-AE97-9002FECBCDC8}" srcId="{2816C9D9-335C-D943-A85F-4F4CB4A8B45D}" destId="{C11DC9F4-01AA-0146-AD65-DF2EA86662CB}" srcOrd="0" destOrd="0" parTransId="{63F14DE7-636B-9046-9CCB-743390C585CF}" sibTransId="{279C0547-EC7C-3342-9F64-E6EFA09C0469}"/>
    <dgm:cxn modelId="{5490F4D6-D007-5447-9CF2-FC42CEC60BA7}" type="presOf" srcId="{C11DC9F4-01AA-0146-AD65-DF2EA86662CB}" destId="{310D7E9B-931D-8647-A043-615583B133DD}" srcOrd="0" destOrd="0" presId="urn:microsoft.com/office/officeart/2005/8/layout/hierarchy1"/>
    <dgm:cxn modelId="{9D87A2D8-695F-B54F-A101-FBCDFAED98EE}" type="presOf" srcId="{B9444685-C7AC-BD48-9ABA-94DB02B2BFA7}" destId="{368EA0F3-84B0-1B47-B47E-77178D1EBDF4}" srcOrd="0" destOrd="0" presId="urn:microsoft.com/office/officeart/2005/8/layout/hierarchy1"/>
    <dgm:cxn modelId="{BBA1F8B3-AF1F-7549-B829-35FE159EEA8D}" type="presParOf" srcId="{F0C476D9-F78A-E84E-990C-5C6E69B3D9D4}" destId="{C01AAA07-5BF8-8D40-A42A-0F6D813204D0}" srcOrd="0" destOrd="0" presId="urn:microsoft.com/office/officeart/2005/8/layout/hierarchy1"/>
    <dgm:cxn modelId="{BD3D7AE0-4D64-5943-89C1-7E5259D43CFD}" type="presParOf" srcId="{C01AAA07-5BF8-8D40-A42A-0F6D813204D0}" destId="{43ED6D65-8EF1-914A-A734-611184859432}" srcOrd="0" destOrd="0" presId="urn:microsoft.com/office/officeart/2005/8/layout/hierarchy1"/>
    <dgm:cxn modelId="{52A41D1F-6B89-524F-B5EE-B0FF05D445BB}" type="presParOf" srcId="{43ED6D65-8EF1-914A-A734-611184859432}" destId="{215D10EC-748C-8646-B174-E2EFBB67089E}" srcOrd="0" destOrd="0" presId="urn:microsoft.com/office/officeart/2005/8/layout/hierarchy1"/>
    <dgm:cxn modelId="{6F56E7D3-1AAB-DA42-8613-29BE6F8CA6A3}" type="presParOf" srcId="{43ED6D65-8EF1-914A-A734-611184859432}" destId="{310D7E9B-931D-8647-A043-615583B133DD}" srcOrd="1" destOrd="0" presId="urn:microsoft.com/office/officeart/2005/8/layout/hierarchy1"/>
    <dgm:cxn modelId="{29D061C6-C2FB-0849-812B-84BBE7050B2D}" type="presParOf" srcId="{C01AAA07-5BF8-8D40-A42A-0F6D813204D0}" destId="{5A987194-79D4-DC41-B9C0-5A5545FAED73}" srcOrd="1" destOrd="0" presId="urn:microsoft.com/office/officeart/2005/8/layout/hierarchy1"/>
    <dgm:cxn modelId="{CA1AA787-0C20-2F49-8D62-164C4FD872B1}" type="presParOf" srcId="{F0C476D9-F78A-E84E-990C-5C6E69B3D9D4}" destId="{D4168116-B537-B14B-91AC-0874C6688A8F}" srcOrd="1" destOrd="0" presId="urn:microsoft.com/office/officeart/2005/8/layout/hierarchy1"/>
    <dgm:cxn modelId="{31E6332E-CF03-5F48-9EA0-34B0EA88AC26}" type="presParOf" srcId="{D4168116-B537-B14B-91AC-0874C6688A8F}" destId="{9A216A31-B50E-8148-89BA-07036422B464}" srcOrd="0" destOrd="0" presId="urn:microsoft.com/office/officeart/2005/8/layout/hierarchy1"/>
    <dgm:cxn modelId="{DB415C8C-83F4-1445-87A5-FF161C2C7A90}" type="presParOf" srcId="{9A216A31-B50E-8148-89BA-07036422B464}" destId="{F1B74617-1808-6D43-9BE6-A52BB6EFF6FB}" srcOrd="0" destOrd="0" presId="urn:microsoft.com/office/officeart/2005/8/layout/hierarchy1"/>
    <dgm:cxn modelId="{972BBBC9-83FC-C048-9F53-56D31F2398EB}" type="presParOf" srcId="{9A216A31-B50E-8148-89BA-07036422B464}" destId="{368EA0F3-84B0-1B47-B47E-77178D1EBDF4}" srcOrd="1" destOrd="0" presId="urn:microsoft.com/office/officeart/2005/8/layout/hierarchy1"/>
    <dgm:cxn modelId="{352C2F86-9811-B448-82AA-4612A6E232CD}" type="presParOf" srcId="{D4168116-B537-B14B-91AC-0874C6688A8F}" destId="{EFBDB899-0BDC-1542-A064-362B433D4459}" srcOrd="1" destOrd="0" presId="urn:microsoft.com/office/officeart/2005/8/layout/hierarchy1"/>
    <dgm:cxn modelId="{B3A495D4-CDCF-3244-BF92-8D3DEBD3F247}" type="presParOf" srcId="{F0C476D9-F78A-E84E-990C-5C6E69B3D9D4}" destId="{9D0B1B3B-191C-0E40-9B06-0D77C9F93021}" srcOrd="2" destOrd="0" presId="urn:microsoft.com/office/officeart/2005/8/layout/hierarchy1"/>
    <dgm:cxn modelId="{B2894B68-19FD-AE47-AB9C-05542062772F}" type="presParOf" srcId="{9D0B1B3B-191C-0E40-9B06-0D77C9F93021}" destId="{29E9F5CC-A997-C54B-BEF2-237F5B44C4A1}" srcOrd="0" destOrd="0" presId="urn:microsoft.com/office/officeart/2005/8/layout/hierarchy1"/>
    <dgm:cxn modelId="{95BCBA9D-8CBE-7545-8EF2-8910F4F5EDF5}" type="presParOf" srcId="{29E9F5CC-A997-C54B-BEF2-237F5B44C4A1}" destId="{512C7C76-3C1D-3849-8791-6F53240A93BB}" srcOrd="0" destOrd="0" presId="urn:microsoft.com/office/officeart/2005/8/layout/hierarchy1"/>
    <dgm:cxn modelId="{37475717-B5AC-124B-8955-0DF3942E727D}" type="presParOf" srcId="{29E9F5CC-A997-C54B-BEF2-237F5B44C4A1}" destId="{23D6AE71-0518-A24E-982F-5DBAF3032A5F}" srcOrd="1" destOrd="0" presId="urn:microsoft.com/office/officeart/2005/8/layout/hierarchy1"/>
    <dgm:cxn modelId="{FDBB9216-B5A7-8948-B222-C04F4679361E}" type="presParOf" srcId="{9D0B1B3B-191C-0E40-9B06-0D77C9F93021}" destId="{EAE17E10-C2E9-624C-B67A-0782025DA54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547E1C-8276-504D-B6B1-E780B677AC03}">
      <dsp:nvSpPr>
        <dsp:cNvPr id="0" name=""/>
        <dsp:cNvSpPr/>
      </dsp:nvSpPr>
      <dsp:spPr>
        <a:xfrm>
          <a:off x="2949353" y="1862594"/>
          <a:ext cx="1457743" cy="3468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386"/>
              </a:lnTo>
              <a:lnTo>
                <a:pt x="1457743" y="236386"/>
              </a:lnTo>
              <a:lnTo>
                <a:pt x="1457743" y="34687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225A9D-1ECA-CF4B-BF44-88C3045C1D18}">
      <dsp:nvSpPr>
        <dsp:cNvPr id="0" name=""/>
        <dsp:cNvSpPr/>
      </dsp:nvSpPr>
      <dsp:spPr>
        <a:xfrm>
          <a:off x="2903633" y="1862594"/>
          <a:ext cx="91440" cy="3468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687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A5E19B-3E5E-0743-90FC-A6E3A61C9878}">
      <dsp:nvSpPr>
        <dsp:cNvPr id="0" name=""/>
        <dsp:cNvSpPr/>
      </dsp:nvSpPr>
      <dsp:spPr>
        <a:xfrm>
          <a:off x="1491610" y="1862594"/>
          <a:ext cx="1457743" cy="346876"/>
        </a:xfrm>
        <a:custGeom>
          <a:avLst/>
          <a:gdLst/>
          <a:ahLst/>
          <a:cxnLst/>
          <a:rect l="0" t="0" r="0" b="0"/>
          <a:pathLst>
            <a:path>
              <a:moveTo>
                <a:pt x="1457743" y="0"/>
              </a:moveTo>
              <a:lnTo>
                <a:pt x="1457743" y="236386"/>
              </a:lnTo>
              <a:lnTo>
                <a:pt x="0" y="236386"/>
              </a:lnTo>
              <a:lnTo>
                <a:pt x="0" y="34687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8A9C80-C6A3-024B-87F8-295D60CB7171}">
      <dsp:nvSpPr>
        <dsp:cNvPr id="0" name=""/>
        <dsp:cNvSpPr/>
      </dsp:nvSpPr>
      <dsp:spPr>
        <a:xfrm>
          <a:off x="2903633" y="758353"/>
          <a:ext cx="91440" cy="3468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687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135855-0978-8941-BB4D-2E661132989C}">
      <dsp:nvSpPr>
        <dsp:cNvPr id="0" name=""/>
        <dsp:cNvSpPr/>
      </dsp:nvSpPr>
      <dsp:spPr>
        <a:xfrm>
          <a:off x="895260" y="989"/>
          <a:ext cx="1192699" cy="757364"/>
        </a:xfrm>
        <a:prstGeom prst="roundRect">
          <a:avLst>
            <a:gd name="adj" fmla="val 10000"/>
          </a:avLst>
        </a:prstGeom>
        <a:solidFill>
          <a:schemeClr val="bg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9F85FE-C556-CE4D-96EC-E16F96062229}">
      <dsp:nvSpPr>
        <dsp:cNvPr id="0" name=""/>
        <dsp:cNvSpPr/>
      </dsp:nvSpPr>
      <dsp:spPr>
        <a:xfrm>
          <a:off x="1027782" y="126885"/>
          <a:ext cx="1192699" cy="7573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>
              <a:lumMod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Texas</a:t>
          </a:r>
        </a:p>
      </dsp:txBody>
      <dsp:txXfrm>
        <a:off x="1049964" y="149067"/>
        <a:ext cx="1148335" cy="713000"/>
      </dsp:txXfrm>
    </dsp:sp>
    <dsp:sp modelId="{D5F9D7B6-C5F8-CC4F-9368-831AC211C480}">
      <dsp:nvSpPr>
        <dsp:cNvPr id="0" name=""/>
        <dsp:cNvSpPr/>
      </dsp:nvSpPr>
      <dsp:spPr>
        <a:xfrm>
          <a:off x="2353004" y="989"/>
          <a:ext cx="1192699" cy="7573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3D03CD-5A75-4F48-86F9-A15A21CC228D}">
      <dsp:nvSpPr>
        <dsp:cNvPr id="0" name=""/>
        <dsp:cNvSpPr/>
      </dsp:nvSpPr>
      <dsp:spPr>
        <a:xfrm>
          <a:off x="2485526" y="126885"/>
          <a:ext cx="1192699" cy="7573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California</a:t>
          </a:r>
        </a:p>
      </dsp:txBody>
      <dsp:txXfrm>
        <a:off x="2507708" y="149067"/>
        <a:ext cx="1148335" cy="713000"/>
      </dsp:txXfrm>
    </dsp:sp>
    <dsp:sp modelId="{A6AF33C7-6419-FD46-8F1D-C50FDA275F59}">
      <dsp:nvSpPr>
        <dsp:cNvPr id="0" name=""/>
        <dsp:cNvSpPr/>
      </dsp:nvSpPr>
      <dsp:spPr>
        <a:xfrm>
          <a:off x="2353004" y="1105230"/>
          <a:ext cx="1192699" cy="7573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F394F-5027-8648-81F0-2E311BDEC3ED}">
      <dsp:nvSpPr>
        <dsp:cNvPr id="0" name=""/>
        <dsp:cNvSpPr/>
      </dsp:nvSpPr>
      <dsp:spPr>
        <a:xfrm>
          <a:off x="2485526" y="1231126"/>
          <a:ext cx="1192699" cy="7573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3 stores</a:t>
          </a:r>
        </a:p>
      </dsp:txBody>
      <dsp:txXfrm>
        <a:off x="2507708" y="1253308"/>
        <a:ext cx="1148335" cy="713000"/>
      </dsp:txXfrm>
    </dsp:sp>
    <dsp:sp modelId="{3FB15177-12E2-2442-B49C-1D05F94A828B}">
      <dsp:nvSpPr>
        <dsp:cNvPr id="0" name=""/>
        <dsp:cNvSpPr/>
      </dsp:nvSpPr>
      <dsp:spPr>
        <a:xfrm>
          <a:off x="895260" y="2209471"/>
          <a:ext cx="1192699" cy="757364"/>
        </a:xfrm>
        <a:prstGeom prst="roundRect">
          <a:avLst>
            <a:gd name="adj" fmla="val 10000"/>
          </a:avLst>
        </a:prstGeom>
        <a:solidFill>
          <a:schemeClr val="bg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FEB0F0-9C03-6444-BCD3-06EAA5FCEE69}">
      <dsp:nvSpPr>
        <dsp:cNvPr id="0" name=""/>
        <dsp:cNvSpPr/>
      </dsp:nvSpPr>
      <dsp:spPr>
        <a:xfrm>
          <a:off x="1027782" y="2335367"/>
          <a:ext cx="1192699" cy="7573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>
              <a:lumMod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Food</a:t>
          </a:r>
        </a:p>
      </dsp:txBody>
      <dsp:txXfrm>
        <a:off x="1049964" y="2357549"/>
        <a:ext cx="1148335" cy="713000"/>
      </dsp:txXfrm>
    </dsp:sp>
    <dsp:sp modelId="{0E433C2D-4903-EE42-AA28-69F225142B38}">
      <dsp:nvSpPr>
        <dsp:cNvPr id="0" name=""/>
        <dsp:cNvSpPr/>
      </dsp:nvSpPr>
      <dsp:spPr>
        <a:xfrm>
          <a:off x="2353004" y="2209471"/>
          <a:ext cx="1192699" cy="75736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E589DE-D024-0B4D-B653-E89BD3917FDC}">
      <dsp:nvSpPr>
        <dsp:cNvPr id="0" name=""/>
        <dsp:cNvSpPr/>
      </dsp:nvSpPr>
      <dsp:spPr>
        <a:xfrm>
          <a:off x="2485526" y="2335367"/>
          <a:ext cx="1192699" cy="7573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Hobbies</a:t>
          </a:r>
        </a:p>
      </dsp:txBody>
      <dsp:txXfrm>
        <a:off x="2507708" y="2357549"/>
        <a:ext cx="1148335" cy="713000"/>
      </dsp:txXfrm>
    </dsp:sp>
    <dsp:sp modelId="{1F2348B6-ADC3-0246-8B94-F564D624231C}">
      <dsp:nvSpPr>
        <dsp:cNvPr id="0" name=""/>
        <dsp:cNvSpPr/>
      </dsp:nvSpPr>
      <dsp:spPr>
        <a:xfrm>
          <a:off x="3810747" y="2209471"/>
          <a:ext cx="1192699" cy="757364"/>
        </a:xfrm>
        <a:prstGeom prst="roundRect">
          <a:avLst>
            <a:gd name="adj" fmla="val 10000"/>
          </a:avLst>
        </a:prstGeom>
        <a:solidFill>
          <a:schemeClr val="bg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B6F295-B587-0A4F-8D50-4A3594653080}">
      <dsp:nvSpPr>
        <dsp:cNvPr id="0" name=""/>
        <dsp:cNvSpPr/>
      </dsp:nvSpPr>
      <dsp:spPr>
        <a:xfrm>
          <a:off x="3943270" y="2335367"/>
          <a:ext cx="1192699" cy="7573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>
              <a:lumMod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House</a:t>
          </a:r>
        </a:p>
      </dsp:txBody>
      <dsp:txXfrm>
        <a:off x="3965452" y="2357549"/>
        <a:ext cx="1148335" cy="713000"/>
      </dsp:txXfrm>
    </dsp:sp>
    <dsp:sp modelId="{215D10EC-748C-8646-B174-E2EFBB67089E}">
      <dsp:nvSpPr>
        <dsp:cNvPr id="0" name=""/>
        <dsp:cNvSpPr/>
      </dsp:nvSpPr>
      <dsp:spPr>
        <a:xfrm>
          <a:off x="3810747" y="989"/>
          <a:ext cx="1192699" cy="757364"/>
        </a:xfrm>
        <a:prstGeom prst="roundRect">
          <a:avLst>
            <a:gd name="adj" fmla="val 10000"/>
          </a:avLst>
        </a:prstGeom>
        <a:solidFill>
          <a:schemeClr val="bg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0D7E9B-931D-8647-A043-615583B133DD}">
      <dsp:nvSpPr>
        <dsp:cNvPr id="0" name=""/>
        <dsp:cNvSpPr/>
      </dsp:nvSpPr>
      <dsp:spPr>
        <a:xfrm>
          <a:off x="3943270" y="126885"/>
          <a:ext cx="1192699" cy="7573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>
              <a:lumMod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Wisconsin</a:t>
          </a:r>
        </a:p>
      </dsp:txBody>
      <dsp:txXfrm>
        <a:off x="3965452" y="149067"/>
        <a:ext cx="1148335" cy="713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5D10EC-748C-8646-B174-E2EFBB67089E}">
      <dsp:nvSpPr>
        <dsp:cNvPr id="0" name=""/>
        <dsp:cNvSpPr/>
      </dsp:nvSpPr>
      <dsp:spPr>
        <a:xfrm>
          <a:off x="0" y="596216"/>
          <a:ext cx="1203154" cy="764002"/>
        </a:xfrm>
        <a:prstGeom prst="roundRect">
          <a:avLst>
            <a:gd name="adj" fmla="val 10000"/>
          </a:avLst>
        </a:prstGeom>
        <a:solidFill>
          <a:schemeClr val="bg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0D7E9B-931D-8647-A043-615583B133DD}">
      <dsp:nvSpPr>
        <dsp:cNvPr id="0" name=""/>
        <dsp:cNvSpPr/>
      </dsp:nvSpPr>
      <dsp:spPr>
        <a:xfrm>
          <a:off x="133683" y="723216"/>
          <a:ext cx="1203154" cy="7640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>
              <a:lumMod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4 stores</a:t>
          </a:r>
        </a:p>
      </dsp:txBody>
      <dsp:txXfrm>
        <a:off x="156060" y="745593"/>
        <a:ext cx="1158400" cy="719248"/>
      </dsp:txXfrm>
    </dsp:sp>
    <dsp:sp modelId="{F1B74617-1808-6D43-9BE6-A52BB6EFF6FB}">
      <dsp:nvSpPr>
        <dsp:cNvPr id="0" name=""/>
        <dsp:cNvSpPr/>
      </dsp:nvSpPr>
      <dsp:spPr>
        <a:xfrm>
          <a:off x="1470521" y="596216"/>
          <a:ext cx="1203154" cy="7640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8EA0F3-84B0-1B47-B47E-77178D1EBDF4}">
      <dsp:nvSpPr>
        <dsp:cNvPr id="0" name=""/>
        <dsp:cNvSpPr/>
      </dsp:nvSpPr>
      <dsp:spPr>
        <a:xfrm>
          <a:off x="1604205" y="723216"/>
          <a:ext cx="1203154" cy="7640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3 stores</a:t>
          </a:r>
        </a:p>
      </dsp:txBody>
      <dsp:txXfrm>
        <a:off x="1626582" y="745593"/>
        <a:ext cx="1158400" cy="719248"/>
      </dsp:txXfrm>
    </dsp:sp>
    <dsp:sp modelId="{512C7C76-3C1D-3849-8791-6F53240A93BB}">
      <dsp:nvSpPr>
        <dsp:cNvPr id="0" name=""/>
        <dsp:cNvSpPr/>
      </dsp:nvSpPr>
      <dsp:spPr>
        <a:xfrm>
          <a:off x="2941043" y="596216"/>
          <a:ext cx="1203154" cy="764002"/>
        </a:xfrm>
        <a:prstGeom prst="roundRect">
          <a:avLst>
            <a:gd name="adj" fmla="val 10000"/>
          </a:avLst>
        </a:prstGeom>
        <a:solidFill>
          <a:schemeClr val="bg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D6AE71-0518-A24E-982F-5DBAF3032A5F}">
      <dsp:nvSpPr>
        <dsp:cNvPr id="0" name=""/>
        <dsp:cNvSpPr/>
      </dsp:nvSpPr>
      <dsp:spPr>
        <a:xfrm>
          <a:off x="3074726" y="723216"/>
          <a:ext cx="1203154" cy="7640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>
              <a:lumMod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3 stores</a:t>
          </a:r>
        </a:p>
      </dsp:txBody>
      <dsp:txXfrm>
        <a:off x="3097103" y="745593"/>
        <a:ext cx="1158400" cy="7192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e9566a474a_0_1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e9566a474a_0_1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e9566a474a_0_1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e9566a474a_0_1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02402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ge96fd5876e_0_28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4" name="Google Shape;1434;ge96fd5876e_0_28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e96fd5876e_0_1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e96fd5876e_0_1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e9566a474a_0_1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e9566a474a_0_1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4884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e9566a474a_0_1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e9566a474a_0_1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0790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e9566a474a_0_1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e9566a474a_0_1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18600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e9566a474a_0_1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e9566a474a_0_1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224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9566a474a_0_1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9566a474a_0_1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ge96fd5876e_0_3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7" name="Google Shape;1737;ge96fd5876e_0_3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3613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3" name="Google Shape;2133;ge96fd5876e_0_4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4" name="Google Shape;2134;ge96fd5876e_0_4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9026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3" name="Google Shape;2133;ge96fd5876e_0_4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4" name="Google Shape;2134;ge96fd5876e_0_4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3233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3" name="Google Shape;2133;ge96fd5876e_0_4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4" name="Google Shape;2134;ge96fd5876e_0_4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6523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e96fd5876e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e96fd5876e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8023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e9566a474a_0_1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e9566a474a_0_1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2936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e9566a474a_0_1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e9566a474a_0_1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7933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slide" Target="slide17.xml"/><Relationship Id="rId9" Type="http://schemas.openxmlformats.org/officeDocument/2006/relationships/slide" Target="slide18.xml"/><Relationship Id="rId14" Type="http://schemas.openxmlformats.org/officeDocument/2006/relationships/image" Target="../media/image1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8.xml"/><Relationship Id="rId5" Type="http://schemas.openxmlformats.org/officeDocument/2006/relationships/image" Target="../media/image22.png"/><Relationship Id="rId4" Type="http://schemas.openxmlformats.org/officeDocument/2006/relationships/slide" Target="slid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7.xml"/><Relationship Id="rId5" Type="http://schemas.openxmlformats.org/officeDocument/2006/relationships/slide" Target="slide1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eNc3hBOaUWVRTsV3PMmhE3gdH1PCfrWh?usp=sharing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colab.research.google.com/drive/15BVPFNalIopQXzk-iKy-tIg830cK0Nhp?usp=sharing" TargetMode="External"/><Relationship Id="rId4" Type="http://schemas.openxmlformats.org/officeDocument/2006/relationships/hyperlink" Target="https://colab.research.google.com/drive/1t3OtZLnfUgpK7_Uudul7f0zfPVS0r2nE?usp=shari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5161105" y="495660"/>
            <a:ext cx="3502607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Sales Forecasting for Walmart</a:t>
            </a:r>
            <a:endParaRPr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4162288" y="3096105"/>
            <a:ext cx="4551484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MGMT 59000 – 103 (Machine Learning) </a:t>
            </a:r>
            <a:endParaRPr sz="1400" dirty="0"/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194" y="411475"/>
            <a:ext cx="4385617" cy="4733627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47;p15">
            <a:extLst>
              <a:ext uri="{FF2B5EF4-FFF2-40B4-BE49-F238E27FC236}">
                <a16:creationId xmlns:a16="http://schemas.microsoft.com/office/drawing/2014/main" id="{3D41FD55-354C-4F92-57C4-6C6B068592D5}"/>
              </a:ext>
            </a:extLst>
          </p:cNvPr>
          <p:cNvSpPr txBox="1">
            <a:spLocks/>
          </p:cNvSpPr>
          <p:nvPr/>
        </p:nvSpPr>
        <p:spPr>
          <a:xfrm>
            <a:off x="4064871" y="3642040"/>
            <a:ext cx="4551484" cy="1039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</a:rPr>
              <a:t>Submitted by: Data Jedi</a:t>
            </a:r>
          </a:p>
          <a:p>
            <a:pPr marL="0" indent="0">
              <a:lnSpc>
                <a:spcPct val="150000"/>
              </a:lnSpc>
            </a:pPr>
            <a:r>
              <a:rPr lang="en-US" sz="1400" dirty="0"/>
              <a:t>Sathwik Kanukuntla</a:t>
            </a:r>
          </a:p>
          <a:p>
            <a:pPr marL="0" indent="0">
              <a:lnSpc>
                <a:spcPct val="150000"/>
              </a:lnSpc>
            </a:pPr>
            <a:r>
              <a:rPr lang="en-US" sz="1400" dirty="0" err="1"/>
              <a:t>Sohan</a:t>
            </a:r>
            <a:r>
              <a:rPr lang="en-US" sz="1400" dirty="0"/>
              <a:t> Kumar Sahoo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Predictor and Target data preparation</a:t>
            </a:r>
            <a:endParaRPr dirty="0"/>
          </a:p>
        </p:txBody>
      </p: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1E107863-0BA1-61C2-E467-FBEF2ABBB3A4}"/>
              </a:ext>
            </a:extLst>
          </p:cNvPr>
          <p:cNvGrpSpPr/>
          <p:nvPr/>
        </p:nvGrpSpPr>
        <p:grpSpPr>
          <a:xfrm>
            <a:off x="204958" y="1163310"/>
            <a:ext cx="4027048" cy="3772260"/>
            <a:chOff x="696448" y="1186073"/>
            <a:chExt cx="4027048" cy="3772260"/>
          </a:xfrm>
        </p:grpSpPr>
        <p:grpSp>
          <p:nvGrpSpPr>
            <p:cNvPr id="461" name="Group 460">
              <a:extLst>
                <a:ext uri="{FF2B5EF4-FFF2-40B4-BE49-F238E27FC236}">
                  <a16:creationId xmlns:a16="http://schemas.microsoft.com/office/drawing/2014/main" id="{0345931B-C779-9D48-E9FF-5EE983C9A1B7}"/>
                </a:ext>
              </a:extLst>
            </p:cNvPr>
            <p:cNvGrpSpPr/>
            <p:nvPr/>
          </p:nvGrpSpPr>
          <p:grpSpPr>
            <a:xfrm>
              <a:off x="1622411" y="1186073"/>
              <a:ext cx="3101085" cy="3664571"/>
              <a:chOff x="605790" y="1078081"/>
              <a:chExt cx="3101085" cy="3664571"/>
            </a:xfrm>
          </p:grpSpPr>
          <p:grpSp>
            <p:nvGrpSpPr>
              <p:cNvPr id="449" name="Group 448">
                <a:extLst>
                  <a:ext uri="{FF2B5EF4-FFF2-40B4-BE49-F238E27FC236}">
                    <a16:creationId xmlns:a16="http://schemas.microsoft.com/office/drawing/2014/main" id="{0391925D-ECA4-D382-5A57-6E49389BBB73}"/>
                  </a:ext>
                </a:extLst>
              </p:cNvPr>
              <p:cNvGrpSpPr/>
              <p:nvPr/>
            </p:nvGrpSpPr>
            <p:grpSpPr>
              <a:xfrm>
                <a:off x="624209" y="1180951"/>
                <a:ext cx="3009647" cy="1255216"/>
                <a:chOff x="605790" y="3004998"/>
                <a:chExt cx="3693539" cy="1255216"/>
              </a:xfrm>
            </p:grpSpPr>
            <p:cxnSp>
              <p:nvCxnSpPr>
                <p:cNvPr id="451" name="Straight Connector 450">
                  <a:extLst>
                    <a:ext uri="{FF2B5EF4-FFF2-40B4-BE49-F238E27FC236}">
                      <a16:creationId xmlns:a16="http://schemas.microsoft.com/office/drawing/2014/main" id="{A1B92B6A-525D-A543-64F3-FFC3AF2897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28393" y="3004998"/>
                  <a:ext cx="3670936" cy="10710"/>
                </a:xfrm>
                <a:prstGeom prst="line">
                  <a:avLst/>
                </a:prstGeom>
                <a:ln>
                  <a:solidFill>
                    <a:schemeClr val="tx2">
                      <a:lumMod val="9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3" name="Straight Connector 452">
                  <a:extLst>
                    <a:ext uri="{FF2B5EF4-FFF2-40B4-BE49-F238E27FC236}">
                      <a16:creationId xmlns:a16="http://schemas.microsoft.com/office/drawing/2014/main" id="{C31FA983-0EB4-1D89-5F15-944BC8F795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28393" y="3225748"/>
                  <a:ext cx="3670936" cy="10710"/>
                </a:xfrm>
                <a:prstGeom prst="line">
                  <a:avLst/>
                </a:prstGeom>
                <a:ln>
                  <a:solidFill>
                    <a:schemeClr val="tx2">
                      <a:lumMod val="9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4" name="Straight Connector 453">
                  <a:extLst>
                    <a:ext uri="{FF2B5EF4-FFF2-40B4-BE49-F238E27FC236}">
                      <a16:creationId xmlns:a16="http://schemas.microsoft.com/office/drawing/2014/main" id="{2B552AF1-09CE-30C6-5C45-9E14BB606B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05790" y="3411804"/>
                  <a:ext cx="3670936" cy="10710"/>
                </a:xfrm>
                <a:prstGeom prst="line">
                  <a:avLst/>
                </a:prstGeom>
                <a:ln>
                  <a:solidFill>
                    <a:schemeClr val="tx2">
                      <a:lumMod val="9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5" name="Straight Connector 454">
                  <a:extLst>
                    <a:ext uri="{FF2B5EF4-FFF2-40B4-BE49-F238E27FC236}">
                      <a16:creationId xmlns:a16="http://schemas.microsoft.com/office/drawing/2014/main" id="{79C102E1-C799-64A1-AD5E-DB25D03F8D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28393" y="3620013"/>
                  <a:ext cx="3670936" cy="10710"/>
                </a:xfrm>
                <a:prstGeom prst="line">
                  <a:avLst/>
                </a:prstGeom>
                <a:ln>
                  <a:solidFill>
                    <a:schemeClr val="tx2">
                      <a:lumMod val="9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6" name="Straight Connector 455">
                  <a:extLst>
                    <a:ext uri="{FF2B5EF4-FFF2-40B4-BE49-F238E27FC236}">
                      <a16:creationId xmlns:a16="http://schemas.microsoft.com/office/drawing/2014/main" id="{683BFAF4-E555-E681-3C2E-B8D37C8A68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05790" y="3818864"/>
                  <a:ext cx="3670936" cy="10710"/>
                </a:xfrm>
                <a:prstGeom prst="line">
                  <a:avLst/>
                </a:prstGeom>
                <a:ln>
                  <a:solidFill>
                    <a:schemeClr val="tx2">
                      <a:lumMod val="9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7" name="Straight Connector 456">
                  <a:extLst>
                    <a:ext uri="{FF2B5EF4-FFF2-40B4-BE49-F238E27FC236}">
                      <a16:creationId xmlns:a16="http://schemas.microsoft.com/office/drawing/2014/main" id="{780C6477-2AB9-5DD3-64C4-BB34A29379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05790" y="4028579"/>
                  <a:ext cx="3670936" cy="10710"/>
                </a:xfrm>
                <a:prstGeom prst="line">
                  <a:avLst/>
                </a:prstGeom>
                <a:ln>
                  <a:solidFill>
                    <a:schemeClr val="tx2">
                      <a:lumMod val="9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8" name="Straight Connector 457">
                  <a:extLst>
                    <a:ext uri="{FF2B5EF4-FFF2-40B4-BE49-F238E27FC236}">
                      <a16:creationId xmlns:a16="http://schemas.microsoft.com/office/drawing/2014/main" id="{650FF7B6-18FE-4DD3-B739-22AF488C61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05790" y="4249504"/>
                  <a:ext cx="3670936" cy="10710"/>
                </a:xfrm>
                <a:prstGeom prst="line">
                  <a:avLst/>
                </a:prstGeom>
                <a:ln>
                  <a:solidFill>
                    <a:schemeClr val="tx2">
                      <a:lumMod val="9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8" name="Group 447">
                <a:extLst>
                  <a:ext uri="{FF2B5EF4-FFF2-40B4-BE49-F238E27FC236}">
                    <a16:creationId xmlns:a16="http://schemas.microsoft.com/office/drawing/2014/main" id="{94629453-1C70-ED9B-90AD-0424FCCEEB3E}"/>
                  </a:ext>
                </a:extLst>
              </p:cNvPr>
              <p:cNvGrpSpPr/>
              <p:nvPr/>
            </p:nvGrpSpPr>
            <p:grpSpPr>
              <a:xfrm>
                <a:off x="605791" y="2658349"/>
                <a:ext cx="3009647" cy="1579005"/>
                <a:chOff x="605790" y="2658349"/>
                <a:chExt cx="3693539" cy="1579005"/>
              </a:xfrm>
            </p:grpSpPr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BF2AFAF4-078C-13F9-D6B8-24063C30BC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05790" y="2658349"/>
                  <a:ext cx="3670936" cy="10710"/>
                </a:xfrm>
                <a:prstGeom prst="line">
                  <a:avLst/>
                </a:prstGeom>
                <a:ln>
                  <a:solidFill>
                    <a:schemeClr val="tx2">
                      <a:lumMod val="9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9BACFCBC-DC0C-49CA-ACB7-4C4F9EA2E9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28393" y="2890698"/>
                  <a:ext cx="3670936" cy="10710"/>
                </a:xfrm>
                <a:prstGeom prst="line">
                  <a:avLst/>
                </a:prstGeom>
                <a:ln>
                  <a:solidFill>
                    <a:schemeClr val="tx2">
                      <a:lumMod val="9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6E484EB9-BD03-6B2D-D918-6A3808BF49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28393" y="3122878"/>
                  <a:ext cx="3670936" cy="10710"/>
                </a:xfrm>
                <a:prstGeom prst="line">
                  <a:avLst/>
                </a:prstGeom>
                <a:ln>
                  <a:solidFill>
                    <a:schemeClr val="tx2">
                      <a:lumMod val="9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41CDAE26-3959-D9BC-1CC8-29C3E85958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05790" y="3377514"/>
                  <a:ext cx="3670936" cy="10710"/>
                </a:xfrm>
                <a:prstGeom prst="line">
                  <a:avLst/>
                </a:prstGeom>
                <a:ln>
                  <a:solidFill>
                    <a:schemeClr val="tx2">
                      <a:lumMod val="9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F399A410-F51E-74B8-7E18-FCBA30C75F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28393" y="3597153"/>
                  <a:ext cx="3670936" cy="10710"/>
                </a:xfrm>
                <a:prstGeom prst="line">
                  <a:avLst/>
                </a:prstGeom>
                <a:ln>
                  <a:solidFill>
                    <a:schemeClr val="tx2">
                      <a:lumMod val="9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F1DB31DF-79A6-A5EF-3F1E-5DBFAAC092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05790" y="3807434"/>
                  <a:ext cx="3670936" cy="10710"/>
                </a:xfrm>
                <a:prstGeom prst="line">
                  <a:avLst/>
                </a:prstGeom>
                <a:ln>
                  <a:solidFill>
                    <a:schemeClr val="tx2">
                      <a:lumMod val="9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DDDF6ACB-69CE-A96F-AA13-770FC5243E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05790" y="4017149"/>
                  <a:ext cx="3670936" cy="10710"/>
                </a:xfrm>
                <a:prstGeom prst="line">
                  <a:avLst/>
                </a:prstGeom>
                <a:ln>
                  <a:solidFill>
                    <a:schemeClr val="tx2">
                      <a:lumMod val="9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69DE8D63-0A3D-827E-449D-19ED8CF142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05790" y="4226644"/>
                  <a:ext cx="3670936" cy="10710"/>
                </a:xfrm>
                <a:prstGeom prst="line">
                  <a:avLst/>
                </a:prstGeom>
                <a:ln>
                  <a:solidFill>
                    <a:schemeClr val="tx2">
                      <a:lumMod val="9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AE41079C-F379-B948-669C-BD6F155FCF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5790" y="1078081"/>
                <a:ext cx="18419" cy="3379619"/>
              </a:xfrm>
              <a:prstGeom prst="line">
                <a:avLst/>
              </a:prstGeom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193D8872-79B4-8F0A-DABC-7B3DAD9C25A4}"/>
                  </a:ext>
                </a:extLst>
              </p:cNvPr>
              <p:cNvGrpSpPr/>
              <p:nvPr/>
            </p:nvGrpSpPr>
            <p:grpSpPr>
              <a:xfrm>
                <a:off x="639823" y="1417320"/>
                <a:ext cx="651505" cy="1517852"/>
                <a:chOff x="1703070" y="1863090"/>
                <a:chExt cx="651505" cy="1517852"/>
              </a:xfrm>
            </p:grpSpPr>
            <p:sp>
              <p:nvSpPr>
                <p:cNvPr id="5" name="Alternate Process 4">
                  <a:extLst>
                    <a:ext uri="{FF2B5EF4-FFF2-40B4-BE49-F238E27FC236}">
                      <a16:creationId xmlns:a16="http://schemas.microsoft.com/office/drawing/2014/main" id="{D91E1EF0-21BA-5C76-ACD5-CFB8FF65C9F2}"/>
                    </a:ext>
                  </a:extLst>
                </p:cNvPr>
                <p:cNvSpPr/>
                <p:nvPr/>
              </p:nvSpPr>
              <p:spPr>
                <a:xfrm>
                  <a:off x="1794510" y="1863090"/>
                  <a:ext cx="468630" cy="708660"/>
                </a:xfrm>
                <a:prstGeom prst="flowChartAlternateProcess">
                  <a:avLst/>
                </a:prstGeom>
                <a:noFill/>
                <a:ln w="127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6F6E538-881F-A3FB-1572-4DD42C09C8DF}"/>
                    </a:ext>
                  </a:extLst>
                </p:cNvPr>
                <p:cNvSpPr txBox="1"/>
                <p:nvPr/>
              </p:nvSpPr>
              <p:spPr>
                <a:xfrm>
                  <a:off x="1750508" y="2243950"/>
                  <a:ext cx="53156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(t+27)</a:t>
                  </a:r>
                  <a:r>
                    <a:rPr lang="en-US" sz="800" baseline="30000" dirty="0" err="1"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th</a:t>
                  </a:r>
                  <a:r>
                    <a:rPr lang="en-US" sz="800" dirty="0"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 day</a:t>
                  </a:r>
                </a:p>
              </p:txBody>
            </p:sp>
            <p:sp>
              <p:nvSpPr>
                <p:cNvPr id="9" name="Alternate Process 8">
                  <a:extLst>
                    <a:ext uri="{FF2B5EF4-FFF2-40B4-BE49-F238E27FC236}">
                      <a16:creationId xmlns:a16="http://schemas.microsoft.com/office/drawing/2014/main" id="{2EE60414-A095-AD08-F3F8-4AB57D586C14}"/>
                    </a:ext>
                  </a:extLst>
                </p:cNvPr>
                <p:cNvSpPr/>
                <p:nvPr/>
              </p:nvSpPr>
              <p:spPr>
                <a:xfrm>
                  <a:off x="1794510" y="2582317"/>
                  <a:ext cx="468630" cy="506555"/>
                </a:xfrm>
                <a:prstGeom prst="flowChartAlternateProcess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D34E53E-338D-F963-F53D-FF0851415C54}"/>
                    </a:ext>
                  </a:extLst>
                </p:cNvPr>
                <p:cNvSpPr txBox="1"/>
                <p:nvPr/>
              </p:nvSpPr>
              <p:spPr>
                <a:xfrm>
                  <a:off x="1763043" y="2703643"/>
                  <a:ext cx="53156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t+28</a:t>
                  </a:r>
                  <a:r>
                    <a:rPr lang="en-US" sz="800" baseline="30000" dirty="0"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th </a:t>
                  </a:r>
                  <a:r>
                    <a:rPr lang="en-US" sz="800" dirty="0"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day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C45D4B6-543E-245F-D821-4046C691084C}"/>
                    </a:ext>
                  </a:extLst>
                </p:cNvPr>
                <p:cNvSpPr txBox="1"/>
                <p:nvPr/>
              </p:nvSpPr>
              <p:spPr>
                <a:xfrm>
                  <a:off x="1703070" y="3127026"/>
                  <a:ext cx="651505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dirty="0">
                      <a:solidFill>
                        <a:schemeClr val="accent3">
                          <a:lumMod val="50000"/>
                        </a:schemeClr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Y</a:t>
                  </a:r>
                  <a:r>
                    <a:rPr lang="en-US" sz="1050" baseline="-25000" dirty="0">
                      <a:solidFill>
                        <a:schemeClr val="accent3">
                          <a:lumMod val="50000"/>
                        </a:schemeClr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t+28 </a:t>
                  </a:r>
                  <a:endParaRPr lang="en-US" sz="1050" dirty="0">
                    <a:solidFill>
                      <a:schemeClr val="accent3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endParaRP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8142053-FEFE-4743-6BD2-0502508ABA65}"/>
                  </a:ext>
                </a:extLst>
              </p:cNvPr>
              <p:cNvGrpSpPr/>
              <p:nvPr/>
            </p:nvGrpSpPr>
            <p:grpSpPr>
              <a:xfrm>
                <a:off x="1199893" y="1660716"/>
                <a:ext cx="651505" cy="1517852"/>
                <a:chOff x="1703070" y="1863090"/>
                <a:chExt cx="651505" cy="1517852"/>
              </a:xfrm>
            </p:grpSpPr>
            <p:sp>
              <p:nvSpPr>
                <p:cNvPr id="21" name="Alternate Process 20">
                  <a:extLst>
                    <a:ext uri="{FF2B5EF4-FFF2-40B4-BE49-F238E27FC236}">
                      <a16:creationId xmlns:a16="http://schemas.microsoft.com/office/drawing/2014/main" id="{43CDA206-B688-E61C-B92F-699EA3CDF010}"/>
                    </a:ext>
                  </a:extLst>
                </p:cNvPr>
                <p:cNvSpPr/>
                <p:nvPr/>
              </p:nvSpPr>
              <p:spPr>
                <a:xfrm>
                  <a:off x="1794510" y="1863090"/>
                  <a:ext cx="468630" cy="708660"/>
                </a:xfrm>
                <a:prstGeom prst="flowChartAlternateProcess">
                  <a:avLst/>
                </a:prstGeom>
                <a:noFill/>
                <a:ln w="127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A13671E-A68A-4AFD-073E-8BE115348FAC}"/>
                    </a:ext>
                  </a:extLst>
                </p:cNvPr>
                <p:cNvSpPr txBox="1"/>
                <p:nvPr/>
              </p:nvSpPr>
              <p:spPr>
                <a:xfrm>
                  <a:off x="1775809" y="2230164"/>
                  <a:ext cx="53156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(t+28)</a:t>
                  </a:r>
                  <a:r>
                    <a:rPr lang="en-US" sz="800" baseline="30000" dirty="0" err="1"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th</a:t>
                  </a:r>
                  <a:r>
                    <a:rPr lang="en-US" sz="800" dirty="0"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 day</a:t>
                  </a:r>
                </a:p>
              </p:txBody>
            </p:sp>
            <p:sp>
              <p:nvSpPr>
                <p:cNvPr id="23" name="Alternate Process 22">
                  <a:extLst>
                    <a:ext uri="{FF2B5EF4-FFF2-40B4-BE49-F238E27FC236}">
                      <a16:creationId xmlns:a16="http://schemas.microsoft.com/office/drawing/2014/main" id="{C0A2119F-FD5F-E0B7-6F8D-4772D061F84E}"/>
                    </a:ext>
                  </a:extLst>
                </p:cNvPr>
                <p:cNvSpPr/>
                <p:nvPr/>
              </p:nvSpPr>
              <p:spPr>
                <a:xfrm>
                  <a:off x="1794510" y="2582317"/>
                  <a:ext cx="468630" cy="506555"/>
                </a:xfrm>
                <a:prstGeom prst="flowChartAlternateProcess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195A3E4-6D29-8FFC-F2B6-C00B4F738A7E}"/>
                    </a:ext>
                  </a:extLst>
                </p:cNvPr>
                <p:cNvSpPr txBox="1"/>
                <p:nvPr/>
              </p:nvSpPr>
              <p:spPr>
                <a:xfrm>
                  <a:off x="1763043" y="2703643"/>
                  <a:ext cx="53156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t+29</a:t>
                  </a:r>
                  <a:r>
                    <a:rPr lang="en-US" sz="800" baseline="30000" dirty="0"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th</a:t>
                  </a:r>
                  <a:r>
                    <a:rPr lang="en-US" sz="800" dirty="0"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 day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3B2B02F-19BF-D60F-E099-DD2DAE304597}"/>
                    </a:ext>
                  </a:extLst>
                </p:cNvPr>
                <p:cNvSpPr txBox="1"/>
                <p:nvPr/>
              </p:nvSpPr>
              <p:spPr>
                <a:xfrm>
                  <a:off x="1703070" y="3127026"/>
                  <a:ext cx="651505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dirty="0">
                      <a:solidFill>
                        <a:schemeClr val="accent3">
                          <a:lumMod val="50000"/>
                        </a:schemeClr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Y</a:t>
                  </a:r>
                  <a:r>
                    <a:rPr lang="en-US" sz="1050" baseline="-25000" dirty="0">
                      <a:solidFill>
                        <a:schemeClr val="accent3">
                          <a:lumMod val="50000"/>
                        </a:schemeClr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t+29 </a:t>
                  </a:r>
                  <a:endParaRPr lang="en-US" sz="1050" dirty="0">
                    <a:solidFill>
                      <a:schemeClr val="accent3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endParaRPr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B8A6C30-2C24-D29B-2F6D-522D3FF5A7B7}"/>
                  </a:ext>
                </a:extLst>
              </p:cNvPr>
              <p:cNvGrpSpPr/>
              <p:nvPr/>
            </p:nvGrpSpPr>
            <p:grpSpPr>
              <a:xfrm>
                <a:off x="1759962" y="1904112"/>
                <a:ext cx="651505" cy="1517852"/>
                <a:chOff x="1703070" y="1863090"/>
                <a:chExt cx="651505" cy="1517852"/>
              </a:xfrm>
            </p:grpSpPr>
            <p:sp>
              <p:nvSpPr>
                <p:cNvPr id="28" name="Alternate Process 27">
                  <a:extLst>
                    <a:ext uri="{FF2B5EF4-FFF2-40B4-BE49-F238E27FC236}">
                      <a16:creationId xmlns:a16="http://schemas.microsoft.com/office/drawing/2014/main" id="{5C5916EF-EE46-27EC-6B79-968124B1E45F}"/>
                    </a:ext>
                  </a:extLst>
                </p:cNvPr>
                <p:cNvSpPr/>
                <p:nvPr/>
              </p:nvSpPr>
              <p:spPr>
                <a:xfrm>
                  <a:off x="1794510" y="1863090"/>
                  <a:ext cx="468630" cy="708660"/>
                </a:xfrm>
                <a:prstGeom prst="flowChartAlternateProcess">
                  <a:avLst/>
                </a:prstGeom>
                <a:noFill/>
                <a:ln w="127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FDD9E38-4AC6-6199-2C79-EDC4F3DC1681}"/>
                    </a:ext>
                  </a:extLst>
                </p:cNvPr>
                <p:cNvSpPr txBox="1"/>
                <p:nvPr/>
              </p:nvSpPr>
              <p:spPr>
                <a:xfrm>
                  <a:off x="1763039" y="2224686"/>
                  <a:ext cx="53156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(t+29)</a:t>
                  </a:r>
                  <a:r>
                    <a:rPr lang="en-US" sz="800" baseline="30000" dirty="0" err="1"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th</a:t>
                  </a:r>
                  <a:r>
                    <a:rPr lang="en-US" sz="800" dirty="0"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 day</a:t>
                  </a:r>
                </a:p>
              </p:txBody>
            </p:sp>
            <p:sp>
              <p:nvSpPr>
                <p:cNvPr id="30" name="Alternate Process 29">
                  <a:extLst>
                    <a:ext uri="{FF2B5EF4-FFF2-40B4-BE49-F238E27FC236}">
                      <a16:creationId xmlns:a16="http://schemas.microsoft.com/office/drawing/2014/main" id="{CDB46538-A241-683D-F07D-97CF8C07D5B5}"/>
                    </a:ext>
                  </a:extLst>
                </p:cNvPr>
                <p:cNvSpPr/>
                <p:nvPr/>
              </p:nvSpPr>
              <p:spPr>
                <a:xfrm>
                  <a:off x="1794510" y="2582317"/>
                  <a:ext cx="468630" cy="506555"/>
                </a:xfrm>
                <a:prstGeom prst="flowChartAlternateProcess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BEB06CBC-AB5D-AE65-CAEB-BB7EB5B2FA75}"/>
                    </a:ext>
                  </a:extLst>
                </p:cNvPr>
                <p:cNvSpPr txBox="1"/>
                <p:nvPr/>
              </p:nvSpPr>
              <p:spPr>
                <a:xfrm>
                  <a:off x="1763043" y="2703643"/>
                  <a:ext cx="53156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t+30</a:t>
                  </a:r>
                  <a:r>
                    <a:rPr lang="en-US" sz="800" baseline="30000" dirty="0"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th </a:t>
                  </a:r>
                  <a:r>
                    <a:rPr lang="en-US" sz="800" dirty="0"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day</a:t>
                  </a: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2888234-76CF-7ABF-E51B-BED057D534C4}"/>
                    </a:ext>
                  </a:extLst>
                </p:cNvPr>
                <p:cNvSpPr txBox="1"/>
                <p:nvPr/>
              </p:nvSpPr>
              <p:spPr>
                <a:xfrm>
                  <a:off x="1703070" y="3127026"/>
                  <a:ext cx="651505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dirty="0">
                      <a:solidFill>
                        <a:schemeClr val="accent3">
                          <a:lumMod val="50000"/>
                        </a:schemeClr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Y</a:t>
                  </a:r>
                  <a:r>
                    <a:rPr lang="en-US" sz="1050" baseline="-25000" dirty="0">
                      <a:solidFill>
                        <a:schemeClr val="accent3">
                          <a:lumMod val="50000"/>
                        </a:schemeClr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t+30 </a:t>
                  </a:r>
                  <a:endParaRPr lang="en-US" sz="1050" dirty="0">
                    <a:solidFill>
                      <a:schemeClr val="accent3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endParaRPr>
                </a:p>
              </p:txBody>
            </p: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FAEC995-308B-3127-213B-9BD3E9A9E848}"/>
                  </a:ext>
                </a:extLst>
              </p:cNvPr>
              <p:cNvSpPr txBox="1"/>
              <p:nvPr/>
            </p:nvSpPr>
            <p:spPr>
              <a:xfrm>
                <a:off x="1228280" y="1448847"/>
                <a:ext cx="65150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accent3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X</a:t>
                </a:r>
                <a:r>
                  <a:rPr lang="en-US" sz="1050" baseline="-25000" dirty="0">
                    <a:solidFill>
                      <a:schemeClr val="accent3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t+1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F832453-42B5-3492-53FB-A5EF98060F45}"/>
                  </a:ext>
                </a:extLst>
              </p:cNvPr>
              <p:cNvSpPr txBox="1"/>
              <p:nvPr/>
            </p:nvSpPr>
            <p:spPr>
              <a:xfrm>
                <a:off x="1759961" y="1680768"/>
                <a:ext cx="65150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accent3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X</a:t>
                </a:r>
                <a:r>
                  <a:rPr lang="en-US" sz="1050" baseline="-25000" dirty="0">
                    <a:solidFill>
                      <a:schemeClr val="accent3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t+2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10CA22D-C9CD-A9F3-812C-6E5352E82FEC}"/>
                  </a:ext>
                </a:extLst>
              </p:cNvPr>
              <p:cNvSpPr txBox="1"/>
              <p:nvPr/>
            </p:nvSpPr>
            <p:spPr>
              <a:xfrm>
                <a:off x="605790" y="1207310"/>
                <a:ext cx="65150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 err="1">
                    <a:solidFill>
                      <a:schemeClr val="accent3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X</a:t>
                </a:r>
                <a:r>
                  <a:rPr lang="en-US" sz="1050" baseline="-25000" dirty="0" err="1">
                    <a:solidFill>
                      <a:schemeClr val="accent3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t</a:t>
                </a:r>
                <a:endParaRPr lang="en-US" sz="1050" baseline="-25000" dirty="0">
                  <a:solidFill>
                    <a:schemeClr val="accent3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4695042-CDF0-B906-1DA5-F9FE832E97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54349" y="2714093"/>
                <a:ext cx="0" cy="680617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DC690C2-2486-437B-CDBC-5E4A4D4AD3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3899" y="2924652"/>
                <a:ext cx="0" cy="680617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95EB9771-E8D2-3F56-33EB-B91D7819AF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4879" y="3129894"/>
                <a:ext cx="0" cy="680617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653D055F-8570-A9F8-AFE9-10FBD90AAC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7694" y="4457700"/>
                <a:ext cx="2989326" cy="0"/>
              </a:xfrm>
              <a:prstGeom prst="line">
                <a:avLst/>
              </a:prstGeom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A53850DD-60EF-30A0-C963-AB01C4929E26}"/>
                  </a:ext>
                </a:extLst>
              </p:cNvPr>
              <p:cNvGrpSpPr/>
              <p:nvPr/>
            </p:nvGrpSpPr>
            <p:grpSpPr>
              <a:xfrm>
                <a:off x="3047503" y="3224800"/>
                <a:ext cx="659372" cy="1517852"/>
                <a:chOff x="1695203" y="1863090"/>
                <a:chExt cx="659372" cy="1517852"/>
              </a:xfrm>
            </p:grpSpPr>
            <p:sp>
              <p:nvSpPr>
                <p:cNvPr id="55" name="Alternate Process 54">
                  <a:extLst>
                    <a:ext uri="{FF2B5EF4-FFF2-40B4-BE49-F238E27FC236}">
                      <a16:creationId xmlns:a16="http://schemas.microsoft.com/office/drawing/2014/main" id="{AD82E317-0144-F25D-F0AE-5635806472BE}"/>
                    </a:ext>
                  </a:extLst>
                </p:cNvPr>
                <p:cNvSpPr/>
                <p:nvPr/>
              </p:nvSpPr>
              <p:spPr>
                <a:xfrm>
                  <a:off x="1794510" y="1863090"/>
                  <a:ext cx="468630" cy="708660"/>
                </a:xfrm>
                <a:prstGeom prst="flowChartAlternateProcess">
                  <a:avLst/>
                </a:prstGeom>
                <a:noFill/>
                <a:ln w="127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9A163D56-4365-AEA3-C586-C4628E790E93}"/>
                    </a:ext>
                  </a:extLst>
                </p:cNvPr>
                <p:cNvSpPr txBox="1"/>
                <p:nvPr/>
              </p:nvSpPr>
              <p:spPr>
                <a:xfrm>
                  <a:off x="1695203" y="2234780"/>
                  <a:ext cx="65150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(T- 1)</a:t>
                  </a:r>
                  <a:r>
                    <a:rPr lang="en-US" sz="800" baseline="30000" dirty="0" err="1"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st</a:t>
                  </a:r>
                  <a:r>
                    <a:rPr lang="en-US" sz="800" dirty="0"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 day</a:t>
                  </a:r>
                </a:p>
              </p:txBody>
            </p:sp>
            <p:sp>
              <p:nvSpPr>
                <p:cNvPr id="57" name="Alternate Process 56">
                  <a:extLst>
                    <a:ext uri="{FF2B5EF4-FFF2-40B4-BE49-F238E27FC236}">
                      <a16:creationId xmlns:a16="http://schemas.microsoft.com/office/drawing/2014/main" id="{AF3B0E13-894E-525F-B107-E4DEB617AA72}"/>
                    </a:ext>
                  </a:extLst>
                </p:cNvPr>
                <p:cNvSpPr/>
                <p:nvPr/>
              </p:nvSpPr>
              <p:spPr>
                <a:xfrm>
                  <a:off x="1794510" y="2582317"/>
                  <a:ext cx="468630" cy="506555"/>
                </a:xfrm>
                <a:prstGeom prst="flowChartAlternateProcess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2E59C07-6183-854E-5B93-EE9725950DDD}"/>
                    </a:ext>
                  </a:extLst>
                </p:cNvPr>
                <p:cNvSpPr txBox="1"/>
                <p:nvPr/>
              </p:nvSpPr>
              <p:spPr>
                <a:xfrm>
                  <a:off x="1763043" y="2703643"/>
                  <a:ext cx="53156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T</a:t>
                  </a:r>
                  <a:r>
                    <a:rPr lang="en-US" sz="800" baseline="30000" dirty="0" err="1"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th</a:t>
                  </a:r>
                  <a:r>
                    <a:rPr lang="en-US" sz="800" dirty="0"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 day</a:t>
                  </a: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9532772C-BFD7-EE40-4532-4C8F401270BA}"/>
                    </a:ext>
                  </a:extLst>
                </p:cNvPr>
                <p:cNvSpPr txBox="1"/>
                <p:nvPr/>
              </p:nvSpPr>
              <p:spPr>
                <a:xfrm>
                  <a:off x="1703070" y="3127026"/>
                  <a:ext cx="651505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dirty="0">
                      <a:solidFill>
                        <a:schemeClr val="accent3">
                          <a:lumMod val="50000"/>
                        </a:schemeClr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Y</a:t>
                  </a:r>
                  <a:r>
                    <a:rPr lang="en-US" sz="1050" baseline="-25000" dirty="0">
                      <a:solidFill>
                        <a:schemeClr val="accent3">
                          <a:lumMod val="50000"/>
                        </a:schemeClr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T </a:t>
                  </a:r>
                  <a:endParaRPr lang="en-US" sz="1050" dirty="0">
                    <a:solidFill>
                      <a:schemeClr val="accent3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endParaRP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B979FB6-4EC7-D6C8-7F73-93F3AEC2BF75}"/>
                  </a:ext>
                </a:extLst>
              </p:cNvPr>
              <p:cNvSpPr txBox="1"/>
              <p:nvPr/>
            </p:nvSpPr>
            <p:spPr>
              <a:xfrm>
                <a:off x="3055369" y="3001456"/>
                <a:ext cx="65150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accent3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X</a:t>
                </a:r>
                <a:r>
                  <a:rPr lang="en-US" sz="1050" baseline="-25000" dirty="0">
                    <a:solidFill>
                      <a:schemeClr val="accent3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T</a:t>
                </a:r>
              </a:p>
            </p:txBody>
          </p:sp>
        </p:grpSp>
        <p:grpSp>
          <p:nvGrpSpPr>
            <p:cNvPr id="467" name="Group 466">
              <a:extLst>
                <a:ext uri="{FF2B5EF4-FFF2-40B4-BE49-F238E27FC236}">
                  <a16:creationId xmlns:a16="http://schemas.microsoft.com/office/drawing/2014/main" id="{58673502-6104-D424-EF16-4A04CEE77082}"/>
                </a:ext>
              </a:extLst>
            </p:cNvPr>
            <p:cNvGrpSpPr/>
            <p:nvPr/>
          </p:nvGrpSpPr>
          <p:grpSpPr>
            <a:xfrm>
              <a:off x="696448" y="1198092"/>
              <a:ext cx="818909" cy="864863"/>
              <a:chOff x="577299" y="1186073"/>
              <a:chExt cx="818909" cy="864863"/>
            </a:xfrm>
          </p:grpSpPr>
          <p:sp>
            <p:nvSpPr>
              <p:cNvPr id="462" name="TextBox 461">
                <a:extLst>
                  <a:ext uri="{FF2B5EF4-FFF2-40B4-BE49-F238E27FC236}">
                    <a16:creationId xmlns:a16="http://schemas.microsoft.com/office/drawing/2014/main" id="{AD102C89-B2DC-AABB-D06C-B8131E6ABD96}"/>
                  </a:ext>
                </a:extLst>
              </p:cNvPr>
              <p:cNvSpPr txBox="1"/>
              <p:nvPr/>
            </p:nvSpPr>
            <p:spPr>
              <a:xfrm>
                <a:off x="577299" y="1186073"/>
                <a:ext cx="8189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Time Sequence from 0 to T</a:t>
                </a:r>
              </a:p>
            </p:txBody>
          </p:sp>
          <p:cxnSp>
            <p:nvCxnSpPr>
              <p:cNvPr id="464" name="Straight Arrow Connector 463">
                <a:extLst>
                  <a:ext uri="{FF2B5EF4-FFF2-40B4-BE49-F238E27FC236}">
                    <a16:creationId xmlns:a16="http://schemas.microsoft.com/office/drawing/2014/main" id="{9788586C-78E1-4C62-431A-2EC1B84A79BF}"/>
                  </a:ext>
                </a:extLst>
              </p:cNvPr>
              <p:cNvCxnSpPr>
                <a:cxnSpLocks/>
                <a:stCxn id="462" idx="2"/>
              </p:cNvCxnSpPr>
              <p:nvPr/>
            </p:nvCxnSpPr>
            <p:spPr>
              <a:xfrm>
                <a:off x="986754" y="1647738"/>
                <a:ext cx="7003" cy="403198"/>
              </a:xfrm>
              <a:prstGeom prst="straightConnector1">
                <a:avLst/>
              </a:prstGeom>
              <a:ln>
                <a:solidFill>
                  <a:schemeClr val="bg2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8" name="TextBox 467">
              <a:extLst>
                <a:ext uri="{FF2B5EF4-FFF2-40B4-BE49-F238E27FC236}">
                  <a16:creationId xmlns:a16="http://schemas.microsoft.com/office/drawing/2014/main" id="{9208E883-369E-EFD3-91D1-BD1F40BA4006}"/>
                </a:ext>
              </a:extLst>
            </p:cNvPr>
            <p:cNvSpPr txBox="1"/>
            <p:nvPr/>
          </p:nvSpPr>
          <p:spPr>
            <a:xfrm>
              <a:off x="1491888" y="4619779"/>
              <a:ext cx="9471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Number of Iterations (N-28)</a:t>
              </a:r>
            </a:p>
          </p:txBody>
        </p:sp>
        <p:cxnSp>
          <p:nvCxnSpPr>
            <p:cNvPr id="469" name="Straight Arrow Connector 468">
              <a:extLst>
                <a:ext uri="{FF2B5EF4-FFF2-40B4-BE49-F238E27FC236}">
                  <a16:creationId xmlns:a16="http://schemas.microsoft.com/office/drawing/2014/main" id="{F715BD71-977F-7856-7AAD-A6DA3D2C81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0558" y="4776965"/>
              <a:ext cx="420259" cy="4324"/>
            </a:xfrm>
            <a:prstGeom prst="straightConnector1">
              <a:avLst/>
            </a:prstGeom>
            <a:ln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3" name="TextBox 472">
              <a:extLst>
                <a:ext uri="{FF2B5EF4-FFF2-40B4-BE49-F238E27FC236}">
                  <a16:creationId xmlns:a16="http://schemas.microsoft.com/office/drawing/2014/main" id="{79296F02-853D-93BC-96BA-250CAA7256B6}"/>
                </a:ext>
              </a:extLst>
            </p:cNvPr>
            <p:cNvSpPr txBox="1"/>
            <p:nvPr/>
          </p:nvSpPr>
          <p:spPr>
            <a:xfrm>
              <a:off x="1278905" y="1455935"/>
              <a:ext cx="4689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</a:t>
              </a:r>
            </a:p>
          </p:txBody>
        </p:sp>
        <p:sp>
          <p:nvSpPr>
            <p:cNvPr id="474" name="TextBox 473">
              <a:extLst>
                <a:ext uri="{FF2B5EF4-FFF2-40B4-BE49-F238E27FC236}">
                  <a16:creationId xmlns:a16="http://schemas.microsoft.com/office/drawing/2014/main" id="{D6847BC2-312E-4163-486D-ED3A32B06775}"/>
                </a:ext>
              </a:extLst>
            </p:cNvPr>
            <p:cNvSpPr txBox="1"/>
            <p:nvPr/>
          </p:nvSpPr>
          <p:spPr>
            <a:xfrm>
              <a:off x="1225658" y="2122050"/>
              <a:ext cx="4689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 +27</a:t>
              </a:r>
            </a:p>
          </p:txBody>
        </p:sp>
        <p:sp>
          <p:nvSpPr>
            <p:cNvPr id="475" name="TextBox 474">
              <a:extLst>
                <a:ext uri="{FF2B5EF4-FFF2-40B4-BE49-F238E27FC236}">
                  <a16:creationId xmlns:a16="http://schemas.microsoft.com/office/drawing/2014/main" id="{35FAB1FC-B3E0-26A8-45A5-C05B81710BF7}"/>
                </a:ext>
              </a:extLst>
            </p:cNvPr>
            <p:cNvSpPr txBox="1"/>
            <p:nvPr/>
          </p:nvSpPr>
          <p:spPr>
            <a:xfrm>
              <a:off x="1237759" y="3133266"/>
              <a:ext cx="4689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 </a:t>
              </a:r>
              <a:r>
                <a:rPr lang="en-US" sz="8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+30</a:t>
              </a:r>
              <a:endParaRPr lang="en-US" sz="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76" name="TextBox 475">
              <a:extLst>
                <a:ext uri="{FF2B5EF4-FFF2-40B4-BE49-F238E27FC236}">
                  <a16:creationId xmlns:a16="http://schemas.microsoft.com/office/drawing/2014/main" id="{DC0E77C4-B610-2CC6-828A-0945EDB119E6}"/>
                </a:ext>
              </a:extLst>
            </p:cNvPr>
            <p:cNvSpPr txBox="1"/>
            <p:nvPr/>
          </p:nvSpPr>
          <p:spPr>
            <a:xfrm>
              <a:off x="1242393" y="4440350"/>
              <a:ext cx="4689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</a:t>
              </a:r>
            </a:p>
          </p:txBody>
        </p:sp>
      </p:grpSp>
      <p:sp>
        <p:nvSpPr>
          <p:cNvPr id="477" name="Right Brace 476">
            <a:extLst>
              <a:ext uri="{FF2B5EF4-FFF2-40B4-BE49-F238E27FC236}">
                <a16:creationId xmlns:a16="http://schemas.microsoft.com/office/drawing/2014/main" id="{D3BAD37E-74C0-445D-2698-8E409276D7C8}"/>
              </a:ext>
            </a:extLst>
          </p:cNvPr>
          <p:cNvSpPr/>
          <p:nvPr/>
        </p:nvSpPr>
        <p:spPr>
          <a:xfrm>
            <a:off x="4424784" y="1286677"/>
            <a:ext cx="424937" cy="3276749"/>
          </a:xfrm>
          <a:prstGeom prst="rightBrac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TextBox 477">
            <a:extLst>
              <a:ext uri="{FF2B5EF4-FFF2-40B4-BE49-F238E27FC236}">
                <a16:creationId xmlns:a16="http://schemas.microsoft.com/office/drawing/2014/main" id="{0896DA7A-AAF5-D4BA-455E-0891B238AB30}"/>
              </a:ext>
            </a:extLst>
          </p:cNvPr>
          <p:cNvSpPr txBox="1"/>
          <p:nvPr/>
        </p:nvSpPr>
        <p:spPr>
          <a:xfrm>
            <a:off x="4910267" y="3185744"/>
            <a:ext cx="17240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Formula for each entry prediction based on previous 28 days</a:t>
            </a:r>
          </a:p>
          <a:p>
            <a:pPr algn="ctr"/>
            <a:endParaRPr lang="en-US" sz="1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/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 -&gt; Predictor</a:t>
            </a:r>
          </a:p>
          <a:p>
            <a:pPr algn="ctr"/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Y-&gt; Target</a:t>
            </a:r>
          </a:p>
        </p:txBody>
      </p:sp>
      <p:grpSp>
        <p:nvGrpSpPr>
          <p:cNvPr id="480" name="Google Shape;2277;p44">
            <a:extLst>
              <a:ext uri="{FF2B5EF4-FFF2-40B4-BE49-F238E27FC236}">
                <a16:creationId xmlns:a16="http://schemas.microsoft.com/office/drawing/2014/main" id="{F8CEC542-1BF0-A137-6894-D7AD44980511}"/>
              </a:ext>
            </a:extLst>
          </p:cNvPr>
          <p:cNvGrpSpPr/>
          <p:nvPr/>
        </p:nvGrpSpPr>
        <p:grpSpPr>
          <a:xfrm>
            <a:off x="5115569" y="1424396"/>
            <a:ext cx="1298078" cy="1145747"/>
            <a:chOff x="3268225" y="2120225"/>
            <a:chExt cx="1107575" cy="977600"/>
          </a:xfrm>
        </p:grpSpPr>
        <p:sp>
          <p:nvSpPr>
            <p:cNvPr id="481" name="Google Shape;2278;p44">
              <a:extLst>
                <a:ext uri="{FF2B5EF4-FFF2-40B4-BE49-F238E27FC236}">
                  <a16:creationId xmlns:a16="http://schemas.microsoft.com/office/drawing/2014/main" id="{003CFD9C-0C5E-AE23-E2C6-8A05D651CB00}"/>
                </a:ext>
              </a:extLst>
            </p:cNvPr>
            <p:cNvSpPr/>
            <p:nvPr/>
          </p:nvSpPr>
          <p:spPr>
            <a:xfrm>
              <a:off x="3783725" y="2149375"/>
              <a:ext cx="30450" cy="180600"/>
            </a:xfrm>
            <a:custGeom>
              <a:avLst/>
              <a:gdLst/>
              <a:ahLst/>
              <a:cxnLst/>
              <a:rect l="l" t="t" r="r" b="b"/>
              <a:pathLst>
                <a:path w="1218" h="7224" extrusionOk="0">
                  <a:moveTo>
                    <a:pt x="616" y="0"/>
                  </a:moveTo>
                  <a:lnTo>
                    <a:pt x="487" y="13"/>
                  </a:lnTo>
                  <a:lnTo>
                    <a:pt x="372" y="39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02"/>
                  </a:lnTo>
                  <a:lnTo>
                    <a:pt x="1" y="6622"/>
                  </a:lnTo>
                  <a:lnTo>
                    <a:pt x="14" y="6737"/>
                  </a:lnTo>
                  <a:lnTo>
                    <a:pt x="52" y="6853"/>
                  </a:lnTo>
                  <a:lnTo>
                    <a:pt x="103" y="6955"/>
                  </a:lnTo>
                  <a:lnTo>
                    <a:pt x="180" y="7045"/>
                  </a:lnTo>
                  <a:lnTo>
                    <a:pt x="270" y="7122"/>
                  </a:lnTo>
                  <a:lnTo>
                    <a:pt x="372" y="7173"/>
                  </a:lnTo>
                  <a:lnTo>
                    <a:pt x="487" y="7211"/>
                  </a:lnTo>
                  <a:lnTo>
                    <a:pt x="616" y="7224"/>
                  </a:lnTo>
                  <a:lnTo>
                    <a:pt x="731" y="7211"/>
                  </a:lnTo>
                  <a:lnTo>
                    <a:pt x="846" y="7173"/>
                  </a:lnTo>
                  <a:lnTo>
                    <a:pt x="949" y="7122"/>
                  </a:lnTo>
                  <a:lnTo>
                    <a:pt x="1038" y="7045"/>
                  </a:lnTo>
                  <a:lnTo>
                    <a:pt x="1115" y="6955"/>
                  </a:lnTo>
                  <a:lnTo>
                    <a:pt x="1166" y="6853"/>
                  </a:lnTo>
                  <a:lnTo>
                    <a:pt x="1205" y="6737"/>
                  </a:lnTo>
                  <a:lnTo>
                    <a:pt x="1218" y="6622"/>
                  </a:lnTo>
                  <a:lnTo>
                    <a:pt x="1218" y="602"/>
                  </a:lnTo>
                  <a:lnTo>
                    <a:pt x="1205" y="487"/>
                  </a:lnTo>
                  <a:lnTo>
                    <a:pt x="1166" y="372"/>
                  </a:lnTo>
                  <a:lnTo>
                    <a:pt x="1115" y="269"/>
                  </a:lnTo>
                  <a:lnTo>
                    <a:pt x="1038" y="180"/>
                  </a:lnTo>
                  <a:lnTo>
                    <a:pt x="949" y="103"/>
                  </a:lnTo>
                  <a:lnTo>
                    <a:pt x="846" y="39"/>
                  </a:lnTo>
                  <a:lnTo>
                    <a:pt x="731" y="13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2279;p44">
              <a:extLst>
                <a:ext uri="{FF2B5EF4-FFF2-40B4-BE49-F238E27FC236}">
                  <a16:creationId xmlns:a16="http://schemas.microsoft.com/office/drawing/2014/main" id="{226562CD-49F2-C5F2-2956-F3F0F4B991A4}"/>
                </a:ext>
              </a:extLst>
            </p:cNvPr>
            <p:cNvSpPr/>
            <p:nvPr/>
          </p:nvSpPr>
          <p:spPr>
            <a:xfrm>
              <a:off x="3953425" y="2135275"/>
              <a:ext cx="226425" cy="251075"/>
            </a:xfrm>
            <a:custGeom>
              <a:avLst/>
              <a:gdLst/>
              <a:ahLst/>
              <a:cxnLst/>
              <a:rect l="l" t="t" r="r" b="b"/>
              <a:pathLst>
                <a:path w="9057" h="10043" extrusionOk="0">
                  <a:moveTo>
                    <a:pt x="4791" y="1"/>
                  </a:moveTo>
                  <a:lnTo>
                    <a:pt x="4663" y="14"/>
                  </a:lnTo>
                  <a:lnTo>
                    <a:pt x="4548" y="52"/>
                  </a:lnTo>
                  <a:lnTo>
                    <a:pt x="4445" y="103"/>
                  </a:lnTo>
                  <a:lnTo>
                    <a:pt x="4356" y="180"/>
                  </a:lnTo>
                  <a:lnTo>
                    <a:pt x="4292" y="270"/>
                  </a:lnTo>
                  <a:lnTo>
                    <a:pt x="4228" y="372"/>
                  </a:lnTo>
                  <a:lnTo>
                    <a:pt x="4189" y="487"/>
                  </a:lnTo>
                  <a:lnTo>
                    <a:pt x="4176" y="616"/>
                  </a:lnTo>
                  <a:lnTo>
                    <a:pt x="4176" y="4394"/>
                  </a:lnTo>
                  <a:lnTo>
                    <a:pt x="155" y="9030"/>
                  </a:lnTo>
                  <a:lnTo>
                    <a:pt x="78" y="9133"/>
                  </a:lnTo>
                  <a:lnTo>
                    <a:pt x="27" y="9235"/>
                  </a:lnTo>
                  <a:lnTo>
                    <a:pt x="1" y="9351"/>
                  </a:lnTo>
                  <a:lnTo>
                    <a:pt x="1" y="9479"/>
                  </a:lnTo>
                  <a:lnTo>
                    <a:pt x="14" y="9581"/>
                  </a:lnTo>
                  <a:lnTo>
                    <a:pt x="65" y="9696"/>
                  </a:lnTo>
                  <a:lnTo>
                    <a:pt x="129" y="9799"/>
                  </a:lnTo>
                  <a:lnTo>
                    <a:pt x="206" y="9888"/>
                  </a:lnTo>
                  <a:lnTo>
                    <a:pt x="296" y="9953"/>
                  </a:lnTo>
                  <a:lnTo>
                    <a:pt x="398" y="10004"/>
                  </a:lnTo>
                  <a:lnTo>
                    <a:pt x="500" y="10029"/>
                  </a:lnTo>
                  <a:lnTo>
                    <a:pt x="603" y="10042"/>
                  </a:lnTo>
                  <a:lnTo>
                    <a:pt x="731" y="10029"/>
                  </a:lnTo>
                  <a:lnTo>
                    <a:pt x="859" y="9991"/>
                  </a:lnTo>
                  <a:lnTo>
                    <a:pt x="962" y="9914"/>
                  </a:lnTo>
                  <a:lnTo>
                    <a:pt x="1064" y="9824"/>
                  </a:lnTo>
                  <a:lnTo>
                    <a:pt x="5252" y="5021"/>
                  </a:lnTo>
                  <a:lnTo>
                    <a:pt x="5316" y="4932"/>
                  </a:lnTo>
                  <a:lnTo>
                    <a:pt x="5355" y="4829"/>
                  </a:lnTo>
                  <a:lnTo>
                    <a:pt x="5380" y="4727"/>
                  </a:lnTo>
                  <a:lnTo>
                    <a:pt x="5393" y="4624"/>
                  </a:lnTo>
                  <a:lnTo>
                    <a:pt x="5393" y="1218"/>
                  </a:lnTo>
                  <a:lnTo>
                    <a:pt x="8441" y="1218"/>
                  </a:lnTo>
                  <a:lnTo>
                    <a:pt x="8569" y="1205"/>
                  </a:lnTo>
                  <a:lnTo>
                    <a:pt x="8685" y="1166"/>
                  </a:lnTo>
                  <a:lnTo>
                    <a:pt x="8787" y="1115"/>
                  </a:lnTo>
                  <a:lnTo>
                    <a:pt x="8877" y="1038"/>
                  </a:lnTo>
                  <a:lnTo>
                    <a:pt x="8941" y="949"/>
                  </a:lnTo>
                  <a:lnTo>
                    <a:pt x="9005" y="846"/>
                  </a:lnTo>
                  <a:lnTo>
                    <a:pt x="9043" y="731"/>
                  </a:lnTo>
                  <a:lnTo>
                    <a:pt x="9056" y="616"/>
                  </a:lnTo>
                  <a:lnTo>
                    <a:pt x="9043" y="487"/>
                  </a:lnTo>
                  <a:lnTo>
                    <a:pt x="9005" y="372"/>
                  </a:lnTo>
                  <a:lnTo>
                    <a:pt x="8941" y="270"/>
                  </a:lnTo>
                  <a:lnTo>
                    <a:pt x="8877" y="180"/>
                  </a:lnTo>
                  <a:lnTo>
                    <a:pt x="8787" y="103"/>
                  </a:lnTo>
                  <a:lnTo>
                    <a:pt x="8685" y="52"/>
                  </a:lnTo>
                  <a:lnTo>
                    <a:pt x="8569" y="14"/>
                  </a:lnTo>
                  <a:lnTo>
                    <a:pt x="84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2280;p44">
              <a:extLst>
                <a:ext uri="{FF2B5EF4-FFF2-40B4-BE49-F238E27FC236}">
                  <a16:creationId xmlns:a16="http://schemas.microsoft.com/office/drawing/2014/main" id="{83429684-47FB-663F-8349-244C756DD4DB}"/>
                </a:ext>
              </a:extLst>
            </p:cNvPr>
            <p:cNvSpPr/>
            <p:nvPr/>
          </p:nvSpPr>
          <p:spPr>
            <a:xfrm>
              <a:off x="4051425" y="2316525"/>
              <a:ext cx="108875" cy="208450"/>
            </a:xfrm>
            <a:custGeom>
              <a:avLst/>
              <a:gdLst/>
              <a:ahLst/>
              <a:cxnLst/>
              <a:rect l="l" t="t" r="r" b="b"/>
              <a:pathLst>
                <a:path w="4355" h="8338" extrusionOk="0">
                  <a:moveTo>
                    <a:pt x="3625" y="0"/>
                  </a:moveTo>
                  <a:lnTo>
                    <a:pt x="3509" y="38"/>
                  </a:lnTo>
                  <a:lnTo>
                    <a:pt x="3407" y="103"/>
                  </a:lnTo>
                  <a:lnTo>
                    <a:pt x="3317" y="167"/>
                  </a:lnTo>
                  <a:lnTo>
                    <a:pt x="3241" y="256"/>
                  </a:lnTo>
                  <a:lnTo>
                    <a:pt x="3189" y="359"/>
                  </a:lnTo>
                  <a:lnTo>
                    <a:pt x="3151" y="474"/>
                  </a:lnTo>
                  <a:lnTo>
                    <a:pt x="3138" y="602"/>
                  </a:lnTo>
                  <a:lnTo>
                    <a:pt x="3138" y="4572"/>
                  </a:lnTo>
                  <a:lnTo>
                    <a:pt x="192" y="7288"/>
                  </a:lnTo>
                  <a:lnTo>
                    <a:pt x="115" y="7377"/>
                  </a:lnTo>
                  <a:lnTo>
                    <a:pt x="51" y="7480"/>
                  </a:lnTo>
                  <a:lnTo>
                    <a:pt x="13" y="7595"/>
                  </a:lnTo>
                  <a:lnTo>
                    <a:pt x="0" y="7710"/>
                  </a:lnTo>
                  <a:lnTo>
                    <a:pt x="0" y="7826"/>
                  </a:lnTo>
                  <a:lnTo>
                    <a:pt x="39" y="7941"/>
                  </a:lnTo>
                  <a:lnTo>
                    <a:pt x="90" y="8043"/>
                  </a:lnTo>
                  <a:lnTo>
                    <a:pt x="154" y="8146"/>
                  </a:lnTo>
                  <a:lnTo>
                    <a:pt x="256" y="8223"/>
                  </a:lnTo>
                  <a:lnTo>
                    <a:pt x="372" y="8287"/>
                  </a:lnTo>
                  <a:lnTo>
                    <a:pt x="487" y="8325"/>
                  </a:lnTo>
                  <a:lnTo>
                    <a:pt x="602" y="8338"/>
                  </a:lnTo>
                  <a:lnTo>
                    <a:pt x="717" y="8325"/>
                  </a:lnTo>
                  <a:lnTo>
                    <a:pt x="820" y="8300"/>
                  </a:lnTo>
                  <a:lnTo>
                    <a:pt x="922" y="8248"/>
                  </a:lnTo>
                  <a:lnTo>
                    <a:pt x="1012" y="8172"/>
                  </a:lnTo>
                  <a:lnTo>
                    <a:pt x="4150" y="5277"/>
                  </a:lnTo>
                  <a:lnTo>
                    <a:pt x="4240" y="5187"/>
                  </a:lnTo>
                  <a:lnTo>
                    <a:pt x="4304" y="5072"/>
                  </a:lnTo>
                  <a:lnTo>
                    <a:pt x="4342" y="4957"/>
                  </a:lnTo>
                  <a:lnTo>
                    <a:pt x="4355" y="4829"/>
                  </a:lnTo>
                  <a:lnTo>
                    <a:pt x="4355" y="602"/>
                  </a:lnTo>
                  <a:lnTo>
                    <a:pt x="4342" y="474"/>
                  </a:lnTo>
                  <a:lnTo>
                    <a:pt x="4304" y="359"/>
                  </a:lnTo>
                  <a:lnTo>
                    <a:pt x="4252" y="256"/>
                  </a:lnTo>
                  <a:lnTo>
                    <a:pt x="4175" y="167"/>
                  </a:lnTo>
                  <a:lnTo>
                    <a:pt x="4086" y="103"/>
                  </a:lnTo>
                  <a:lnTo>
                    <a:pt x="3983" y="38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2281;p44">
              <a:extLst>
                <a:ext uri="{FF2B5EF4-FFF2-40B4-BE49-F238E27FC236}">
                  <a16:creationId xmlns:a16="http://schemas.microsoft.com/office/drawing/2014/main" id="{24533E28-1DEE-5EF7-A462-4FA7C6159FC4}"/>
                </a:ext>
              </a:extLst>
            </p:cNvPr>
            <p:cNvSpPr/>
            <p:nvPr/>
          </p:nvSpPr>
          <p:spPr>
            <a:xfrm>
              <a:off x="4057825" y="2603100"/>
              <a:ext cx="302925" cy="116900"/>
            </a:xfrm>
            <a:custGeom>
              <a:avLst/>
              <a:gdLst/>
              <a:ahLst/>
              <a:cxnLst/>
              <a:rect l="l" t="t" r="r" b="b"/>
              <a:pathLst>
                <a:path w="12117" h="4676" extrusionOk="0">
                  <a:moveTo>
                    <a:pt x="615" y="0"/>
                  </a:moveTo>
                  <a:lnTo>
                    <a:pt x="487" y="13"/>
                  </a:lnTo>
                  <a:lnTo>
                    <a:pt x="372" y="51"/>
                  </a:lnTo>
                  <a:lnTo>
                    <a:pt x="269" y="103"/>
                  </a:lnTo>
                  <a:lnTo>
                    <a:pt x="180" y="179"/>
                  </a:lnTo>
                  <a:lnTo>
                    <a:pt x="116" y="269"/>
                  </a:lnTo>
                  <a:lnTo>
                    <a:pt x="52" y="372"/>
                  </a:lnTo>
                  <a:lnTo>
                    <a:pt x="13" y="487"/>
                  </a:lnTo>
                  <a:lnTo>
                    <a:pt x="0" y="615"/>
                  </a:lnTo>
                  <a:lnTo>
                    <a:pt x="13" y="730"/>
                  </a:lnTo>
                  <a:lnTo>
                    <a:pt x="52" y="845"/>
                  </a:lnTo>
                  <a:lnTo>
                    <a:pt x="116" y="948"/>
                  </a:lnTo>
                  <a:lnTo>
                    <a:pt x="180" y="1038"/>
                  </a:lnTo>
                  <a:lnTo>
                    <a:pt x="269" y="1114"/>
                  </a:lnTo>
                  <a:lnTo>
                    <a:pt x="372" y="1166"/>
                  </a:lnTo>
                  <a:lnTo>
                    <a:pt x="487" y="1204"/>
                  </a:lnTo>
                  <a:lnTo>
                    <a:pt x="615" y="1217"/>
                  </a:lnTo>
                  <a:lnTo>
                    <a:pt x="6225" y="1217"/>
                  </a:lnTo>
                  <a:lnTo>
                    <a:pt x="6225" y="4060"/>
                  </a:lnTo>
                  <a:lnTo>
                    <a:pt x="6238" y="4188"/>
                  </a:lnTo>
                  <a:lnTo>
                    <a:pt x="6263" y="4304"/>
                  </a:lnTo>
                  <a:lnTo>
                    <a:pt x="6327" y="4406"/>
                  </a:lnTo>
                  <a:lnTo>
                    <a:pt x="6404" y="4496"/>
                  </a:lnTo>
                  <a:lnTo>
                    <a:pt x="6494" y="4573"/>
                  </a:lnTo>
                  <a:lnTo>
                    <a:pt x="6596" y="4624"/>
                  </a:lnTo>
                  <a:lnTo>
                    <a:pt x="6712" y="4662"/>
                  </a:lnTo>
                  <a:lnTo>
                    <a:pt x="6827" y="4675"/>
                  </a:lnTo>
                  <a:lnTo>
                    <a:pt x="11502" y="4675"/>
                  </a:lnTo>
                  <a:lnTo>
                    <a:pt x="11630" y="4662"/>
                  </a:lnTo>
                  <a:lnTo>
                    <a:pt x="11745" y="4624"/>
                  </a:lnTo>
                  <a:lnTo>
                    <a:pt x="11848" y="4573"/>
                  </a:lnTo>
                  <a:lnTo>
                    <a:pt x="11937" y="4496"/>
                  </a:lnTo>
                  <a:lnTo>
                    <a:pt x="12014" y="4406"/>
                  </a:lnTo>
                  <a:lnTo>
                    <a:pt x="12065" y="4304"/>
                  </a:lnTo>
                  <a:lnTo>
                    <a:pt x="12104" y="4188"/>
                  </a:lnTo>
                  <a:lnTo>
                    <a:pt x="12117" y="4060"/>
                  </a:lnTo>
                  <a:lnTo>
                    <a:pt x="12104" y="3945"/>
                  </a:lnTo>
                  <a:lnTo>
                    <a:pt x="12065" y="3830"/>
                  </a:lnTo>
                  <a:lnTo>
                    <a:pt x="12014" y="3727"/>
                  </a:lnTo>
                  <a:lnTo>
                    <a:pt x="11937" y="3638"/>
                  </a:lnTo>
                  <a:lnTo>
                    <a:pt x="11848" y="3561"/>
                  </a:lnTo>
                  <a:lnTo>
                    <a:pt x="11745" y="3509"/>
                  </a:lnTo>
                  <a:lnTo>
                    <a:pt x="11630" y="3471"/>
                  </a:lnTo>
                  <a:lnTo>
                    <a:pt x="11502" y="3458"/>
                  </a:lnTo>
                  <a:lnTo>
                    <a:pt x="7442" y="3458"/>
                  </a:lnTo>
                  <a:lnTo>
                    <a:pt x="7442" y="615"/>
                  </a:lnTo>
                  <a:lnTo>
                    <a:pt x="7429" y="487"/>
                  </a:lnTo>
                  <a:lnTo>
                    <a:pt x="7390" y="372"/>
                  </a:lnTo>
                  <a:lnTo>
                    <a:pt x="7326" y="269"/>
                  </a:lnTo>
                  <a:lnTo>
                    <a:pt x="7262" y="179"/>
                  </a:lnTo>
                  <a:lnTo>
                    <a:pt x="7173" y="103"/>
                  </a:lnTo>
                  <a:lnTo>
                    <a:pt x="7070" y="51"/>
                  </a:lnTo>
                  <a:lnTo>
                    <a:pt x="6955" y="13"/>
                  </a:lnTo>
                  <a:lnTo>
                    <a:pt x="68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2282;p44">
              <a:extLst>
                <a:ext uri="{FF2B5EF4-FFF2-40B4-BE49-F238E27FC236}">
                  <a16:creationId xmlns:a16="http://schemas.microsoft.com/office/drawing/2014/main" id="{6F23BB73-577B-45FD-5F7F-3D15AF5E4147}"/>
                </a:ext>
              </a:extLst>
            </p:cNvPr>
            <p:cNvSpPr/>
            <p:nvPr/>
          </p:nvSpPr>
          <p:spPr>
            <a:xfrm>
              <a:off x="4025475" y="2700750"/>
              <a:ext cx="248825" cy="167175"/>
            </a:xfrm>
            <a:custGeom>
              <a:avLst/>
              <a:gdLst/>
              <a:ahLst/>
              <a:cxnLst/>
              <a:rect l="l" t="t" r="r" b="b"/>
              <a:pathLst>
                <a:path w="9953" h="6687" extrusionOk="0">
                  <a:moveTo>
                    <a:pt x="590" y="1"/>
                  </a:moveTo>
                  <a:lnTo>
                    <a:pt x="475" y="13"/>
                  </a:lnTo>
                  <a:lnTo>
                    <a:pt x="359" y="52"/>
                  </a:lnTo>
                  <a:lnTo>
                    <a:pt x="257" y="103"/>
                  </a:lnTo>
                  <a:lnTo>
                    <a:pt x="167" y="180"/>
                  </a:lnTo>
                  <a:lnTo>
                    <a:pt x="90" y="282"/>
                  </a:lnTo>
                  <a:lnTo>
                    <a:pt x="39" y="398"/>
                  </a:lnTo>
                  <a:lnTo>
                    <a:pt x="13" y="513"/>
                  </a:lnTo>
                  <a:lnTo>
                    <a:pt x="1" y="628"/>
                  </a:lnTo>
                  <a:lnTo>
                    <a:pt x="13" y="743"/>
                  </a:lnTo>
                  <a:lnTo>
                    <a:pt x="52" y="846"/>
                  </a:lnTo>
                  <a:lnTo>
                    <a:pt x="116" y="948"/>
                  </a:lnTo>
                  <a:lnTo>
                    <a:pt x="193" y="1038"/>
                  </a:lnTo>
                  <a:lnTo>
                    <a:pt x="282" y="1115"/>
                  </a:lnTo>
                  <a:lnTo>
                    <a:pt x="9030" y="6597"/>
                  </a:lnTo>
                  <a:lnTo>
                    <a:pt x="9107" y="6635"/>
                  </a:lnTo>
                  <a:lnTo>
                    <a:pt x="9184" y="6661"/>
                  </a:lnTo>
                  <a:lnTo>
                    <a:pt x="9261" y="6686"/>
                  </a:lnTo>
                  <a:lnTo>
                    <a:pt x="9427" y="6686"/>
                  </a:lnTo>
                  <a:lnTo>
                    <a:pt x="9491" y="6673"/>
                  </a:lnTo>
                  <a:lnTo>
                    <a:pt x="9568" y="6648"/>
                  </a:lnTo>
                  <a:lnTo>
                    <a:pt x="9632" y="6609"/>
                  </a:lnTo>
                  <a:lnTo>
                    <a:pt x="9696" y="6571"/>
                  </a:lnTo>
                  <a:lnTo>
                    <a:pt x="9760" y="6520"/>
                  </a:lnTo>
                  <a:lnTo>
                    <a:pt x="9812" y="6469"/>
                  </a:lnTo>
                  <a:lnTo>
                    <a:pt x="9863" y="6404"/>
                  </a:lnTo>
                  <a:lnTo>
                    <a:pt x="9914" y="6289"/>
                  </a:lnTo>
                  <a:lnTo>
                    <a:pt x="9952" y="6174"/>
                  </a:lnTo>
                  <a:lnTo>
                    <a:pt x="9952" y="6059"/>
                  </a:lnTo>
                  <a:lnTo>
                    <a:pt x="9940" y="5943"/>
                  </a:lnTo>
                  <a:lnTo>
                    <a:pt x="9901" y="5841"/>
                  </a:lnTo>
                  <a:lnTo>
                    <a:pt x="9850" y="5738"/>
                  </a:lnTo>
                  <a:lnTo>
                    <a:pt x="9773" y="5636"/>
                  </a:lnTo>
                  <a:lnTo>
                    <a:pt x="9671" y="5572"/>
                  </a:lnTo>
                  <a:lnTo>
                    <a:pt x="936" y="90"/>
                  </a:lnTo>
                  <a:lnTo>
                    <a:pt x="820" y="39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2283;p44">
              <a:extLst>
                <a:ext uri="{FF2B5EF4-FFF2-40B4-BE49-F238E27FC236}">
                  <a16:creationId xmlns:a16="http://schemas.microsoft.com/office/drawing/2014/main" id="{A77D6952-A0C9-ADAC-89DC-8EEDF60D2A23}"/>
                </a:ext>
              </a:extLst>
            </p:cNvPr>
            <p:cNvSpPr/>
            <p:nvPr/>
          </p:nvSpPr>
          <p:spPr>
            <a:xfrm>
              <a:off x="3967200" y="2775025"/>
              <a:ext cx="114650" cy="266750"/>
            </a:xfrm>
            <a:custGeom>
              <a:avLst/>
              <a:gdLst/>
              <a:ahLst/>
              <a:cxnLst/>
              <a:rect l="l" t="t" r="r" b="b"/>
              <a:pathLst>
                <a:path w="4586" h="10670" extrusionOk="0">
                  <a:moveTo>
                    <a:pt x="513" y="1"/>
                  </a:moveTo>
                  <a:lnTo>
                    <a:pt x="398" y="27"/>
                  </a:lnTo>
                  <a:lnTo>
                    <a:pt x="295" y="78"/>
                  </a:lnTo>
                  <a:lnTo>
                    <a:pt x="206" y="155"/>
                  </a:lnTo>
                  <a:lnTo>
                    <a:pt x="116" y="244"/>
                  </a:lnTo>
                  <a:lnTo>
                    <a:pt x="52" y="347"/>
                  </a:lnTo>
                  <a:lnTo>
                    <a:pt x="13" y="462"/>
                  </a:lnTo>
                  <a:lnTo>
                    <a:pt x="1" y="577"/>
                  </a:lnTo>
                  <a:lnTo>
                    <a:pt x="1" y="693"/>
                  </a:lnTo>
                  <a:lnTo>
                    <a:pt x="26" y="808"/>
                  </a:lnTo>
                  <a:lnTo>
                    <a:pt x="78" y="910"/>
                  </a:lnTo>
                  <a:lnTo>
                    <a:pt x="154" y="1013"/>
                  </a:lnTo>
                  <a:lnTo>
                    <a:pt x="244" y="1090"/>
                  </a:lnTo>
                  <a:lnTo>
                    <a:pt x="3369" y="3421"/>
                  </a:lnTo>
                  <a:lnTo>
                    <a:pt x="3369" y="10055"/>
                  </a:lnTo>
                  <a:lnTo>
                    <a:pt x="3382" y="10183"/>
                  </a:lnTo>
                  <a:lnTo>
                    <a:pt x="3420" y="10299"/>
                  </a:lnTo>
                  <a:lnTo>
                    <a:pt x="3472" y="10401"/>
                  </a:lnTo>
                  <a:lnTo>
                    <a:pt x="3548" y="10491"/>
                  </a:lnTo>
                  <a:lnTo>
                    <a:pt x="3638" y="10567"/>
                  </a:lnTo>
                  <a:lnTo>
                    <a:pt x="3741" y="10619"/>
                  </a:lnTo>
                  <a:lnTo>
                    <a:pt x="3856" y="10657"/>
                  </a:lnTo>
                  <a:lnTo>
                    <a:pt x="3971" y="10670"/>
                  </a:lnTo>
                  <a:lnTo>
                    <a:pt x="4099" y="10657"/>
                  </a:lnTo>
                  <a:lnTo>
                    <a:pt x="4214" y="10619"/>
                  </a:lnTo>
                  <a:lnTo>
                    <a:pt x="4317" y="10567"/>
                  </a:lnTo>
                  <a:lnTo>
                    <a:pt x="4407" y="10491"/>
                  </a:lnTo>
                  <a:lnTo>
                    <a:pt x="4483" y="10401"/>
                  </a:lnTo>
                  <a:lnTo>
                    <a:pt x="4535" y="10299"/>
                  </a:lnTo>
                  <a:lnTo>
                    <a:pt x="4573" y="10183"/>
                  </a:lnTo>
                  <a:lnTo>
                    <a:pt x="4586" y="10055"/>
                  </a:lnTo>
                  <a:lnTo>
                    <a:pt x="4586" y="3113"/>
                  </a:lnTo>
                  <a:lnTo>
                    <a:pt x="4573" y="3036"/>
                  </a:lnTo>
                  <a:lnTo>
                    <a:pt x="4560" y="2972"/>
                  </a:lnTo>
                  <a:lnTo>
                    <a:pt x="4547" y="2896"/>
                  </a:lnTo>
                  <a:lnTo>
                    <a:pt x="4522" y="2832"/>
                  </a:lnTo>
                  <a:lnTo>
                    <a:pt x="4483" y="2780"/>
                  </a:lnTo>
                  <a:lnTo>
                    <a:pt x="4445" y="2716"/>
                  </a:lnTo>
                  <a:lnTo>
                    <a:pt x="4394" y="2665"/>
                  </a:lnTo>
                  <a:lnTo>
                    <a:pt x="4330" y="2627"/>
                  </a:lnTo>
                  <a:lnTo>
                    <a:pt x="961" y="116"/>
                  </a:lnTo>
                  <a:lnTo>
                    <a:pt x="859" y="52"/>
                  </a:lnTo>
                  <a:lnTo>
                    <a:pt x="744" y="14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2284;p44">
              <a:extLst>
                <a:ext uri="{FF2B5EF4-FFF2-40B4-BE49-F238E27FC236}">
                  <a16:creationId xmlns:a16="http://schemas.microsoft.com/office/drawing/2014/main" id="{7C5A04DD-25E0-69A3-7A71-0CD4E345F992}"/>
                </a:ext>
              </a:extLst>
            </p:cNvPr>
            <p:cNvSpPr/>
            <p:nvPr/>
          </p:nvSpPr>
          <p:spPr>
            <a:xfrm>
              <a:off x="3400125" y="2793925"/>
              <a:ext cx="254275" cy="218400"/>
            </a:xfrm>
            <a:custGeom>
              <a:avLst/>
              <a:gdLst/>
              <a:ahLst/>
              <a:cxnLst/>
              <a:rect l="l" t="t" r="r" b="b"/>
              <a:pathLst>
                <a:path w="10171" h="8736" extrusionOk="0">
                  <a:moveTo>
                    <a:pt x="9556" y="1"/>
                  </a:moveTo>
                  <a:lnTo>
                    <a:pt x="9440" y="13"/>
                  </a:lnTo>
                  <a:lnTo>
                    <a:pt x="9325" y="52"/>
                  </a:lnTo>
                  <a:lnTo>
                    <a:pt x="9223" y="103"/>
                  </a:lnTo>
                  <a:lnTo>
                    <a:pt x="9133" y="180"/>
                  </a:lnTo>
                  <a:lnTo>
                    <a:pt x="5483" y="3971"/>
                  </a:lnTo>
                  <a:lnTo>
                    <a:pt x="616" y="3971"/>
                  </a:lnTo>
                  <a:lnTo>
                    <a:pt x="488" y="3984"/>
                  </a:lnTo>
                  <a:lnTo>
                    <a:pt x="372" y="4022"/>
                  </a:lnTo>
                  <a:lnTo>
                    <a:pt x="270" y="4074"/>
                  </a:lnTo>
                  <a:lnTo>
                    <a:pt x="180" y="4150"/>
                  </a:lnTo>
                  <a:lnTo>
                    <a:pt x="103" y="4240"/>
                  </a:lnTo>
                  <a:lnTo>
                    <a:pt x="52" y="4343"/>
                  </a:lnTo>
                  <a:lnTo>
                    <a:pt x="14" y="4458"/>
                  </a:lnTo>
                  <a:lnTo>
                    <a:pt x="1" y="4573"/>
                  </a:lnTo>
                  <a:lnTo>
                    <a:pt x="1" y="8134"/>
                  </a:lnTo>
                  <a:lnTo>
                    <a:pt x="14" y="8249"/>
                  </a:lnTo>
                  <a:lnTo>
                    <a:pt x="52" y="8364"/>
                  </a:lnTo>
                  <a:lnTo>
                    <a:pt x="103" y="8467"/>
                  </a:lnTo>
                  <a:lnTo>
                    <a:pt x="180" y="8556"/>
                  </a:lnTo>
                  <a:lnTo>
                    <a:pt x="270" y="8633"/>
                  </a:lnTo>
                  <a:lnTo>
                    <a:pt x="372" y="8684"/>
                  </a:lnTo>
                  <a:lnTo>
                    <a:pt x="488" y="8723"/>
                  </a:lnTo>
                  <a:lnTo>
                    <a:pt x="616" y="8736"/>
                  </a:lnTo>
                  <a:lnTo>
                    <a:pt x="731" y="8723"/>
                  </a:lnTo>
                  <a:lnTo>
                    <a:pt x="846" y="8684"/>
                  </a:lnTo>
                  <a:lnTo>
                    <a:pt x="949" y="8633"/>
                  </a:lnTo>
                  <a:lnTo>
                    <a:pt x="1038" y="8556"/>
                  </a:lnTo>
                  <a:lnTo>
                    <a:pt x="1115" y="8467"/>
                  </a:lnTo>
                  <a:lnTo>
                    <a:pt x="1166" y="8364"/>
                  </a:lnTo>
                  <a:lnTo>
                    <a:pt x="1205" y="8249"/>
                  </a:lnTo>
                  <a:lnTo>
                    <a:pt x="1218" y="8134"/>
                  </a:lnTo>
                  <a:lnTo>
                    <a:pt x="1218" y="5188"/>
                  </a:lnTo>
                  <a:lnTo>
                    <a:pt x="5739" y="5188"/>
                  </a:lnTo>
                  <a:lnTo>
                    <a:pt x="5854" y="5175"/>
                  </a:lnTo>
                  <a:lnTo>
                    <a:pt x="5969" y="5137"/>
                  </a:lnTo>
                  <a:lnTo>
                    <a:pt x="6085" y="5073"/>
                  </a:lnTo>
                  <a:lnTo>
                    <a:pt x="6174" y="4996"/>
                  </a:lnTo>
                  <a:lnTo>
                    <a:pt x="10004" y="1025"/>
                  </a:lnTo>
                  <a:lnTo>
                    <a:pt x="10081" y="923"/>
                  </a:lnTo>
                  <a:lnTo>
                    <a:pt x="10132" y="820"/>
                  </a:lnTo>
                  <a:lnTo>
                    <a:pt x="10158" y="705"/>
                  </a:lnTo>
                  <a:lnTo>
                    <a:pt x="10170" y="590"/>
                  </a:lnTo>
                  <a:lnTo>
                    <a:pt x="10158" y="475"/>
                  </a:lnTo>
                  <a:lnTo>
                    <a:pt x="10119" y="359"/>
                  </a:lnTo>
                  <a:lnTo>
                    <a:pt x="10068" y="257"/>
                  </a:lnTo>
                  <a:lnTo>
                    <a:pt x="9991" y="167"/>
                  </a:lnTo>
                  <a:lnTo>
                    <a:pt x="9889" y="90"/>
                  </a:lnTo>
                  <a:lnTo>
                    <a:pt x="9786" y="39"/>
                  </a:lnTo>
                  <a:lnTo>
                    <a:pt x="96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2285;p44">
              <a:extLst>
                <a:ext uri="{FF2B5EF4-FFF2-40B4-BE49-F238E27FC236}">
                  <a16:creationId xmlns:a16="http://schemas.microsoft.com/office/drawing/2014/main" id="{84B4C05E-926D-F499-9AEB-05E632845858}"/>
                </a:ext>
              </a:extLst>
            </p:cNvPr>
            <p:cNvSpPr/>
            <p:nvPr/>
          </p:nvSpPr>
          <p:spPr>
            <a:xfrm>
              <a:off x="3283275" y="2700750"/>
              <a:ext cx="289150" cy="104725"/>
            </a:xfrm>
            <a:custGeom>
              <a:avLst/>
              <a:gdLst/>
              <a:ahLst/>
              <a:cxnLst/>
              <a:rect l="l" t="t" r="r" b="b"/>
              <a:pathLst>
                <a:path w="11566" h="4189" extrusionOk="0">
                  <a:moveTo>
                    <a:pt x="10887" y="1"/>
                  </a:moveTo>
                  <a:lnTo>
                    <a:pt x="10771" y="26"/>
                  </a:lnTo>
                  <a:lnTo>
                    <a:pt x="10669" y="77"/>
                  </a:lnTo>
                  <a:lnTo>
                    <a:pt x="10567" y="141"/>
                  </a:lnTo>
                  <a:lnTo>
                    <a:pt x="7288" y="2972"/>
                  </a:lnTo>
                  <a:lnTo>
                    <a:pt x="602" y="2972"/>
                  </a:lnTo>
                  <a:lnTo>
                    <a:pt x="487" y="2985"/>
                  </a:lnTo>
                  <a:lnTo>
                    <a:pt x="372" y="3023"/>
                  </a:lnTo>
                  <a:lnTo>
                    <a:pt x="269" y="3074"/>
                  </a:lnTo>
                  <a:lnTo>
                    <a:pt x="179" y="3151"/>
                  </a:lnTo>
                  <a:lnTo>
                    <a:pt x="103" y="3241"/>
                  </a:lnTo>
                  <a:lnTo>
                    <a:pt x="51" y="3343"/>
                  </a:lnTo>
                  <a:lnTo>
                    <a:pt x="13" y="3459"/>
                  </a:lnTo>
                  <a:lnTo>
                    <a:pt x="0" y="3574"/>
                  </a:lnTo>
                  <a:lnTo>
                    <a:pt x="13" y="3702"/>
                  </a:lnTo>
                  <a:lnTo>
                    <a:pt x="51" y="3817"/>
                  </a:lnTo>
                  <a:lnTo>
                    <a:pt x="103" y="3920"/>
                  </a:lnTo>
                  <a:lnTo>
                    <a:pt x="179" y="4009"/>
                  </a:lnTo>
                  <a:lnTo>
                    <a:pt x="269" y="4073"/>
                  </a:lnTo>
                  <a:lnTo>
                    <a:pt x="372" y="4137"/>
                  </a:lnTo>
                  <a:lnTo>
                    <a:pt x="487" y="4176"/>
                  </a:lnTo>
                  <a:lnTo>
                    <a:pt x="602" y="4189"/>
                  </a:lnTo>
                  <a:lnTo>
                    <a:pt x="7518" y="4189"/>
                  </a:lnTo>
                  <a:lnTo>
                    <a:pt x="7621" y="4176"/>
                  </a:lnTo>
                  <a:lnTo>
                    <a:pt x="7723" y="4150"/>
                  </a:lnTo>
                  <a:lnTo>
                    <a:pt x="7826" y="4099"/>
                  </a:lnTo>
                  <a:lnTo>
                    <a:pt x="7915" y="4035"/>
                  </a:lnTo>
                  <a:lnTo>
                    <a:pt x="11361" y="1064"/>
                  </a:lnTo>
                  <a:lnTo>
                    <a:pt x="11450" y="974"/>
                  </a:lnTo>
                  <a:lnTo>
                    <a:pt x="11502" y="871"/>
                  </a:lnTo>
                  <a:lnTo>
                    <a:pt x="11553" y="769"/>
                  </a:lnTo>
                  <a:lnTo>
                    <a:pt x="11566" y="654"/>
                  </a:lnTo>
                  <a:lnTo>
                    <a:pt x="11566" y="526"/>
                  </a:lnTo>
                  <a:lnTo>
                    <a:pt x="11540" y="423"/>
                  </a:lnTo>
                  <a:lnTo>
                    <a:pt x="11489" y="308"/>
                  </a:lnTo>
                  <a:lnTo>
                    <a:pt x="11425" y="205"/>
                  </a:lnTo>
                  <a:lnTo>
                    <a:pt x="11335" y="129"/>
                  </a:lnTo>
                  <a:lnTo>
                    <a:pt x="11233" y="65"/>
                  </a:lnTo>
                  <a:lnTo>
                    <a:pt x="11117" y="13"/>
                  </a:lnTo>
                  <a:lnTo>
                    <a:pt x="110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2286;p44">
              <a:extLst>
                <a:ext uri="{FF2B5EF4-FFF2-40B4-BE49-F238E27FC236}">
                  <a16:creationId xmlns:a16="http://schemas.microsoft.com/office/drawing/2014/main" id="{2006CDFB-3706-3F37-BD60-23DEA2E16D10}"/>
                </a:ext>
              </a:extLst>
            </p:cNvPr>
            <p:cNvSpPr/>
            <p:nvPr/>
          </p:nvSpPr>
          <p:spPr>
            <a:xfrm>
              <a:off x="3350175" y="2633825"/>
              <a:ext cx="192475" cy="30450"/>
            </a:xfrm>
            <a:custGeom>
              <a:avLst/>
              <a:gdLst/>
              <a:ahLst/>
              <a:cxnLst/>
              <a:rect l="l" t="t" r="r" b="b"/>
              <a:pathLst>
                <a:path w="7699" h="1218" extrusionOk="0">
                  <a:moveTo>
                    <a:pt x="603" y="1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70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03"/>
                  </a:lnTo>
                  <a:lnTo>
                    <a:pt x="14" y="731"/>
                  </a:lnTo>
                  <a:lnTo>
                    <a:pt x="52" y="846"/>
                  </a:lnTo>
                  <a:lnTo>
                    <a:pt x="103" y="948"/>
                  </a:lnTo>
                  <a:lnTo>
                    <a:pt x="180" y="1038"/>
                  </a:lnTo>
                  <a:lnTo>
                    <a:pt x="270" y="1115"/>
                  </a:lnTo>
                  <a:lnTo>
                    <a:pt x="372" y="1166"/>
                  </a:lnTo>
                  <a:lnTo>
                    <a:pt x="488" y="1205"/>
                  </a:lnTo>
                  <a:lnTo>
                    <a:pt x="603" y="1217"/>
                  </a:lnTo>
                  <a:lnTo>
                    <a:pt x="7084" y="1217"/>
                  </a:lnTo>
                  <a:lnTo>
                    <a:pt x="7212" y="1205"/>
                  </a:lnTo>
                  <a:lnTo>
                    <a:pt x="7327" y="1166"/>
                  </a:lnTo>
                  <a:lnTo>
                    <a:pt x="7429" y="1115"/>
                  </a:lnTo>
                  <a:lnTo>
                    <a:pt x="7519" y="1038"/>
                  </a:lnTo>
                  <a:lnTo>
                    <a:pt x="7596" y="948"/>
                  </a:lnTo>
                  <a:lnTo>
                    <a:pt x="7647" y="846"/>
                  </a:lnTo>
                  <a:lnTo>
                    <a:pt x="7686" y="731"/>
                  </a:lnTo>
                  <a:lnTo>
                    <a:pt x="7698" y="603"/>
                  </a:lnTo>
                  <a:lnTo>
                    <a:pt x="7686" y="487"/>
                  </a:lnTo>
                  <a:lnTo>
                    <a:pt x="7647" y="372"/>
                  </a:lnTo>
                  <a:lnTo>
                    <a:pt x="7596" y="270"/>
                  </a:lnTo>
                  <a:lnTo>
                    <a:pt x="7519" y="180"/>
                  </a:lnTo>
                  <a:lnTo>
                    <a:pt x="7429" y="103"/>
                  </a:lnTo>
                  <a:lnTo>
                    <a:pt x="7327" y="52"/>
                  </a:lnTo>
                  <a:lnTo>
                    <a:pt x="7212" y="13"/>
                  </a:lnTo>
                  <a:lnTo>
                    <a:pt x="70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2287;p44">
              <a:extLst>
                <a:ext uri="{FF2B5EF4-FFF2-40B4-BE49-F238E27FC236}">
                  <a16:creationId xmlns:a16="http://schemas.microsoft.com/office/drawing/2014/main" id="{77EA4A92-69B7-37F7-4C96-245F0E0A8DE6}"/>
                </a:ext>
              </a:extLst>
            </p:cNvPr>
            <p:cNvSpPr/>
            <p:nvPr/>
          </p:nvSpPr>
          <p:spPr>
            <a:xfrm>
              <a:off x="3283275" y="2447150"/>
              <a:ext cx="256800" cy="130675"/>
            </a:xfrm>
            <a:custGeom>
              <a:avLst/>
              <a:gdLst/>
              <a:ahLst/>
              <a:cxnLst/>
              <a:rect l="l" t="t" r="r" b="b"/>
              <a:pathLst>
                <a:path w="10272" h="5227" extrusionOk="0">
                  <a:moveTo>
                    <a:pt x="615" y="1"/>
                  </a:moveTo>
                  <a:lnTo>
                    <a:pt x="500" y="13"/>
                  </a:lnTo>
                  <a:lnTo>
                    <a:pt x="384" y="39"/>
                  </a:lnTo>
                  <a:lnTo>
                    <a:pt x="282" y="103"/>
                  </a:lnTo>
                  <a:lnTo>
                    <a:pt x="192" y="167"/>
                  </a:lnTo>
                  <a:lnTo>
                    <a:pt x="115" y="257"/>
                  </a:lnTo>
                  <a:lnTo>
                    <a:pt x="51" y="359"/>
                  </a:lnTo>
                  <a:lnTo>
                    <a:pt x="13" y="487"/>
                  </a:lnTo>
                  <a:lnTo>
                    <a:pt x="0" y="603"/>
                  </a:lnTo>
                  <a:lnTo>
                    <a:pt x="13" y="718"/>
                  </a:lnTo>
                  <a:lnTo>
                    <a:pt x="39" y="833"/>
                  </a:lnTo>
                  <a:lnTo>
                    <a:pt x="90" y="936"/>
                  </a:lnTo>
                  <a:lnTo>
                    <a:pt x="167" y="1025"/>
                  </a:lnTo>
                  <a:lnTo>
                    <a:pt x="256" y="1102"/>
                  </a:lnTo>
                  <a:lnTo>
                    <a:pt x="359" y="1166"/>
                  </a:lnTo>
                  <a:lnTo>
                    <a:pt x="9414" y="5175"/>
                  </a:lnTo>
                  <a:lnTo>
                    <a:pt x="9542" y="5213"/>
                  </a:lnTo>
                  <a:lnTo>
                    <a:pt x="9670" y="5226"/>
                  </a:lnTo>
                  <a:lnTo>
                    <a:pt x="9747" y="5226"/>
                  </a:lnTo>
                  <a:lnTo>
                    <a:pt x="9837" y="5201"/>
                  </a:lnTo>
                  <a:lnTo>
                    <a:pt x="9913" y="5175"/>
                  </a:lnTo>
                  <a:lnTo>
                    <a:pt x="9990" y="5137"/>
                  </a:lnTo>
                  <a:lnTo>
                    <a:pt x="10067" y="5085"/>
                  </a:lnTo>
                  <a:lnTo>
                    <a:pt x="10118" y="5021"/>
                  </a:lnTo>
                  <a:lnTo>
                    <a:pt x="10182" y="4945"/>
                  </a:lnTo>
                  <a:lnTo>
                    <a:pt x="10221" y="4868"/>
                  </a:lnTo>
                  <a:lnTo>
                    <a:pt x="10259" y="4752"/>
                  </a:lnTo>
                  <a:lnTo>
                    <a:pt x="10272" y="4637"/>
                  </a:lnTo>
                  <a:lnTo>
                    <a:pt x="10259" y="4509"/>
                  </a:lnTo>
                  <a:lnTo>
                    <a:pt x="10234" y="4407"/>
                  </a:lnTo>
                  <a:lnTo>
                    <a:pt x="10182" y="4304"/>
                  </a:lnTo>
                  <a:lnTo>
                    <a:pt x="10105" y="4202"/>
                  </a:lnTo>
                  <a:lnTo>
                    <a:pt x="10016" y="4125"/>
                  </a:lnTo>
                  <a:lnTo>
                    <a:pt x="9913" y="4061"/>
                  </a:lnTo>
                  <a:lnTo>
                    <a:pt x="858" y="52"/>
                  </a:lnTo>
                  <a:lnTo>
                    <a:pt x="743" y="13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2288;p44">
              <a:extLst>
                <a:ext uri="{FF2B5EF4-FFF2-40B4-BE49-F238E27FC236}">
                  <a16:creationId xmlns:a16="http://schemas.microsoft.com/office/drawing/2014/main" id="{2B58222B-D839-150D-DEED-5E7B76B94F95}"/>
                </a:ext>
              </a:extLst>
            </p:cNvPr>
            <p:cNvSpPr/>
            <p:nvPr/>
          </p:nvSpPr>
          <p:spPr>
            <a:xfrm>
              <a:off x="3366825" y="2191000"/>
              <a:ext cx="205600" cy="281150"/>
            </a:xfrm>
            <a:custGeom>
              <a:avLst/>
              <a:gdLst/>
              <a:ahLst/>
              <a:cxnLst/>
              <a:rect l="l" t="t" r="r" b="b"/>
              <a:pathLst>
                <a:path w="8224" h="11246" extrusionOk="0">
                  <a:moveTo>
                    <a:pt x="603" y="0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15"/>
                  </a:lnTo>
                  <a:lnTo>
                    <a:pt x="1" y="7198"/>
                  </a:lnTo>
                  <a:lnTo>
                    <a:pt x="1" y="7288"/>
                  </a:lnTo>
                  <a:lnTo>
                    <a:pt x="27" y="7365"/>
                  </a:lnTo>
                  <a:lnTo>
                    <a:pt x="52" y="7455"/>
                  </a:lnTo>
                  <a:lnTo>
                    <a:pt x="91" y="7519"/>
                  </a:lnTo>
                  <a:lnTo>
                    <a:pt x="142" y="7595"/>
                  </a:lnTo>
                  <a:lnTo>
                    <a:pt x="206" y="7647"/>
                  </a:lnTo>
                  <a:lnTo>
                    <a:pt x="270" y="7698"/>
                  </a:lnTo>
                  <a:lnTo>
                    <a:pt x="347" y="7749"/>
                  </a:lnTo>
                  <a:lnTo>
                    <a:pt x="7353" y="11182"/>
                  </a:lnTo>
                  <a:lnTo>
                    <a:pt x="7417" y="11207"/>
                  </a:lnTo>
                  <a:lnTo>
                    <a:pt x="7481" y="11220"/>
                  </a:lnTo>
                  <a:lnTo>
                    <a:pt x="7558" y="11233"/>
                  </a:lnTo>
                  <a:lnTo>
                    <a:pt x="7622" y="11246"/>
                  </a:lnTo>
                  <a:lnTo>
                    <a:pt x="7698" y="11233"/>
                  </a:lnTo>
                  <a:lnTo>
                    <a:pt x="7788" y="11220"/>
                  </a:lnTo>
                  <a:lnTo>
                    <a:pt x="7865" y="11194"/>
                  </a:lnTo>
                  <a:lnTo>
                    <a:pt x="7942" y="11156"/>
                  </a:lnTo>
                  <a:lnTo>
                    <a:pt x="8006" y="11105"/>
                  </a:lnTo>
                  <a:lnTo>
                    <a:pt x="8070" y="11041"/>
                  </a:lnTo>
                  <a:lnTo>
                    <a:pt x="8121" y="10977"/>
                  </a:lnTo>
                  <a:lnTo>
                    <a:pt x="8172" y="10900"/>
                  </a:lnTo>
                  <a:lnTo>
                    <a:pt x="8211" y="10785"/>
                  </a:lnTo>
                  <a:lnTo>
                    <a:pt x="8224" y="10669"/>
                  </a:lnTo>
                  <a:lnTo>
                    <a:pt x="8224" y="10554"/>
                  </a:lnTo>
                  <a:lnTo>
                    <a:pt x="8198" y="10439"/>
                  </a:lnTo>
                  <a:lnTo>
                    <a:pt x="8147" y="10336"/>
                  </a:lnTo>
                  <a:lnTo>
                    <a:pt x="8083" y="10234"/>
                  </a:lnTo>
                  <a:lnTo>
                    <a:pt x="7993" y="10157"/>
                  </a:lnTo>
                  <a:lnTo>
                    <a:pt x="7891" y="10093"/>
                  </a:lnTo>
                  <a:lnTo>
                    <a:pt x="1218" y="6827"/>
                  </a:lnTo>
                  <a:lnTo>
                    <a:pt x="1218" y="615"/>
                  </a:lnTo>
                  <a:lnTo>
                    <a:pt x="1205" y="487"/>
                  </a:lnTo>
                  <a:lnTo>
                    <a:pt x="1166" y="372"/>
                  </a:lnTo>
                  <a:lnTo>
                    <a:pt x="1115" y="269"/>
                  </a:lnTo>
                  <a:lnTo>
                    <a:pt x="1038" y="180"/>
                  </a:lnTo>
                  <a:lnTo>
                    <a:pt x="949" y="103"/>
                  </a:lnTo>
                  <a:lnTo>
                    <a:pt x="846" y="52"/>
                  </a:lnTo>
                  <a:lnTo>
                    <a:pt x="731" y="13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2289;p44">
              <a:extLst>
                <a:ext uri="{FF2B5EF4-FFF2-40B4-BE49-F238E27FC236}">
                  <a16:creationId xmlns:a16="http://schemas.microsoft.com/office/drawing/2014/main" id="{BD172648-7F43-0750-5277-BE1BB77ED8FA}"/>
                </a:ext>
              </a:extLst>
            </p:cNvPr>
            <p:cNvSpPr/>
            <p:nvPr/>
          </p:nvSpPr>
          <p:spPr>
            <a:xfrm>
              <a:off x="3483700" y="2207650"/>
              <a:ext cx="209125" cy="147950"/>
            </a:xfrm>
            <a:custGeom>
              <a:avLst/>
              <a:gdLst/>
              <a:ahLst/>
              <a:cxnLst/>
              <a:rect l="l" t="t" r="r" b="b"/>
              <a:pathLst>
                <a:path w="8365" h="5918" extrusionOk="0">
                  <a:moveTo>
                    <a:pt x="616" y="0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15"/>
                  </a:lnTo>
                  <a:lnTo>
                    <a:pt x="14" y="730"/>
                  </a:lnTo>
                  <a:lnTo>
                    <a:pt x="52" y="846"/>
                  </a:lnTo>
                  <a:lnTo>
                    <a:pt x="103" y="948"/>
                  </a:lnTo>
                  <a:lnTo>
                    <a:pt x="180" y="1038"/>
                  </a:lnTo>
                  <a:lnTo>
                    <a:pt x="270" y="1115"/>
                  </a:lnTo>
                  <a:lnTo>
                    <a:pt x="372" y="1166"/>
                  </a:lnTo>
                  <a:lnTo>
                    <a:pt x="488" y="1204"/>
                  </a:lnTo>
                  <a:lnTo>
                    <a:pt x="616" y="1217"/>
                  </a:lnTo>
                  <a:lnTo>
                    <a:pt x="3677" y="1217"/>
                  </a:lnTo>
                  <a:lnTo>
                    <a:pt x="3677" y="3625"/>
                  </a:lnTo>
                  <a:lnTo>
                    <a:pt x="3677" y="3702"/>
                  </a:lnTo>
                  <a:lnTo>
                    <a:pt x="3702" y="3792"/>
                  </a:lnTo>
                  <a:lnTo>
                    <a:pt x="3728" y="3868"/>
                  </a:lnTo>
                  <a:lnTo>
                    <a:pt x="3766" y="3945"/>
                  </a:lnTo>
                  <a:lnTo>
                    <a:pt x="3818" y="4009"/>
                  </a:lnTo>
                  <a:lnTo>
                    <a:pt x="3882" y="4073"/>
                  </a:lnTo>
                  <a:lnTo>
                    <a:pt x="3946" y="4125"/>
                  </a:lnTo>
                  <a:lnTo>
                    <a:pt x="4022" y="4163"/>
                  </a:lnTo>
                  <a:lnTo>
                    <a:pt x="7493" y="5854"/>
                  </a:lnTo>
                  <a:lnTo>
                    <a:pt x="7557" y="5892"/>
                  </a:lnTo>
                  <a:lnTo>
                    <a:pt x="7634" y="5905"/>
                  </a:lnTo>
                  <a:lnTo>
                    <a:pt x="7762" y="5918"/>
                  </a:lnTo>
                  <a:lnTo>
                    <a:pt x="7852" y="5918"/>
                  </a:lnTo>
                  <a:lnTo>
                    <a:pt x="7929" y="5892"/>
                  </a:lnTo>
                  <a:lnTo>
                    <a:pt x="8006" y="5866"/>
                  </a:lnTo>
                  <a:lnTo>
                    <a:pt x="8083" y="5828"/>
                  </a:lnTo>
                  <a:lnTo>
                    <a:pt x="8147" y="5777"/>
                  </a:lnTo>
                  <a:lnTo>
                    <a:pt x="8211" y="5726"/>
                  </a:lnTo>
                  <a:lnTo>
                    <a:pt x="8262" y="5661"/>
                  </a:lnTo>
                  <a:lnTo>
                    <a:pt x="8313" y="5585"/>
                  </a:lnTo>
                  <a:lnTo>
                    <a:pt x="8352" y="5469"/>
                  </a:lnTo>
                  <a:lnTo>
                    <a:pt x="8364" y="5341"/>
                  </a:lnTo>
                  <a:lnTo>
                    <a:pt x="8364" y="5226"/>
                  </a:lnTo>
                  <a:lnTo>
                    <a:pt x="8339" y="5111"/>
                  </a:lnTo>
                  <a:lnTo>
                    <a:pt x="8287" y="5008"/>
                  </a:lnTo>
                  <a:lnTo>
                    <a:pt x="8223" y="4919"/>
                  </a:lnTo>
                  <a:lnTo>
                    <a:pt x="8134" y="4829"/>
                  </a:lnTo>
                  <a:lnTo>
                    <a:pt x="8031" y="4765"/>
                  </a:lnTo>
                  <a:lnTo>
                    <a:pt x="4893" y="3241"/>
                  </a:lnTo>
                  <a:lnTo>
                    <a:pt x="4893" y="615"/>
                  </a:lnTo>
                  <a:lnTo>
                    <a:pt x="4881" y="487"/>
                  </a:lnTo>
                  <a:lnTo>
                    <a:pt x="4842" y="372"/>
                  </a:lnTo>
                  <a:lnTo>
                    <a:pt x="4791" y="269"/>
                  </a:lnTo>
                  <a:lnTo>
                    <a:pt x="4714" y="180"/>
                  </a:lnTo>
                  <a:lnTo>
                    <a:pt x="4624" y="103"/>
                  </a:lnTo>
                  <a:lnTo>
                    <a:pt x="4522" y="52"/>
                  </a:lnTo>
                  <a:lnTo>
                    <a:pt x="4407" y="13"/>
                  </a:lnTo>
                  <a:lnTo>
                    <a:pt x="42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2290;p44">
              <a:extLst>
                <a:ext uri="{FF2B5EF4-FFF2-40B4-BE49-F238E27FC236}">
                  <a16:creationId xmlns:a16="http://schemas.microsoft.com/office/drawing/2014/main" id="{92356500-21D6-8913-65A8-DB5141DEC63D}"/>
                </a:ext>
              </a:extLst>
            </p:cNvPr>
            <p:cNvSpPr/>
            <p:nvPr/>
          </p:nvSpPr>
          <p:spPr>
            <a:xfrm>
              <a:off x="3709450" y="2843550"/>
              <a:ext cx="166525" cy="254275"/>
            </a:xfrm>
            <a:custGeom>
              <a:avLst/>
              <a:gdLst/>
              <a:ahLst/>
              <a:cxnLst/>
              <a:rect l="l" t="t" r="r" b="b"/>
              <a:pathLst>
                <a:path w="6661" h="10171" extrusionOk="0">
                  <a:moveTo>
                    <a:pt x="0" y="1"/>
                  </a:moveTo>
                  <a:lnTo>
                    <a:pt x="0" y="6840"/>
                  </a:lnTo>
                  <a:lnTo>
                    <a:pt x="0" y="7007"/>
                  </a:lnTo>
                  <a:lnTo>
                    <a:pt x="13" y="7173"/>
                  </a:lnTo>
                  <a:lnTo>
                    <a:pt x="39" y="7340"/>
                  </a:lnTo>
                  <a:lnTo>
                    <a:pt x="64" y="7506"/>
                  </a:lnTo>
                  <a:lnTo>
                    <a:pt x="103" y="7673"/>
                  </a:lnTo>
                  <a:lnTo>
                    <a:pt x="154" y="7826"/>
                  </a:lnTo>
                  <a:lnTo>
                    <a:pt x="205" y="7980"/>
                  </a:lnTo>
                  <a:lnTo>
                    <a:pt x="256" y="8134"/>
                  </a:lnTo>
                  <a:lnTo>
                    <a:pt x="321" y="8275"/>
                  </a:lnTo>
                  <a:lnTo>
                    <a:pt x="397" y="8428"/>
                  </a:lnTo>
                  <a:lnTo>
                    <a:pt x="474" y="8557"/>
                  </a:lnTo>
                  <a:lnTo>
                    <a:pt x="564" y="8697"/>
                  </a:lnTo>
                  <a:lnTo>
                    <a:pt x="756" y="8954"/>
                  </a:lnTo>
                  <a:lnTo>
                    <a:pt x="974" y="9197"/>
                  </a:lnTo>
                  <a:lnTo>
                    <a:pt x="1204" y="9402"/>
                  </a:lnTo>
                  <a:lnTo>
                    <a:pt x="1460" y="9594"/>
                  </a:lnTo>
                  <a:lnTo>
                    <a:pt x="1601" y="9684"/>
                  </a:lnTo>
                  <a:lnTo>
                    <a:pt x="1742" y="9760"/>
                  </a:lnTo>
                  <a:lnTo>
                    <a:pt x="1883" y="9837"/>
                  </a:lnTo>
                  <a:lnTo>
                    <a:pt x="2037" y="9901"/>
                  </a:lnTo>
                  <a:lnTo>
                    <a:pt x="2178" y="9965"/>
                  </a:lnTo>
                  <a:lnTo>
                    <a:pt x="2344" y="10017"/>
                  </a:lnTo>
                  <a:lnTo>
                    <a:pt x="2498" y="10055"/>
                  </a:lnTo>
                  <a:lnTo>
                    <a:pt x="2652" y="10093"/>
                  </a:lnTo>
                  <a:lnTo>
                    <a:pt x="2818" y="10132"/>
                  </a:lnTo>
                  <a:lnTo>
                    <a:pt x="2985" y="10145"/>
                  </a:lnTo>
                  <a:lnTo>
                    <a:pt x="3151" y="10158"/>
                  </a:lnTo>
                  <a:lnTo>
                    <a:pt x="3330" y="10170"/>
                  </a:lnTo>
                  <a:lnTo>
                    <a:pt x="3497" y="10158"/>
                  </a:lnTo>
                  <a:lnTo>
                    <a:pt x="3663" y="10145"/>
                  </a:lnTo>
                  <a:lnTo>
                    <a:pt x="3830" y="10132"/>
                  </a:lnTo>
                  <a:lnTo>
                    <a:pt x="3996" y="10093"/>
                  </a:lnTo>
                  <a:lnTo>
                    <a:pt x="4163" y="10055"/>
                  </a:lnTo>
                  <a:lnTo>
                    <a:pt x="4317" y="10017"/>
                  </a:lnTo>
                  <a:lnTo>
                    <a:pt x="4470" y="9965"/>
                  </a:lnTo>
                  <a:lnTo>
                    <a:pt x="4624" y="9901"/>
                  </a:lnTo>
                  <a:lnTo>
                    <a:pt x="4778" y="9837"/>
                  </a:lnTo>
                  <a:lnTo>
                    <a:pt x="4919" y="9760"/>
                  </a:lnTo>
                  <a:lnTo>
                    <a:pt x="5059" y="9684"/>
                  </a:lnTo>
                  <a:lnTo>
                    <a:pt x="5188" y="9594"/>
                  </a:lnTo>
                  <a:lnTo>
                    <a:pt x="5444" y="9402"/>
                  </a:lnTo>
                  <a:lnTo>
                    <a:pt x="5687" y="9197"/>
                  </a:lnTo>
                  <a:lnTo>
                    <a:pt x="5892" y="8954"/>
                  </a:lnTo>
                  <a:lnTo>
                    <a:pt x="6084" y="8697"/>
                  </a:lnTo>
                  <a:lnTo>
                    <a:pt x="6174" y="8557"/>
                  </a:lnTo>
                  <a:lnTo>
                    <a:pt x="6251" y="8428"/>
                  </a:lnTo>
                  <a:lnTo>
                    <a:pt x="6327" y="8275"/>
                  </a:lnTo>
                  <a:lnTo>
                    <a:pt x="6391" y="8134"/>
                  </a:lnTo>
                  <a:lnTo>
                    <a:pt x="6455" y="7980"/>
                  </a:lnTo>
                  <a:lnTo>
                    <a:pt x="6507" y="7826"/>
                  </a:lnTo>
                  <a:lnTo>
                    <a:pt x="6558" y="7673"/>
                  </a:lnTo>
                  <a:lnTo>
                    <a:pt x="6596" y="7506"/>
                  </a:lnTo>
                  <a:lnTo>
                    <a:pt x="6622" y="7340"/>
                  </a:lnTo>
                  <a:lnTo>
                    <a:pt x="6635" y="7173"/>
                  </a:lnTo>
                  <a:lnTo>
                    <a:pt x="6648" y="7007"/>
                  </a:lnTo>
                  <a:lnTo>
                    <a:pt x="6660" y="6840"/>
                  </a:lnTo>
                  <a:lnTo>
                    <a:pt x="66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2291;p44">
              <a:extLst>
                <a:ext uri="{FF2B5EF4-FFF2-40B4-BE49-F238E27FC236}">
                  <a16:creationId xmlns:a16="http://schemas.microsoft.com/office/drawing/2014/main" id="{8A61BCC2-695B-2D2B-3EE4-FF67FB11D294}"/>
                </a:ext>
              </a:extLst>
            </p:cNvPr>
            <p:cNvSpPr/>
            <p:nvPr/>
          </p:nvSpPr>
          <p:spPr>
            <a:xfrm>
              <a:off x="3669425" y="2834275"/>
              <a:ext cx="246250" cy="188625"/>
            </a:xfrm>
            <a:custGeom>
              <a:avLst/>
              <a:gdLst/>
              <a:ahLst/>
              <a:cxnLst/>
              <a:rect l="l" t="t" r="r" b="b"/>
              <a:pathLst>
                <a:path w="9850" h="7545" extrusionOk="0">
                  <a:moveTo>
                    <a:pt x="0" y="0"/>
                  </a:moveTo>
                  <a:lnTo>
                    <a:pt x="0" y="6648"/>
                  </a:lnTo>
                  <a:lnTo>
                    <a:pt x="13" y="6737"/>
                  </a:lnTo>
                  <a:lnTo>
                    <a:pt x="26" y="6827"/>
                  </a:lnTo>
                  <a:lnTo>
                    <a:pt x="52" y="6917"/>
                  </a:lnTo>
                  <a:lnTo>
                    <a:pt x="77" y="6994"/>
                  </a:lnTo>
                  <a:lnTo>
                    <a:pt x="116" y="7070"/>
                  </a:lnTo>
                  <a:lnTo>
                    <a:pt x="154" y="7147"/>
                  </a:lnTo>
                  <a:lnTo>
                    <a:pt x="205" y="7224"/>
                  </a:lnTo>
                  <a:lnTo>
                    <a:pt x="269" y="7275"/>
                  </a:lnTo>
                  <a:lnTo>
                    <a:pt x="333" y="7339"/>
                  </a:lnTo>
                  <a:lnTo>
                    <a:pt x="397" y="7391"/>
                  </a:lnTo>
                  <a:lnTo>
                    <a:pt x="474" y="7429"/>
                  </a:lnTo>
                  <a:lnTo>
                    <a:pt x="551" y="7467"/>
                  </a:lnTo>
                  <a:lnTo>
                    <a:pt x="628" y="7506"/>
                  </a:lnTo>
                  <a:lnTo>
                    <a:pt x="718" y="7519"/>
                  </a:lnTo>
                  <a:lnTo>
                    <a:pt x="807" y="7531"/>
                  </a:lnTo>
                  <a:lnTo>
                    <a:pt x="897" y="7544"/>
                  </a:lnTo>
                  <a:lnTo>
                    <a:pt x="8966" y="7544"/>
                  </a:lnTo>
                  <a:lnTo>
                    <a:pt x="9056" y="7531"/>
                  </a:lnTo>
                  <a:lnTo>
                    <a:pt x="9145" y="7519"/>
                  </a:lnTo>
                  <a:lnTo>
                    <a:pt x="9222" y="7506"/>
                  </a:lnTo>
                  <a:lnTo>
                    <a:pt x="9312" y="7467"/>
                  </a:lnTo>
                  <a:lnTo>
                    <a:pt x="9389" y="7429"/>
                  </a:lnTo>
                  <a:lnTo>
                    <a:pt x="9465" y="7391"/>
                  </a:lnTo>
                  <a:lnTo>
                    <a:pt x="9529" y="7339"/>
                  </a:lnTo>
                  <a:lnTo>
                    <a:pt x="9593" y="7275"/>
                  </a:lnTo>
                  <a:lnTo>
                    <a:pt x="9645" y="7224"/>
                  </a:lnTo>
                  <a:lnTo>
                    <a:pt x="9696" y="7147"/>
                  </a:lnTo>
                  <a:lnTo>
                    <a:pt x="9747" y="7070"/>
                  </a:lnTo>
                  <a:lnTo>
                    <a:pt x="9786" y="6994"/>
                  </a:lnTo>
                  <a:lnTo>
                    <a:pt x="9811" y="6917"/>
                  </a:lnTo>
                  <a:lnTo>
                    <a:pt x="9837" y="6827"/>
                  </a:lnTo>
                  <a:lnTo>
                    <a:pt x="9850" y="6737"/>
                  </a:lnTo>
                  <a:lnTo>
                    <a:pt x="9850" y="6648"/>
                  </a:lnTo>
                  <a:lnTo>
                    <a:pt x="98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2292;p44">
              <a:extLst>
                <a:ext uri="{FF2B5EF4-FFF2-40B4-BE49-F238E27FC236}">
                  <a16:creationId xmlns:a16="http://schemas.microsoft.com/office/drawing/2014/main" id="{6B71B3D7-2A7F-B38A-159A-4CEE5EEBBF12}"/>
                </a:ext>
              </a:extLst>
            </p:cNvPr>
            <p:cNvSpPr/>
            <p:nvPr/>
          </p:nvSpPr>
          <p:spPr>
            <a:xfrm>
              <a:off x="3522125" y="2312350"/>
              <a:ext cx="548200" cy="548200"/>
            </a:xfrm>
            <a:custGeom>
              <a:avLst/>
              <a:gdLst/>
              <a:ahLst/>
              <a:cxnLst/>
              <a:rect l="l" t="t" r="r" b="b"/>
              <a:pathLst>
                <a:path w="21928" h="21928" extrusionOk="0">
                  <a:moveTo>
                    <a:pt x="10964" y="1"/>
                  </a:moveTo>
                  <a:lnTo>
                    <a:pt x="10401" y="13"/>
                  </a:lnTo>
                  <a:lnTo>
                    <a:pt x="9837" y="52"/>
                  </a:lnTo>
                  <a:lnTo>
                    <a:pt x="9286" y="116"/>
                  </a:lnTo>
                  <a:lnTo>
                    <a:pt x="8749" y="218"/>
                  </a:lnTo>
                  <a:lnTo>
                    <a:pt x="8223" y="334"/>
                  </a:lnTo>
                  <a:lnTo>
                    <a:pt x="7698" y="487"/>
                  </a:lnTo>
                  <a:lnTo>
                    <a:pt x="7186" y="654"/>
                  </a:lnTo>
                  <a:lnTo>
                    <a:pt x="6699" y="859"/>
                  </a:lnTo>
                  <a:lnTo>
                    <a:pt x="6213" y="1076"/>
                  </a:lnTo>
                  <a:lnTo>
                    <a:pt x="5739" y="1320"/>
                  </a:lnTo>
                  <a:lnTo>
                    <a:pt x="5278" y="1576"/>
                  </a:lnTo>
                  <a:lnTo>
                    <a:pt x="4829" y="1871"/>
                  </a:lnTo>
                  <a:lnTo>
                    <a:pt x="4407" y="2178"/>
                  </a:lnTo>
                  <a:lnTo>
                    <a:pt x="3984" y="2498"/>
                  </a:lnTo>
                  <a:lnTo>
                    <a:pt x="3587" y="2844"/>
                  </a:lnTo>
                  <a:lnTo>
                    <a:pt x="3203" y="3203"/>
                  </a:lnTo>
                  <a:lnTo>
                    <a:pt x="2844" y="3587"/>
                  </a:lnTo>
                  <a:lnTo>
                    <a:pt x="2498" y="3984"/>
                  </a:lnTo>
                  <a:lnTo>
                    <a:pt x="2178" y="4394"/>
                  </a:lnTo>
                  <a:lnTo>
                    <a:pt x="1871" y="4829"/>
                  </a:lnTo>
                  <a:lnTo>
                    <a:pt x="1589" y="5277"/>
                  </a:lnTo>
                  <a:lnTo>
                    <a:pt x="1320" y="5738"/>
                  </a:lnTo>
                  <a:lnTo>
                    <a:pt x="1077" y="6200"/>
                  </a:lnTo>
                  <a:lnTo>
                    <a:pt x="859" y="6686"/>
                  </a:lnTo>
                  <a:lnTo>
                    <a:pt x="667" y="7186"/>
                  </a:lnTo>
                  <a:lnTo>
                    <a:pt x="487" y="7698"/>
                  </a:lnTo>
                  <a:lnTo>
                    <a:pt x="347" y="8223"/>
                  </a:lnTo>
                  <a:lnTo>
                    <a:pt x="218" y="8748"/>
                  </a:lnTo>
                  <a:lnTo>
                    <a:pt x="129" y="9286"/>
                  </a:lnTo>
                  <a:lnTo>
                    <a:pt x="52" y="9837"/>
                  </a:lnTo>
                  <a:lnTo>
                    <a:pt x="14" y="10401"/>
                  </a:lnTo>
                  <a:lnTo>
                    <a:pt x="1" y="10964"/>
                  </a:lnTo>
                  <a:lnTo>
                    <a:pt x="14" y="11528"/>
                  </a:lnTo>
                  <a:lnTo>
                    <a:pt x="52" y="12078"/>
                  </a:lnTo>
                  <a:lnTo>
                    <a:pt x="129" y="12629"/>
                  </a:lnTo>
                  <a:lnTo>
                    <a:pt x="218" y="13167"/>
                  </a:lnTo>
                  <a:lnTo>
                    <a:pt x="347" y="13705"/>
                  </a:lnTo>
                  <a:lnTo>
                    <a:pt x="487" y="14217"/>
                  </a:lnTo>
                  <a:lnTo>
                    <a:pt x="667" y="14730"/>
                  </a:lnTo>
                  <a:lnTo>
                    <a:pt x="859" y="15229"/>
                  </a:lnTo>
                  <a:lnTo>
                    <a:pt x="1077" y="15716"/>
                  </a:lnTo>
                  <a:lnTo>
                    <a:pt x="1320" y="16190"/>
                  </a:lnTo>
                  <a:lnTo>
                    <a:pt x="1589" y="16651"/>
                  </a:lnTo>
                  <a:lnTo>
                    <a:pt x="1871" y="17086"/>
                  </a:lnTo>
                  <a:lnTo>
                    <a:pt x="2178" y="17522"/>
                  </a:lnTo>
                  <a:lnTo>
                    <a:pt x="2498" y="17932"/>
                  </a:lnTo>
                  <a:lnTo>
                    <a:pt x="2844" y="18329"/>
                  </a:lnTo>
                  <a:lnTo>
                    <a:pt x="3203" y="18713"/>
                  </a:lnTo>
                  <a:lnTo>
                    <a:pt x="3587" y="19072"/>
                  </a:lnTo>
                  <a:lnTo>
                    <a:pt x="3984" y="19417"/>
                  </a:lnTo>
                  <a:lnTo>
                    <a:pt x="4407" y="19750"/>
                  </a:lnTo>
                  <a:lnTo>
                    <a:pt x="4829" y="20058"/>
                  </a:lnTo>
                  <a:lnTo>
                    <a:pt x="5278" y="20339"/>
                  </a:lnTo>
                  <a:lnTo>
                    <a:pt x="5739" y="20596"/>
                  </a:lnTo>
                  <a:lnTo>
                    <a:pt x="6213" y="20839"/>
                  </a:lnTo>
                  <a:lnTo>
                    <a:pt x="6699" y="21070"/>
                  </a:lnTo>
                  <a:lnTo>
                    <a:pt x="7186" y="21262"/>
                  </a:lnTo>
                  <a:lnTo>
                    <a:pt x="7698" y="21428"/>
                  </a:lnTo>
                  <a:lnTo>
                    <a:pt x="8223" y="21582"/>
                  </a:lnTo>
                  <a:lnTo>
                    <a:pt x="8749" y="21697"/>
                  </a:lnTo>
                  <a:lnTo>
                    <a:pt x="9286" y="21800"/>
                  </a:lnTo>
                  <a:lnTo>
                    <a:pt x="9837" y="21864"/>
                  </a:lnTo>
                  <a:lnTo>
                    <a:pt x="10401" y="21915"/>
                  </a:lnTo>
                  <a:lnTo>
                    <a:pt x="10964" y="21928"/>
                  </a:lnTo>
                  <a:lnTo>
                    <a:pt x="11528" y="21915"/>
                  </a:lnTo>
                  <a:lnTo>
                    <a:pt x="12079" y="21864"/>
                  </a:lnTo>
                  <a:lnTo>
                    <a:pt x="12629" y="21800"/>
                  </a:lnTo>
                  <a:lnTo>
                    <a:pt x="13167" y="21697"/>
                  </a:lnTo>
                  <a:lnTo>
                    <a:pt x="13705" y="21582"/>
                  </a:lnTo>
                  <a:lnTo>
                    <a:pt x="14217" y="21428"/>
                  </a:lnTo>
                  <a:lnTo>
                    <a:pt x="14730" y="21262"/>
                  </a:lnTo>
                  <a:lnTo>
                    <a:pt x="15229" y="21070"/>
                  </a:lnTo>
                  <a:lnTo>
                    <a:pt x="15716" y="20839"/>
                  </a:lnTo>
                  <a:lnTo>
                    <a:pt x="16190" y="20596"/>
                  </a:lnTo>
                  <a:lnTo>
                    <a:pt x="16651" y="20339"/>
                  </a:lnTo>
                  <a:lnTo>
                    <a:pt x="17086" y="20058"/>
                  </a:lnTo>
                  <a:lnTo>
                    <a:pt x="17522" y="19750"/>
                  </a:lnTo>
                  <a:lnTo>
                    <a:pt x="17932" y="19417"/>
                  </a:lnTo>
                  <a:lnTo>
                    <a:pt x="18329" y="19072"/>
                  </a:lnTo>
                  <a:lnTo>
                    <a:pt x="18713" y="18713"/>
                  </a:lnTo>
                  <a:lnTo>
                    <a:pt x="19072" y="18329"/>
                  </a:lnTo>
                  <a:lnTo>
                    <a:pt x="19417" y="17932"/>
                  </a:lnTo>
                  <a:lnTo>
                    <a:pt x="19750" y="17522"/>
                  </a:lnTo>
                  <a:lnTo>
                    <a:pt x="20058" y="17086"/>
                  </a:lnTo>
                  <a:lnTo>
                    <a:pt x="20340" y="16651"/>
                  </a:lnTo>
                  <a:lnTo>
                    <a:pt x="20609" y="16190"/>
                  </a:lnTo>
                  <a:lnTo>
                    <a:pt x="20839" y="15716"/>
                  </a:lnTo>
                  <a:lnTo>
                    <a:pt x="21070" y="15229"/>
                  </a:lnTo>
                  <a:lnTo>
                    <a:pt x="21262" y="14730"/>
                  </a:lnTo>
                  <a:lnTo>
                    <a:pt x="21428" y="14217"/>
                  </a:lnTo>
                  <a:lnTo>
                    <a:pt x="21582" y="13705"/>
                  </a:lnTo>
                  <a:lnTo>
                    <a:pt x="21697" y="13167"/>
                  </a:lnTo>
                  <a:lnTo>
                    <a:pt x="21800" y="12629"/>
                  </a:lnTo>
                  <a:lnTo>
                    <a:pt x="21864" y="12078"/>
                  </a:lnTo>
                  <a:lnTo>
                    <a:pt x="21915" y="11528"/>
                  </a:lnTo>
                  <a:lnTo>
                    <a:pt x="21928" y="10964"/>
                  </a:lnTo>
                  <a:lnTo>
                    <a:pt x="21915" y="10401"/>
                  </a:lnTo>
                  <a:lnTo>
                    <a:pt x="21864" y="9837"/>
                  </a:lnTo>
                  <a:lnTo>
                    <a:pt x="21800" y="9286"/>
                  </a:lnTo>
                  <a:lnTo>
                    <a:pt x="21697" y="8748"/>
                  </a:lnTo>
                  <a:lnTo>
                    <a:pt x="21582" y="8223"/>
                  </a:lnTo>
                  <a:lnTo>
                    <a:pt x="21428" y="7698"/>
                  </a:lnTo>
                  <a:lnTo>
                    <a:pt x="21262" y="7186"/>
                  </a:lnTo>
                  <a:lnTo>
                    <a:pt x="21070" y="6686"/>
                  </a:lnTo>
                  <a:lnTo>
                    <a:pt x="20839" y="6200"/>
                  </a:lnTo>
                  <a:lnTo>
                    <a:pt x="20609" y="5738"/>
                  </a:lnTo>
                  <a:lnTo>
                    <a:pt x="20340" y="5277"/>
                  </a:lnTo>
                  <a:lnTo>
                    <a:pt x="20058" y="4829"/>
                  </a:lnTo>
                  <a:lnTo>
                    <a:pt x="19750" y="4394"/>
                  </a:lnTo>
                  <a:lnTo>
                    <a:pt x="19417" y="3984"/>
                  </a:lnTo>
                  <a:lnTo>
                    <a:pt x="19072" y="3587"/>
                  </a:lnTo>
                  <a:lnTo>
                    <a:pt x="18713" y="3203"/>
                  </a:lnTo>
                  <a:lnTo>
                    <a:pt x="18329" y="2844"/>
                  </a:lnTo>
                  <a:lnTo>
                    <a:pt x="17932" y="2498"/>
                  </a:lnTo>
                  <a:lnTo>
                    <a:pt x="17522" y="2178"/>
                  </a:lnTo>
                  <a:lnTo>
                    <a:pt x="17086" y="1871"/>
                  </a:lnTo>
                  <a:lnTo>
                    <a:pt x="16651" y="1576"/>
                  </a:lnTo>
                  <a:lnTo>
                    <a:pt x="16190" y="1320"/>
                  </a:lnTo>
                  <a:lnTo>
                    <a:pt x="15716" y="1076"/>
                  </a:lnTo>
                  <a:lnTo>
                    <a:pt x="15229" y="859"/>
                  </a:lnTo>
                  <a:lnTo>
                    <a:pt x="14730" y="654"/>
                  </a:lnTo>
                  <a:lnTo>
                    <a:pt x="14217" y="487"/>
                  </a:lnTo>
                  <a:lnTo>
                    <a:pt x="13705" y="334"/>
                  </a:lnTo>
                  <a:lnTo>
                    <a:pt x="13167" y="218"/>
                  </a:lnTo>
                  <a:lnTo>
                    <a:pt x="12629" y="116"/>
                  </a:lnTo>
                  <a:lnTo>
                    <a:pt x="12079" y="52"/>
                  </a:lnTo>
                  <a:lnTo>
                    <a:pt x="11528" y="13"/>
                  </a:lnTo>
                  <a:lnTo>
                    <a:pt x="10964" y="1"/>
                  </a:lnTo>
                  <a:close/>
                </a:path>
              </a:pathLst>
            </a:custGeom>
            <a:solidFill>
              <a:srgbClr val="FAF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2293;p44">
              <a:extLst>
                <a:ext uri="{FF2B5EF4-FFF2-40B4-BE49-F238E27FC236}">
                  <a16:creationId xmlns:a16="http://schemas.microsoft.com/office/drawing/2014/main" id="{2355210A-0CE4-7D27-24D8-5C37CD8BD265}"/>
                </a:ext>
              </a:extLst>
            </p:cNvPr>
            <p:cNvSpPr/>
            <p:nvPr/>
          </p:nvSpPr>
          <p:spPr>
            <a:xfrm>
              <a:off x="3652775" y="2882300"/>
              <a:ext cx="279875" cy="36200"/>
            </a:xfrm>
            <a:custGeom>
              <a:avLst/>
              <a:gdLst/>
              <a:ahLst/>
              <a:cxnLst/>
              <a:rect l="l" t="t" r="r" b="b"/>
              <a:pathLst>
                <a:path w="11195" h="1448" extrusionOk="0">
                  <a:moveTo>
                    <a:pt x="730" y="1"/>
                  </a:moveTo>
                  <a:lnTo>
                    <a:pt x="577" y="13"/>
                  </a:lnTo>
                  <a:lnTo>
                    <a:pt x="449" y="65"/>
                  </a:lnTo>
                  <a:lnTo>
                    <a:pt x="321" y="129"/>
                  </a:lnTo>
                  <a:lnTo>
                    <a:pt x="218" y="218"/>
                  </a:lnTo>
                  <a:lnTo>
                    <a:pt x="128" y="321"/>
                  </a:lnTo>
                  <a:lnTo>
                    <a:pt x="64" y="449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13" y="872"/>
                  </a:lnTo>
                  <a:lnTo>
                    <a:pt x="64" y="1000"/>
                  </a:lnTo>
                  <a:lnTo>
                    <a:pt x="128" y="1128"/>
                  </a:lnTo>
                  <a:lnTo>
                    <a:pt x="218" y="1230"/>
                  </a:lnTo>
                  <a:lnTo>
                    <a:pt x="321" y="1320"/>
                  </a:lnTo>
                  <a:lnTo>
                    <a:pt x="449" y="1384"/>
                  </a:lnTo>
                  <a:lnTo>
                    <a:pt x="577" y="1435"/>
                  </a:lnTo>
                  <a:lnTo>
                    <a:pt x="730" y="1448"/>
                  </a:lnTo>
                  <a:lnTo>
                    <a:pt x="10464" y="1448"/>
                  </a:lnTo>
                  <a:lnTo>
                    <a:pt x="10605" y="1435"/>
                  </a:lnTo>
                  <a:lnTo>
                    <a:pt x="10746" y="1384"/>
                  </a:lnTo>
                  <a:lnTo>
                    <a:pt x="10874" y="1320"/>
                  </a:lnTo>
                  <a:lnTo>
                    <a:pt x="10977" y="1230"/>
                  </a:lnTo>
                  <a:lnTo>
                    <a:pt x="11066" y="1128"/>
                  </a:lnTo>
                  <a:lnTo>
                    <a:pt x="11130" y="1000"/>
                  </a:lnTo>
                  <a:lnTo>
                    <a:pt x="11169" y="872"/>
                  </a:lnTo>
                  <a:lnTo>
                    <a:pt x="11194" y="718"/>
                  </a:lnTo>
                  <a:lnTo>
                    <a:pt x="11169" y="577"/>
                  </a:lnTo>
                  <a:lnTo>
                    <a:pt x="11130" y="449"/>
                  </a:lnTo>
                  <a:lnTo>
                    <a:pt x="11066" y="321"/>
                  </a:lnTo>
                  <a:lnTo>
                    <a:pt x="10977" y="218"/>
                  </a:lnTo>
                  <a:lnTo>
                    <a:pt x="10874" y="129"/>
                  </a:lnTo>
                  <a:lnTo>
                    <a:pt x="10746" y="65"/>
                  </a:lnTo>
                  <a:lnTo>
                    <a:pt x="10605" y="13"/>
                  </a:lnTo>
                  <a:lnTo>
                    <a:pt x="10464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2294;p44">
              <a:extLst>
                <a:ext uri="{FF2B5EF4-FFF2-40B4-BE49-F238E27FC236}">
                  <a16:creationId xmlns:a16="http://schemas.microsoft.com/office/drawing/2014/main" id="{BE38A853-3F27-74E8-813D-615AB0576E18}"/>
                </a:ext>
              </a:extLst>
            </p:cNvPr>
            <p:cNvSpPr/>
            <p:nvPr/>
          </p:nvSpPr>
          <p:spPr>
            <a:xfrm>
              <a:off x="3652775" y="2949550"/>
              <a:ext cx="279875" cy="36200"/>
            </a:xfrm>
            <a:custGeom>
              <a:avLst/>
              <a:gdLst/>
              <a:ahLst/>
              <a:cxnLst/>
              <a:rect l="l" t="t" r="r" b="b"/>
              <a:pathLst>
                <a:path w="11195" h="1448" extrusionOk="0">
                  <a:moveTo>
                    <a:pt x="730" y="0"/>
                  </a:moveTo>
                  <a:lnTo>
                    <a:pt x="577" y="13"/>
                  </a:lnTo>
                  <a:lnTo>
                    <a:pt x="449" y="52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8" y="320"/>
                  </a:lnTo>
                  <a:lnTo>
                    <a:pt x="64" y="436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13" y="871"/>
                  </a:lnTo>
                  <a:lnTo>
                    <a:pt x="64" y="999"/>
                  </a:lnTo>
                  <a:lnTo>
                    <a:pt x="128" y="1127"/>
                  </a:lnTo>
                  <a:lnTo>
                    <a:pt x="218" y="1230"/>
                  </a:lnTo>
                  <a:lnTo>
                    <a:pt x="321" y="1319"/>
                  </a:lnTo>
                  <a:lnTo>
                    <a:pt x="449" y="1384"/>
                  </a:lnTo>
                  <a:lnTo>
                    <a:pt x="577" y="1435"/>
                  </a:lnTo>
                  <a:lnTo>
                    <a:pt x="730" y="1448"/>
                  </a:lnTo>
                  <a:lnTo>
                    <a:pt x="10464" y="1448"/>
                  </a:lnTo>
                  <a:lnTo>
                    <a:pt x="10605" y="1435"/>
                  </a:lnTo>
                  <a:lnTo>
                    <a:pt x="10746" y="1384"/>
                  </a:lnTo>
                  <a:lnTo>
                    <a:pt x="10874" y="1319"/>
                  </a:lnTo>
                  <a:lnTo>
                    <a:pt x="10977" y="1230"/>
                  </a:lnTo>
                  <a:lnTo>
                    <a:pt x="11066" y="1127"/>
                  </a:lnTo>
                  <a:lnTo>
                    <a:pt x="11130" y="999"/>
                  </a:lnTo>
                  <a:lnTo>
                    <a:pt x="11169" y="871"/>
                  </a:lnTo>
                  <a:lnTo>
                    <a:pt x="11194" y="718"/>
                  </a:lnTo>
                  <a:lnTo>
                    <a:pt x="11169" y="577"/>
                  </a:lnTo>
                  <a:lnTo>
                    <a:pt x="11130" y="436"/>
                  </a:lnTo>
                  <a:lnTo>
                    <a:pt x="11066" y="320"/>
                  </a:lnTo>
                  <a:lnTo>
                    <a:pt x="10977" y="218"/>
                  </a:lnTo>
                  <a:lnTo>
                    <a:pt x="10874" y="128"/>
                  </a:lnTo>
                  <a:lnTo>
                    <a:pt x="10746" y="52"/>
                  </a:lnTo>
                  <a:lnTo>
                    <a:pt x="10605" y="13"/>
                  </a:lnTo>
                  <a:lnTo>
                    <a:pt x="10464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2295;p44">
              <a:extLst>
                <a:ext uri="{FF2B5EF4-FFF2-40B4-BE49-F238E27FC236}">
                  <a16:creationId xmlns:a16="http://schemas.microsoft.com/office/drawing/2014/main" id="{9BFACFB9-695A-B14F-6799-533102FCAAF9}"/>
                </a:ext>
              </a:extLst>
            </p:cNvPr>
            <p:cNvSpPr/>
            <p:nvPr/>
          </p:nvSpPr>
          <p:spPr>
            <a:xfrm>
              <a:off x="3678075" y="2576200"/>
              <a:ext cx="229275" cy="270275"/>
            </a:xfrm>
            <a:custGeom>
              <a:avLst/>
              <a:gdLst/>
              <a:ahLst/>
              <a:cxnLst/>
              <a:rect l="l" t="t" r="r" b="b"/>
              <a:pathLst>
                <a:path w="9171" h="10811" extrusionOk="0">
                  <a:moveTo>
                    <a:pt x="487" y="0"/>
                  </a:moveTo>
                  <a:lnTo>
                    <a:pt x="384" y="13"/>
                  </a:lnTo>
                  <a:lnTo>
                    <a:pt x="295" y="39"/>
                  </a:lnTo>
                  <a:lnTo>
                    <a:pt x="205" y="90"/>
                  </a:lnTo>
                  <a:lnTo>
                    <a:pt x="141" y="141"/>
                  </a:lnTo>
                  <a:lnTo>
                    <a:pt x="77" y="218"/>
                  </a:lnTo>
                  <a:lnTo>
                    <a:pt x="39" y="295"/>
                  </a:lnTo>
                  <a:lnTo>
                    <a:pt x="0" y="385"/>
                  </a:lnTo>
                  <a:lnTo>
                    <a:pt x="0" y="487"/>
                  </a:lnTo>
                  <a:lnTo>
                    <a:pt x="0" y="10298"/>
                  </a:lnTo>
                  <a:lnTo>
                    <a:pt x="474" y="10516"/>
                  </a:lnTo>
                  <a:lnTo>
                    <a:pt x="961" y="10708"/>
                  </a:lnTo>
                  <a:lnTo>
                    <a:pt x="961" y="974"/>
                  </a:lnTo>
                  <a:lnTo>
                    <a:pt x="2485" y="974"/>
                  </a:lnTo>
                  <a:lnTo>
                    <a:pt x="2844" y="1499"/>
                  </a:lnTo>
                  <a:lnTo>
                    <a:pt x="3010" y="1717"/>
                  </a:lnTo>
                  <a:lnTo>
                    <a:pt x="3202" y="1921"/>
                  </a:lnTo>
                  <a:lnTo>
                    <a:pt x="3305" y="2011"/>
                  </a:lnTo>
                  <a:lnTo>
                    <a:pt x="3407" y="2088"/>
                  </a:lnTo>
                  <a:lnTo>
                    <a:pt x="3510" y="2165"/>
                  </a:lnTo>
                  <a:lnTo>
                    <a:pt x="3612" y="2229"/>
                  </a:lnTo>
                  <a:lnTo>
                    <a:pt x="3727" y="2293"/>
                  </a:lnTo>
                  <a:lnTo>
                    <a:pt x="3843" y="2344"/>
                  </a:lnTo>
                  <a:lnTo>
                    <a:pt x="3958" y="2383"/>
                  </a:lnTo>
                  <a:lnTo>
                    <a:pt x="4086" y="2421"/>
                  </a:lnTo>
                  <a:lnTo>
                    <a:pt x="4201" y="2447"/>
                  </a:lnTo>
                  <a:lnTo>
                    <a:pt x="4329" y="2472"/>
                  </a:lnTo>
                  <a:lnTo>
                    <a:pt x="4457" y="2485"/>
                  </a:lnTo>
                  <a:lnTo>
                    <a:pt x="4713" y="2485"/>
                  </a:lnTo>
                  <a:lnTo>
                    <a:pt x="4842" y="2472"/>
                  </a:lnTo>
                  <a:lnTo>
                    <a:pt x="4957" y="2447"/>
                  </a:lnTo>
                  <a:lnTo>
                    <a:pt x="5085" y="2421"/>
                  </a:lnTo>
                  <a:lnTo>
                    <a:pt x="5200" y="2383"/>
                  </a:lnTo>
                  <a:lnTo>
                    <a:pt x="5315" y="2344"/>
                  </a:lnTo>
                  <a:lnTo>
                    <a:pt x="5431" y="2293"/>
                  </a:lnTo>
                  <a:lnTo>
                    <a:pt x="5546" y="2229"/>
                  </a:lnTo>
                  <a:lnTo>
                    <a:pt x="5661" y="2165"/>
                  </a:lnTo>
                  <a:lnTo>
                    <a:pt x="5764" y="2088"/>
                  </a:lnTo>
                  <a:lnTo>
                    <a:pt x="5866" y="2011"/>
                  </a:lnTo>
                  <a:lnTo>
                    <a:pt x="5969" y="1921"/>
                  </a:lnTo>
                  <a:lnTo>
                    <a:pt x="6148" y="1717"/>
                  </a:lnTo>
                  <a:lnTo>
                    <a:pt x="6327" y="1499"/>
                  </a:lnTo>
                  <a:lnTo>
                    <a:pt x="6673" y="974"/>
                  </a:lnTo>
                  <a:lnTo>
                    <a:pt x="8197" y="974"/>
                  </a:lnTo>
                  <a:lnTo>
                    <a:pt x="8197" y="10810"/>
                  </a:lnTo>
                  <a:lnTo>
                    <a:pt x="8697" y="10631"/>
                  </a:lnTo>
                  <a:lnTo>
                    <a:pt x="9171" y="10426"/>
                  </a:lnTo>
                  <a:lnTo>
                    <a:pt x="9171" y="487"/>
                  </a:lnTo>
                  <a:lnTo>
                    <a:pt x="9158" y="385"/>
                  </a:lnTo>
                  <a:lnTo>
                    <a:pt x="9132" y="295"/>
                  </a:lnTo>
                  <a:lnTo>
                    <a:pt x="9094" y="218"/>
                  </a:lnTo>
                  <a:lnTo>
                    <a:pt x="9030" y="141"/>
                  </a:lnTo>
                  <a:lnTo>
                    <a:pt x="8953" y="90"/>
                  </a:lnTo>
                  <a:lnTo>
                    <a:pt x="8876" y="39"/>
                  </a:lnTo>
                  <a:lnTo>
                    <a:pt x="8786" y="13"/>
                  </a:lnTo>
                  <a:lnTo>
                    <a:pt x="8684" y="0"/>
                  </a:lnTo>
                  <a:lnTo>
                    <a:pt x="6417" y="0"/>
                  </a:lnTo>
                  <a:lnTo>
                    <a:pt x="6302" y="13"/>
                  </a:lnTo>
                  <a:lnTo>
                    <a:pt x="6199" y="51"/>
                  </a:lnTo>
                  <a:lnTo>
                    <a:pt x="6097" y="128"/>
                  </a:lnTo>
                  <a:lnTo>
                    <a:pt x="6020" y="218"/>
                  </a:lnTo>
                  <a:lnTo>
                    <a:pt x="5520" y="948"/>
                  </a:lnTo>
                  <a:lnTo>
                    <a:pt x="5418" y="1076"/>
                  </a:lnTo>
                  <a:lnTo>
                    <a:pt x="5315" y="1191"/>
                  </a:lnTo>
                  <a:lnTo>
                    <a:pt x="5200" y="1281"/>
                  </a:lnTo>
                  <a:lnTo>
                    <a:pt x="5085" y="1358"/>
                  </a:lnTo>
                  <a:lnTo>
                    <a:pt x="4970" y="1422"/>
                  </a:lnTo>
                  <a:lnTo>
                    <a:pt x="4842" y="1460"/>
                  </a:lnTo>
                  <a:lnTo>
                    <a:pt x="4713" y="1486"/>
                  </a:lnTo>
                  <a:lnTo>
                    <a:pt x="4585" y="1499"/>
                  </a:lnTo>
                  <a:lnTo>
                    <a:pt x="4457" y="1486"/>
                  </a:lnTo>
                  <a:lnTo>
                    <a:pt x="4329" y="1460"/>
                  </a:lnTo>
                  <a:lnTo>
                    <a:pt x="4201" y="1422"/>
                  </a:lnTo>
                  <a:lnTo>
                    <a:pt x="4073" y="1358"/>
                  </a:lnTo>
                  <a:lnTo>
                    <a:pt x="3958" y="1281"/>
                  </a:lnTo>
                  <a:lnTo>
                    <a:pt x="3855" y="1191"/>
                  </a:lnTo>
                  <a:lnTo>
                    <a:pt x="3740" y="1076"/>
                  </a:lnTo>
                  <a:lnTo>
                    <a:pt x="3650" y="948"/>
                  </a:lnTo>
                  <a:lnTo>
                    <a:pt x="3151" y="218"/>
                  </a:lnTo>
                  <a:lnTo>
                    <a:pt x="3074" y="128"/>
                  </a:lnTo>
                  <a:lnTo>
                    <a:pt x="2972" y="51"/>
                  </a:lnTo>
                  <a:lnTo>
                    <a:pt x="2869" y="13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2296;p44">
              <a:extLst>
                <a:ext uri="{FF2B5EF4-FFF2-40B4-BE49-F238E27FC236}">
                  <a16:creationId xmlns:a16="http://schemas.microsoft.com/office/drawing/2014/main" id="{0492EAB9-FD67-964B-8181-B2DEBF97E978}"/>
                </a:ext>
              </a:extLst>
            </p:cNvPr>
            <p:cNvSpPr/>
            <p:nvPr/>
          </p:nvSpPr>
          <p:spPr>
            <a:xfrm>
              <a:off x="4134025" y="2120225"/>
              <a:ext cx="60875" cy="60550"/>
            </a:xfrm>
            <a:custGeom>
              <a:avLst/>
              <a:gdLst/>
              <a:ahLst/>
              <a:cxnLst/>
              <a:rect l="l" t="t" r="r" b="b"/>
              <a:pathLst>
                <a:path w="2435" h="2422" extrusionOk="0">
                  <a:moveTo>
                    <a:pt x="1089" y="1"/>
                  </a:moveTo>
                  <a:lnTo>
                    <a:pt x="974" y="26"/>
                  </a:lnTo>
                  <a:lnTo>
                    <a:pt x="859" y="52"/>
                  </a:lnTo>
                  <a:lnTo>
                    <a:pt x="743" y="90"/>
                  </a:lnTo>
                  <a:lnTo>
                    <a:pt x="641" y="142"/>
                  </a:lnTo>
                  <a:lnTo>
                    <a:pt x="538" y="206"/>
                  </a:lnTo>
                  <a:lnTo>
                    <a:pt x="449" y="270"/>
                  </a:lnTo>
                  <a:lnTo>
                    <a:pt x="359" y="359"/>
                  </a:lnTo>
                  <a:lnTo>
                    <a:pt x="282" y="436"/>
                  </a:lnTo>
                  <a:lnTo>
                    <a:pt x="218" y="539"/>
                  </a:lnTo>
                  <a:lnTo>
                    <a:pt x="154" y="628"/>
                  </a:lnTo>
                  <a:lnTo>
                    <a:pt x="103" y="744"/>
                  </a:lnTo>
                  <a:lnTo>
                    <a:pt x="65" y="846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1" y="1218"/>
                  </a:lnTo>
                  <a:lnTo>
                    <a:pt x="13" y="1333"/>
                  </a:lnTo>
                  <a:lnTo>
                    <a:pt x="26" y="1461"/>
                  </a:lnTo>
                  <a:lnTo>
                    <a:pt x="65" y="1576"/>
                  </a:lnTo>
                  <a:lnTo>
                    <a:pt x="103" y="1691"/>
                  </a:lnTo>
                  <a:lnTo>
                    <a:pt x="154" y="1794"/>
                  </a:lnTo>
                  <a:lnTo>
                    <a:pt x="218" y="1896"/>
                  </a:lnTo>
                  <a:lnTo>
                    <a:pt x="282" y="1986"/>
                  </a:lnTo>
                  <a:lnTo>
                    <a:pt x="359" y="2076"/>
                  </a:lnTo>
                  <a:lnTo>
                    <a:pt x="449" y="2153"/>
                  </a:lnTo>
                  <a:lnTo>
                    <a:pt x="538" y="2217"/>
                  </a:lnTo>
                  <a:lnTo>
                    <a:pt x="641" y="2281"/>
                  </a:lnTo>
                  <a:lnTo>
                    <a:pt x="743" y="2332"/>
                  </a:lnTo>
                  <a:lnTo>
                    <a:pt x="859" y="2370"/>
                  </a:lnTo>
                  <a:lnTo>
                    <a:pt x="974" y="2396"/>
                  </a:lnTo>
                  <a:lnTo>
                    <a:pt x="1089" y="2422"/>
                  </a:lnTo>
                  <a:lnTo>
                    <a:pt x="1345" y="2422"/>
                  </a:lnTo>
                  <a:lnTo>
                    <a:pt x="1461" y="2396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4" y="2281"/>
                  </a:lnTo>
                  <a:lnTo>
                    <a:pt x="1896" y="2217"/>
                  </a:lnTo>
                  <a:lnTo>
                    <a:pt x="1986" y="2153"/>
                  </a:lnTo>
                  <a:lnTo>
                    <a:pt x="2075" y="2076"/>
                  </a:lnTo>
                  <a:lnTo>
                    <a:pt x="2152" y="1986"/>
                  </a:lnTo>
                  <a:lnTo>
                    <a:pt x="2229" y="1896"/>
                  </a:lnTo>
                  <a:lnTo>
                    <a:pt x="2280" y="1794"/>
                  </a:lnTo>
                  <a:lnTo>
                    <a:pt x="2332" y="1691"/>
                  </a:lnTo>
                  <a:lnTo>
                    <a:pt x="2383" y="1576"/>
                  </a:lnTo>
                  <a:lnTo>
                    <a:pt x="2408" y="1461"/>
                  </a:lnTo>
                  <a:lnTo>
                    <a:pt x="2421" y="1333"/>
                  </a:lnTo>
                  <a:lnTo>
                    <a:pt x="2434" y="1218"/>
                  </a:lnTo>
                  <a:lnTo>
                    <a:pt x="2421" y="1089"/>
                  </a:lnTo>
                  <a:lnTo>
                    <a:pt x="2408" y="974"/>
                  </a:lnTo>
                  <a:lnTo>
                    <a:pt x="2383" y="846"/>
                  </a:lnTo>
                  <a:lnTo>
                    <a:pt x="2332" y="744"/>
                  </a:lnTo>
                  <a:lnTo>
                    <a:pt x="2280" y="628"/>
                  </a:lnTo>
                  <a:lnTo>
                    <a:pt x="2229" y="539"/>
                  </a:lnTo>
                  <a:lnTo>
                    <a:pt x="2152" y="436"/>
                  </a:lnTo>
                  <a:lnTo>
                    <a:pt x="2075" y="359"/>
                  </a:lnTo>
                  <a:lnTo>
                    <a:pt x="1986" y="270"/>
                  </a:lnTo>
                  <a:lnTo>
                    <a:pt x="1896" y="206"/>
                  </a:lnTo>
                  <a:lnTo>
                    <a:pt x="1794" y="142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2297;p44">
              <a:extLst>
                <a:ext uri="{FF2B5EF4-FFF2-40B4-BE49-F238E27FC236}">
                  <a16:creationId xmlns:a16="http://schemas.microsoft.com/office/drawing/2014/main" id="{AB9D90E9-6638-B344-9237-A4DFDD289FD7}"/>
                </a:ext>
              </a:extLst>
            </p:cNvPr>
            <p:cNvSpPr/>
            <p:nvPr/>
          </p:nvSpPr>
          <p:spPr>
            <a:xfrm>
              <a:off x="4114500" y="2301150"/>
              <a:ext cx="60850" cy="60850"/>
            </a:xfrm>
            <a:custGeom>
              <a:avLst/>
              <a:gdLst/>
              <a:ahLst/>
              <a:cxnLst/>
              <a:rect l="l" t="t" r="r" b="b"/>
              <a:pathLst>
                <a:path w="2434" h="2434" extrusionOk="0">
                  <a:moveTo>
                    <a:pt x="1217" y="0"/>
                  </a:moveTo>
                  <a:lnTo>
                    <a:pt x="1102" y="13"/>
                  </a:lnTo>
                  <a:lnTo>
                    <a:pt x="974" y="26"/>
                  </a:lnTo>
                  <a:lnTo>
                    <a:pt x="858" y="52"/>
                  </a:lnTo>
                  <a:lnTo>
                    <a:pt x="743" y="103"/>
                  </a:lnTo>
                  <a:lnTo>
                    <a:pt x="641" y="154"/>
                  </a:lnTo>
                  <a:lnTo>
                    <a:pt x="538" y="205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49"/>
                  </a:lnTo>
                  <a:lnTo>
                    <a:pt x="218" y="538"/>
                  </a:lnTo>
                  <a:lnTo>
                    <a:pt x="154" y="641"/>
                  </a:lnTo>
                  <a:lnTo>
                    <a:pt x="103" y="743"/>
                  </a:lnTo>
                  <a:lnTo>
                    <a:pt x="64" y="858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0" y="1217"/>
                  </a:lnTo>
                  <a:lnTo>
                    <a:pt x="13" y="1345"/>
                  </a:lnTo>
                  <a:lnTo>
                    <a:pt x="26" y="1460"/>
                  </a:lnTo>
                  <a:lnTo>
                    <a:pt x="64" y="1576"/>
                  </a:lnTo>
                  <a:lnTo>
                    <a:pt x="103" y="1691"/>
                  </a:lnTo>
                  <a:lnTo>
                    <a:pt x="154" y="1793"/>
                  </a:lnTo>
                  <a:lnTo>
                    <a:pt x="218" y="1896"/>
                  </a:lnTo>
                  <a:lnTo>
                    <a:pt x="282" y="1986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8" y="2229"/>
                  </a:lnTo>
                  <a:lnTo>
                    <a:pt x="641" y="2280"/>
                  </a:lnTo>
                  <a:lnTo>
                    <a:pt x="743" y="2331"/>
                  </a:lnTo>
                  <a:lnTo>
                    <a:pt x="858" y="2370"/>
                  </a:lnTo>
                  <a:lnTo>
                    <a:pt x="974" y="2408"/>
                  </a:lnTo>
                  <a:lnTo>
                    <a:pt x="1102" y="2421"/>
                  </a:lnTo>
                  <a:lnTo>
                    <a:pt x="1217" y="2434"/>
                  </a:lnTo>
                  <a:lnTo>
                    <a:pt x="1345" y="2421"/>
                  </a:lnTo>
                  <a:lnTo>
                    <a:pt x="1460" y="2408"/>
                  </a:lnTo>
                  <a:lnTo>
                    <a:pt x="1576" y="2370"/>
                  </a:lnTo>
                  <a:lnTo>
                    <a:pt x="1691" y="2331"/>
                  </a:lnTo>
                  <a:lnTo>
                    <a:pt x="1793" y="2280"/>
                  </a:lnTo>
                  <a:lnTo>
                    <a:pt x="1896" y="2229"/>
                  </a:lnTo>
                  <a:lnTo>
                    <a:pt x="1998" y="2152"/>
                  </a:lnTo>
                  <a:lnTo>
                    <a:pt x="2075" y="2075"/>
                  </a:lnTo>
                  <a:lnTo>
                    <a:pt x="2152" y="1986"/>
                  </a:lnTo>
                  <a:lnTo>
                    <a:pt x="2229" y="1896"/>
                  </a:lnTo>
                  <a:lnTo>
                    <a:pt x="2293" y="1793"/>
                  </a:lnTo>
                  <a:lnTo>
                    <a:pt x="2344" y="1691"/>
                  </a:lnTo>
                  <a:lnTo>
                    <a:pt x="2383" y="1576"/>
                  </a:lnTo>
                  <a:lnTo>
                    <a:pt x="2408" y="1460"/>
                  </a:lnTo>
                  <a:lnTo>
                    <a:pt x="2434" y="1345"/>
                  </a:lnTo>
                  <a:lnTo>
                    <a:pt x="2434" y="1217"/>
                  </a:lnTo>
                  <a:lnTo>
                    <a:pt x="2434" y="1089"/>
                  </a:lnTo>
                  <a:lnTo>
                    <a:pt x="2408" y="974"/>
                  </a:lnTo>
                  <a:lnTo>
                    <a:pt x="2383" y="858"/>
                  </a:lnTo>
                  <a:lnTo>
                    <a:pt x="2344" y="743"/>
                  </a:lnTo>
                  <a:lnTo>
                    <a:pt x="2293" y="641"/>
                  </a:lnTo>
                  <a:lnTo>
                    <a:pt x="2229" y="538"/>
                  </a:lnTo>
                  <a:lnTo>
                    <a:pt x="2152" y="449"/>
                  </a:lnTo>
                  <a:lnTo>
                    <a:pt x="2075" y="359"/>
                  </a:lnTo>
                  <a:lnTo>
                    <a:pt x="1998" y="282"/>
                  </a:lnTo>
                  <a:lnTo>
                    <a:pt x="1896" y="205"/>
                  </a:lnTo>
                  <a:lnTo>
                    <a:pt x="1793" y="154"/>
                  </a:lnTo>
                  <a:lnTo>
                    <a:pt x="1691" y="103"/>
                  </a:lnTo>
                  <a:lnTo>
                    <a:pt x="1576" y="52"/>
                  </a:lnTo>
                  <a:lnTo>
                    <a:pt x="1460" y="26"/>
                  </a:lnTo>
                  <a:lnTo>
                    <a:pt x="1345" y="13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2298;p44">
              <a:extLst>
                <a:ext uri="{FF2B5EF4-FFF2-40B4-BE49-F238E27FC236}">
                  <a16:creationId xmlns:a16="http://schemas.microsoft.com/office/drawing/2014/main" id="{A03F2651-225E-0334-BB4D-BD6672F1D6F5}"/>
                </a:ext>
              </a:extLst>
            </p:cNvPr>
            <p:cNvSpPr/>
            <p:nvPr/>
          </p:nvSpPr>
          <p:spPr>
            <a:xfrm>
              <a:off x="3768675" y="2134000"/>
              <a:ext cx="60875" cy="60875"/>
            </a:xfrm>
            <a:custGeom>
              <a:avLst/>
              <a:gdLst/>
              <a:ahLst/>
              <a:cxnLst/>
              <a:rect l="l" t="t" r="r" b="b"/>
              <a:pathLst>
                <a:path w="2435" h="2435" extrusionOk="0">
                  <a:moveTo>
                    <a:pt x="1218" y="1"/>
                  </a:moveTo>
                  <a:lnTo>
                    <a:pt x="1089" y="13"/>
                  </a:lnTo>
                  <a:lnTo>
                    <a:pt x="974" y="26"/>
                  </a:lnTo>
                  <a:lnTo>
                    <a:pt x="859" y="65"/>
                  </a:lnTo>
                  <a:lnTo>
                    <a:pt x="744" y="103"/>
                  </a:lnTo>
                  <a:lnTo>
                    <a:pt x="641" y="154"/>
                  </a:lnTo>
                  <a:lnTo>
                    <a:pt x="539" y="218"/>
                  </a:lnTo>
                  <a:lnTo>
                    <a:pt x="436" y="282"/>
                  </a:lnTo>
                  <a:lnTo>
                    <a:pt x="359" y="359"/>
                  </a:lnTo>
                  <a:lnTo>
                    <a:pt x="283" y="449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45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3" y="1986"/>
                  </a:lnTo>
                  <a:lnTo>
                    <a:pt x="359" y="2075"/>
                  </a:lnTo>
                  <a:lnTo>
                    <a:pt x="436" y="2152"/>
                  </a:lnTo>
                  <a:lnTo>
                    <a:pt x="539" y="2229"/>
                  </a:lnTo>
                  <a:lnTo>
                    <a:pt x="641" y="2280"/>
                  </a:lnTo>
                  <a:lnTo>
                    <a:pt x="744" y="2332"/>
                  </a:lnTo>
                  <a:lnTo>
                    <a:pt x="859" y="2383"/>
                  </a:lnTo>
                  <a:lnTo>
                    <a:pt x="974" y="2408"/>
                  </a:lnTo>
                  <a:lnTo>
                    <a:pt x="1089" y="2421"/>
                  </a:lnTo>
                  <a:lnTo>
                    <a:pt x="1218" y="2434"/>
                  </a:lnTo>
                  <a:lnTo>
                    <a:pt x="1333" y="2421"/>
                  </a:lnTo>
                  <a:lnTo>
                    <a:pt x="1461" y="2408"/>
                  </a:lnTo>
                  <a:lnTo>
                    <a:pt x="1576" y="2383"/>
                  </a:lnTo>
                  <a:lnTo>
                    <a:pt x="1691" y="2332"/>
                  </a:lnTo>
                  <a:lnTo>
                    <a:pt x="1794" y="2280"/>
                  </a:lnTo>
                  <a:lnTo>
                    <a:pt x="1896" y="2229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1" y="1345"/>
                  </a:lnTo>
                  <a:lnTo>
                    <a:pt x="2434" y="1217"/>
                  </a:lnTo>
                  <a:lnTo>
                    <a:pt x="2421" y="1089"/>
                  </a:lnTo>
                  <a:lnTo>
                    <a:pt x="2409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49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18"/>
                  </a:lnTo>
                  <a:lnTo>
                    <a:pt x="1794" y="154"/>
                  </a:lnTo>
                  <a:lnTo>
                    <a:pt x="1691" y="103"/>
                  </a:lnTo>
                  <a:lnTo>
                    <a:pt x="1576" y="65"/>
                  </a:lnTo>
                  <a:lnTo>
                    <a:pt x="1461" y="26"/>
                  </a:lnTo>
                  <a:lnTo>
                    <a:pt x="1333" y="13"/>
                  </a:lnTo>
                  <a:lnTo>
                    <a:pt x="1218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2299;p44">
              <a:extLst>
                <a:ext uri="{FF2B5EF4-FFF2-40B4-BE49-F238E27FC236}">
                  <a16:creationId xmlns:a16="http://schemas.microsoft.com/office/drawing/2014/main" id="{7BD9BFE0-FEB5-887D-1EA7-3F4423EABE5F}"/>
                </a:ext>
              </a:extLst>
            </p:cNvPr>
            <p:cNvSpPr/>
            <p:nvPr/>
          </p:nvSpPr>
          <p:spPr>
            <a:xfrm>
              <a:off x="3468650" y="2192600"/>
              <a:ext cx="60550" cy="60850"/>
            </a:xfrm>
            <a:custGeom>
              <a:avLst/>
              <a:gdLst/>
              <a:ahLst/>
              <a:cxnLst/>
              <a:rect l="l" t="t" r="r" b="b"/>
              <a:pathLst>
                <a:path w="2422" h="2434" extrusionOk="0">
                  <a:moveTo>
                    <a:pt x="1090" y="0"/>
                  </a:moveTo>
                  <a:lnTo>
                    <a:pt x="974" y="26"/>
                  </a:lnTo>
                  <a:lnTo>
                    <a:pt x="846" y="52"/>
                  </a:lnTo>
                  <a:lnTo>
                    <a:pt x="744" y="90"/>
                  </a:lnTo>
                  <a:lnTo>
                    <a:pt x="628" y="141"/>
                  </a:lnTo>
                  <a:lnTo>
                    <a:pt x="539" y="205"/>
                  </a:lnTo>
                  <a:lnTo>
                    <a:pt x="436" y="282"/>
                  </a:lnTo>
                  <a:lnTo>
                    <a:pt x="359" y="359"/>
                  </a:lnTo>
                  <a:lnTo>
                    <a:pt x="270" y="436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32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86"/>
                  </a:lnTo>
                  <a:lnTo>
                    <a:pt x="359" y="2075"/>
                  </a:lnTo>
                  <a:lnTo>
                    <a:pt x="436" y="2152"/>
                  </a:lnTo>
                  <a:lnTo>
                    <a:pt x="539" y="2216"/>
                  </a:lnTo>
                  <a:lnTo>
                    <a:pt x="628" y="2280"/>
                  </a:lnTo>
                  <a:lnTo>
                    <a:pt x="744" y="2331"/>
                  </a:lnTo>
                  <a:lnTo>
                    <a:pt x="846" y="2370"/>
                  </a:lnTo>
                  <a:lnTo>
                    <a:pt x="974" y="2408"/>
                  </a:lnTo>
                  <a:lnTo>
                    <a:pt x="1090" y="2421"/>
                  </a:lnTo>
                  <a:lnTo>
                    <a:pt x="1218" y="2434"/>
                  </a:lnTo>
                  <a:lnTo>
                    <a:pt x="1333" y="2421"/>
                  </a:lnTo>
                  <a:lnTo>
                    <a:pt x="1461" y="2408"/>
                  </a:lnTo>
                  <a:lnTo>
                    <a:pt x="1576" y="2370"/>
                  </a:lnTo>
                  <a:lnTo>
                    <a:pt x="1691" y="2331"/>
                  </a:lnTo>
                  <a:lnTo>
                    <a:pt x="1794" y="2280"/>
                  </a:lnTo>
                  <a:lnTo>
                    <a:pt x="1896" y="2216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396" y="1461"/>
                  </a:lnTo>
                  <a:lnTo>
                    <a:pt x="2422" y="1332"/>
                  </a:lnTo>
                  <a:lnTo>
                    <a:pt x="2422" y="1217"/>
                  </a:lnTo>
                  <a:lnTo>
                    <a:pt x="2422" y="1089"/>
                  </a:lnTo>
                  <a:lnTo>
                    <a:pt x="2396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36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05"/>
                  </a:lnTo>
                  <a:lnTo>
                    <a:pt x="1794" y="141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33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2300;p44">
              <a:extLst>
                <a:ext uri="{FF2B5EF4-FFF2-40B4-BE49-F238E27FC236}">
                  <a16:creationId xmlns:a16="http://schemas.microsoft.com/office/drawing/2014/main" id="{63B09D49-643F-AA86-2EFC-7BAF4FC4E6F0}"/>
                </a:ext>
              </a:extLst>
            </p:cNvPr>
            <p:cNvSpPr/>
            <p:nvPr/>
          </p:nvSpPr>
          <p:spPr>
            <a:xfrm>
              <a:off x="3351775" y="2175950"/>
              <a:ext cx="60550" cy="60550"/>
            </a:xfrm>
            <a:custGeom>
              <a:avLst/>
              <a:gdLst/>
              <a:ahLst/>
              <a:cxnLst/>
              <a:rect l="l" t="t" r="r" b="b"/>
              <a:pathLst>
                <a:path w="2422" h="2422" extrusionOk="0">
                  <a:moveTo>
                    <a:pt x="1090" y="0"/>
                  </a:moveTo>
                  <a:lnTo>
                    <a:pt x="962" y="26"/>
                  </a:lnTo>
                  <a:lnTo>
                    <a:pt x="846" y="52"/>
                  </a:lnTo>
                  <a:lnTo>
                    <a:pt x="731" y="90"/>
                  </a:lnTo>
                  <a:lnTo>
                    <a:pt x="629" y="141"/>
                  </a:lnTo>
                  <a:lnTo>
                    <a:pt x="526" y="205"/>
                  </a:lnTo>
                  <a:lnTo>
                    <a:pt x="436" y="269"/>
                  </a:lnTo>
                  <a:lnTo>
                    <a:pt x="347" y="359"/>
                  </a:lnTo>
                  <a:lnTo>
                    <a:pt x="270" y="436"/>
                  </a:lnTo>
                  <a:lnTo>
                    <a:pt x="206" y="538"/>
                  </a:lnTo>
                  <a:lnTo>
                    <a:pt x="142" y="628"/>
                  </a:lnTo>
                  <a:lnTo>
                    <a:pt x="91" y="743"/>
                  </a:lnTo>
                  <a:lnTo>
                    <a:pt x="52" y="846"/>
                  </a:lnTo>
                  <a:lnTo>
                    <a:pt x="14" y="961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32"/>
                  </a:lnTo>
                  <a:lnTo>
                    <a:pt x="14" y="1460"/>
                  </a:lnTo>
                  <a:lnTo>
                    <a:pt x="52" y="1576"/>
                  </a:lnTo>
                  <a:lnTo>
                    <a:pt x="91" y="1678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86"/>
                  </a:lnTo>
                  <a:lnTo>
                    <a:pt x="347" y="2075"/>
                  </a:lnTo>
                  <a:lnTo>
                    <a:pt x="436" y="2152"/>
                  </a:lnTo>
                  <a:lnTo>
                    <a:pt x="526" y="2216"/>
                  </a:lnTo>
                  <a:lnTo>
                    <a:pt x="629" y="2280"/>
                  </a:lnTo>
                  <a:lnTo>
                    <a:pt x="731" y="2331"/>
                  </a:lnTo>
                  <a:lnTo>
                    <a:pt x="846" y="2370"/>
                  </a:lnTo>
                  <a:lnTo>
                    <a:pt x="962" y="2395"/>
                  </a:lnTo>
                  <a:lnTo>
                    <a:pt x="1090" y="2421"/>
                  </a:lnTo>
                  <a:lnTo>
                    <a:pt x="1333" y="2421"/>
                  </a:lnTo>
                  <a:lnTo>
                    <a:pt x="1448" y="2395"/>
                  </a:lnTo>
                  <a:lnTo>
                    <a:pt x="1576" y="2370"/>
                  </a:lnTo>
                  <a:lnTo>
                    <a:pt x="1679" y="2331"/>
                  </a:lnTo>
                  <a:lnTo>
                    <a:pt x="1794" y="2280"/>
                  </a:lnTo>
                  <a:lnTo>
                    <a:pt x="1884" y="2216"/>
                  </a:lnTo>
                  <a:lnTo>
                    <a:pt x="1986" y="2152"/>
                  </a:lnTo>
                  <a:lnTo>
                    <a:pt x="2063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78"/>
                  </a:lnTo>
                  <a:lnTo>
                    <a:pt x="2370" y="1576"/>
                  </a:lnTo>
                  <a:lnTo>
                    <a:pt x="2396" y="1460"/>
                  </a:lnTo>
                  <a:lnTo>
                    <a:pt x="2422" y="1332"/>
                  </a:lnTo>
                  <a:lnTo>
                    <a:pt x="2422" y="1217"/>
                  </a:lnTo>
                  <a:lnTo>
                    <a:pt x="2422" y="1089"/>
                  </a:lnTo>
                  <a:lnTo>
                    <a:pt x="2396" y="961"/>
                  </a:lnTo>
                  <a:lnTo>
                    <a:pt x="2370" y="846"/>
                  </a:lnTo>
                  <a:lnTo>
                    <a:pt x="2332" y="743"/>
                  </a:lnTo>
                  <a:lnTo>
                    <a:pt x="2281" y="628"/>
                  </a:lnTo>
                  <a:lnTo>
                    <a:pt x="2217" y="538"/>
                  </a:lnTo>
                  <a:lnTo>
                    <a:pt x="2153" y="436"/>
                  </a:lnTo>
                  <a:lnTo>
                    <a:pt x="2063" y="359"/>
                  </a:lnTo>
                  <a:lnTo>
                    <a:pt x="1986" y="269"/>
                  </a:lnTo>
                  <a:lnTo>
                    <a:pt x="1884" y="205"/>
                  </a:lnTo>
                  <a:lnTo>
                    <a:pt x="1794" y="141"/>
                  </a:lnTo>
                  <a:lnTo>
                    <a:pt x="1679" y="90"/>
                  </a:lnTo>
                  <a:lnTo>
                    <a:pt x="1576" y="52"/>
                  </a:lnTo>
                  <a:lnTo>
                    <a:pt x="1448" y="26"/>
                  </a:lnTo>
                  <a:lnTo>
                    <a:pt x="1333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2301;p44">
              <a:extLst>
                <a:ext uri="{FF2B5EF4-FFF2-40B4-BE49-F238E27FC236}">
                  <a16:creationId xmlns:a16="http://schemas.microsoft.com/office/drawing/2014/main" id="{4C679FBF-0270-513E-AE00-00ECF18CC2A4}"/>
                </a:ext>
              </a:extLst>
            </p:cNvPr>
            <p:cNvSpPr/>
            <p:nvPr/>
          </p:nvSpPr>
          <p:spPr>
            <a:xfrm>
              <a:off x="3268225" y="2432100"/>
              <a:ext cx="60525" cy="60550"/>
            </a:xfrm>
            <a:custGeom>
              <a:avLst/>
              <a:gdLst/>
              <a:ahLst/>
              <a:cxnLst/>
              <a:rect l="l" t="t" r="r" b="b"/>
              <a:pathLst>
                <a:path w="2421" h="2422" extrusionOk="0">
                  <a:moveTo>
                    <a:pt x="1089" y="1"/>
                  </a:moveTo>
                  <a:lnTo>
                    <a:pt x="961" y="26"/>
                  </a:lnTo>
                  <a:lnTo>
                    <a:pt x="845" y="52"/>
                  </a:lnTo>
                  <a:lnTo>
                    <a:pt x="743" y="90"/>
                  </a:lnTo>
                  <a:lnTo>
                    <a:pt x="628" y="142"/>
                  </a:lnTo>
                  <a:lnTo>
                    <a:pt x="525" y="206"/>
                  </a:lnTo>
                  <a:lnTo>
                    <a:pt x="436" y="282"/>
                  </a:lnTo>
                  <a:lnTo>
                    <a:pt x="346" y="359"/>
                  </a:lnTo>
                  <a:lnTo>
                    <a:pt x="269" y="436"/>
                  </a:lnTo>
                  <a:lnTo>
                    <a:pt x="205" y="539"/>
                  </a:lnTo>
                  <a:lnTo>
                    <a:pt x="141" y="628"/>
                  </a:lnTo>
                  <a:lnTo>
                    <a:pt x="90" y="744"/>
                  </a:lnTo>
                  <a:lnTo>
                    <a:pt x="51" y="846"/>
                  </a:lnTo>
                  <a:lnTo>
                    <a:pt x="26" y="974"/>
                  </a:lnTo>
                  <a:lnTo>
                    <a:pt x="0" y="1089"/>
                  </a:lnTo>
                  <a:lnTo>
                    <a:pt x="0" y="1217"/>
                  </a:lnTo>
                  <a:lnTo>
                    <a:pt x="0" y="1333"/>
                  </a:lnTo>
                  <a:lnTo>
                    <a:pt x="26" y="1461"/>
                  </a:lnTo>
                  <a:lnTo>
                    <a:pt x="51" y="1576"/>
                  </a:lnTo>
                  <a:lnTo>
                    <a:pt x="90" y="1691"/>
                  </a:lnTo>
                  <a:lnTo>
                    <a:pt x="141" y="1794"/>
                  </a:lnTo>
                  <a:lnTo>
                    <a:pt x="205" y="1896"/>
                  </a:lnTo>
                  <a:lnTo>
                    <a:pt x="269" y="1986"/>
                  </a:lnTo>
                  <a:lnTo>
                    <a:pt x="346" y="2076"/>
                  </a:lnTo>
                  <a:lnTo>
                    <a:pt x="436" y="2152"/>
                  </a:lnTo>
                  <a:lnTo>
                    <a:pt x="525" y="2216"/>
                  </a:lnTo>
                  <a:lnTo>
                    <a:pt x="628" y="2281"/>
                  </a:lnTo>
                  <a:lnTo>
                    <a:pt x="743" y="2332"/>
                  </a:lnTo>
                  <a:lnTo>
                    <a:pt x="845" y="2370"/>
                  </a:lnTo>
                  <a:lnTo>
                    <a:pt x="961" y="2409"/>
                  </a:lnTo>
                  <a:lnTo>
                    <a:pt x="1089" y="2421"/>
                  </a:lnTo>
                  <a:lnTo>
                    <a:pt x="1332" y="2421"/>
                  </a:lnTo>
                  <a:lnTo>
                    <a:pt x="1460" y="2409"/>
                  </a:lnTo>
                  <a:lnTo>
                    <a:pt x="1575" y="2370"/>
                  </a:lnTo>
                  <a:lnTo>
                    <a:pt x="1678" y="2332"/>
                  </a:lnTo>
                  <a:lnTo>
                    <a:pt x="1793" y="2281"/>
                  </a:lnTo>
                  <a:lnTo>
                    <a:pt x="1883" y="2216"/>
                  </a:lnTo>
                  <a:lnTo>
                    <a:pt x="1985" y="2152"/>
                  </a:lnTo>
                  <a:lnTo>
                    <a:pt x="2062" y="2076"/>
                  </a:lnTo>
                  <a:lnTo>
                    <a:pt x="2152" y="1986"/>
                  </a:lnTo>
                  <a:lnTo>
                    <a:pt x="2216" y="1896"/>
                  </a:lnTo>
                  <a:lnTo>
                    <a:pt x="2280" y="1794"/>
                  </a:lnTo>
                  <a:lnTo>
                    <a:pt x="2331" y="1691"/>
                  </a:lnTo>
                  <a:lnTo>
                    <a:pt x="2370" y="1576"/>
                  </a:lnTo>
                  <a:lnTo>
                    <a:pt x="2395" y="1461"/>
                  </a:lnTo>
                  <a:lnTo>
                    <a:pt x="2421" y="1333"/>
                  </a:lnTo>
                  <a:lnTo>
                    <a:pt x="2421" y="1217"/>
                  </a:lnTo>
                  <a:lnTo>
                    <a:pt x="2421" y="1089"/>
                  </a:lnTo>
                  <a:lnTo>
                    <a:pt x="2395" y="974"/>
                  </a:lnTo>
                  <a:lnTo>
                    <a:pt x="2370" y="846"/>
                  </a:lnTo>
                  <a:lnTo>
                    <a:pt x="2331" y="744"/>
                  </a:lnTo>
                  <a:lnTo>
                    <a:pt x="2280" y="628"/>
                  </a:lnTo>
                  <a:lnTo>
                    <a:pt x="2216" y="539"/>
                  </a:lnTo>
                  <a:lnTo>
                    <a:pt x="2152" y="436"/>
                  </a:lnTo>
                  <a:lnTo>
                    <a:pt x="2062" y="359"/>
                  </a:lnTo>
                  <a:lnTo>
                    <a:pt x="1985" y="282"/>
                  </a:lnTo>
                  <a:lnTo>
                    <a:pt x="1883" y="206"/>
                  </a:lnTo>
                  <a:lnTo>
                    <a:pt x="1793" y="142"/>
                  </a:lnTo>
                  <a:lnTo>
                    <a:pt x="1678" y="90"/>
                  </a:lnTo>
                  <a:lnTo>
                    <a:pt x="1575" y="52"/>
                  </a:lnTo>
                  <a:lnTo>
                    <a:pt x="1460" y="26"/>
                  </a:lnTo>
                  <a:lnTo>
                    <a:pt x="1332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2302;p44">
              <a:extLst>
                <a:ext uri="{FF2B5EF4-FFF2-40B4-BE49-F238E27FC236}">
                  <a16:creationId xmlns:a16="http://schemas.microsoft.com/office/drawing/2014/main" id="{C70E9BA3-C823-CB67-6243-36A7DC4FC3DD}"/>
                </a:ext>
              </a:extLst>
            </p:cNvPr>
            <p:cNvSpPr/>
            <p:nvPr/>
          </p:nvSpPr>
          <p:spPr>
            <a:xfrm>
              <a:off x="3334825" y="2618775"/>
              <a:ext cx="60850" cy="60550"/>
            </a:xfrm>
            <a:custGeom>
              <a:avLst/>
              <a:gdLst/>
              <a:ahLst/>
              <a:cxnLst/>
              <a:rect l="l" t="t" r="r" b="b"/>
              <a:pathLst>
                <a:path w="2434" h="2422" extrusionOk="0">
                  <a:moveTo>
                    <a:pt x="1089" y="1"/>
                  </a:moveTo>
                  <a:lnTo>
                    <a:pt x="974" y="14"/>
                  </a:lnTo>
                  <a:lnTo>
                    <a:pt x="858" y="52"/>
                  </a:lnTo>
                  <a:lnTo>
                    <a:pt x="743" y="90"/>
                  </a:lnTo>
                  <a:lnTo>
                    <a:pt x="641" y="142"/>
                  </a:lnTo>
                  <a:lnTo>
                    <a:pt x="538" y="206"/>
                  </a:lnTo>
                  <a:lnTo>
                    <a:pt x="448" y="270"/>
                  </a:lnTo>
                  <a:lnTo>
                    <a:pt x="359" y="347"/>
                  </a:lnTo>
                  <a:lnTo>
                    <a:pt x="282" y="436"/>
                  </a:lnTo>
                  <a:lnTo>
                    <a:pt x="218" y="526"/>
                  </a:lnTo>
                  <a:lnTo>
                    <a:pt x="154" y="628"/>
                  </a:lnTo>
                  <a:lnTo>
                    <a:pt x="103" y="731"/>
                  </a:lnTo>
                  <a:lnTo>
                    <a:pt x="64" y="846"/>
                  </a:lnTo>
                  <a:lnTo>
                    <a:pt x="26" y="961"/>
                  </a:lnTo>
                  <a:lnTo>
                    <a:pt x="13" y="1089"/>
                  </a:lnTo>
                  <a:lnTo>
                    <a:pt x="0" y="1205"/>
                  </a:lnTo>
                  <a:lnTo>
                    <a:pt x="13" y="1333"/>
                  </a:lnTo>
                  <a:lnTo>
                    <a:pt x="26" y="1448"/>
                  </a:lnTo>
                  <a:lnTo>
                    <a:pt x="64" y="1576"/>
                  </a:lnTo>
                  <a:lnTo>
                    <a:pt x="103" y="1679"/>
                  </a:lnTo>
                  <a:lnTo>
                    <a:pt x="154" y="1794"/>
                  </a:lnTo>
                  <a:lnTo>
                    <a:pt x="218" y="1883"/>
                  </a:lnTo>
                  <a:lnTo>
                    <a:pt x="282" y="1986"/>
                  </a:lnTo>
                  <a:lnTo>
                    <a:pt x="359" y="2063"/>
                  </a:lnTo>
                  <a:lnTo>
                    <a:pt x="448" y="2140"/>
                  </a:lnTo>
                  <a:lnTo>
                    <a:pt x="538" y="2216"/>
                  </a:lnTo>
                  <a:lnTo>
                    <a:pt x="641" y="2281"/>
                  </a:lnTo>
                  <a:lnTo>
                    <a:pt x="743" y="2332"/>
                  </a:lnTo>
                  <a:lnTo>
                    <a:pt x="858" y="2370"/>
                  </a:lnTo>
                  <a:lnTo>
                    <a:pt x="974" y="2396"/>
                  </a:lnTo>
                  <a:lnTo>
                    <a:pt x="1089" y="2421"/>
                  </a:lnTo>
                  <a:lnTo>
                    <a:pt x="1345" y="2421"/>
                  </a:lnTo>
                  <a:lnTo>
                    <a:pt x="1460" y="2396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3" y="2281"/>
                  </a:lnTo>
                  <a:lnTo>
                    <a:pt x="1896" y="2216"/>
                  </a:lnTo>
                  <a:lnTo>
                    <a:pt x="1985" y="2140"/>
                  </a:lnTo>
                  <a:lnTo>
                    <a:pt x="2075" y="2063"/>
                  </a:lnTo>
                  <a:lnTo>
                    <a:pt x="2152" y="1986"/>
                  </a:lnTo>
                  <a:lnTo>
                    <a:pt x="2229" y="1883"/>
                  </a:lnTo>
                  <a:lnTo>
                    <a:pt x="2293" y="1794"/>
                  </a:lnTo>
                  <a:lnTo>
                    <a:pt x="2344" y="1679"/>
                  </a:lnTo>
                  <a:lnTo>
                    <a:pt x="2382" y="1576"/>
                  </a:lnTo>
                  <a:lnTo>
                    <a:pt x="2408" y="1448"/>
                  </a:lnTo>
                  <a:lnTo>
                    <a:pt x="2421" y="1333"/>
                  </a:lnTo>
                  <a:lnTo>
                    <a:pt x="2434" y="1205"/>
                  </a:lnTo>
                  <a:lnTo>
                    <a:pt x="2421" y="1089"/>
                  </a:lnTo>
                  <a:lnTo>
                    <a:pt x="2408" y="961"/>
                  </a:lnTo>
                  <a:lnTo>
                    <a:pt x="2382" y="846"/>
                  </a:lnTo>
                  <a:lnTo>
                    <a:pt x="2344" y="731"/>
                  </a:lnTo>
                  <a:lnTo>
                    <a:pt x="2293" y="628"/>
                  </a:lnTo>
                  <a:lnTo>
                    <a:pt x="2229" y="526"/>
                  </a:lnTo>
                  <a:lnTo>
                    <a:pt x="2152" y="436"/>
                  </a:lnTo>
                  <a:lnTo>
                    <a:pt x="2075" y="347"/>
                  </a:lnTo>
                  <a:lnTo>
                    <a:pt x="1985" y="270"/>
                  </a:lnTo>
                  <a:lnTo>
                    <a:pt x="1896" y="206"/>
                  </a:lnTo>
                  <a:lnTo>
                    <a:pt x="1793" y="142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0" y="14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2303;p44">
              <a:extLst>
                <a:ext uri="{FF2B5EF4-FFF2-40B4-BE49-F238E27FC236}">
                  <a16:creationId xmlns:a16="http://schemas.microsoft.com/office/drawing/2014/main" id="{9E97F974-F7C7-1B59-8B7F-14833F8BDD33}"/>
                </a:ext>
              </a:extLst>
            </p:cNvPr>
            <p:cNvSpPr/>
            <p:nvPr/>
          </p:nvSpPr>
          <p:spPr>
            <a:xfrm>
              <a:off x="3268225" y="2759675"/>
              <a:ext cx="60525" cy="60850"/>
            </a:xfrm>
            <a:custGeom>
              <a:avLst/>
              <a:gdLst/>
              <a:ahLst/>
              <a:cxnLst/>
              <a:rect l="l" t="t" r="r" b="b"/>
              <a:pathLst>
                <a:path w="2421" h="2434" extrusionOk="0">
                  <a:moveTo>
                    <a:pt x="1204" y="0"/>
                  </a:moveTo>
                  <a:lnTo>
                    <a:pt x="1089" y="13"/>
                  </a:lnTo>
                  <a:lnTo>
                    <a:pt x="961" y="26"/>
                  </a:lnTo>
                  <a:lnTo>
                    <a:pt x="845" y="64"/>
                  </a:lnTo>
                  <a:lnTo>
                    <a:pt x="743" y="103"/>
                  </a:lnTo>
                  <a:lnTo>
                    <a:pt x="628" y="154"/>
                  </a:lnTo>
                  <a:lnTo>
                    <a:pt x="525" y="218"/>
                  </a:lnTo>
                  <a:lnTo>
                    <a:pt x="436" y="282"/>
                  </a:lnTo>
                  <a:lnTo>
                    <a:pt x="346" y="359"/>
                  </a:lnTo>
                  <a:lnTo>
                    <a:pt x="269" y="448"/>
                  </a:lnTo>
                  <a:lnTo>
                    <a:pt x="205" y="538"/>
                  </a:lnTo>
                  <a:lnTo>
                    <a:pt x="141" y="641"/>
                  </a:lnTo>
                  <a:lnTo>
                    <a:pt x="90" y="743"/>
                  </a:lnTo>
                  <a:lnTo>
                    <a:pt x="51" y="858"/>
                  </a:lnTo>
                  <a:lnTo>
                    <a:pt x="26" y="974"/>
                  </a:lnTo>
                  <a:lnTo>
                    <a:pt x="0" y="1102"/>
                  </a:lnTo>
                  <a:lnTo>
                    <a:pt x="0" y="1217"/>
                  </a:lnTo>
                  <a:lnTo>
                    <a:pt x="0" y="1345"/>
                  </a:lnTo>
                  <a:lnTo>
                    <a:pt x="26" y="1460"/>
                  </a:lnTo>
                  <a:lnTo>
                    <a:pt x="51" y="1576"/>
                  </a:lnTo>
                  <a:lnTo>
                    <a:pt x="90" y="1691"/>
                  </a:lnTo>
                  <a:lnTo>
                    <a:pt x="141" y="1793"/>
                  </a:lnTo>
                  <a:lnTo>
                    <a:pt x="205" y="1896"/>
                  </a:lnTo>
                  <a:lnTo>
                    <a:pt x="269" y="1985"/>
                  </a:lnTo>
                  <a:lnTo>
                    <a:pt x="346" y="2075"/>
                  </a:lnTo>
                  <a:lnTo>
                    <a:pt x="436" y="2152"/>
                  </a:lnTo>
                  <a:lnTo>
                    <a:pt x="525" y="2229"/>
                  </a:lnTo>
                  <a:lnTo>
                    <a:pt x="628" y="2293"/>
                  </a:lnTo>
                  <a:lnTo>
                    <a:pt x="743" y="2344"/>
                  </a:lnTo>
                  <a:lnTo>
                    <a:pt x="845" y="2382"/>
                  </a:lnTo>
                  <a:lnTo>
                    <a:pt x="961" y="2408"/>
                  </a:lnTo>
                  <a:lnTo>
                    <a:pt x="1089" y="2421"/>
                  </a:lnTo>
                  <a:lnTo>
                    <a:pt x="1204" y="2434"/>
                  </a:lnTo>
                  <a:lnTo>
                    <a:pt x="1332" y="2421"/>
                  </a:lnTo>
                  <a:lnTo>
                    <a:pt x="1460" y="2408"/>
                  </a:lnTo>
                  <a:lnTo>
                    <a:pt x="1575" y="2382"/>
                  </a:lnTo>
                  <a:lnTo>
                    <a:pt x="1678" y="2344"/>
                  </a:lnTo>
                  <a:lnTo>
                    <a:pt x="1793" y="2293"/>
                  </a:lnTo>
                  <a:lnTo>
                    <a:pt x="1883" y="2229"/>
                  </a:lnTo>
                  <a:lnTo>
                    <a:pt x="1985" y="2152"/>
                  </a:lnTo>
                  <a:lnTo>
                    <a:pt x="2062" y="2075"/>
                  </a:lnTo>
                  <a:lnTo>
                    <a:pt x="2152" y="1985"/>
                  </a:lnTo>
                  <a:lnTo>
                    <a:pt x="2216" y="1896"/>
                  </a:lnTo>
                  <a:lnTo>
                    <a:pt x="2280" y="1793"/>
                  </a:lnTo>
                  <a:lnTo>
                    <a:pt x="2331" y="1691"/>
                  </a:lnTo>
                  <a:lnTo>
                    <a:pt x="2370" y="1576"/>
                  </a:lnTo>
                  <a:lnTo>
                    <a:pt x="2395" y="1460"/>
                  </a:lnTo>
                  <a:lnTo>
                    <a:pt x="2421" y="1345"/>
                  </a:lnTo>
                  <a:lnTo>
                    <a:pt x="2421" y="1217"/>
                  </a:lnTo>
                  <a:lnTo>
                    <a:pt x="2421" y="1102"/>
                  </a:lnTo>
                  <a:lnTo>
                    <a:pt x="2395" y="974"/>
                  </a:lnTo>
                  <a:lnTo>
                    <a:pt x="2370" y="858"/>
                  </a:lnTo>
                  <a:lnTo>
                    <a:pt x="2331" y="743"/>
                  </a:lnTo>
                  <a:lnTo>
                    <a:pt x="2280" y="641"/>
                  </a:lnTo>
                  <a:lnTo>
                    <a:pt x="2216" y="538"/>
                  </a:lnTo>
                  <a:lnTo>
                    <a:pt x="2152" y="448"/>
                  </a:lnTo>
                  <a:lnTo>
                    <a:pt x="2062" y="359"/>
                  </a:lnTo>
                  <a:lnTo>
                    <a:pt x="1985" y="282"/>
                  </a:lnTo>
                  <a:lnTo>
                    <a:pt x="1883" y="218"/>
                  </a:lnTo>
                  <a:lnTo>
                    <a:pt x="1793" y="154"/>
                  </a:lnTo>
                  <a:lnTo>
                    <a:pt x="1678" y="103"/>
                  </a:lnTo>
                  <a:lnTo>
                    <a:pt x="1575" y="64"/>
                  </a:lnTo>
                  <a:lnTo>
                    <a:pt x="1460" y="26"/>
                  </a:lnTo>
                  <a:lnTo>
                    <a:pt x="1332" y="13"/>
                  </a:lnTo>
                  <a:lnTo>
                    <a:pt x="1204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2304;p44">
              <a:extLst>
                <a:ext uri="{FF2B5EF4-FFF2-40B4-BE49-F238E27FC236}">
                  <a16:creationId xmlns:a16="http://schemas.microsoft.com/office/drawing/2014/main" id="{36E68C88-C895-38BE-3FAB-531B91555897}"/>
                </a:ext>
              </a:extLst>
            </p:cNvPr>
            <p:cNvSpPr/>
            <p:nvPr/>
          </p:nvSpPr>
          <p:spPr>
            <a:xfrm>
              <a:off x="3385075" y="2966825"/>
              <a:ext cx="60875" cy="60550"/>
            </a:xfrm>
            <a:custGeom>
              <a:avLst/>
              <a:gdLst/>
              <a:ahLst/>
              <a:cxnLst/>
              <a:rect l="l" t="t" r="r" b="b"/>
              <a:pathLst>
                <a:path w="2435" h="2422" extrusionOk="0">
                  <a:moveTo>
                    <a:pt x="1090" y="1"/>
                  </a:moveTo>
                  <a:lnTo>
                    <a:pt x="974" y="27"/>
                  </a:lnTo>
                  <a:lnTo>
                    <a:pt x="859" y="52"/>
                  </a:lnTo>
                  <a:lnTo>
                    <a:pt x="744" y="91"/>
                  </a:lnTo>
                  <a:lnTo>
                    <a:pt x="641" y="142"/>
                  </a:lnTo>
                  <a:lnTo>
                    <a:pt x="539" y="206"/>
                  </a:lnTo>
                  <a:lnTo>
                    <a:pt x="436" y="270"/>
                  </a:lnTo>
                  <a:lnTo>
                    <a:pt x="360" y="360"/>
                  </a:lnTo>
                  <a:lnTo>
                    <a:pt x="283" y="436"/>
                  </a:lnTo>
                  <a:lnTo>
                    <a:pt x="206" y="539"/>
                  </a:lnTo>
                  <a:lnTo>
                    <a:pt x="142" y="628"/>
                  </a:lnTo>
                  <a:lnTo>
                    <a:pt x="91" y="744"/>
                  </a:lnTo>
                  <a:lnTo>
                    <a:pt x="52" y="846"/>
                  </a:lnTo>
                  <a:lnTo>
                    <a:pt x="27" y="961"/>
                  </a:lnTo>
                  <a:lnTo>
                    <a:pt x="1" y="1090"/>
                  </a:lnTo>
                  <a:lnTo>
                    <a:pt x="1" y="1218"/>
                  </a:lnTo>
                  <a:lnTo>
                    <a:pt x="1" y="1333"/>
                  </a:lnTo>
                  <a:lnTo>
                    <a:pt x="27" y="1461"/>
                  </a:lnTo>
                  <a:lnTo>
                    <a:pt x="52" y="1576"/>
                  </a:lnTo>
                  <a:lnTo>
                    <a:pt x="91" y="1679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3" y="1986"/>
                  </a:lnTo>
                  <a:lnTo>
                    <a:pt x="360" y="2076"/>
                  </a:lnTo>
                  <a:lnTo>
                    <a:pt x="436" y="2153"/>
                  </a:lnTo>
                  <a:lnTo>
                    <a:pt x="539" y="2217"/>
                  </a:lnTo>
                  <a:lnTo>
                    <a:pt x="641" y="2281"/>
                  </a:lnTo>
                  <a:lnTo>
                    <a:pt x="744" y="2332"/>
                  </a:lnTo>
                  <a:lnTo>
                    <a:pt x="859" y="2370"/>
                  </a:lnTo>
                  <a:lnTo>
                    <a:pt x="974" y="2396"/>
                  </a:lnTo>
                  <a:lnTo>
                    <a:pt x="1090" y="2422"/>
                  </a:lnTo>
                  <a:lnTo>
                    <a:pt x="1333" y="2422"/>
                  </a:lnTo>
                  <a:lnTo>
                    <a:pt x="1461" y="2396"/>
                  </a:lnTo>
                  <a:lnTo>
                    <a:pt x="1576" y="2370"/>
                  </a:lnTo>
                  <a:lnTo>
                    <a:pt x="1692" y="2332"/>
                  </a:lnTo>
                  <a:lnTo>
                    <a:pt x="1794" y="2281"/>
                  </a:lnTo>
                  <a:lnTo>
                    <a:pt x="1897" y="2217"/>
                  </a:lnTo>
                  <a:lnTo>
                    <a:pt x="1986" y="2153"/>
                  </a:lnTo>
                  <a:lnTo>
                    <a:pt x="2076" y="2076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79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2" y="1333"/>
                  </a:lnTo>
                  <a:lnTo>
                    <a:pt x="2434" y="1218"/>
                  </a:lnTo>
                  <a:lnTo>
                    <a:pt x="2422" y="1090"/>
                  </a:lnTo>
                  <a:lnTo>
                    <a:pt x="2409" y="961"/>
                  </a:lnTo>
                  <a:lnTo>
                    <a:pt x="2370" y="846"/>
                  </a:lnTo>
                  <a:lnTo>
                    <a:pt x="2332" y="744"/>
                  </a:lnTo>
                  <a:lnTo>
                    <a:pt x="2281" y="628"/>
                  </a:lnTo>
                  <a:lnTo>
                    <a:pt x="2217" y="539"/>
                  </a:lnTo>
                  <a:lnTo>
                    <a:pt x="2153" y="436"/>
                  </a:lnTo>
                  <a:lnTo>
                    <a:pt x="2076" y="360"/>
                  </a:lnTo>
                  <a:lnTo>
                    <a:pt x="1986" y="270"/>
                  </a:lnTo>
                  <a:lnTo>
                    <a:pt x="1897" y="206"/>
                  </a:lnTo>
                  <a:lnTo>
                    <a:pt x="1794" y="142"/>
                  </a:lnTo>
                  <a:lnTo>
                    <a:pt x="1692" y="91"/>
                  </a:lnTo>
                  <a:lnTo>
                    <a:pt x="1576" y="52"/>
                  </a:lnTo>
                  <a:lnTo>
                    <a:pt x="1461" y="27"/>
                  </a:lnTo>
                  <a:lnTo>
                    <a:pt x="1333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2305;p44">
              <a:extLst>
                <a:ext uri="{FF2B5EF4-FFF2-40B4-BE49-F238E27FC236}">
                  <a16:creationId xmlns:a16="http://schemas.microsoft.com/office/drawing/2014/main" id="{B764E47D-E741-9833-A62A-373DA1A2DC53}"/>
                </a:ext>
              </a:extLst>
            </p:cNvPr>
            <p:cNvSpPr/>
            <p:nvPr/>
          </p:nvSpPr>
          <p:spPr>
            <a:xfrm>
              <a:off x="4036050" y="2993100"/>
              <a:ext cx="60850" cy="60850"/>
            </a:xfrm>
            <a:custGeom>
              <a:avLst/>
              <a:gdLst/>
              <a:ahLst/>
              <a:cxnLst/>
              <a:rect l="l" t="t" r="r" b="b"/>
              <a:pathLst>
                <a:path w="2434" h="2434" extrusionOk="0">
                  <a:moveTo>
                    <a:pt x="1217" y="0"/>
                  </a:moveTo>
                  <a:lnTo>
                    <a:pt x="1102" y="13"/>
                  </a:lnTo>
                  <a:lnTo>
                    <a:pt x="974" y="26"/>
                  </a:lnTo>
                  <a:lnTo>
                    <a:pt x="858" y="64"/>
                  </a:lnTo>
                  <a:lnTo>
                    <a:pt x="743" y="103"/>
                  </a:lnTo>
                  <a:lnTo>
                    <a:pt x="641" y="154"/>
                  </a:lnTo>
                  <a:lnTo>
                    <a:pt x="538" y="218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48"/>
                  </a:lnTo>
                  <a:lnTo>
                    <a:pt x="218" y="538"/>
                  </a:lnTo>
                  <a:lnTo>
                    <a:pt x="154" y="641"/>
                  </a:lnTo>
                  <a:lnTo>
                    <a:pt x="103" y="743"/>
                  </a:lnTo>
                  <a:lnTo>
                    <a:pt x="64" y="858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0" y="1217"/>
                  </a:lnTo>
                  <a:lnTo>
                    <a:pt x="13" y="1345"/>
                  </a:lnTo>
                  <a:lnTo>
                    <a:pt x="26" y="1460"/>
                  </a:lnTo>
                  <a:lnTo>
                    <a:pt x="64" y="1576"/>
                  </a:lnTo>
                  <a:lnTo>
                    <a:pt x="103" y="1691"/>
                  </a:lnTo>
                  <a:lnTo>
                    <a:pt x="154" y="1793"/>
                  </a:lnTo>
                  <a:lnTo>
                    <a:pt x="218" y="1896"/>
                  </a:lnTo>
                  <a:lnTo>
                    <a:pt x="282" y="1985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8" y="2229"/>
                  </a:lnTo>
                  <a:lnTo>
                    <a:pt x="641" y="2293"/>
                  </a:lnTo>
                  <a:lnTo>
                    <a:pt x="743" y="2344"/>
                  </a:lnTo>
                  <a:lnTo>
                    <a:pt x="858" y="2382"/>
                  </a:lnTo>
                  <a:lnTo>
                    <a:pt x="974" y="2408"/>
                  </a:lnTo>
                  <a:lnTo>
                    <a:pt x="1102" y="2421"/>
                  </a:lnTo>
                  <a:lnTo>
                    <a:pt x="1217" y="2434"/>
                  </a:lnTo>
                  <a:lnTo>
                    <a:pt x="1345" y="2421"/>
                  </a:lnTo>
                  <a:lnTo>
                    <a:pt x="1460" y="2408"/>
                  </a:lnTo>
                  <a:lnTo>
                    <a:pt x="1576" y="2382"/>
                  </a:lnTo>
                  <a:lnTo>
                    <a:pt x="1691" y="2344"/>
                  </a:lnTo>
                  <a:lnTo>
                    <a:pt x="1793" y="2293"/>
                  </a:lnTo>
                  <a:lnTo>
                    <a:pt x="1896" y="2229"/>
                  </a:lnTo>
                  <a:lnTo>
                    <a:pt x="1998" y="2152"/>
                  </a:lnTo>
                  <a:lnTo>
                    <a:pt x="2075" y="2075"/>
                  </a:lnTo>
                  <a:lnTo>
                    <a:pt x="2152" y="1985"/>
                  </a:lnTo>
                  <a:lnTo>
                    <a:pt x="2229" y="1896"/>
                  </a:lnTo>
                  <a:lnTo>
                    <a:pt x="2293" y="1793"/>
                  </a:lnTo>
                  <a:lnTo>
                    <a:pt x="2344" y="1691"/>
                  </a:lnTo>
                  <a:lnTo>
                    <a:pt x="2383" y="1576"/>
                  </a:lnTo>
                  <a:lnTo>
                    <a:pt x="2408" y="1460"/>
                  </a:lnTo>
                  <a:lnTo>
                    <a:pt x="2434" y="1345"/>
                  </a:lnTo>
                  <a:lnTo>
                    <a:pt x="2434" y="1217"/>
                  </a:lnTo>
                  <a:lnTo>
                    <a:pt x="2434" y="1089"/>
                  </a:lnTo>
                  <a:lnTo>
                    <a:pt x="2408" y="974"/>
                  </a:lnTo>
                  <a:lnTo>
                    <a:pt x="2383" y="858"/>
                  </a:lnTo>
                  <a:lnTo>
                    <a:pt x="2344" y="743"/>
                  </a:lnTo>
                  <a:lnTo>
                    <a:pt x="2293" y="641"/>
                  </a:lnTo>
                  <a:lnTo>
                    <a:pt x="2229" y="538"/>
                  </a:lnTo>
                  <a:lnTo>
                    <a:pt x="2152" y="448"/>
                  </a:lnTo>
                  <a:lnTo>
                    <a:pt x="2075" y="359"/>
                  </a:lnTo>
                  <a:lnTo>
                    <a:pt x="1998" y="282"/>
                  </a:lnTo>
                  <a:lnTo>
                    <a:pt x="1896" y="218"/>
                  </a:lnTo>
                  <a:lnTo>
                    <a:pt x="1793" y="154"/>
                  </a:lnTo>
                  <a:lnTo>
                    <a:pt x="1691" y="103"/>
                  </a:lnTo>
                  <a:lnTo>
                    <a:pt x="1576" y="64"/>
                  </a:lnTo>
                  <a:lnTo>
                    <a:pt x="1460" y="26"/>
                  </a:lnTo>
                  <a:lnTo>
                    <a:pt x="1345" y="13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2306;p44">
              <a:extLst>
                <a:ext uri="{FF2B5EF4-FFF2-40B4-BE49-F238E27FC236}">
                  <a16:creationId xmlns:a16="http://schemas.microsoft.com/office/drawing/2014/main" id="{BFD8D6C8-4FE6-3D21-C8C2-753BC2ECCE00}"/>
                </a:ext>
              </a:extLst>
            </p:cNvPr>
            <p:cNvSpPr/>
            <p:nvPr/>
          </p:nvSpPr>
          <p:spPr>
            <a:xfrm>
              <a:off x="4228800" y="2822425"/>
              <a:ext cx="60875" cy="60875"/>
            </a:xfrm>
            <a:custGeom>
              <a:avLst/>
              <a:gdLst/>
              <a:ahLst/>
              <a:cxnLst/>
              <a:rect l="l" t="t" r="r" b="b"/>
              <a:pathLst>
                <a:path w="2435" h="2435" extrusionOk="0">
                  <a:moveTo>
                    <a:pt x="1089" y="1"/>
                  </a:moveTo>
                  <a:lnTo>
                    <a:pt x="974" y="26"/>
                  </a:lnTo>
                  <a:lnTo>
                    <a:pt x="859" y="52"/>
                  </a:lnTo>
                  <a:lnTo>
                    <a:pt x="744" y="90"/>
                  </a:lnTo>
                  <a:lnTo>
                    <a:pt x="641" y="141"/>
                  </a:lnTo>
                  <a:lnTo>
                    <a:pt x="539" y="205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36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1" y="1217"/>
                  </a:lnTo>
                  <a:lnTo>
                    <a:pt x="13" y="1333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2" y="1986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9" y="2216"/>
                  </a:lnTo>
                  <a:lnTo>
                    <a:pt x="641" y="2280"/>
                  </a:lnTo>
                  <a:lnTo>
                    <a:pt x="744" y="2332"/>
                  </a:lnTo>
                  <a:lnTo>
                    <a:pt x="859" y="2370"/>
                  </a:lnTo>
                  <a:lnTo>
                    <a:pt x="974" y="2408"/>
                  </a:lnTo>
                  <a:lnTo>
                    <a:pt x="1089" y="2421"/>
                  </a:lnTo>
                  <a:lnTo>
                    <a:pt x="1217" y="2434"/>
                  </a:lnTo>
                  <a:lnTo>
                    <a:pt x="1346" y="2421"/>
                  </a:lnTo>
                  <a:lnTo>
                    <a:pt x="1461" y="2408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4" y="2280"/>
                  </a:lnTo>
                  <a:lnTo>
                    <a:pt x="1896" y="2216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2" y="1986"/>
                  </a:lnTo>
                  <a:lnTo>
                    <a:pt x="2216" y="1896"/>
                  </a:lnTo>
                  <a:lnTo>
                    <a:pt x="2280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1" y="1333"/>
                  </a:lnTo>
                  <a:lnTo>
                    <a:pt x="2434" y="1217"/>
                  </a:lnTo>
                  <a:lnTo>
                    <a:pt x="2421" y="1089"/>
                  </a:lnTo>
                  <a:lnTo>
                    <a:pt x="2409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0" y="641"/>
                  </a:lnTo>
                  <a:lnTo>
                    <a:pt x="2216" y="538"/>
                  </a:lnTo>
                  <a:lnTo>
                    <a:pt x="2152" y="436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05"/>
                  </a:lnTo>
                  <a:lnTo>
                    <a:pt x="1794" y="141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46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2307;p44">
              <a:extLst>
                <a:ext uri="{FF2B5EF4-FFF2-40B4-BE49-F238E27FC236}">
                  <a16:creationId xmlns:a16="http://schemas.microsoft.com/office/drawing/2014/main" id="{AFFB2491-2E1D-E230-DCD9-D04A986664A0}"/>
                </a:ext>
              </a:extLst>
            </p:cNvPr>
            <p:cNvSpPr/>
            <p:nvPr/>
          </p:nvSpPr>
          <p:spPr>
            <a:xfrm>
              <a:off x="4315250" y="2674175"/>
              <a:ext cx="60550" cy="60850"/>
            </a:xfrm>
            <a:custGeom>
              <a:avLst/>
              <a:gdLst/>
              <a:ahLst/>
              <a:cxnLst/>
              <a:rect l="l" t="t" r="r" b="b"/>
              <a:pathLst>
                <a:path w="2422" h="2434" extrusionOk="0">
                  <a:moveTo>
                    <a:pt x="1205" y="0"/>
                  </a:moveTo>
                  <a:lnTo>
                    <a:pt x="1089" y="13"/>
                  </a:lnTo>
                  <a:lnTo>
                    <a:pt x="961" y="26"/>
                  </a:lnTo>
                  <a:lnTo>
                    <a:pt x="846" y="65"/>
                  </a:lnTo>
                  <a:lnTo>
                    <a:pt x="744" y="103"/>
                  </a:lnTo>
                  <a:lnTo>
                    <a:pt x="628" y="154"/>
                  </a:lnTo>
                  <a:lnTo>
                    <a:pt x="526" y="218"/>
                  </a:lnTo>
                  <a:lnTo>
                    <a:pt x="436" y="282"/>
                  </a:lnTo>
                  <a:lnTo>
                    <a:pt x="347" y="359"/>
                  </a:lnTo>
                  <a:lnTo>
                    <a:pt x="270" y="449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102"/>
                  </a:lnTo>
                  <a:lnTo>
                    <a:pt x="1" y="1217"/>
                  </a:lnTo>
                  <a:lnTo>
                    <a:pt x="1" y="1345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99"/>
                  </a:lnTo>
                  <a:lnTo>
                    <a:pt x="347" y="2075"/>
                  </a:lnTo>
                  <a:lnTo>
                    <a:pt x="436" y="2152"/>
                  </a:lnTo>
                  <a:lnTo>
                    <a:pt x="526" y="2229"/>
                  </a:lnTo>
                  <a:lnTo>
                    <a:pt x="628" y="2293"/>
                  </a:lnTo>
                  <a:lnTo>
                    <a:pt x="744" y="2344"/>
                  </a:lnTo>
                  <a:lnTo>
                    <a:pt x="846" y="2383"/>
                  </a:lnTo>
                  <a:lnTo>
                    <a:pt x="961" y="2408"/>
                  </a:lnTo>
                  <a:lnTo>
                    <a:pt x="1089" y="2434"/>
                  </a:lnTo>
                  <a:lnTo>
                    <a:pt x="1333" y="2434"/>
                  </a:lnTo>
                  <a:lnTo>
                    <a:pt x="1461" y="2408"/>
                  </a:lnTo>
                  <a:lnTo>
                    <a:pt x="1576" y="2383"/>
                  </a:lnTo>
                  <a:lnTo>
                    <a:pt x="1679" y="2344"/>
                  </a:lnTo>
                  <a:lnTo>
                    <a:pt x="1794" y="2293"/>
                  </a:lnTo>
                  <a:lnTo>
                    <a:pt x="1884" y="2229"/>
                  </a:lnTo>
                  <a:lnTo>
                    <a:pt x="1986" y="2152"/>
                  </a:lnTo>
                  <a:lnTo>
                    <a:pt x="2063" y="2075"/>
                  </a:lnTo>
                  <a:lnTo>
                    <a:pt x="2153" y="1999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396" y="1461"/>
                  </a:lnTo>
                  <a:lnTo>
                    <a:pt x="2421" y="1345"/>
                  </a:lnTo>
                  <a:lnTo>
                    <a:pt x="2421" y="1217"/>
                  </a:lnTo>
                  <a:lnTo>
                    <a:pt x="2421" y="1102"/>
                  </a:lnTo>
                  <a:lnTo>
                    <a:pt x="2396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49"/>
                  </a:lnTo>
                  <a:lnTo>
                    <a:pt x="2063" y="359"/>
                  </a:lnTo>
                  <a:lnTo>
                    <a:pt x="1986" y="282"/>
                  </a:lnTo>
                  <a:lnTo>
                    <a:pt x="1884" y="218"/>
                  </a:lnTo>
                  <a:lnTo>
                    <a:pt x="1794" y="154"/>
                  </a:lnTo>
                  <a:lnTo>
                    <a:pt x="1679" y="103"/>
                  </a:lnTo>
                  <a:lnTo>
                    <a:pt x="1576" y="65"/>
                  </a:lnTo>
                  <a:lnTo>
                    <a:pt x="1461" y="26"/>
                  </a:lnTo>
                  <a:lnTo>
                    <a:pt x="1333" y="13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Rectangle 510">
            <a:extLst>
              <a:ext uri="{FF2B5EF4-FFF2-40B4-BE49-F238E27FC236}">
                <a16:creationId xmlns:a16="http://schemas.microsoft.com/office/drawing/2014/main" id="{6915898A-09B5-B86B-26BB-25E8119788AC}"/>
              </a:ext>
            </a:extLst>
          </p:cNvPr>
          <p:cNvSpPr/>
          <p:nvPr/>
        </p:nvSpPr>
        <p:spPr>
          <a:xfrm>
            <a:off x="4960652" y="1266180"/>
            <a:ext cx="1584793" cy="327674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Right Brace 511">
            <a:extLst>
              <a:ext uri="{FF2B5EF4-FFF2-40B4-BE49-F238E27FC236}">
                <a16:creationId xmlns:a16="http://schemas.microsoft.com/office/drawing/2014/main" id="{BF635ABB-D994-F0AA-9836-06A93D17819B}"/>
              </a:ext>
            </a:extLst>
          </p:cNvPr>
          <p:cNvSpPr/>
          <p:nvPr/>
        </p:nvSpPr>
        <p:spPr>
          <a:xfrm>
            <a:off x="6747909" y="1266180"/>
            <a:ext cx="424937" cy="3276749"/>
          </a:xfrm>
          <a:prstGeom prst="rightBrac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13" name="Table 513">
            <a:extLst>
              <a:ext uri="{FF2B5EF4-FFF2-40B4-BE49-F238E27FC236}">
                <a16:creationId xmlns:a16="http://schemas.microsoft.com/office/drawing/2014/main" id="{2C7888B5-894C-ABFE-61C0-0A0762000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918163"/>
              </p:ext>
            </p:extLst>
          </p:nvPr>
        </p:nvGraphicFramePr>
        <p:xfrm>
          <a:off x="7340429" y="1255290"/>
          <a:ext cx="818495" cy="3255328"/>
        </p:xfrm>
        <a:graphic>
          <a:graphicData uri="http://schemas.openxmlformats.org/drawingml/2006/table">
            <a:tbl>
              <a:tblPr firstRow="1" bandRow="1">
                <a:tableStyleId>{D655B1A4-A964-484E-B66A-1FFD07528006}</a:tableStyleId>
              </a:tblPr>
              <a:tblGrid>
                <a:gridCol w="818495">
                  <a:extLst>
                    <a:ext uri="{9D8B030D-6E8A-4147-A177-3AD203B41FA5}">
                      <a16:colId xmlns:a16="http://schemas.microsoft.com/office/drawing/2014/main" val="1418548071"/>
                    </a:ext>
                  </a:extLst>
                </a:gridCol>
              </a:tblGrid>
              <a:tr h="4069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t+28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7237356"/>
                  </a:ext>
                </a:extLst>
              </a:tr>
              <a:tr h="4069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t+29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411367"/>
                  </a:ext>
                </a:extLst>
              </a:tr>
              <a:tr h="4069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t+30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061474"/>
                  </a:ext>
                </a:extLst>
              </a:tr>
              <a:tr h="40691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473584"/>
                  </a:ext>
                </a:extLst>
              </a:tr>
              <a:tr h="40691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4555249"/>
                  </a:ext>
                </a:extLst>
              </a:tr>
              <a:tr h="40691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950126"/>
                  </a:ext>
                </a:extLst>
              </a:tr>
              <a:tr h="40691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2603632"/>
                  </a:ext>
                </a:extLst>
              </a:tr>
              <a:tr h="4069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6702951"/>
                  </a:ext>
                </a:extLst>
              </a:tr>
            </a:tbl>
          </a:graphicData>
        </a:graphic>
      </p:graphicFrame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26AEF2F9-50D9-C135-BEF6-36EF01C29121}"/>
              </a:ext>
            </a:extLst>
          </p:cNvPr>
          <p:cNvCxnSpPr>
            <a:cxnSpLocks/>
          </p:cNvCxnSpPr>
          <p:nvPr/>
        </p:nvCxnSpPr>
        <p:spPr>
          <a:xfrm>
            <a:off x="7749676" y="2597332"/>
            <a:ext cx="0" cy="125366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0770C13-C6FA-B466-150D-8B068FF1D609}"/>
              </a:ext>
            </a:extLst>
          </p:cNvPr>
          <p:cNvSpPr txBox="1"/>
          <p:nvPr/>
        </p:nvSpPr>
        <p:spPr>
          <a:xfrm>
            <a:off x="1203757" y="1470427"/>
            <a:ext cx="5315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</a:t>
            </a:r>
            <a:r>
              <a:rPr lang="en-US" sz="800" baseline="30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</a:t>
            </a:r>
            <a:r>
              <a:rPr lang="en-US" sz="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262508-133E-7E4B-C28C-E939A651D0EA}"/>
              </a:ext>
            </a:extLst>
          </p:cNvPr>
          <p:cNvSpPr txBox="1"/>
          <p:nvPr/>
        </p:nvSpPr>
        <p:spPr>
          <a:xfrm>
            <a:off x="1777124" y="1728803"/>
            <a:ext cx="531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(t+1)</a:t>
            </a:r>
            <a:r>
              <a:rPr lang="en-US" sz="800" baseline="30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</a:t>
            </a:r>
            <a:r>
              <a:rPr lang="en-US" sz="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166894-B48B-F655-FBA2-17E4745E896C}"/>
              </a:ext>
            </a:extLst>
          </p:cNvPr>
          <p:cNvSpPr txBox="1"/>
          <p:nvPr/>
        </p:nvSpPr>
        <p:spPr>
          <a:xfrm>
            <a:off x="2367241" y="1989968"/>
            <a:ext cx="531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(t+2)</a:t>
            </a:r>
            <a:r>
              <a:rPr lang="en-US" sz="800" baseline="30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</a:t>
            </a:r>
            <a:r>
              <a:rPr lang="en-US" sz="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8781CD-02F8-2199-25D2-487884B9B55D}"/>
              </a:ext>
            </a:extLst>
          </p:cNvPr>
          <p:cNvSpPr txBox="1"/>
          <p:nvPr/>
        </p:nvSpPr>
        <p:spPr>
          <a:xfrm>
            <a:off x="3635040" y="3296725"/>
            <a:ext cx="58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(T-28)</a:t>
            </a:r>
            <a:r>
              <a:rPr lang="en-US" sz="800" baseline="30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</a:t>
            </a:r>
            <a:r>
              <a:rPr lang="en-US" sz="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day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884120-A59C-8F14-D254-7F46F489A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533" y="2719140"/>
            <a:ext cx="1345088" cy="35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936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9"/>
          <p:cNvSpPr/>
          <p:nvPr/>
        </p:nvSpPr>
        <p:spPr>
          <a:xfrm>
            <a:off x="6763600" y="2425750"/>
            <a:ext cx="12036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9"/>
          <p:cNvSpPr/>
          <p:nvPr/>
        </p:nvSpPr>
        <p:spPr>
          <a:xfrm>
            <a:off x="1176800" y="2425750"/>
            <a:ext cx="12036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1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Modelling Approaches Followed</a:t>
            </a:r>
            <a:endParaRPr dirty="0"/>
          </a:p>
        </p:txBody>
      </p:sp>
      <p:grpSp>
        <p:nvGrpSpPr>
          <p:cNvPr id="453" name="Google Shape;453;p19"/>
          <p:cNvGrpSpPr/>
          <p:nvPr/>
        </p:nvGrpSpPr>
        <p:grpSpPr>
          <a:xfrm>
            <a:off x="6890506" y="2571186"/>
            <a:ext cx="939063" cy="912750"/>
            <a:chOff x="6452356" y="2349928"/>
            <a:chExt cx="939063" cy="912750"/>
          </a:xfrm>
        </p:grpSpPr>
        <p:sp>
          <p:nvSpPr>
            <p:cNvPr id="454" name="Google Shape;454;p19"/>
            <p:cNvSpPr/>
            <p:nvPr/>
          </p:nvSpPr>
          <p:spPr>
            <a:xfrm>
              <a:off x="6452356" y="2349928"/>
              <a:ext cx="209997" cy="209956"/>
            </a:xfrm>
            <a:custGeom>
              <a:avLst/>
              <a:gdLst/>
              <a:ahLst/>
              <a:cxnLst/>
              <a:rect l="l" t="t" r="r" b="b"/>
              <a:pathLst>
                <a:path w="16451" h="16451" extrusionOk="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6816895" y="2372169"/>
              <a:ext cx="209997" cy="209956"/>
            </a:xfrm>
            <a:custGeom>
              <a:avLst/>
              <a:gdLst/>
              <a:ahLst/>
              <a:cxnLst/>
              <a:rect l="l" t="t" r="r" b="b"/>
              <a:pathLst>
                <a:path w="16451" h="16451" extrusionOk="0">
                  <a:moveTo>
                    <a:pt x="1" y="0"/>
                  </a:moveTo>
                  <a:lnTo>
                    <a:pt x="1" y="16450"/>
                  </a:lnTo>
                  <a:lnTo>
                    <a:pt x="16451" y="16450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9"/>
            <p:cNvSpPr/>
            <p:nvPr/>
          </p:nvSpPr>
          <p:spPr>
            <a:xfrm>
              <a:off x="7181435" y="2372169"/>
              <a:ext cx="209984" cy="209956"/>
            </a:xfrm>
            <a:custGeom>
              <a:avLst/>
              <a:gdLst/>
              <a:ahLst/>
              <a:cxnLst/>
              <a:rect l="l" t="t" r="r" b="b"/>
              <a:pathLst>
                <a:path w="16450" h="16451" extrusionOk="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9"/>
            <p:cNvSpPr/>
            <p:nvPr/>
          </p:nvSpPr>
          <p:spPr>
            <a:xfrm>
              <a:off x="6452369" y="2712362"/>
              <a:ext cx="209997" cy="210135"/>
            </a:xfrm>
            <a:custGeom>
              <a:avLst/>
              <a:gdLst/>
              <a:ahLst/>
              <a:cxnLst/>
              <a:rect l="l" t="t" r="r" b="b"/>
              <a:pathLst>
                <a:path w="16451" h="16465" extrusionOk="0">
                  <a:moveTo>
                    <a:pt x="0" y="0"/>
                  </a:moveTo>
                  <a:lnTo>
                    <a:pt x="0" y="16464"/>
                  </a:lnTo>
                  <a:lnTo>
                    <a:pt x="16450" y="16464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9"/>
            <p:cNvSpPr/>
            <p:nvPr/>
          </p:nvSpPr>
          <p:spPr>
            <a:xfrm>
              <a:off x="6816895" y="2712362"/>
              <a:ext cx="209997" cy="210135"/>
            </a:xfrm>
            <a:custGeom>
              <a:avLst/>
              <a:gdLst/>
              <a:ahLst/>
              <a:cxnLst/>
              <a:rect l="l" t="t" r="r" b="b"/>
              <a:pathLst>
                <a:path w="16451" h="16465" extrusionOk="0">
                  <a:moveTo>
                    <a:pt x="1" y="0"/>
                  </a:moveTo>
                  <a:lnTo>
                    <a:pt x="1" y="16464"/>
                  </a:lnTo>
                  <a:lnTo>
                    <a:pt x="16451" y="16464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9"/>
            <p:cNvSpPr/>
            <p:nvPr/>
          </p:nvSpPr>
          <p:spPr>
            <a:xfrm>
              <a:off x="7181435" y="2712362"/>
              <a:ext cx="209984" cy="210135"/>
            </a:xfrm>
            <a:custGeom>
              <a:avLst/>
              <a:gdLst/>
              <a:ahLst/>
              <a:cxnLst/>
              <a:rect l="l" t="t" r="r" b="b"/>
              <a:pathLst>
                <a:path w="16450" h="16465" extrusionOk="0">
                  <a:moveTo>
                    <a:pt x="0" y="0"/>
                  </a:moveTo>
                  <a:lnTo>
                    <a:pt x="0" y="16464"/>
                  </a:lnTo>
                  <a:lnTo>
                    <a:pt x="16450" y="16464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9"/>
            <p:cNvSpPr/>
            <p:nvPr/>
          </p:nvSpPr>
          <p:spPr>
            <a:xfrm>
              <a:off x="6452369" y="3052734"/>
              <a:ext cx="209997" cy="209943"/>
            </a:xfrm>
            <a:custGeom>
              <a:avLst/>
              <a:gdLst/>
              <a:ahLst/>
              <a:cxnLst/>
              <a:rect l="l" t="t" r="r" b="b"/>
              <a:pathLst>
                <a:path w="16451" h="16450" extrusionOk="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9"/>
            <p:cNvSpPr/>
            <p:nvPr/>
          </p:nvSpPr>
          <p:spPr>
            <a:xfrm>
              <a:off x="6816895" y="3052734"/>
              <a:ext cx="209997" cy="209943"/>
            </a:xfrm>
            <a:custGeom>
              <a:avLst/>
              <a:gdLst/>
              <a:ahLst/>
              <a:cxnLst/>
              <a:rect l="l" t="t" r="r" b="b"/>
              <a:pathLst>
                <a:path w="16451" h="16450" extrusionOk="0">
                  <a:moveTo>
                    <a:pt x="1" y="0"/>
                  </a:moveTo>
                  <a:lnTo>
                    <a:pt x="1" y="16450"/>
                  </a:lnTo>
                  <a:lnTo>
                    <a:pt x="16451" y="16450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9"/>
            <p:cNvSpPr/>
            <p:nvPr/>
          </p:nvSpPr>
          <p:spPr>
            <a:xfrm>
              <a:off x="7181435" y="3052734"/>
              <a:ext cx="209984" cy="209943"/>
            </a:xfrm>
            <a:custGeom>
              <a:avLst/>
              <a:gdLst/>
              <a:ahLst/>
              <a:cxnLst/>
              <a:rect l="l" t="t" r="r" b="b"/>
              <a:pathLst>
                <a:path w="16450" h="16450" extrusionOk="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9"/>
            <p:cNvSpPr/>
            <p:nvPr/>
          </p:nvSpPr>
          <p:spPr>
            <a:xfrm>
              <a:off x="6662336" y="2464438"/>
              <a:ext cx="154584" cy="19437"/>
            </a:xfrm>
            <a:custGeom>
              <a:avLst/>
              <a:gdLst/>
              <a:ahLst/>
              <a:cxnLst/>
              <a:rect l="l" t="t" r="r" b="b"/>
              <a:pathLst>
                <a:path w="12110" h="1523" extrusionOk="0">
                  <a:moveTo>
                    <a:pt x="0" y="0"/>
                  </a:moveTo>
                  <a:lnTo>
                    <a:pt x="0" y="1523"/>
                  </a:lnTo>
                  <a:lnTo>
                    <a:pt x="12110" y="1523"/>
                  </a:lnTo>
                  <a:lnTo>
                    <a:pt x="12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7026863" y="2464438"/>
              <a:ext cx="154597" cy="19437"/>
            </a:xfrm>
            <a:custGeom>
              <a:avLst/>
              <a:gdLst/>
              <a:ahLst/>
              <a:cxnLst/>
              <a:rect l="l" t="t" r="r" b="b"/>
              <a:pathLst>
                <a:path w="12111" h="1523" extrusionOk="0">
                  <a:moveTo>
                    <a:pt x="1" y="0"/>
                  </a:moveTo>
                  <a:lnTo>
                    <a:pt x="1" y="1523"/>
                  </a:lnTo>
                  <a:lnTo>
                    <a:pt x="12110" y="1523"/>
                  </a:lnTo>
                  <a:lnTo>
                    <a:pt x="12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6662336" y="2807708"/>
              <a:ext cx="154584" cy="19450"/>
            </a:xfrm>
            <a:custGeom>
              <a:avLst/>
              <a:gdLst/>
              <a:ahLst/>
              <a:cxnLst/>
              <a:rect l="l" t="t" r="r" b="b"/>
              <a:pathLst>
                <a:path w="12110" h="1524" extrusionOk="0">
                  <a:moveTo>
                    <a:pt x="0" y="1"/>
                  </a:moveTo>
                  <a:lnTo>
                    <a:pt x="0" y="1523"/>
                  </a:lnTo>
                  <a:lnTo>
                    <a:pt x="12110" y="1523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9"/>
            <p:cNvSpPr/>
            <p:nvPr/>
          </p:nvSpPr>
          <p:spPr>
            <a:xfrm>
              <a:off x="6547537" y="2582133"/>
              <a:ext cx="19633" cy="130229"/>
            </a:xfrm>
            <a:custGeom>
              <a:avLst/>
              <a:gdLst/>
              <a:ahLst/>
              <a:cxnLst/>
              <a:rect l="l" t="t" r="r" b="b"/>
              <a:pathLst>
                <a:path w="1538" h="10204" extrusionOk="0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6547537" y="2922505"/>
              <a:ext cx="19633" cy="130229"/>
            </a:xfrm>
            <a:custGeom>
              <a:avLst/>
              <a:gdLst/>
              <a:ahLst/>
              <a:cxnLst/>
              <a:rect l="l" t="t" r="r" b="b"/>
              <a:pathLst>
                <a:path w="1538" h="10204" extrusionOk="0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7276603" y="2582133"/>
              <a:ext cx="19633" cy="130229"/>
            </a:xfrm>
            <a:custGeom>
              <a:avLst/>
              <a:gdLst/>
              <a:ahLst/>
              <a:cxnLst/>
              <a:rect l="l" t="t" r="r" b="b"/>
              <a:pathLst>
                <a:path w="1538" h="10204" extrusionOk="0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6916620" y="2582133"/>
              <a:ext cx="19441" cy="130229"/>
            </a:xfrm>
            <a:custGeom>
              <a:avLst/>
              <a:gdLst/>
              <a:ahLst/>
              <a:cxnLst/>
              <a:rect l="l" t="t" r="r" b="b"/>
              <a:pathLst>
                <a:path w="1523" h="10204" extrusionOk="0">
                  <a:moveTo>
                    <a:pt x="0" y="0"/>
                  </a:moveTo>
                  <a:lnTo>
                    <a:pt x="0" y="10203"/>
                  </a:lnTo>
                  <a:lnTo>
                    <a:pt x="1523" y="10203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6916620" y="2922505"/>
              <a:ext cx="19441" cy="130229"/>
            </a:xfrm>
            <a:custGeom>
              <a:avLst/>
              <a:gdLst/>
              <a:ahLst/>
              <a:cxnLst/>
              <a:rect l="l" t="t" r="r" b="b"/>
              <a:pathLst>
                <a:path w="1523" h="10204" extrusionOk="0">
                  <a:moveTo>
                    <a:pt x="0" y="0"/>
                  </a:moveTo>
                  <a:lnTo>
                    <a:pt x="0" y="10203"/>
                  </a:lnTo>
                  <a:lnTo>
                    <a:pt x="1523" y="10203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7276603" y="2922505"/>
              <a:ext cx="19633" cy="130229"/>
            </a:xfrm>
            <a:custGeom>
              <a:avLst/>
              <a:gdLst/>
              <a:ahLst/>
              <a:cxnLst/>
              <a:rect l="l" t="t" r="r" b="b"/>
              <a:pathLst>
                <a:path w="1538" h="10204" extrusionOk="0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7026863" y="2807708"/>
              <a:ext cx="154597" cy="19450"/>
            </a:xfrm>
            <a:custGeom>
              <a:avLst/>
              <a:gdLst/>
              <a:ahLst/>
              <a:cxnLst/>
              <a:rect l="l" t="t" r="r" b="b"/>
              <a:pathLst>
                <a:path w="12111" h="1524" extrusionOk="0">
                  <a:moveTo>
                    <a:pt x="1" y="1"/>
                  </a:moveTo>
                  <a:lnTo>
                    <a:pt x="1" y="1523"/>
                  </a:lnTo>
                  <a:lnTo>
                    <a:pt x="12110" y="1523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6662336" y="3147901"/>
              <a:ext cx="154584" cy="19629"/>
            </a:xfrm>
            <a:custGeom>
              <a:avLst/>
              <a:gdLst/>
              <a:ahLst/>
              <a:cxnLst/>
              <a:rect l="l" t="t" r="r" b="b"/>
              <a:pathLst>
                <a:path w="12110" h="1538" extrusionOk="0">
                  <a:moveTo>
                    <a:pt x="0" y="1"/>
                  </a:moveTo>
                  <a:lnTo>
                    <a:pt x="0" y="1537"/>
                  </a:lnTo>
                  <a:lnTo>
                    <a:pt x="12110" y="1537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7026863" y="3147901"/>
              <a:ext cx="154597" cy="19629"/>
            </a:xfrm>
            <a:custGeom>
              <a:avLst/>
              <a:gdLst/>
              <a:ahLst/>
              <a:cxnLst/>
              <a:rect l="l" t="t" r="r" b="b"/>
              <a:pathLst>
                <a:path w="12111" h="1538" extrusionOk="0">
                  <a:moveTo>
                    <a:pt x="1" y="1"/>
                  </a:moveTo>
                  <a:lnTo>
                    <a:pt x="1" y="1537"/>
                  </a:lnTo>
                  <a:lnTo>
                    <a:pt x="12110" y="1537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" name="Google Shape;475;p19"/>
          <p:cNvGrpSpPr/>
          <p:nvPr/>
        </p:nvGrpSpPr>
        <p:grpSpPr>
          <a:xfrm>
            <a:off x="1303725" y="2529725"/>
            <a:ext cx="949783" cy="995673"/>
            <a:chOff x="-2429875" y="2285350"/>
            <a:chExt cx="949783" cy="995673"/>
          </a:xfrm>
        </p:grpSpPr>
        <p:sp>
          <p:nvSpPr>
            <p:cNvPr id="476" name="Google Shape;476;p19"/>
            <p:cNvSpPr/>
            <p:nvPr/>
          </p:nvSpPr>
          <p:spPr>
            <a:xfrm>
              <a:off x="-2132002" y="2285350"/>
              <a:ext cx="348957" cy="302025"/>
            </a:xfrm>
            <a:custGeom>
              <a:avLst/>
              <a:gdLst/>
              <a:ahLst/>
              <a:cxnLst/>
              <a:rect l="l" t="t" r="r" b="b"/>
              <a:pathLst>
                <a:path w="27337" h="23665" extrusionOk="0">
                  <a:moveTo>
                    <a:pt x="6831" y="1"/>
                  </a:moveTo>
                  <a:lnTo>
                    <a:pt x="1" y="11840"/>
                  </a:lnTo>
                  <a:lnTo>
                    <a:pt x="6831" y="23665"/>
                  </a:lnTo>
                  <a:lnTo>
                    <a:pt x="20492" y="23665"/>
                  </a:lnTo>
                  <a:lnTo>
                    <a:pt x="27336" y="11840"/>
                  </a:lnTo>
                  <a:lnTo>
                    <a:pt x="20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-2132002" y="2285350"/>
              <a:ext cx="348957" cy="302025"/>
            </a:xfrm>
            <a:custGeom>
              <a:avLst/>
              <a:gdLst/>
              <a:ahLst/>
              <a:cxnLst/>
              <a:rect l="l" t="t" r="r" b="b"/>
              <a:pathLst>
                <a:path w="27337" h="23665" fill="none" extrusionOk="0">
                  <a:moveTo>
                    <a:pt x="20492" y="1"/>
                  </a:moveTo>
                  <a:lnTo>
                    <a:pt x="6831" y="1"/>
                  </a:lnTo>
                  <a:lnTo>
                    <a:pt x="1" y="11840"/>
                  </a:lnTo>
                  <a:lnTo>
                    <a:pt x="6831" y="23665"/>
                  </a:lnTo>
                  <a:lnTo>
                    <a:pt x="20492" y="23665"/>
                  </a:lnTo>
                  <a:lnTo>
                    <a:pt x="27336" y="11840"/>
                  </a:lnTo>
                  <a:lnTo>
                    <a:pt x="204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-1837767" y="2457712"/>
              <a:ext cx="348957" cy="302037"/>
            </a:xfrm>
            <a:custGeom>
              <a:avLst/>
              <a:gdLst/>
              <a:ahLst/>
              <a:cxnLst/>
              <a:rect l="l" t="t" r="r" b="b"/>
              <a:pathLst>
                <a:path w="27337" h="23666" extrusionOk="0">
                  <a:moveTo>
                    <a:pt x="6846" y="1"/>
                  </a:moveTo>
                  <a:lnTo>
                    <a:pt x="1" y="11826"/>
                  </a:lnTo>
                  <a:lnTo>
                    <a:pt x="6846" y="23665"/>
                  </a:lnTo>
                  <a:lnTo>
                    <a:pt x="20506" y="23665"/>
                  </a:lnTo>
                  <a:lnTo>
                    <a:pt x="27337" y="11826"/>
                  </a:lnTo>
                  <a:lnTo>
                    <a:pt x="205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-2132002" y="2638613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extrusionOk="0">
                  <a:moveTo>
                    <a:pt x="6831" y="1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492" y="23679"/>
                  </a:lnTo>
                  <a:lnTo>
                    <a:pt x="27336" y="11840"/>
                  </a:lnTo>
                  <a:lnTo>
                    <a:pt x="20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-2132002" y="2638613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fill="none" extrusionOk="0">
                  <a:moveTo>
                    <a:pt x="20492" y="1"/>
                  </a:moveTo>
                  <a:lnTo>
                    <a:pt x="6831" y="1"/>
                  </a:lnTo>
                  <a:lnTo>
                    <a:pt x="1" y="11840"/>
                  </a:lnTo>
                  <a:lnTo>
                    <a:pt x="6831" y="23679"/>
                  </a:lnTo>
                  <a:lnTo>
                    <a:pt x="20492" y="23679"/>
                  </a:lnTo>
                  <a:lnTo>
                    <a:pt x="27336" y="11840"/>
                  </a:lnTo>
                  <a:lnTo>
                    <a:pt x="204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-1829036" y="2804262"/>
              <a:ext cx="348944" cy="302025"/>
            </a:xfrm>
            <a:custGeom>
              <a:avLst/>
              <a:gdLst/>
              <a:ahLst/>
              <a:cxnLst/>
              <a:rect l="l" t="t" r="r" b="b"/>
              <a:pathLst>
                <a:path w="27336" h="23665" extrusionOk="0">
                  <a:moveTo>
                    <a:pt x="6830" y="0"/>
                  </a:moveTo>
                  <a:lnTo>
                    <a:pt x="0" y="11826"/>
                  </a:lnTo>
                  <a:lnTo>
                    <a:pt x="6830" y="23665"/>
                  </a:lnTo>
                  <a:lnTo>
                    <a:pt x="20505" y="23665"/>
                  </a:lnTo>
                  <a:lnTo>
                    <a:pt x="27336" y="11826"/>
                  </a:lnTo>
                  <a:lnTo>
                    <a:pt x="205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-2429875" y="2463711"/>
              <a:ext cx="348957" cy="302203"/>
            </a:xfrm>
            <a:custGeom>
              <a:avLst/>
              <a:gdLst/>
              <a:ahLst/>
              <a:cxnLst/>
              <a:rect l="l" t="t" r="r" b="b"/>
              <a:pathLst>
                <a:path w="27337" h="23679" extrusionOk="0">
                  <a:moveTo>
                    <a:pt x="6831" y="0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6" y="11840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-2429875" y="2811524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extrusionOk="0">
                  <a:moveTo>
                    <a:pt x="6831" y="1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6" y="11840"/>
                  </a:lnTo>
                  <a:lnTo>
                    <a:pt x="205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9"/>
            <p:cNvSpPr/>
            <p:nvPr/>
          </p:nvSpPr>
          <p:spPr>
            <a:xfrm>
              <a:off x="-2126195" y="2978806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extrusionOk="0">
                  <a:moveTo>
                    <a:pt x="6831" y="0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7" y="11840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19"/>
          <p:cNvGrpSpPr/>
          <p:nvPr/>
        </p:nvGrpSpPr>
        <p:grpSpPr>
          <a:xfrm>
            <a:off x="788015" y="1211750"/>
            <a:ext cx="1981200" cy="2972860"/>
            <a:chOff x="788015" y="1211750"/>
            <a:chExt cx="1981200" cy="2972860"/>
          </a:xfrm>
        </p:grpSpPr>
        <p:sp>
          <p:nvSpPr>
            <p:cNvPr id="486" name="Google Shape;486;p19"/>
            <p:cNvSpPr txBox="1"/>
            <p:nvPr/>
          </p:nvSpPr>
          <p:spPr>
            <a:xfrm>
              <a:off x="788015" y="3852810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Fira Sans Extra Condensed"/>
                </a:rPr>
                <a:t>Without Lag Features</a:t>
              </a:r>
              <a:endParaRPr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"/>
              </a:endParaRPr>
            </a:p>
          </p:txBody>
        </p:sp>
        <p:sp>
          <p:nvSpPr>
            <p:cNvPr id="488" name="Google Shape;488;p19"/>
            <p:cNvSpPr/>
            <p:nvPr/>
          </p:nvSpPr>
          <p:spPr>
            <a:xfrm>
              <a:off x="1386235" y="1211750"/>
              <a:ext cx="784800" cy="78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89" name="Google Shape;489;p19"/>
          <p:cNvGrpSpPr/>
          <p:nvPr/>
        </p:nvGrpSpPr>
        <p:grpSpPr>
          <a:xfrm>
            <a:off x="6364170" y="1211750"/>
            <a:ext cx="1981200" cy="2972860"/>
            <a:chOff x="6364170" y="1211750"/>
            <a:chExt cx="1981200" cy="2972860"/>
          </a:xfrm>
        </p:grpSpPr>
        <p:sp>
          <p:nvSpPr>
            <p:cNvPr id="490" name="Google Shape;490;p19"/>
            <p:cNvSpPr txBox="1"/>
            <p:nvPr/>
          </p:nvSpPr>
          <p:spPr>
            <a:xfrm>
              <a:off x="6364170" y="3852810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Fira Sans Extra Condensed"/>
                </a:rPr>
                <a:t>With Lag Features</a:t>
              </a:r>
              <a:endParaRPr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"/>
              </a:endParaRPr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6972985" y="1211750"/>
              <a:ext cx="784800" cy="784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93" name="Google Shape;493;p19"/>
          <p:cNvGrpSpPr/>
          <p:nvPr/>
        </p:nvGrpSpPr>
        <p:grpSpPr>
          <a:xfrm>
            <a:off x="3886200" y="1114550"/>
            <a:ext cx="1371604" cy="3617430"/>
            <a:chOff x="3886200" y="1114550"/>
            <a:chExt cx="1371604" cy="3617430"/>
          </a:xfrm>
        </p:grpSpPr>
        <p:grpSp>
          <p:nvGrpSpPr>
            <p:cNvPr id="494" name="Google Shape;494;p19"/>
            <p:cNvGrpSpPr/>
            <p:nvPr/>
          </p:nvGrpSpPr>
          <p:grpSpPr>
            <a:xfrm>
              <a:off x="3886200" y="1114550"/>
              <a:ext cx="1371604" cy="3617430"/>
              <a:chOff x="1657350" y="1114550"/>
              <a:chExt cx="1371604" cy="3617430"/>
            </a:xfrm>
          </p:grpSpPr>
          <p:sp>
            <p:nvSpPr>
              <p:cNvPr id="495" name="Google Shape;495;p19"/>
              <p:cNvSpPr/>
              <p:nvPr/>
            </p:nvSpPr>
            <p:spPr>
              <a:xfrm>
                <a:off x="1914024" y="3062466"/>
                <a:ext cx="208914" cy="934473"/>
              </a:xfrm>
              <a:custGeom>
                <a:avLst/>
                <a:gdLst/>
                <a:ahLst/>
                <a:cxnLst/>
                <a:rect l="l" t="t" r="r" b="b"/>
                <a:pathLst>
                  <a:path w="6277" h="28077" extrusionOk="0">
                    <a:moveTo>
                      <a:pt x="2747" y="1"/>
                    </a:moveTo>
                    <a:lnTo>
                      <a:pt x="2648" y="214"/>
                    </a:lnTo>
                    <a:lnTo>
                      <a:pt x="2420" y="741"/>
                    </a:lnTo>
                    <a:lnTo>
                      <a:pt x="2263" y="1125"/>
                    </a:lnTo>
                    <a:lnTo>
                      <a:pt x="2078" y="1580"/>
                    </a:lnTo>
                    <a:lnTo>
                      <a:pt x="1893" y="2107"/>
                    </a:lnTo>
                    <a:lnTo>
                      <a:pt x="1680" y="2704"/>
                    </a:lnTo>
                    <a:lnTo>
                      <a:pt x="1481" y="3359"/>
                    </a:lnTo>
                    <a:lnTo>
                      <a:pt x="1267" y="4070"/>
                    </a:lnTo>
                    <a:lnTo>
                      <a:pt x="1054" y="4839"/>
                    </a:lnTo>
                    <a:lnTo>
                      <a:pt x="840" y="5664"/>
                    </a:lnTo>
                    <a:lnTo>
                      <a:pt x="655" y="6532"/>
                    </a:lnTo>
                    <a:lnTo>
                      <a:pt x="485" y="7457"/>
                    </a:lnTo>
                    <a:lnTo>
                      <a:pt x="328" y="8411"/>
                    </a:lnTo>
                    <a:lnTo>
                      <a:pt x="200" y="9421"/>
                    </a:lnTo>
                    <a:lnTo>
                      <a:pt x="143" y="9933"/>
                    </a:lnTo>
                    <a:lnTo>
                      <a:pt x="100" y="10460"/>
                    </a:lnTo>
                    <a:lnTo>
                      <a:pt x="58" y="10986"/>
                    </a:lnTo>
                    <a:lnTo>
                      <a:pt x="29" y="11527"/>
                    </a:lnTo>
                    <a:lnTo>
                      <a:pt x="15" y="12068"/>
                    </a:lnTo>
                    <a:lnTo>
                      <a:pt x="1" y="12623"/>
                    </a:lnTo>
                    <a:lnTo>
                      <a:pt x="1" y="13178"/>
                    </a:lnTo>
                    <a:lnTo>
                      <a:pt x="29" y="13747"/>
                    </a:lnTo>
                    <a:lnTo>
                      <a:pt x="44" y="14316"/>
                    </a:lnTo>
                    <a:lnTo>
                      <a:pt x="86" y="14899"/>
                    </a:lnTo>
                    <a:lnTo>
                      <a:pt x="143" y="15483"/>
                    </a:lnTo>
                    <a:lnTo>
                      <a:pt x="214" y="16066"/>
                    </a:lnTo>
                    <a:lnTo>
                      <a:pt x="285" y="16650"/>
                    </a:lnTo>
                    <a:lnTo>
                      <a:pt x="385" y="17247"/>
                    </a:lnTo>
                    <a:lnTo>
                      <a:pt x="499" y="17845"/>
                    </a:lnTo>
                    <a:lnTo>
                      <a:pt x="627" y="18443"/>
                    </a:lnTo>
                    <a:lnTo>
                      <a:pt x="769" y="19040"/>
                    </a:lnTo>
                    <a:lnTo>
                      <a:pt x="940" y="19652"/>
                    </a:lnTo>
                    <a:lnTo>
                      <a:pt x="1111" y="20250"/>
                    </a:lnTo>
                    <a:lnTo>
                      <a:pt x="1310" y="20862"/>
                    </a:lnTo>
                    <a:lnTo>
                      <a:pt x="1538" y="21474"/>
                    </a:lnTo>
                    <a:lnTo>
                      <a:pt x="1765" y="22071"/>
                    </a:lnTo>
                    <a:lnTo>
                      <a:pt x="2022" y="22683"/>
                    </a:lnTo>
                    <a:lnTo>
                      <a:pt x="2306" y="23295"/>
                    </a:lnTo>
                    <a:lnTo>
                      <a:pt x="2605" y="23893"/>
                    </a:lnTo>
                    <a:lnTo>
                      <a:pt x="2932" y="24505"/>
                    </a:lnTo>
                    <a:lnTo>
                      <a:pt x="3274" y="25102"/>
                    </a:lnTo>
                    <a:lnTo>
                      <a:pt x="3630" y="25700"/>
                    </a:lnTo>
                    <a:lnTo>
                      <a:pt x="4028" y="26298"/>
                    </a:lnTo>
                    <a:lnTo>
                      <a:pt x="4441" y="26895"/>
                    </a:lnTo>
                    <a:lnTo>
                      <a:pt x="4882" y="27493"/>
                    </a:lnTo>
                    <a:lnTo>
                      <a:pt x="5351" y="28076"/>
                    </a:lnTo>
                    <a:lnTo>
                      <a:pt x="6276" y="27322"/>
                    </a:lnTo>
                    <a:lnTo>
                      <a:pt x="5821" y="26767"/>
                    </a:lnTo>
                    <a:lnTo>
                      <a:pt x="5408" y="26198"/>
                    </a:lnTo>
                    <a:lnTo>
                      <a:pt x="5010" y="25629"/>
                    </a:lnTo>
                    <a:lnTo>
                      <a:pt x="4640" y="25060"/>
                    </a:lnTo>
                    <a:lnTo>
                      <a:pt x="4298" y="24490"/>
                    </a:lnTo>
                    <a:lnTo>
                      <a:pt x="3971" y="23921"/>
                    </a:lnTo>
                    <a:lnTo>
                      <a:pt x="3658" y="23338"/>
                    </a:lnTo>
                    <a:lnTo>
                      <a:pt x="3373" y="22769"/>
                    </a:lnTo>
                    <a:lnTo>
                      <a:pt x="3117" y="22185"/>
                    </a:lnTo>
                    <a:lnTo>
                      <a:pt x="2861" y="21602"/>
                    </a:lnTo>
                    <a:lnTo>
                      <a:pt x="2648" y="21033"/>
                    </a:lnTo>
                    <a:lnTo>
                      <a:pt x="2434" y="20449"/>
                    </a:lnTo>
                    <a:lnTo>
                      <a:pt x="2249" y="19866"/>
                    </a:lnTo>
                    <a:lnTo>
                      <a:pt x="2078" y="19297"/>
                    </a:lnTo>
                    <a:lnTo>
                      <a:pt x="1922" y="18713"/>
                    </a:lnTo>
                    <a:lnTo>
                      <a:pt x="1780" y="18144"/>
                    </a:lnTo>
                    <a:lnTo>
                      <a:pt x="1666" y="17575"/>
                    </a:lnTo>
                    <a:lnTo>
                      <a:pt x="1552" y="17005"/>
                    </a:lnTo>
                    <a:lnTo>
                      <a:pt x="1467" y="16436"/>
                    </a:lnTo>
                    <a:lnTo>
                      <a:pt x="1381" y="15867"/>
                    </a:lnTo>
                    <a:lnTo>
                      <a:pt x="1324" y="15312"/>
                    </a:lnTo>
                    <a:lnTo>
                      <a:pt x="1267" y="14757"/>
                    </a:lnTo>
                    <a:lnTo>
                      <a:pt x="1239" y="14216"/>
                    </a:lnTo>
                    <a:lnTo>
                      <a:pt x="1210" y="13661"/>
                    </a:lnTo>
                    <a:lnTo>
                      <a:pt x="1196" y="13121"/>
                    </a:lnTo>
                    <a:lnTo>
                      <a:pt x="1196" y="12594"/>
                    </a:lnTo>
                    <a:lnTo>
                      <a:pt x="1196" y="12068"/>
                    </a:lnTo>
                    <a:lnTo>
                      <a:pt x="1225" y="11541"/>
                    </a:lnTo>
                    <a:lnTo>
                      <a:pt x="1239" y="11029"/>
                    </a:lnTo>
                    <a:lnTo>
                      <a:pt x="1282" y="10517"/>
                    </a:lnTo>
                    <a:lnTo>
                      <a:pt x="1324" y="10019"/>
                    </a:lnTo>
                    <a:lnTo>
                      <a:pt x="1381" y="9535"/>
                    </a:lnTo>
                    <a:lnTo>
                      <a:pt x="1495" y="8581"/>
                    </a:lnTo>
                    <a:lnTo>
                      <a:pt x="1652" y="7656"/>
                    </a:lnTo>
                    <a:lnTo>
                      <a:pt x="1822" y="6774"/>
                    </a:lnTo>
                    <a:lnTo>
                      <a:pt x="2007" y="5949"/>
                    </a:lnTo>
                    <a:lnTo>
                      <a:pt x="2192" y="5166"/>
                    </a:lnTo>
                    <a:lnTo>
                      <a:pt x="2392" y="4426"/>
                    </a:lnTo>
                    <a:lnTo>
                      <a:pt x="2605" y="3743"/>
                    </a:lnTo>
                    <a:lnTo>
                      <a:pt x="2804" y="3117"/>
                    </a:lnTo>
                    <a:lnTo>
                      <a:pt x="3003" y="2548"/>
                    </a:lnTo>
                    <a:lnTo>
                      <a:pt x="3174" y="2050"/>
                    </a:lnTo>
                    <a:lnTo>
                      <a:pt x="3501" y="1253"/>
                    </a:lnTo>
                    <a:lnTo>
                      <a:pt x="3715" y="741"/>
                    </a:lnTo>
                    <a:lnTo>
                      <a:pt x="3814" y="541"/>
                    </a:lnTo>
                    <a:lnTo>
                      <a:pt x="2747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9"/>
              <p:cNvSpPr/>
              <p:nvPr/>
            </p:nvSpPr>
            <p:spPr>
              <a:xfrm>
                <a:off x="2211002" y="3288386"/>
                <a:ext cx="168609" cy="466055"/>
              </a:xfrm>
              <a:custGeom>
                <a:avLst/>
                <a:gdLst/>
                <a:ahLst/>
                <a:cxnLst/>
                <a:rect l="l" t="t" r="r" b="b"/>
                <a:pathLst>
                  <a:path w="5066" h="14003" extrusionOk="0">
                    <a:moveTo>
                      <a:pt x="0" y="0"/>
                    </a:moveTo>
                    <a:lnTo>
                      <a:pt x="0" y="14003"/>
                    </a:lnTo>
                    <a:lnTo>
                      <a:pt x="5066" y="14003"/>
                    </a:lnTo>
                    <a:lnTo>
                      <a:pt x="5066" y="0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9"/>
              <p:cNvSpPr/>
              <p:nvPr/>
            </p:nvSpPr>
            <p:spPr>
              <a:xfrm>
                <a:off x="2496099" y="3258532"/>
                <a:ext cx="168642" cy="495909"/>
              </a:xfrm>
              <a:custGeom>
                <a:avLst/>
                <a:gdLst/>
                <a:ahLst/>
                <a:cxnLst/>
                <a:rect l="l" t="t" r="r" b="b"/>
                <a:pathLst>
                  <a:path w="5067" h="14900" extrusionOk="0">
                    <a:moveTo>
                      <a:pt x="0" y="1"/>
                    </a:moveTo>
                    <a:lnTo>
                      <a:pt x="0" y="14900"/>
                    </a:lnTo>
                    <a:lnTo>
                      <a:pt x="5066" y="14900"/>
                    </a:lnTo>
                    <a:lnTo>
                      <a:pt x="5066" y="1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9"/>
              <p:cNvSpPr/>
              <p:nvPr/>
            </p:nvSpPr>
            <p:spPr>
              <a:xfrm>
                <a:off x="2107261" y="3650232"/>
                <a:ext cx="667813" cy="1081748"/>
              </a:xfrm>
              <a:custGeom>
                <a:avLst/>
                <a:gdLst/>
                <a:ahLst/>
                <a:cxnLst/>
                <a:rect l="l" t="t" r="r" b="b"/>
                <a:pathLst>
                  <a:path w="20065" h="32502" extrusionOk="0">
                    <a:moveTo>
                      <a:pt x="10033" y="0"/>
                    </a:moveTo>
                    <a:lnTo>
                      <a:pt x="9520" y="14"/>
                    </a:lnTo>
                    <a:lnTo>
                      <a:pt x="9008" y="57"/>
                    </a:lnTo>
                    <a:lnTo>
                      <a:pt x="8510" y="128"/>
                    </a:lnTo>
                    <a:lnTo>
                      <a:pt x="8012" y="214"/>
                    </a:lnTo>
                    <a:lnTo>
                      <a:pt x="7528" y="327"/>
                    </a:lnTo>
                    <a:lnTo>
                      <a:pt x="7044" y="455"/>
                    </a:lnTo>
                    <a:lnTo>
                      <a:pt x="6589" y="612"/>
                    </a:lnTo>
                    <a:lnTo>
                      <a:pt x="6134" y="797"/>
                    </a:lnTo>
                    <a:lnTo>
                      <a:pt x="5678" y="996"/>
                    </a:lnTo>
                    <a:lnTo>
                      <a:pt x="5252" y="1224"/>
                    </a:lnTo>
                    <a:lnTo>
                      <a:pt x="4825" y="1466"/>
                    </a:lnTo>
                    <a:lnTo>
                      <a:pt x="4426" y="1722"/>
                    </a:lnTo>
                    <a:lnTo>
                      <a:pt x="4028" y="2006"/>
                    </a:lnTo>
                    <a:lnTo>
                      <a:pt x="3658" y="2291"/>
                    </a:lnTo>
                    <a:lnTo>
                      <a:pt x="3288" y="2618"/>
                    </a:lnTo>
                    <a:lnTo>
                      <a:pt x="2946" y="2946"/>
                    </a:lnTo>
                    <a:lnTo>
                      <a:pt x="2605" y="3287"/>
                    </a:lnTo>
                    <a:lnTo>
                      <a:pt x="2292" y="3657"/>
                    </a:lnTo>
                    <a:lnTo>
                      <a:pt x="1993" y="4041"/>
                    </a:lnTo>
                    <a:lnTo>
                      <a:pt x="1708" y="4426"/>
                    </a:lnTo>
                    <a:lnTo>
                      <a:pt x="1452" y="4838"/>
                    </a:lnTo>
                    <a:lnTo>
                      <a:pt x="1210" y="5251"/>
                    </a:lnTo>
                    <a:lnTo>
                      <a:pt x="997" y="5692"/>
                    </a:lnTo>
                    <a:lnTo>
                      <a:pt x="798" y="6133"/>
                    </a:lnTo>
                    <a:lnTo>
                      <a:pt x="613" y="6589"/>
                    </a:lnTo>
                    <a:lnTo>
                      <a:pt x="456" y="7058"/>
                    </a:lnTo>
                    <a:lnTo>
                      <a:pt x="314" y="7528"/>
                    </a:lnTo>
                    <a:lnTo>
                      <a:pt x="200" y="8012"/>
                    </a:lnTo>
                    <a:lnTo>
                      <a:pt x="115" y="8510"/>
                    </a:lnTo>
                    <a:lnTo>
                      <a:pt x="58" y="9008"/>
                    </a:lnTo>
                    <a:lnTo>
                      <a:pt x="15" y="9520"/>
                    </a:lnTo>
                    <a:lnTo>
                      <a:pt x="1" y="10032"/>
                    </a:lnTo>
                    <a:lnTo>
                      <a:pt x="1" y="22483"/>
                    </a:lnTo>
                    <a:lnTo>
                      <a:pt x="15" y="22996"/>
                    </a:lnTo>
                    <a:lnTo>
                      <a:pt x="58" y="23508"/>
                    </a:lnTo>
                    <a:lnTo>
                      <a:pt x="115" y="24006"/>
                    </a:lnTo>
                    <a:lnTo>
                      <a:pt x="200" y="24504"/>
                    </a:lnTo>
                    <a:lnTo>
                      <a:pt x="314" y="24988"/>
                    </a:lnTo>
                    <a:lnTo>
                      <a:pt x="456" y="25457"/>
                    </a:lnTo>
                    <a:lnTo>
                      <a:pt x="613" y="25927"/>
                    </a:lnTo>
                    <a:lnTo>
                      <a:pt x="798" y="26382"/>
                    </a:lnTo>
                    <a:lnTo>
                      <a:pt x="997" y="26823"/>
                    </a:lnTo>
                    <a:lnTo>
                      <a:pt x="1210" y="27265"/>
                    </a:lnTo>
                    <a:lnTo>
                      <a:pt x="1452" y="27677"/>
                    </a:lnTo>
                    <a:lnTo>
                      <a:pt x="1708" y="28090"/>
                    </a:lnTo>
                    <a:lnTo>
                      <a:pt x="1993" y="28474"/>
                    </a:lnTo>
                    <a:lnTo>
                      <a:pt x="2292" y="28858"/>
                    </a:lnTo>
                    <a:lnTo>
                      <a:pt x="2605" y="29214"/>
                    </a:lnTo>
                    <a:lnTo>
                      <a:pt x="2946" y="29570"/>
                    </a:lnTo>
                    <a:lnTo>
                      <a:pt x="3288" y="29897"/>
                    </a:lnTo>
                    <a:lnTo>
                      <a:pt x="3658" y="30210"/>
                    </a:lnTo>
                    <a:lnTo>
                      <a:pt x="4028" y="30509"/>
                    </a:lnTo>
                    <a:lnTo>
                      <a:pt x="4426" y="30794"/>
                    </a:lnTo>
                    <a:lnTo>
                      <a:pt x="4825" y="31050"/>
                    </a:lnTo>
                    <a:lnTo>
                      <a:pt x="5252" y="31292"/>
                    </a:lnTo>
                    <a:lnTo>
                      <a:pt x="5678" y="31519"/>
                    </a:lnTo>
                    <a:lnTo>
                      <a:pt x="6134" y="31719"/>
                    </a:lnTo>
                    <a:lnTo>
                      <a:pt x="6589" y="31904"/>
                    </a:lnTo>
                    <a:lnTo>
                      <a:pt x="7044" y="32060"/>
                    </a:lnTo>
                    <a:lnTo>
                      <a:pt x="7528" y="32188"/>
                    </a:lnTo>
                    <a:lnTo>
                      <a:pt x="8012" y="32302"/>
                    </a:lnTo>
                    <a:lnTo>
                      <a:pt x="8510" y="32387"/>
                    </a:lnTo>
                    <a:lnTo>
                      <a:pt x="9008" y="32459"/>
                    </a:lnTo>
                    <a:lnTo>
                      <a:pt x="9520" y="32487"/>
                    </a:lnTo>
                    <a:lnTo>
                      <a:pt x="10033" y="32501"/>
                    </a:lnTo>
                    <a:lnTo>
                      <a:pt x="10545" y="32487"/>
                    </a:lnTo>
                    <a:lnTo>
                      <a:pt x="11057" y="32459"/>
                    </a:lnTo>
                    <a:lnTo>
                      <a:pt x="11555" y="32387"/>
                    </a:lnTo>
                    <a:lnTo>
                      <a:pt x="12053" y="32302"/>
                    </a:lnTo>
                    <a:lnTo>
                      <a:pt x="12537" y="32188"/>
                    </a:lnTo>
                    <a:lnTo>
                      <a:pt x="13021" y="32060"/>
                    </a:lnTo>
                    <a:lnTo>
                      <a:pt x="13476" y="31904"/>
                    </a:lnTo>
                    <a:lnTo>
                      <a:pt x="13932" y="31719"/>
                    </a:lnTo>
                    <a:lnTo>
                      <a:pt x="14387" y="31519"/>
                    </a:lnTo>
                    <a:lnTo>
                      <a:pt x="14814" y="31292"/>
                    </a:lnTo>
                    <a:lnTo>
                      <a:pt x="15227" y="31050"/>
                    </a:lnTo>
                    <a:lnTo>
                      <a:pt x="15639" y="30794"/>
                    </a:lnTo>
                    <a:lnTo>
                      <a:pt x="16038" y="30509"/>
                    </a:lnTo>
                    <a:lnTo>
                      <a:pt x="16408" y="30210"/>
                    </a:lnTo>
                    <a:lnTo>
                      <a:pt x="16778" y="29897"/>
                    </a:lnTo>
                    <a:lnTo>
                      <a:pt x="17119" y="29570"/>
                    </a:lnTo>
                    <a:lnTo>
                      <a:pt x="17461" y="29214"/>
                    </a:lnTo>
                    <a:lnTo>
                      <a:pt x="17774" y="28858"/>
                    </a:lnTo>
                    <a:lnTo>
                      <a:pt x="18073" y="28474"/>
                    </a:lnTo>
                    <a:lnTo>
                      <a:pt x="18343" y="28090"/>
                    </a:lnTo>
                    <a:lnTo>
                      <a:pt x="18613" y="27677"/>
                    </a:lnTo>
                    <a:lnTo>
                      <a:pt x="18855" y="27265"/>
                    </a:lnTo>
                    <a:lnTo>
                      <a:pt x="19069" y="26823"/>
                    </a:lnTo>
                    <a:lnTo>
                      <a:pt x="19268" y="26382"/>
                    </a:lnTo>
                    <a:lnTo>
                      <a:pt x="19453" y="25927"/>
                    </a:lnTo>
                    <a:lnTo>
                      <a:pt x="19609" y="25457"/>
                    </a:lnTo>
                    <a:lnTo>
                      <a:pt x="19752" y="24988"/>
                    </a:lnTo>
                    <a:lnTo>
                      <a:pt x="19866" y="24504"/>
                    </a:lnTo>
                    <a:lnTo>
                      <a:pt x="19951" y="24006"/>
                    </a:lnTo>
                    <a:lnTo>
                      <a:pt x="20008" y="23508"/>
                    </a:lnTo>
                    <a:lnTo>
                      <a:pt x="20051" y="22996"/>
                    </a:lnTo>
                    <a:lnTo>
                      <a:pt x="20065" y="22483"/>
                    </a:lnTo>
                    <a:lnTo>
                      <a:pt x="20065" y="10032"/>
                    </a:lnTo>
                    <a:lnTo>
                      <a:pt x="20051" y="9520"/>
                    </a:lnTo>
                    <a:lnTo>
                      <a:pt x="20008" y="9008"/>
                    </a:lnTo>
                    <a:lnTo>
                      <a:pt x="19951" y="8510"/>
                    </a:lnTo>
                    <a:lnTo>
                      <a:pt x="19866" y="8012"/>
                    </a:lnTo>
                    <a:lnTo>
                      <a:pt x="19752" y="7528"/>
                    </a:lnTo>
                    <a:lnTo>
                      <a:pt x="19609" y="7058"/>
                    </a:lnTo>
                    <a:lnTo>
                      <a:pt x="19453" y="6589"/>
                    </a:lnTo>
                    <a:lnTo>
                      <a:pt x="19268" y="6133"/>
                    </a:lnTo>
                    <a:lnTo>
                      <a:pt x="19069" y="5692"/>
                    </a:lnTo>
                    <a:lnTo>
                      <a:pt x="18855" y="5251"/>
                    </a:lnTo>
                    <a:lnTo>
                      <a:pt x="18613" y="4838"/>
                    </a:lnTo>
                    <a:lnTo>
                      <a:pt x="18343" y="4426"/>
                    </a:lnTo>
                    <a:lnTo>
                      <a:pt x="18073" y="4041"/>
                    </a:lnTo>
                    <a:lnTo>
                      <a:pt x="17774" y="3657"/>
                    </a:lnTo>
                    <a:lnTo>
                      <a:pt x="17461" y="3287"/>
                    </a:lnTo>
                    <a:lnTo>
                      <a:pt x="17119" y="2946"/>
                    </a:lnTo>
                    <a:lnTo>
                      <a:pt x="16778" y="2618"/>
                    </a:lnTo>
                    <a:lnTo>
                      <a:pt x="16408" y="2291"/>
                    </a:lnTo>
                    <a:lnTo>
                      <a:pt x="16038" y="2006"/>
                    </a:lnTo>
                    <a:lnTo>
                      <a:pt x="15639" y="1722"/>
                    </a:lnTo>
                    <a:lnTo>
                      <a:pt x="15227" y="1466"/>
                    </a:lnTo>
                    <a:lnTo>
                      <a:pt x="14814" y="1224"/>
                    </a:lnTo>
                    <a:lnTo>
                      <a:pt x="14387" y="996"/>
                    </a:lnTo>
                    <a:lnTo>
                      <a:pt x="13932" y="797"/>
                    </a:lnTo>
                    <a:lnTo>
                      <a:pt x="13476" y="612"/>
                    </a:lnTo>
                    <a:lnTo>
                      <a:pt x="13021" y="455"/>
                    </a:lnTo>
                    <a:lnTo>
                      <a:pt x="12537" y="327"/>
                    </a:lnTo>
                    <a:lnTo>
                      <a:pt x="12053" y="214"/>
                    </a:lnTo>
                    <a:lnTo>
                      <a:pt x="11555" y="128"/>
                    </a:lnTo>
                    <a:lnTo>
                      <a:pt x="11057" y="57"/>
                    </a:lnTo>
                    <a:lnTo>
                      <a:pt x="10545" y="14"/>
                    </a:lnTo>
                    <a:lnTo>
                      <a:pt x="100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9"/>
              <p:cNvSpPr/>
              <p:nvPr/>
            </p:nvSpPr>
            <p:spPr>
              <a:xfrm>
                <a:off x="2107261" y="3236766"/>
                <a:ext cx="667813" cy="185683"/>
              </a:xfrm>
              <a:custGeom>
                <a:avLst/>
                <a:gdLst/>
                <a:ahLst/>
                <a:cxnLst/>
                <a:rect l="l" t="t" r="r" b="b"/>
                <a:pathLst>
                  <a:path w="20065" h="5579" extrusionOk="0">
                    <a:moveTo>
                      <a:pt x="2790" y="0"/>
                    </a:moveTo>
                    <a:lnTo>
                      <a:pt x="2505" y="15"/>
                    </a:lnTo>
                    <a:lnTo>
                      <a:pt x="2235" y="57"/>
                    </a:lnTo>
                    <a:lnTo>
                      <a:pt x="1964" y="128"/>
                    </a:lnTo>
                    <a:lnTo>
                      <a:pt x="1708" y="214"/>
                    </a:lnTo>
                    <a:lnTo>
                      <a:pt x="1466" y="342"/>
                    </a:lnTo>
                    <a:lnTo>
                      <a:pt x="1239" y="470"/>
                    </a:lnTo>
                    <a:lnTo>
                      <a:pt x="1025" y="641"/>
                    </a:lnTo>
                    <a:lnTo>
                      <a:pt x="826" y="811"/>
                    </a:lnTo>
                    <a:lnTo>
                      <a:pt x="641" y="1011"/>
                    </a:lnTo>
                    <a:lnTo>
                      <a:pt x="484" y="1224"/>
                    </a:lnTo>
                    <a:lnTo>
                      <a:pt x="342" y="1466"/>
                    </a:lnTo>
                    <a:lnTo>
                      <a:pt x="228" y="1708"/>
                    </a:lnTo>
                    <a:lnTo>
                      <a:pt x="129" y="1964"/>
                    </a:lnTo>
                    <a:lnTo>
                      <a:pt x="58" y="2220"/>
                    </a:lnTo>
                    <a:lnTo>
                      <a:pt x="15" y="2505"/>
                    </a:lnTo>
                    <a:lnTo>
                      <a:pt x="1" y="2789"/>
                    </a:lnTo>
                    <a:lnTo>
                      <a:pt x="15" y="3074"/>
                    </a:lnTo>
                    <a:lnTo>
                      <a:pt x="58" y="3344"/>
                    </a:lnTo>
                    <a:lnTo>
                      <a:pt x="129" y="3615"/>
                    </a:lnTo>
                    <a:lnTo>
                      <a:pt x="228" y="3871"/>
                    </a:lnTo>
                    <a:lnTo>
                      <a:pt x="342" y="4113"/>
                    </a:lnTo>
                    <a:lnTo>
                      <a:pt x="484" y="4340"/>
                    </a:lnTo>
                    <a:lnTo>
                      <a:pt x="641" y="4554"/>
                    </a:lnTo>
                    <a:lnTo>
                      <a:pt x="826" y="4753"/>
                    </a:lnTo>
                    <a:lnTo>
                      <a:pt x="1025" y="4938"/>
                    </a:lnTo>
                    <a:lnTo>
                      <a:pt x="1239" y="5095"/>
                    </a:lnTo>
                    <a:lnTo>
                      <a:pt x="1466" y="5237"/>
                    </a:lnTo>
                    <a:lnTo>
                      <a:pt x="1708" y="5351"/>
                    </a:lnTo>
                    <a:lnTo>
                      <a:pt x="1964" y="5450"/>
                    </a:lnTo>
                    <a:lnTo>
                      <a:pt x="2235" y="5522"/>
                    </a:lnTo>
                    <a:lnTo>
                      <a:pt x="2505" y="5564"/>
                    </a:lnTo>
                    <a:lnTo>
                      <a:pt x="2790" y="5578"/>
                    </a:lnTo>
                    <a:lnTo>
                      <a:pt x="17276" y="5578"/>
                    </a:lnTo>
                    <a:lnTo>
                      <a:pt x="17560" y="5564"/>
                    </a:lnTo>
                    <a:lnTo>
                      <a:pt x="17831" y="5522"/>
                    </a:lnTo>
                    <a:lnTo>
                      <a:pt x="18101" y="5450"/>
                    </a:lnTo>
                    <a:lnTo>
                      <a:pt x="18357" y="5351"/>
                    </a:lnTo>
                    <a:lnTo>
                      <a:pt x="18599" y="5237"/>
                    </a:lnTo>
                    <a:lnTo>
                      <a:pt x="18827" y="5095"/>
                    </a:lnTo>
                    <a:lnTo>
                      <a:pt x="19040" y="4938"/>
                    </a:lnTo>
                    <a:lnTo>
                      <a:pt x="19239" y="4753"/>
                    </a:lnTo>
                    <a:lnTo>
                      <a:pt x="19424" y="4554"/>
                    </a:lnTo>
                    <a:lnTo>
                      <a:pt x="19581" y="4340"/>
                    </a:lnTo>
                    <a:lnTo>
                      <a:pt x="19723" y="4113"/>
                    </a:lnTo>
                    <a:lnTo>
                      <a:pt x="19837" y="3871"/>
                    </a:lnTo>
                    <a:lnTo>
                      <a:pt x="19937" y="3615"/>
                    </a:lnTo>
                    <a:lnTo>
                      <a:pt x="20008" y="3344"/>
                    </a:lnTo>
                    <a:lnTo>
                      <a:pt x="20051" y="3074"/>
                    </a:lnTo>
                    <a:lnTo>
                      <a:pt x="20065" y="2789"/>
                    </a:lnTo>
                    <a:lnTo>
                      <a:pt x="20051" y="2505"/>
                    </a:lnTo>
                    <a:lnTo>
                      <a:pt x="20008" y="2220"/>
                    </a:lnTo>
                    <a:lnTo>
                      <a:pt x="19937" y="1964"/>
                    </a:lnTo>
                    <a:lnTo>
                      <a:pt x="19837" y="1708"/>
                    </a:lnTo>
                    <a:lnTo>
                      <a:pt x="19723" y="1466"/>
                    </a:lnTo>
                    <a:lnTo>
                      <a:pt x="19581" y="1224"/>
                    </a:lnTo>
                    <a:lnTo>
                      <a:pt x="19424" y="1011"/>
                    </a:lnTo>
                    <a:lnTo>
                      <a:pt x="19239" y="811"/>
                    </a:lnTo>
                    <a:lnTo>
                      <a:pt x="19040" y="641"/>
                    </a:lnTo>
                    <a:lnTo>
                      <a:pt x="18827" y="470"/>
                    </a:lnTo>
                    <a:lnTo>
                      <a:pt x="18599" y="342"/>
                    </a:lnTo>
                    <a:lnTo>
                      <a:pt x="18357" y="214"/>
                    </a:lnTo>
                    <a:lnTo>
                      <a:pt x="18101" y="128"/>
                    </a:lnTo>
                    <a:lnTo>
                      <a:pt x="17831" y="57"/>
                    </a:lnTo>
                    <a:lnTo>
                      <a:pt x="17560" y="15"/>
                    </a:lnTo>
                    <a:lnTo>
                      <a:pt x="17276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9"/>
              <p:cNvSpPr/>
              <p:nvPr/>
            </p:nvSpPr>
            <p:spPr>
              <a:xfrm>
                <a:off x="1821199" y="2075012"/>
                <a:ext cx="1207755" cy="1252720"/>
              </a:xfrm>
              <a:custGeom>
                <a:avLst/>
                <a:gdLst/>
                <a:ahLst/>
                <a:cxnLst/>
                <a:rect l="l" t="t" r="r" b="b"/>
                <a:pathLst>
                  <a:path w="36288" h="37639" extrusionOk="0">
                    <a:moveTo>
                      <a:pt x="9734" y="0"/>
                    </a:moveTo>
                    <a:lnTo>
                      <a:pt x="9236" y="15"/>
                    </a:lnTo>
                    <a:lnTo>
                      <a:pt x="8738" y="43"/>
                    </a:lnTo>
                    <a:lnTo>
                      <a:pt x="8254" y="114"/>
                    </a:lnTo>
                    <a:lnTo>
                      <a:pt x="7785" y="200"/>
                    </a:lnTo>
                    <a:lnTo>
                      <a:pt x="7315" y="313"/>
                    </a:lnTo>
                    <a:lnTo>
                      <a:pt x="6845" y="441"/>
                    </a:lnTo>
                    <a:lnTo>
                      <a:pt x="6390" y="598"/>
                    </a:lnTo>
                    <a:lnTo>
                      <a:pt x="5949" y="769"/>
                    </a:lnTo>
                    <a:lnTo>
                      <a:pt x="5522" y="968"/>
                    </a:lnTo>
                    <a:lnTo>
                      <a:pt x="5109" y="1181"/>
                    </a:lnTo>
                    <a:lnTo>
                      <a:pt x="4697" y="1409"/>
                    </a:lnTo>
                    <a:lnTo>
                      <a:pt x="4298" y="1665"/>
                    </a:lnTo>
                    <a:lnTo>
                      <a:pt x="3914" y="1936"/>
                    </a:lnTo>
                    <a:lnTo>
                      <a:pt x="3558" y="2234"/>
                    </a:lnTo>
                    <a:lnTo>
                      <a:pt x="3203" y="2533"/>
                    </a:lnTo>
                    <a:lnTo>
                      <a:pt x="2861" y="2861"/>
                    </a:lnTo>
                    <a:lnTo>
                      <a:pt x="2534" y="3202"/>
                    </a:lnTo>
                    <a:lnTo>
                      <a:pt x="2235" y="3544"/>
                    </a:lnTo>
                    <a:lnTo>
                      <a:pt x="1936" y="3914"/>
                    </a:lnTo>
                    <a:lnTo>
                      <a:pt x="1666" y="4298"/>
                    </a:lnTo>
                    <a:lnTo>
                      <a:pt x="1410" y="4696"/>
                    </a:lnTo>
                    <a:lnTo>
                      <a:pt x="1182" y="5109"/>
                    </a:lnTo>
                    <a:lnTo>
                      <a:pt x="968" y="5522"/>
                    </a:lnTo>
                    <a:lnTo>
                      <a:pt x="769" y="5948"/>
                    </a:lnTo>
                    <a:lnTo>
                      <a:pt x="598" y="6390"/>
                    </a:lnTo>
                    <a:lnTo>
                      <a:pt x="442" y="6845"/>
                    </a:lnTo>
                    <a:lnTo>
                      <a:pt x="314" y="7300"/>
                    </a:lnTo>
                    <a:lnTo>
                      <a:pt x="200" y="7770"/>
                    </a:lnTo>
                    <a:lnTo>
                      <a:pt x="115" y="8254"/>
                    </a:lnTo>
                    <a:lnTo>
                      <a:pt x="58" y="8737"/>
                    </a:lnTo>
                    <a:lnTo>
                      <a:pt x="15" y="9236"/>
                    </a:lnTo>
                    <a:lnTo>
                      <a:pt x="1" y="9734"/>
                    </a:lnTo>
                    <a:lnTo>
                      <a:pt x="1" y="19495"/>
                    </a:lnTo>
                    <a:lnTo>
                      <a:pt x="1" y="19965"/>
                    </a:lnTo>
                    <a:lnTo>
                      <a:pt x="29" y="20434"/>
                    </a:lnTo>
                    <a:lnTo>
                      <a:pt x="58" y="20890"/>
                    </a:lnTo>
                    <a:lnTo>
                      <a:pt x="100" y="21345"/>
                    </a:lnTo>
                    <a:lnTo>
                      <a:pt x="143" y="21801"/>
                    </a:lnTo>
                    <a:lnTo>
                      <a:pt x="214" y="22256"/>
                    </a:lnTo>
                    <a:lnTo>
                      <a:pt x="285" y="22697"/>
                    </a:lnTo>
                    <a:lnTo>
                      <a:pt x="371" y="23138"/>
                    </a:lnTo>
                    <a:lnTo>
                      <a:pt x="470" y="23579"/>
                    </a:lnTo>
                    <a:lnTo>
                      <a:pt x="570" y="24020"/>
                    </a:lnTo>
                    <a:lnTo>
                      <a:pt x="698" y="24447"/>
                    </a:lnTo>
                    <a:lnTo>
                      <a:pt x="826" y="24874"/>
                    </a:lnTo>
                    <a:lnTo>
                      <a:pt x="954" y="25301"/>
                    </a:lnTo>
                    <a:lnTo>
                      <a:pt x="1111" y="25714"/>
                    </a:lnTo>
                    <a:lnTo>
                      <a:pt x="1267" y="26141"/>
                    </a:lnTo>
                    <a:lnTo>
                      <a:pt x="1438" y="26539"/>
                    </a:lnTo>
                    <a:lnTo>
                      <a:pt x="1609" y="26952"/>
                    </a:lnTo>
                    <a:lnTo>
                      <a:pt x="1794" y="27350"/>
                    </a:lnTo>
                    <a:lnTo>
                      <a:pt x="1993" y="27734"/>
                    </a:lnTo>
                    <a:lnTo>
                      <a:pt x="2206" y="28133"/>
                    </a:lnTo>
                    <a:lnTo>
                      <a:pt x="2420" y="28517"/>
                    </a:lnTo>
                    <a:lnTo>
                      <a:pt x="2633" y="28887"/>
                    </a:lnTo>
                    <a:lnTo>
                      <a:pt x="2875" y="29257"/>
                    </a:lnTo>
                    <a:lnTo>
                      <a:pt x="3117" y="29627"/>
                    </a:lnTo>
                    <a:lnTo>
                      <a:pt x="3359" y="29983"/>
                    </a:lnTo>
                    <a:lnTo>
                      <a:pt x="3615" y="30339"/>
                    </a:lnTo>
                    <a:lnTo>
                      <a:pt x="3886" y="30680"/>
                    </a:lnTo>
                    <a:lnTo>
                      <a:pt x="4156" y="31022"/>
                    </a:lnTo>
                    <a:lnTo>
                      <a:pt x="4441" y="31349"/>
                    </a:lnTo>
                    <a:lnTo>
                      <a:pt x="4725" y="31676"/>
                    </a:lnTo>
                    <a:lnTo>
                      <a:pt x="5024" y="32003"/>
                    </a:lnTo>
                    <a:lnTo>
                      <a:pt x="5337" y="32316"/>
                    </a:lnTo>
                    <a:lnTo>
                      <a:pt x="5650" y="32615"/>
                    </a:lnTo>
                    <a:lnTo>
                      <a:pt x="5963" y="32914"/>
                    </a:lnTo>
                    <a:lnTo>
                      <a:pt x="6290" y="33199"/>
                    </a:lnTo>
                    <a:lnTo>
                      <a:pt x="6618" y="33483"/>
                    </a:lnTo>
                    <a:lnTo>
                      <a:pt x="6959" y="33754"/>
                    </a:lnTo>
                    <a:lnTo>
                      <a:pt x="7301" y="34024"/>
                    </a:lnTo>
                    <a:lnTo>
                      <a:pt x="7657" y="34280"/>
                    </a:lnTo>
                    <a:lnTo>
                      <a:pt x="8012" y="34536"/>
                    </a:lnTo>
                    <a:lnTo>
                      <a:pt x="8382" y="34778"/>
                    </a:lnTo>
                    <a:lnTo>
                      <a:pt x="8752" y="35006"/>
                    </a:lnTo>
                    <a:lnTo>
                      <a:pt x="9136" y="35234"/>
                    </a:lnTo>
                    <a:lnTo>
                      <a:pt x="9521" y="35447"/>
                    </a:lnTo>
                    <a:lnTo>
                      <a:pt x="9905" y="35646"/>
                    </a:lnTo>
                    <a:lnTo>
                      <a:pt x="10303" y="35846"/>
                    </a:lnTo>
                    <a:lnTo>
                      <a:pt x="10702" y="36031"/>
                    </a:lnTo>
                    <a:lnTo>
                      <a:pt x="11100" y="36215"/>
                    </a:lnTo>
                    <a:lnTo>
                      <a:pt x="11513" y="36372"/>
                    </a:lnTo>
                    <a:lnTo>
                      <a:pt x="11925" y="36543"/>
                    </a:lnTo>
                    <a:lnTo>
                      <a:pt x="12338" y="36685"/>
                    </a:lnTo>
                    <a:lnTo>
                      <a:pt x="12765" y="36827"/>
                    </a:lnTo>
                    <a:lnTo>
                      <a:pt x="13192" y="36955"/>
                    </a:lnTo>
                    <a:lnTo>
                      <a:pt x="13619" y="37069"/>
                    </a:lnTo>
                    <a:lnTo>
                      <a:pt x="14060" y="37169"/>
                    </a:lnTo>
                    <a:lnTo>
                      <a:pt x="14501" y="37269"/>
                    </a:lnTo>
                    <a:lnTo>
                      <a:pt x="14942" y="37354"/>
                    </a:lnTo>
                    <a:lnTo>
                      <a:pt x="15398" y="37425"/>
                    </a:lnTo>
                    <a:lnTo>
                      <a:pt x="15839" y="37496"/>
                    </a:lnTo>
                    <a:lnTo>
                      <a:pt x="16294" y="37553"/>
                    </a:lnTo>
                    <a:lnTo>
                      <a:pt x="16749" y="37596"/>
                    </a:lnTo>
                    <a:lnTo>
                      <a:pt x="17219" y="37624"/>
                    </a:lnTo>
                    <a:lnTo>
                      <a:pt x="17674" y="37638"/>
                    </a:lnTo>
                    <a:lnTo>
                      <a:pt x="18614" y="37638"/>
                    </a:lnTo>
                    <a:lnTo>
                      <a:pt x="19069" y="37624"/>
                    </a:lnTo>
                    <a:lnTo>
                      <a:pt x="19538" y="37596"/>
                    </a:lnTo>
                    <a:lnTo>
                      <a:pt x="19994" y="37553"/>
                    </a:lnTo>
                    <a:lnTo>
                      <a:pt x="20449" y="37496"/>
                    </a:lnTo>
                    <a:lnTo>
                      <a:pt x="20905" y="37425"/>
                    </a:lnTo>
                    <a:lnTo>
                      <a:pt x="21346" y="37354"/>
                    </a:lnTo>
                    <a:lnTo>
                      <a:pt x="21787" y="37269"/>
                    </a:lnTo>
                    <a:lnTo>
                      <a:pt x="22228" y="37169"/>
                    </a:lnTo>
                    <a:lnTo>
                      <a:pt x="22669" y="37069"/>
                    </a:lnTo>
                    <a:lnTo>
                      <a:pt x="23096" y="36955"/>
                    </a:lnTo>
                    <a:lnTo>
                      <a:pt x="23523" y="36827"/>
                    </a:lnTo>
                    <a:lnTo>
                      <a:pt x="23950" y="36685"/>
                    </a:lnTo>
                    <a:lnTo>
                      <a:pt x="24362" y="36543"/>
                    </a:lnTo>
                    <a:lnTo>
                      <a:pt x="24775" y="36372"/>
                    </a:lnTo>
                    <a:lnTo>
                      <a:pt x="25188" y="36215"/>
                    </a:lnTo>
                    <a:lnTo>
                      <a:pt x="25600" y="36031"/>
                    </a:lnTo>
                    <a:lnTo>
                      <a:pt x="25999" y="35846"/>
                    </a:lnTo>
                    <a:lnTo>
                      <a:pt x="26383" y="35646"/>
                    </a:lnTo>
                    <a:lnTo>
                      <a:pt x="26781" y="35447"/>
                    </a:lnTo>
                    <a:lnTo>
                      <a:pt x="27151" y="35234"/>
                    </a:lnTo>
                    <a:lnTo>
                      <a:pt x="27536" y="35006"/>
                    </a:lnTo>
                    <a:lnTo>
                      <a:pt x="27906" y="34778"/>
                    </a:lnTo>
                    <a:lnTo>
                      <a:pt x="28276" y="34536"/>
                    </a:lnTo>
                    <a:lnTo>
                      <a:pt x="28631" y="34280"/>
                    </a:lnTo>
                    <a:lnTo>
                      <a:pt x="28987" y="34024"/>
                    </a:lnTo>
                    <a:lnTo>
                      <a:pt x="29329" y="33754"/>
                    </a:lnTo>
                    <a:lnTo>
                      <a:pt x="29670" y="33483"/>
                    </a:lnTo>
                    <a:lnTo>
                      <a:pt x="29997" y="33199"/>
                    </a:lnTo>
                    <a:lnTo>
                      <a:pt x="30325" y="32914"/>
                    </a:lnTo>
                    <a:lnTo>
                      <a:pt x="30652" y="32615"/>
                    </a:lnTo>
                    <a:lnTo>
                      <a:pt x="30965" y="32316"/>
                    </a:lnTo>
                    <a:lnTo>
                      <a:pt x="31264" y="32003"/>
                    </a:lnTo>
                    <a:lnTo>
                      <a:pt x="31563" y="31676"/>
                    </a:lnTo>
                    <a:lnTo>
                      <a:pt x="31847" y="31349"/>
                    </a:lnTo>
                    <a:lnTo>
                      <a:pt x="32132" y="31022"/>
                    </a:lnTo>
                    <a:lnTo>
                      <a:pt x="32402" y="30680"/>
                    </a:lnTo>
                    <a:lnTo>
                      <a:pt x="32673" y="30339"/>
                    </a:lnTo>
                    <a:lnTo>
                      <a:pt x="32929" y="29983"/>
                    </a:lnTo>
                    <a:lnTo>
                      <a:pt x="33185" y="29627"/>
                    </a:lnTo>
                    <a:lnTo>
                      <a:pt x="33427" y="29257"/>
                    </a:lnTo>
                    <a:lnTo>
                      <a:pt x="33655" y="28887"/>
                    </a:lnTo>
                    <a:lnTo>
                      <a:pt x="33882" y="28517"/>
                    </a:lnTo>
                    <a:lnTo>
                      <a:pt x="34096" y="28133"/>
                    </a:lnTo>
                    <a:lnTo>
                      <a:pt x="34295" y="27734"/>
                    </a:lnTo>
                    <a:lnTo>
                      <a:pt x="34494" y="27350"/>
                    </a:lnTo>
                    <a:lnTo>
                      <a:pt x="34679" y="26952"/>
                    </a:lnTo>
                    <a:lnTo>
                      <a:pt x="34864" y="26539"/>
                    </a:lnTo>
                    <a:lnTo>
                      <a:pt x="35021" y="26141"/>
                    </a:lnTo>
                    <a:lnTo>
                      <a:pt x="35177" y="25714"/>
                    </a:lnTo>
                    <a:lnTo>
                      <a:pt x="35334" y="25301"/>
                    </a:lnTo>
                    <a:lnTo>
                      <a:pt x="35476" y="24874"/>
                    </a:lnTo>
                    <a:lnTo>
                      <a:pt x="35604" y="24447"/>
                    </a:lnTo>
                    <a:lnTo>
                      <a:pt x="35718" y="24020"/>
                    </a:lnTo>
                    <a:lnTo>
                      <a:pt x="35817" y="23579"/>
                    </a:lnTo>
                    <a:lnTo>
                      <a:pt x="35917" y="23138"/>
                    </a:lnTo>
                    <a:lnTo>
                      <a:pt x="36002" y="22697"/>
                    </a:lnTo>
                    <a:lnTo>
                      <a:pt x="36074" y="22256"/>
                    </a:lnTo>
                    <a:lnTo>
                      <a:pt x="36145" y="21801"/>
                    </a:lnTo>
                    <a:lnTo>
                      <a:pt x="36202" y="21345"/>
                    </a:lnTo>
                    <a:lnTo>
                      <a:pt x="36230" y="20890"/>
                    </a:lnTo>
                    <a:lnTo>
                      <a:pt x="36259" y="20434"/>
                    </a:lnTo>
                    <a:lnTo>
                      <a:pt x="36287" y="19965"/>
                    </a:lnTo>
                    <a:lnTo>
                      <a:pt x="36287" y="19495"/>
                    </a:lnTo>
                    <a:lnTo>
                      <a:pt x="36287" y="9734"/>
                    </a:lnTo>
                    <a:lnTo>
                      <a:pt x="36273" y="9236"/>
                    </a:lnTo>
                    <a:lnTo>
                      <a:pt x="36244" y="8737"/>
                    </a:lnTo>
                    <a:lnTo>
                      <a:pt x="36173" y="8254"/>
                    </a:lnTo>
                    <a:lnTo>
                      <a:pt x="36088" y="7770"/>
                    </a:lnTo>
                    <a:lnTo>
                      <a:pt x="35988" y="7300"/>
                    </a:lnTo>
                    <a:lnTo>
                      <a:pt x="35846" y="6845"/>
                    </a:lnTo>
                    <a:lnTo>
                      <a:pt x="35689" y="6390"/>
                    </a:lnTo>
                    <a:lnTo>
                      <a:pt x="35519" y="5948"/>
                    </a:lnTo>
                    <a:lnTo>
                      <a:pt x="35319" y="5522"/>
                    </a:lnTo>
                    <a:lnTo>
                      <a:pt x="35106" y="5109"/>
                    </a:lnTo>
                    <a:lnTo>
                      <a:pt x="34878" y="4696"/>
                    </a:lnTo>
                    <a:lnTo>
                      <a:pt x="34622" y="4298"/>
                    </a:lnTo>
                    <a:lnTo>
                      <a:pt x="34352" y="3914"/>
                    </a:lnTo>
                    <a:lnTo>
                      <a:pt x="34053" y="3544"/>
                    </a:lnTo>
                    <a:lnTo>
                      <a:pt x="33754" y="3202"/>
                    </a:lnTo>
                    <a:lnTo>
                      <a:pt x="33427" y="2861"/>
                    </a:lnTo>
                    <a:lnTo>
                      <a:pt x="33085" y="2533"/>
                    </a:lnTo>
                    <a:lnTo>
                      <a:pt x="32744" y="2234"/>
                    </a:lnTo>
                    <a:lnTo>
                      <a:pt x="32374" y="1936"/>
                    </a:lnTo>
                    <a:lnTo>
                      <a:pt x="31990" y="1665"/>
                    </a:lnTo>
                    <a:lnTo>
                      <a:pt x="31591" y="1409"/>
                    </a:lnTo>
                    <a:lnTo>
                      <a:pt x="31193" y="1181"/>
                    </a:lnTo>
                    <a:lnTo>
                      <a:pt x="30766" y="968"/>
                    </a:lnTo>
                    <a:lnTo>
                      <a:pt x="30339" y="769"/>
                    </a:lnTo>
                    <a:lnTo>
                      <a:pt x="29898" y="598"/>
                    </a:lnTo>
                    <a:lnTo>
                      <a:pt x="29442" y="441"/>
                    </a:lnTo>
                    <a:lnTo>
                      <a:pt x="28987" y="313"/>
                    </a:lnTo>
                    <a:lnTo>
                      <a:pt x="28518" y="200"/>
                    </a:lnTo>
                    <a:lnTo>
                      <a:pt x="28034" y="114"/>
                    </a:lnTo>
                    <a:lnTo>
                      <a:pt x="27550" y="43"/>
                    </a:lnTo>
                    <a:lnTo>
                      <a:pt x="27052" y="15"/>
                    </a:lnTo>
                    <a:lnTo>
                      <a:pt x="265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19"/>
              <p:cNvSpPr/>
              <p:nvPr/>
            </p:nvSpPr>
            <p:spPr>
              <a:xfrm>
                <a:off x="2038600" y="2210471"/>
                <a:ext cx="765364" cy="765364"/>
              </a:xfrm>
              <a:custGeom>
                <a:avLst/>
                <a:gdLst/>
                <a:ahLst/>
                <a:cxnLst/>
                <a:rect l="l" t="t" r="r" b="b"/>
                <a:pathLst>
                  <a:path w="22996" h="22996" extrusionOk="0">
                    <a:moveTo>
                      <a:pt x="11498" y="0"/>
                    </a:moveTo>
                    <a:lnTo>
                      <a:pt x="10900" y="14"/>
                    </a:lnTo>
                    <a:lnTo>
                      <a:pt x="10317" y="57"/>
                    </a:lnTo>
                    <a:lnTo>
                      <a:pt x="9748" y="128"/>
                    </a:lnTo>
                    <a:lnTo>
                      <a:pt x="9179" y="242"/>
                    </a:lnTo>
                    <a:lnTo>
                      <a:pt x="8624" y="370"/>
                    </a:lnTo>
                    <a:lnTo>
                      <a:pt x="8083" y="512"/>
                    </a:lnTo>
                    <a:lnTo>
                      <a:pt x="7542" y="697"/>
                    </a:lnTo>
                    <a:lnTo>
                      <a:pt x="7030" y="911"/>
                    </a:lnTo>
                    <a:lnTo>
                      <a:pt x="6518" y="1138"/>
                    </a:lnTo>
                    <a:lnTo>
                      <a:pt x="6020" y="1395"/>
                    </a:lnTo>
                    <a:lnTo>
                      <a:pt x="5536" y="1665"/>
                    </a:lnTo>
                    <a:lnTo>
                      <a:pt x="5066" y="1964"/>
                    </a:lnTo>
                    <a:lnTo>
                      <a:pt x="4625" y="2291"/>
                    </a:lnTo>
                    <a:lnTo>
                      <a:pt x="4184" y="2633"/>
                    </a:lnTo>
                    <a:lnTo>
                      <a:pt x="3771" y="2988"/>
                    </a:lnTo>
                    <a:lnTo>
                      <a:pt x="3373" y="3373"/>
                    </a:lnTo>
                    <a:lnTo>
                      <a:pt x="2989" y="3771"/>
                    </a:lnTo>
                    <a:lnTo>
                      <a:pt x="2633" y="4184"/>
                    </a:lnTo>
                    <a:lnTo>
                      <a:pt x="2291" y="4625"/>
                    </a:lnTo>
                    <a:lnTo>
                      <a:pt x="1964" y="5066"/>
                    </a:lnTo>
                    <a:lnTo>
                      <a:pt x="1665" y="5536"/>
                    </a:lnTo>
                    <a:lnTo>
                      <a:pt x="1395" y="6019"/>
                    </a:lnTo>
                    <a:lnTo>
                      <a:pt x="1139" y="6517"/>
                    </a:lnTo>
                    <a:lnTo>
                      <a:pt x="911" y="7015"/>
                    </a:lnTo>
                    <a:lnTo>
                      <a:pt x="698" y="7542"/>
                    </a:lnTo>
                    <a:lnTo>
                      <a:pt x="527" y="8083"/>
                    </a:lnTo>
                    <a:lnTo>
                      <a:pt x="370" y="8623"/>
                    </a:lnTo>
                    <a:lnTo>
                      <a:pt x="242" y="9178"/>
                    </a:lnTo>
                    <a:lnTo>
                      <a:pt x="143" y="9748"/>
                    </a:lnTo>
                    <a:lnTo>
                      <a:pt x="57" y="10317"/>
                    </a:lnTo>
                    <a:lnTo>
                      <a:pt x="15" y="10900"/>
                    </a:lnTo>
                    <a:lnTo>
                      <a:pt x="0" y="11498"/>
                    </a:lnTo>
                    <a:lnTo>
                      <a:pt x="15" y="12081"/>
                    </a:lnTo>
                    <a:lnTo>
                      <a:pt x="57" y="12665"/>
                    </a:lnTo>
                    <a:lnTo>
                      <a:pt x="143" y="13248"/>
                    </a:lnTo>
                    <a:lnTo>
                      <a:pt x="242" y="13817"/>
                    </a:lnTo>
                    <a:lnTo>
                      <a:pt x="370" y="14372"/>
                    </a:lnTo>
                    <a:lnTo>
                      <a:pt x="527" y="14913"/>
                    </a:lnTo>
                    <a:lnTo>
                      <a:pt x="698" y="15454"/>
                    </a:lnTo>
                    <a:lnTo>
                      <a:pt x="911" y="15966"/>
                    </a:lnTo>
                    <a:lnTo>
                      <a:pt x="1139" y="16478"/>
                    </a:lnTo>
                    <a:lnTo>
                      <a:pt x="1395" y="16976"/>
                    </a:lnTo>
                    <a:lnTo>
                      <a:pt x="1665" y="17460"/>
                    </a:lnTo>
                    <a:lnTo>
                      <a:pt x="1964" y="17916"/>
                    </a:lnTo>
                    <a:lnTo>
                      <a:pt x="2291" y="18371"/>
                    </a:lnTo>
                    <a:lnTo>
                      <a:pt x="2633" y="18812"/>
                    </a:lnTo>
                    <a:lnTo>
                      <a:pt x="2989" y="19225"/>
                    </a:lnTo>
                    <a:lnTo>
                      <a:pt x="3373" y="19623"/>
                    </a:lnTo>
                    <a:lnTo>
                      <a:pt x="3771" y="20007"/>
                    </a:lnTo>
                    <a:lnTo>
                      <a:pt x="4184" y="20363"/>
                    </a:lnTo>
                    <a:lnTo>
                      <a:pt x="4625" y="20705"/>
                    </a:lnTo>
                    <a:lnTo>
                      <a:pt x="5066" y="21032"/>
                    </a:lnTo>
                    <a:lnTo>
                      <a:pt x="5536" y="21331"/>
                    </a:lnTo>
                    <a:lnTo>
                      <a:pt x="6020" y="21601"/>
                    </a:lnTo>
                    <a:lnTo>
                      <a:pt x="6518" y="21857"/>
                    </a:lnTo>
                    <a:lnTo>
                      <a:pt x="7030" y="22085"/>
                    </a:lnTo>
                    <a:lnTo>
                      <a:pt x="7542" y="22298"/>
                    </a:lnTo>
                    <a:lnTo>
                      <a:pt x="8083" y="22469"/>
                    </a:lnTo>
                    <a:lnTo>
                      <a:pt x="8624" y="22626"/>
                    </a:lnTo>
                    <a:lnTo>
                      <a:pt x="9179" y="22754"/>
                    </a:lnTo>
                    <a:lnTo>
                      <a:pt x="9748" y="22853"/>
                    </a:lnTo>
                    <a:lnTo>
                      <a:pt x="10317" y="22924"/>
                    </a:lnTo>
                    <a:lnTo>
                      <a:pt x="10900" y="22981"/>
                    </a:lnTo>
                    <a:lnTo>
                      <a:pt x="11498" y="22996"/>
                    </a:lnTo>
                    <a:lnTo>
                      <a:pt x="12096" y="22981"/>
                    </a:lnTo>
                    <a:lnTo>
                      <a:pt x="12679" y="22924"/>
                    </a:lnTo>
                    <a:lnTo>
                      <a:pt x="13248" y="22853"/>
                    </a:lnTo>
                    <a:lnTo>
                      <a:pt x="13818" y="22754"/>
                    </a:lnTo>
                    <a:lnTo>
                      <a:pt x="14373" y="22626"/>
                    </a:lnTo>
                    <a:lnTo>
                      <a:pt x="14913" y="22469"/>
                    </a:lnTo>
                    <a:lnTo>
                      <a:pt x="15454" y="22298"/>
                    </a:lnTo>
                    <a:lnTo>
                      <a:pt x="15966" y="22085"/>
                    </a:lnTo>
                    <a:lnTo>
                      <a:pt x="16479" y="21857"/>
                    </a:lnTo>
                    <a:lnTo>
                      <a:pt x="16977" y="21601"/>
                    </a:lnTo>
                    <a:lnTo>
                      <a:pt x="17460" y="21331"/>
                    </a:lnTo>
                    <a:lnTo>
                      <a:pt x="17930" y="21032"/>
                    </a:lnTo>
                    <a:lnTo>
                      <a:pt x="18371" y="20705"/>
                    </a:lnTo>
                    <a:lnTo>
                      <a:pt x="18812" y="20363"/>
                    </a:lnTo>
                    <a:lnTo>
                      <a:pt x="19225" y="20007"/>
                    </a:lnTo>
                    <a:lnTo>
                      <a:pt x="19623" y="19623"/>
                    </a:lnTo>
                    <a:lnTo>
                      <a:pt x="20008" y="19225"/>
                    </a:lnTo>
                    <a:lnTo>
                      <a:pt x="20363" y="18812"/>
                    </a:lnTo>
                    <a:lnTo>
                      <a:pt x="20705" y="18371"/>
                    </a:lnTo>
                    <a:lnTo>
                      <a:pt x="21032" y="17916"/>
                    </a:lnTo>
                    <a:lnTo>
                      <a:pt x="21331" y="17460"/>
                    </a:lnTo>
                    <a:lnTo>
                      <a:pt x="21601" y="16976"/>
                    </a:lnTo>
                    <a:lnTo>
                      <a:pt x="21857" y="16478"/>
                    </a:lnTo>
                    <a:lnTo>
                      <a:pt x="22085" y="15966"/>
                    </a:lnTo>
                    <a:lnTo>
                      <a:pt x="22299" y="15454"/>
                    </a:lnTo>
                    <a:lnTo>
                      <a:pt x="22469" y="14913"/>
                    </a:lnTo>
                    <a:lnTo>
                      <a:pt x="22626" y="14372"/>
                    </a:lnTo>
                    <a:lnTo>
                      <a:pt x="22754" y="13817"/>
                    </a:lnTo>
                    <a:lnTo>
                      <a:pt x="22854" y="13248"/>
                    </a:lnTo>
                    <a:lnTo>
                      <a:pt x="22939" y="12665"/>
                    </a:lnTo>
                    <a:lnTo>
                      <a:pt x="22982" y="12081"/>
                    </a:lnTo>
                    <a:lnTo>
                      <a:pt x="22996" y="11498"/>
                    </a:lnTo>
                    <a:lnTo>
                      <a:pt x="22982" y="10900"/>
                    </a:lnTo>
                    <a:lnTo>
                      <a:pt x="22939" y="10317"/>
                    </a:lnTo>
                    <a:lnTo>
                      <a:pt x="22854" y="9748"/>
                    </a:lnTo>
                    <a:lnTo>
                      <a:pt x="22754" y="9178"/>
                    </a:lnTo>
                    <a:lnTo>
                      <a:pt x="22626" y="8623"/>
                    </a:lnTo>
                    <a:lnTo>
                      <a:pt x="22469" y="8083"/>
                    </a:lnTo>
                    <a:lnTo>
                      <a:pt x="22299" y="7542"/>
                    </a:lnTo>
                    <a:lnTo>
                      <a:pt x="22085" y="7015"/>
                    </a:lnTo>
                    <a:lnTo>
                      <a:pt x="21857" y="6517"/>
                    </a:lnTo>
                    <a:lnTo>
                      <a:pt x="21601" y="6019"/>
                    </a:lnTo>
                    <a:lnTo>
                      <a:pt x="21331" y="5536"/>
                    </a:lnTo>
                    <a:lnTo>
                      <a:pt x="21032" y="5066"/>
                    </a:lnTo>
                    <a:lnTo>
                      <a:pt x="20705" y="4625"/>
                    </a:lnTo>
                    <a:lnTo>
                      <a:pt x="20363" y="4184"/>
                    </a:lnTo>
                    <a:lnTo>
                      <a:pt x="20008" y="3771"/>
                    </a:lnTo>
                    <a:lnTo>
                      <a:pt x="19623" y="3373"/>
                    </a:lnTo>
                    <a:lnTo>
                      <a:pt x="19225" y="2988"/>
                    </a:lnTo>
                    <a:lnTo>
                      <a:pt x="18812" y="2633"/>
                    </a:lnTo>
                    <a:lnTo>
                      <a:pt x="18371" y="2291"/>
                    </a:lnTo>
                    <a:lnTo>
                      <a:pt x="17930" y="1964"/>
                    </a:lnTo>
                    <a:lnTo>
                      <a:pt x="17460" y="1665"/>
                    </a:lnTo>
                    <a:lnTo>
                      <a:pt x="16977" y="1395"/>
                    </a:lnTo>
                    <a:lnTo>
                      <a:pt x="16479" y="1138"/>
                    </a:lnTo>
                    <a:lnTo>
                      <a:pt x="15966" y="911"/>
                    </a:lnTo>
                    <a:lnTo>
                      <a:pt x="15454" y="697"/>
                    </a:lnTo>
                    <a:lnTo>
                      <a:pt x="14913" y="512"/>
                    </a:lnTo>
                    <a:lnTo>
                      <a:pt x="14373" y="370"/>
                    </a:lnTo>
                    <a:lnTo>
                      <a:pt x="13818" y="242"/>
                    </a:lnTo>
                    <a:lnTo>
                      <a:pt x="13248" y="128"/>
                    </a:lnTo>
                    <a:lnTo>
                      <a:pt x="12679" y="57"/>
                    </a:lnTo>
                    <a:lnTo>
                      <a:pt x="12096" y="14"/>
                    </a:lnTo>
                    <a:lnTo>
                      <a:pt x="114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9"/>
              <p:cNvSpPr/>
              <p:nvPr/>
            </p:nvSpPr>
            <p:spPr>
              <a:xfrm>
                <a:off x="2190134" y="2362006"/>
                <a:ext cx="462294" cy="462294"/>
              </a:xfrm>
              <a:custGeom>
                <a:avLst/>
                <a:gdLst/>
                <a:ahLst/>
                <a:cxnLst/>
                <a:rect l="l" t="t" r="r" b="b"/>
                <a:pathLst>
                  <a:path w="13890" h="13890" extrusionOk="0">
                    <a:moveTo>
                      <a:pt x="6945" y="1"/>
                    </a:moveTo>
                    <a:lnTo>
                      <a:pt x="6589" y="15"/>
                    </a:lnTo>
                    <a:lnTo>
                      <a:pt x="6234" y="29"/>
                    </a:lnTo>
                    <a:lnTo>
                      <a:pt x="5892" y="86"/>
                    </a:lnTo>
                    <a:lnTo>
                      <a:pt x="5551" y="143"/>
                    </a:lnTo>
                    <a:lnTo>
                      <a:pt x="5209" y="214"/>
                    </a:lnTo>
                    <a:lnTo>
                      <a:pt x="4882" y="314"/>
                    </a:lnTo>
                    <a:lnTo>
                      <a:pt x="4554" y="428"/>
                    </a:lnTo>
                    <a:lnTo>
                      <a:pt x="4241" y="541"/>
                    </a:lnTo>
                    <a:lnTo>
                      <a:pt x="3928" y="684"/>
                    </a:lnTo>
                    <a:lnTo>
                      <a:pt x="3630" y="840"/>
                    </a:lnTo>
                    <a:lnTo>
                      <a:pt x="3345" y="1011"/>
                    </a:lnTo>
                    <a:lnTo>
                      <a:pt x="3060" y="1182"/>
                    </a:lnTo>
                    <a:lnTo>
                      <a:pt x="2790" y="1381"/>
                    </a:lnTo>
                    <a:lnTo>
                      <a:pt x="2534" y="1580"/>
                    </a:lnTo>
                    <a:lnTo>
                      <a:pt x="2278" y="1808"/>
                    </a:lnTo>
                    <a:lnTo>
                      <a:pt x="2036" y="2036"/>
                    </a:lnTo>
                    <a:lnTo>
                      <a:pt x="1808" y="2277"/>
                    </a:lnTo>
                    <a:lnTo>
                      <a:pt x="1580" y="2519"/>
                    </a:lnTo>
                    <a:lnTo>
                      <a:pt x="1381" y="2790"/>
                    </a:lnTo>
                    <a:lnTo>
                      <a:pt x="1182" y="3060"/>
                    </a:lnTo>
                    <a:lnTo>
                      <a:pt x="1011" y="3345"/>
                    </a:lnTo>
                    <a:lnTo>
                      <a:pt x="840" y="3629"/>
                    </a:lnTo>
                    <a:lnTo>
                      <a:pt x="684" y="3928"/>
                    </a:lnTo>
                    <a:lnTo>
                      <a:pt x="542" y="4241"/>
                    </a:lnTo>
                    <a:lnTo>
                      <a:pt x="428" y="4554"/>
                    </a:lnTo>
                    <a:lnTo>
                      <a:pt x="314" y="4882"/>
                    </a:lnTo>
                    <a:lnTo>
                      <a:pt x="214" y="5209"/>
                    </a:lnTo>
                    <a:lnTo>
                      <a:pt x="143" y="5550"/>
                    </a:lnTo>
                    <a:lnTo>
                      <a:pt x="86" y="5892"/>
                    </a:lnTo>
                    <a:lnTo>
                      <a:pt x="44" y="6233"/>
                    </a:lnTo>
                    <a:lnTo>
                      <a:pt x="15" y="6589"/>
                    </a:lnTo>
                    <a:lnTo>
                      <a:pt x="1" y="6945"/>
                    </a:lnTo>
                    <a:lnTo>
                      <a:pt x="15" y="7301"/>
                    </a:lnTo>
                    <a:lnTo>
                      <a:pt x="44" y="7656"/>
                    </a:lnTo>
                    <a:lnTo>
                      <a:pt x="86" y="7998"/>
                    </a:lnTo>
                    <a:lnTo>
                      <a:pt x="143" y="8339"/>
                    </a:lnTo>
                    <a:lnTo>
                      <a:pt x="214" y="8681"/>
                    </a:lnTo>
                    <a:lnTo>
                      <a:pt x="314" y="9008"/>
                    </a:lnTo>
                    <a:lnTo>
                      <a:pt x="428" y="9335"/>
                    </a:lnTo>
                    <a:lnTo>
                      <a:pt x="542" y="9649"/>
                    </a:lnTo>
                    <a:lnTo>
                      <a:pt x="684" y="9947"/>
                    </a:lnTo>
                    <a:lnTo>
                      <a:pt x="840" y="10246"/>
                    </a:lnTo>
                    <a:lnTo>
                      <a:pt x="1011" y="10545"/>
                    </a:lnTo>
                    <a:lnTo>
                      <a:pt x="1182" y="10830"/>
                    </a:lnTo>
                    <a:lnTo>
                      <a:pt x="1381" y="11100"/>
                    </a:lnTo>
                    <a:lnTo>
                      <a:pt x="1580" y="11356"/>
                    </a:lnTo>
                    <a:lnTo>
                      <a:pt x="1808" y="11612"/>
                    </a:lnTo>
                    <a:lnTo>
                      <a:pt x="2036" y="11854"/>
                    </a:lnTo>
                    <a:lnTo>
                      <a:pt x="2278" y="12082"/>
                    </a:lnTo>
                    <a:lnTo>
                      <a:pt x="2534" y="12295"/>
                    </a:lnTo>
                    <a:lnTo>
                      <a:pt x="2790" y="12509"/>
                    </a:lnTo>
                    <a:lnTo>
                      <a:pt x="3060" y="12708"/>
                    </a:lnTo>
                    <a:lnTo>
                      <a:pt x="3345" y="12879"/>
                    </a:lnTo>
                    <a:lnTo>
                      <a:pt x="3630" y="13049"/>
                    </a:lnTo>
                    <a:lnTo>
                      <a:pt x="3928" y="13206"/>
                    </a:lnTo>
                    <a:lnTo>
                      <a:pt x="4241" y="13348"/>
                    </a:lnTo>
                    <a:lnTo>
                      <a:pt x="4554" y="13462"/>
                    </a:lnTo>
                    <a:lnTo>
                      <a:pt x="4882" y="13576"/>
                    </a:lnTo>
                    <a:lnTo>
                      <a:pt x="5209" y="13661"/>
                    </a:lnTo>
                    <a:lnTo>
                      <a:pt x="5551" y="13747"/>
                    </a:lnTo>
                    <a:lnTo>
                      <a:pt x="5892" y="13804"/>
                    </a:lnTo>
                    <a:lnTo>
                      <a:pt x="6234" y="13846"/>
                    </a:lnTo>
                    <a:lnTo>
                      <a:pt x="6589" y="13875"/>
                    </a:lnTo>
                    <a:lnTo>
                      <a:pt x="6945" y="13889"/>
                    </a:lnTo>
                    <a:lnTo>
                      <a:pt x="7301" y="13875"/>
                    </a:lnTo>
                    <a:lnTo>
                      <a:pt x="7657" y="13846"/>
                    </a:lnTo>
                    <a:lnTo>
                      <a:pt x="7998" y="13804"/>
                    </a:lnTo>
                    <a:lnTo>
                      <a:pt x="8340" y="13747"/>
                    </a:lnTo>
                    <a:lnTo>
                      <a:pt x="8681" y="13661"/>
                    </a:lnTo>
                    <a:lnTo>
                      <a:pt x="9008" y="13576"/>
                    </a:lnTo>
                    <a:lnTo>
                      <a:pt x="9336" y="13462"/>
                    </a:lnTo>
                    <a:lnTo>
                      <a:pt x="9649" y="13348"/>
                    </a:lnTo>
                    <a:lnTo>
                      <a:pt x="9962" y="13206"/>
                    </a:lnTo>
                    <a:lnTo>
                      <a:pt x="10261" y="13049"/>
                    </a:lnTo>
                    <a:lnTo>
                      <a:pt x="10545" y="12879"/>
                    </a:lnTo>
                    <a:lnTo>
                      <a:pt x="10830" y="12708"/>
                    </a:lnTo>
                    <a:lnTo>
                      <a:pt x="11100" y="12509"/>
                    </a:lnTo>
                    <a:lnTo>
                      <a:pt x="11356" y="12295"/>
                    </a:lnTo>
                    <a:lnTo>
                      <a:pt x="11613" y="12082"/>
                    </a:lnTo>
                    <a:lnTo>
                      <a:pt x="11854" y="11854"/>
                    </a:lnTo>
                    <a:lnTo>
                      <a:pt x="12082" y="11612"/>
                    </a:lnTo>
                    <a:lnTo>
                      <a:pt x="12310" y="11356"/>
                    </a:lnTo>
                    <a:lnTo>
                      <a:pt x="12509" y="11100"/>
                    </a:lnTo>
                    <a:lnTo>
                      <a:pt x="12708" y="10830"/>
                    </a:lnTo>
                    <a:lnTo>
                      <a:pt x="12879" y="10545"/>
                    </a:lnTo>
                    <a:lnTo>
                      <a:pt x="13050" y="10246"/>
                    </a:lnTo>
                    <a:lnTo>
                      <a:pt x="13206" y="9947"/>
                    </a:lnTo>
                    <a:lnTo>
                      <a:pt x="13349" y="9649"/>
                    </a:lnTo>
                    <a:lnTo>
                      <a:pt x="13462" y="9335"/>
                    </a:lnTo>
                    <a:lnTo>
                      <a:pt x="13576" y="9008"/>
                    </a:lnTo>
                    <a:lnTo>
                      <a:pt x="13676" y="8681"/>
                    </a:lnTo>
                    <a:lnTo>
                      <a:pt x="13747" y="8339"/>
                    </a:lnTo>
                    <a:lnTo>
                      <a:pt x="13804" y="7998"/>
                    </a:lnTo>
                    <a:lnTo>
                      <a:pt x="13847" y="7656"/>
                    </a:lnTo>
                    <a:lnTo>
                      <a:pt x="13875" y="7301"/>
                    </a:lnTo>
                    <a:lnTo>
                      <a:pt x="13889" y="6945"/>
                    </a:lnTo>
                    <a:lnTo>
                      <a:pt x="13875" y="6589"/>
                    </a:lnTo>
                    <a:lnTo>
                      <a:pt x="13847" y="6233"/>
                    </a:lnTo>
                    <a:lnTo>
                      <a:pt x="13804" y="5892"/>
                    </a:lnTo>
                    <a:lnTo>
                      <a:pt x="13747" y="5550"/>
                    </a:lnTo>
                    <a:lnTo>
                      <a:pt x="13676" y="5209"/>
                    </a:lnTo>
                    <a:lnTo>
                      <a:pt x="13576" y="4882"/>
                    </a:lnTo>
                    <a:lnTo>
                      <a:pt x="13462" y="4554"/>
                    </a:lnTo>
                    <a:lnTo>
                      <a:pt x="13349" y="4241"/>
                    </a:lnTo>
                    <a:lnTo>
                      <a:pt x="13206" y="3928"/>
                    </a:lnTo>
                    <a:lnTo>
                      <a:pt x="13050" y="3629"/>
                    </a:lnTo>
                    <a:lnTo>
                      <a:pt x="12879" y="3345"/>
                    </a:lnTo>
                    <a:lnTo>
                      <a:pt x="12708" y="3060"/>
                    </a:lnTo>
                    <a:lnTo>
                      <a:pt x="12509" y="2790"/>
                    </a:lnTo>
                    <a:lnTo>
                      <a:pt x="12310" y="2519"/>
                    </a:lnTo>
                    <a:lnTo>
                      <a:pt x="12082" y="2277"/>
                    </a:lnTo>
                    <a:lnTo>
                      <a:pt x="11854" y="2036"/>
                    </a:lnTo>
                    <a:lnTo>
                      <a:pt x="11613" y="1808"/>
                    </a:lnTo>
                    <a:lnTo>
                      <a:pt x="11356" y="1580"/>
                    </a:lnTo>
                    <a:lnTo>
                      <a:pt x="11100" y="1381"/>
                    </a:lnTo>
                    <a:lnTo>
                      <a:pt x="10830" y="1182"/>
                    </a:lnTo>
                    <a:lnTo>
                      <a:pt x="10545" y="1011"/>
                    </a:lnTo>
                    <a:lnTo>
                      <a:pt x="10261" y="840"/>
                    </a:lnTo>
                    <a:lnTo>
                      <a:pt x="9962" y="684"/>
                    </a:lnTo>
                    <a:lnTo>
                      <a:pt x="9649" y="541"/>
                    </a:lnTo>
                    <a:lnTo>
                      <a:pt x="9336" y="428"/>
                    </a:lnTo>
                    <a:lnTo>
                      <a:pt x="9008" y="314"/>
                    </a:lnTo>
                    <a:lnTo>
                      <a:pt x="8681" y="214"/>
                    </a:lnTo>
                    <a:lnTo>
                      <a:pt x="8340" y="143"/>
                    </a:lnTo>
                    <a:lnTo>
                      <a:pt x="7998" y="86"/>
                    </a:lnTo>
                    <a:lnTo>
                      <a:pt x="7657" y="29"/>
                    </a:lnTo>
                    <a:lnTo>
                      <a:pt x="7301" y="15"/>
                    </a:lnTo>
                    <a:lnTo>
                      <a:pt x="6945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9"/>
              <p:cNvSpPr/>
              <p:nvPr/>
            </p:nvSpPr>
            <p:spPr>
              <a:xfrm>
                <a:off x="2282027" y="2416489"/>
                <a:ext cx="101378" cy="101378"/>
              </a:xfrm>
              <a:custGeom>
                <a:avLst/>
                <a:gdLst/>
                <a:ahLst/>
                <a:cxnLst/>
                <a:rect l="l" t="t" r="r" b="b"/>
                <a:pathLst>
                  <a:path w="3046" h="3046" extrusionOk="0">
                    <a:moveTo>
                      <a:pt x="1367" y="0"/>
                    </a:moveTo>
                    <a:lnTo>
                      <a:pt x="1210" y="29"/>
                    </a:lnTo>
                    <a:lnTo>
                      <a:pt x="1068" y="71"/>
                    </a:lnTo>
                    <a:lnTo>
                      <a:pt x="925" y="114"/>
                    </a:lnTo>
                    <a:lnTo>
                      <a:pt x="797" y="185"/>
                    </a:lnTo>
                    <a:lnTo>
                      <a:pt x="669" y="256"/>
                    </a:lnTo>
                    <a:lnTo>
                      <a:pt x="555" y="342"/>
                    </a:lnTo>
                    <a:lnTo>
                      <a:pt x="442" y="441"/>
                    </a:lnTo>
                    <a:lnTo>
                      <a:pt x="342" y="555"/>
                    </a:lnTo>
                    <a:lnTo>
                      <a:pt x="257" y="669"/>
                    </a:lnTo>
                    <a:lnTo>
                      <a:pt x="185" y="797"/>
                    </a:lnTo>
                    <a:lnTo>
                      <a:pt x="114" y="925"/>
                    </a:lnTo>
                    <a:lnTo>
                      <a:pt x="57" y="1067"/>
                    </a:lnTo>
                    <a:lnTo>
                      <a:pt x="29" y="1210"/>
                    </a:lnTo>
                    <a:lnTo>
                      <a:pt x="1" y="1366"/>
                    </a:lnTo>
                    <a:lnTo>
                      <a:pt x="1" y="1523"/>
                    </a:lnTo>
                    <a:lnTo>
                      <a:pt x="1" y="1679"/>
                    </a:lnTo>
                    <a:lnTo>
                      <a:pt x="29" y="1836"/>
                    </a:lnTo>
                    <a:lnTo>
                      <a:pt x="57" y="1978"/>
                    </a:lnTo>
                    <a:lnTo>
                      <a:pt x="114" y="2120"/>
                    </a:lnTo>
                    <a:lnTo>
                      <a:pt x="185" y="2248"/>
                    </a:lnTo>
                    <a:lnTo>
                      <a:pt x="257" y="2376"/>
                    </a:lnTo>
                    <a:lnTo>
                      <a:pt x="342" y="2490"/>
                    </a:lnTo>
                    <a:lnTo>
                      <a:pt x="442" y="2604"/>
                    </a:lnTo>
                    <a:lnTo>
                      <a:pt x="555" y="2704"/>
                    </a:lnTo>
                    <a:lnTo>
                      <a:pt x="669" y="2789"/>
                    </a:lnTo>
                    <a:lnTo>
                      <a:pt x="797" y="2860"/>
                    </a:lnTo>
                    <a:lnTo>
                      <a:pt x="925" y="2931"/>
                    </a:lnTo>
                    <a:lnTo>
                      <a:pt x="1068" y="2974"/>
                    </a:lnTo>
                    <a:lnTo>
                      <a:pt x="1210" y="3017"/>
                    </a:lnTo>
                    <a:lnTo>
                      <a:pt x="1367" y="3045"/>
                    </a:lnTo>
                    <a:lnTo>
                      <a:pt x="1680" y="3045"/>
                    </a:lnTo>
                    <a:lnTo>
                      <a:pt x="1822" y="3017"/>
                    </a:lnTo>
                    <a:lnTo>
                      <a:pt x="1978" y="2974"/>
                    </a:lnTo>
                    <a:lnTo>
                      <a:pt x="2121" y="2931"/>
                    </a:lnTo>
                    <a:lnTo>
                      <a:pt x="2249" y="2860"/>
                    </a:lnTo>
                    <a:lnTo>
                      <a:pt x="2377" y="2789"/>
                    </a:lnTo>
                    <a:lnTo>
                      <a:pt x="2491" y="2704"/>
                    </a:lnTo>
                    <a:lnTo>
                      <a:pt x="2605" y="2604"/>
                    </a:lnTo>
                    <a:lnTo>
                      <a:pt x="2704" y="2490"/>
                    </a:lnTo>
                    <a:lnTo>
                      <a:pt x="2790" y="2376"/>
                    </a:lnTo>
                    <a:lnTo>
                      <a:pt x="2861" y="2248"/>
                    </a:lnTo>
                    <a:lnTo>
                      <a:pt x="2932" y="2120"/>
                    </a:lnTo>
                    <a:lnTo>
                      <a:pt x="2975" y="1978"/>
                    </a:lnTo>
                    <a:lnTo>
                      <a:pt x="3017" y="1836"/>
                    </a:lnTo>
                    <a:lnTo>
                      <a:pt x="3046" y="1679"/>
                    </a:lnTo>
                    <a:lnTo>
                      <a:pt x="3046" y="1523"/>
                    </a:lnTo>
                    <a:lnTo>
                      <a:pt x="3046" y="1366"/>
                    </a:lnTo>
                    <a:lnTo>
                      <a:pt x="3017" y="1210"/>
                    </a:lnTo>
                    <a:lnTo>
                      <a:pt x="2975" y="1067"/>
                    </a:lnTo>
                    <a:lnTo>
                      <a:pt x="2932" y="925"/>
                    </a:lnTo>
                    <a:lnTo>
                      <a:pt x="2861" y="797"/>
                    </a:lnTo>
                    <a:lnTo>
                      <a:pt x="2790" y="669"/>
                    </a:lnTo>
                    <a:lnTo>
                      <a:pt x="2704" y="555"/>
                    </a:lnTo>
                    <a:lnTo>
                      <a:pt x="2605" y="441"/>
                    </a:lnTo>
                    <a:lnTo>
                      <a:pt x="2491" y="342"/>
                    </a:lnTo>
                    <a:lnTo>
                      <a:pt x="2377" y="256"/>
                    </a:lnTo>
                    <a:lnTo>
                      <a:pt x="2249" y="185"/>
                    </a:lnTo>
                    <a:lnTo>
                      <a:pt x="2121" y="114"/>
                    </a:lnTo>
                    <a:lnTo>
                      <a:pt x="1978" y="71"/>
                    </a:lnTo>
                    <a:lnTo>
                      <a:pt x="1822" y="29"/>
                    </a:lnTo>
                    <a:lnTo>
                      <a:pt x="16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19"/>
              <p:cNvSpPr/>
              <p:nvPr/>
            </p:nvSpPr>
            <p:spPr>
              <a:xfrm>
                <a:off x="1657350" y="1114550"/>
                <a:ext cx="484527" cy="1381523"/>
              </a:xfrm>
              <a:custGeom>
                <a:avLst/>
                <a:gdLst/>
                <a:ahLst/>
                <a:cxnLst/>
                <a:rect l="l" t="t" r="r" b="b"/>
                <a:pathLst>
                  <a:path w="14558" h="41509" extrusionOk="0">
                    <a:moveTo>
                      <a:pt x="4525" y="0"/>
                    </a:moveTo>
                    <a:lnTo>
                      <a:pt x="4283" y="28"/>
                    </a:lnTo>
                    <a:lnTo>
                      <a:pt x="4042" y="57"/>
                    </a:lnTo>
                    <a:lnTo>
                      <a:pt x="3800" y="100"/>
                    </a:lnTo>
                    <a:lnTo>
                      <a:pt x="3558" y="157"/>
                    </a:lnTo>
                    <a:lnTo>
                      <a:pt x="3330" y="228"/>
                    </a:lnTo>
                    <a:lnTo>
                      <a:pt x="3102" y="299"/>
                    </a:lnTo>
                    <a:lnTo>
                      <a:pt x="2875" y="384"/>
                    </a:lnTo>
                    <a:lnTo>
                      <a:pt x="2661" y="484"/>
                    </a:lnTo>
                    <a:lnTo>
                      <a:pt x="2462" y="598"/>
                    </a:lnTo>
                    <a:lnTo>
                      <a:pt x="2263" y="711"/>
                    </a:lnTo>
                    <a:lnTo>
                      <a:pt x="2064" y="840"/>
                    </a:lnTo>
                    <a:lnTo>
                      <a:pt x="1879" y="982"/>
                    </a:lnTo>
                    <a:lnTo>
                      <a:pt x="1694" y="1124"/>
                    </a:lnTo>
                    <a:lnTo>
                      <a:pt x="1523" y="1281"/>
                    </a:lnTo>
                    <a:lnTo>
                      <a:pt x="1366" y="1437"/>
                    </a:lnTo>
                    <a:lnTo>
                      <a:pt x="1210" y="1608"/>
                    </a:lnTo>
                    <a:lnTo>
                      <a:pt x="1053" y="1779"/>
                    </a:lnTo>
                    <a:lnTo>
                      <a:pt x="911" y="1964"/>
                    </a:lnTo>
                    <a:lnTo>
                      <a:pt x="783" y="2149"/>
                    </a:lnTo>
                    <a:lnTo>
                      <a:pt x="669" y="2348"/>
                    </a:lnTo>
                    <a:lnTo>
                      <a:pt x="555" y="2547"/>
                    </a:lnTo>
                    <a:lnTo>
                      <a:pt x="456" y="2761"/>
                    </a:lnTo>
                    <a:lnTo>
                      <a:pt x="356" y="2960"/>
                    </a:lnTo>
                    <a:lnTo>
                      <a:pt x="271" y="3188"/>
                    </a:lnTo>
                    <a:lnTo>
                      <a:pt x="199" y="3401"/>
                    </a:lnTo>
                    <a:lnTo>
                      <a:pt x="143" y="3629"/>
                    </a:lnTo>
                    <a:lnTo>
                      <a:pt x="86" y="3856"/>
                    </a:lnTo>
                    <a:lnTo>
                      <a:pt x="43" y="4084"/>
                    </a:lnTo>
                    <a:lnTo>
                      <a:pt x="15" y="4312"/>
                    </a:lnTo>
                    <a:lnTo>
                      <a:pt x="0" y="4554"/>
                    </a:lnTo>
                    <a:lnTo>
                      <a:pt x="0" y="4795"/>
                    </a:lnTo>
                    <a:lnTo>
                      <a:pt x="0" y="5037"/>
                    </a:lnTo>
                    <a:lnTo>
                      <a:pt x="15" y="5279"/>
                    </a:lnTo>
                    <a:lnTo>
                      <a:pt x="57" y="5521"/>
                    </a:lnTo>
                    <a:lnTo>
                      <a:pt x="5052" y="37467"/>
                    </a:lnTo>
                    <a:lnTo>
                      <a:pt x="5109" y="37709"/>
                    </a:lnTo>
                    <a:lnTo>
                      <a:pt x="5152" y="37951"/>
                    </a:lnTo>
                    <a:lnTo>
                      <a:pt x="5223" y="38179"/>
                    </a:lnTo>
                    <a:lnTo>
                      <a:pt x="5308" y="38407"/>
                    </a:lnTo>
                    <a:lnTo>
                      <a:pt x="5393" y="38620"/>
                    </a:lnTo>
                    <a:lnTo>
                      <a:pt x="5493" y="38833"/>
                    </a:lnTo>
                    <a:lnTo>
                      <a:pt x="5607" y="39047"/>
                    </a:lnTo>
                    <a:lnTo>
                      <a:pt x="5721" y="39246"/>
                    </a:lnTo>
                    <a:lnTo>
                      <a:pt x="5849" y="39431"/>
                    </a:lnTo>
                    <a:lnTo>
                      <a:pt x="5977" y="39630"/>
                    </a:lnTo>
                    <a:lnTo>
                      <a:pt x="6133" y="39801"/>
                    </a:lnTo>
                    <a:lnTo>
                      <a:pt x="6276" y="39972"/>
                    </a:lnTo>
                    <a:lnTo>
                      <a:pt x="6446" y="40143"/>
                    </a:lnTo>
                    <a:lnTo>
                      <a:pt x="6603" y="40299"/>
                    </a:lnTo>
                    <a:lnTo>
                      <a:pt x="6788" y="40441"/>
                    </a:lnTo>
                    <a:lnTo>
                      <a:pt x="6973" y="40584"/>
                    </a:lnTo>
                    <a:lnTo>
                      <a:pt x="7158" y="40712"/>
                    </a:lnTo>
                    <a:lnTo>
                      <a:pt x="7357" y="40840"/>
                    </a:lnTo>
                    <a:lnTo>
                      <a:pt x="7556" y="40954"/>
                    </a:lnTo>
                    <a:lnTo>
                      <a:pt x="7756" y="41053"/>
                    </a:lnTo>
                    <a:lnTo>
                      <a:pt x="7969" y="41153"/>
                    </a:lnTo>
                    <a:lnTo>
                      <a:pt x="8182" y="41224"/>
                    </a:lnTo>
                    <a:lnTo>
                      <a:pt x="8410" y="41295"/>
                    </a:lnTo>
                    <a:lnTo>
                      <a:pt x="8624" y="41366"/>
                    </a:lnTo>
                    <a:lnTo>
                      <a:pt x="8851" y="41409"/>
                    </a:lnTo>
                    <a:lnTo>
                      <a:pt x="9093" y="41452"/>
                    </a:lnTo>
                    <a:lnTo>
                      <a:pt x="9321" y="41480"/>
                    </a:lnTo>
                    <a:lnTo>
                      <a:pt x="9563" y="41509"/>
                    </a:lnTo>
                    <a:lnTo>
                      <a:pt x="9790" y="41509"/>
                    </a:lnTo>
                    <a:lnTo>
                      <a:pt x="10032" y="41494"/>
                    </a:lnTo>
                    <a:lnTo>
                      <a:pt x="10274" y="41480"/>
                    </a:lnTo>
                    <a:lnTo>
                      <a:pt x="10516" y="41452"/>
                    </a:lnTo>
                    <a:lnTo>
                      <a:pt x="10758" y="41409"/>
                    </a:lnTo>
                    <a:lnTo>
                      <a:pt x="11000" y="41352"/>
                    </a:lnTo>
                    <a:lnTo>
                      <a:pt x="11228" y="41281"/>
                    </a:lnTo>
                    <a:lnTo>
                      <a:pt x="11455" y="41210"/>
                    </a:lnTo>
                    <a:lnTo>
                      <a:pt x="11669" y="41110"/>
                    </a:lnTo>
                    <a:lnTo>
                      <a:pt x="11882" y="41011"/>
                    </a:lnTo>
                    <a:lnTo>
                      <a:pt x="12096" y="40911"/>
                    </a:lnTo>
                    <a:lnTo>
                      <a:pt x="12295" y="40783"/>
                    </a:lnTo>
                    <a:lnTo>
                      <a:pt x="12494" y="40669"/>
                    </a:lnTo>
                    <a:lnTo>
                      <a:pt x="12679" y="40527"/>
                    </a:lnTo>
                    <a:lnTo>
                      <a:pt x="12850" y="40385"/>
                    </a:lnTo>
                    <a:lnTo>
                      <a:pt x="13035" y="40228"/>
                    </a:lnTo>
                    <a:lnTo>
                      <a:pt x="13191" y="40071"/>
                    </a:lnTo>
                    <a:lnTo>
                      <a:pt x="13348" y="39901"/>
                    </a:lnTo>
                    <a:lnTo>
                      <a:pt x="13504" y="39716"/>
                    </a:lnTo>
                    <a:lnTo>
                      <a:pt x="13633" y="39545"/>
                    </a:lnTo>
                    <a:lnTo>
                      <a:pt x="13775" y="39346"/>
                    </a:lnTo>
                    <a:lnTo>
                      <a:pt x="13889" y="39161"/>
                    </a:lnTo>
                    <a:lnTo>
                      <a:pt x="14002" y="38962"/>
                    </a:lnTo>
                    <a:lnTo>
                      <a:pt x="14102" y="38748"/>
                    </a:lnTo>
                    <a:lnTo>
                      <a:pt x="14202" y="38535"/>
                    </a:lnTo>
                    <a:lnTo>
                      <a:pt x="14287" y="38321"/>
                    </a:lnTo>
                    <a:lnTo>
                      <a:pt x="14358" y="38108"/>
                    </a:lnTo>
                    <a:lnTo>
                      <a:pt x="14415" y="37880"/>
                    </a:lnTo>
                    <a:lnTo>
                      <a:pt x="14472" y="37652"/>
                    </a:lnTo>
                    <a:lnTo>
                      <a:pt x="14515" y="37425"/>
                    </a:lnTo>
                    <a:lnTo>
                      <a:pt x="14543" y="37183"/>
                    </a:lnTo>
                    <a:lnTo>
                      <a:pt x="14557" y="36955"/>
                    </a:lnTo>
                    <a:lnTo>
                      <a:pt x="14557" y="36713"/>
                    </a:lnTo>
                    <a:lnTo>
                      <a:pt x="14557" y="36471"/>
                    </a:lnTo>
                    <a:lnTo>
                      <a:pt x="14529" y="36229"/>
                    </a:lnTo>
                    <a:lnTo>
                      <a:pt x="14501" y="35988"/>
                    </a:lnTo>
                    <a:lnTo>
                      <a:pt x="9492" y="4041"/>
                    </a:lnTo>
                    <a:lnTo>
                      <a:pt x="9449" y="3799"/>
                    </a:lnTo>
                    <a:lnTo>
                      <a:pt x="9392" y="3557"/>
                    </a:lnTo>
                    <a:lnTo>
                      <a:pt x="9335" y="3330"/>
                    </a:lnTo>
                    <a:lnTo>
                      <a:pt x="9250" y="3102"/>
                    </a:lnTo>
                    <a:lnTo>
                      <a:pt x="9164" y="2889"/>
                    </a:lnTo>
                    <a:lnTo>
                      <a:pt x="9065" y="2675"/>
                    </a:lnTo>
                    <a:lnTo>
                      <a:pt x="8951" y="2462"/>
                    </a:lnTo>
                    <a:lnTo>
                      <a:pt x="8837" y="2263"/>
                    </a:lnTo>
                    <a:lnTo>
                      <a:pt x="8709" y="2063"/>
                    </a:lnTo>
                    <a:lnTo>
                      <a:pt x="8567" y="1878"/>
                    </a:lnTo>
                    <a:lnTo>
                      <a:pt x="8424" y="1708"/>
                    </a:lnTo>
                    <a:lnTo>
                      <a:pt x="8268" y="1523"/>
                    </a:lnTo>
                    <a:lnTo>
                      <a:pt x="8111" y="1366"/>
                    </a:lnTo>
                    <a:lnTo>
                      <a:pt x="7941" y="1210"/>
                    </a:lnTo>
                    <a:lnTo>
                      <a:pt x="7770" y="1053"/>
                    </a:lnTo>
                    <a:lnTo>
                      <a:pt x="7585" y="925"/>
                    </a:lnTo>
                    <a:lnTo>
                      <a:pt x="7400" y="783"/>
                    </a:lnTo>
                    <a:lnTo>
                      <a:pt x="7201" y="669"/>
                    </a:lnTo>
                    <a:lnTo>
                      <a:pt x="7001" y="555"/>
                    </a:lnTo>
                    <a:lnTo>
                      <a:pt x="6802" y="455"/>
                    </a:lnTo>
                    <a:lnTo>
                      <a:pt x="6589" y="356"/>
                    </a:lnTo>
                    <a:lnTo>
                      <a:pt x="6375" y="270"/>
                    </a:lnTo>
                    <a:lnTo>
                      <a:pt x="6148" y="199"/>
                    </a:lnTo>
                    <a:lnTo>
                      <a:pt x="5920" y="142"/>
                    </a:lnTo>
                    <a:lnTo>
                      <a:pt x="5692" y="85"/>
                    </a:lnTo>
                    <a:lnTo>
                      <a:pt x="5465" y="43"/>
                    </a:lnTo>
                    <a:lnTo>
                      <a:pt x="5237" y="14"/>
                    </a:lnTo>
                    <a:lnTo>
                      <a:pt x="499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9"/>
              <p:cNvSpPr/>
              <p:nvPr/>
            </p:nvSpPr>
            <p:spPr>
              <a:xfrm>
                <a:off x="2076009" y="1114550"/>
                <a:ext cx="477903" cy="1197771"/>
              </a:xfrm>
              <a:custGeom>
                <a:avLst/>
                <a:gdLst/>
                <a:ahLst/>
                <a:cxnLst/>
                <a:rect l="l" t="t" r="r" b="b"/>
                <a:pathLst>
                  <a:path w="14359" h="35988" extrusionOk="0">
                    <a:moveTo>
                      <a:pt x="9463" y="0"/>
                    </a:moveTo>
                    <a:lnTo>
                      <a:pt x="9236" y="14"/>
                    </a:lnTo>
                    <a:lnTo>
                      <a:pt x="8994" y="28"/>
                    </a:lnTo>
                    <a:lnTo>
                      <a:pt x="8766" y="71"/>
                    </a:lnTo>
                    <a:lnTo>
                      <a:pt x="8538" y="114"/>
                    </a:lnTo>
                    <a:lnTo>
                      <a:pt x="8311" y="171"/>
                    </a:lnTo>
                    <a:lnTo>
                      <a:pt x="8083" y="242"/>
                    </a:lnTo>
                    <a:lnTo>
                      <a:pt x="7870" y="313"/>
                    </a:lnTo>
                    <a:lnTo>
                      <a:pt x="7656" y="398"/>
                    </a:lnTo>
                    <a:lnTo>
                      <a:pt x="7443" y="498"/>
                    </a:lnTo>
                    <a:lnTo>
                      <a:pt x="7244" y="612"/>
                    </a:lnTo>
                    <a:lnTo>
                      <a:pt x="7044" y="726"/>
                    </a:lnTo>
                    <a:lnTo>
                      <a:pt x="6859" y="854"/>
                    </a:lnTo>
                    <a:lnTo>
                      <a:pt x="6674" y="996"/>
                    </a:lnTo>
                    <a:lnTo>
                      <a:pt x="6489" y="1138"/>
                    </a:lnTo>
                    <a:lnTo>
                      <a:pt x="6319" y="1281"/>
                    </a:lnTo>
                    <a:lnTo>
                      <a:pt x="6148" y="1451"/>
                    </a:lnTo>
                    <a:lnTo>
                      <a:pt x="5991" y="1622"/>
                    </a:lnTo>
                    <a:lnTo>
                      <a:pt x="5849" y="1793"/>
                    </a:lnTo>
                    <a:lnTo>
                      <a:pt x="5707" y="1978"/>
                    </a:lnTo>
                    <a:lnTo>
                      <a:pt x="5564" y="2163"/>
                    </a:lnTo>
                    <a:lnTo>
                      <a:pt x="5451" y="2362"/>
                    </a:lnTo>
                    <a:lnTo>
                      <a:pt x="5337" y="2576"/>
                    </a:lnTo>
                    <a:lnTo>
                      <a:pt x="5223" y="2789"/>
                    </a:lnTo>
                    <a:lnTo>
                      <a:pt x="5137" y="3003"/>
                    </a:lnTo>
                    <a:lnTo>
                      <a:pt x="5052" y="3230"/>
                    </a:lnTo>
                    <a:lnTo>
                      <a:pt x="4981" y="3458"/>
                    </a:lnTo>
                    <a:lnTo>
                      <a:pt x="4924" y="3686"/>
                    </a:lnTo>
                    <a:lnTo>
                      <a:pt x="4867" y="3927"/>
                    </a:lnTo>
                    <a:lnTo>
                      <a:pt x="72" y="30352"/>
                    </a:lnTo>
                    <a:lnTo>
                      <a:pt x="43" y="30594"/>
                    </a:lnTo>
                    <a:lnTo>
                      <a:pt x="15" y="30836"/>
                    </a:lnTo>
                    <a:lnTo>
                      <a:pt x="1" y="31078"/>
                    </a:lnTo>
                    <a:lnTo>
                      <a:pt x="1" y="31320"/>
                    </a:lnTo>
                    <a:lnTo>
                      <a:pt x="15" y="31548"/>
                    </a:lnTo>
                    <a:lnTo>
                      <a:pt x="29" y="31790"/>
                    </a:lnTo>
                    <a:lnTo>
                      <a:pt x="72" y="32017"/>
                    </a:lnTo>
                    <a:lnTo>
                      <a:pt x="114" y="32245"/>
                    </a:lnTo>
                    <a:lnTo>
                      <a:pt x="171" y="32473"/>
                    </a:lnTo>
                    <a:lnTo>
                      <a:pt x="242" y="32700"/>
                    </a:lnTo>
                    <a:lnTo>
                      <a:pt x="314" y="32914"/>
                    </a:lnTo>
                    <a:lnTo>
                      <a:pt x="413" y="33127"/>
                    </a:lnTo>
                    <a:lnTo>
                      <a:pt x="499" y="33341"/>
                    </a:lnTo>
                    <a:lnTo>
                      <a:pt x="612" y="33540"/>
                    </a:lnTo>
                    <a:lnTo>
                      <a:pt x="726" y="33739"/>
                    </a:lnTo>
                    <a:lnTo>
                      <a:pt x="854" y="33924"/>
                    </a:lnTo>
                    <a:lnTo>
                      <a:pt x="997" y="34109"/>
                    </a:lnTo>
                    <a:lnTo>
                      <a:pt x="1139" y="34294"/>
                    </a:lnTo>
                    <a:lnTo>
                      <a:pt x="1295" y="34465"/>
                    </a:lnTo>
                    <a:lnTo>
                      <a:pt x="1452" y="34636"/>
                    </a:lnTo>
                    <a:lnTo>
                      <a:pt x="1623" y="34792"/>
                    </a:lnTo>
                    <a:lnTo>
                      <a:pt x="1793" y="34934"/>
                    </a:lnTo>
                    <a:lnTo>
                      <a:pt x="1978" y="35077"/>
                    </a:lnTo>
                    <a:lnTo>
                      <a:pt x="2163" y="35219"/>
                    </a:lnTo>
                    <a:lnTo>
                      <a:pt x="2363" y="35333"/>
                    </a:lnTo>
                    <a:lnTo>
                      <a:pt x="2576" y="35447"/>
                    </a:lnTo>
                    <a:lnTo>
                      <a:pt x="2790" y="35561"/>
                    </a:lnTo>
                    <a:lnTo>
                      <a:pt x="3003" y="35646"/>
                    </a:lnTo>
                    <a:lnTo>
                      <a:pt x="3231" y="35731"/>
                    </a:lnTo>
                    <a:lnTo>
                      <a:pt x="3458" y="35803"/>
                    </a:lnTo>
                    <a:lnTo>
                      <a:pt x="3686" y="35859"/>
                    </a:lnTo>
                    <a:lnTo>
                      <a:pt x="3928" y="35916"/>
                    </a:lnTo>
                    <a:lnTo>
                      <a:pt x="4170" y="35959"/>
                    </a:lnTo>
                    <a:lnTo>
                      <a:pt x="4412" y="35973"/>
                    </a:lnTo>
                    <a:lnTo>
                      <a:pt x="4654" y="35988"/>
                    </a:lnTo>
                    <a:lnTo>
                      <a:pt x="4896" y="35988"/>
                    </a:lnTo>
                    <a:lnTo>
                      <a:pt x="5137" y="35973"/>
                    </a:lnTo>
                    <a:lnTo>
                      <a:pt x="5365" y="35959"/>
                    </a:lnTo>
                    <a:lnTo>
                      <a:pt x="5593" y="35916"/>
                    </a:lnTo>
                    <a:lnTo>
                      <a:pt x="5821" y="35874"/>
                    </a:lnTo>
                    <a:lnTo>
                      <a:pt x="6048" y="35817"/>
                    </a:lnTo>
                    <a:lnTo>
                      <a:pt x="6276" y="35746"/>
                    </a:lnTo>
                    <a:lnTo>
                      <a:pt x="6489" y="35674"/>
                    </a:lnTo>
                    <a:lnTo>
                      <a:pt x="6703" y="35589"/>
                    </a:lnTo>
                    <a:lnTo>
                      <a:pt x="6916" y="35489"/>
                    </a:lnTo>
                    <a:lnTo>
                      <a:pt x="7115" y="35376"/>
                    </a:lnTo>
                    <a:lnTo>
                      <a:pt x="7315" y="35262"/>
                    </a:lnTo>
                    <a:lnTo>
                      <a:pt x="7514" y="35134"/>
                    </a:lnTo>
                    <a:lnTo>
                      <a:pt x="7699" y="35006"/>
                    </a:lnTo>
                    <a:lnTo>
                      <a:pt x="7870" y="34849"/>
                    </a:lnTo>
                    <a:lnTo>
                      <a:pt x="8040" y="34707"/>
                    </a:lnTo>
                    <a:lnTo>
                      <a:pt x="8211" y="34536"/>
                    </a:lnTo>
                    <a:lnTo>
                      <a:pt x="8368" y="34380"/>
                    </a:lnTo>
                    <a:lnTo>
                      <a:pt x="8524" y="34195"/>
                    </a:lnTo>
                    <a:lnTo>
                      <a:pt x="8652" y="34010"/>
                    </a:lnTo>
                    <a:lnTo>
                      <a:pt x="8795" y="33825"/>
                    </a:lnTo>
                    <a:lnTo>
                      <a:pt x="8908" y="33625"/>
                    </a:lnTo>
                    <a:lnTo>
                      <a:pt x="9022" y="33412"/>
                    </a:lnTo>
                    <a:lnTo>
                      <a:pt x="9136" y="33213"/>
                    </a:lnTo>
                    <a:lnTo>
                      <a:pt x="9221" y="32985"/>
                    </a:lnTo>
                    <a:lnTo>
                      <a:pt x="9307" y="32772"/>
                    </a:lnTo>
                    <a:lnTo>
                      <a:pt x="9378" y="32530"/>
                    </a:lnTo>
                    <a:lnTo>
                      <a:pt x="9449" y="32302"/>
                    </a:lnTo>
                    <a:lnTo>
                      <a:pt x="9492" y="32060"/>
                    </a:lnTo>
                    <a:lnTo>
                      <a:pt x="14287" y="5635"/>
                    </a:lnTo>
                    <a:lnTo>
                      <a:pt x="14330" y="5393"/>
                    </a:lnTo>
                    <a:lnTo>
                      <a:pt x="14344" y="5151"/>
                    </a:lnTo>
                    <a:lnTo>
                      <a:pt x="14358" y="4909"/>
                    </a:lnTo>
                    <a:lnTo>
                      <a:pt x="14358" y="4667"/>
                    </a:lnTo>
                    <a:lnTo>
                      <a:pt x="14344" y="4440"/>
                    </a:lnTo>
                    <a:lnTo>
                      <a:pt x="14330" y="4198"/>
                    </a:lnTo>
                    <a:lnTo>
                      <a:pt x="14287" y="3970"/>
                    </a:lnTo>
                    <a:lnTo>
                      <a:pt x="14245" y="3742"/>
                    </a:lnTo>
                    <a:lnTo>
                      <a:pt x="14188" y="3515"/>
                    </a:lnTo>
                    <a:lnTo>
                      <a:pt x="14117" y="3287"/>
                    </a:lnTo>
                    <a:lnTo>
                      <a:pt x="14045" y="3074"/>
                    </a:lnTo>
                    <a:lnTo>
                      <a:pt x="13960" y="2860"/>
                    </a:lnTo>
                    <a:lnTo>
                      <a:pt x="13860" y="2647"/>
                    </a:lnTo>
                    <a:lnTo>
                      <a:pt x="13747" y="2448"/>
                    </a:lnTo>
                    <a:lnTo>
                      <a:pt x="13633" y="2248"/>
                    </a:lnTo>
                    <a:lnTo>
                      <a:pt x="13505" y="2063"/>
                    </a:lnTo>
                    <a:lnTo>
                      <a:pt x="13377" y="1878"/>
                    </a:lnTo>
                    <a:lnTo>
                      <a:pt x="13220" y="1693"/>
                    </a:lnTo>
                    <a:lnTo>
                      <a:pt x="13078" y="1523"/>
                    </a:lnTo>
                    <a:lnTo>
                      <a:pt x="12907" y="1352"/>
                    </a:lnTo>
                    <a:lnTo>
                      <a:pt x="12736" y="1195"/>
                    </a:lnTo>
                    <a:lnTo>
                      <a:pt x="12566" y="1053"/>
                    </a:lnTo>
                    <a:lnTo>
                      <a:pt x="12381" y="911"/>
                    </a:lnTo>
                    <a:lnTo>
                      <a:pt x="12196" y="783"/>
                    </a:lnTo>
                    <a:lnTo>
                      <a:pt x="11996" y="655"/>
                    </a:lnTo>
                    <a:lnTo>
                      <a:pt x="11783" y="541"/>
                    </a:lnTo>
                    <a:lnTo>
                      <a:pt x="11584" y="441"/>
                    </a:lnTo>
                    <a:lnTo>
                      <a:pt x="11356" y="342"/>
                    </a:lnTo>
                    <a:lnTo>
                      <a:pt x="11128" y="256"/>
                    </a:lnTo>
                    <a:lnTo>
                      <a:pt x="10901" y="185"/>
                    </a:lnTo>
                    <a:lnTo>
                      <a:pt x="10673" y="128"/>
                    </a:lnTo>
                    <a:lnTo>
                      <a:pt x="10431" y="71"/>
                    </a:lnTo>
                    <a:lnTo>
                      <a:pt x="10189" y="43"/>
                    </a:lnTo>
                    <a:lnTo>
                      <a:pt x="9947" y="14"/>
                    </a:lnTo>
                    <a:lnTo>
                      <a:pt x="970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9"/>
              <p:cNvSpPr/>
              <p:nvPr/>
            </p:nvSpPr>
            <p:spPr>
              <a:xfrm>
                <a:off x="1734998" y="2217094"/>
                <a:ext cx="575954" cy="703792"/>
              </a:xfrm>
              <a:custGeom>
                <a:avLst/>
                <a:gdLst/>
                <a:ahLst/>
                <a:cxnLst/>
                <a:rect l="l" t="t" r="r" b="b"/>
                <a:pathLst>
                  <a:path w="17305" h="21146" extrusionOk="0">
                    <a:moveTo>
                      <a:pt x="11485" y="0"/>
                    </a:moveTo>
                    <a:lnTo>
                      <a:pt x="11214" y="15"/>
                    </a:lnTo>
                    <a:lnTo>
                      <a:pt x="10930" y="29"/>
                    </a:lnTo>
                    <a:lnTo>
                      <a:pt x="10659" y="71"/>
                    </a:lnTo>
                    <a:lnTo>
                      <a:pt x="10375" y="114"/>
                    </a:lnTo>
                    <a:lnTo>
                      <a:pt x="10104" y="185"/>
                    </a:lnTo>
                    <a:lnTo>
                      <a:pt x="9834" y="256"/>
                    </a:lnTo>
                    <a:lnTo>
                      <a:pt x="9578" y="342"/>
                    </a:lnTo>
                    <a:lnTo>
                      <a:pt x="9322" y="441"/>
                    </a:lnTo>
                    <a:lnTo>
                      <a:pt x="9065" y="555"/>
                    </a:lnTo>
                    <a:lnTo>
                      <a:pt x="8809" y="683"/>
                    </a:lnTo>
                    <a:lnTo>
                      <a:pt x="8567" y="811"/>
                    </a:lnTo>
                    <a:lnTo>
                      <a:pt x="8325" y="968"/>
                    </a:lnTo>
                    <a:lnTo>
                      <a:pt x="8098" y="1124"/>
                    </a:lnTo>
                    <a:lnTo>
                      <a:pt x="7870" y="1295"/>
                    </a:lnTo>
                    <a:lnTo>
                      <a:pt x="7657" y="1480"/>
                    </a:lnTo>
                    <a:lnTo>
                      <a:pt x="7443" y="1679"/>
                    </a:lnTo>
                    <a:lnTo>
                      <a:pt x="7244" y="1879"/>
                    </a:lnTo>
                    <a:lnTo>
                      <a:pt x="7059" y="2092"/>
                    </a:lnTo>
                    <a:lnTo>
                      <a:pt x="6874" y="2320"/>
                    </a:lnTo>
                    <a:lnTo>
                      <a:pt x="6703" y="2562"/>
                    </a:lnTo>
                    <a:lnTo>
                      <a:pt x="6547" y="2818"/>
                    </a:lnTo>
                    <a:lnTo>
                      <a:pt x="826" y="12380"/>
                    </a:lnTo>
                    <a:lnTo>
                      <a:pt x="684" y="12636"/>
                    </a:lnTo>
                    <a:lnTo>
                      <a:pt x="542" y="12907"/>
                    </a:lnTo>
                    <a:lnTo>
                      <a:pt x="428" y="13177"/>
                    </a:lnTo>
                    <a:lnTo>
                      <a:pt x="328" y="13448"/>
                    </a:lnTo>
                    <a:lnTo>
                      <a:pt x="243" y="13718"/>
                    </a:lnTo>
                    <a:lnTo>
                      <a:pt x="172" y="13988"/>
                    </a:lnTo>
                    <a:lnTo>
                      <a:pt x="101" y="14273"/>
                    </a:lnTo>
                    <a:lnTo>
                      <a:pt x="58" y="14543"/>
                    </a:lnTo>
                    <a:lnTo>
                      <a:pt x="29" y="14828"/>
                    </a:lnTo>
                    <a:lnTo>
                      <a:pt x="15" y="15112"/>
                    </a:lnTo>
                    <a:lnTo>
                      <a:pt x="1" y="15383"/>
                    </a:lnTo>
                    <a:lnTo>
                      <a:pt x="15" y="15667"/>
                    </a:lnTo>
                    <a:lnTo>
                      <a:pt x="44" y="15952"/>
                    </a:lnTo>
                    <a:lnTo>
                      <a:pt x="72" y="16222"/>
                    </a:lnTo>
                    <a:lnTo>
                      <a:pt x="115" y="16493"/>
                    </a:lnTo>
                    <a:lnTo>
                      <a:pt x="186" y="16763"/>
                    </a:lnTo>
                    <a:lnTo>
                      <a:pt x="257" y="17034"/>
                    </a:lnTo>
                    <a:lnTo>
                      <a:pt x="342" y="17304"/>
                    </a:lnTo>
                    <a:lnTo>
                      <a:pt x="442" y="17560"/>
                    </a:lnTo>
                    <a:lnTo>
                      <a:pt x="556" y="17816"/>
                    </a:lnTo>
                    <a:lnTo>
                      <a:pt x="684" y="18072"/>
                    </a:lnTo>
                    <a:lnTo>
                      <a:pt x="812" y="18314"/>
                    </a:lnTo>
                    <a:lnTo>
                      <a:pt x="969" y="18556"/>
                    </a:lnTo>
                    <a:lnTo>
                      <a:pt x="1125" y="18784"/>
                    </a:lnTo>
                    <a:lnTo>
                      <a:pt x="1296" y="19011"/>
                    </a:lnTo>
                    <a:lnTo>
                      <a:pt x="1481" y="19225"/>
                    </a:lnTo>
                    <a:lnTo>
                      <a:pt x="1680" y="19438"/>
                    </a:lnTo>
                    <a:lnTo>
                      <a:pt x="1879" y="19638"/>
                    </a:lnTo>
                    <a:lnTo>
                      <a:pt x="2107" y="19823"/>
                    </a:lnTo>
                    <a:lnTo>
                      <a:pt x="2335" y="20008"/>
                    </a:lnTo>
                    <a:lnTo>
                      <a:pt x="2577" y="20178"/>
                    </a:lnTo>
                    <a:lnTo>
                      <a:pt x="2819" y="20335"/>
                    </a:lnTo>
                    <a:lnTo>
                      <a:pt x="3075" y="20477"/>
                    </a:lnTo>
                    <a:lnTo>
                      <a:pt x="3345" y="20605"/>
                    </a:lnTo>
                    <a:lnTo>
                      <a:pt x="3615" y="20733"/>
                    </a:lnTo>
                    <a:lnTo>
                      <a:pt x="3886" y="20833"/>
                    </a:lnTo>
                    <a:lnTo>
                      <a:pt x="4156" y="20918"/>
                    </a:lnTo>
                    <a:lnTo>
                      <a:pt x="4426" y="20989"/>
                    </a:lnTo>
                    <a:lnTo>
                      <a:pt x="4711" y="21046"/>
                    </a:lnTo>
                    <a:lnTo>
                      <a:pt x="4981" y="21089"/>
                    </a:lnTo>
                    <a:lnTo>
                      <a:pt x="5266" y="21132"/>
                    </a:lnTo>
                    <a:lnTo>
                      <a:pt x="5551" y="21146"/>
                    </a:lnTo>
                    <a:lnTo>
                      <a:pt x="6106" y="21146"/>
                    </a:lnTo>
                    <a:lnTo>
                      <a:pt x="6390" y="21118"/>
                    </a:lnTo>
                    <a:lnTo>
                      <a:pt x="6661" y="21089"/>
                    </a:lnTo>
                    <a:lnTo>
                      <a:pt x="6931" y="21032"/>
                    </a:lnTo>
                    <a:lnTo>
                      <a:pt x="7201" y="20975"/>
                    </a:lnTo>
                    <a:lnTo>
                      <a:pt x="7472" y="20904"/>
                    </a:lnTo>
                    <a:lnTo>
                      <a:pt x="7742" y="20819"/>
                    </a:lnTo>
                    <a:lnTo>
                      <a:pt x="7998" y="20719"/>
                    </a:lnTo>
                    <a:lnTo>
                      <a:pt x="8254" y="20605"/>
                    </a:lnTo>
                    <a:lnTo>
                      <a:pt x="8510" y="20477"/>
                    </a:lnTo>
                    <a:lnTo>
                      <a:pt x="8752" y="20335"/>
                    </a:lnTo>
                    <a:lnTo>
                      <a:pt x="8994" y="20193"/>
                    </a:lnTo>
                    <a:lnTo>
                      <a:pt x="9222" y="20036"/>
                    </a:lnTo>
                    <a:lnTo>
                      <a:pt x="9450" y="19865"/>
                    </a:lnTo>
                    <a:lnTo>
                      <a:pt x="9663" y="19680"/>
                    </a:lnTo>
                    <a:lnTo>
                      <a:pt x="9877" y="19481"/>
                    </a:lnTo>
                    <a:lnTo>
                      <a:pt x="10076" y="19268"/>
                    </a:lnTo>
                    <a:lnTo>
                      <a:pt x="10261" y="19054"/>
                    </a:lnTo>
                    <a:lnTo>
                      <a:pt x="10446" y="18826"/>
                    </a:lnTo>
                    <a:lnTo>
                      <a:pt x="10616" y="18585"/>
                    </a:lnTo>
                    <a:lnTo>
                      <a:pt x="10773" y="18328"/>
                    </a:lnTo>
                    <a:lnTo>
                      <a:pt x="16493" y="8766"/>
                    </a:lnTo>
                    <a:lnTo>
                      <a:pt x="16636" y="8510"/>
                    </a:lnTo>
                    <a:lnTo>
                      <a:pt x="16764" y="8254"/>
                    </a:lnTo>
                    <a:lnTo>
                      <a:pt x="16892" y="7983"/>
                    </a:lnTo>
                    <a:lnTo>
                      <a:pt x="16991" y="7713"/>
                    </a:lnTo>
                    <a:lnTo>
                      <a:pt x="17077" y="7443"/>
                    </a:lnTo>
                    <a:lnTo>
                      <a:pt x="17148" y="7158"/>
                    </a:lnTo>
                    <a:lnTo>
                      <a:pt x="17205" y="6888"/>
                    </a:lnTo>
                    <a:lnTo>
                      <a:pt x="17262" y="6603"/>
                    </a:lnTo>
                    <a:lnTo>
                      <a:pt x="17290" y="6318"/>
                    </a:lnTo>
                    <a:lnTo>
                      <a:pt x="17305" y="6048"/>
                    </a:lnTo>
                    <a:lnTo>
                      <a:pt x="17305" y="5763"/>
                    </a:lnTo>
                    <a:lnTo>
                      <a:pt x="17305" y="5479"/>
                    </a:lnTo>
                    <a:lnTo>
                      <a:pt x="17276" y="5208"/>
                    </a:lnTo>
                    <a:lnTo>
                      <a:pt x="17248" y="4924"/>
                    </a:lnTo>
                    <a:lnTo>
                      <a:pt x="17191" y="4653"/>
                    </a:lnTo>
                    <a:lnTo>
                      <a:pt x="17134" y="4383"/>
                    </a:lnTo>
                    <a:lnTo>
                      <a:pt x="17063" y="4113"/>
                    </a:lnTo>
                    <a:lnTo>
                      <a:pt x="16977" y="3842"/>
                    </a:lnTo>
                    <a:lnTo>
                      <a:pt x="16878" y="3586"/>
                    </a:lnTo>
                    <a:lnTo>
                      <a:pt x="16764" y="3330"/>
                    </a:lnTo>
                    <a:lnTo>
                      <a:pt x="16636" y="3088"/>
                    </a:lnTo>
                    <a:lnTo>
                      <a:pt x="16508" y="2832"/>
                    </a:lnTo>
                    <a:lnTo>
                      <a:pt x="16351" y="2604"/>
                    </a:lnTo>
                    <a:lnTo>
                      <a:pt x="16195" y="2362"/>
                    </a:lnTo>
                    <a:lnTo>
                      <a:pt x="16024" y="2149"/>
                    </a:lnTo>
                    <a:lnTo>
                      <a:pt x="15839" y="1921"/>
                    </a:lnTo>
                    <a:lnTo>
                      <a:pt x="15640" y="1722"/>
                    </a:lnTo>
                    <a:lnTo>
                      <a:pt x="15440" y="1523"/>
                    </a:lnTo>
                    <a:lnTo>
                      <a:pt x="15213" y="1324"/>
                    </a:lnTo>
                    <a:lnTo>
                      <a:pt x="14985" y="1153"/>
                    </a:lnTo>
                    <a:lnTo>
                      <a:pt x="14743" y="982"/>
                    </a:lnTo>
                    <a:lnTo>
                      <a:pt x="14501" y="826"/>
                    </a:lnTo>
                    <a:lnTo>
                      <a:pt x="14231" y="669"/>
                    </a:lnTo>
                    <a:lnTo>
                      <a:pt x="13975" y="541"/>
                    </a:lnTo>
                    <a:lnTo>
                      <a:pt x="13704" y="427"/>
                    </a:lnTo>
                    <a:lnTo>
                      <a:pt x="13434" y="328"/>
                    </a:lnTo>
                    <a:lnTo>
                      <a:pt x="13164" y="242"/>
                    </a:lnTo>
                    <a:lnTo>
                      <a:pt x="12893" y="157"/>
                    </a:lnTo>
                    <a:lnTo>
                      <a:pt x="12609" y="100"/>
                    </a:lnTo>
                    <a:lnTo>
                      <a:pt x="12324" y="57"/>
                    </a:lnTo>
                    <a:lnTo>
                      <a:pt x="12054" y="29"/>
                    </a:lnTo>
                    <a:lnTo>
                      <a:pt x="117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19"/>
              <p:cNvSpPr/>
              <p:nvPr/>
            </p:nvSpPr>
            <p:spPr>
              <a:xfrm>
                <a:off x="2421280" y="1708440"/>
                <a:ext cx="318747" cy="96998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29144" extrusionOk="0">
                    <a:moveTo>
                      <a:pt x="4781" y="0"/>
                    </a:moveTo>
                    <a:lnTo>
                      <a:pt x="4539" y="15"/>
                    </a:lnTo>
                    <a:lnTo>
                      <a:pt x="4298" y="29"/>
                    </a:lnTo>
                    <a:lnTo>
                      <a:pt x="4056" y="57"/>
                    </a:lnTo>
                    <a:lnTo>
                      <a:pt x="3828" y="100"/>
                    </a:lnTo>
                    <a:lnTo>
                      <a:pt x="3586" y="157"/>
                    </a:lnTo>
                    <a:lnTo>
                      <a:pt x="3373" y="228"/>
                    </a:lnTo>
                    <a:lnTo>
                      <a:pt x="3145" y="299"/>
                    </a:lnTo>
                    <a:lnTo>
                      <a:pt x="2931" y="385"/>
                    </a:lnTo>
                    <a:lnTo>
                      <a:pt x="2718" y="484"/>
                    </a:lnTo>
                    <a:lnTo>
                      <a:pt x="2505" y="584"/>
                    </a:lnTo>
                    <a:lnTo>
                      <a:pt x="2305" y="698"/>
                    </a:lnTo>
                    <a:lnTo>
                      <a:pt x="2120" y="826"/>
                    </a:lnTo>
                    <a:lnTo>
                      <a:pt x="1921" y="954"/>
                    </a:lnTo>
                    <a:lnTo>
                      <a:pt x="1750" y="1096"/>
                    </a:lnTo>
                    <a:lnTo>
                      <a:pt x="1565" y="1253"/>
                    </a:lnTo>
                    <a:lnTo>
                      <a:pt x="1409" y="1409"/>
                    </a:lnTo>
                    <a:lnTo>
                      <a:pt x="1252" y="1580"/>
                    </a:lnTo>
                    <a:lnTo>
                      <a:pt x="1096" y="1751"/>
                    </a:lnTo>
                    <a:lnTo>
                      <a:pt x="954" y="1936"/>
                    </a:lnTo>
                    <a:lnTo>
                      <a:pt x="825" y="2121"/>
                    </a:lnTo>
                    <a:lnTo>
                      <a:pt x="697" y="2320"/>
                    </a:lnTo>
                    <a:lnTo>
                      <a:pt x="584" y="2519"/>
                    </a:lnTo>
                    <a:lnTo>
                      <a:pt x="470" y="2718"/>
                    </a:lnTo>
                    <a:lnTo>
                      <a:pt x="384" y="2932"/>
                    </a:lnTo>
                    <a:lnTo>
                      <a:pt x="285" y="3145"/>
                    </a:lnTo>
                    <a:lnTo>
                      <a:pt x="214" y="3373"/>
                    </a:lnTo>
                    <a:lnTo>
                      <a:pt x="157" y="3601"/>
                    </a:lnTo>
                    <a:lnTo>
                      <a:pt x="100" y="3828"/>
                    </a:lnTo>
                    <a:lnTo>
                      <a:pt x="57" y="4070"/>
                    </a:lnTo>
                    <a:lnTo>
                      <a:pt x="29" y="4298"/>
                    </a:lnTo>
                    <a:lnTo>
                      <a:pt x="0" y="4540"/>
                    </a:lnTo>
                    <a:lnTo>
                      <a:pt x="0" y="4796"/>
                    </a:lnTo>
                    <a:lnTo>
                      <a:pt x="0" y="24362"/>
                    </a:lnTo>
                    <a:lnTo>
                      <a:pt x="0" y="24604"/>
                    </a:lnTo>
                    <a:lnTo>
                      <a:pt x="29" y="24846"/>
                    </a:lnTo>
                    <a:lnTo>
                      <a:pt x="57" y="25088"/>
                    </a:lnTo>
                    <a:lnTo>
                      <a:pt x="100" y="25330"/>
                    </a:lnTo>
                    <a:lnTo>
                      <a:pt x="157" y="25557"/>
                    </a:lnTo>
                    <a:lnTo>
                      <a:pt x="214" y="25785"/>
                    </a:lnTo>
                    <a:lnTo>
                      <a:pt x="285" y="25998"/>
                    </a:lnTo>
                    <a:lnTo>
                      <a:pt x="384" y="26226"/>
                    </a:lnTo>
                    <a:lnTo>
                      <a:pt x="470" y="26425"/>
                    </a:lnTo>
                    <a:lnTo>
                      <a:pt x="584" y="26639"/>
                    </a:lnTo>
                    <a:lnTo>
                      <a:pt x="697" y="26838"/>
                    </a:lnTo>
                    <a:lnTo>
                      <a:pt x="825" y="27037"/>
                    </a:lnTo>
                    <a:lnTo>
                      <a:pt x="954" y="27222"/>
                    </a:lnTo>
                    <a:lnTo>
                      <a:pt x="1096" y="27407"/>
                    </a:lnTo>
                    <a:lnTo>
                      <a:pt x="1252" y="27578"/>
                    </a:lnTo>
                    <a:lnTo>
                      <a:pt x="1409" y="27749"/>
                    </a:lnTo>
                    <a:lnTo>
                      <a:pt x="1565" y="27905"/>
                    </a:lnTo>
                    <a:lnTo>
                      <a:pt x="1750" y="28048"/>
                    </a:lnTo>
                    <a:lnTo>
                      <a:pt x="1921" y="28190"/>
                    </a:lnTo>
                    <a:lnTo>
                      <a:pt x="2120" y="28332"/>
                    </a:lnTo>
                    <a:lnTo>
                      <a:pt x="2305" y="28446"/>
                    </a:lnTo>
                    <a:lnTo>
                      <a:pt x="2505" y="28574"/>
                    </a:lnTo>
                    <a:lnTo>
                      <a:pt x="2718" y="28674"/>
                    </a:lnTo>
                    <a:lnTo>
                      <a:pt x="2931" y="28773"/>
                    </a:lnTo>
                    <a:lnTo>
                      <a:pt x="3145" y="28859"/>
                    </a:lnTo>
                    <a:lnTo>
                      <a:pt x="3373" y="28930"/>
                    </a:lnTo>
                    <a:lnTo>
                      <a:pt x="3586" y="29001"/>
                    </a:lnTo>
                    <a:lnTo>
                      <a:pt x="3828" y="29044"/>
                    </a:lnTo>
                    <a:lnTo>
                      <a:pt x="4056" y="29086"/>
                    </a:lnTo>
                    <a:lnTo>
                      <a:pt x="4298" y="29129"/>
                    </a:lnTo>
                    <a:lnTo>
                      <a:pt x="4539" y="29143"/>
                    </a:lnTo>
                    <a:lnTo>
                      <a:pt x="5037" y="29143"/>
                    </a:lnTo>
                    <a:lnTo>
                      <a:pt x="5279" y="29129"/>
                    </a:lnTo>
                    <a:lnTo>
                      <a:pt x="5507" y="29086"/>
                    </a:lnTo>
                    <a:lnTo>
                      <a:pt x="5749" y="29044"/>
                    </a:lnTo>
                    <a:lnTo>
                      <a:pt x="5977" y="29001"/>
                    </a:lnTo>
                    <a:lnTo>
                      <a:pt x="6204" y="28930"/>
                    </a:lnTo>
                    <a:lnTo>
                      <a:pt x="6432" y="28859"/>
                    </a:lnTo>
                    <a:lnTo>
                      <a:pt x="6645" y="28773"/>
                    </a:lnTo>
                    <a:lnTo>
                      <a:pt x="6859" y="28674"/>
                    </a:lnTo>
                    <a:lnTo>
                      <a:pt x="7058" y="28574"/>
                    </a:lnTo>
                    <a:lnTo>
                      <a:pt x="7257" y="28446"/>
                    </a:lnTo>
                    <a:lnTo>
                      <a:pt x="7457" y="28332"/>
                    </a:lnTo>
                    <a:lnTo>
                      <a:pt x="7642" y="28190"/>
                    </a:lnTo>
                    <a:lnTo>
                      <a:pt x="7827" y="28048"/>
                    </a:lnTo>
                    <a:lnTo>
                      <a:pt x="7997" y="27905"/>
                    </a:lnTo>
                    <a:lnTo>
                      <a:pt x="8168" y="27749"/>
                    </a:lnTo>
                    <a:lnTo>
                      <a:pt x="8325" y="27578"/>
                    </a:lnTo>
                    <a:lnTo>
                      <a:pt x="8481" y="27407"/>
                    </a:lnTo>
                    <a:lnTo>
                      <a:pt x="8623" y="27222"/>
                    </a:lnTo>
                    <a:lnTo>
                      <a:pt x="8751" y="27037"/>
                    </a:lnTo>
                    <a:lnTo>
                      <a:pt x="8880" y="26838"/>
                    </a:lnTo>
                    <a:lnTo>
                      <a:pt x="8993" y="26639"/>
                    </a:lnTo>
                    <a:lnTo>
                      <a:pt x="9093" y="26425"/>
                    </a:lnTo>
                    <a:lnTo>
                      <a:pt x="9193" y="26226"/>
                    </a:lnTo>
                    <a:lnTo>
                      <a:pt x="9278" y="25998"/>
                    </a:lnTo>
                    <a:lnTo>
                      <a:pt x="9349" y="25785"/>
                    </a:lnTo>
                    <a:lnTo>
                      <a:pt x="9420" y="25557"/>
                    </a:lnTo>
                    <a:lnTo>
                      <a:pt x="9477" y="25330"/>
                    </a:lnTo>
                    <a:lnTo>
                      <a:pt x="9520" y="25088"/>
                    </a:lnTo>
                    <a:lnTo>
                      <a:pt x="9548" y="24846"/>
                    </a:lnTo>
                    <a:lnTo>
                      <a:pt x="9563" y="24604"/>
                    </a:lnTo>
                    <a:lnTo>
                      <a:pt x="9577" y="24362"/>
                    </a:lnTo>
                    <a:lnTo>
                      <a:pt x="9577" y="4796"/>
                    </a:lnTo>
                    <a:lnTo>
                      <a:pt x="9563" y="4540"/>
                    </a:lnTo>
                    <a:lnTo>
                      <a:pt x="9548" y="4298"/>
                    </a:lnTo>
                    <a:lnTo>
                      <a:pt x="9520" y="4070"/>
                    </a:lnTo>
                    <a:lnTo>
                      <a:pt x="9477" y="3828"/>
                    </a:lnTo>
                    <a:lnTo>
                      <a:pt x="9420" y="3601"/>
                    </a:lnTo>
                    <a:lnTo>
                      <a:pt x="9349" y="3373"/>
                    </a:lnTo>
                    <a:lnTo>
                      <a:pt x="9278" y="3145"/>
                    </a:lnTo>
                    <a:lnTo>
                      <a:pt x="9193" y="2932"/>
                    </a:lnTo>
                    <a:lnTo>
                      <a:pt x="9093" y="2718"/>
                    </a:lnTo>
                    <a:lnTo>
                      <a:pt x="8993" y="2519"/>
                    </a:lnTo>
                    <a:lnTo>
                      <a:pt x="8880" y="2320"/>
                    </a:lnTo>
                    <a:lnTo>
                      <a:pt x="8751" y="2121"/>
                    </a:lnTo>
                    <a:lnTo>
                      <a:pt x="8623" y="1936"/>
                    </a:lnTo>
                    <a:lnTo>
                      <a:pt x="8481" y="1751"/>
                    </a:lnTo>
                    <a:lnTo>
                      <a:pt x="8325" y="1580"/>
                    </a:lnTo>
                    <a:lnTo>
                      <a:pt x="8168" y="1409"/>
                    </a:lnTo>
                    <a:lnTo>
                      <a:pt x="7997" y="1253"/>
                    </a:lnTo>
                    <a:lnTo>
                      <a:pt x="7827" y="1096"/>
                    </a:lnTo>
                    <a:lnTo>
                      <a:pt x="7642" y="954"/>
                    </a:lnTo>
                    <a:lnTo>
                      <a:pt x="7457" y="826"/>
                    </a:lnTo>
                    <a:lnTo>
                      <a:pt x="7257" y="698"/>
                    </a:lnTo>
                    <a:lnTo>
                      <a:pt x="7058" y="584"/>
                    </a:lnTo>
                    <a:lnTo>
                      <a:pt x="6859" y="484"/>
                    </a:lnTo>
                    <a:lnTo>
                      <a:pt x="6645" y="385"/>
                    </a:lnTo>
                    <a:lnTo>
                      <a:pt x="6432" y="299"/>
                    </a:lnTo>
                    <a:lnTo>
                      <a:pt x="6204" y="228"/>
                    </a:lnTo>
                    <a:lnTo>
                      <a:pt x="5977" y="157"/>
                    </a:lnTo>
                    <a:lnTo>
                      <a:pt x="5749" y="100"/>
                    </a:lnTo>
                    <a:lnTo>
                      <a:pt x="5507" y="57"/>
                    </a:lnTo>
                    <a:lnTo>
                      <a:pt x="5279" y="29"/>
                    </a:lnTo>
                    <a:lnTo>
                      <a:pt x="5037" y="15"/>
                    </a:lnTo>
                    <a:lnTo>
                      <a:pt x="47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>
                <a:off x="2728090" y="1736364"/>
                <a:ext cx="287062" cy="785301"/>
              </a:xfrm>
              <a:custGeom>
                <a:avLst/>
                <a:gdLst/>
                <a:ahLst/>
                <a:cxnLst/>
                <a:rect l="l" t="t" r="r" b="b"/>
                <a:pathLst>
                  <a:path w="8625" h="23595" extrusionOk="0">
                    <a:moveTo>
                      <a:pt x="3885" y="1"/>
                    </a:moveTo>
                    <a:lnTo>
                      <a:pt x="3672" y="15"/>
                    </a:lnTo>
                    <a:lnTo>
                      <a:pt x="3473" y="44"/>
                    </a:lnTo>
                    <a:lnTo>
                      <a:pt x="3274" y="86"/>
                    </a:lnTo>
                    <a:lnTo>
                      <a:pt x="3074" y="129"/>
                    </a:lnTo>
                    <a:lnTo>
                      <a:pt x="2875" y="186"/>
                    </a:lnTo>
                    <a:lnTo>
                      <a:pt x="2690" y="243"/>
                    </a:lnTo>
                    <a:lnTo>
                      <a:pt x="2505" y="314"/>
                    </a:lnTo>
                    <a:lnTo>
                      <a:pt x="2320" y="399"/>
                    </a:lnTo>
                    <a:lnTo>
                      <a:pt x="2149" y="485"/>
                    </a:lnTo>
                    <a:lnTo>
                      <a:pt x="1979" y="584"/>
                    </a:lnTo>
                    <a:lnTo>
                      <a:pt x="1808" y="698"/>
                    </a:lnTo>
                    <a:lnTo>
                      <a:pt x="1651" y="812"/>
                    </a:lnTo>
                    <a:lnTo>
                      <a:pt x="1495" y="926"/>
                    </a:lnTo>
                    <a:lnTo>
                      <a:pt x="1353" y="1054"/>
                    </a:lnTo>
                    <a:lnTo>
                      <a:pt x="1210" y="1196"/>
                    </a:lnTo>
                    <a:lnTo>
                      <a:pt x="1068" y="1339"/>
                    </a:lnTo>
                    <a:lnTo>
                      <a:pt x="940" y="1481"/>
                    </a:lnTo>
                    <a:lnTo>
                      <a:pt x="826" y="1637"/>
                    </a:lnTo>
                    <a:lnTo>
                      <a:pt x="712" y="1794"/>
                    </a:lnTo>
                    <a:lnTo>
                      <a:pt x="598" y="1965"/>
                    </a:lnTo>
                    <a:lnTo>
                      <a:pt x="499" y="2135"/>
                    </a:lnTo>
                    <a:lnTo>
                      <a:pt x="413" y="2306"/>
                    </a:lnTo>
                    <a:lnTo>
                      <a:pt x="328" y="2491"/>
                    </a:lnTo>
                    <a:lnTo>
                      <a:pt x="257" y="2676"/>
                    </a:lnTo>
                    <a:lnTo>
                      <a:pt x="186" y="2875"/>
                    </a:lnTo>
                    <a:lnTo>
                      <a:pt x="143" y="3060"/>
                    </a:lnTo>
                    <a:lnTo>
                      <a:pt x="86" y="3260"/>
                    </a:lnTo>
                    <a:lnTo>
                      <a:pt x="58" y="3459"/>
                    </a:lnTo>
                    <a:lnTo>
                      <a:pt x="29" y="3658"/>
                    </a:lnTo>
                    <a:lnTo>
                      <a:pt x="15" y="3871"/>
                    </a:lnTo>
                    <a:lnTo>
                      <a:pt x="1" y="4085"/>
                    </a:lnTo>
                    <a:lnTo>
                      <a:pt x="1" y="19510"/>
                    </a:lnTo>
                    <a:lnTo>
                      <a:pt x="15" y="19724"/>
                    </a:lnTo>
                    <a:lnTo>
                      <a:pt x="29" y="19937"/>
                    </a:lnTo>
                    <a:lnTo>
                      <a:pt x="58" y="20136"/>
                    </a:lnTo>
                    <a:lnTo>
                      <a:pt x="86" y="20335"/>
                    </a:lnTo>
                    <a:lnTo>
                      <a:pt x="143" y="20535"/>
                    </a:lnTo>
                    <a:lnTo>
                      <a:pt x="186" y="20720"/>
                    </a:lnTo>
                    <a:lnTo>
                      <a:pt x="257" y="20919"/>
                    </a:lnTo>
                    <a:lnTo>
                      <a:pt x="328" y="21104"/>
                    </a:lnTo>
                    <a:lnTo>
                      <a:pt x="413" y="21275"/>
                    </a:lnTo>
                    <a:lnTo>
                      <a:pt x="499" y="21460"/>
                    </a:lnTo>
                    <a:lnTo>
                      <a:pt x="598" y="21630"/>
                    </a:lnTo>
                    <a:lnTo>
                      <a:pt x="712" y="21801"/>
                    </a:lnTo>
                    <a:lnTo>
                      <a:pt x="826" y="21958"/>
                    </a:lnTo>
                    <a:lnTo>
                      <a:pt x="940" y="22114"/>
                    </a:lnTo>
                    <a:lnTo>
                      <a:pt x="1068" y="22257"/>
                    </a:lnTo>
                    <a:lnTo>
                      <a:pt x="1210" y="22399"/>
                    </a:lnTo>
                    <a:lnTo>
                      <a:pt x="1353" y="22541"/>
                    </a:lnTo>
                    <a:lnTo>
                      <a:pt x="1495" y="22669"/>
                    </a:lnTo>
                    <a:lnTo>
                      <a:pt x="1651" y="22783"/>
                    </a:lnTo>
                    <a:lnTo>
                      <a:pt x="1808" y="22897"/>
                    </a:lnTo>
                    <a:lnTo>
                      <a:pt x="1979" y="23011"/>
                    </a:lnTo>
                    <a:lnTo>
                      <a:pt x="2149" y="23110"/>
                    </a:lnTo>
                    <a:lnTo>
                      <a:pt x="2320" y="23196"/>
                    </a:lnTo>
                    <a:lnTo>
                      <a:pt x="2505" y="23281"/>
                    </a:lnTo>
                    <a:lnTo>
                      <a:pt x="2690" y="23352"/>
                    </a:lnTo>
                    <a:lnTo>
                      <a:pt x="2875" y="23409"/>
                    </a:lnTo>
                    <a:lnTo>
                      <a:pt x="3074" y="23466"/>
                    </a:lnTo>
                    <a:lnTo>
                      <a:pt x="3274" y="23509"/>
                    </a:lnTo>
                    <a:lnTo>
                      <a:pt x="3473" y="23551"/>
                    </a:lnTo>
                    <a:lnTo>
                      <a:pt x="3672" y="23580"/>
                    </a:lnTo>
                    <a:lnTo>
                      <a:pt x="3885" y="23594"/>
                    </a:lnTo>
                    <a:lnTo>
                      <a:pt x="4754" y="23594"/>
                    </a:lnTo>
                    <a:lnTo>
                      <a:pt x="4953" y="23580"/>
                    </a:lnTo>
                    <a:lnTo>
                      <a:pt x="5166" y="23551"/>
                    </a:lnTo>
                    <a:lnTo>
                      <a:pt x="5365" y="23509"/>
                    </a:lnTo>
                    <a:lnTo>
                      <a:pt x="5565" y="23466"/>
                    </a:lnTo>
                    <a:lnTo>
                      <a:pt x="5750" y="23409"/>
                    </a:lnTo>
                    <a:lnTo>
                      <a:pt x="5949" y="23352"/>
                    </a:lnTo>
                    <a:lnTo>
                      <a:pt x="6134" y="23281"/>
                    </a:lnTo>
                    <a:lnTo>
                      <a:pt x="6305" y="23196"/>
                    </a:lnTo>
                    <a:lnTo>
                      <a:pt x="6490" y="23110"/>
                    </a:lnTo>
                    <a:lnTo>
                      <a:pt x="6660" y="23011"/>
                    </a:lnTo>
                    <a:lnTo>
                      <a:pt x="6817" y="22897"/>
                    </a:lnTo>
                    <a:lnTo>
                      <a:pt x="6988" y="22783"/>
                    </a:lnTo>
                    <a:lnTo>
                      <a:pt x="7130" y="22669"/>
                    </a:lnTo>
                    <a:lnTo>
                      <a:pt x="7286" y="22541"/>
                    </a:lnTo>
                    <a:lnTo>
                      <a:pt x="7429" y="22399"/>
                    </a:lnTo>
                    <a:lnTo>
                      <a:pt x="7557" y="22257"/>
                    </a:lnTo>
                    <a:lnTo>
                      <a:pt x="7685" y="22114"/>
                    </a:lnTo>
                    <a:lnTo>
                      <a:pt x="7813" y="21958"/>
                    </a:lnTo>
                    <a:lnTo>
                      <a:pt x="7927" y="21801"/>
                    </a:lnTo>
                    <a:lnTo>
                      <a:pt x="8026" y="21630"/>
                    </a:lnTo>
                    <a:lnTo>
                      <a:pt x="8126" y="21460"/>
                    </a:lnTo>
                    <a:lnTo>
                      <a:pt x="8226" y="21275"/>
                    </a:lnTo>
                    <a:lnTo>
                      <a:pt x="8311" y="21104"/>
                    </a:lnTo>
                    <a:lnTo>
                      <a:pt x="8382" y="20919"/>
                    </a:lnTo>
                    <a:lnTo>
                      <a:pt x="8439" y="20720"/>
                    </a:lnTo>
                    <a:lnTo>
                      <a:pt x="8496" y="20535"/>
                    </a:lnTo>
                    <a:lnTo>
                      <a:pt x="8539" y="20335"/>
                    </a:lnTo>
                    <a:lnTo>
                      <a:pt x="8581" y="20136"/>
                    </a:lnTo>
                    <a:lnTo>
                      <a:pt x="8610" y="19937"/>
                    </a:lnTo>
                    <a:lnTo>
                      <a:pt x="8624" y="19724"/>
                    </a:lnTo>
                    <a:lnTo>
                      <a:pt x="8624" y="19510"/>
                    </a:lnTo>
                    <a:lnTo>
                      <a:pt x="8624" y="4085"/>
                    </a:lnTo>
                    <a:lnTo>
                      <a:pt x="8624" y="3871"/>
                    </a:lnTo>
                    <a:lnTo>
                      <a:pt x="8610" y="3658"/>
                    </a:lnTo>
                    <a:lnTo>
                      <a:pt x="8581" y="3459"/>
                    </a:lnTo>
                    <a:lnTo>
                      <a:pt x="8539" y="3260"/>
                    </a:lnTo>
                    <a:lnTo>
                      <a:pt x="8496" y="3060"/>
                    </a:lnTo>
                    <a:lnTo>
                      <a:pt x="8439" y="2875"/>
                    </a:lnTo>
                    <a:lnTo>
                      <a:pt x="8382" y="2676"/>
                    </a:lnTo>
                    <a:lnTo>
                      <a:pt x="8311" y="2491"/>
                    </a:lnTo>
                    <a:lnTo>
                      <a:pt x="8226" y="2306"/>
                    </a:lnTo>
                    <a:lnTo>
                      <a:pt x="8126" y="2135"/>
                    </a:lnTo>
                    <a:lnTo>
                      <a:pt x="8026" y="1965"/>
                    </a:lnTo>
                    <a:lnTo>
                      <a:pt x="7927" y="1794"/>
                    </a:lnTo>
                    <a:lnTo>
                      <a:pt x="7813" y="1637"/>
                    </a:lnTo>
                    <a:lnTo>
                      <a:pt x="7685" y="1481"/>
                    </a:lnTo>
                    <a:lnTo>
                      <a:pt x="7557" y="1339"/>
                    </a:lnTo>
                    <a:lnTo>
                      <a:pt x="7429" y="1196"/>
                    </a:lnTo>
                    <a:lnTo>
                      <a:pt x="7286" y="1054"/>
                    </a:lnTo>
                    <a:lnTo>
                      <a:pt x="7130" y="926"/>
                    </a:lnTo>
                    <a:lnTo>
                      <a:pt x="6988" y="812"/>
                    </a:lnTo>
                    <a:lnTo>
                      <a:pt x="6817" y="698"/>
                    </a:lnTo>
                    <a:lnTo>
                      <a:pt x="6660" y="584"/>
                    </a:lnTo>
                    <a:lnTo>
                      <a:pt x="6490" y="485"/>
                    </a:lnTo>
                    <a:lnTo>
                      <a:pt x="6305" y="399"/>
                    </a:lnTo>
                    <a:lnTo>
                      <a:pt x="6134" y="314"/>
                    </a:lnTo>
                    <a:lnTo>
                      <a:pt x="5949" y="243"/>
                    </a:lnTo>
                    <a:lnTo>
                      <a:pt x="5750" y="186"/>
                    </a:lnTo>
                    <a:lnTo>
                      <a:pt x="5565" y="129"/>
                    </a:lnTo>
                    <a:lnTo>
                      <a:pt x="5365" y="86"/>
                    </a:lnTo>
                    <a:lnTo>
                      <a:pt x="5166" y="44"/>
                    </a:lnTo>
                    <a:lnTo>
                      <a:pt x="4953" y="15"/>
                    </a:lnTo>
                    <a:lnTo>
                      <a:pt x="47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9"/>
              <p:cNvSpPr/>
              <p:nvPr/>
            </p:nvSpPr>
            <p:spPr>
              <a:xfrm>
                <a:off x="2515037" y="2151728"/>
                <a:ext cx="116056" cy="344341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10346" extrusionOk="0">
                    <a:moveTo>
                      <a:pt x="1566" y="1"/>
                    </a:moveTo>
                    <a:lnTo>
                      <a:pt x="1395" y="29"/>
                    </a:lnTo>
                    <a:lnTo>
                      <a:pt x="1224" y="72"/>
                    </a:lnTo>
                    <a:lnTo>
                      <a:pt x="1068" y="129"/>
                    </a:lnTo>
                    <a:lnTo>
                      <a:pt x="911" y="214"/>
                    </a:lnTo>
                    <a:lnTo>
                      <a:pt x="769" y="299"/>
                    </a:lnTo>
                    <a:lnTo>
                      <a:pt x="641" y="399"/>
                    </a:lnTo>
                    <a:lnTo>
                      <a:pt x="513" y="513"/>
                    </a:lnTo>
                    <a:lnTo>
                      <a:pt x="399" y="627"/>
                    </a:lnTo>
                    <a:lnTo>
                      <a:pt x="299" y="769"/>
                    </a:lnTo>
                    <a:lnTo>
                      <a:pt x="214" y="911"/>
                    </a:lnTo>
                    <a:lnTo>
                      <a:pt x="143" y="1068"/>
                    </a:lnTo>
                    <a:lnTo>
                      <a:pt x="86" y="1224"/>
                    </a:lnTo>
                    <a:lnTo>
                      <a:pt x="43" y="1381"/>
                    </a:lnTo>
                    <a:lnTo>
                      <a:pt x="15" y="1566"/>
                    </a:lnTo>
                    <a:lnTo>
                      <a:pt x="1" y="1737"/>
                    </a:lnTo>
                    <a:lnTo>
                      <a:pt x="1" y="8610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2"/>
                    </a:lnTo>
                    <a:lnTo>
                      <a:pt x="143" y="9278"/>
                    </a:lnTo>
                    <a:lnTo>
                      <a:pt x="214" y="9435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7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51" y="10346"/>
                    </a:lnTo>
                    <a:lnTo>
                      <a:pt x="1922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20" y="10203"/>
                    </a:lnTo>
                    <a:lnTo>
                      <a:pt x="2576" y="10132"/>
                    </a:lnTo>
                    <a:lnTo>
                      <a:pt x="2719" y="10047"/>
                    </a:lnTo>
                    <a:lnTo>
                      <a:pt x="2847" y="9947"/>
                    </a:lnTo>
                    <a:lnTo>
                      <a:pt x="2975" y="9833"/>
                    </a:lnTo>
                    <a:lnTo>
                      <a:pt x="3089" y="9705"/>
                    </a:lnTo>
                    <a:lnTo>
                      <a:pt x="3188" y="9577"/>
                    </a:lnTo>
                    <a:lnTo>
                      <a:pt x="3273" y="9435"/>
                    </a:lnTo>
                    <a:lnTo>
                      <a:pt x="3345" y="9278"/>
                    </a:lnTo>
                    <a:lnTo>
                      <a:pt x="3402" y="9122"/>
                    </a:lnTo>
                    <a:lnTo>
                      <a:pt x="3444" y="8951"/>
                    </a:lnTo>
                    <a:lnTo>
                      <a:pt x="3473" y="8780"/>
                    </a:lnTo>
                    <a:lnTo>
                      <a:pt x="3487" y="8610"/>
                    </a:lnTo>
                    <a:lnTo>
                      <a:pt x="3487" y="1737"/>
                    </a:lnTo>
                    <a:lnTo>
                      <a:pt x="3473" y="1566"/>
                    </a:lnTo>
                    <a:lnTo>
                      <a:pt x="3444" y="1381"/>
                    </a:lnTo>
                    <a:lnTo>
                      <a:pt x="3402" y="1224"/>
                    </a:lnTo>
                    <a:lnTo>
                      <a:pt x="3345" y="1068"/>
                    </a:lnTo>
                    <a:lnTo>
                      <a:pt x="3273" y="911"/>
                    </a:lnTo>
                    <a:lnTo>
                      <a:pt x="3188" y="769"/>
                    </a:lnTo>
                    <a:lnTo>
                      <a:pt x="3089" y="627"/>
                    </a:lnTo>
                    <a:lnTo>
                      <a:pt x="2975" y="513"/>
                    </a:lnTo>
                    <a:lnTo>
                      <a:pt x="2847" y="399"/>
                    </a:lnTo>
                    <a:lnTo>
                      <a:pt x="2719" y="299"/>
                    </a:lnTo>
                    <a:lnTo>
                      <a:pt x="2576" y="214"/>
                    </a:lnTo>
                    <a:lnTo>
                      <a:pt x="2420" y="129"/>
                    </a:lnTo>
                    <a:lnTo>
                      <a:pt x="2263" y="72"/>
                    </a:lnTo>
                    <a:lnTo>
                      <a:pt x="2092" y="29"/>
                    </a:lnTo>
                    <a:lnTo>
                      <a:pt x="19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>
                <a:off x="1989808" y="2335979"/>
                <a:ext cx="206518" cy="262399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7884" extrusionOk="0">
                    <a:moveTo>
                      <a:pt x="4398" y="0"/>
                    </a:moveTo>
                    <a:lnTo>
                      <a:pt x="4241" y="28"/>
                    </a:lnTo>
                    <a:lnTo>
                      <a:pt x="4070" y="57"/>
                    </a:lnTo>
                    <a:lnTo>
                      <a:pt x="3914" y="100"/>
                    </a:lnTo>
                    <a:lnTo>
                      <a:pt x="3757" y="157"/>
                    </a:lnTo>
                    <a:lnTo>
                      <a:pt x="3601" y="228"/>
                    </a:lnTo>
                    <a:lnTo>
                      <a:pt x="3459" y="327"/>
                    </a:lnTo>
                    <a:lnTo>
                      <a:pt x="3330" y="427"/>
                    </a:lnTo>
                    <a:lnTo>
                      <a:pt x="3202" y="541"/>
                    </a:lnTo>
                    <a:lnTo>
                      <a:pt x="3089" y="683"/>
                    </a:lnTo>
                    <a:lnTo>
                      <a:pt x="2989" y="825"/>
                    </a:lnTo>
                    <a:lnTo>
                      <a:pt x="257" y="5222"/>
                    </a:lnTo>
                    <a:lnTo>
                      <a:pt x="171" y="5379"/>
                    </a:lnTo>
                    <a:lnTo>
                      <a:pt x="100" y="5535"/>
                    </a:lnTo>
                    <a:lnTo>
                      <a:pt x="58" y="5706"/>
                    </a:lnTo>
                    <a:lnTo>
                      <a:pt x="15" y="5863"/>
                    </a:lnTo>
                    <a:lnTo>
                      <a:pt x="1" y="6033"/>
                    </a:lnTo>
                    <a:lnTo>
                      <a:pt x="1" y="6204"/>
                    </a:lnTo>
                    <a:lnTo>
                      <a:pt x="15" y="6375"/>
                    </a:lnTo>
                    <a:lnTo>
                      <a:pt x="43" y="6532"/>
                    </a:lnTo>
                    <a:lnTo>
                      <a:pt x="86" y="6702"/>
                    </a:lnTo>
                    <a:lnTo>
                      <a:pt x="157" y="6859"/>
                    </a:lnTo>
                    <a:lnTo>
                      <a:pt x="228" y="7001"/>
                    </a:lnTo>
                    <a:lnTo>
                      <a:pt x="314" y="7143"/>
                    </a:lnTo>
                    <a:lnTo>
                      <a:pt x="428" y="7286"/>
                    </a:lnTo>
                    <a:lnTo>
                      <a:pt x="541" y="7400"/>
                    </a:lnTo>
                    <a:lnTo>
                      <a:pt x="669" y="7513"/>
                    </a:lnTo>
                    <a:lnTo>
                      <a:pt x="826" y="7613"/>
                    </a:lnTo>
                    <a:lnTo>
                      <a:pt x="968" y="7698"/>
                    </a:lnTo>
                    <a:lnTo>
                      <a:pt x="1139" y="7770"/>
                    </a:lnTo>
                    <a:lnTo>
                      <a:pt x="1296" y="7826"/>
                    </a:lnTo>
                    <a:lnTo>
                      <a:pt x="1466" y="7855"/>
                    </a:lnTo>
                    <a:lnTo>
                      <a:pt x="1637" y="7869"/>
                    </a:lnTo>
                    <a:lnTo>
                      <a:pt x="1808" y="7883"/>
                    </a:lnTo>
                    <a:lnTo>
                      <a:pt x="1964" y="7869"/>
                    </a:lnTo>
                    <a:lnTo>
                      <a:pt x="2135" y="7826"/>
                    </a:lnTo>
                    <a:lnTo>
                      <a:pt x="2292" y="7784"/>
                    </a:lnTo>
                    <a:lnTo>
                      <a:pt x="2448" y="7727"/>
                    </a:lnTo>
                    <a:lnTo>
                      <a:pt x="2605" y="7656"/>
                    </a:lnTo>
                    <a:lnTo>
                      <a:pt x="2747" y="7556"/>
                    </a:lnTo>
                    <a:lnTo>
                      <a:pt x="2875" y="7456"/>
                    </a:lnTo>
                    <a:lnTo>
                      <a:pt x="3003" y="7343"/>
                    </a:lnTo>
                    <a:lnTo>
                      <a:pt x="3117" y="7200"/>
                    </a:lnTo>
                    <a:lnTo>
                      <a:pt x="3217" y="7058"/>
                    </a:lnTo>
                    <a:lnTo>
                      <a:pt x="5949" y="2661"/>
                    </a:lnTo>
                    <a:lnTo>
                      <a:pt x="6034" y="2504"/>
                    </a:lnTo>
                    <a:lnTo>
                      <a:pt x="6105" y="2348"/>
                    </a:lnTo>
                    <a:lnTo>
                      <a:pt x="6148" y="2177"/>
                    </a:lnTo>
                    <a:lnTo>
                      <a:pt x="6191" y="2021"/>
                    </a:lnTo>
                    <a:lnTo>
                      <a:pt x="6205" y="1850"/>
                    </a:lnTo>
                    <a:lnTo>
                      <a:pt x="6205" y="1679"/>
                    </a:lnTo>
                    <a:lnTo>
                      <a:pt x="6191" y="1508"/>
                    </a:lnTo>
                    <a:lnTo>
                      <a:pt x="6162" y="1352"/>
                    </a:lnTo>
                    <a:lnTo>
                      <a:pt x="6120" y="1181"/>
                    </a:lnTo>
                    <a:lnTo>
                      <a:pt x="6048" y="1025"/>
                    </a:lnTo>
                    <a:lnTo>
                      <a:pt x="5977" y="882"/>
                    </a:lnTo>
                    <a:lnTo>
                      <a:pt x="5892" y="740"/>
                    </a:lnTo>
                    <a:lnTo>
                      <a:pt x="5778" y="598"/>
                    </a:lnTo>
                    <a:lnTo>
                      <a:pt x="5664" y="484"/>
                    </a:lnTo>
                    <a:lnTo>
                      <a:pt x="5536" y="370"/>
                    </a:lnTo>
                    <a:lnTo>
                      <a:pt x="5380" y="270"/>
                    </a:lnTo>
                    <a:lnTo>
                      <a:pt x="5223" y="185"/>
                    </a:lnTo>
                    <a:lnTo>
                      <a:pt x="5067" y="114"/>
                    </a:lnTo>
                    <a:lnTo>
                      <a:pt x="4910" y="57"/>
                    </a:lnTo>
                    <a:lnTo>
                      <a:pt x="4739" y="28"/>
                    </a:lnTo>
                    <a:lnTo>
                      <a:pt x="4568" y="14"/>
                    </a:lnTo>
                    <a:lnTo>
                      <a:pt x="43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2813825" y="2099175"/>
                <a:ext cx="115590" cy="344341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10346" extrusionOk="0">
                    <a:moveTo>
                      <a:pt x="1566" y="0"/>
                    </a:moveTo>
                    <a:lnTo>
                      <a:pt x="1395" y="28"/>
                    </a:lnTo>
                    <a:lnTo>
                      <a:pt x="1224" y="71"/>
                    </a:lnTo>
                    <a:lnTo>
                      <a:pt x="1068" y="128"/>
                    </a:lnTo>
                    <a:lnTo>
                      <a:pt x="911" y="213"/>
                    </a:lnTo>
                    <a:lnTo>
                      <a:pt x="769" y="299"/>
                    </a:lnTo>
                    <a:lnTo>
                      <a:pt x="641" y="398"/>
                    </a:lnTo>
                    <a:lnTo>
                      <a:pt x="513" y="512"/>
                    </a:lnTo>
                    <a:lnTo>
                      <a:pt x="399" y="626"/>
                    </a:lnTo>
                    <a:lnTo>
                      <a:pt x="299" y="768"/>
                    </a:lnTo>
                    <a:lnTo>
                      <a:pt x="214" y="911"/>
                    </a:lnTo>
                    <a:lnTo>
                      <a:pt x="143" y="1067"/>
                    </a:lnTo>
                    <a:lnTo>
                      <a:pt x="86" y="1224"/>
                    </a:lnTo>
                    <a:lnTo>
                      <a:pt x="43" y="1380"/>
                    </a:lnTo>
                    <a:lnTo>
                      <a:pt x="15" y="1565"/>
                    </a:lnTo>
                    <a:lnTo>
                      <a:pt x="0" y="1736"/>
                    </a:lnTo>
                    <a:lnTo>
                      <a:pt x="0" y="8609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1"/>
                    </a:lnTo>
                    <a:lnTo>
                      <a:pt x="143" y="9278"/>
                    </a:lnTo>
                    <a:lnTo>
                      <a:pt x="214" y="9434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6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36" y="10345"/>
                    </a:lnTo>
                    <a:lnTo>
                      <a:pt x="1921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19" y="10203"/>
                    </a:lnTo>
                    <a:lnTo>
                      <a:pt x="2562" y="10132"/>
                    </a:lnTo>
                    <a:lnTo>
                      <a:pt x="2704" y="10046"/>
                    </a:lnTo>
                    <a:lnTo>
                      <a:pt x="2846" y="9947"/>
                    </a:lnTo>
                    <a:lnTo>
                      <a:pt x="2974" y="9833"/>
                    </a:lnTo>
                    <a:lnTo>
                      <a:pt x="3088" y="9705"/>
                    </a:lnTo>
                    <a:lnTo>
                      <a:pt x="3188" y="9577"/>
                    </a:lnTo>
                    <a:lnTo>
                      <a:pt x="3273" y="9434"/>
                    </a:lnTo>
                    <a:lnTo>
                      <a:pt x="3344" y="9278"/>
                    </a:lnTo>
                    <a:lnTo>
                      <a:pt x="3401" y="9121"/>
                    </a:lnTo>
                    <a:lnTo>
                      <a:pt x="3444" y="8951"/>
                    </a:lnTo>
                    <a:lnTo>
                      <a:pt x="3472" y="8780"/>
                    </a:lnTo>
                    <a:lnTo>
                      <a:pt x="3472" y="8609"/>
                    </a:lnTo>
                    <a:lnTo>
                      <a:pt x="3472" y="1736"/>
                    </a:lnTo>
                    <a:lnTo>
                      <a:pt x="3472" y="1565"/>
                    </a:lnTo>
                    <a:lnTo>
                      <a:pt x="3444" y="1380"/>
                    </a:lnTo>
                    <a:lnTo>
                      <a:pt x="3401" y="1224"/>
                    </a:lnTo>
                    <a:lnTo>
                      <a:pt x="3344" y="1067"/>
                    </a:lnTo>
                    <a:lnTo>
                      <a:pt x="3273" y="911"/>
                    </a:lnTo>
                    <a:lnTo>
                      <a:pt x="3188" y="768"/>
                    </a:lnTo>
                    <a:lnTo>
                      <a:pt x="3088" y="626"/>
                    </a:lnTo>
                    <a:lnTo>
                      <a:pt x="2974" y="512"/>
                    </a:lnTo>
                    <a:lnTo>
                      <a:pt x="2846" y="398"/>
                    </a:lnTo>
                    <a:lnTo>
                      <a:pt x="2704" y="299"/>
                    </a:lnTo>
                    <a:lnTo>
                      <a:pt x="2562" y="213"/>
                    </a:lnTo>
                    <a:lnTo>
                      <a:pt x="2419" y="128"/>
                    </a:lnTo>
                    <a:lnTo>
                      <a:pt x="2263" y="71"/>
                    </a:lnTo>
                    <a:lnTo>
                      <a:pt x="2092" y="28"/>
                    </a:lnTo>
                    <a:lnTo>
                      <a:pt x="19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9"/>
              <p:cNvSpPr/>
              <p:nvPr/>
            </p:nvSpPr>
            <p:spPr>
              <a:xfrm>
                <a:off x="2050914" y="3166673"/>
                <a:ext cx="819382" cy="1190681"/>
              </a:xfrm>
              <a:custGeom>
                <a:avLst/>
                <a:gdLst/>
                <a:ahLst/>
                <a:cxnLst/>
                <a:rect l="l" t="t" r="r" b="b"/>
                <a:pathLst>
                  <a:path w="24619" h="35775" extrusionOk="0">
                    <a:moveTo>
                      <a:pt x="23907" y="0"/>
                    </a:moveTo>
                    <a:lnTo>
                      <a:pt x="22768" y="385"/>
                    </a:lnTo>
                    <a:lnTo>
                      <a:pt x="22839" y="598"/>
                    </a:lnTo>
                    <a:lnTo>
                      <a:pt x="22953" y="1025"/>
                    </a:lnTo>
                    <a:lnTo>
                      <a:pt x="23110" y="1665"/>
                    </a:lnTo>
                    <a:lnTo>
                      <a:pt x="23181" y="2064"/>
                    </a:lnTo>
                    <a:lnTo>
                      <a:pt x="23266" y="2491"/>
                    </a:lnTo>
                    <a:lnTo>
                      <a:pt x="23323" y="2960"/>
                    </a:lnTo>
                    <a:lnTo>
                      <a:pt x="23394" y="3458"/>
                    </a:lnTo>
                    <a:lnTo>
                      <a:pt x="23437" y="3999"/>
                    </a:lnTo>
                    <a:lnTo>
                      <a:pt x="23465" y="4554"/>
                    </a:lnTo>
                    <a:lnTo>
                      <a:pt x="23480" y="5152"/>
                    </a:lnTo>
                    <a:lnTo>
                      <a:pt x="23465" y="5763"/>
                    </a:lnTo>
                    <a:lnTo>
                      <a:pt x="23423" y="6390"/>
                    </a:lnTo>
                    <a:lnTo>
                      <a:pt x="23366" y="7044"/>
                    </a:lnTo>
                    <a:lnTo>
                      <a:pt x="23266" y="7699"/>
                    </a:lnTo>
                    <a:lnTo>
                      <a:pt x="23195" y="8040"/>
                    </a:lnTo>
                    <a:lnTo>
                      <a:pt x="23124" y="8382"/>
                    </a:lnTo>
                    <a:lnTo>
                      <a:pt x="23053" y="8723"/>
                    </a:lnTo>
                    <a:lnTo>
                      <a:pt x="22953" y="9051"/>
                    </a:lnTo>
                    <a:lnTo>
                      <a:pt x="22854" y="9392"/>
                    </a:lnTo>
                    <a:lnTo>
                      <a:pt x="22740" y="9734"/>
                    </a:lnTo>
                    <a:lnTo>
                      <a:pt x="22612" y="10089"/>
                    </a:lnTo>
                    <a:lnTo>
                      <a:pt x="22484" y="10431"/>
                    </a:lnTo>
                    <a:lnTo>
                      <a:pt x="22327" y="10772"/>
                    </a:lnTo>
                    <a:lnTo>
                      <a:pt x="22170" y="11100"/>
                    </a:lnTo>
                    <a:lnTo>
                      <a:pt x="22000" y="11441"/>
                    </a:lnTo>
                    <a:lnTo>
                      <a:pt x="21815" y="11783"/>
                    </a:lnTo>
                    <a:lnTo>
                      <a:pt x="21601" y="12124"/>
                    </a:lnTo>
                    <a:lnTo>
                      <a:pt x="21388" y="12451"/>
                    </a:lnTo>
                    <a:lnTo>
                      <a:pt x="21160" y="12779"/>
                    </a:lnTo>
                    <a:lnTo>
                      <a:pt x="20918" y="13106"/>
                    </a:lnTo>
                    <a:lnTo>
                      <a:pt x="20648" y="13433"/>
                    </a:lnTo>
                    <a:lnTo>
                      <a:pt x="20378" y="13746"/>
                    </a:lnTo>
                    <a:lnTo>
                      <a:pt x="20079" y="14059"/>
                    </a:lnTo>
                    <a:lnTo>
                      <a:pt x="19780" y="14373"/>
                    </a:lnTo>
                    <a:lnTo>
                      <a:pt x="19453" y="14686"/>
                    </a:lnTo>
                    <a:lnTo>
                      <a:pt x="19097" y="14984"/>
                    </a:lnTo>
                    <a:lnTo>
                      <a:pt x="18741" y="15269"/>
                    </a:lnTo>
                    <a:lnTo>
                      <a:pt x="18357" y="15554"/>
                    </a:lnTo>
                    <a:lnTo>
                      <a:pt x="17958" y="15838"/>
                    </a:lnTo>
                    <a:lnTo>
                      <a:pt x="17546" y="16109"/>
                    </a:lnTo>
                    <a:lnTo>
                      <a:pt x="17105" y="16379"/>
                    </a:lnTo>
                    <a:lnTo>
                      <a:pt x="16649" y="16635"/>
                    </a:lnTo>
                    <a:lnTo>
                      <a:pt x="16165" y="16891"/>
                    </a:lnTo>
                    <a:lnTo>
                      <a:pt x="15667" y="17119"/>
                    </a:lnTo>
                    <a:lnTo>
                      <a:pt x="14913" y="17475"/>
                    </a:lnTo>
                    <a:lnTo>
                      <a:pt x="14173" y="17845"/>
                    </a:lnTo>
                    <a:lnTo>
                      <a:pt x="13462" y="18200"/>
                    </a:lnTo>
                    <a:lnTo>
                      <a:pt x="12750" y="18570"/>
                    </a:lnTo>
                    <a:lnTo>
                      <a:pt x="12067" y="18955"/>
                    </a:lnTo>
                    <a:lnTo>
                      <a:pt x="11384" y="19325"/>
                    </a:lnTo>
                    <a:lnTo>
                      <a:pt x="10730" y="19709"/>
                    </a:lnTo>
                    <a:lnTo>
                      <a:pt x="10089" y="20107"/>
                    </a:lnTo>
                    <a:lnTo>
                      <a:pt x="9477" y="20491"/>
                    </a:lnTo>
                    <a:lnTo>
                      <a:pt x="8866" y="20890"/>
                    </a:lnTo>
                    <a:lnTo>
                      <a:pt x="8282" y="21288"/>
                    </a:lnTo>
                    <a:lnTo>
                      <a:pt x="7713" y="21701"/>
                    </a:lnTo>
                    <a:lnTo>
                      <a:pt x="7158" y="22099"/>
                    </a:lnTo>
                    <a:lnTo>
                      <a:pt x="6617" y="22512"/>
                    </a:lnTo>
                    <a:lnTo>
                      <a:pt x="6105" y="22925"/>
                    </a:lnTo>
                    <a:lnTo>
                      <a:pt x="5607" y="23337"/>
                    </a:lnTo>
                    <a:lnTo>
                      <a:pt x="5137" y="23764"/>
                    </a:lnTo>
                    <a:lnTo>
                      <a:pt x="4682" y="24177"/>
                    </a:lnTo>
                    <a:lnTo>
                      <a:pt x="4241" y="24604"/>
                    </a:lnTo>
                    <a:lnTo>
                      <a:pt x="3828" y="25031"/>
                    </a:lnTo>
                    <a:lnTo>
                      <a:pt x="3430" y="25458"/>
                    </a:lnTo>
                    <a:lnTo>
                      <a:pt x="3046" y="25885"/>
                    </a:lnTo>
                    <a:lnTo>
                      <a:pt x="2690" y="26311"/>
                    </a:lnTo>
                    <a:lnTo>
                      <a:pt x="2362" y="26738"/>
                    </a:lnTo>
                    <a:lnTo>
                      <a:pt x="2049" y="27165"/>
                    </a:lnTo>
                    <a:lnTo>
                      <a:pt x="1751" y="27592"/>
                    </a:lnTo>
                    <a:lnTo>
                      <a:pt x="1480" y="28019"/>
                    </a:lnTo>
                    <a:lnTo>
                      <a:pt x="1224" y="28446"/>
                    </a:lnTo>
                    <a:lnTo>
                      <a:pt x="996" y="28873"/>
                    </a:lnTo>
                    <a:lnTo>
                      <a:pt x="797" y="29314"/>
                    </a:lnTo>
                    <a:lnTo>
                      <a:pt x="612" y="29741"/>
                    </a:lnTo>
                    <a:lnTo>
                      <a:pt x="456" y="30168"/>
                    </a:lnTo>
                    <a:lnTo>
                      <a:pt x="342" y="30538"/>
                    </a:lnTo>
                    <a:lnTo>
                      <a:pt x="228" y="30908"/>
                    </a:lnTo>
                    <a:lnTo>
                      <a:pt x="157" y="31278"/>
                    </a:lnTo>
                    <a:lnTo>
                      <a:pt x="86" y="31648"/>
                    </a:lnTo>
                    <a:lnTo>
                      <a:pt x="43" y="32003"/>
                    </a:lnTo>
                    <a:lnTo>
                      <a:pt x="15" y="32373"/>
                    </a:lnTo>
                    <a:lnTo>
                      <a:pt x="0" y="32729"/>
                    </a:lnTo>
                    <a:lnTo>
                      <a:pt x="0" y="33085"/>
                    </a:lnTo>
                    <a:lnTo>
                      <a:pt x="29" y="33426"/>
                    </a:lnTo>
                    <a:lnTo>
                      <a:pt x="71" y="33782"/>
                    </a:lnTo>
                    <a:lnTo>
                      <a:pt x="143" y="34124"/>
                    </a:lnTo>
                    <a:lnTo>
                      <a:pt x="228" y="34465"/>
                    </a:lnTo>
                    <a:lnTo>
                      <a:pt x="328" y="34792"/>
                    </a:lnTo>
                    <a:lnTo>
                      <a:pt x="441" y="35120"/>
                    </a:lnTo>
                    <a:lnTo>
                      <a:pt x="584" y="35461"/>
                    </a:lnTo>
                    <a:lnTo>
                      <a:pt x="740" y="35774"/>
                    </a:lnTo>
                    <a:lnTo>
                      <a:pt x="1793" y="35234"/>
                    </a:lnTo>
                    <a:lnTo>
                      <a:pt x="1665" y="34963"/>
                    </a:lnTo>
                    <a:lnTo>
                      <a:pt x="1551" y="34693"/>
                    </a:lnTo>
                    <a:lnTo>
                      <a:pt x="1452" y="34423"/>
                    </a:lnTo>
                    <a:lnTo>
                      <a:pt x="1381" y="34138"/>
                    </a:lnTo>
                    <a:lnTo>
                      <a:pt x="1309" y="33868"/>
                    </a:lnTo>
                    <a:lnTo>
                      <a:pt x="1253" y="33583"/>
                    </a:lnTo>
                    <a:lnTo>
                      <a:pt x="1224" y="33284"/>
                    </a:lnTo>
                    <a:lnTo>
                      <a:pt x="1196" y="33000"/>
                    </a:lnTo>
                    <a:lnTo>
                      <a:pt x="1196" y="32701"/>
                    </a:lnTo>
                    <a:lnTo>
                      <a:pt x="1210" y="32402"/>
                    </a:lnTo>
                    <a:lnTo>
                      <a:pt x="1224" y="32103"/>
                    </a:lnTo>
                    <a:lnTo>
                      <a:pt x="1267" y="31804"/>
                    </a:lnTo>
                    <a:lnTo>
                      <a:pt x="1324" y="31491"/>
                    </a:lnTo>
                    <a:lnTo>
                      <a:pt x="1395" y="31178"/>
                    </a:lnTo>
                    <a:lnTo>
                      <a:pt x="1480" y="30865"/>
                    </a:lnTo>
                    <a:lnTo>
                      <a:pt x="1580" y="30552"/>
                    </a:lnTo>
                    <a:lnTo>
                      <a:pt x="1736" y="30154"/>
                    </a:lnTo>
                    <a:lnTo>
                      <a:pt x="1907" y="29755"/>
                    </a:lnTo>
                    <a:lnTo>
                      <a:pt x="2092" y="29357"/>
                    </a:lnTo>
                    <a:lnTo>
                      <a:pt x="2306" y="28944"/>
                    </a:lnTo>
                    <a:lnTo>
                      <a:pt x="2547" y="28546"/>
                    </a:lnTo>
                    <a:lnTo>
                      <a:pt x="2804" y="28147"/>
                    </a:lnTo>
                    <a:lnTo>
                      <a:pt x="3088" y="27749"/>
                    </a:lnTo>
                    <a:lnTo>
                      <a:pt x="3387" y="27336"/>
                    </a:lnTo>
                    <a:lnTo>
                      <a:pt x="3700" y="26938"/>
                    </a:lnTo>
                    <a:lnTo>
                      <a:pt x="4042" y="26539"/>
                    </a:lnTo>
                    <a:lnTo>
                      <a:pt x="4397" y="26141"/>
                    </a:lnTo>
                    <a:lnTo>
                      <a:pt x="4782" y="25728"/>
                    </a:lnTo>
                    <a:lnTo>
                      <a:pt x="5180" y="25330"/>
                    </a:lnTo>
                    <a:lnTo>
                      <a:pt x="5607" y="24931"/>
                    </a:lnTo>
                    <a:lnTo>
                      <a:pt x="6034" y="24533"/>
                    </a:lnTo>
                    <a:lnTo>
                      <a:pt x="6503" y="24149"/>
                    </a:lnTo>
                    <a:lnTo>
                      <a:pt x="6973" y="23750"/>
                    </a:lnTo>
                    <a:lnTo>
                      <a:pt x="7471" y="23352"/>
                    </a:lnTo>
                    <a:lnTo>
                      <a:pt x="7983" y="22967"/>
                    </a:lnTo>
                    <a:lnTo>
                      <a:pt x="8510" y="22583"/>
                    </a:lnTo>
                    <a:lnTo>
                      <a:pt x="9051" y="22199"/>
                    </a:lnTo>
                    <a:lnTo>
                      <a:pt x="9620" y="21815"/>
                    </a:lnTo>
                    <a:lnTo>
                      <a:pt x="10203" y="21431"/>
                    </a:lnTo>
                    <a:lnTo>
                      <a:pt x="10801" y="21061"/>
                    </a:lnTo>
                    <a:lnTo>
                      <a:pt x="11413" y="20691"/>
                    </a:lnTo>
                    <a:lnTo>
                      <a:pt x="12053" y="20321"/>
                    </a:lnTo>
                    <a:lnTo>
                      <a:pt x="12693" y="19965"/>
                    </a:lnTo>
                    <a:lnTo>
                      <a:pt x="13362" y="19595"/>
                    </a:lnTo>
                    <a:lnTo>
                      <a:pt x="14031" y="19239"/>
                    </a:lnTo>
                    <a:lnTo>
                      <a:pt x="14728" y="18898"/>
                    </a:lnTo>
                    <a:lnTo>
                      <a:pt x="15440" y="18542"/>
                    </a:lnTo>
                    <a:lnTo>
                      <a:pt x="16165" y="18215"/>
                    </a:lnTo>
                    <a:lnTo>
                      <a:pt x="16706" y="17944"/>
                    </a:lnTo>
                    <a:lnTo>
                      <a:pt x="17233" y="17674"/>
                    </a:lnTo>
                    <a:lnTo>
                      <a:pt x="17731" y="17389"/>
                    </a:lnTo>
                    <a:lnTo>
                      <a:pt x="18200" y="17105"/>
                    </a:lnTo>
                    <a:lnTo>
                      <a:pt x="18656" y="16806"/>
                    </a:lnTo>
                    <a:lnTo>
                      <a:pt x="19097" y="16493"/>
                    </a:lnTo>
                    <a:lnTo>
                      <a:pt x="19510" y="16180"/>
                    </a:lnTo>
                    <a:lnTo>
                      <a:pt x="19894" y="15852"/>
                    </a:lnTo>
                    <a:lnTo>
                      <a:pt x="20278" y="15525"/>
                    </a:lnTo>
                    <a:lnTo>
                      <a:pt x="20634" y="15198"/>
                    </a:lnTo>
                    <a:lnTo>
                      <a:pt x="20961" y="14856"/>
                    </a:lnTo>
                    <a:lnTo>
                      <a:pt x="21288" y="14501"/>
                    </a:lnTo>
                    <a:lnTo>
                      <a:pt x="21587" y="14159"/>
                    </a:lnTo>
                    <a:lnTo>
                      <a:pt x="21857" y="13789"/>
                    </a:lnTo>
                    <a:lnTo>
                      <a:pt x="22128" y="13433"/>
                    </a:lnTo>
                    <a:lnTo>
                      <a:pt x="22384" y="13063"/>
                    </a:lnTo>
                    <a:lnTo>
                      <a:pt x="22612" y="12708"/>
                    </a:lnTo>
                    <a:lnTo>
                      <a:pt x="22825" y="12338"/>
                    </a:lnTo>
                    <a:lnTo>
                      <a:pt x="23024" y="11953"/>
                    </a:lnTo>
                    <a:lnTo>
                      <a:pt x="23224" y="11583"/>
                    </a:lnTo>
                    <a:lnTo>
                      <a:pt x="23394" y="11213"/>
                    </a:lnTo>
                    <a:lnTo>
                      <a:pt x="23551" y="10829"/>
                    </a:lnTo>
                    <a:lnTo>
                      <a:pt x="23693" y="10445"/>
                    </a:lnTo>
                    <a:lnTo>
                      <a:pt x="23835" y="10075"/>
                    </a:lnTo>
                    <a:lnTo>
                      <a:pt x="23949" y="9691"/>
                    </a:lnTo>
                    <a:lnTo>
                      <a:pt x="24063" y="9321"/>
                    </a:lnTo>
                    <a:lnTo>
                      <a:pt x="24163" y="8937"/>
                    </a:lnTo>
                    <a:lnTo>
                      <a:pt x="24248" y="8567"/>
                    </a:lnTo>
                    <a:lnTo>
                      <a:pt x="24319" y="8197"/>
                    </a:lnTo>
                    <a:lnTo>
                      <a:pt x="24390" y="7827"/>
                    </a:lnTo>
                    <a:lnTo>
                      <a:pt x="24447" y="7457"/>
                    </a:lnTo>
                    <a:lnTo>
                      <a:pt x="24490" y="7101"/>
                    </a:lnTo>
                    <a:lnTo>
                      <a:pt x="24561" y="6390"/>
                    </a:lnTo>
                    <a:lnTo>
                      <a:pt x="24604" y="5692"/>
                    </a:lnTo>
                    <a:lnTo>
                      <a:pt x="24618" y="5023"/>
                    </a:lnTo>
                    <a:lnTo>
                      <a:pt x="24604" y="4369"/>
                    </a:lnTo>
                    <a:lnTo>
                      <a:pt x="24561" y="3757"/>
                    </a:lnTo>
                    <a:lnTo>
                      <a:pt x="24518" y="3174"/>
                    </a:lnTo>
                    <a:lnTo>
                      <a:pt x="24447" y="2633"/>
                    </a:lnTo>
                    <a:lnTo>
                      <a:pt x="24376" y="2135"/>
                    </a:lnTo>
                    <a:lnTo>
                      <a:pt x="24305" y="1665"/>
                    </a:lnTo>
                    <a:lnTo>
                      <a:pt x="24220" y="1253"/>
                    </a:lnTo>
                    <a:lnTo>
                      <a:pt x="24063" y="598"/>
                    </a:lnTo>
                    <a:lnTo>
                      <a:pt x="23949" y="171"/>
                    </a:lnTo>
                    <a:lnTo>
                      <a:pt x="23907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3" name="Google Shape;513;p19"/>
            <p:cNvSpPr/>
            <p:nvPr/>
          </p:nvSpPr>
          <p:spPr>
            <a:xfrm>
              <a:off x="4105275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4424400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5" name="Google Shape;515;p19"/>
          <p:cNvCxnSpPr>
            <a:stCxn id="488" idx="6"/>
            <a:endCxn id="513" idx="2"/>
          </p:cNvCxnSpPr>
          <p:nvPr/>
        </p:nvCxnSpPr>
        <p:spPr>
          <a:xfrm>
            <a:off x="2171035" y="1604150"/>
            <a:ext cx="1934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6" name="Google Shape;516;p19"/>
          <p:cNvCxnSpPr>
            <a:stCxn id="492" idx="2"/>
            <a:endCxn id="514" idx="6"/>
          </p:cNvCxnSpPr>
          <p:nvPr/>
        </p:nvCxnSpPr>
        <p:spPr>
          <a:xfrm rot="10800000">
            <a:off x="4567285" y="1604150"/>
            <a:ext cx="240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7" name="Google Shape;517;p19"/>
          <p:cNvCxnSpPr>
            <a:stCxn id="488" idx="4"/>
            <a:endCxn id="451" idx="0"/>
          </p:cNvCxnSpPr>
          <p:nvPr/>
        </p:nvCxnSpPr>
        <p:spPr>
          <a:xfrm>
            <a:off x="1778635" y="1996550"/>
            <a:ext cx="0" cy="42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8" name="Google Shape;518;p19"/>
          <p:cNvCxnSpPr>
            <a:cxnSpLocks/>
            <a:stCxn id="451" idx="2"/>
          </p:cNvCxnSpPr>
          <p:nvPr/>
        </p:nvCxnSpPr>
        <p:spPr>
          <a:xfrm>
            <a:off x="1778600" y="3629350"/>
            <a:ext cx="35" cy="22256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9" name="Google Shape;519;p19"/>
          <p:cNvCxnSpPr>
            <a:stCxn id="492" idx="4"/>
            <a:endCxn id="450" idx="0"/>
          </p:cNvCxnSpPr>
          <p:nvPr/>
        </p:nvCxnSpPr>
        <p:spPr>
          <a:xfrm>
            <a:off x="7365385" y="1996550"/>
            <a:ext cx="0" cy="42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20" name="Google Shape;520;p19"/>
          <p:cNvCxnSpPr>
            <a:cxnSpLocks/>
            <a:stCxn id="450" idx="2"/>
          </p:cNvCxnSpPr>
          <p:nvPr/>
        </p:nvCxnSpPr>
        <p:spPr>
          <a:xfrm>
            <a:off x="7365400" y="3629350"/>
            <a:ext cx="8811" cy="22256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" name="Google Shape;487;p19">
            <a:extLst>
              <a:ext uri="{FF2B5EF4-FFF2-40B4-BE49-F238E27FC236}">
                <a16:creationId xmlns:a16="http://schemas.microsoft.com/office/drawing/2014/main" id="{2DE7411B-70D4-0E14-5B3E-8308E6B707E7}"/>
              </a:ext>
            </a:extLst>
          </p:cNvPr>
          <p:cNvSpPr txBox="1"/>
          <p:nvPr/>
        </p:nvSpPr>
        <p:spPr>
          <a:xfrm>
            <a:off x="788015" y="4274358"/>
            <a:ext cx="19812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Ignoring the fact that sales happen 1-2 days before the event day 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Google Shape;487;p19">
            <a:extLst>
              <a:ext uri="{FF2B5EF4-FFF2-40B4-BE49-F238E27FC236}">
                <a16:creationId xmlns:a16="http://schemas.microsoft.com/office/drawing/2014/main" id="{25CD1BB4-D377-A5C8-8E85-2587DDEAC2FA}"/>
              </a:ext>
            </a:extLst>
          </p:cNvPr>
          <p:cNvSpPr txBox="1"/>
          <p:nvPr/>
        </p:nvSpPr>
        <p:spPr>
          <a:xfrm>
            <a:off x="6383611" y="4274358"/>
            <a:ext cx="19812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Assuming the fact that sales happen 1-2 days before the event day 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0677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Summary</a:t>
            </a:r>
            <a:endParaRPr dirty="0"/>
          </a:p>
        </p:txBody>
      </p:sp>
      <p:graphicFrame>
        <p:nvGraphicFramePr>
          <p:cNvPr id="41" name="Table 41">
            <a:extLst>
              <a:ext uri="{FF2B5EF4-FFF2-40B4-BE49-F238E27FC236}">
                <a16:creationId xmlns:a16="http://schemas.microsoft.com/office/drawing/2014/main" id="{8CAAFD7D-E1BB-EE1E-59A8-FDDD5C37B8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112428"/>
              </p:ext>
            </p:extLst>
          </p:nvPr>
        </p:nvGraphicFramePr>
        <p:xfrm>
          <a:off x="457200" y="893675"/>
          <a:ext cx="8229599" cy="4124893"/>
        </p:xfrm>
        <a:graphic>
          <a:graphicData uri="http://schemas.openxmlformats.org/drawingml/2006/table">
            <a:tbl>
              <a:tblPr firstRow="1" bandRow="1">
                <a:tableStyleId>{D655B1A4-A964-484E-B66A-1FFD07528006}</a:tableStyleId>
              </a:tblPr>
              <a:tblGrid>
                <a:gridCol w="627321">
                  <a:extLst>
                    <a:ext uri="{9D8B030D-6E8A-4147-A177-3AD203B41FA5}">
                      <a16:colId xmlns:a16="http://schemas.microsoft.com/office/drawing/2014/main" val="57621498"/>
                    </a:ext>
                  </a:extLst>
                </a:gridCol>
                <a:gridCol w="608188">
                  <a:extLst>
                    <a:ext uri="{9D8B030D-6E8A-4147-A177-3AD203B41FA5}">
                      <a16:colId xmlns:a16="http://schemas.microsoft.com/office/drawing/2014/main" val="1917846348"/>
                    </a:ext>
                  </a:extLst>
                </a:gridCol>
                <a:gridCol w="603924">
                  <a:extLst>
                    <a:ext uri="{9D8B030D-6E8A-4147-A177-3AD203B41FA5}">
                      <a16:colId xmlns:a16="http://schemas.microsoft.com/office/drawing/2014/main" val="3392871950"/>
                    </a:ext>
                  </a:extLst>
                </a:gridCol>
                <a:gridCol w="2381693">
                  <a:extLst>
                    <a:ext uri="{9D8B030D-6E8A-4147-A177-3AD203B41FA5}">
                      <a16:colId xmlns:a16="http://schemas.microsoft.com/office/drawing/2014/main" val="412833145"/>
                    </a:ext>
                  </a:extLst>
                </a:gridCol>
                <a:gridCol w="2392325">
                  <a:extLst>
                    <a:ext uri="{9D8B030D-6E8A-4147-A177-3AD203B41FA5}">
                      <a16:colId xmlns:a16="http://schemas.microsoft.com/office/drawing/2014/main" val="3906721963"/>
                    </a:ext>
                  </a:extLst>
                </a:gridCol>
                <a:gridCol w="1616148">
                  <a:extLst>
                    <a:ext uri="{9D8B030D-6E8A-4147-A177-3AD203B41FA5}">
                      <a16:colId xmlns:a16="http://schemas.microsoft.com/office/drawing/2014/main" val="2956591316"/>
                    </a:ext>
                  </a:extLst>
                </a:gridCol>
              </a:tblGrid>
              <a:tr h="34155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Key Parameters experimented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Seasonality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22870"/>
                  </a:ext>
                </a:extLst>
              </a:tr>
              <a:tr h="39409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55.153%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0.9226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 * Bi- LSTM * 100 N + 1 Dense * 100 N + </a:t>
                      </a:r>
                      <a:r>
                        <a:rPr lang="en-US" sz="8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ReLu</a:t>
                      </a:r>
                      <a:endParaRPr lang="en-US" sz="8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Adam Optimizer with learning rate 0.01</a:t>
                      </a:r>
                    </a:p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Dropout – 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8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693681"/>
                  </a:ext>
                </a:extLst>
              </a:tr>
              <a:tr h="49919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Model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74.640%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1.139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 * Bi- LSTM * 100 N + 1 Dense * 150 N + </a:t>
                      </a:r>
                      <a:r>
                        <a:rPr lang="en-US" sz="8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ReLu</a:t>
                      </a:r>
                      <a:endParaRPr lang="en-US" sz="8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Adam Optimizer with learning rate 0.01</a:t>
                      </a:r>
                    </a:p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Dropout – 0.4</a:t>
                      </a:r>
                    </a:p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l1, l2 regularized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8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673386"/>
                  </a:ext>
                </a:extLst>
              </a:tr>
              <a:tr h="39409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Model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54.876%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0.927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 * Bi- LSTM * 150 N + 1 Dense * 150 N + </a:t>
                      </a:r>
                      <a:r>
                        <a:rPr lang="en-US" sz="8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ReLu</a:t>
                      </a:r>
                      <a:endParaRPr lang="en-US" sz="8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Adam Optimizer with learning rate 0.01</a:t>
                      </a:r>
                    </a:p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Dropout – 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8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026779"/>
                  </a:ext>
                </a:extLst>
              </a:tr>
              <a:tr h="49919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Model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54.207%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0.934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CNN (64 filters) + 2 * Bi- LSTM * 100 N + 1 Dense * 100 N + </a:t>
                      </a:r>
                      <a:r>
                        <a:rPr lang="en-US" sz="8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ReLu</a:t>
                      </a:r>
                      <a:endParaRPr lang="en-US" sz="8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 algn="ctr"/>
                      <a:endParaRPr lang="en-US" sz="8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Adam Optimizer with learning rate 0.005</a:t>
                      </a:r>
                    </a:p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Dropout – 0.3</a:t>
                      </a:r>
                    </a:p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LearningRateScheduler</a:t>
                      </a:r>
                      <a:endParaRPr lang="en-US" sz="8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8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51480"/>
                  </a:ext>
                </a:extLst>
              </a:tr>
              <a:tr h="49919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Model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54.809%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0.9280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CNN (64 filters) + 2 * Bi- LSTM * 100 N + 1 Dense * 100 N + </a:t>
                      </a:r>
                      <a:r>
                        <a:rPr lang="en-US" sz="8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ReLu</a:t>
                      </a:r>
                      <a:endParaRPr lang="en-US" sz="8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Adam Optimizer with learning rate 0.001</a:t>
                      </a:r>
                    </a:p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Dropout – 0.3</a:t>
                      </a:r>
                    </a:p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LearningRateScheduler</a:t>
                      </a:r>
                      <a:endParaRPr lang="en-US" sz="8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8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665977"/>
                  </a:ext>
                </a:extLst>
              </a:tr>
              <a:tr h="49919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Model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55.05%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0.9279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 * CNN (128 filters) + 2 * Bi- LSTM * 100 N + 1 Dense * 100 N + </a:t>
                      </a:r>
                      <a:r>
                        <a:rPr lang="en-US" sz="8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ReLu</a:t>
                      </a:r>
                      <a:endParaRPr lang="en-US" sz="8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 algn="ctr"/>
                      <a:endParaRPr lang="en-US" sz="8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Adam Optimizer with learning rate 0.005</a:t>
                      </a:r>
                    </a:p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Dropout – 0.3</a:t>
                      </a:r>
                    </a:p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ReduceLROnPlateau</a:t>
                      </a:r>
                      <a:endParaRPr lang="en-US" sz="8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8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307490"/>
                  </a:ext>
                </a:extLst>
              </a:tr>
              <a:tr h="49919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Model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56.42%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0.931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 * CNN (128 filters) + 2 * Bi- LSTM * 200 N + 1 Dense * 200 N + </a:t>
                      </a:r>
                      <a:r>
                        <a:rPr lang="en-US" sz="8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ReLu</a:t>
                      </a:r>
                      <a:endParaRPr lang="en-US" sz="8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 algn="ctr"/>
                      <a:endParaRPr lang="en-US" sz="8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Adam Optimizer with learning rate 0.001</a:t>
                      </a:r>
                    </a:p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Dropout – 0.4</a:t>
                      </a:r>
                    </a:p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ReduceLROnPlateau</a:t>
                      </a:r>
                      <a:endParaRPr lang="en-US" sz="8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8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351052"/>
                  </a:ext>
                </a:extLst>
              </a:tr>
              <a:tr h="49919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Model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58.762%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0.952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 * CNN (128 filters) + 2 * Bi- LSTM * 200 N + 1 Dense * 200 N + Leaky </a:t>
                      </a:r>
                      <a:r>
                        <a:rPr lang="en-US" sz="8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ReLu</a:t>
                      </a:r>
                      <a:endParaRPr lang="en-US" sz="8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Adam Optimizer with learning rate 0.001</a:t>
                      </a:r>
                    </a:p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Dropout – 0.4</a:t>
                      </a:r>
                    </a:p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ReduceLROnPlateau</a:t>
                      </a:r>
                      <a:endParaRPr lang="en-US" sz="8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8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676665"/>
                  </a:ext>
                </a:extLst>
              </a:tr>
            </a:tbl>
          </a:graphicData>
        </a:graphic>
      </p:graphicFrame>
      <p:grpSp>
        <p:nvGrpSpPr>
          <p:cNvPr id="44" name="Group 43">
            <a:extLst>
              <a:ext uri="{FF2B5EF4-FFF2-40B4-BE49-F238E27FC236}">
                <a16:creationId xmlns:a16="http://schemas.microsoft.com/office/drawing/2014/main" id="{37CF6518-9BFE-5625-411B-455DA62ABA32}"/>
              </a:ext>
            </a:extLst>
          </p:cNvPr>
          <p:cNvGrpSpPr/>
          <p:nvPr/>
        </p:nvGrpSpPr>
        <p:grpSpPr>
          <a:xfrm>
            <a:off x="7340384" y="1241745"/>
            <a:ext cx="1043461" cy="3750866"/>
            <a:chOff x="7340384" y="1241745"/>
            <a:chExt cx="1043461" cy="3750866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51ADB8FF-429E-BE7D-F3F4-911397ECE5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7852" y="4567311"/>
              <a:ext cx="962565" cy="425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>
              <a:hlinkClick r:id="rId4" action="ppaction://hlinksldjump"/>
              <a:extLst>
                <a:ext uri="{FF2B5EF4-FFF2-40B4-BE49-F238E27FC236}">
                  <a16:creationId xmlns:a16="http://schemas.microsoft.com/office/drawing/2014/main" id="{817668D9-910B-E598-F783-5BE9425A3A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8437" y="1241745"/>
              <a:ext cx="872552" cy="3828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>
              <a:extLst>
                <a:ext uri="{FF2B5EF4-FFF2-40B4-BE49-F238E27FC236}">
                  <a16:creationId xmlns:a16="http://schemas.microsoft.com/office/drawing/2014/main" id="{4A95F35D-9F87-23A3-36D9-3DE165506D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0384" y="1667115"/>
              <a:ext cx="968657" cy="425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2" name="Picture 10">
              <a:extLst>
                <a:ext uri="{FF2B5EF4-FFF2-40B4-BE49-F238E27FC236}">
                  <a16:creationId xmlns:a16="http://schemas.microsoft.com/office/drawing/2014/main" id="{C620A540-065A-F008-E74A-97E302F21A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1429" y="2134984"/>
              <a:ext cx="846565" cy="371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4" name="Picture 12">
              <a:extLst>
                <a:ext uri="{FF2B5EF4-FFF2-40B4-BE49-F238E27FC236}">
                  <a16:creationId xmlns:a16="http://schemas.microsoft.com/office/drawing/2014/main" id="{123C159A-B89A-19A2-E3F4-FBF4546AC5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2364" y="2561117"/>
              <a:ext cx="969424" cy="425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14">
              <a:hlinkClick r:id="rId9" action="ppaction://hlinksldjump"/>
              <a:extLst>
                <a:ext uri="{FF2B5EF4-FFF2-40B4-BE49-F238E27FC236}">
                  <a16:creationId xmlns:a16="http://schemas.microsoft.com/office/drawing/2014/main" id="{E81A6834-FCD9-BA2D-5874-BC9974D0B5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8437" y="3061718"/>
              <a:ext cx="969425" cy="4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8" name="Picture 16">
              <a:extLst>
                <a:ext uri="{FF2B5EF4-FFF2-40B4-BE49-F238E27FC236}">
                  <a16:creationId xmlns:a16="http://schemas.microsoft.com/office/drawing/2014/main" id="{26B06BD4-4313-D755-655B-929E55E66C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8436" y="3551684"/>
              <a:ext cx="969426" cy="4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0" name="Picture 18">
              <a:extLst>
                <a:ext uri="{FF2B5EF4-FFF2-40B4-BE49-F238E27FC236}">
                  <a16:creationId xmlns:a16="http://schemas.microsoft.com/office/drawing/2014/main" id="{4903CA8C-FADD-2208-BD00-5F38012084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4426" y="4049089"/>
              <a:ext cx="969419" cy="425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6" name="Graphic 45" descr="Badge Tick1 with solid fill">
            <a:hlinkClick r:id="rId9" action="ppaction://hlinksldjump"/>
            <a:extLst>
              <a:ext uri="{FF2B5EF4-FFF2-40B4-BE49-F238E27FC236}">
                <a16:creationId xmlns:a16="http://schemas.microsoft.com/office/drawing/2014/main" id="{E89B3648-5F0C-7DA4-57A7-478B6A3B24F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3371" y="3221486"/>
            <a:ext cx="265534" cy="265534"/>
          </a:xfrm>
          <a:prstGeom prst="rect">
            <a:avLst/>
          </a:prstGeom>
        </p:spPr>
      </p:pic>
      <p:pic>
        <p:nvPicPr>
          <p:cNvPr id="48" name="Graphic 47" descr="Badge Tick1 with solid fill">
            <a:hlinkClick r:id="rId4" action="ppaction://hlinksldjump"/>
            <a:extLst>
              <a:ext uri="{FF2B5EF4-FFF2-40B4-BE49-F238E27FC236}">
                <a16:creationId xmlns:a16="http://schemas.microsoft.com/office/drawing/2014/main" id="{338A2C4B-F91E-9E6B-2C4F-1C72D7DCC59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3371" y="1359013"/>
            <a:ext cx="265534" cy="26553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564;p33">
            <a:extLst>
              <a:ext uri="{FF2B5EF4-FFF2-40B4-BE49-F238E27FC236}">
                <a16:creationId xmlns:a16="http://schemas.microsoft.com/office/drawing/2014/main" id="{C3D976D5-C788-E7B0-738D-76588DDD2221}"/>
              </a:ext>
            </a:extLst>
          </p:cNvPr>
          <p:cNvGrpSpPr/>
          <p:nvPr/>
        </p:nvGrpSpPr>
        <p:grpSpPr>
          <a:xfrm>
            <a:off x="7377030" y="1325410"/>
            <a:ext cx="1618380" cy="3165373"/>
            <a:chOff x="3230674" y="1088175"/>
            <a:chExt cx="1862991" cy="3643804"/>
          </a:xfrm>
        </p:grpSpPr>
        <p:sp>
          <p:nvSpPr>
            <p:cNvPr id="4" name="Google Shape;1565;p33">
              <a:extLst>
                <a:ext uri="{FF2B5EF4-FFF2-40B4-BE49-F238E27FC236}">
                  <a16:creationId xmlns:a16="http://schemas.microsoft.com/office/drawing/2014/main" id="{917A6D49-0F92-2440-48FD-790A5ED9801D}"/>
                </a:ext>
              </a:extLst>
            </p:cNvPr>
            <p:cNvSpPr/>
            <p:nvPr/>
          </p:nvSpPr>
          <p:spPr>
            <a:xfrm>
              <a:off x="3482626" y="4612138"/>
              <a:ext cx="1422734" cy="119841"/>
            </a:xfrm>
            <a:custGeom>
              <a:avLst/>
              <a:gdLst/>
              <a:ahLst/>
              <a:cxnLst/>
              <a:rect l="l" t="t" r="r" b="b"/>
              <a:pathLst>
                <a:path w="51797" h="4363" extrusionOk="0">
                  <a:moveTo>
                    <a:pt x="25891" y="1"/>
                  </a:moveTo>
                  <a:lnTo>
                    <a:pt x="23247" y="16"/>
                  </a:lnTo>
                  <a:lnTo>
                    <a:pt x="20677" y="45"/>
                  </a:lnTo>
                  <a:lnTo>
                    <a:pt x="18197" y="105"/>
                  </a:lnTo>
                  <a:lnTo>
                    <a:pt x="15822" y="180"/>
                  </a:lnTo>
                  <a:lnTo>
                    <a:pt x="13551" y="270"/>
                  </a:lnTo>
                  <a:lnTo>
                    <a:pt x="11415" y="374"/>
                  </a:lnTo>
                  <a:lnTo>
                    <a:pt x="9428" y="509"/>
                  </a:lnTo>
                  <a:lnTo>
                    <a:pt x="7590" y="643"/>
                  </a:lnTo>
                  <a:lnTo>
                    <a:pt x="5917" y="792"/>
                  </a:lnTo>
                  <a:lnTo>
                    <a:pt x="4423" y="972"/>
                  </a:lnTo>
                  <a:lnTo>
                    <a:pt x="3751" y="1061"/>
                  </a:lnTo>
                  <a:lnTo>
                    <a:pt x="3123" y="1151"/>
                  </a:lnTo>
                  <a:lnTo>
                    <a:pt x="2555" y="1241"/>
                  </a:lnTo>
                  <a:lnTo>
                    <a:pt x="2033" y="1330"/>
                  </a:lnTo>
                  <a:lnTo>
                    <a:pt x="1569" y="1435"/>
                  </a:lnTo>
                  <a:lnTo>
                    <a:pt x="1166" y="1539"/>
                  </a:lnTo>
                  <a:lnTo>
                    <a:pt x="808" y="1644"/>
                  </a:lnTo>
                  <a:lnTo>
                    <a:pt x="524" y="1749"/>
                  </a:lnTo>
                  <a:lnTo>
                    <a:pt x="300" y="1853"/>
                  </a:lnTo>
                  <a:lnTo>
                    <a:pt x="210" y="1913"/>
                  </a:lnTo>
                  <a:lnTo>
                    <a:pt x="135" y="1958"/>
                  </a:lnTo>
                  <a:lnTo>
                    <a:pt x="75" y="2018"/>
                  </a:lnTo>
                  <a:lnTo>
                    <a:pt x="31" y="2077"/>
                  </a:lnTo>
                  <a:lnTo>
                    <a:pt x="1" y="2122"/>
                  </a:lnTo>
                  <a:lnTo>
                    <a:pt x="1" y="2182"/>
                  </a:lnTo>
                  <a:lnTo>
                    <a:pt x="1" y="2242"/>
                  </a:lnTo>
                  <a:lnTo>
                    <a:pt x="31" y="2301"/>
                  </a:lnTo>
                  <a:lnTo>
                    <a:pt x="75" y="2346"/>
                  </a:lnTo>
                  <a:lnTo>
                    <a:pt x="135" y="2406"/>
                  </a:lnTo>
                  <a:lnTo>
                    <a:pt x="210" y="2466"/>
                  </a:lnTo>
                  <a:lnTo>
                    <a:pt x="300" y="2511"/>
                  </a:lnTo>
                  <a:lnTo>
                    <a:pt x="524" y="2630"/>
                  </a:lnTo>
                  <a:lnTo>
                    <a:pt x="808" y="2735"/>
                  </a:lnTo>
                  <a:lnTo>
                    <a:pt x="1166" y="2839"/>
                  </a:lnTo>
                  <a:lnTo>
                    <a:pt x="1569" y="2929"/>
                  </a:lnTo>
                  <a:lnTo>
                    <a:pt x="2033" y="3033"/>
                  </a:lnTo>
                  <a:lnTo>
                    <a:pt x="2555" y="3123"/>
                  </a:lnTo>
                  <a:lnTo>
                    <a:pt x="3123" y="3228"/>
                  </a:lnTo>
                  <a:lnTo>
                    <a:pt x="3751" y="3317"/>
                  </a:lnTo>
                  <a:lnTo>
                    <a:pt x="4423" y="3407"/>
                  </a:lnTo>
                  <a:lnTo>
                    <a:pt x="5917" y="3571"/>
                  </a:lnTo>
                  <a:lnTo>
                    <a:pt x="7590" y="3721"/>
                  </a:lnTo>
                  <a:lnTo>
                    <a:pt x="9428" y="3870"/>
                  </a:lnTo>
                  <a:lnTo>
                    <a:pt x="11415" y="3990"/>
                  </a:lnTo>
                  <a:lnTo>
                    <a:pt x="13551" y="4094"/>
                  </a:lnTo>
                  <a:lnTo>
                    <a:pt x="15822" y="4184"/>
                  </a:lnTo>
                  <a:lnTo>
                    <a:pt x="18197" y="4258"/>
                  </a:lnTo>
                  <a:lnTo>
                    <a:pt x="20677" y="4318"/>
                  </a:lnTo>
                  <a:lnTo>
                    <a:pt x="23247" y="4348"/>
                  </a:lnTo>
                  <a:lnTo>
                    <a:pt x="25891" y="4363"/>
                  </a:lnTo>
                  <a:lnTo>
                    <a:pt x="28550" y="4348"/>
                  </a:lnTo>
                  <a:lnTo>
                    <a:pt x="31120" y="4318"/>
                  </a:lnTo>
                  <a:lnTo>
                    <a:pt x="33600" y="4258"/>
                  </a:lnTo>
                  <a:lnTo>
                    <a:pt x="35975" y="4184"/>
                  </a:lnTo>
                  <a:lnTo>
                    <a:pt x="38246" y="4094"/>
                  </a:lnTo>
                  <a:lnTo>
                    <a:pt x="40383" y="3990"/>
                  </a:lnTo>
                  <a:lnTo>
                    <a:pt x="42370" y="3870"/>
                  </a:lnTo>
                  <a:lnTo>
                    <a:pt x="44207" y="3721"/>
                  </a:lnTo>
                  <a:lnTo>
                    <a:pt x="45880" y="3571"/>
                  </a:lnTo>
                  <a:lnTo>
                    <a:pt x="47374" y="3407"/>
                  </a:lnTo>
                  <a:lnTo>
                    <a:pt x="48047" y="3317"/>
                  </a:lnTo>
                  <a:lnTo>
                    <a:pt x="48674" y="3228"/>
                  </a:lnTo>
                  <a:lnTo>
                    <a:pt x="49242" y="3123"/>
                  </a:lnTo>
                  <a:lnTo>
                    <a:pt x="49765" y="3033"/>
                  </a:lnTo>
                  <a:lnTo>
                    <a:pt x="50228" y="2929"/>
                  </a:lnTo>
                  <a:lnTo>
                    <a:pt x="50631" y="2839"/>
                  </a:lnTo>
                  <a:lnTo>
                    <a:pt x="50975" y="2735"/>
                  </a:lnTo>
                  <a:lnTo>
                    <a:pt x="51274" y="2630"/>
                  </a:lnTo>
                  <a:lnTo>
                    <a:pt x="51498" y="2511"/>
                  </a:lnTo>
                  <a:lnTo>
                    <a:pt x="51587" y="2466"/>
                  </a:lnTo>
                  <a:lnTo>
                    <a:pt x="51662" y="2406"/>
                  </a:lnTo>
                  <a:lnTo>
                    <a:pt x="51722" y="2346"/>
                  </a:lnTo>
                  <a:lnTo>
                    <a:pt x="51767" y="2301"/>
                  </a:lnTo>
                  <a:lnTo>
                    <a:pt x="51781" y="2242"/>
                  </a:lnTo>
                  <a:lnTo>
                    <a:pt x="51796" y="2182"/>
                  </a:lnTo>
                  <a:lnTo>
                    <a:pt x="51781" y="2122"/>
                  </a:lnTo>
                  <a:lnTo>
                    <a:pt x="51767" y="2077"/>
                  </a:lnTo>
                  <a:lnTo>
                    <a:pt x="51722" y="2018"/>
                  </a:lnTo>
                  <a:lnTo>
                    <a:pt x="51662" y="1958"/>
                  </a:lnTo>
                  <a:lnTo>
                    <a:pt x="51587" y="1913"/>
                  </a:lnTo>
                  <a:lnTo>
                    <a:pt x="51498" y="1853"/>
                  </a:lnTo>
                  <a:lnTo>
                    <a:pt x="51274" y="1749"/>
                  </a:lnTo>
                  <a:lnTo>
                    <a:pt x="50975" y="1644"/>
                  </a:lnTo>
                  <a:lnTo>
                    <a:pt x="50631" y="1539"/>
                  </a:lnTo>
                  <a:lnTo>
                    <a:pt x="50228" y="1435"/>
                  </a:lnTo>
                  <a:lnTo>
                    <a:pt x="49765" y="1330"/>
                  </a:lnTo>
                  <a:lnTo>
                    <a:pt x="49242" y="1241"/>
                  </a:lnTo>
                  <a:lnTo>
                    <a:pt x="48674" y="1151"/>
                  </a:lnTo>
                  <a:lnTo>
                    <a:pt x="48047" y="1061"/>
                  </a:lnTo>
                  <a:lnTo>
                    <a:pt x="47374" y="972"/>
                  </a:lnTo>
                  <a:lnTo>
                    <a:pt x="45880" y="792"/>
                  </a:lnTo>
                  <a:lnTo>
                    <a:pt x="44207" y="643"/>
                  </a:lnTo>
                  <a:lnTo>
                    <a:pt x="42370" y="509"/>
                  </a:lnTo>
                  <a:lnTo>
                    <a:pt x="40383" y="374"/>
                  </a:lnTo>
                  <a:lnTo>
                    <a:pt x="38246" y="270"/>
                  </a:lnTo>
                  <a:lnTo>
                    <a:pt x="35975" y="180"/>
                  </a:lnTo>
                  <a:lnTo>
                    <a:pt x="33600" y="105"/>
                  </a:lnTo>
                  <a:lnTo>
                    <a:pt x="31120" y="45"/>
                  </a:lnTo>
                  <a:lnTo>
                    <a:pt x="28550" y="16"/>
                  </a:lnTo>
                  <a:lnTo>
                    <a:pt x="25891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566;p33">
              <a:extLst>
                <a:ext uri="{FF2B5EF4-FFF2-40B4-BE49-F238E27FC236}">
                  <a16:creationId xmlns:a16="http://schemas.microsoft.com/office/drawing/2014/main" id="{0B763BAA-BF50-EA74-FCB7-94A2B4F37D80}"/>
                </a:ext>
              </a:extLst>
            </p:cNvPr>
            <p:cNvSpPr/>
            <p:nvPr/>
          </p:nvSpPr>
          <p:spPr>
            <a:xfrm>
              <a:off x="3811319" y="2050000"/>
              <a:ext cx="695972" cy="569594"/>
            </a:xfrm>
            <a:custGeom>
              <a:avLst/>
              <a:gdLst/>
              <a:ahLst/>
              <a:cxnLst/>
              <a:rect l="l" t="t" r="r" b="b"/>
              <a:pathLst>
                <a:path w="25338" h="20737" extrusionOk="0">
                  <a:moveTo>
                    <a:pt x="2525" y="0"/>
                  </a:moveTo>
                  <a:lnTo>
                    <a:pt x="2256" y="15"/>
                  </a:lnTo>
                  <a:lnTo>
                    <a:pt x="2017" y="45"/>
                  </a:lnTo>
                  <a:lnTo>
                    <a:pt x="1778" y="105"/>
                  </a:lnTo>
                  <a:lnTo>
                    <a:pt x="1539" y="194"/>
                  </a:lnTo>
                  <a:lnTo>
                    <a:pt x="1315" y="299"/>
                  </a:lnTo>
                  <a:lnTo>
                    <a:pt x="1121" y="434"/>
                  </a:lnTo>
                  <a:lnTo>
                    <a:pt x="927" y="568"/>
                  </a:lnTo>
                  <a:lnTo>
                    <a:pt x="747" y="732"/>
                  </a:lnTo>
                  <a:lnTo>
                    <a:pt x="583" y="912"/>
                  </a:lnTo>
                  <a:lnTo>
                    <a:pt x="434" y="1106"/>
                  </a:lnTo>
                  <a:lnTo>
                    <a:pt x="314" y="1315"/>
                  </a:lnTo>
                  <a:lnTo>
                    <a:pt x="210" y="1539"/>
                  </a:lnTo>
                  <a:lnTo>
                    <a:pt x="120" y="1763"/>
                  </a:lnTo>
                  <a:lnTo>
                    <a:pt x="60" y="2002"/>
                  </a:lnTo>
                  <a:lnTo>
                    <a:pt x="15" y="2256"/>
                  </a:lnTo>
                  <a:lnTo>
                    <a:pt x="0" y="2510"/>
                  </a:lnTo>
                  <a:lnTo>
                    <a:pt x="0" y="18226"/>
                  </a:lnTo>
                  <a:lnTo>
                    <a:pt x="15" y="18480"/>
                  </a:lnTo>
                  <a:lnTo>
                    <a:pt x="60" y="18734"/>
                  </a:lnTo>
                  <a:lnTo>
                    <a:pt x="120" y="18973"/>
                  </a:lnTo>
                  <a:lnTo>
                    <a:pt x="210" y="19198"/>
                  </a:lnTo>
                  <a:lnTo>
                    <a:pt x="314" y="19422"/>
                  </a:lnTo>
                  <a:lnTo>
                    <a:pt x="434" y="19631"/>
                  </a:lnTo>
                  <a:lnTo>
                    <a:pt x="583" y="19825"/>
                  </a:lnTo>
                  <a:lnTo>
                    <a:pt x="747" y="20004"/>
                  </a:lnTo>
                  <a:lnTo>
                    <a:pt x="927" y="20154"/>
                  </a:lnTo>
                  <a:lnTo>
                    <a:pt x="1121" y="20303"/>
                  </a:lnTo>
                  <a:lnTo>
                    <a:pt x="1315" y="20438"/>
                  </a:lnTo>
                  <a:lnTo>
                    <a:pt x="1539" y="20542"/>
                  </a:lnTo>
                  <a:lnTo>
                    <a:pt x="1778" y="20617"/>
                  </a:lnTo>
                  <a:lnTo>
                    <a:pt x="2017" y="20677"/>
                  </a:lnTo>
                  <a:lnTo>
                    <a:pt x="2256" y="20721"/>
                  </a:lnTo>
                  <a:lnTo>
                    <a:pt x="2525" y="20736"/>
                  </a:lnTo>
                  <a:lnTo>
                    <a:pt x="22828" y="20736"/>
                  </a:lnTo>
                  <a:lnTo>
                    <a:pt x="23082" y="20721"/>
                  </a:lnTo>
                  <a:lnTo>
                    <a:pt x="23336" y="20677"/>
                  </a:lnTo>
                  <a:lnTo>
                    <a:pt x="23575" y="20617"/>
                  </a:lnTo>
                  <a:lnTo>
                    <a:pt x="23799" y="20542"/>
                  </a:lnTo>
                  <a:lnTo>
                    <a:pt x="24023" y="20438"/>
                  </a:lnTo>
                  <a:lnTo>
                    <a:pt x="24232" y="20303"/>
                  </a:lnTo>
                  <a:lnTo>
                    <a:pt x="24427" y="20154"/>
                  </a:lnTo>
                  <a:lnTo>
                    <a:pt x="24606" y="20004"/>
                  </a:lnTo>
                  <a:lnTo>
                    <a:pt x="24755" y="19825"/>
                  </a:lnTo>
                  <a:lnTo>
                    <a:pt x="24905" y="19631"/>
                  </a:lnTo>
                  <a:lnTo>
                    <a:pt x="25039" y="19422"/>
                  </a:lnTo>
                  <a:lnTo>
                    <a:pt x="25144" y="19198"/>
                  </a:lnTo>
                  <a:lnTo>
                    <a:pt x="25218" y="18973"/>
                  </a:lnTo>
                  <a:lnTo>
                    <a:pt x="25278" y="18734"/>
                  </a:lnTo>
                  <a:lnTo>
                    <a:pt x="25323" y="18480"/>
                  </a:lnTo>
                  <a:lnTo>
                    <a:pt x="25338" y="18226"/>
                  </a:lnTo>
                  <a:lnTo>
                    <a:pt x="25338" y="2510"/>
                  </a:lnTo>
                  <a:lnTo>
                    <a:pt x="25323" y="2256"/>
                  </a:lnTo>
                  <a:lnTo>
                    <a:pt x="25278" y="2002"/>
                  </a:lnTo>
                  <a:lnTo>
                    <a:pt x="25218" y="1763"/>
                  </a:lnTo>
                  <a:lnTo>
                    <a:pt x="25144" y="1539"/>
                  </a:lnTo>
                  <a:lnTo>
                    <a:pt x="25039" y="1315"/>
                  </a:lnTo>
                  <a:lnTo>
                    <a:pt x="24905" y="1106"/>
                  </a:lnTo>
                  <a:lnTo>
                    <a:pt x="24755" y="912"/>
                  </a:lnTo>
                  <a:lnTo>
                    <a:pt x="24606" y="732"/>
                  </a:lnTo>
                  <a:lnTo>
                    <a:pt x="24427" y="568"/>
                  </a:lnTo>
                  <a:lnTo>
                    <a:pt x="24232" y="434"/>
                  </a:lnTo>
                  <a:lnTo>
                    <a:pt x="24023" y="299"/>
                  </a:lnTo>
                  <a:lnTo>
                    <a:pt x="23799" y="194"/>
                  </a:lnTo>
                  <a:lnTo>
                    <a:pt x="23575" y="105"/>
                  </a:lnTo>
                  <a:lnTo>
                    <a:pt x="23336" y="45"/>
                  </a:lnTo>
                  <a:lnTo>
                    <a:pt x="23082" y="15"/>
                  </a:lnTo>
                  <a:lnTo>
                    <a:pt x="228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567;p33">
              <a:extLst>
                <a:ext uri="{FF2B5EF4-FFF2-40B4-BE49-F238E27FC236}">
                  <a16:creationId xmlns:a16="http://schemas.microsoft.com/office/drawing/2014/main" id="{048BDCF4-0E86-BAC9-309C-0FAAD0AA5BDD}"/>
                </a:ext>
              </a:extLst>
            </p:cNvPr>
            <p:cNvSpPr/>
            <p:nvPr/>
          </p:nvSpPr>
          <p:spPr>
            <a:xfrm>
              <a:off x="3686154" y="2309340"/>
              <a:ext cx="73091" cy="73064"/>
            </a:xfrm>
            <a:custGeom>
              <a:avLst/>
              <a:gdLst/>
              <a:ahLst/>
              <a:cxnLst/>
              <a:rect l="l" t="t" r="r" b="b"/>
              <a:pathLst>
                <a:path w="2661" h="2660" extrusionOk="0">
                  <a:moveTo>
                    <a:pt x="359" y="0"/>
                  </a:moveTo>
                  <a:lnTo>
                    <a:pt x="300" y="15"/>
                  </a:lnTo>
                  <a:lnTo>
                    <a:pt x="225" y="30"/>
                  </a:lnTo>
                  <a:lnTo>
                    <a:pt x="165" y="75"/>
                  </a:lnTo>
                  <a:lnTo>
                    <a:pt x="105" y="120"/>
                  </a:lnTo>
                  <a:lnTo>
                    <a:pt x="61" y="164"/>
                  </a:lnTo>
                  <a:lnTo>
                    <a:pt x="31" y="224"/>
                  </a:lnTo>
                  <a:lnTo>
                    <a:pt x="16" y="299"/>
                  </a:lnTo>
                  <a:lnTo>
                    <a:pt x="1" y="374"/>
                  </a:lnTo>
                  <a:lnTo>
                    <a:pt x="1" y="2301"/>
                  </a:lnTo>
                  <a:lnTo>
                    <a:pt x="16" y="2375"/>
                  </a:lnTo>
                  <a:lnTo>
                    <a:pt x="31" y="2435"/>
                  </a:lnTo>
                  <a:lnTo>
                    <a:pt x="61" y="2510"/>
                  </a:lnTo>
                  <a:lnTo>
                    <a:pt x="105" y="2555"/>
                  </a:lnTo>
                  <a:lnTo>
                    <a:pt x="165" y="2600"/>
                  </a:lnTo>
                  <a:lnTo>
                    <a:pt x="225" y="2629"/>
                  </a:lnTo>
                  <a:lnTo>
                    <a:pt x="300" y="2659"/>
                  </a:lnTo>
                  <a:lnTo>
                    <a:pt x="2615" y="2659"/>
                  </a:lnTo>
                  <a:lnTo>
                    <a:pt x="2645" y="2644"/>
                  </a:lnTo>
                  <a:lnTo>
                    <a:pt x="2660" y="2629"/>
                  </a:lnTo>
                  <a:lnTo>
                    <a:pt x="2660" y="2600"/>
                  </a:lnTo>
                  <a:lnTo>
                    <a:pt x="2660" y="75"/>
                  </a:lnTo>
                  <a:lnTo>
                    <a:pt x="2660" y="45"/>
                  </a:lnTo>
                  <a:lnTo>
                    <a:pt x="2645" y="30"/>
                  </a:lnTo>
                  <a:lnTo>
                    <a:pt x="2615" y="15"/>
                  </a:lnTo>
                  <a:lnTo>
                    <a:pt x="260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568;p33">
              <a:extLst>
                <a:ext uri="{FF2B5EF4-FFF2-40B4-BE49-F238E27FC236}">
                  <a16:creationId xmlns:a16="http://schemas.microsoft.com/office/drawing/2014/main" id="{0CE13C5B-8A62-37CC-9E9F-3A3B093F27BE}"/>
                </a:ext>
              </a:extLst>
            </p:cNvPr>
            <p:cNvSpPr/>
            <p:nvPr/>
          </p:nvSpPr>
          <p:spPr>
            <a:xfrm>
              <a:off x="4559374" y="2309340"/>
              <a:ext cx="73064" cy="73064"/>
            </a:xfrm>
            <a:custGeom>
              <a:avLst/>
              <a:gdLst/>
              <a:ahLst/>
              <a:cxnLst/>
              <a:rect l="l" t="t" r="r" b="b"/>
              <a:pathLst>
                <a:path w="2660" h="2660" extrusionOk="0">
                  <a:moveTo>
                    <a:pt x="75" y="0"/>
                  </a:moveTo>
                  <a:lnTo>
                    <a:pt x="45" y="15"/>
                  </a:lnTo>
                  <a:lnTo>
                    <a:pt x="30" y="30"/>
                  </a:lnTo>
                  <a:lnTo>
                    <a:pt x="15" y="45"/>
                  </a:lnTo>
                  <a:lnTo>
                    <a:pt x="0" y="75"/>
                  </a:lnTo>
                  <a:lnTo>
                    <a:pt x="0" y="2600"/>
                  </a:lnTo>
                  <a:lnTo>
                    <a:pt x="15" y="2629"/>
                  </a:lnTo>
                  <a:lnTo>
                    <a:pt x="30" y="2644"/>
                  </a:lnTo>
                  <a:lnTo>
                    <a:pt x="45" y="2659"/>
                  </a:lnTo>
                  <a:lnTo>
                    <a:pt x="2376" y="2659"/>
                  </a:lnTo>
                  <a:lnTo>
                    <a:pt x="2435" y="2629"/>
                  </a:lnTo>
                  <a:lnTo>
                    <a:pt x="2495" y="2600"/>
                  </a:lnTo>
                  <a:lnTo>
                    <a:pt x="2555" y="2555"/>
                  </a:lnTo>
                  <a:lnTo>
                    <a:pt x="2600" y="2510"/>
                  </a:lnTo>
                  <a:lnTo>
                    <a:pt x="2630" y="2435"/>
                  </a:lnTo>
                  <a:lnTo>
                    <a:pt x="2645" y="2375"/>
                  </a:lnTo>
                  <a:lnTo>
                    <a:pt x="2660" y="2301"/>
                  </a:lnTo>
                  <a:lnTo>
                    <a:pt x="2660" y="374"/>
                  </a:lnTo>
                  <a:lnTo>
                    <a:pt x="2645" y="299"/>
                  </a:lnTo>
                  <a:lnTo>
                    <a:pt x="2630" y="224"/>
                  </a:lnTo>
                  <a:lnTo>
                    <a:pt x="2600" y="164"/>
                  </a:lnTo>
                  <a:lnTo>
                    <a:pt x="2555" y="120"/>
                  </a:lnTo>
                  <a:lnTo>
                    <a:pt x="2495" y="75"/>
                  </a:lnTo>
                  <a:lnTo>
                    <a:pt x="2435" y="30"/>
                  </a:lnTo>
                  <a:lnTo>
                    <a:pt x="2376" y="15"/>
                  </a:lnTo>
                  <a:lnTo>
                    <a:pt x="230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569;p33">
              <a:extLst>
                <a:ext uri="{FF2B5EF4-FFF2-40B4-BE49-F238E27FC236}">
                  <a16:creationId xmlns:a16="http://schemas.microsoft.com/office/drawing/2014/main" id="{4B3900C8-8ACF-AC25-1DBD-68A9EE9C91AB}"/>
                </a:ext>
              </a:extLst>
            </p:cNvPr>
            <p:cNvSpPr/>
            <p:nvPr/>
          </p:nvSpPr>
          <p:spPr>
            <a:xfrm>
              <a:off x="4507242" y="2213728"/>
              <a:ext cx="104679" cy="261408"/>
            </a:xfrm>
            <a:custGeom>
              <a:avLst/>
              <a:gdLst/>
              <a:ahLst/>
              <a:cxnLst/>
              <a:rect l="l" t="t" r="r" b="b"/>
              <a:pathLst>
                <a:path w="3811" h="9517" extrusionOk="0">
                  <a:moveTo>
                    <a:pt x="1" y="0"/>
                  </a:moveTo>
                  <a:lnTo>
                    <a:pt x="1" y="9517"/>
                  </a:lnTo>
                  <a:lnTo>
                    <a:pt x="2765" y="9517"/>
                  </a:lnTo>
                  <a:lnTo>
                    <a:pt x="2869" y="9502"/>
                  </a:lnTo>
                  <a:lnTo>
                    <a:pt x="2974" y="9487"/>
                  </a:lnTo>
                  <a:lnTo>
                    <a:pt x="3079" y="9472"/>
                  </a:lnTo>
                  <a:lnTo>
                    <a:pt x="3168" y="9427"/>
                  </a:lnTo>
                  <a:lnTo>
                    <a:pt x="3258" y="9382"/>
                  </a:lnTo>
                  <a:lnTo>
                    <a:pt x="3347" y="9337"/>
                  </a:lnTo>
                  <a:lnTo>
                    <a:pt x="3422" y="9278"/>
                  </a:lnTo>
                  <a:lnTo>
                    <a:pt x="3497" y="9218"/>
                  </a:lnTo>
                  <a:lnTo>
                    <a:pt x="3572" y="9143"/>
                  </a:lnTo>
                  <a:lnTo>
                    <a:pt x="3631" y="9053"/>
                  </a:lnTo>
                  <a:lnTo>
                    <a:pt x="3676" y="8979"/>
                  </a:lnTo>
                  <a:lnTo>
                    <a:pt x="3721" y="8889"/>
                  </a:lnTo>
                  <a:lnTo>
                    <a:pt x="3751" y="8785"/>
                  </a:lnTo>
                  <a:lnTo>
                    <a:pt x="3781" y="8695"/>
                  </a:lnTo>
                  <a:lnTo>
                    <a:pt x="3796" y="8590"/>
                  </a:lnTo>
                  <a:lnTo>
                    <a:pt x="3811" y="8486"/>
                  </a:lnTo>
                  <a:lnTo>
                    <a:pt x="3811" y="1046"/>
                  </a:lnTo>
                  <a:lnTo>
                    <a:pt x="3796" y="926"/>
                  </a:lnTo>
                  <a:lnTo>
                    <a:pt x="3781" y="837"/>
                  </a:lnTo>
                  <a:lnTo>
                    <a:pt x="3751" y="732"/>
                  </a:lnTo>
                  <a:lnTo>
                    <a:pt x="3721" y="643"/>
                  </a:lnTo>
                  <a:lnTo>
                    <a:pt x="3676" y="553"/>
                  </a:lnTo>
                  <a:lnTo>
                    <a:pt x="3631" y="463"/>
                  </a:lnTo>
                  <a:lnTo>
                    <a:pt x="3572" y="389"/>
                  </a:lnTo>
                  <a:lnTo>
                    <a:pt x="3497" y="314"/>
                  </a:lnTo>
                  <a:lnTo>
                    <a:pt x="3422" y="239"/>
                  </a:lnTo>
                  <a:lnTo>
                    <a:pt x="3347" y="179"/>
                  </a:lnTo>
                  <a:lnTo>
                    <a:pt x="3258" y="135"/>
                  </a:lnTo>
                  <a:lnTo>
                    <a:pt x="3168" y="90"/>
                  </a:lnTo>
                  <a:lnTo>
                    <a:pt x="3079" y="45"/>
                  </a:lnTo>
                  <a:lnTo>
                    <a:pt x="2974" y="30"/>
                  </a:lnTo>
                  <a:lnTo>
                    <a:pt x="2869" y="15"/>
                  </a:lnTo>
                  <a:lnTo>
                    <a:pt x="27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570;p33">
              <a:extLst>
                <a:ext uri="{FF2B5EF4-FFF2-40B4-BE49-F238E27FC236}">
                  <a16:creationId xmlns:a16="http://schemas.microsoft.com/office/drawing/2014/main" id="{60C02728-E7B3-F6D7-D538-0B79FA797005}"/>
                </a:ext>
              </a:extLst>
            </p:cNvPr>
            <p:cNvSpPr/>
            <p:nvPr/>
          </p:nvSpPr>
          <p:spPr>
            <a:xfrm>
              <a:off x="3707083" y="2213728"/>
              <a:ext cx="104267" cy="261408"/>
            </a:xfrm>
            <a:custGeom>
              <a:avLst/>
              <a:gdLst/>
              <a:ahLst/>
              <a:cxnLst/>
              <a:rect l="l" t="t" r="r" b="b"/>
              <a:pathLst>
                <a:path w="3796" h="9517" extrusionOk="0">
                  <a:moveTo>
                    <a:pt x="3795" y="0"/>
                  </a:moveTo>
                  <a:lnTo>
                    <a:pt x="3556" y="15"/>
                  </a:lnTo>
                  <a:lnTo>
                    <a:pt x="3302" y="45"/>
                  </a:lnTo>
                  <a:lnTo>
                    <a:pt x="3063" y="75"/>
                  </a:lnTo>
                  <a:lnTo>
                    <a:pt x="2824" y="135"/>
                  </a:lnTo>
                  <a:lnTo>
                    <a:pt x="2585" y="209"/>
                  </a:lnTo>
                  <a:lnTo>
                    <a:pt x="2346" y="299"/>
                  </a:lnTo>
                  <a:lnTo>
                    <a:pt x="2122" y="403"/>
                  </a:lnTo>
                  <a:lnTo>
                    <a:pt x="1898" y="523"/>
                  </a:lnTo>
                  <a:lnTo>
                    <a:pt x="1689" y="643"/>
                  </a:lnTo>
                  <a:lnTo>
                    <a:pt x="1480" y="792"/>
                  </a:lnTo>
                  <a:lnTo>
                    <a:pt x="1286" y="956"/>
                  </a:lnTo>
                  <a:lnTo>
                    <a:pt x="1106" y="1121"/>
                  </a:lnTo>
                  <a:lnTo>
                    <a:pt x="867" y="1390"/>
                  </a:lnTo>
                  <a:lnTo>
                    <a:pt x="643" y="1688"/>
                  </a:lnTo>
                  <a:lnTo>
                    <a:pt x="464" y="2002"/>
                  </a:lnTo>
                  <a:lnTo>
                    <a:pt x="374" y="2166"/>
                  </a:lnTo>
                  <a:lnTo>
                    <a:pt x="300" y="2331"/>
                  </a:lnTo>
                  <a:lnTo>
                    <a:pt x="225" y="2495"/>
                  </a:lnTo>
                  <a:lnTo>
                    <a:pt x="165" y="2674"/>
                  </a:lnTo>
                  <a:lnTo>
                    <a:pt x="120" y="2854"/>
                  </a:lnTo>
                  <a:lnTo>
                    <a:pt x="75" y="3048"/>
                  </a:lnTo>
                  <a:lnTo>
                    <a:pt x="46" y="3227"/>
                  </a:lnTo>
                  <a:lnTo>
                    <a:pt x="16" y="3421"/>
                  </a:lnTo>
                  <a:lnTo>
                    <a:pt x="1" y="3615"/>
                  </a:lnTo>
                  <a:lnTo>
                    <a:pt x="1" y="3810"/>
                  </a:lnTo>
                  <a:lnTo>
                    <a:pt x="1" y="5707"/>
                  </a:lnTo>
                  <a:lnTo>
                    <a:pt x="16" y="6036"/>
                  </a:lnTo>
                  <a:lnTo>
                    <a:pt x="46" y="6349"/>
                  </a:lnTo>
                  <a:lnTo>
                    <a:pt x="120" y="6663"/>
                  </a:lnTo>
                  <a:lnTo>
                    <a:pt x="210" y="6962"/>
                  </a:lnTo>
                  <a:lnTo>
                    <a:pt x="329" y="7261"/>
                  </a:lnTo>
                  <a:lnTo>
                    <a:pt x="464" y="7530"/>
                  </a:lnTo>
                  <a:lnTo>
                    <a:pt x="628" y="7799"/>
                  </a:lnTo>
                  <a:lnTo>
                    <a:pt x="807" y="8053"/>
                  </a:lnTo>
                  <a:lnTo>
                    <a:pt x="1002" y="8277"/>
                  </a:lnTo>
                  <a:lnTo>
                    <a:pt x="1211" y="8501"/>
                  </a:lnTo>
                  <a:lnTo>
                    <a:pt x="1450" y="8695"/>
                  </a:lnTo>
                  <a:lnTo>
                    <a:pt x="1704" y="8874"/>
                  </a:lnTo>
                  <a:lnTo>
                    <a:pt x="1958" y="9039"/>
                  </a:lnTo>
                  <a:lnTo>
                    <a:pt x="2242" y="9173"/>
                  </a:lnTo>
                  <a:lnTo>
                    <a:pt x="2526" y="9293"/>
                  </a:lnTo>
                  <a:lnTo>
                    <a:pt x="2824" y="9382"/>
                  </a:lnTo>
                  <a:lnTo>
                    <a:pt x="3063" y="9442"/>
                  </a:lnTo>
                  <a:lnTo>
                    <a:pt x="3302" y="9487"/>
                  </a:lnTo>
                  <a:lnTo>
                    <a:pt x="3556" y="9502"/>
                  </a:lnTo>
                  <a:lnTo>
                    <a:pt x="3795" y="9517"/>
                  </a:lnTo>
                  <a:lnTo>
                    <a:pt x="37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571;p33">
              <a:extLst>
                <a:ext uri="{FF2B5EF4-FFF2-40B4-BE49-F238E27FC236}">
                  <a16:creationId xmlns:a16="http://schemas.microsoft.com/office/drawing/2014/main" id="{FC17E8C0-6054-C687-A940-EE4992216A9B}"/>
                </a:ext>
              </a:extLst>
            </p:cNvPr>
            <p:cNvSpPr/>
            <p:nvPr/>
          </p:nvSpPr>
          <p:spPr>
            <a:xfrm>
              <a:off x="3920472" y="2182938"/>
              <a:ext cx="125169" cy="157197"/>
            </a:xfrm>
            <a:custGeom>
              <a:avLst/>
              <a:gdLst/>
              <a:ahLst/>
              <a:cxnLst/>
              <a:rect l="l" t="t" r="r" b="b"/>
              <a:pathLst>
                <a:path w="4557" h="5723" extrusionOk="0">
                  <a:moveTo>
                    <a:pt x="2271" y="1"/>
                  </a:moveTo>
                  <a:lnTo>
                    <a:pt x="2047" y="16"/>
                  </a:lnTo>
                  <a:lnTo>
                    <a:pt x="1823" y="60"/>
                  </a:lnTo>
                  <a:lnTo>
                    <a:pt x="1599" y="105"/>
                  </a:lnTo>
                  <a:lnTo>
                    <a:pt x="1390" y="180"/>
                  </a:lnTo>
                  <a:lnTo>
                    <a:pt x="1196" y="285"/>
                  </a:lnTo>
                  <a:lnTo>
                    <a:pt x="1001" y="404"/>
                  </a:lnTo>
                  <a:lnTo>
                    <a:pt x="837" y="524"/>
                  </a:lnTo>
                  <a:lnTo>
                    <a:pt x="673" y="673"/>
                  </a:lnTo>
                  <a:lnTo>
                    <a:pt x="523" y="837"/>
                  </a:lnTo>
                  <a:lnTo>
                    <a:pt x="389" y="1017"/>
                  </a:lnTo>
                  <a:lnTo>
                    <a:pt x="284" y="1196"/>
                  </a:lnTo>
                  <a:lnTo>
                    <a:pt x="180" y="1405"/>
                  </a:lnTo>
                  <a:lnTo>
                    <a:pt x="105" y="1614"/>
                  </a:lnTo>
                  <a:lnTo>
                    <a:pt x="45" y="1823"/>
                  </a:lnTo>
                  <a:lnTo>
                    <a:pt x="15" y="2047"/>
                  </a:lnTo>
                  <a:lnTo>
                    <a:pt x="0" y="2286"/>
                  </a:lnTo>
                  <a:lnTo>
                    <a:pt x="0" y="3452"/>
                  </a:lnTo>
                  <a:lnTo>
                    <a:pt x="15" y="3691"/>
                  </a:lnTo>
                  <a:lnTo>
                    <a:pt x="45" y="3915"/>
                  </a:lnTo>
                  <a:lnTo>
                    <a:pt x="105" y="4124"/>
                  </a:lnTo>
                  <a:lnTo>
                    <a:pt x="180" y="4333"/>
                  </a:lnTo>
                  <a:lnTo>
                    <a:pt x="284" y="4542"/>
                  </a:lnTo>
                  <a:lnTo>
                    <a:pt x="389" y="4722"/>
                  </a:lnTo>
                  <a:lnTo>
                    <a:pt x="523" y="4901"/>
                  </a:lnTo>
                  <a:lnTo>
                    <a:pt x="673" y="5065"/>
                  </a:lnTo>
                  <a:lnTo>
                    <a:pt x="837" y="5215"/>
                  </a:lnTo>
                  <a:lnTo>
                    <a:pt x="1001" y="5334"/>
                  </a:lnTo>
                  <a:lnTo>
                    <a:pt x="1196" y="5454"/>
                  </a:lnTo>
                  <a:lnTo>
                    <a:pt x="1390" y="5543"/>
                  </a:lnTo>
                  <a:lnTo>
                    <a:pt x="1599" y="5618"/>
                  </a:lnTo>
                  <a:lnTo>
                    <a:pt x="1823" y="5678"/>
                  </a:lnTo>
                  <a:lnTo>
                    <a:pt x="2047" y="5723"/>
                  </a:lnTo>
                  <a:lnTo>
                    <a:pt x="2510" y="5723"/>
                  </a:lnTo>
                  <a:lnTo>
                    <a:pt x="2734" y="5678"/>
                  </a:lnTo>
                  <a:lnTo>
                    <a:pt x="2958" y="5618"/>
                  </a:lnTo>
                  <a:lnTo>
                    <a:pt x="3168" y="5543"/>
                  </a:lnTo>
                  <a:lnTo>
                    <a:pt x="3362" y="5454"/>
                  </a:lnTo>
                  <a:lnTo>
                    <a:pt x="3541" y="5334"/>
                  </a:lnTo>
                  <a:lnTo>
                    <a:pt x="3720" y="5215"/>
                  </a:lnTo>
                  <a:lnTo>
                    <a:pt x="3885" y="5065"/>
                  </a:lnTo>
                  <a:lnTo>
                    <a:pt x="4034" y="4901"/>
                  </a:lnTo>
                  <a:lnTo>
                    <a:pt x="4169" y="4722"/>
                  </a:lnTo>
                  <a:lnTo>
                    <a:pt x="4273" y="4542"/>
                  </a:lnTo>
                  <a:lnTo>
                    <a:pt x="4378" y="4333"/>
                  </a:lnTo>
                  <a:lnTo>
                    <a:pt x="4452" y="4124"/>
                  </a:lnTo>
                  <a:lnTo>
                    <a:pt x="4512" y="3915"/>
                  </a:lnTo>
                  <a:lnTo>
                    <a:pt x="4542" y="3691"/>
                  </a:lnTo>
                  <a:lnTo>
                    <a:pt x="4557" y="3452"/>
                  </a:lnTo>
                  <a:lnTo>
                    <a:pt x="4557" y="2286"/>
                  </a:lnTo>
                  <a:lnTo>
                    <a:pt x="4542" y="2047"/>
                  </a:lnTo>
                  <a:lnTo>
                    <a:pt x="4512" y="1823"/>
                  </a:lnTo>
                  <a:lnTo>
                    <a:pt x="4452" y="1614"/>
                  </a:lnTo>
                  <a:lnTo>
                    <a:pt x="4378" y="1405"/>
                  </a:lnTo>
                  <a:lnTo>
                    <a:pt x="4273" y="1196"/>
                  </a:lnTo>
                  <a:lnTo>
                    <a:pt x="4169" y="1017"/>
                  </a:lnTo>
                  <a:lnTo>
                    <a:pt x="4034" y="837"/>
                  </a:lnTo>
                  <a:lnTo>
                    <a:pt x="3885" y="673"/>
                  </a:lnTo>
                  <a:lnTo>
                    <a:pt x="3720" y="524"/>
                  </a:lnTo>
                  <a:lnTo>
                    <a:pt x="3541" y="404"/>
                  </a:lnTo>
                  <a:lnTo>
                    <a:pt x="3362" y="285"/>
                  </a:lnTo>
                  <a:lnTo>
                    <a:pt x="3168" y="180"/>
                  </a:lnTo>
                  <a:lnTo>
                    <a:pt x="2958" y="105"/>
                  </a:lnTo>
                  <a:lnTo>
                    <a:pt x="2734" y="60"/>
                  </a:lnTo>
                  <a:lnTo>
                    <a:pt x="2510" y="16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572;p33">
              <a:extLst>
                <a:ext uri="{FF2B5EF4-FFF2-40B4-BE49-F238E27FC236}">
                  <a16:creationId xmlns:a16="http://schemas.microsoft.com/office/drawing/2014/main" id="{5347EDD0-42D4-2728-13F5-25A15C70C17C}"/>
                </a:ext>
              </a:extLst>
            </p:cNvPr>
            <p:cNvSpPr/>
            <p:nvPr/>
          </p:nvSpPr>
          <p:spPr>
            <a:xfrm>
              <a:off x="3936073" y="2198539"/>
              <a:ext cx="93994" cy="126405"/>
            </a:xfrm>
            <a:custGeom>
              <a:avLst/>
              <a:gdLst/>
              <a:ahLst/>
              <a:cxnLst/>
              <a:rect l="l" t="t" r="r" b="b"/>
              <a:pathLst>
                <a:path w="3422" h="4602" extrusionOk="0">
                  <a:moveTo>
                    <a:pt x="1703" y="0"/>
                  </a:moveTo>
                  <a:lnTo>
                    <a:pt x="1539" y="15"/>
                  </a:lnTo>
                  <a:lnTo>
                    <a:pt x="1360" y="30"/>
                  </a:lnTo>
                  <a:lnTo>
                    <a:pt x="1195" y="75"/>
                  </a:lnTo>
                  <a:lnTo>
                    <a:pt x="1046" y="135"/>
                  </a:lnTo>
                  <a:lnTo>
                    <a:pt x="896" y="210"/>
                  </a:lnTo>
                  <a:lnTo>
                    <a:pt x="747" y="299"/>
                  </a:lnTo>
                  <a:lnTo>
                    <a:pt x="613" y="389"/>
                  </a:lnTo>
                  <a:lnTo>
                    <a:pt x="493" y="508"/>
                  </a:lnTo>
                  <a:lnTo>
                    <a:pt x="388" y="628"/>
                  </a:lnTo>
                  <a:lnTo>
                    <a:pt x="284" y="762"/>
                  </a:lnTo>
                  <a:lnTo>
                    <a:pt x="194" y="897"/>
                  </a:lnTo>
                  <a:lnTo>
                    <a:pt x="135" y="1046"/>
                  </a:lnTo>
                  <a:lnTo>
                    <a:pt x="75" y="1210"/>
                  </a:lnTo>
                  <a:lnTo>
                    <a:pt x="30" y="1375"/>
                  </a:lnTo>
                  <a:lnTo>
                    <a:pt x="0" y="1539"/>
                  </a:lnTo>
                  <a:lnTo>
                    <a:pt x="0" y="1718"/>
                  </a:lnTo>
                  <a:lnTo>
                    <a:pt x="0" y="2884"/>
                  </a:lnTo>
                  <a:lnTo>
                    <a:pt x="0" y="3063"/>
                  </a:lnTo>
                  <a:lnTo>
                    <a:pt x="30" y="3227"/>
                  </a:lnTo>
                  <a:lnTo>
                    <a:pt x="75" y="3392"/>
                  </a:lnTo>
                  <a:lnTo>
                    <a:pt x="135" y="3556"/>
                  </a:lnTo>
                  <a:lnTo>
                    <a:pt x="194" y="3705"/>
                  </a:lnTo>
                  <a:lnTo>
                    <a:pt x="284" y="3840"/>
                  </a:lnTo>
                  <a:lnTo>
                    <a:pt x="388" y="3974"/>
                  </a:lnTo>
                  <a:lnTo>
                    <a:pt x="493" y="4094"/>
                  </a:lnTo>
                  <a:lnTo>
                    <a:pt x="613" y="4213"/>
                  </a:lnTo>
                  <a:lnTo>
                    <a:pt x="747" y="4303"/>
                  </a:lnTo>
                  <a:lnTo>
                    <a:pt x="896" y="4393"/>
                  </a:lnTo>
                  <a:lnTo>
                    <a:pt x="1046" y="4467"/>
                  </a:lnTo>
                  <a:lnTo>
                    <a:pt x="1195" y="4527"/>
                  </a:lnTo>
                  <a:lnTo>
                    <a:pt x="1360" y="4572"/>
                  </a:lnTo>
                  <a:lnTo>
                    <a:pt x="1539" y="4587"/>
                  </a:lnTo>
                  <a:lnTo>
                    <a:pt x="1703" y="4602"/>
                  </a:lnTo>
                  <a:lnTo>
                    <a:pt x="1882" y="4587"/>
                  </a:lnTo>
                  <a:lnTo>
                    <a:pt x="2047" y="4572"/>
                  </a:lnTo>
                  <a:lnTo>
                    <a:pt x="2211" y="4527"/>
                  </a:lnTo>
                  <a:lnTo>
                    <a:pt x="2375" y="4467"/>
                  </a:lnTo>
                  <a:lnTo>
                    <a:pt x="2525" y="4393"/>
                  </a:lnTo>
                  <a:lnTo>
                    <a:pt x="2674" y="4303"/>
                  </a:lnTo>
                  <a:lnTo>
                    <a:pt x="2794" y="4213"/>
                  </a:lnTo>
                  <a:lnTo>
                    <a:pt x="2928" y="4094"/>
                  </a:lnTo>
                  <a:lnTo>
                    <a:pt x="3033" y="3974"/>
                  </a:lnTo>
                  <a:lnTo>
                    <a:pt x="3137" y="3840"/>
                  </a:lnTo>
                  <a:lnTo>
                    <a:pt x="3212" y="3705"/>
                  </a:lnTo>
                  <a:lnTo>
                    <a:pt x="3287" y="3556"/>
                  </a:lnTo>
                  <a:lnTo>
                    <a:pt x="3347" y="3392"/>
                  </a:lnTo>
                  <a:lnTo>
                    <a:pt x="3391" y="3227"/>
                  </a:lnTo>
                  <a:lnTo>
                    <a:pt x="3421" y="3063"/>
                  </a:lnTo>
                  <a:lnTo>
                    <a:pt x="3421" y="2884"/>
                  </a:lnTo>
                  <a:lnTo>
                    <a:pt x="3421" y="1718"/>
                  </a:lnTo>
                  <a:lnTo>
                    <a:pt x="3421" y="1539"/>
                  </a:lnTo>
                  <a:lnTo>
                    <a:pt x="3391" y="1375"/>
                  </a:lnTo>
                  <a:lnTo>
                    <a:pt x="3347" y="1210"/>
                  </a:lnTo>
                  <a:lnTo>
                    <a:pt x="3287" y="1046"/>
                  </a:lnTo>
                  <a:lnTo>
                    <a:pt x="3212" y="897"/>
                  </a:lnTo>
                  <a:lnTo>
                    <a:pt x="3137" y="762"/>
                  </a:lnTo>
                  <a:lnTo>
                    <a:pt x="3033" y="628"/>
                  </a:lnTo>
                  <a:lnTo>
                    <a:pt x="2928" y="508"/>
                  </a:lnTo>
                  <a:lnTo>
                    <a:pt x="2794" y="389"/>
                  </a:lnTo>
                  <a:lnTo>
                    <a:pt x="2674" y="299"/>
                  </a:lnTo>
                  <a:lnTo>
                    <a:pt x="2525" y="210"/>
                  </a:lnTo>
                  <a:lnTo>
                    <a:pt x="2375" y="135"/>
                  </a:lnTo>
                  <a:lnTo>
                    <a:pt x="2211" y="75"/>
                  </a:lnTo>
                  <a:lnTo>
                    <a:pt x="2047" y="30"/>
                  </a:lnTo>
                  <a:lnTo>
                    <a:pt x="1882" y="15"/>
                  </a:lnTo>
                  <a:lnTo>
                    <a:pt x="170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573;p33">
              <a:extLst>
                <a:ext uri="{FF2B5EF4-FFF2-40B4-BE49-F238E27FC236}">
                  <a16:creationId xmlns:a16="http://schemas.microsoft.com/office/drawing/2014/main" id="{983B0202-0DA3-A8EF-04AB-413AEEF4A757}"/>
                </a:ext>
              </a:extLst>
            </p:cNvPr>
            <p:cNvSpPr/>
            <p:nvPr/>
          </p:nvSpPr>
          <p:spPr>
            <a:xfrm>
              <a:off x="3951235" y="2213728"/>
              <a:ext cx="63642" cy="95642"/>
            </a:xfrm>
            <a:custGeom>
              <a:avLst/>
              <a:gdLst/>
              <a:ahLst/>
              <a:cxnLst/>
              <a:rect l="l" t="t" r="r" b="b"/>
              <a:pathLst>
                <a:path w="2317" h="3482" extrusionOk="0">
                  <a:moveTo>
                    <a:pt x="1151" y="0"/>
                  </a:moveTo>
                  <a:lnTo>
                    <a:pt x="1032" y="15"/>
                  </a:lnTo>
                  <a:lnTo>
                    <a:pt x="927" y="30"/>
                  </a:lnTo>
                  <a:lnTo>
                    <a:pt x="808" y="60"/>
                  </a:lnTo>
                  <a:lnTo>
                    <a:pt x="703" y="90"/>
                  </a:lnTo>
                  <a:lnTo>
                    <a:pt x="613" y="150"/>
                  </a:lnTo>
                  <a:lnTo>
                    <a:pt x="509" y="209"/>
                  </a:lnTo>
                  <a:lnTo>
                    <a:pt x="419" y="269"/>
                  </a:lnTo>
                  <a:lnTo>
                    <a:pt x="344" y="344"/>
                  </a:lnTo>
                  <a:lnTo>
                    <a:pt x="270" y="433"/>
                  </a:lnTo>
                  <a:lnTo>
                    <a:pt x="195" y="523"/>
                  </a:lnTo>
                  <a:lnTo>
                    <a:pt x="135" y="613"/>
                  </a:lnTo>
                  <a:lnTo>
                    <a:pt x="90" y="717"/>
                  </a:lnTo>
                  <a:lnTo>
                    <a:pt x="46" y="822"/>
                  </a:lnTo>
                  <a:lnTo>
                    <a:pt x="31" y="926"/>
                  </a:lnTo>
                  <a:lnTo>
                    <a:pt x="1" y="1046"/>
                  </a:lnTo>
                  <a:lnTo>
                    <a:pt x="1" y="1165"/>
                  </a:lnTo>
                  <a:lnTo>
                    <a:pt x="1" y="2331"/>
                  </a:lnTo>
                  <a:lnTo>
                    <a:pt x="16" y="2480"/>
                  </a:lnTo>
                  <a:lnTo>
                    <a:pt x="46" y="2629"/>
                  </a:lnTo>
                  <a:lnTo>
                    <a:pt x="90" y="2779"/>
                  </a:lnTo>
                  <a:lnTo>
                    <a:pt x="150" y="2898"/>
                  </a:lnTo>
                  <a:lnTo>
                    <a:pt x="240" y="3033"/>
                  </a:lnTo>
                  <a:lnTo>
                    <a:pt x="329" y="3137"/>
                  </a:lnTo>
                  <a:lnTo>
                    <a:pt x="449" y="3242"/>
                  </a:lnTo>
                  <a:lnTo>
                    <a:pt x="569" y="3332"/>
                  </a:lnTo>
                  <a:lnTo>
                    <a:pt x="703" y="3391"/>
                  </a:lnTo>
                  <a:lnTo>
                    <a:pt x="852" y="3451"/>
                  </a:lnTo>
                  <a:lnTo>
                    <a:pt x="1002" y="3481"/>
                  </a:lnTo>
                  <a:lnTo>
                    <a:pt x="1271" y="3481"/>
                  </a:lnTo>
                  <a:lnTo>
                    <a:pt x="1390" y="3466"/>
                  </a:lnTo>
                  <a:lnTo>
                    <a:pt x="1495" y="3436"/>
                  </a:lnTo>
                  <a:lnTo>
                    <a:pt x="1599" y="3391"/>
                  </a:lnTo>
                  <a:lnTo>
                    <a:pt x="1704" y="3347"/>
                  </a:lnTo>
                  <a:lnTo>
                    <a:pt x="1809" y="3287"/>
                  </a:lnTo>
                  <a:lnTo>
                    <a:pt x="1898" y="3227"/>
                  </a:lnTo>
                  <a:lnTo>
                    <a:pt x="1973" y="3152"/>
                  </a:lnTo>
                  <a:lnTo>
                    <a:pt x="2048" y="3063"/>
                  </a:lnTo>
                  <a:lnTo>
                    <a:pt x="2107" y="2973"/>
                  </a:lnTo>
                  <a:lnTo>
                    <a:pt x="2167" y="2883"/>
                  </a:lnTo>
                  <a:lnTo>
                    <a:pt x="2227" y="2779"/>
                  </a:lnTo>
                  <a:lnTo>
                    <a:pt x="2257" y="2674"/>
                  </a:lnTo>
                  <a:lnTo>
                    <a:pt x="2287" y="2570"/>
                  </a:lnTo>
                  <a:lnTo>
                    <a:pt x="2302" y="2450"/>
                  </a:lnTo>
                  <a:lnTo>
                    <a:pt x="2316" y="2331"/>
                  </a:lnTo>
                  <a:lnTo>
                    <a:pt x="2316" y="1165"/>
                  </a:lnTo>
                  <a:lnTo>
                    <a:pt x="2302" y="986"/>
                  </a:lnTo>
                  <a:lnTo>
                    <a:pt x="2257" y="822"/>
                  </a:lnTo>
                  <a:lnTo>
                    <a:pt x="2212" y="672"/>
                  </a:lnTo>
                  <a:lnTo>
                    <a:pt x="2122" y="538"/>
                  </a:lnTo>
                  <a:lnTo>
                    <a:pt x="2048" y="433"/>
                  </a:lnTo>
                  <a:lnTo>
                    <a:pt x="1973" y="344"/>
                  </a:lnTo>
                  <a:lnTo>
                    <a:pt x="1898" y="269"/>
                  </a:lnTo>
                  <a:lnTo>
                    <a:pt x="1809" y="209"/>
                  </a:lnTo>
                  <a:lnTo>
                    <a:pt x="1704" y="150"/>
                  </a:lnTo>
                  <a:lnTo>
                    <a:pt x="1599" y="90"/>
                  </a:lnTo>
                  <a:lnTo>
                    <a:pt x="1495" y="60"/>
                  </a:lnTo>
                  <a:lnTo>
                    <a:pt x="1390" y="30"/>
                  </a:lnTo>
                  <a:lnTo>
                    <a:pt x="1271" y="15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574;p33">
              <a:extLst>
                <a:ext uri="{FF2B5EF4-FFF2-40B4-BE49-F238E27FC236}">
                  <a16:creationId xmlns:a16="http://schemas.microsoft.com/office/drawing/2014/main" id="{A2836500-E356-EB23-5A5C-474443794A65}"/>
                </a:ext>
              </a:extLst>
            </p:cNvPr>
            <p:cNvSpPr/>
            <p:nvPr/>
          </p:nvSpPr>
          <p:spPr>
            <a:xfrm>
              <a:off x="3955355" y="2228478"/>
              <a:ext cx="59522" cy="80892"/>
            </a:xfrm>
            <a:custGeom>
              <a:avLst/>
              <a:gdLst/>
              <a:ahLst/>
              <a:cxnLst/>
              <a:rect l="l" t="t" r="r" b="b"/>
              <a:pathLst>
                <a:path w="2167" h="2945" extrusionOk="0">
                  <a:moveTo>
                    <a:pt x="1972" y="1"/>
                  </a:moveTo>
                  <a:lnTo>
                    <a:pt x="0" y="2361"/>
                  </a:lnTo>
                  <a:lnTo>
                    <a:pt x="90" y="2496"/>
                  </a:lnTo>
                  <a:lnTo>
                    <a:pt x="179" y="2600"/>
                  </a:lnTo>
                  <a:lnTo>
                    <a:pt x="299" y="2705"/>
                  </a:lnTo>
                  <a:lnTo>
                    <a:pt x="419" y="2795"/>
                  </a:lnTo>
                  <a:lnTo>
                    <a:pt x="553" y="2854"/>
                  </a:lnTo>
                  <a:lnTo>
                    <a:pt x="702" y="2914"/>
                  </a:lnTo>
                  <a:lnTo>
                    <a:pt x="852" y="2944"/>
                  </a:lnTo>
                  <a:lnTo>
                    <a:pt x="1121" y="2944"/>
                  </a:lnTo>
                  <a:lnTo>
                    <a:pt x="1240" y="2929"/>
                  </a:lnTo>
                  <a:lnTo>
                    <a:pt x="1345" y="2899"/>
                  </a:lnTo>
                  <a:lnTo>
                    <a:pt x="1449" y="2854"/>
                  </a:lnTo>
                  <a:lnTo>
                    <a:pt x="1554" y="2810"/>
                  </a:lnTo>
                  <a:lnTo>
                    <a:pt x="1659" y="2750"/>
                  </a:lnTo>
                  <a:lnTo>
                    <a:pt x="1748" y="2690"/>
                  </a:lnTo>
                  <a:lnTo>
                    <a:pt x="1823" y="2615"/>
                  </a:lnTo>
                  <a:lnTo>
                    <a:pt x="1898" y="2526"/>
                  </a:lnTo>
                  <a:lnTo>
                    <a:pt x="1957" y="2436"/>
                  </a:lnTo>
                  <a:lnTo>
                    <a:pt x="2017" y="2346"/>
                  </a:lnTo>
                  <a:lnTo>
                    <a:pt x="2077" y="2242"/>
                  </a:lnTo>
                  <a:lnTo>
                    <a:pt x="2107" y="2137"/>
                  </a:lnTo>
                  <a:lnTo>
                    <a:pt x="2137" y="2033"/>
                  </a:lnTo>
                  <a:lnTo>
                    <a:pt x="2152" y="1913"/>
                  </a:lnTo>
                  <a:lnTo>
                    <a:pt x="2166" y="1794"/>
                  </a:lnTo>
                  <a:lnTo>
                    <a:pt x="2166" y="628"/>
                  </a:lnTo>
                  <a:lnTo>
                    <a:pt x="2152" y="449"/>
                  </a:lnTo>
                  <a:lnTo>
                    <a:pt x="2107" y="285"/>
                  </a:lnTo>
                  <a:lnTo>
                    <a:pt x="2062" y="135"/>
                  </a:lnTo>
                  <a:lnTo>
                    <a:pt x="1972" y="1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575;p33">
              <a:extLst>
                <a:ext uri="{FF2B5EF4-FFF2-40B4-BE49-F238E27FC236}">
                  <a16:creationId xmlns:a16="http://schemas.microsoft.com/office/drawing/2014/main" id="{E02200B6-DC2B-EF11-695D-BF427EC0C211}"/>
                </a:ext>
              </a:extLst>
            </p:cNvPr>
            <p:cNvSpPr/>
            <p:nvPr/>
          </p:nvSpPr>
          <p:spPr>
            <a:xfrm>
              <a:off x="4275836" y="2182938"/>
              <a:ext cx="124757" cy="157197"/>
            </a:xfrm>
            <a:custGeom>
              <a:avLst/>
              <a:gdLst/>
              <a:ahLst/>
              <a:cxnLst/>
              <a:rect l="l" t="t" r="r" b="b"/>
              <a:pathLst>
                <a:path w="4542" h="5723" extrusionOk="0">
                  <a:moveTo>
                    <a:pt x="2271" y="1"/>
                  </a:moveTo>
                  <a:lnTo>
                    <a:pt x="2032" y="16"/>
                  </a:lnTo>
                  <a:lnTo>
                    <a:pt x="1808" y="60"/>
                  </a:lnTo>
                  <a:lnTo>
                    <a:pt x="1599" y="105"/>
                  </a:lnTo>
                  <a:lnTo>
                    <a:pt x="1389" y="180"/>
                  </a:lnTo>
                  <a:lnTo>
                    <a:pt x="1180" y="285"/>
                  </a:lnTo>
                  <a:lnTo>
                    <a:pt x="1001" y="404"/>
                  </a:lnTo>
                  <a:lnTo>
                    <a:pt x="822" y="524"/>
                  </a:lnTo>
                  <a:lnTo>
                    <a:pt x="657" y="673"/>
                  </a:lnTo>
                  <a:lnTo>
                    <a:pt x="508" y="837"/>
                  </a:lnTo>
                  <a:lnTo>
                    <a:pt x="388" y="1017"/>
                  </a:lnTo>
                  <a:lnTo>
                    <a:pt x="269" y="1196"/>
                  </a:lnTo>
                  <a:lnTo>
                    <a:pt x="164" y="1405"/>
                  </a:lnTo>
                  <a:lnTo>
                    <a:pt x="90" y="1614"/>
                  </a:lnTo>
                  <a:lnTo>
                    <a:pt x="45" y="1823"/>
                  </a:lnTo>
                  <a:lnTo>
                    <a:pt x="0" y="2047"/>
                  </a:lnTo>
                  <a:lnTo>
                    <a:pt x="0" y="2286"/>
                  </a:lnTo>
                  <a:lnTo>
                    <a:pt x="0" y="3452"/>
                  </a:lnTo>
                  <a:lnTo>
                    <a:pt x="0" y="3691"/>
                  </a:lnTo>
                  <a:lnTo>
                    <a:pt x="45" y="3915"/>
                  </a:lnTo>
                  <a:lnTo>
                    <a:pt x="90" y="4124"/>
                  </a:lnTo>
                  <a:lnTo>
                    <a:pt x="164" y="4333"/>
                  </a:lnTo>
                  <a:lnTo>
                    <a:pt x="269" y="4542"/>
                  </a:lnTo>
                  <a:lnTo>
                    <a:pt x="388" y="4722"/>
                  </a:lnTo>
                  <a:lnTo>
                    <a:pt x="508" y="4901"/>
                  </a:lnTo>
                  <a:lnTo>
                    <a:pt x="657" y="5065"/>
                  </a:lnTo>
                  <a:lnTo>
                    <a:pt x="822" y="5215"/>
                  </a:lnTo>
                  <a:lnTo>
                    <a:pt x="1001" y="5334"/>
                  </a:lnTo>
                  <a:lnTo>
                    <a:pt x="1180" y="5454"/>
                  </a:lnTo>
                  <a:lnTo>
                    <a:pt x="1389" y="5543"/>
                  </a:lnTo>
                  <a:lnTo>
                    <a:pt x="1599" y="5618"/>
                  </a:lnTo>
                  <a:lnTo>
                    <a:pt x="1808" y="5678"/>
                  </a:lnTo>
                  <a:lnTo>
                    <a:pt x="2032" y="5723"/>
                  </a:lnTo>
                  <a:lnTo>
                    <a:pt x="2495" y="5723"/>
                  </a:lnTo>
                  <a:lnTo>
                    <a:pt x="2719" y="5678"/>
                  </a:lnTo>
                  <a:lnTo>
                    <a:pt x="2943" y="5618"/>
                  </a:lnTo>
                  <a:lnTo>
                    <a:pt x="3152" y="5543"/>
                  </a:lnTo>
                  <a:lnTo>
                    <a:pt x="3347" y="5454"/>
                  </a:lnTo>
                  <a:lnTo>
                    <a:pt x="3541" y="5334"/>
                  </a:lnTo>
                  <a:lnTo>
                    <a:pt x="3720" y="5215"/>
                  </a:lnTo>
                  <a:lnTo>
                    <a:pt x="3869" y="5065"/>
                  </a:lnTo>
                  <a:lnTo>
                    <a:pt x="4019" y="4901"/>
                  </a:lnTo>
                  <a:lnTo>
                    <a:pt x="4153" y="4722"/>
                  </a:lnTo>
                  <a:lnTo>
                    <a:pt x="4273" y="4542"/>
                  </a:lnTo>
                  <a:lnTo>
                    <a:pt x="4362" y="4333"/>
                  </a:lnTo>
                  <a:lnTo>
                    <a:pt x="4437" y="4124"/>
                  </a:lnTo>
                  <a:lnTo>
                    <a:pt x="4497" y="3915"/>
                  </a:lnTo>
                  <a:lnTo>
                    <a:pt x="4527" y="3691"/>
                  </a:lnTo>
                  <a:lnTo>
                    <a:pt x="4542" y="3452"/>
                  </a:lnTo>
                  <a:lnTo>
                    <a:pt x="4542" y="2286"/>
                  </a:lnTo>
                  <a:lnTo>
                    <a:pt x="4527" y="2047"/>
                  </a:lnTo>
                  <a:lnTo>
                    <a:pt x="4497" y="1823"/>
                  </a:lnTo>
                  <a:lnTo>
                    <a:pt x="4437" y="1614"/>
                  </a:lnTo>
                  <a:lnTo>
                    <a:pt x="4362" y="1405"/>
                  </a:lnTo>
                  <a:lnTo>
                    <a:pt x="4273" y="1196"/>
                  </a:lnTo>
                  <a:lnTo>
                    <a:pt x="4153" y="1017"/>
                  </a:lnTo>
                  <a:lnTo>
                    <a:pt x="4019" y="837"/>
                  </a:lnTo>
                  <a:lnTo>
                    <a:pt x="3869" y="673"/>
                  </a:lnTo>
                  <a:lnTo>
                    <a:pt x="3720" y="524"/>
                  </a:lnTo>
                  <a:lnTo>
                    <a:pt x="3541" y="404"/>
                  </a:lnTo>
                  <a:lnTo>
                    <a:pt x="3347" y="285"/>
                  </a:lnTo>
                  <a:lnTo>
                    <a:pt x="3152" y="180"/>
                  </a:lnTo>
                  <a:lnTo>
                    <a:pt x="2943" y="105"/>
                  </a:lnTo>
                  <a:lnTo>
                    <a:pt x="2719" y="60"/>
                  </a:lnTo>
                  <a:lnTo>
                    <a:pt x="2495" y="16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76;p33">
              <a:extLst>
                <a:ext uri="{FF2B5EF4-FFF2-40B4-BE49-F238E27FC236}">
                  <a16:creationId xmlns:a16="http://schemas.microsoft.com/office/drawing/2014/main" id="{D47FD6CB-306A-4620-0B6E-ADBCABB1852A}"/>
                </a:ext>
              </a:extLst>
            </p:cNvPr>
            <p:cNvSpPr/>
            <p:nvPr/>
          </p:nvSpPr>
          <p:spPr>
            <a:xfrm>
              <a:off x="4290997" y="2198539"/>
              <a:ext cx="94406" cy="126405"/>
            </a:xfrm>
            <a:custGeom>
              <a:avLst/>
              <a:gdLst/>
              <a:ahLst/>
              <a:cxnLst/>
              <a:rect l="l" t="t" r="r" b="b"/>
              <a:pathLst>
                <a:path w="3437" h="4602" extrusionOk="0">
                  <a:moveTo>
                    <a:pt x="1719" y="0"/>
                  </a:moveTo>
                  <a:lnTo>
                    <a:pt x="1540" y="15"/>
                  </a:lnTo>
                  <a:lnTo>
                    <a:pt x="1375" y="30"/>
                  </a:lnTo>
                  <a:lnTo>
                    <a:pt x="1211" y="75"/>
                  </a:lnTo>
                  <a:lnTo>
                    <a:pt x="1047" y="135"/>
                  </a:lnTo>
                  <a:lnTo>
                    <a:pt x="897" y="210"/>
                  </a:lnTo>
                  <a:lnTo>
                    <a:pt x="763" y="299"/>
                  </a:lnTo>
                  <a:lnTo>
                    <a:pt x="628" y="389"/>
                  </a:lnTo>
                  <a:lnTo>
                    <a:pt x="509" y="508"/>
                  </a:lnTo>
                  <a:lnTo>
                    <a:pt x="389" y="628"/>
                  </a:lnTo>
                  <a:lnTo>
                    <a:pt x="300" y="762"/>
                  </a:lnTo>
                  <a:lnTo>
                    <a:pt x="210" y="897"/>
                  </a:lnTo>
                  <a:lnTo>
                    <a:pt x="135" y="1046"/>
                  </a:lnTo>
                  <a:lnTo>
                    <a:pt x="76" y="1210"/>
                  </a:lnTo>
                  <a:lnTo>
                    <a:pt x="31" y="1375"/>
                  </a:lnTo>
                  <a:lnTo>
                    <a:pt x="16" y="1539"/>
                  </a:lnTo>
                  <a:lnTo>
                    <a:pt x="1" y="1718"/>
                  </a:lnTo>
                  <a:lnTo>
                    <a:pt x="1" y="2884"/>
                  </a:lnTo>
                  <a:lnTo>
                    <a:pt x="16" y="3063"/>
                  </a:lnTo>
                  <a:lnTo>
                    <a:pt x="31" y="3227"/>
                  </a:lnTo>
                  <a:lnTo>
                    <a:pt x="76" y="3392"/>
                  </a:lnTo>
                  <a:lnTo>
                    <a:pt x="135" y="3556"/>
                  </a:lnTo>
                  <a:lnTo>
                    <a:pt x="210" y="3705"/>
                  </a:lnTo>
                  <a:lnTo>
                    <a:pt x="300" y="3840"/>
                  </a:lnTo>
                  <a:lnTo>
                    <a:pt x="389" y="3974"/>
                  </a:lnTo>
                  <a:lnTo>
                    <a:pt x="509" y="4094"/>
                  </a:lnTo>
                  <a:lnTo>
                    <a:pt x="628" y="4213"/>
                  </a:lnTo>
                  <a:lnTo>
                    <a:pt x="763" y="4303"/>
                  </a:lnTo>
                  <a:lnTo>
                    <a:pt x="897" y="4393"/>
                  </a:lnTo>
                  <a:lnTo>
                    <a:pt x="1047" y="4467"/>
                  </a:lnTo>
                  <a:lnTo>
                    <a:pt x="1211" y="4527"/>
                  </a:lnTo>
                  <a:lnTo>
                    <a:pt x="1375" y="4572"/>
                  </a:lnTo>
                  <a:lnTo>
                    <a:pt x="1540" y="4587"/>
                  </a:lnTo>
                  <a:lnTo>
                    <a:pt x="1719" y="4602"/>
                  </a:lnTo>
                  <a:lnTo>
                    <a:pt x="1883" y="4587"/>
                  </a:lnTo>
                  <a:lnTo>
                    <a:pt x="2062" y="4572"/>
                  </a:lnTo>
                  <a:lnTo>
                    <a:pt x="2227" y="4527"/>
                  </a:lnTo>
                  <a:lnTo>
                    <a:pt x="2376" y="4467"/>
                  </a:lnTo>
                  <a:lnTo>
                    <a:pt x="2526" y="4393"/>
                  </a:lnTo>
                  <a:lnTo>
                    <a:pt x="2675" y="4303"/>
                  </a:lnTo>
                  <a:lnTo>
                    <a:pt x="2809" y="4213"/>
                  </a:lnTo>
                  <a:lnTo>
                    <a:pt x="2929" y="4094"/>
                  </a:lnTo>
                  <a:lnTo>
                    <a:pt x="3034" y="3974"/>
                  </a:lnTo>
                  <a:lnTo>
                    <a:pt x="3138" y="3840"/>
                  </a:lnTo>
                  <a:lnTo>
                    <a:pt x="3228" y="3705"/>
                  </a:lnTo>
                  <a:lnTo>
                    <a:pt x="3302" y="3556"/>
                  </a:lnTo>
                  <a:lnTo>
                    <a:pt x="3347" y="3392"/>
                  </a:lnTo>
                  <a:lnTo>
                    <a:pt x="3392" y="3227"/>
                  </a:lnTo>
                  <a:lnTo>
                    <a:pt x="3422" y="3063"/>
                  </a:lnTo>
                  <a:lnTo>
                    <a:pt x="3437" y="2884"/>
                  </a:lnTo>
                  <a:lnTo>
                    <a:pt x="3437" y="1718"/>
                  </a:lnTo>
                  <a:lnTo>
                    <a:pt x="3422" y="1539"/>
                  </a:lnTo>
                  <a:lnTo>
                    <a:pt x="3392" y="1375"/>
                  </a:lnTo>
                  <a:lnTo>
                    <a:pt x="3347" y="1210"/>
                  </a:lnTo>
                  <a:lnTo>
                    <a:pt x="3302" y="1046"/>
                  </a:lnTo>
                  <a:lnTo>
                    <a:pt x="3228" y="897"/>
                  </a:lnTo>
                  <a:lnTo>
                    <a:pt x="3138" y="762"/>
                  </a:lnTo>
                  <a:lnTo>
                    <a:pt x="3034" y="628"/>
                  </a:lnTo>
                  <a:lnTo>
                    <a:pt x="2929" y="508"/>
                  </a:lnTo>
                  <a:lnTo>
                    <a:pt x="2809" y="389"/>
                  </a:lnTo>
                  <a:lnTo>
                    <a:pt x="2675" y="299"/>
                  </a:lnTo>
                  <a:lnTo>
                    <a:pt x="2526" y="210"/>
                  </a:lnTo>
                  <a:lnTo>
                    <a:pt x="2376" y="135"/>
                  </a:lnTo>
                  <a:lnTo>
                    <a:pt x="2227" y="75"/>
                  </a:lnTo>
                  <a:lnTo>
                    <a:pt x="2062" y="30"/>
                  </a:lnTo>
                  <a:lnTo>
                    <a:pt x="1883" y="15"/>
                  </a:lnTo>
                  <a:lnTo>
                    <a:pt x="171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77;p33">
              <a:extLst>
                <a:ext uri="{FF2B5EF4-FFF2-40B4-BE49-F238E27FC236}">
                  <a16:creationId xmlns:a16="http://schemas.microsoft.com/office/drawing/2014/main" id="{AF259BFB-55B2-5B33-A982-D5B137BD20D4}"/>
                </a:ext>
              </a:extLst>
            </p:cNvPr>
            <p:cNvSpPr/>
            <p:nvPr/>
          </p:nvSpPr>
          <p:spPr>
            <a:xfrm>
              <a:off x="4306186" y="2213728"/>
              <a:ext cx="63642" cy="95642"/>
            </a:xfrm>
            <a:custGeom>
              <a:avLst/>
              <a:gdLst/>
              <a:ahLst/>
              <a:cxnLst/>
              <a:rect l="l" t="t" r="r" b="b"/>
              <a:pathLst>
                <a:path w="2317" h="3482" extrusionOk="0">
                  <a:moveTo>
                    <a:pt x="1166" y="0"/>
                  </a:moveTo>
                  <a:lnTo>
                    <a:pt x="1046" y="15"/>
                  </a:lnTo>
                  <a:lnTo>
                    <a:pt x="927" y="30"/>
                  </a:lnTo>
                  <a:lnTo>
                    <a:pt x="822" y="60"/>
                  </a:lnTo>
                  <a:lnTo>
                    <a:pt x="718" y="90"/>
                  </a:lnTo>
                  <a:lnTo>
                    <a:pt x="613" y="150"/>
                  </a:lnTo>
                  <a:lnTo>
                    <a:pt x="523" y="209"/>
                  </a:lnTo>
                  <a:lnTo>
                    <a:pt x="434" y="269"/>
                  </a:lnTo>
                  <a:lnTo>
                    <a:pt x="344" y="344"/>
                  </a:lnTo>
                  <a:lnTo>
                    <a:pt x="270" y="433"/>
                  </a:lnTo>
                  <a:lnTo>
                    <a:pt x="210" y="523"/>
                  </a:lnTo>
                  <a:lnTo>
                    <a:pt x="150" y="613"/>
                  </a:lnTo>
                  <a:lnTo>
                    <a:pt x="90" y="717"/>
                  </a:lnTo>
                  <a:lnTo>
                    <a:pt x="60" y="822"/>
                  </a:lnTo>
                  <a:lnTo>
                    <a:pt x="30" y="926"/>
                  </a:lnTo>
                  <a:lnTo>
                    <a:pt x="16" y="1046"/>
                  </a:lnTo>
                  <a:lnTo>
                    <a:pt x="1" y="1165"/>
                  </a:lnTo>
                  <a:lnTo>
                    <a:pt x="1" y="2331"/>
                  </a:lnTo>
                  <a:lnTo>
                    <a:pt x="16" y="2480"/>
                  </a:lnTo>
                  <a:lnTo>
                    <a:pt x="45" y="2629"/>
                  </a:lnTo>
                  <a:lnTo>
                    <a:pt x="90" y="2779"/>
                  </a:lnTo>
                  <a:lnTo>
                    <a:pt x="165" y="2898"/>
                  </a:lnTo>
                  <a:lnTo>
                    <a:pt x="240" y="3033"/>
                  </a:lnTo>
                  <a:lnTo>
                    <a:pt x="344" y="3137"/>
                  </a:lnTo>
                  <a:lnTo>
                    <a:pt x="449" y="3242"/>
                  </a:lnTo>
                  <a:lnTo>
                    <a:pt x="568" y="3332"/>
                  </a:lnTo>
                  <a:lnTo>
                    <a:pt x="703" y="3391"/>
                  </a:lnTo>
                  <a:lnTo>
                    <a:pt x="852" y="3451"/>
                  </a:lnTo>
                  <a:lnTo>
                    <a:pt x="1002" y="3481"/>
                  </a:lnTo>
                  <a:lnTo>
                    <a:pt x="1285" y="3481"/>
                  </a:lnTo>
                  <a:lnTo>
                    <a:pt x="1390" y="3466"/>
                  </a:lnTo>
                  <a:lnTo>
                    <a:pt x="1509" y="3436"/>
                  </a:lnTo>
                  <a:lnTo>
                    <a:pt x="1614" y="3391"/>
                  </a:lnTo>
                  <a:lnTo>
                    <a:pt x="1719" y="3347"/>
                  </a:lnTo>
                  <a:lnTo>
                    <a:pt x="1808" y="3287"/>
                  </a:lnTo>
                  <a:lnTo>
                    <a:pt x="1898" y="3227"/>
                  </a:lnTo>
                  <a:lnTo>
                    <a:pt x="1973" y="3152"/>
                  </a:lnTo>
                  <a:lnTo>
                    <a:pt x="2047" y="3063"/>
                  </a:lnTo>
                  <a:lnTo>
                    <a:pt x="2122" y="2973"/>
                  </a:lnTo>
                  <a:lnTo>
                    <a:pt x="2182" y="2883"/>
                  </a:lnTo>
                  <a:lnTo>
                    <a:pt x="2227" y="2779"/>
                  </a:lnTo>
                  <a:lnTo>
                    <a:pt x="2271" y="2674"/>
                  </a:lnTo>
                  <a:lnTo>
                    <a:pt x="2301" y="2570"/>
                  </a:lnTo>
                  <a:lnTo>
                    <a:pt x="2316" y="2450"/>
                  </a:lnTo>
                  <a:lnTo>
                    <a:pt x="2316" y="2331"/>
                  </a:lnTo>
                  <a:lnTo>
                    <a:pt x="2316" y="1165"/>
                  </a:lnTo>
                  <a:lnTo>
                    <a:pt x="2301" y="986"/>
                  </a:lnTo>
                  <a:lnTo>
                    <a:pt x="2271" y="822"/>
                  </a:lnTo>
                  <a:lnTo>
                    <a:pt x="2212" y="672"/>
                  </a:lnTo>
                  <a:lnTo>
                    <a:pt x="2137" y="538"/>
                  </a:lnTo>
                  <a:lnTo>
                    <a:pt x="2062" y="433"/>
                  </a:lnTo>
                  <a:lnTo>
                    <a:pt x="1973" y="344"/>
                  </a:lnTo>
                  <a:lnTo>
                    <a:pt x="1898" y="269"/>
                  </a:lnTo>
                  <a:lnTo>
                    <a:pt x="1808" y="209"/>
                  </a:lnTo>
                  <a:lnTo>
                    <a:pt x="1719" y="150"/>
                  </a:lnTo>
                  <a:lnTo>
                    <a:pt x="1614" y="90"/>
                  </a:lnTo>
                  <a:lnTo>
                    <a:pt x="1509" y="60"/>
                  </a:lnTo>
                  <a:lnTo>
                    <a:pt x="1390" y="30"/>
                  </a:lnTo>
                  <a:lnTo>
                    <a:pt x="1285" y="15"/>
                  </a:lnTo>
                  <a:lnTo>
                    <a:pt x="11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578;p33">
              <a:extLst>
                <a:ext uri="{FF2B5EF4-FFF2-40B4-BE49-F238E27FC236}">
                  <a16:creationId xmlns:a16="http://schemas.microsoft.com/office/drawing/2014/main" id="{813B198D-72DD-1735-C4F2-30EF233CAC9F}"/>
                </a:ext>
              </a:extLst>
            </p:cNvPr>
            <p:cNvSpPr/>
            <p:nvPr/>
          </p:nvSpPr>
          <p:spPr>
            <a:xfrm>
              <a:off x="4310691" y="2228478"/>
              <a:ext cx="59138" cy="80892"/>
            </a:xfrm>
            <a:custGeom>
              <a:avLst/>
              <a:gdLst/>
              <a:ahLst/>
              <a:cxnLst/>
              <a:rect l="l" t="t" r="r" b="b"/>
              <a:pathLst>
                <a:path w="2153" h="2945" extrusionOk="0">
                  <a:moveTo>
                    <a:pt x="1973" y="1"/>
                  </a:moveTo>
                  <a:lnTo>
                    <a:pt x="1" y="2361"/>
                  </a:lnTo>
                  <a:lnTo>
                    <a:pt x="76" y="2496"/>
                  </a:lnTo>
                  <a:lnTo>
                    <a:pt x="180" y="2600"/>
                  </a:lnTo>
                  <a:lnTo>
                    <a:pt x="285" y="2705"/>
                  </a:lnTo>
                  <a:lnTo>
                    <a:pt x="404" y="2795"/>
                  </a:lnTo>
                  <a:lnTo>
                    <a:pt x="539" y="2854"/>
                  </a:lnTo>
                  <a:lnTo>
                    <a:pt x="688" y="2914"/>
                  </a:lnTo>
                  <a:lnTo>
                    <a:pt x="838" y="2944"/>
                  </a:lnTo>
                  <a:lnTo>
                    <a:pt x="1121" y="2944"/>
                  </a:lnTo>
                  <a:lnTo>
                    <a:pt x="1226" y="2929"/>
                  </a:lnTo>
                  <a:lnTo>
                    <a:pt x="1345" y="2899"/>
                  </a:lnTo>
                  <a:lnTo>
                    <a:pt x="1450" y="2854"/>
                  </a:lnTo>
                  <a:lnTo>
                    <a:pt x="1555" y="2810"/>
                  </a:lnTo>
                  <a:lnTo>
                    <a:pt x="1644" y="2750"/>
                  </a:lnTo>
                  <a:lnTo>
                    <a:pt x="1734" y="2690"/>
                  </a:lnTo>
                  <a:lnTo>
                    <a:pt x="1809" y="2615"/>
                  </a:lnTo>
                  <a:lnTo>
                    <a:pt x="1883" y="2526"/>
                  </a:lnTo>
                  <a:lnTo>
                    <a:pt x="1958" y="2436"/>
                  </a:lnTo>
                  <a:lnTo>
                    <a:pt x="2018" y="2346"/>
                  </a:lnTo>
                  <a:lnTo>
                    <a:pt x="2063" y="2242"/>
                  </a:lnTo>
                  <a:lnTo>
                    <a:pt x="2107" y="2137"/>
                  </a:lnTo>
                  <a:lnTo>
                    <a:pt x="2137" y="2033"/>
                  </a:lnTo>
                  <a:lnTo>
                    <a:pt x="2152" y="1913"/>
                  </a:lnTo>
                  <a:lnTo>
                    <a:pt x="2152" y="1794"/>
                  </a:lnTo>
                  <a:lnTo>
                    <a:pt x="2152" y="628"/>
                  </a:lnTo>
                  <a:lnTo>
                    <a:pt x="2137" y="449"/>
                  </a:lnTo>
                  <a:lnTo>
                    <a:pt x="2107" y="285"/>
                  </a:lnTo>
                  <a:lnTo>
                    <a:pt x="2048" y="135"/>
                  </a:lnTo>
                  <a:lnTo>
                    <a:pt x="1973" y="1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579;p33">
              <a:extLst>
                <a:ext uri="{FF2B5EF4-FFF2-40B4-BE49-F238E27FC236}">
                  <a16:creationId xmlns:a16="http://schemas.microsoft.com/office/drawing/2014/main" id="{037949A3-D420-44CA-375B-04C029762802}"/>
                </a:ext>
              </a:extLst>
            </p:cNvPr>
            <p:cNvSpPr/>
            <p:nvPr/>
          </p:nvSpPr>
          <p:spPr>
            <a:xfrm>
              <a:off x="4146578" y="1879707"/>
              <a:ext cx="25462" cy="170326"/>
            </a:xfrm>
            <a:custGeom>
              <a:avLst/>
              <a:gdLst/>
              <a:ahLst/>
              <a:cxnLst/>
              <a:rect l="l" t="t" r="r" b="b"/>
              <a:pathLst>
                <a:path w="927" h="6201" extrusionOk="0">
                  <a:moveTo>
                    <a:pt x="0" y="0"/>
                  </a:moveTo>
                  <a:lnTo>
                    <a:pt x="0" y="6200"/>
                  </a:lnTo>
                  <a:lnTo>
                    <a:pt x="926" y="6200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580;p33">
              <a:extLst>
                <a:ext uri="{FF2B5EF4-FFF2-40B4-BE49-F238E27FC236}">
                  <a16:creationId xmlns:a16="http://schemas.microsoft.com/office/drawing/2014/main" id="{3BAA5916-3E68-3554-008F-611581C1CA78}"/>
                </a:ext>
              </a:extLst>
            </p:cNvPr>
            <p:cNvSpPr/>
            <p:nvPr/>
          </p:nvSpPr>
          <p:spPr>
            <a:xfrm>
              <a:off x="4054647" y="2619547"/>
              <a:ext cx="208890" cy="56638"/>
            </a:xfrm>
            <a:custGeom>
              <a:avLst/>
              <a:gdLst/>
              <a:ahLst/>
              <a:cxnLst/>
              <a:rect l="l" t="t" r="r" b="b"/>
              <a:pathLst>
                <a:path w="7605" h="2062" extrusionOk="0">
                  <a:moveTo>
                    <a:pt x="225" y="0"/>
                  </a:moveTo>
                  <a:lnTo>
                    <a:pt x="180" y="15"/>
                  </a:lnTo>
                  <a:lnTo>
                    <a:pt x="135" y="45"/>
                  </a:lnTo>
                  <a:lnTo>
                    <a:pt x="90" y="75"/>
                  </a:lnTo>
                  <a:lnTo>
                    <a:pt x="60" y="120"/>
                  </a:lnTo>
                  <a:lnTo>
                    <a:pt x="30" y="165"/>
                  </a:lnTo>
                  <a:lnTo>
                    <a:pt x="16" y="224"/>
                  </a:lnTo>
                  <a:lnTo>
                    <a:pt x="1" y="284"/>
                  </a:lnTo>
                  <a:lnTo>
                    <a:pt x="1" y="1778"/>
                  </a:lnTo>
                  <a:lnTo>
                    <a:pt x="16" y="1838"/>
                  </a:lnTo>
                  <a:lnTo>
                    <a:pt x="30" y="1883"/>
                  </a:lnTo>
                  <a:lnTo>
                    <a:pt x="60" y="1928"/>
                  </a:lnTo>
                  <a:lnTo>
                    <a:pt x="90" y="1972"/>
                  </a:lnTo>
                  <a:lnTo>
                    <a:pt x="135" y="2002"/>
                  </a:lnTo>
                  <a:lnTo>
                    <a:pt x="180" y="2032"/>
                  </a:lnTo>
                  <a:lnTo>
                    <a:pt x="225" y="2047"/>
                  </a:lnTo>
                  <a:lnTo>
                    <a:pt x="284" y="2062"/>
                  </a:lnTo>
                  <a:lnTo>
                    <a:pt x="7321" y="2062"/>
                  </a:lnTo>
                  <a:lnTo>
                    <a:pt x="7381" y="2047"/>
                  </a:lnTo>
                  <a:lnTo>
                    <a:pt x="7426" y="2032"/>
                  </a:lnTo>
                  <a:lnTo>
                    <a:pt x="7485" y="2002"/>
                  </a:lnTo>
                  <a:lnTo>
                    <a:pt x="7515" y="1972"/>
                  </a:lnTo>
                  <a:lnTo>
                    <a:pt x="7560" y="1928"/>
                  </a:lnTo>
                  <a:lnTo>
                    <a:pt x="7575" y="1883"/>
                  </a:lnTo>
                  <a:lnTo>
                    <a:pt x="7605" y="1838"/>
                  </a:lnTo>
                  <a:lnTo>
                    <a:pt x="7605" y="1778"/>
                  </a:lnTo>
                  <a:lnTo>
                    <a:pt x="7605" y="284"/>
                  </a:lnTo>
                  <a:lnTo>
                    <a:pt x="7605" y="224"/>
                  </a:lnTo>
                  <a:lnTo>
                    <a:pt x="7575" y="165"/>
                  </a:lnTo>
                  <a:lnTo>
                    <a:pt x="7560" y="120"/>
                  </a:lnTo>
                  <a:lnTo>
                    <a:pt x="7515" y="75"/>
                  </a:lnTo>
                  <a:lnTo>
                    <a:pt x="7485" y="45"/>
                  </a:lnTo>
                  <a:lnTo>
                    <a:pt x="7426" y="15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581;p33">
              <a:extLst>
                <a:ext uri="{FF2B5EF4-FFF2-40B4-BE49-F238E27FC236}">
                  <a16:creationId xmlns:a16="http://schemas.microsoft.com/office/drawing/2014/main" id="{166BDC38-430C-5248-B6AA-F57BFC7814C0}"/>
                </a:ext>
              </a:extLst>
            </p:cNvPr>
            <p:cNvSpPr/>
            <p:nvPr/>
          </p:nvSpPr>
          <p:spPr>
            <a:xfrm>
              <a:off x="4054647" y="2675359"/>
              <a:ext cx="208890" cy="56226"/>
            </a:xfrm>
            <a:custGeom>
              <a:avLst/>
              <a:gdLst/>
              <a:ahLst/>
              <a:cxnLst/>
              <a:rect l="l" t="t" r="r" b="b"/>
              <a:pathLst>
                <a:path w="7605" h="2047" extrusionOk="0">
                  <a:moveTo>
                    <a:pt x="225" y="0"/>
                  </a:moveTo>
                  <a:lnTo>
                    <a:pt x="180" y="15"/>
                  </a:lnTo>
                  <a:lnTo>
                    <a:pt x="135" y="45"/>
                  </a:lnTo>
                  <a:lnTo>
                    <a:pt x="90" y="75"/>
                  </a:lnTo>
                  <a:lnTo>
                    <a:pt x="60" y="120"/>
                  </a:lnTo>
                  <a:lnTo>
                    <a:pt x="30" y="164"/>
                  </a:lnTo>
                  <a:lnTo>
                    <a:pt x="16" y="224"/>
                  </a:lnTo>
                  <a:lnTo>
                    <a:pt x="1" y="269"/>
                  </a:lnTo>
                  <a:lnTo>
                    <a:pt x="1" y="1778"/>
                  </a:lnTo>
                  <a:lnTo>
                    <a:pt x="16" y="1823"/>
                  </a:lnTo>
                  <a:lnTo>
                    <a:pt x="30" y="1882"/>
                  </a:lnTo>
                  <a:lnTo>
                    <a:pt x="60" y="1927"/>
                  </a:lnTo>
                  <a:lnTo>
                    <a:pt x="90" y="1972"/>
                  </a:lnTo>
                  <a:lnTo>
                    <a:pt x="135" y="2002"/>
                  </a:lnTo>
                  <a:lnTo>
                    <a:pt x="180" y="2032"/>
                  </a:lnTo>
                  <a:lnTo>
                    <a:pt x="225" y="2047"/>
                  </a:lnTo>
                  <a:lnTo>
                    <a:pt x="7381" y="2047"/>
                  </a:lnTo>
                  <a:lnTo>
                    <a:pt x="7426" y="2032"/>
                  </a:lnTo>
                  <a:lnTo>
                    <a:pt x="7485" y="2002"/>
                  </a:lnTo>
                  <a:lnTo>
                    <a:pt x="7515" y="1972"/>
                  </a:lnTo>
                  <a:lnTo>
                    <a:pt x="7560" y="1927"/>
                  </a:lnTo>
                  <a:lnTo>
                    <a:pt x="7575" y="1882"/>
                  </a:lnTo>
                  <a:lnTo>
                    <a:pt x="7605" y="1823"/>
                  </a:lnTo>
                  <a:lnTo>
                    <a:pt x="7605" y="1778"/>
                  </a:lnTo>
                  <a:lnTo>
                    <a:pt x="7605" y="269"/>
                  </a:lnTo>
                  <a:lnTo>
                    <a:pt x="7605" y="224"/>
                  </a:lnTo>
                  <a:lnTo>
                    <a:pt x="7575" y="164"/>
                  </a:lnTo>
                  <a:lnTo>
                    <a:pt x="7560" y="120"/>
                  </a:lnTo>
                  <a:lnTo>
                    <a:pt x="7515" y="75"/>
                  </a:lnTo>
                  <a:lnTo>
                    <a:pt x="7485" y="45"/>
                  </a:lnTo>
                  <a:lnTo>
                    <a:pt x="7426" y="15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582;p33">
              <a:extLst>
                <a:ext uri="{FF2B5EF4-FFF2-40B4-BE49-F238E27FC236}">
                  <a16:creationId xmlns:a16="http://schemas.microsoft.com/office/drawing/2014/main" id="{9B804272-8377-1B14-8D7C-E64E7FD87678}"/>
                </a:ext>
              </a:extLst>
            </p:cNvPr>
            <p:cNvSpPr/>
            <p:nvPr/>
          </p:nvSpPr>
          <p:spPr>
            <a:xfrm>
              <a:off x="3714472" y="2722959"/>
              <a:ext cx="889672" cy="854789"/>
            </a:xfrm>
            <a:custGeom>
              <a:avLst/>
              <a:gdLst/>
              <a:ahLst/>
              <a:cxnLst/>
              <a:rect l="l" t="t" r="r" b="b"/>
              <a:pathLst>
                <a:path w="32390" h="31120" extrusionOk="0">
                  <a:moveTo>
                    <a:pt x="3437" y="0"/>
                  </a:moveTo>
                  <a:lnTo>
                    <a:pt x="3258" y="15"/>
                  </a:lnTo>
                  <a:lnTo>
                    <a:pt x="3078" y="30"/>
                  </a:lnTo>
                  <a:lnTo>
                    <a:pt x="2899" y="75"/>
                  </a:lnTo>
                  <a:lnTo>
                    <a:pt x="2720" y="105"/>
                  </a:lnTo>
                  <a:lnTo>
                    <a:pt x="2540" y="164"/>
                  </a:lnTo>
                  <a:lnTo>
                    <a:pt x="2212" y="284"/>
                  </a:lnTo>
                  <a:lnTo>
                    <a:pt x="1898" y="433"/>
                  </a:lnTo>
                  <a:lnTo>
                    <a:pt x="1599" y="613"/>
                  </a:lnTo>
                  <a:lnTo>
                    <a:pt x="1315" y="822"/>
                  </a:lnTo>
                  <a:lnTo>
                    <a:pt x="1061" y="1061"/>
                  </a:lnTo>
                  <a:lnTo>
                    <a:pt x="822" y="1315"/>
                  </a:lnTo>
                  <a:lnTo>
                    <a:pt x="613" y="1599"/>
                  </a:lnTo>
                  <a:lnTo>
                    <a:pt x="434" y="1897"/>
                  </a:lnTo>
                  <a:lnTo>
                    <a:pt x="285" y="2211"/>
                  </a:lnTo>
                  <a:lnTo>
                    <a:pt x="165" y="2540"/>
                  </a:lnTo>
                  <a:lnTo>
                    <a:pt x="105" y="2719"/>
                  </a:lnTo>
                  <a:lnTo>
                    <a:pt x="75" y="2898"/>
                  </a:lnTo>
                  <a:lnTo>
                    <a:pt x="31" y="3078"/>
                  </a:lnTo>
                  <a:lnTo>
                    <a:pt x="16" y="3257"/>
                  </a:lnTo>
                  <a:lnTo>
                    <a:pt x="1" y="3436"/>
                  </a:lnTo>
                  <a:lnTo>
                    <a:pt x="1" y="3630"/>
                  </a:lnTo>
                  <a:lnTo>
                    <a:pt x="1" y="27489"/>
                  </a:lnTo>
                  <a:lnTo>
                    <a:pt x="1" y="27683"/>
                  </a:lnTo>
                  <a:lnTo>
                    <a:pt x="16" y="27862"/>
                  </a:lnTo>
                  <a:lnTo>
                    <a:pt x="31" y="28042"/>
                  </a:lnTo>
                  <a:lnTo>
                    <a:pt x="75" y="28221"/>
                  </a:lnTo>
                  <a:lnTo>
                    <a:pt x="105" y="28400"/>
                  </a:lnTo>
                  <a:lnTo>
                    <a:pt x="165" y="28564"/>
                  </a:lnTo>
                  <a:lnTo>
                    <a:pt x="285" y="28908"/>
                  </a:lnTo>
                  <a:lnTo>
                    <a:pt x="434" y="29222"/>
                  </a:lnTo>
                  <a:lnTo>
                    <a:pt x="613" y="29521"/>
                  </a:lnTo>
                  <a:lnTo>
                    <a:pt x="822" y="29804"/>
                  </a:lnTo>
                  <a:lnTo>
                    <a:pt x="1061" y="30058"/>
                  </a:lnTo>
                  <a:lnTo>
                    <a:pt x="1315" y="30297"/>
                  </a:lnTo>
                  <a:lnTo>
                    <a:pt x="1599" y="30507"/>
                  </a:lnTo>
                  <a:lnTo>
                    <a:pt x="1898" y="30686"/>
                  </a:lnTo>
                  <a:lnTo>
                    <a:pt x="2212" y="30835"/>
                  </a:lnTo>
                  <a:lnTo>
                    <a:pt x="2540" y="30955"/>
                  </a:lnTo>
                  <a:lnTo>
                    <a:pt x="2720" y="31000"/>
                  </a:lnTo>
                  <a:lnTo>
                    <a:pt x="2899" y="31044"/>
                  </a:lnTo>
                  <a:lnTo>
                    <a:pt x="3078" y="31074"/>
                  </a:lnTo>
                  <a:lnTo>
                    <a:pt x="3258" y="31104"/>
                  </a:lnTo>
                  <a:lnTo>
                    <a:pt x="3437" y="31119"/>
                  </a:lnTo>
                  <a:lnTo>
                    <a:pt x="28939" y="31119"/>
                  </a:lnTo>
                  <a:lnTo>
                    <a:pt x="29118" y="31104"/>
                  </a:lnTo>
                  <a:lnTo>
                    <a:pt x="29312" y="31074"/>
                  </a:lnTo>
                  <a:lnTo>
                    <a:pt x="29491" y="31044"/>
                  </a:lnTo>
                  <a:lnTo>
                    <a:pt x="29656" y="31000"/>
                  </a:lnTo>
                  <a:lnTo>
                    <a:pt x="29835" y="30955"/>
                  </a:lnTo>
                  <a:lnTo>
                    <a:pt x="30164" y="30835"/>
                  </a:lnTo>
                  <a:lnTo>
                    <a:pt x="30477" y="30686"/>
                  </a:lnTo>
                  <a:lnTo>
                    <a:pt x="30776" y="30507"/>
                  </a:lnTo>
                  <a:lnTo>
                    <a:pt x="31060" y="30297"/>
                  </a:lnTo>
                  <a:lnTo>
                    <a:pt x="31314" y="30058"/>
                  </a:lnTo>
                  <a:lnTo>
                    <a:pt x="31553" y="29804"/>
                  </a:lnTo>
                  <a:lnTo>
                    <a:pt x="31762" y="29521"/>
                  </a:lnTo>
                  <a:lnTo>
                    <a:pt x="31942" y="29222"/>
                  </a:lnTo>
                  <a:lnTo>
                    <a:pt x="32106" y="28908"/>
                  </a:lnTo>
                  <a:lnTo>
                    <a:pt x="32225" y="28564"/>
                  </a:lnTo>
                  <a:lnTo>
                    <a:pt x="32270" y="28400"/>
                  </a:lnTo>
                  <a:lnTo>
                    <a:pt x="32315" y="28221"/>
                  </a:lnTo>
                  <a:lnTo>
                    <a:pt x="32345" y="28042"/>
                  </a:lnTo>
                  <a:lnTo>
                    <a:pt x="32360" y="27862"/>
                  </a:lnTo>
                  <a:lnTo>
                    <a:pt x="32375" y="27683"/>
                  </a:lnTo>
                  <a:lnTo>
                    <a:pt x="32390" y="27489"/>
                  </a:lnTo>
                  <a:lnTo>
                    <a:pt x="32390" y="3630"/>
                  </a:lnTo>
                  <a:lnTo>
                    <a:pt x="32375" y="3436"/>
                  </a:lnTo>
                  <a:lnTo>
                    <a:pt x="32360" y="3257"/>
                  </a:lnTo>
                  <a:lnTo>
                    <a:pt x="32345" y="3078"/>
                  </a:lnTo>
                  <a:lnTo>
                    <a:pt x="32315" y="2898"/>
                  </a:lnTo>
                  <a:lnTo>
                    <a:pt x="32270" y="2719"/>
                  </a:lnTo>
                  <a:lnTo>
                    <a:pt x="32225" y="2540"/>
                  </a:lnTo>
                  <a:lnTo>
                    <a:pt x="32106" y="2211"/>
                  </a:lnTo>
                  <a:lnTo>
                    <a:pt x="31942" y="1897"/>
                  </a:lnTo>
                  <a:lnTo>
                    <a:pt x="31762" y="1599"/>
                  </a:lnTo>
                  <a:lnTo>
                    <a:pt x="31553" y="1315"/>
                  </a:lnTo>
                  <a:lnTo>
                    <a:pt x="31314" y="1061"/>
                  </a:lnTo>
                  <a:lnTo>
                    <a:pt x="31060" y="822"/>
                  </a:lnTo>
                  <a:lnTo>
                    <a:pt x="30776" y="613"/>
                  </a:lnTo>
                  <a:lnTo>
                    <a:pt x="30477" y="433"/>
                  </a:lnTo>
                  <a:lnTo>
                    <a:pt x="30164" y="284"/>
                  </a:lnTo>
                  <a:lnTo>
                    <a:pt x="29835" y="164"/>
                  </a:lnTo>
                  <a:lnTo>
                    <a:pt x="29656" y="105"/>
                  </a:lnTo>
                  <a:lnTo>
                    <a:pt x="29491" y="75"/>
                  </a:lnTo>
                  <a:lnTo>
                    <a:pt x="29312" y="30"/>
                  </a:lnTo>
                  <a:lnTo>
                    <a:pt x="29118" y="15"/>
                  </a:lnTo>
                  <a:lnTo>
                    <a:pt x="289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583;p33">
              <a:extLst>
                <a:ext uri="{FF2B5EF4-FFF2-40B4-BE49-F238E27FC236}">
                  <a16:creationId xmlns:a16="http://schemas.microsoft.com/office/drawing/2014/main" id="{55EAD041-B440-EA62-A4BA-CE49C1F04CC3}"/>
                </a:ext>
              </a:extLst>
            </p:cNvPr>
            <p:cNvSpPr/>
            <p:nvPr/>
          </p:nvSpPr>
          <p:spPr>
            <a:xfrm>
              <a:off x="4517515" y="2778332"/>
              <a:ext cx="33263" cy="33291"/>
            </a:xfrm>
            <a:custGeom>
              <a:avLst/>
              <a:gdLst/>
              <a:ahLst/>
              <a:cxnLst/>
              <a:rect l="l" t="t" r="r" b="b"/>
              <a:pathLst>
                <a:path w="1211" h="1212" extrusionOk="0">
                  <a:moveTo>
                    <a:pt x="598" y="1"/>
                  </a:moveTo>
                  <a:lnTo>
                    <a:pt x="479" y="16"/>
                  </a:lnTo>
                  <a:lnTo>
                    <a:pt x="359" y="46"/>
                  </a:lnTo>
                  <a:lnTo>
                    <a:pt x="269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5" y="374"/>
                  </a:lnTo>
                  <a:lnTo>
                    <a:pt x="15" y="479"/>
                  </a:lnTo>
                  <a:lnTo>
                    <a:pt x="0" y="598"/>
                  </a:lnTo>
                  <a:lnTo>
                    <a:pt x="15" y="718"/>
                  </a:lnTo>
                  <a:lnTo>
                    <a:pt x="45" y="838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1" y="1032"/>
                  </a:lnTo>
                  <a:lnTo>
                    <a:pt x="1106" y="942"/>
                  </a:lnTo>
                  <a:lnTo>
                    <a:pt x="1166" y="838"/>
                  </a:lnTo>
                  <a:lnTo>
                    <a:pt x="1196" y="718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1" y="180"/>
                  </a:lnTo>
                  <a:lnTo>
                    <a:pt x="942" y="105"/>
                  </a:lnTo>
                  <a:lnTo>
                    <a:pt x="837" y="46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584;p33">
              <a:extLst>
                <a:ext uri="{FF2B5EF4-FFF2-40B4-BE49-F238E27FC236}">
                  <a16:creationId xmlns:a16="http://schemas.microsoft.com/office/drawing/2014/main" id="{93D0B36B-0E42-B33B-7A68-FC51B4A44CF0}"/>
                </a:ext>
              </a:extLst>
            </p:cNvPr>
            <p:cNvSpPr/>
            <p:nvPr/>
          </p:nvSpPr>
          <p:spPr>
            <a:xfrm>
              <a:off x="4517515" y="3486173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598" y="1"/>
                  </a:moveTo>
                  <a:lnTo>
                    <a:pt x="479" y="16"/>
                  </a:lnTo>
                  <a:lnTo>
                    <a:pt x="359" y="45"/>
                  </a:lnTo>
                  <a:lnTo>
                    <a:pt x="269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5" y="374"/>
                  </a:lnTo>
                  <a:lnTo>
                    <a:pt x="15" y="479"/>
                  </a:lnTo>
                  <a:lnTo>
                    <a:pt x="0" y="598"/>
                  </a:lnTo>
                  <a:lnTo>
                    <a:pt x="15" y="733"/>
                  </a:lnTo>
                  <a:lnTo>
                    <a:pt x="45" y="837"/>
                  </a:lnTo>
                  <a:lnTo>
                    <a:pt x="105" y="942"/>
                  </a:lnTo>
                  <a:lnTo>
                    <a:pt x="180" y="1031"/>
                  </a:lnTo>
                  <a:lnTo>
                    <a:pt x="269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1" y="1031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196" y="733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1" y="180"/>
                  </a:lnTo>
                  <a:lnTo>
                    <a:pt x="942" y="105"/>
                  </a:lnTo>
                  <a:lnTo>
                    <a:pt x="837" y="45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585;p33">
              <a:extLst>
                <a:ext uri="{FF2B5EF4-FFF2-40B4-BE49-F238E27FC236}">
                  <a16:creationId xmlns:a16="http://schemas.microsoft.com/office/drawing/2014/main" id="{AEBC054B-87E2-2215-3E6A-70A74DEE89CF}"/>
                </a:ext>
              </a:extLst>
            </p:cNvPr>
            <p:cNvSpPr/>
            <p:nvPr/>
          </p:nvSpPr>
          <p:spPr>
            <a:xfrm>
              <a:off x="3768224" y="2778332"/>
              <a:ext cx="33263" cy="33291"/>
            </a:xfrm>
            <a:custGeom>
              <a:avLst/>
              <a:gdLst/>
              <a:ahLst/>
              <a:cxnLst/>
              <a:rect l="l" t="t" r="r" b="b"/>
              <a:pathLst>
                <a:path w="1211" h="1212" extrusionOk="0">
                  <a:moveTo>
                    <a:pt x="598" y="1"/>
                  </a:moveTo>
                  <a:lnTo>
                    <a:pt x="479" y="16"/>
                  </a:lnTo>
                  <a:lnTo>
                    <a:pt x="359" y="46"/>
                  </a:lnTo>
                  <a:lnTo>
                    <a:pt x="255" y="105"/>
                  </a:lnTo>
                  <a:lnTo>
                    <a:pt x="165" y="180"/>
                  </a:lnTo>
                  <a:lnTo>
                    <a:pt x="90" y="270"/>
                  </a:lnTo>
                  <a:lnTo>
                    <a:pt x="46" y="374"/>
                  </a:lnTo>
                  <a:lnTo>
                    <a:pt x="1" y="479"/>
                  </a:lnTo>
                  <a:lnTo>
                    <a:pt x="1" y="598"/>
                  </a:lnTo>
                  <a:lnTo>
                    <a:pt x="1" y="718"/>
                  </a:lnTo>
                  <a:lnTo>
                    <a:pt x="46" y="838"/>
                  </a:lnTo>
                  <a:lnTo>
                    <a:pt x="90" y="942"/>
                  </a:lnTo>
                  <a:lnTo>
                    <a:pt x="165" y="1032"/>
                  </a:lnTo>
                  <a:lnTo>
                    <a:pt x="255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2" y="1032"/>
                  </a:lnTo>
                  <a:lnTo>
                    <a:pt x="1106" y="942"/>
                  </a:lnTo>
                  <a:lnTo>
                    <a:pt x="1151" y="838"/>
                  </a:lnTo>
                  <a:lnTo>
                    <a:pt x="1196" y="718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51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37" y="46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586;p33">
              <a:extLst>
                <a:ext uri="{FF2B5EF4-FFF2-40B4-BE49-F238E27FC236}">
                  <a16:creationId xmlns:a16="http://schemas.microsoft.com/office/drawing/2014/main" id="{74285702-9301-1DB6-773C-CCC95DF7ED25}"/>
                </a:ext>
              </a:extLst>
            </p:cNvPr>
            <p:cNvSpPr/>
            <p:nvPr/>
          </p:nvSpPr>
          <p:spPr>
            <a:xfrm>
              <a:off x="3768224" y="3486173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598" y="1"/>
                  </a:moveTo>
                  <a:lnTo>
                    <a:pt x="479" y="16"/>
                  </a:lnTo>
                  <a:lnTo>
                    <a:pt x="359" y="45"/>
                  </a:lnTo>
                  <a:lnTo>
                    <a:pt x="255" y="105"/>
                  </a:lnTo>
                  <a:lnTo>
                    <a:pt x="165" y="180"/>
                  </a:lnTo>
                  <a:lnTo>
                    <a:pt x="90" y="270"/>
                  </a:lnTo>
                  <a:lnTo>
                    <a:pt x="46" y="374"/>
                  </a:lnTo>
                  <a:lnTo>
                    <a:pt x="1" y="479"/>
                  </a:lnTo>
                  <a:lnTo>
                    <a:pt x="1" y="598"/>
                  </a:lnTo>
                  <a:lnTo>
                    <a:pt x="1" y="733"/>
                  </a:lnTo>
                  <a:lnTo>
                    <a:pt x="46" y="837"/>
                  </a:lnTo>
                  <a:lnTo>
                    <a:pt x="90" y="942"/>
                  </a:lnTo>
                  <a:lnTo>
                    <a:pt x="165" y="1031"/>
                  </a:lnTo>
                  <a:lnTo>
                    <a:pt x="255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2" y="1031"/>
                  </a:lnTo>
                  <a:lnTo>
                    <a:pt x="1106" y="942"/>
                  </a:lnTo>
                  <a:lnTo>
                    <a:pt x="1151" y="837"/>
                  </a:lnTo>
                  <a:lnTo>
                    <a:pt x="1196" y="733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51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37" y="45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587;p33">
              <a:extLst>
                <a:ext uri="{FF2B5EF4-FFF2-40B4-BE49-F238E27FC236}">
                  <a16:creationId xmlns:a16="http://schemas.microsoft.com/office/drawing/2014/main" id="{4DBF0586-D43D-5FA6-BA58-DB564791DBFA}"/>
                </a:ext>
              </a:extLst>
            </p:cNvPr>
            <p:cNvSpPr/>
            <p:nvPr/>
          </p:nvSpPr>
          <p:spPr>
            <a:xfrm>
              <a:off x="3832249" y="2972850"/>
              <a:ext cx="675041" cy="359083"/>
            </a:xfrm>
            <a:custGeom>
              <a:avLst/>
              <a:gdLst/>
              <a:ahLst/>
              <a:cxnLst/>
              <a:rect l="l" t="t" r="r" b="b"/>
              <a:pathLst>
                <a:path w="24576" h="13073" extrusionOk="0">
                  <a:moveTo>
                    <a:pt x="2032" y="0"/>
                  </a:moveTo>
                  <a:lnTo>
                    <a:pt x="1823" y="15"/>
                  </a:lnTo>
                  <a:lnTo>
                    <a:pt x="1629" y="45"/>
                  </a:lnTo>
                  <a:lnTo>
                    <a:pt x="1420" y="90"/>
                  </a:lnTo>
                  <a:lnTo>
                    <a:pt x="1240" y="165"/>
                  </a:lnTo>
                  <a:lnTo>
                    <a:pt x="1061" y="239"/>
                  </a:lnTo>
                  <a:lnTo>
                    <a:pt x="897" y="344"/>
                  </a:lnTo>
                  <a:lnTo>
                    <a:pt x="732" y="463"/>
                  </a:lnTo>
                  <a:lnTo>
                    <a:pt x="598" y="598"/>
                  </a:lnTo>
                  <a:lnTo>
                    <a:pt x="463" y="747"/>
                  </a:lnTo>
                  <a:lnTo>
                    <a:pt x="344" y="897"/>
                  </a:lnTo>
                  <a:lnTo>
                    <a:pt x="239" y="1061"/>
                  </a:lnTo>
                  <a:lnTo>
                    <a:pt x="150" y="1240"/>
                  </a:lnTo>
                  <a:lnTo>
                    <a:pt x="90" y="1434"/>
                  </a:lnTo>
                  <a:lnTo>
                    <a:pt x="45" y="1629"/>
                  </a:lnTo>
                  <a:lnTo>
                    <a:pt x="0" y="1823"/>
                  </a:lnTo>
                  <a:lnTo>
                    <a:pt x="0" y="2032"/>
                  </a:lnTo>
                  <a:lnTo>
                    <a:pt x="0" y="11041"/>
                  </a:lnTo>
                  <a:lnTo>
                    <a:pt x="0" y="11250"/>
                  </a:lnTo>
                  <a:lnTo>
                    <a:pt x="45" y="11444"/>
                  </a:lnTo>
                  <a:lnTo>
                    <a:pt x="90" y="11638"/>
                  </a:lnTo>
                  <a:lnTo>
                    <a:pt x="150" y="11832"/>
                  </a:lnTo>
                  <a:lnTo>
                    <a:pt x="239" y="12012"/>
                  </a:lnTo>
                  <a:lnTo>
                    <a:pt x="344" y="12176"/>
                  </a:lnTo>
                  <a:lnTo>
                    <a:pt x="463" y="12325"/>
                  </a:lnTo>
                  <a:lnTo>
                    <a:pt x="598" y="12475"/>
                  </a:lnTo>
                  <a:lnTo>
                    <a:pt x="732" y="12609"/>
                  </a:lnTo>
                  <a:lnTo>
                    <a:pt x="897" y="12729"/>
                  </a:lnTo>
                  <a:lnTo>
                    <a:pt x="1061" y="12833"/>
                  </a:lnTo>
                  <a:lnTo>
                    <a:pt x="1240" y="12908"/>
                  </a:lnTo>
                  <a:lnTo>
                    <a:pt x="1420" y="12983"/>
                  </a:lnTo>
                  <a:lnTo>
                    <a:pt x="1629" y="13028"/>
                  </a:lnTo>
                  <a:lnTo>
                    <a:pt x="1823" y="13057"/>
                  </a:lnTo>
                  <a:lnTo>
                    <a:pt x="2032" y="13072"/>
                  </a:lnTo>
                  <a:lnTo>
                    <a:pt x="22544" y="13072"/>
                  </a:lnTo>
                  <a:lnTo>
                    <a:pt x="22753" y="13057"/>
                  </a:lnTo>
                  <a:lnTo>
                    <a:pt x="22948" y="13028"/>
                  </a:lnTo>
                  <a:lnTo>
                    <a:pt x="23142" y="12983"/>
                  </a:lnTo>
                  <a:lnTo>
                    <a:pt x="23336" y="12908"/>
                  </a:lnTo>
                  <a:lnTo>
                    <a:pt x="23515" y="12833"/>
                  </a:lnTo>
                  <a:lnTo>
                    <a:pt x="23680" y="12729"/>
                  </a:lnTo>
                  <a:lnTo>
                    <a:pt x="23829" y="12609"/>
                  </a:lnTo>
                  <a:lnTo>
                    <a:pt x="23978" y="12475"/>
                  </a:lnTo>
                  <a:lnTo>
                    <a:pt x="24113" y="12325"/>
                  </a:lnTo>
                  <a:lnTo>
                    <a:pt x="24232" y="12176"/>
                  </a:lnTo>
                  <a:lnTo>
                    <a:pt x="24322" y="12012"/>
                  </a:lnTo>
                  <a:lnTo>
                    <a:pt x="24412" y="11832"/>
                  </a:lnTo>
                  <a:lnTo>
                    <a:pt x="24486" y="11638"/>
                  </a:lnTo>
                  <a:lnTo>
                    <a:pt x="24531" y="11444"/>
                  </a:lnTo>
                  <a:lnTo>
                    <a:pt x="24561" y="11250"/>
                  </a:lnTo>
                  <a:lnTo>
                    <a:pt x="24576" y="11041"/>
                  </a:lnTo>
                  <a:lnTo>
                    <a:pt x="24576" y="2032"/>
                  </a:lnTo>
                  <a:lnTo>
                    <a:pt x="24561" y="1823"/>
                  </a:lnTo>
                  <a:lnTo>
                    <a:pt x="24531" y="1629"/>
                  </a:lnTo>
                  <a:lnTo>
                    <a:pt x="24486" y="1434"/>
                  </a:lnTo>
                  <a:lnTo>
                    <a:pt x="24412" y="1240"/>
                  </a:lnTo>
                  <a:lnTo>
                    <a:pt x="24322" y="1061"/>
                  </a:lnTo>
                  <a:lnTo>
                    <a:pt x="24232" y="897"/>
                  </a:lnTo>
                  <a:lnTo>
                    <a:pt x="24113" y="747"/>
                  </a:lnTo>
                  <a:lnTo>
                    <a:pt x="23978" y="598"/>
                  </a:lnTo>
                  <a:lnTo>
                    <a:pt x="23829" y="463"/>
                  </a:lnTo>
                  <a:lnTo>
                    <a:pt x="23680" y="344"/>
                  </a:lnTo>
                  <a:lnTo>
                    <a:pt x="23515" y="239"/>
                  </a:lnTo>
                  <a:lnTo>
                    <a:pt x="23336" y="165"/>
                  </a:lnTo>
                  <a:lnTo>
                    <a:pt x="23142" y="90"/>
                  </a:lnTo>
                  <a:lnTo>
                    <a:pt x="22948" y="45"/>
                  </a:lnTo>
                  <a:lnTo>
                    <a:pt x="22753" y="15"/>
                  </a:lnTo>
                  <a:lnTo>
                    <a:pt x="225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588;p33">
              <a:extLst>
                <a:ext uri="{FF2B5EF4-FFF2-40B4-BE49-F238E27FC236}">
                  <a16:creationId xmlns:a16="http://schemas.microsoft.com/office/drawing/2014/main" id="{3A21EE79-E5A9-DC1D-9BA3-4D087C2192A9}"/>
                </a:ext>
              </a:extLst>
            </p:cNvPr>
            <p:cNvSpPr/>
            <p:nvPr/>
          </p:nvSpPr>
          <p:spPr>
            <a:xfrm>
              <a:off x="3889270" y="2999932"/>
              <a:ext cx="560996" cy="79216"/>
            </a:xfrm>
            <a:custGeom>
              <a:avLst/>
              <a:gdLst/>
              <a:ahLst/>
              <a:cxnLst/>
              <a:rect l="l" t="t" r="r" b="b"/>
              <a:pathLst>
                <a:path w="20424" h="2884" extrusionOk="0">
                  <a:moveTo>
                    <a:pt x="255" y="0"/>
                  </a:moveTo>
                  <a:lnTo>
                    <a:pt x="195" y="15"/>
                  </a:lnTo>
                  <a:lnTo>
                    <a:pt x="135" y="45"/>
                  </a:lnTo>
                  <a:lnTo>
                    <a:pt x="91" y="90"/>
                  </a:lnTo>
                  <a:lnTo>
                    <a:pt x="46" y="135"/>
                  </a:lnTo>
                  <a:lnTo>
                    <a:pt x="31" y="194"/>
                  </a:lnTo>
                  <a:lnTo>
                    <a:pt x="1" y="254"/>
                  </a:lnTo>
                  <a:lnTo>
                    <a:pt x="1" y="314"/>
                  </a:lnTo>
                  <a:lnTo>
                    <a:pt x="1" y="2570"/>
                  </a:lnTo>
                  <a:lnTo>
                    <a:pt x="1" y="2630"/>
                  </a:lnTo>
                  <a:lnTo>
                    <a:pt x="31" y="2689"/>
                  </a:lnTo>
                  <a:lnTo>
                    <a:pt x="46" y="2749"/>
                  </a:lnTo>
                  <a:lnTo>
                    <a:pt x="91" y="2794"/>
                  </a:lnTo>
                  <a:lnTo>
                    <a:pt x="135" y="2839"/>
                  </a:lnTo>
                  <a:lnTo>
                    <a:pt x="195" y="2869"/>
                  </a:lnTo>
                  <a:lnTo>
                    <a:pt x="255" y="2884"/>
                  </a:lnTo>
                  <a:lnTo>
                    <a:pt x="20169" y="2884"/>
                  </a:lnTo>
                  <a:lnTo>
                    <a:pt x="20229" y="2869"/>
                  </a:lnTo>
                  <a:lnTo>
                    <a:pt x="20289" y="2839"/>
                  </a:lnTo>
                  <a:lnTo>
                    <a:pt x="20334" y="2794"/>
                  </a:lnTo>
                  <a:lnTo>
                    <a:pt x="20364" y="2749"/>
                  </a:lnTo>
                  <a:lnTo>
                    <a:pt x="20394" y="2689"/>
                  </a:lnTo>
                  <a:lnTo>
                    <a:pt x="20408" y="2630"/>
                  </a:lnTo>
                  <a:lnTo>
                    <a:pt x="20423" y="2570"/>
                  </a:lnTo>
                  <a:lnTo>
                    <a:pt x="20423" y="314"/>
                  </a:lnTo>
                  <a:lnTo>
                    <a:pt x="20408" y="254"/>
                  </a:lnTo>
                  <a:lnTo>
                    <a:pt x="20394" y="194"/>
                  </a:lnTo>
                  <a:lnTo>
                    <a:pt x="20364" y="135"/>
                  </a:lnTo>
                  <a:lnTo>
                    <a:pt x="20334" y="90"/>
                  </a:lnTo>
                  <a:lnTo>
                    <a:pt x="20289" y="45"/>
                  </a:lnTo>
                  <a:lnTo>
                    <a:pt x="20229" y="15"/>
                  </a:lnTo>
                  <a:lnTo>
                    <a:pt x="20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589;p33">
              <a:extLst>
                <a:ext uri="{FF2B5EF4-FFF2-40B4-BE49-F238E27FC236}">
                  <a16:creationId xmlns:a16="http://schemas.microsoft.com/office/drawing/2014/main" id="{F1B4BAA5-12F9-1A62-E010-7350DBBCF5BA}"/>
                </a:ext>
              </a:extLst>
            </p:cNvPr>
            <p:cNvSpPr/>
            <p:nvPr/>
          </p:nvSpPr>
          <p:spPr>
            <a:xfrm>
              <a:off x="3910199" y="3026602"/>
              <a:ext cx="519960" cy="25874"/>
            </a:xfrm>
            <a:custGeom>
              <a:avLst/>
              <a:gdLst/>
              <a:ahLst/>
              <a:cxnLst/>
              <a:rect l="l" t="t" r="r" b="b"/>
              <a:pathLst>
                <a:path w="18930" h="942" extrusionOk="0">
                  <a:moveTo>
                    <a:pt x="2361" y="0"/>
                  </a:moveTo>
                  <a:lnTo>
                    <a:pt x="2257" y="15"/>
                  </a:lnTo>
                  <a:lnTo>
                    <a:pt x="2152" y="30"/>
                  </a:lnTo>
                  <a:lnTo>
                    <a:pt x="2063" y="60"/>
                  </a:lnTo>
                  <a:lnTo>
                    <a:pt x="1973" y="105"/>
                  </a:lnTo>
                  <a:lnTo>
                    <a:pt x="1883" y="150"/>
                  </a:lnTo>
                  <a:lnTo>
                    <a:pt x="1794" y="209"/>
                  </a:lnTo>
                  <a:lnTo>
                    <a:pt x="1734" y="284"/>
                  </a:lnTo>
                  <a:lnTo>
                    <a:pt x="1659" y="374"/>
                  </a:lnTo>
                  <a:lnTo>
                    <a:pt x="1584" y="463"/>
                  </a:lnTo>
                  <a:lnTo>
                    <a:pt x="1495" y="523"/>
                  </a:lnTo>
                  <a:lnTo>
                    <a:pt x="1390" y="568"/>
                  </a:lnTo>
                  <a:lnTo>
                    <a:pt x="1271" y="583"/>
                  </a:lnTo>
                  <a:lnTo>
                    <a:pt x="1151" y="568"/>
                  </a:lnTo>
                  <a:lnTo>
                    <a:pt x="1047" y="523"/>
                  </a:lnTo>
                  <a:lnTo>
                    <a:pt x="942" y="463"/>
                  </a:lnTo>
                  <a:lnTo>
                    <a:pt x="867" y="374"/>
                  </a:lnTo>
                  <a:lnTo>
                    <a:pt x="837" y="344"/>
                  </a:lnTo>
                  <a:lnTo>
                    <a:pt x="808" y="314"/>
                  </a:lnTo>
                  <a:lnTo>
                    <a:pt x="763" y="299"/>
                  </a:lnTo>
                  <a:lnTo>
                    <a:pt x="180" y="299"/>
                  </a:lnTo>
                  <a:lnTo>
                    <a:pt x="105" y="314"/>
                  </a:lnTo>
                  <a:lnTo>
                    <a:pt x="46" y="344"/>
                  </a:lnTo>
                  <a:lnTo>
                    <a:pt x="16" y="404"/>
                  </a:lnTo>
                  <a:lnTo>
                    <a:pt x="1" y="478"/>
                  </a:lnTo>
                  <a:lnTo>
                    <a:pt x="16" y="538"/>
                  </a:lnTo>
                  <a:lnTo>
                    <a:pt x="46" y="598"/>
                  </a:lnTo>
                  <a:lnTo>
                    <a:pt x="105" y="643"/>
                  </a:lnTo>
                  <a:lnTo>
                    <a:pt x="180" y="658"/>
                  </a:lnTo>
                  <a:lnTo>
                    <a:pt x="628" y="658"/>
                  </a:lnTo>
                  <a:lnTo>
                    <a:pt x="703" y="717"/>
                  </a:lnTo>
                  <a:lnTo>
                    <a:pt x="763" y="777"/>
                  </a:lnTo>
                  <a:lnTo>
                    <a:pt x="837" y="822"/>
                  </a:lnTo>
                  <a:lnTo>
                    <a:pt x="912" y="867"/>
                  </a:lnTo>
                  <a:lnTo>
                    <a:pt x="1002" y="897"/>
                  </a:lnTo>
                  <a:lnTo>
                    <a:pt x="1091" y="927"/>
                  </a:lnTo>
                  <a:lnTo>
                    <a:pt x="1181" y="942"/>
                  </a:lnTo>
                  <a:lnTo>
                    <a:pt x="1271" y="942"/>
                  </a:lnTo>
                  <a:lnTo>
                    <a:pt x="1375" y="927"/>
                  </a:lnTo>
                  <a:lnTo>
                    <a:pt x="1465" y="912"/>
                  </a:lnTo>
                  <a:lnTo>
                    <a:pt x="1570" y="882"/>
                  </a:lnTo>
                  <a:lnTo>
                    <a:pt x="1659" y="837"/>
                  </a:lnTo>
                  <a:lnTo>
                    <a:pt x="1749" y="792"/>
                  </a:lnTo>
                  <a:lnTo>
                    <a:pt x="1823" y="732"/>
                  </a:lnTo>
                  <a:lnTo>
                    <a:pt x="1898" y="658"/>
                  </a:lnTo>
                  <a:lnTo>
                    <a:pt x="1958" y="568"/>
                  </a:lnTo>
                  <a:lnTo>
                    <a:pt x="2033" y="478"/>
                  </a:lnTo>
                  <a:lnTo>
                    <a:pt x="2137" y="419"/>
                  </a:lnTo>
                  <a:lnTo>
                    <a:pt x="2242" y="374"/>
                  </a:lnTo>
                  <a:lnTo>
                    <a:pt x="2361" y="359"/>
                  </a:lnTo>
                  <a:lnTo>
                    <a:pt x="2481" y="374"/>
                  </a:lnTo>
                  <a:lnTo>
                    <a:pt x="2585" y="419"/>
                  </a:lnTo>
                  <a:lnTo>
                    <a:pt x="2675" y="478"/>
                  </a:lnTo>
                  <a:lnTo>
                    <a:pt x="2765" y="568"/>
                  </a:lnTo>
                  <a:lnTo>
                    <a:pt x="2824" y="658"/>
                  </a:lnTo>
                  <a:lnTo>
                    <a:pt x="2899" y="732"/>
                  </a:lnTo>
                  <a:lnTo>
                    <a:pt x="2974" y="792"/>
                  </a:lnTo>
                  <a:lnTo>
                    <a:pt x="3063" y="837"/>
                  </a:lnTo>
                  <a:lnTo>
                    <a:pt x="3153" y="882"/>
                  </a:lnTo>
                  <a:lnTo>
                    <a:pt x="3243" y="912"/>
                  </a:lnTo>
                  <a:lnTo>
                    <a:pt x="3347" y="927"/>
                  </a:lnTo>
                  <a:lnTo>
                    <a:pt x="3452" y="942"/>
                  </a:lnTo>
                  <a:lnTo>
                    <a:pt x="3556" y="927"/>
                  </a:lnTo>
                  <a:lnTo>
                    <a:pt x="3661" y="912"/>
                  </a:lnTo>
                  <a:lnTo>
                    <a:pt x="3751" y="882"/>
                  </a:lnTo>
                  <a:lnTo>
                    <a:pt x="3840" y="837"/>
                  </a:lnTo>
                  <a:lnTo>
                    <a:pt x="3930" y="792"/>
                  </a:lnTo>
                  <a:lnTo>
                    <a:pt x="4005" y="732"/>
                  </a:lnTo>
                  <a:lnTo>
                    <a:pt x="4079" y="658"/>
                  </a:lnTo>
                  <a:lnTo>
                    <a:pt x="4154" y="568"/>
                  </a:lnTo>
                  <a:lnTo>
                    <a:pt x="4229" y="478"/>
                  </a:lnTo>
                  <a:lnTo>
                    <a:pt x="4318" y="419"/>
                  </a:lnTo>
                  <a:lnTo>
                    <a:pt x="4423" y="374"/>
                  </a:lnTo>
                  <a:lnTo>
                    <a:pt x="4543" y="359"/>
                  </a:lnTo>
                  <a:lnTo>
                    <a:pt x="4662" y="374"/>
                  </a:lnTo>
                  <a:lnTo>
                    <a:pt x="4767" y="419"/>
                  </a:lnTo>
                  <a:lnTo>
                    <a:pt x="4871" y="478"/>
                  </a:lnTo>
                  <a:lnTo>
                    <a:pt x="4946" y="568"/>
                  </a:lnTo>
                  <a:lnTo>
                    <a:pt x="5006" y="658"/>
                  </a:lnTo>
                  <a:lnTo>
                    <a:pt x="5080" y="732"/>
                  </a:lnTo>
                  <a:lnTo>
                    <a:pt x="5155" y="792"/>
                  </a:lnTo>
                  <a:lnTo>
                    <a:pt x="5245" y="837"/>
                  </a:lnTo>
                  <a:lnTo>
                    <a:pt x="5334" y="882"/>
                  </a:lnTo>
                  <a:lnTo>
                    <a:pt x="5439" y="912"/>
                  </a:lnTo>
                  <a:lnTo>
                    <a:pt x="5529" y="927"/>
                  </a:lnTo>
                  <a:lnTo>
                    <a:pt x="5633" y="942"/>
                  </a:lnTo>
                  <a:lnTo>
                    <a:pt x="5738" y="927"/>
                  </a:lnTo>
                  <a:lnTo>
                    <a:pt x="5842" y="912"/>
                  </a:lnTo>
                  <a:lnTo>
                    <a:pt x="5932" y="882"/>
                  </a:lnTo>
                  <a:lnTo>
                    <a:pt x="6036" y="837"/>
                  </a:lnTo>
                  <a:lnTo>
                    <a:pt x="6111" y="792"/>
                  </a:lnTo>
                  <a:lnTo>
                    <a:pt x="6201" y="732"/>
                  </a:lnTo>
                  <a:lnTo>
                    <a:pt x="6261" y="658"/>
                  </a:lnTo>
                  <a:lnTo>
                    <a:pt x="6335" y="568"/>
                  </a:lnTo>
                  <a:lnTo>
                    <a:pt x="6410" y="478"/>
                  </a:lnTo>
                  <a:lnTo>
                    <a:pt x="6500" y="419"/>
                  </a:lnTo>
                  <a:lnTo>
                    <a:pt x="6619" y="389"/>
                  </a:lnTo>
                  <a:lnTo>
                    <a:pt x="6724" y="374"/>
                  </a:lnTo>
                  <a:lnTo>
                    <a:pt x="6843" y="389"/>
                  </a:lnTo>
                  <a:lnTo>
                    <a:pt x="6948" y="419"/>
                  </a:lnTo>
                  <a:lnTo>
                    <a:pt x="7052" y="478"/>
                  </a:lnTo>
                  <a:lnTo>
                    <a:pt x="7127" y="568"/>
                  </a:lnTo>
                  <a:lnTo>
                    <a:pt x="7187" y="658"/>
                  </a:lnTo>
                  <a:lnTo>
                    <a:pt x="7262" y="732"/>
                  </a:lnTo>
                  <a:lnTo>
                    <a:pt x="7336" y="792"/>
                  </a:lnTo>
                  <a:lnTo>
                    <a:pt x="7426" y="837"/>
                  </a:lnTo>
                  <a:lnTo>
                    <a:pt x="7515" y="882"/>
                  </a:lnTo>
                  <a:lnTo>
                    <a:pt x="7620" y="912"/>
                  </a:lnTo>
                  <a:lnTo>
                    <a:pt x="7725" y="927"/>
                  </a:lnTo>
                  <a:lnTo>
                    <a:pt x="7814" y="942"/>
                  </a:lnTo>
                  <a:lnTo>
                    <a:pt x="7829" y="942"/>
                  </a:lnTo>
                  <a:lnTo>
                    <a:pt x="7919" y="927"/>
                  </a:lnTo>
                  <a:lnTo>
                    <a:pt x="8023" y="912"/>
                  </a:lnTo>
                  <a:lnTo>
                    <a:pt x="8128" y="882"/>
                  </a:lnTo>
                  <a:lnTo>
                    <a:pt x="8218" y="837"/>
                  </a:lnTo>
                  <a:lnTo>
                    <a:pt x="8307" y="792"/>
                  </a:lnTo>
                  <a:lnTo>
                    <a:pt x="8382" y="732"/>
                  </a:lnTo>
                  <a:lnTo>
                    <a:pt x="8457" y="658"/>
                  </a:lnTo>
                  <a:lnTo>
                    <a:pt x="8516" y="568"/>
                  </a:lnTo>
                  <a:lnTo>
                    <a:pt x="8591" y="478"/>
                  </a:lnTo>
                  <a:lnTo>
                    <a:pt x="8696" y="419"/>
                  </a:lnTo>
                  <a:lnTo>
                    <a:pt x="8800" y="389"/>
                  </a:lnTo>
                  <a:lnTo>
                    <a:pt x="8920" y="374"/>
                  </a:lnTo>
                  <a:lnTo>
                    <a:pt x="9024" y="389"/>
                  </a:lnTo>
                  <a:lnTo>
                    <a:pt x="9144" y="419"/>
                  </a:lnTo>
                  <a:lnTo>
                    <a:pt x="9234" y="478"/>
                  </a:lnTo>
                  <a:lnTo>
                    <a:pt x="9308" y="568"/>
                  </a:lnTo>
                  <a:lnTo>
                    <a:pt x="9383" y="658"/>
                  </a:lnTo>
                  <a:lnTo>
                    <a:pt x="9443" y="732"/>
                  </a:lnTo>
                  <a:lnTo>
                    <a:pt x="9532" y="792"/>
                  </a:lnTo>
                  <a:lnTo>
                    <a:pt x="9607" y="837"/>
                  </a:lnTo>
                  <a:lnTo>
                    <a:pt x="9712" y="882"/>
                  </a:lnTo>
                  <a:lnTo>
                    <a:pt x="9801" y="912"/>
                  </a:lnTo>
                  <a:lnTo>
                    <a:pt x="9906" y="927"/>
                  </a:lnTo>
                  <a:lnTo>
                    <a:pt x="10010" y="942"/>
                  </a:lnTo>
                  <a:lnTo>
                    <a:pt x="10115" y="927"/>
                  </a:lnTo>
                  <a:lnTo>
                    <a:pt x="10205" y="912"/>
                  </a:lnTo>
                  <a:lnTo>
                    <a:pt x="10309" y="882"/>
                  </a:lnTo>
                  <a:lnTo>
                    <a:pt x="10399" y="837"/>
                  </a:lnTo>
                  <a:lnTo>
                    <a:pt x="10488" y="792"/>
                  </a:lnTo>
                  <a:lnTo>
                    <a:pt x="10563" y="732"/>
                  </a:lnTo>
                  <a:lnTo>
                    <a:pt x="10638" y="658"/>
                  </a:lnTo>
                  <a:lnTo>
                    <a:pt x="10698" y="568"/>
                  </a:lnTo>
                  <a:lnTo>
                    <a:pt x="10787" y="478"/>
                  </a:lnTo>
                  <a:lnTo>
                    <a:pt x="10877" y="419"/>
                  </a:lnTo>
                  <a:lnTo>
                    <a:pt x="10981" y="389"/>
                  </a:lnTo>
                  <a:lnTo>
                    <a:pt x="11101" y="374"/>
                  </a:lnTo>
                  <a:lnTo>
                    <a:pt x="11221" y="389"/>
                  </a:lnTo>
                  <a:lnTo>
                    <a:pt x="11325" y="419"/>
                  </a:lnTo>
                  <a:lnTo>
                    <a:pt x="11415" y="478"/>
                  </a:lnTo>
                  <a:lnTo>
                    <a:pt x="11504" y="568"/>
                  </a:lnTo>
                  <a:lnTo>
                    <a:pt x="11564" y="658"/>
                  </a:lnTo>
                  <a:lnTo>
                    <a:pt x="11639" y="732"/>
                  </a:lnTo>
                  <a:lnTo>
                    <a:pt x="11714" y="792"/>
                  </a:lnTo>
                  <a:lnTo>
                    <a:pt x="11803" y="837"/>
                  </a:lnTo>
                  <a:lnTo>
                    <a:pt x="11893" y="882"/>
                  </a:lnTo>
                  <a:lnTo>
                    <a:pt x="11982" y="912"/>
                  </a:lnTo>
                  <a:lnTo>
                    <a:pt x="12087" y="927"/>
                  </a:lnTo>
                  <a:lnTo>
                    <a:pt x="12192" y="942"/>
                  </a:lnTo>
                  <a:lnTo>
                    <a:pt x="12296" y="927"/>
                  </a:lnTo>
                  <a:lnTo>
                    <a:pt x="12401" y="912"/>
                  </a:lnTo>
                  <a:lnTo>
                    <a:pt x="12490" y="882"/>
                  </a:lnTo>
                  <a:lnTo>
                    <a:pt x="12580" y="837"/>
                  </a:lnTo>
                  <a:lnTo>
                    <a:pt x="12670" y="792"/>
                  </a:lnTo>
                  <a:lnTo>
                    <a:pt x="12744" y="732"/>
                  </a:lnTo>
                  <a:lnTo>
                    <a:pt x="12819" y="658"/>
                  </a:lnTo>
                  <a:lnTo>
                    <a:pt x="12894" y="568"/>
                  </a:lnTo>
                  <a:lnTo>
                    <a:pt x="12968" y="478"/>
                  </a:lnTo>
                  <a:lnTo>
                    <a:pt x="13058" y="419"/>
                  </a:lnTo>
                  <a:lnTo>
                    <a:pt x="13163" y="389"/>
                  </a:lnTo>
                  <a:lnTo>
                    <a:pt x="13282" y="374"/>
                  </a:lnTo>
                  <a:lnTo>
                    <a:pt x="13402" y="389"/>
                  </a:lnTo>
                  <a:lnTo>
                    <a:pt x="13506" y="419"/>
                  </a:lnTo>
                  <a:lnTo>
                    <a:pt x="13596" y="478"/>
                  </a:lnTo>
                  <a:lnTo>
                    <a:pt x="13686" y="568"/>
                  </a:lnTo>
                  <a:lnTo>
                    <a:pt x="13745" y="658"/>
                  </a:lnTo>
                  <a:lnTo>
                    <a:pt x="13820" y="732"/>
                  </a:lnTo>
                  <a:lnTo>
                    <a:pt x="13895" y="792"/>
                  </a:lnTo>
                  <a:lnTo>
                    <a:pt x="13984" y="837"/>
                  </a:lnTo>
                  <a:lnTo>
                    <a:pt x="14074" y="882"/>
                  </a:lnTo>
                  <a:lnTo>
                    <a:pt x="14179" y="912"/>
                  </a:lnTo>
                  <a:lnTo>
                    <a:pt x="14268" y="927"/>
                  </a:lnTo>
                  <a:lnTo>
                    <a:pt x="14373" y="942"/>
                  </a:lnTo>
                  <a:lnTo>
                    <a:pt x="14477" y="927"/>
                  </a:lnTo>
                  <a:lnTo>
                    <a:pt x="14582" y="912"/>
                  </a:lnTo>
                  <a:lnTo>
                    <a:pt x="14672" y="882"/>
                  </a:lnTo>
                  <a:lnTo>
                    <a:pt x="14776" y="837"/>
                  </a:lnTo>
                  <a:lnTo>
                    <a:pt x="14851" y="792"/>
                  </a:lnTo>
                  <a:lnTo>
                    <a:pt x="14940" y="732"/>
                  </a:lnTo>
                  <a:lnTo>
                    <a:pt x="15015" y="658"/>
                  </a:lnTo>
                  <a:lnTo>
                    <a:pt x="15075" y="568"/>
                  </a:lnTo>
                  <a:lnTo>
                    <a:pt x="15150" y="478"/>
                  </a:lnTo>
                  <a:lnTo>
                    <a:pt x="15239" y="419"/>
                  </a:lnTo>
                  <a:lnTo>
                    <a:pt x="15359" y="389"/>
                  </a:lnTo>
                  <a:lnTo>
                    <a:pt x="15463" y="374"/>
                  </a:lnTo>
                  <a:lnTo>
                    <a:pt x="15583" y="389"/>
                  </a:lnTo>
                  <a:lnTo>
                    <a:pt x="15687" y="419"/>
                  </a:lnTo>
                  <a:lnTo>
                    <a:pt x="15792" y="478"/>
                  </a:lnTo>
                  <a:lnTo>
                    <a:pt x="15867" y="568"/>
                  </a:lnTo>
                  <a:lnTo>
                    <a:pt x="15926" y="658"/>
                  </a:lnTo>
                  <a:lnTo>
                    <a:pt x="16001" y="732"/>
                  </a:lnTo>
                  <a:lnTo>
                    <a:pt x="16076" y="792"/>
                  </a:lnTo>
                  <a:lnTo>
                    <a:pt x="16166" y="837"/>
                  </a:lnTo>
                  <a:lnTo>
                    <a:pt x="16255" y="882"/>
                  </a:lnTo>
                  <a:lnTo>
                    <a:pt x="16360" y="912"/>
                  </a:lnTo>
                  <a:lnTo>
                    <a:pt x="16464" y="942"/>
                  </a:lnTo>
                  <a:lnTo>
                    <a:pt x="16659" y="942"/>
                  </a:lnTo>
                  <a:lnTo>
                    <a:pt x="16763" y="912"/>
                  </a:lnTo>
                  <a:lnTo>
                    <a:pt x="16868" y="882"/>
                  </a:lnTo>
                  <a:lnTo>
                    <a:pt x="16957" y="837"/>
                  </a:lnTo>
                  <a:lnTo>
                    <a:pt x="17047" y="792"/>
                  </a:lnTo>
                  <a:lnTo>
                    <a:pt x="17122" y="732"/>
                  </a:lnTo>
                  <a:lnTo>
                    <a:pt x="17196" y="658"/>
                  </a:lnTo>
                  <a:lnTo>
                    <a:pt x="17256" y="568"/>
                  </a:lnTo>
                  <a:lnTo>
                    <a:pt x="17331" y="478"/>
                  </a:lnTo>
                  <a:lnTo>
                    <a:pt x="17435" y="419"/>
                  </a:lnTo>
                  <a:lnTo>
                    <a:pt x="17540" y="374"/>
                  </a:lnTo>
                  <a:lnTo>
                    <a:pt x="17659" y="359"/>
                  </a:lnTo>
                  <a:lnTo>
                    <a:pt x="17779" y="374"/>
                  </a:lnTo>
                  <a:lnTo>
                    <a:pt x="17884" y="419"/>
                  </a:lnTo>
                  <a:lnTo>
                    <a:pt x="17973" y="478"/>
                  </a:lnTo>
                  <a:lnTo>
                    <a:pt x="18048" y="568"/>
                  </a:lnTo>
                  <a:lnTo>
                    <a:pt x="18078" y="598"/>
                  </a:lnTo>
                  <a:lnTo>
                    <a:pt x="18123" y="628"/>
                  </a:lnTo>
                  <a:lnTo>
                    <a:pt x="18152" y="643"/>
                  </a:lnTo>
                  <a:lnTo>
                    <a:pt x="18197" y="643"/>
                  </a:lnTo>
                  <a:lnTo>
                    <a:pt x="18750" y="658"/>
                  </a:lnTo>
                  <a:lnTo>
                    <a:pt x="18825" y="643"/>
                  </a:lnTo>
                  <a:lnTo>
                    <a:pt x="18870" y="598"/>
                  </a:lnTo>
                  <a:lnTo>
                    <a:pt x="18914" y="538"/>
                  </a:lnTo>
                  <a:lnTo>
                    <a:pt x="18929" y="478"/>
                  </a:lnTo>
                  <a:lnTo>
                    <a:pt x="18914" y="404"/>
                  </a:lnTo>
                  <a:lnTo>
                    <a:pt x="18870" y="344"/>
                  </a:lnTo>
                  <a:lnTo>
                    <a:pt x="18825" y="314"/>
                  </a:lnTo>
                  <a:lnTo>
                    <a:pt x="18750" y="299"/>
                  </a:lnTo>
                  <a:lnTo>
                    <a:pt x="18287" y="284"/>
                  </a:lnTo>
                  <a:lnTo>
                    <a:pt x="18227" y="224"/>
                  </a:lnTo>
                  <a:lnTo>
                    <a:pt x="18152" y="165"/>
                  </a:lnTo>
                  <a:lnTo>
                    <a:pt x="18078" y="120"/>
                  </a:lnTo>
                  <a:lnTo>
                    <a:pt x="18003" y="75"/>
                  </a:lnTo>
                  <a:lnTo>
                    <a:pt x="17928" y="45"/>
                  </a:lnTo>
                  <a:lnTo>
                    <a:pt x="17839" y="15"/>
                  </a:lnTo>
                  <a:lnTo>
                    <a:pt x="17749" y="0"/>
                  </a:lnTo>
                  <a:lnTo>
                    <a:pt x="17659" y="0"/>
                  </a:lnTo>
                  <a:lnTo>
                    <a:pt x="17555" y="15"/>
                  </a:lnTo>
                  <a:lnTo>
                    <a:pt x="17450" y="30"/>
                  </a:lnTo>
                  <a:lnTo>
                    <a:pt x="17361" y="60"/>
                  </a:lnTo>
                  <a:lnTo>
                    <a:pt x="17256" y="105"/>
                  </a:lnTo>
                  <a:lnTo>
                    <a:pt x="17181" y="150"/>
                  </a:lnTo>
                  <a:lnTo>
                    <a:pt x="17092" y="209"/>
                  </a:lnTo>
                  <a:lnTo>
                    <a:pt x="17017" y="284"/>
                  </a:lnTo>
                  <a:lnTo>
                    <a:pt x="16957" y="374"/>
                  </a:lnTo>
                  <a:lnTo>
                    <a:pt x="16883" y="463"/>
                  </a:lnTo>
                  <a:lnTo>
                    <a:pt x="16778" y="523"/>
                  </a:lnTo>
                  <a:lnTo>
                    <a:pt x="16673" y="568"/>
                  </a:lnTo>
                  <a:lnTo>
                    <a:pt x="16569" y="568"/>
                  </a:lnTo>
                  <a:lnTo>
                    <a:pt x="16449" y="553"/>
                  </a:lnTo>
                  <a:lnTo>
                    <a:pt x="16345" y="523"/>
                  </a:lnTo>
                  <a:lnTo>
                    <a:pt x="16240" y="463"/>
                  </a:lnTo>
                  <a:lnTo>
                    <a:pt x="16166" y="374"/>
                  </a:lnTo>
                  <a:lnTo>
                    <a:pt x="16106" y="284"/>
                  </a:lnTo>
                  <a:lnTo>
                    <a:pt x="16031" y="209"/>
                  </a:lnTo>
                  <a:lnTo>
                    <a:pt x="15941" y="150"/>
                  </a:lnTo>
                  <a:lnTo>
                    <a:pt x="15867" y="105"/>
                  </a:lnTo>
                  <a:lnTo>
                    <a:pt x="15777" y="60"/>
                  </a:lnTo>
                  <a:lnTo>
                    <a:pt x="15673" y="30"/>
                  </a:lnTo>
                  <a:lnTo>
                    <a:pt x="15568" y="15"/>
                  </a:lnTo>
                  <a:lnTo>
                    <a:pt x="15463" y="0"/>
                  </a:lnTo>
                  <a:lnTo>
                    <a:pt x="15359" y="15"/>
                  </a:lnTo>
                  <a:lnTo>
                    <a:pt x="15269" y="30"/>
                  </a:lnTo>
                  <a:lnTo>
                    <a:pt x="15165" y="60"/>
                  </a:lnTo>
                  <a:lnTo>
                    <a:pt x="15075" y="105"/>
                  </a:lnTo>
                  <a:lnTo>
                    <a:pt x="14985" y="150"/>
                  </a:lnTo>
                  <a:lnTo>
                    <a:pt x="14911" y="209"/>
                  </a:lnTo>
                  <a:lnTo>
                    <a:pt x="14836" y="284"/>
                  </a:lnTo>
                  <a:lnTo>
                    <a:pt x="14776" y="374"/>
                  </a:lnTo>
                  <a:lnTo>
                    <a:pt x="14701" y="463"/>
                  </a:lnTo>
                  <a:lnTo>
                    <a:pt x="14597" y="523"/>
                  </a:lnTo>
                  <a:lnTo>
                    <a:pt x="14492" y="553"/>
                  </a:lnTo>
                  <a:lnTo>
                    <a:pt x="14373" y="568"/>
                  </a:lnTo>
                  <a:lnTo>
                    <a:pt x="14268" y="553"/>
                  </a:lnTo>
                  <a:lnTo>
                    <a:pt x="14149" y="523"/>
                  </a:lnTo>
                  <a:lnTo>
                    <a:pt x="14059" y="463"/>
                  </a:lnTo>
                  <a:lnTo>
                    <a:pt x="13984" y="374"/>
                  </a:lnTo>
                  <a:lnTo>
                    <a:pt x="13910" y="284"/>
                  </a:lnTo>
                  <a:lnTo>
                    <a:pt x="13850" y="209"/>
                  </a:lnTo>
                  <a:lnTo>
                    <a:pt x="13760" y="150"/>
                  </a:lnTo>
                  <a:lnTo>
                    <a:pt x="13671" y="105"/>
                  </a:lnTo>
                  <a:lnTo>
                    <a:pt x="13581" y="60"/>
                  </a:lnTo>
                  <a:lnTo>
                    <a:pt x="13491" y="30"/>
                  </a:lnTo>
                  <a:lnTo>
                    <a:pt x="13387" y="15"/>
                  </a:lnTo>
                  <a:lnTo>
                    <a:pt x="13282" y="0"/>
                  </a:lnTo>
                  <a:lnTo>
                    <a:pt x="13178" y="15"/>
                  </a:lnTo>
                  <a:lnTo>
                    <a:pt x="13073" y="30"/>
                  </a:lnTo>
                  <a:lnTo>
                    <a:pt x="12983" y="60"/>
                  </a:lnTo>
                  <a:lnTo>
                    <a:pt x="12894" y="105"/>
                  </a:lnTo>
                  <a:lnTo>
                    <a:pt x="12804" y="150"/>
                  </a:lnTo>
                  <a:lnTo>
                    <a:pt x="12729" y="209"/>
                  </a:lnTo>
                  <a:lnTo>
                    <a:pt x="12655" y="284"/>
                  </a:lnTo>
                  <a:lnTo>
                    <a:pt x="12595" y="374"/>
                  </a:lnTo>
                  <a:lnTo>
                    <a:pt x="12505" y="463"/>
                  </a:lnTo>
                  <a:lnTo>
                    <a:pt x="12416" y="523"/>
                  </a:lnTo>
                  <a:lnTo>
                    <a:pt x="12311" y="553"/>
                  </a:lnTo>
                  <a:lnTo>
                    <a:pt x="12192" y="568"/>
                  </a:lnTo>
                  <a:lnTo>
                    <a:pt x="12072" y="553"/>
                  </a:lnTo>
                  <a:lnTo>
                    <a:pt x="11967" y="523"/>
                  </a:lnTo>
                  <a:lnTo>
                    <a:pt x="11878" y="463"/>
                  </a:lnTo>
                  <a:lnTo>
                    <a:pt x="11788" y="374"/>
                  </a:lnTo>
                  <a:lnTo>
                    <a:pt x="11728" y="284"/>
                  </a:lnTo>
                  <a:lnTo>
                    <a:pt x="11654" y="209"/>
                  </a:lnTo>
                  <a:lnTo>
                    <a:pt x="11579" y="150"/>
                  </a:lnTo>
                  <a:lnTo>
                    <a:pt x="11489" y="105"/>
                  </a:lnTo>
                  <a:lnTo>
                    <a:pt x="11400" y="60"/>
                  </a:lnTo>
                  <a:lnTo>
                    <a:pt x="11310" y="30"/>
                  </a:lnTo>
                  <a:lnTo>
                    <a:pt x="11206" y="15"/>
                  </a:lnTo>
                  <a:lnTo>
                    <a:pt x="11101" y="0"/>
                  </a:lnTo>
                  <a:lnTo>
                    <a:pt x="10996" y="15"/>
                  </a:lnTo>
                  <a:lnTo>
                    <a:pt x="10892" y="30"/>
                  </a:lnTo>
                  <a:lnTo>
                    <a:pt x="10802" y="60"/>
                  </a:lnTo>
                  <a:lnTo>
                    <a:pt x="10713" y="105"/>
                  </a:lnTo>
                  <a:lnTo>
                    <a:pt x="10623" y="150"/>
                  </a:lnTo>
                  <a:lnTo>
                    <a:pt x="10533" y="209"/>
                  </a:lnTo>
                  <a:lnTo>
                    <a:pt x="10474" y="284"/>
                  </a:lnTo>
                  <a:lnTo>
                    <a:pt x="10399" y="374"/>
                  </a:lnTo>
                  <a:lnTo>
                    <a:pt x="10324" y="463"/>
                  </a:lnTo>
                  <a:lnTo>
                    <a:pt x="10234" y="523"/>
                  </a:lnTo>
                  <a:lnTo>
                    <a:pt x="10115" y="553"/>
                  </a:lnTo>
                  <a:lnTo>
                    <a:pt x="10010" y="568"/>
                  </a:lnTo>
                  <a:lnTo>
                    <a:pt x="9891" y="553"/>
                  </a:lnTo>
                  <a:lnTo>
                    <a:pt x="9786" y="523"/>
                  </a:lnTo>
                  <a:lnTo>
                    <a:pt x="9682" y="463"/>
                  </a:lnTo>
                  <a:lnTo>
                    <a:pt x="9607" y="374"/>
                  </a:lnTo>
                  <a:lnTo>
                    <a:pt x="9547" y="284"/>
                  </a:lnTo>
                  <a:lnTo>
                    <a:pt x="9473" y="209"/>
                  </a:lnTo>
                  <a:lnTo>
                    <a:pt x="9398" y="150"/>
                  </a:lnTo>
                  <a:lnTo>
                    <a:pt x="9308" y="105"/>
                  </a:lnTo>
                  <a:lnTo>
                    <a:pt x="9219" y="60"/>
                  </a:lnTo>
                  <a:lnTo>
                    <a:pt x="9114" y="30"/>
                  </a:lnTo>
                  <a:lnTo>
                    <a:pt x="9024" y="15"/>
                  </a:lnTo>
                  <a:lnTo>
                    <a:pt x="8920" y="0"/>
                  </a:lnTo>
                  <a:lnTo>
                    <a:pt x="8815" y="15"/>
                  </a:lnTo>
                  <a:lnTo>
                    <a:pt x="8711" y="30"/>
                  </a:lnTo>
                  <a:lnTo>
                    <a:pt x="8606" y="60"/>
                  </a:lnTo>
                  <a:lnTo>
                    <a:pt x="8516" y="105"/>
                  </a:lnTo>
                  <a:lnTo>
                    <a:pt x="8442" y="150"/>
                  </a:lnTo>
                  <a:lnTo>
                    <a:pt x="8352" y="209"/>
                  </a:lnTo>
                  <a:lnTo>
                    <a:pt x="8277" y="284"/>
                  </a:lnTo>
                  <a:lnTo>
                    <a:pt x="8218" y="374"/>
                  </a:lnTo>
                  <a:lnTo>
                    <a:pt x="8143" y="463"/>
                  </a:lnTo>
                  <a:lnTo>
                    <a:pt x="8053" y="523"/>
                  </a:lnTo>
                  <a:lnTo>
                    <a:pt x="7934" y="568"/>
                  </a:lnTo>
                  <a:lnTo>
                    <a:pt x="7829" y="583"/>
                  </a:lnTo>
                  <a:lnTo>
                    <a:pt x="7710" y="568"/>
                  </a:lnTo>
                  <a:lnTo>
                    <a:pt x="7590" y="523"/>
                  </a:lnTo>
                  <a:lnTo>
                    <a:pt x="7501" y="463"/>
                  </a:lnTo>
                  <a:lnTo>
                    <a:pt x="7426" y="374"/>
                  </a:lnTo>
                  <a:lnTo>
                    <a:pt x="7366" y="284"/>
                  </a:lnTo>
                  <a:lnTo>
                    <a:pt x="7291" y="209"/>
                  </a:lnTo>
                  <a:lnTo>
                    <a:pt x="7202" y="150"/>
                  </a:lnTo>
                  <a:lnTo>
                    <a:pt x="7127" y="105"/>
                  </a:lnTo>
                  <a:lnTo>
                    <a:pt x="7022" y="60"/>
                  </a:lnTo>
                  <a:lnTo>
                    <a:pt x="6933" y="30"/>
                  </a:lnTo>
                  <a:lnTo>
                    <a:pt x="6828" y="15"/>
                  </a:lnTo>
                  <a:lnTo>
                    <a:pt x="6724" y="0"/>
                  </a:lnTo>
                  <a:lnTo>
                    <a:pt x="6619" y="15"/>
                  </a:lnTo>
                  <a:lnTo>
                    <a:pt x="6529" y="30"/>
                  </a:lnTo>
                  <a:lnTo>
                    <a:pt x="6425" y="60"/>
                  </a:lnTo>
                  <a:lnTo>
                    <a:pt x="6335" y="105"/>
                  </a:lnTo>
                  <a:lnTo>
                    <a:pt x="6246" y="150"/>
                  </a:lnTo>
                  <a:lnTo>
                    <a:pt x="6171" y="209"/>
                  </a:lnTo>
                  <a:lnTo>
                    <a:pt x="6096" y="284"/>
                  </a:lnTo>
                  <a:lnTo>
                    <a:pt x="6036" y="374"/>
                  </a:lnTo>
                  <a:lnTo>
                    <a:pt x="5962" y="463"/>
                  </a:lnTo>
                  <a:lnTo>
                    <a:pt x="5857" y="523"/>
                  </a:lnTo>
                  <a:lnTo>
                    <a:pt x="5753" y="553"/>
                  </a:lnTo>
                  <a:lnTo>
                    <a:pt x="5633" y="568"/>
                  </a:lnTo>
                  <a:lnTo>
                    <a:pt x="5529" y="553"/>
                  </a:lnTo>
                  <a:lnTo>
                    <a:pt x="5409" y="523"/>
                  </a:lnTo>
                  <a:lnTo>
                    <a:pt x="5319" y="463"/>
                  </a:lnTo>
                  <a:lnTo>
                    <a:pt x="5245" y="374"/>
                  </a:lnTo>
                  <a:lnTo>
                    <a:pt x="5170" y="284"/>
                  </a:lnTo>
                  <a:lnTo>
                    <a:pt x="5110" y="209"/>
                  </a:lnTo>
                  <a:lnTo>
                    <a:pt x="5021" y="150"/>
                  </a:lnTo>
                  <a:lnTo>
                    <a:pt x="4931" y="105"/>
                  </a:lnTo>
                  <a:lnTo>
                    <a:pt x="4841" y="60"/>
                  </a:lnTo>
                  <a:lnTo>
                    <a:pt x="4752" y="30"/>
                  </a:lnTo>
                  <a:lnTo>
                    <a:pt x="4647" y="15"/>
                  </a:lnTo>
                  <a:lnTo>
                    <a:pt x="4543" y="0"/>
                  </a:lnTo>
                  <a:lnTo>
                    <a:pt x="4438" y="15"/>
                  </a:lnTo>
                  <a:lnTo>
                    <a:pt x="4333" y="30"/>
                  </a:lnTo>
                  <a:lnTo>
                    <a:pt x="4244" y="60"/>
                  </a:lnTo>
                  <a:lnTo>
                    <a:pt x="4154" y="105"/>
                  </a:lnTo>
                  <a:lnTo>
                    <a:pt x="4064" y="150"/>
                  </a:lnTo>
                  <a:lnTo>
                    <a:pt x="3990" y="209"/>
                  </a:lnTo>
                  <a:lnTo>
                    <a:pt x="3915" y="284"/>
                  </a:lnTo>
                  <a:lnTo>
                    <a:pt x="3855" y="374"/>
                  </a:lnTo>
                  <a:lnTo>
                    <a:pt x="3766" y="463"/>
                  </a:lnTo>
                  <a:lnTo>
                    <a:pt x="3676" y="523"/>
                  </a:lnTo>
                  <a:lnTo>
                    <a:pt x="3571" y="553"/>
                  </a:lnTo>
                  <a:lnTo>
                    <a:pt x="3452" y="568"/>
                  </a:lnTo>
                  <a:lnTo>
                    <a:pt x="3332" y="553"/>
                  </a:lnTo>
                  <a:lnTo>
                    <a:pt x="3228" y="523"/>
                  </a:lnTo>
                  <a:lnTo>
                    <a:pt x="3138" y="463"/>
                  </a:lnTo>
                  <a:lnTo>
                    <a:pt x="3049" y="374"/>
                  </a:lnTo>
                  <a:lnTo>
                    <a:pt x="2989" y="284"/>
                  </a:lnTo>
                  <a:lnTo>
                    <a:pt x="2914" y="209"/>
                  </a:lnTo>
                  <a:lnTo>
                    <a:pt x="2839" y="150"/>
                  </a:lnTo>
                  <a:lnTo>
                    <a:pt x="2750" y="105"/>
                  </a:lnTo>
                  <a:lnTo>
                    <a:pt x="2660" y="60"/>
                  </a:lnTo>
                  <a:lnTo>
                    <a:pt x="2570" y="30"/>
                  </a:lnTo>
                  <a:lnTo>
                    <a:pt x="2466" y="15"/>
                  </a:lnTo>
                  <a:lnTo>
                    <a:pt x="2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590;p33">
              <a:extLst>
                <a:ext uri="{FF2B5EF4-FFF2-40B4-BE49-F238E27FC236}">
                  <a16:creationId xmlns:a16="http://schemas.microsoft.com/office/drawing/2014/main" id="{B9A1AC3B-E030-A3E4-5C14-EC32B685E8D0}"/>
                </a:ext>
              </a:extLst>
            </p:cNvPr>
            <p:cNvSpPr/>
            <p:nvPr/>
          </p:nvSpPr>
          <p:spPr>
            <a:xfrm>
              <a:off x="3893390" y="3245730"/>
              <a:ext cx="460850" cy="24638"/>
            </a:xfrm>
            <a:custGeom>
              <a:avLst/>
              <a:gdLst/>
              <a:ahLst/>
              <a:cxnLst/>
              <a:rect l="l" t="t" r="r" b="b"/>
              <a:pathLst>
                <a:path w="16778" h="897" extrusionOk="0">
                  <a:moveTo>
                    <a:pt x="449" y="0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4"/>
                  </a:lnTo>
                  <a:lnTo>
                    <a:pt x="90" y="209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45" y="627"/>
                  </a:lnTo>
                  <a:lnTo>
                    <a:pt x="90" y="702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6"/>
                  </a:lnTo>
                  <a:lnTo>
                    <a:pt x="16419" y="896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2"/>
                  </a:lnTo>
                  <a:lnTo>
                    <a:pt x="16748" y="627"/>
                  </a:lnTo>
                  <a:lnTo>
                    <a:pt x="16778" y="538"/>
                  </a:lnTo>
                  <a:lnTo>
                    <a:pt x="16778" y="448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209"/>
                  </a:lnTo>
                  <a:lnTo>
                    <a:pt x="16658" y="134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591;p33">
              <a:extLst>
                <a:ext uri="{FF2B5EF4-FFF2-40B4-BE49-F238E27FC236}">
                  <a16:creationId xmlns:a16="http://schemas.microsoft.com/office/drawing/2014/main" id="{B0A73843-187C-85BE-6CCB-2A99CBA3F499}"/>
                </a:ext>
              </a:extLst>
            </p:cNvPr>
            <p:cNvSpPr/>
            <p:nvPr/>
          </p:nvSpPr>
          <p:spPr>
            <a:xfrm>
              <a:off x="3893390" y="3181294"/>
              <a:ext cx="460850" cy="24638"/>
            </a:xfrm>
            <a:custGeom>
              <a:avLst/>
              <a:gdLst/>
              <a:ahLst/>
              <a:cxnLst/>
              <a:rect l="l" t="t" r="r" b="b"/>
              <a:pathLst>
                <a:path w="16778" h="897" extrusionOk="0">
                  <a:moveTo>
                    <a:pt x="449" y="1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5"/>
                  </a:lnTo>
                  <a:lnTo>
                    <a:pt x="90" y="195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9"/>
                  </a:lnTo>
                  <a:lnTo>
                    <a:pt x="15" y="538"/>
                  </a:lnTo>
                  <a:lnTo>
                    <a:pt x="45" y="628"/>
                  </a:lnTo>
                  <a:lnTo>
                    <a:pt x="90" y="703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7"/>
                  </a:lnTo>
                  <a:lnTo>
                    <a:pt x="16419" y="897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3"/>
                  </a:lnTo>
                  <a:lnTo>
                    <a:pt x="16748" y="628"/>
                  </a:lnTo>
                  <a:lnTo>
                    <a:pt x="16778" y="538"/>
                  </a:lnTo>
                  <a:lnTo>
                    <a:pt x="16778" y="449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195"/>
                  </a:lnTo>
                  <a:lnTo>
                    <a:pt x="16658" y="135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592;p33">
              <a:extLst>
                <a:ext uri="{FF2B5EF4-FFF2-40B4-BE49-F238E27FC236}">
                  <a16:creationId xmlns:a16="http://schemas.microsoft.com/office/drawing/2014/main" id="{B75EB146-B38A-109F-BFBA-8D8C2591D426}"/>
                </a:ext>
              </a:extLst>
            </p:cNvPr>
            <p:cNvSpPr/>
            <p:nvPr/>
          </p:nvSpPr>
          <p:spPr>
            <a:xfrm>
              <a:off x="3893390" y="3116885"/>
              <a:ext cx="460850" cy="24638"/>
            </a:xfrm>
            <a:custGeom>
              <a:avLst/>
              <a:gdLst/>
              <a:ahLst/>
              <a:cxnLst/>
              <a:rect l="l" t="t" r="r" b="b"/>
              <a:pathLst>
                <a:path w="16778" h="897" extrusionOk="0">
                  <a:moveTo>
                    <a:pt x="449" y="0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4"/>
                  </a:lnTo>
                  <a:lnTo>
                    <a:pt x="90" y="194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45" y="627"/>
                  </a:lnTo>
                  <a:lnTo>
                    <a:pt x="90" y="702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6"/>
                  </a:lnTo>
                  <a:lnTo>
                    <a:pt x="16419" y="896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2"/>
                  </a:lnTo>
                  <a:lnTo>
                    <a:pt x="16748" y="627"/>
                  </a:lnTo>
                  <a:lnTo>
                    <a:pt x="16778" y="538"/>
                  </a:lnTo>
                  <a:lnTo>
                    <a:pt x="16778" y="448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194"/>
                  </a:lnTo>
                  <a:lnTo>
                    <a:pt x="16658" y="134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593;p33">
              <a:extLst>
                <a:ext uri="{FF2B5EF4-FFF2-40B4-BE49-F238E27FC236}">
                  <a16:creationId xmlns:a16="http://schemas.microsoft.com/office/drawing/2014/main" id="{C24FDF74-9190-3A03-7B86-0C960A75DC06}"/>
                </a:ext>
              </a:extLst>
            </p:cNvPr>
            <p:cNvSpPr/>
            <p:nvPr/>
          </p:nvSpPr>
          <p:spPr>
            <a:xfrm>
              <a:off x="4425199" y="3245730"/>
              <a:ext cx="25050" cy="24638"/>
            </a:xfrm>
            <a:custGeom>
              <a:avLst/>
              <a:gdLst/>
              <a:ahLst/>
              <a:cxnLst/>
              <a:rect l="l" t="t" r="r" b="b"/>
              <a:pathLst>
                <a:path w="912" h="897" extrusionOk="0">
                  <a:moveTo>
                    <a:pt x="448" y="0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4"/>
                  </a:lnTo>
                  <a:lnTo>
                    <a:pt x="75" y="209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30" y="627"/>
                  </a:lnTo>
                  <a:lnTo>
                    <a:pt x="75" y="702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6"/>
                  </a:lnTo>
                  <a:lnTo>
                    <a:pt x="553" y="896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2"/>
                  </a:lnTo>
                  <a:lnTo>
                    <a:pt x="867" y="627"/>
                  </a:lnTo>
                  <a:lnTo>
                    <a:pt x="896" y="538"/>
                  </a:lnTo>
                  <a:lnTo>
                    <a:pt x="911" y="448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209"/>
                  </a:lnTo>
                  <a:lnTo>
                    <a:pt x="777" y="134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594;p33">
              <a:extLst>
                <a:ext uri="{FF2B5EF4-FFF2-40B4-BE49-F238E27FC236}">
                  <a16:creationId xmlns:a16="http://schemas.microsoft.com/office/drawing/2014/main" id="{EB9D78E8-FB4E-CFB3-B91D-FB7FCE8761D5}"/>
                </a:ext>
              </a:extLst>
            </p:cNvPr>
            <p:cNvSpPr/>
            <p:nvPr/>
          </p:nvSpPr>
          <p:spPr>
            <a:xfrm>
              <a:off x="4425199" y="3181294"/>
              <a:ext cx="25050" cy="24638"/>
            </a:xfrm>
            <a:custGeom>
              <a:avLst/>
              <a:gdLst/>
              <a:ahLst/>
              <a:cxnLst/>
              <a:rect l="l" t="t" r="r" b="b"/>
              <a:pathLst>
                <a:path w="912" h="897" extrusionOk="0">
                  <a:moveTo>
                    <a:pt x="448" y="1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5"/>
                  </a:lnTo>
                  <a:lnTo>
                    <a:pt x="75" y="195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9"/>
                  </a:lnTo>
                  <a:lnTo>
                    <a:pt x="15" y="538"/>
                  </a:lnTo>
                  <a:lnTo>
                    <a:pt x="30" y="628"/>
                  </a:lnTo>
                  <a:lnTo>
                    <a:pt x="75" y="703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7"/>
                  </a:lnTo>
                  <a:lnTo>
                    <a:pt x="553" y="897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3"/>
                  </a:lnTo>
                  <a:lnTo>
                    <a:pt x="867" y="628"/>
                  </a:lnTo>
                  <a:lnTo>
                    <a:pt x="896" y="538"/>
                  </a:lnTo>
                  <a:lnTo>
                    <a:pt x="911" y="449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195"/>
                  </a:lnTo>
                  <a:lnTo>
                    <a:pt x="777" y="135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595;p33">
              <a:extLst>
                <a:ext uri="{FF2B5EF4-FFF2-40B4-BE49-F238E27FC236}">
                  <a16:creationId xmlns:a16="http://schemas.microsoft.com/office/drawing/2014/main" id="{3E4E1056-3218-27D5-225D-DB0850785726}"/>
                </a:ext>
              </a:extLst>
            </p:cNvPr>
            <p:cNvSpPr/>
            <p:nvPr/>
          </p:nvSpPr>
          <p:spPr>
            <a:xfrm>
              <a:off x="4425199" y="3116885"/>
              <a:ext cx="25050" cy="24638"/>
            </a:xfrm>
            <a:custGeom>
              <a:avLst/>
              <a:gdLst/>
              <a:ahLst/>
              <a:cxnLst/>
              <a:rect l="l" t="t" r="r" b="b"/>
              <a:pathLst>
                <a:path w="912" h="897" extrusionOk="0">
                  <a:moveTo>
                    <a:pt x="448" y="0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4"/>
                  </a:lnTo>
                  <a:lnTo>
                    <a:pt x="75" y="194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30" y="627"/>
                  </a:lnTo>
                  <a:lnTo>
                    <a:pt x="75" y="702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6"/>
                  </a:lnTo>
                  <a:lnTo>
                    <a:pt x="553" y="896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2"/>
                  </a:lnTo>
                  <a:lnTo>
                    <a:pt x="867" y="627"/>
                  </a:lnTo>
                  <a:lnTo>
                    <a:pt x="896" y="538"/>
                  </a:lnTo>
                  <a:lnTo>
                    <a:pt x="911" y="448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194"/>
                  </a:lnTo>
                  <a:lnTo>
                    <a:pt x="777" y="134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596;p33">
              <a:extLst>
                <a:ext uri="{FF2B5EF4-FFF2-40B4-BE49-F238E27FC236}">
                  <a16:creationId xmlns:a16="http://schemas.microsoft.com/office/drawing/2014/main" id="{F730A181-1432-0002-4446-9E755A96E20F}"/>
                </a:ext>
              </a:extLst>
            </p:cNvPr>
            <p:cNvSpPr/>
            <p:nvPr/>
          </p:nvSpPr>
          <p:spPr>
            <a:xfrm>
              <a:off x="3851119" y="2546514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69" y="105"/>
                  </a:lnTo>
                  <a:lnTo>
                    <a:pt x="180" y="179"/>
                  </a:lnTo>
                  <a:lnTo>
                    <a:pt x="105" y="269"/>
                  </a:lnTo>
                  <a:lnTo>
                    <a:pt x="60" y="374"/>
                  </a:lnTo>
                  <a:lnTo>
                    <a:pt x="15" y="493"/>
                  </a:lnTo>
                  <a:lnTo>
                    <a:pt x="1" y="613"/>
                  </a:lnTo>
                  <a:lnTo>
                    <a:pt x="15" y="732"/>
                  </a:lnTo>
                  <a:lnTo>
                    <a:pt x="60" y="852"/>
                  </a:lnTo>
                  <a:lnTo>
                    <a:pt x="105" y="941"/>
                  </a:lnTo>
                  <a:lnTo>
                    <a:pt x="180" y="1046"/>
                  </a:lnTo>
                  <a:lnTo>
                    <a:pt x="269" y="1106"/>
                  </a:lnTo>
                  <a:lnTo>
                    <a:pt x="374" y="1165"/>
                  </a:lnTo>
                  <a:lnTo>
                    <a:pt x="494" y="1210"/>
                  </a:lnTo>
                  <a:lnTo>
                    <a:pt x="733" y="1210"/>
                  </a:lnTo>
                  <a:lnTo>
                    <a:pt x="852" y="1165"/>
                  </a:lnTo>
                  <a:lnTo>
                    <a:pt x="957" y="1106"/>
                  </a:lnTo>
                  <a:lnTo>
                    <a:pt x="1046" y="1046"/>
                  </a:lnTo>
                  <a:lnTo>
                    <a:pt x="1121" y="941"/>
                  </a:lnTo>
                  <a:lnTo>
                    <a:pt x="1166" y="852"/>
                  </a:lnTo>
                  <a:lnTo>
                    <a:pt x="1211" y="732"/>
                  </a:lnTo>
                  <a:lnTo>
                    <a:pt x="1211" y="613"/>
                  </a:lnTo>
                  <a:lnTo>
                    <a:pt x="1211" y="493"/>
                  </a:lnTo>
                  <a:lnTo>
                    <a:pt x="1166" y="374"/>
                  </a:lnTo>
                  <a:lnTo>
                    <a:pt x="1121" y="269"/>
                  </a:lnTo>
                  <a:lnTo>
                    <a:pt x="1046" y="179"/>
                  </a:lnTo>
                  <a:lnTo>
                    <a:pt x="957" y="105"/>
                  </a:lnTo>
                  <a:lnTo>
                    <a:pt x="852" y="45"/>
                  </a:lnTo>
                  <a:lnTo>
                    <a:pt x="733" y="15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597;p33">
              <a:extLst>
                <a:ext uri="{FF2B5EF4-FFF2-40B4-BE49-F238E27FC236}">
                  <a16:creationId xmlns:a16="http://schemas.microsoft.com/office/drawing/2014/main" id="{92683DFE-539D-091B-5827-BA3B9CD823DA}"/>
                </a:ext>
              </a:extLst>
            </p:cNvPr>
            <p:cNvSpPr/>
            <p:nvPr/>
          </p:nvSpPr>
          <p:spPr>
            <a:xfrm>
              <a:off x="3851119" y="2086503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494" y="1"/>
                  </a:moveTo>
                  <a:lnTo>
                    <a:pt x="374" y="46"/>
                  </a:lnTo>
                  <a:lnTo>
                    <a:pt x="269" y="105"/>
                  </a:lnTo>
                  <a:lnTo>
                    <a:pt x="180" y="165"/>
                  </a:lnTo>
                  <a:lnTo>
                    <a:pt x="105" y="255"/>
                  </a:lnTo>
                  <a:lnTo>
                    <a:pt x="60" y="359"/>
                  </a:lnTo>
                  <a:lnTo>
                    <a:pt x="15" y="479"/>
                  </a:lnTo>
                  <a:lnTo>
                    <a:pt x="1" y="598"/>
                  </a:lnTo>
                  <a:lnTo>
                    <a:pt x="15" y="718"/>
                  </a:lnTo>
                  <a:lnTo>
                    <a:pt x="60" y="837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57" y="1106"/>
                  </a:lnTo>
                  <a:lnTo>
                    <a:pt x="1046" y="1032"/>
                  </a:lnTo>
                  <a:lnTo>
                    <a:pt x="1121" y="942"/>
                  </a:lnTo>
                  <a:lnTo>
                    <a:pt x="1166" y="837"/>
                  </a:lnTo>
                  <a:lnTo>
                    <a:pt x="1211" y="718"/>
                  </a:lnTo>
                  <a:lnTo>
                    <a:pt x="1211" y="598"/>
                  </a:lnTo>
                  <a:lnTo>
                    <a:pt x="1211" y="479"/>
                  </a:lnTo>
                  <a:lnTo>
                    <a:pt x="1166" y="359"/>
                  </a:lnTo>
                  <a:lnTo>
                    <a:pt x="1121" y="255"/>
                  </a:lnTo>
                  <a:lnTo>
                    <a:pt x="1046" y="165"/>
                  </a:lnTo>
                  <a:lnTo>
                    <a:pt x="957" y="105"/>
                  </a:lnTo>
                  <a:lnTo>
                    <a:pt x="852" y="46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598;p33">
              <a:extLst>
                <a:ext uri="{FF2B5EF4-FFF2-40B4-BE49-F238E27FC236}">
                  <a16:creationId xmlns:a16="http://schemas.microsoft.com/office/drawing/2014/main" id="{F73A9EC5-FE64-5649-2454-F590EED45549}"/>
                </a:ext>
              </a:extLst>
            </p:cNvPr>
            <p:cNvSpPr/>
            <p:nvPr/>
          </p:nvSpPr>
          <p:spPr>
            <a:xfrm>
              <a:off x="4435445" y="2546514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69" y="105"/>
                  </a:lnTo>
                  <a:lnTo>
                    <a:pt x="180" y="179"/>
                  </a:lnTo>
                  <a:lnTo>
                    <a:pt x="105" y="269"/>
                  </a:lnTo>
                  <a:lnTo>
                    <a:pt x="45" y="374"/>
                  </a:lnTo>
                  <a:lnTo>
                    <a:pt x="16" y="493"/>
                  </a:lnTo>
                  <a:lnTo>
                    <a:pt x="1" y="613"/>
                  </a:lnTo>
                  <a:lnTo>
                    <a:pt x="16" y="732"/>
                  </a:lnTo>
                  <a:lnTo>
                    <a:pt x="45" y="852"/>
                  </a:lnTo>
                  <a:lnTo>
                    <a:pt x="105" y="941"/>
                  </a:lnTo>
                  <a:lnTo>
                    <a:pt x="180" y="1046"/>
                  </a:lnTo>
                  <a:lnTo>
                    <a:pt x="269" y="1106"/>
                  </a:lnTo>
                  <a:lnTo>
                    <a:pt x="374" y="1165"/>
                  </a:lnTo>
                  <a:lnTo>
                    <a:pt x="494" y="1210"/>
                  </a:lnTo>
                  <a:lnTo>
                    <a:pt x="733" y="1210"/>
                  </a:lnTo>
                  <a:lnTo>
                    <a:pt x="852" y="1165"/>
                  </a:lnTo>
                  <a:lnTo>
                    <a:pt x="957" y="1106"/>
                  </a:lnTo>
                  <a:lnTo>
                    <a:pt x="1046" y="1046"/>
                  </a:lnTo>
                  <a:lnTo>
                    <a:pt x="1106" y="941"/>
                  </a:lnTo>
                  <a:lnTo>
                    <a:pt x="1166" y="852"/>
                  </a:lnTo>
                  <a:lnTo>
                    <a:pt x="1211" y="732"/>
                  </a:lnTo>
                  <a:lnTo>
                    <a:pt x="1211" y="613"/>
                  </a:lnTo>
                  <a:lnTo>
                    <a:pt x="1211" y="493"/>
                  </a:lnTo>
                  <a:lnTo>
                    <a:pt x="1166" y="374"/>
                  </a:lnTo>
                  <a:lnTo>
                    <a:pt x="1106" y="269"/>
                  </a:lnTo>
                  <a:lnTo>
                    <a:pt x="1046" y="179"/>
                  </a:lnTo>
                  <a:lnTo>
                    <a:pt x="957" y="105"/>
                  </a:lnTo>
                  <a:lnTo>
                    <a:pt x="852" y="45"/>
                  </a:lnTo>
                  <a:lnTo>
                    <a:pt x="733" y="15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599;p33">
              <a:extLst>
                <a:ext uri="{FF2B5EF4-FFF2-40B4-BE49-F238E27FC236}">
                  <a16:creationId xmlns:a16="http://schemas.microsoft.com/office/drawing/2014/main" id="{B21B5771-1D68-63B0-D4A4-55AC7FB74741}"/>
                </a:ext>
              </a:extLst>
            </p:cNvPr>
            <p:cNvSpPr/>
            <p:nvPr/>
          </p:nvSpPr>
          <p:spPr>
            <a:xfrm>
              <a:off x="4435445" y="2086503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494" y="1"/>
                  </a:moveTo>
                  <a:lnTo>
                    <a:pt x="374" y="46"/>
                  </a:lnTo>
                  <a:lnTo>
                    <a:pt x="269" y="105"/>
                  </a:lnTo>
                  <a:lnTo>
                    <a:pt x="180" y="165"/>
                  </a:lnTo>
                  <a:lnTo>
                    <a:pt x="105" y="255"/>
                  </a:lnTo>
                  <a:lnTo>
                    <a:pt x="45" y="359"/>
                  </a:lnTo>
                  <a:lnTo>
                    <a:pt x="16" y="479"/>
                  </a:lnTo>
                  <a:lnTo>
                    <a:pt x="1" y="598"/>
                  </a:lnTo>
                  <a:lnTo>
                    <a:pt x="16" y="718"/>
                  </a:lnTo>
                  <a:lnTo>
                    <a:pt x="45" y="837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57" y="1106"/>
                  </a:lnTo>
                  <a:lnTo>
                    <a:pt x="1046" y="1032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211" y="718"/>
                  </a:lnTo>
                  <a:lnTo>
                    <a:pt x="1211" y="598"/>
                  </a:lnTo>
                  <a:lnTo>
                    <a:pt x="1211" y="479"/>
                  </a:lnTo>
                  <a:lnTo>
                    <a:pt x="1166" y="359"/>
                  </a:lnTo>
                  <a:lnTo>
                    <a:pt x="1106" y="255"/>
                  </a:lnTo>
                  <a:lnTo>
                    <a:pt x="1046" y="165"/>
                  </a:lnTo>
                  <a:lnTo>
                    <a:pt x="957" y="105"/>
                  </a:lnTo>
                  <a:lnTo>
                    <a:pt x="852" y="46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600;p33">
              <a:extLst>
                <a:ext uri="{FF2B5EF4-FFF2-40B4-BE49-F238E27FC236}">
                  <a16:creationId xmlns:a16="http://schemas.microsoft.com/office/drawing/2014/main" id="{94C26861-513A-E5A8-3743-0CED682B928E}"/>
                </a:ext>
              </a:extLst>
            </p:cNvPr>
            <p:cNvSpPr/>
            <p:nvPr/>
          </p:nvSpPr>
          <p:spPr>
            <a:xfrm>
              <a:off x="3784649" y="2213728"/>
              <a:ext cx="26698" cy="261408"/>
            </a:xfrm>
            <a:custGeom>
              <a:avLst/>
              <a:gdLst/>
              <a:ahLst/>
              <a:cxnLst/>
              <a:rect l="l" t="t" r="r" b="b"/>
              <a:pathLst>
                <a:path w="972" h="9517" extrusionOk="0">
                  <a:moveTo>
                    <a:pt x="971" y="0"/>
                  </a:moveTo>
                  <a:lnTo>
                    <a:pt x="732" y="15"/>
                  </a:lnTo>
                  <a:lnTo>
                    <a:pt x="478" y="45"/>
                  </a:lnTo>
                  <a:lnTo>
                    <a:pt x="239" y="75"/>
                  </a:lnTo>
                  <a:lnTo>
                    <a:pt x="0" y="135"/>
                  </a:lnTo>
                  <a:lnTo>
                    <a:pt x="0" y="9382"/>
                  </a:lnTo>
                  <a:lnTo>
                    <a:pt x="239" y="9442"/>
                  </a:lnTo>
                  <a:lnTo>
                    <a:pt x="478" y="9487"/>
                  </a:lnTo>
                  <a:lnTo>
                    <a:pt x="732" y="9502"/>
                  </a:lnTo>
                  <a:lnTo>
                    <a:pt x="971" y="9517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601;p33">
              <a:extLst>
                <a:ext uri="{FF2B5EF4-FFF2-40B4-BE49-F238E27FC236}">
                  <a16:creationId xmlns:a16="http://schemas.microsoft.com/office/drawing/2014/main" id="{423ACDCF-AC11-1664-951A-DA2969930CBD}"/>
                </a:ext>
              </a:extLst>
            </p:cNvPr>
            <p:cNvSpPr/>
            <p:nvPr/>
          </p:nvSpPr>
          <p:spPr>
            <a:xfrm>
              <a:off x="4507242" y="2213728"/>
              <a:ext cx="26726" cy="261408"/>
            </a:xfrm>
            <a:custGeom>
              <a:avLst/>
              <a:gdLst/>
              <a:ahLst/>
              <a:cxnLst/>
              <a:rect l="l" t="t" r="r" b="b"/>
              <a:pathLst>
                <a:path w="973" h="9517" extrusionOk="0">
                  <a:moveTo>
                    <a:pt x="1" y="0"/>
                  </a:moveTo>
                  <a:lnTo>
                    <a:pt x="1" y="9517"/>
                  </a:lnTo>
                  <a:lnTo>
                    <a:pt x="255" y="9502"/>
                  </a:lnTo>
                  <a:lnTo>
                    <a:pt x="494" y="9487"/>
                  </a:lnTo>
                  <a:lnTo>
                    <a:pt x="733" y="9442"/>
                  </a:lnTo>
                  <a:lnTo>
                    <a:pt x="972" y="9382"/>
                  </a:lnTo>
                  <a:lnTo>
                    <a:pt x="972" y="135"/>
                  </a:lnTo>
                  <a:lnTo>
                    <a:pt x="733" y="75"/>
                  </a:lnTo>
                  <a:lnTo>
                    <a:pt x="494" y="45"/>
                  </a:lnTo>
                  <a:lnTo>
                    <a:pt x="255" y="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602;p33">
              <a:extLst>
                <a:ext uri="{FF2B5EF4-FFF2-40B4-BE49-F238E27FC236}">
                  <a16:creationId xmlns:a16="http://schemas.microsoft.com/office/drawing/2014/main" id="{E4CEDF78-9ED7-3037-6332-09CEBE1EFCC4}"/>
                </a:ext>
              </a:extLst>
            </p:cNvPr>
            <p:cNvSpPr/>
            <p:nvPr/>
          </p:nvSpPr>
          <p:spPr>
            <a:xfrm>
              <a:off x="4104718" y="1800521"/>
              <a:ext cx="112864" cy="112452"/>
            </a:xfrm>
            <a:custGeom>
              <a:avLst/>
              <a:gdLst/>
              <a:ahLst/>
              <a:cxnLst/>
              <a:rect l="l" t="t" r="r" b="b"/>
              <a:pathLst>
                <a:path w="4109" h="4094" extrusionOk="0">
                  <a:moveTo>
                    <a:pt x="1838" y="0"/>
                  </a:moveTo>
                  <a:lnTo>
                    <a:pt x="1644" y="30"/>
                  </a:lnTo>
                  <a:lnTo>
                    <a:pt x="1449" y="90"/>
                  </a:lnTo>
                  <a:lnTo>
                    <a:pt x="1255" y="149"/>
                  </a:lnTo>
                  <a:lnTo>
                    <a:pt x="1076" y="239"/>
                  </a:lnTo>
                  <a:lnTo>
                    <a:pt x="912" y="344"/>
                  </a:lnTo>
                  <a:lnTo>
                    <a:pt x="747" y="463"/>
                  </a:lnTo>
                  <a:lnTo>
                    <a:pt x="598" y="598"/>
                  </a:lnTo>
                  <a:lnTo>
                    <a:pt x="463" y="747"/>
                  </a:lnTo>
                  <a:lnTo>
                    <a:pt x="359" y="896"/>
                  </a:lnTo>
                  <a:lnTo>
                    <a:pt x="254" y="1061"/>
                  </a:lnTo>
                  <a:lnTo>
                    <a:pt x="165" y="1240"/>
                  </a:lnTo>
                  <a:lnTo>
                    <a:pt x="90" y="1434"/>
                  </a:lnTo>
                  <a:lnTo>
                    <a:pt x="45" y="1628"/>
                  </a:lnTo>
                  <a:lnTo>
                    <a:pt x="15" y="1838"/>
                  </a:lnTo>
                  <a:lnTo>
                    <a:pt x="0" y="2047"/>
                  </a:lnTo>
                  <a:lnTo>
                    <a:pt x="15" y="2256"/>
                  </a:lnTo>
                  <a:lnTo>
                    <a:pt x="45" y="2465"/>
                  </a:lnTo>
                  <a:lnTo>
                    <a:pt x="90" y="2659"/>
                  </a:lnTo>
                  <a:lnTo>
                    <a:pt x="165" y="2839"/>
                  </a:lnTo>
                  <a:lnTo>
                    <a:pt x="254" y="3018"/>
                  </a:lnTo>
                  <a:lnTo>
                    <a:pt x="359" y="3197"/>
                  </a:lnTo>
                  <a:lnTo>
                    <a:pt x="463" y="3346"/>
                  </a:lnTo>
                  <a:lnTo>
                    <a:pt x="598" y="3496"/>
                  </a:lnTo>
                  <a:lnTo>
                    <a:pt x="747" y="3630"/>
                  </a:lnTo>
                  <a:lnTo>
                    <a:pt x="912" y="3750"/>
                  </a:lnTo>
                  <a:lnTo>
                    <a:pt x="1076" y="3854"/>
                  </a:lnTo>
                  <a:lnTo>
                    <a:pt x="1255" y="3929"/>
                  </a:lnTo>
                  <a:lnTo>
                    <a:pt x="1449" y="4004"/>
                  </a:lnTo>
                  <a:lnTo>
                    <a:pt x="1644" y="4049"/>
                  </a:lnTo>
                  <a:lnTo>
                    <a:pt x="1838" y="4079"/>
                  </a:lnTo>
                  <a:lnTo>
                    <a:pt x="2047" y="4093"/>
                  </a:lnTo>
                  <a:lnTo>
                    <a:pt x="2256" y="4079"/>
                  </a:lnTo>
                  <a:lnTo>
                    <a:pt x="2465" y="4049"/>
                  </a:lnTo>
                  <a:lnTo>
                    <a:pt x="2659" y="4004"/>
                  </a:lnTo>
                  <a:lnTo>
                    <a:pt x="2854" y="3929"/>
                  </a:lnTo>
                  <a:lnTo>
                    <a:pt x="3033" y="3854"/>
                  </a:lnTo>
                  <a:lnTo>
                    <a:pt x="3197" y="3750"/>
                  </a:lnTo>
                  <a:lnTo>
                    <a:pt x="3362" y="3630"/>
                  </a:lnTo>
                  <a:lnTo>
                    <a:pt x="3496" y="3496"/>
                  </a:lnTo>
                  <a:lnTo>
                    <a:pt x="3631" y="3346"/>
                  </a:lnTo>
                  <a:lnTo>
                    <a:pt x="3750" y="3197"/>
                  </a:lnTo>
                  <a:lnTo>
                    <a:pt x="3855" y="3018"/>
                  </a:lnTo>
                  <a:lnTo>
                    <a:pt x="3944" y="2839"/>
                  </a:lnTo>
                  <a:lnTo>
                    <a:pt x="4004" y="2659"/>
                  </a:lnTo>
                  <a:lnTo>
                    <a:pt x="4064" y="2465"/>
                  </a:lnTo>
                  <a:lnTo>
                    <a:pt x="4094" y="2256"/>
                  </a:lnTo>
                  <a:lnTo>
                    <a:pt x="4109" y="2047"/>
                  </a:lnTo>
                  <a:lnTo>
                    <a:pt x="4094" y="1838"/>
                  </a:lnTo>
                  <a:lnTo>
                    <a:pt x="4064" y="1628"/>
                  </a:lnTo>
                  <a:lnTo>
                    <a:pt x="4004" y="1434"/>
                  </a:lnTo>
                  <a:lnTo>
                    <a:pt x="3944" y="1240"/>
                  </a:lnTo>
                  <a:lnTo>
                    <a:pt x="3855" y="1061"/>
                  </a:lnTo>
                  <a:lnTo>
                    <a:pt x="3750" y="896"/>
                  </a:lnTo>
                  <a:lnTo>
                    <a:pt x="3631" y="747"/>
                  </a:lnTo>
                  <a:lnTo>
                    <a:pt x="3496" y="598"/>
                  </a:lnTo>
                  <a:lnTo>
                    <a:pt x="3362" y="463"/>
                  </a:lnTo>
                  <a:lnTo>
                    <a:pt x="3197" y="344"/>
                  </a:lnTo>
                  <a:lnTo>
                    <a:pt x="3033" y="239"/>
                  </a:lnTo>
                  <a:lnTo>
                    <a:pt x="2854" y="149"/>
                  </a:lnTo>
                  <a:lnTo>
                    <a:pt x="2659" y="90"/>
                  </a:lnTo>
                  <a:lnTo>
                    <a:pt x="2465" y="30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603;p33">
              <a:extLst>
                <a:ext uri="{FF2B5EF4-FFF2-40B4-BE49-F238E27FC236}">
                  <a16:creationId xmlns:a16="http://schemas.microsoft.com/office/drawing/2014/main" id="{5AB620A6-82BC-B167-60D4-898FBE44AF49}"/>
                </a:ext>
              </a:extLst>
            </p:cNvPr>
            <p:cNvSpPr/>
            <p:nvPr/>
          </p:nvSpPr>
          <p:spPr>
            <a:xfrm>
              <a:off x="4120292" y="1815683"/>
              <a:ext cx="81688" cy="82100"/>
            </a:xfrm>
            <a:custGeom>
              <a:avLst/>
              <a:gdLst/>
              <a:ahLst/>
              <a:cxnLst/>
              <a:rect l="l" t="t" r="r" b="b"/>
              <a:pathLst>
                <a:path w="2974" h="2989" extrusionOk="0">
                  <a:moveTo>
                    <a:pt x="1480" y="1"/>
                  </a:moveTo>
                  <a:lnTo>
                    <a:pt x="1346" y="16"/>
                  </a:lnTo>
                  <a:lnTo>
                    <a:pt x="1196" y="31"/>
                  </a:lnTo>
                  <a:lnTo>
                    <a:pt x="1062" y="61"/>
                  </a:lnTo>
                  <a:lnTo>
                    <a:pt x="927" y="105"/>
                  </a:lnTo>
                  <a:lnTo>
                    <a:pt x="793" y="180"/>
                  </a:lnTo>
                  <a:lnTo>
                    <a:pt x="658" y="255"/>
                  </a:lnTo>
                  <a:lnTo>
                    <a:pt x="539" y="329"/>
                  </a:lnTo>
                  <a:lnTo>
                    <a:pt x="434" y="434"/>
                  </a:lnTo>
                  <a:lnTo>
                    <a:pt x="330" y="554"/>
                  </a:lnTo>
                  <a:lnTo>
                    <a:pt x="240" y="673"/>
                  </a:lnTo>
                  <a:lnTo>
                    <a:pt x="165" y="793"/>
                  </a:lnTo>
                  <a:lnTo>
                    <a:pt x="106" y="927"/>
                  </a:lnTo>
                  <a:lnTo>
                    <a:pt x="61" y="1061"/>
                  </a:lnTo>
                  <a:lnTo>
                    <a:pt x="16" y="1211"/>
                  </a:lnTo>
                  <a:lnTo>
                    <a:pt x="1" y="1345"/>
                  </a:lnTo>
                  <a:lnTo>
                    <a:pt x="1" y="1495"/>
                  </a:lnTo>
                  <a:lnTo>
                    <a:pt x="1" y="1629"/>
                  </a:lnTo>
                  <a:lnTo>
                    <a:pt x="16" y="1779"/>
                  </a:lnTo>
                  <a:lnTo>
                    <a:pt x="61" y="1913"/>
                  </a:lnTo>
                  <a:lnTo>
                    <a:pt x="106" y="2062"/>
                  </a:lnTo>
                  <a:lnTo>
                    <a:pt x="165" y="2182"/>
                  </a:lnTo>
                  <a:lnTo>
                    <a:pt x="240" y="2316"/>
                  </a:lnTo>
                  <a:lnTo>
                    <a:pt x="330" y="2436"/>
                  </a:lnTo>
                  <a:lnTo>
                    <a:pt x="434" y="2555"/>
                  </a:lnTo>
                  <a:lnTo>
                    <a:pt x="539" y="2645"/>
                  </a:lnTo>
                  <a:lnTo>
                    <a:pt x="658" y="2735"/>
                  </a:lnTo>
                  <a:lnTo>
                    <a:pt x="793" y="2809"/>
                  </a:lnTo>
                  <a:lnTo>
                    <a:pt x="927" y="2869"/>
                  </a:lnTo>
                  <a:lnTo>
                    <a:pt x="1062" y="2929"/>
                  </a:lnTo>
                  <a:lnTo>
                    <a:pt x="1196" y="2959"/>
                  </a:lnTo>
                  <a:lnTo>
                    <a:pt x="1346" y="2974"/>
                  </a:lnTo>
                  <a:lnTo>
                    <a:pt x="1480" y="2989"/>
                  </a:lnTo>
                  <a:lnTo>
                    <a:pt x="1629" y="2974"/>
                  </a:lnTo>
                  <a:lnTo>
                    <a:pt x="1764" y="2959"/>
                  </a:lnTo>
                  <a:lnTo>
                    <a:pt x="1913" y="2929"/>
                  </a:lnTo>
                  <a:lnTo>
                    <a:pt x="2048" y="2869"/>
                  </a:lnTo>
                  <a:lnTo>
                    <a:pt x="2182" y="2809"/>
                  </a:lnTo>
                  <a:lnTo>
                    <a:pt x="2302" y="2735"/>
                  </a:lnTo>
                  <a:lnTo>
                    <a:pt x="2421" y="2645"/>
                  </a:lnTo>
                  <a:lnTo>
                    <a:pt x="2541" y="2555"/>
                  </a:lnTo>
                  <a:lnTo>
                    <a:pt x="2645" y="2436"/>
                  </a:lnTo>
                  <a:lnTo>
                    <a:pt x="2735" y="2316"/>
                  </a:lnTo>
                  <a:lnTo>
                    <a:pt x="2810" y="2182"/>
                  </a:lnTo>
                  <a:lnTo>
                    <a:pt x="2869" y="2062"/>
                  </a:lnTo>
                  <a:lnTo>
                    <a:pt x="2914" y="1913"/>
                  </a:lnTo>
                  <a:lnTo>
                    <a:pt x="2944" y="1779"/>
                  </a:lnTo>
                  <a:lnTo>
                    <a:pt x="2974" y="1644"/>
                  </a:lnTo>
                  <a:lnTo>
                    <a:pt x="2974" y="1495"/>
                  </a:lnTo>
                  <a:lnTo>
                    <a:pt x="2974" y="1345"/>
                  </a:lnTo>
                  <a:lnTo>
                    <a:pt x="2944" y="1211"/>
                  </a:lnTo>
                  <a:lnTo>
                    <a:pt x="2914" y="1061"/>
                  </a:lnTo>
                  <a:lnTo>
                    <a:pt x="2869" y="927"/>
                  </a:lnTo>
                  <a:lnTo>
                    <a:pt x="2810" y="793"/>
                  </a:lnTo>
                  <a:lnTo>
                    <a:pt x="2735" y="673"/>
                  </a:lnTo>
                  <a:lnTo>
                    <a:pt x="2645" y="554"/>
                  </a:lnTo>
                  <a:lnTo>
                    <a:pt x="2541" y="434"/>
                  </a:lnTo>
                  <a:lnTo>
                    <a:pt x="2421" y="329"/>
                  </a:lnTo>
                  <a:lnTo>
                    <a:pt x="2302" y="255"/>
                  </a:lnTo>
                  <a:lnTo>
                    <a:pt x="2182" y="180"/>
                  </a:lnTo>
                  <a:lnTo>
                    <a:pt x="2048" y="105"/>
                  </a:lnTo>
                  <a:lnTo>
                    <a:pt x="1913" y="61"/>
                  </a:lnTo>
                  <a:lnTo>
                    <a:pt x="1764" y="31"/>
                  </a:lnTo>
                  <a:lnTo>
                    <a:pt x="1629" y="16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604;p33">
              <a:extLst>
                <a:ext uri="{FF2B5EF4-FFF2-40B4-BE49-F238E27FC236}">
                  <a16:creationId xmlns:a16="http://schemas.microsoft.com/office/drawing/2014/main" id="{E6380A0A-3FE7-31BB-C395-FBA81BEAD966}"/>
                </a:ext>
              </a:extLst>
            </p:cNvPr>
            <p:cNvSpPr/>
            <p:nvPr/>
          </p:nvSpPr>
          <p:spPr>
            <a:xfrm>
              <a:off x="4132213" y="1827603"/>
              <a:ext cx="69767" cy="70179"/>
            </a:xfrm>
            <a:custGeom>
              <a:avLst/>
              <a:gdLst/>
              <a:ahLst/>
              <a:cxnLst/>
              <a:rect l="l" t="t" r="r" b="b"/>
              <a:pathLst>
                <a:path w="2540" h="2555" extrusionOk="0">
                  <a:moveTo>
                    <a:pt x="2107" y="0"/>
                  </a:moveTo>
                  <a:lnTo>
                    <a:pt x="0" y="2121"/>
                  </a:lnTo>
                  <a:lnTo>
                    <a:pt x="105" y="2211"/>
                  </a:lnTo>
                  <a:lnTo>
                    <a:pt x="224" y="2301"/>
                  </a:lnTo>
                  <a:lnTo>
                    <a:pt x="359" y="2375"/>
                  </a:lnTo>
                  <a:lnTo>
                    <a:pt x="493" y="2435"/>
                  </a:lnTo>
                  <a:lnTo>
                    <a:pt x="628" y="2495"/>
                  </a:lnTo>
                  <a:lnTo>
                    <a:pt x="762" y="2525"/>
                  </a:lnTo>
                  <a:lnTo>
                    <a:pt x="912" y="2540"/>
                  </a:lnTo>
                  <a:lnTo>
                    <a:pt x="1046" y="2555"/>
                  </a:lnTo>
                  <a:lnTo>
                    <a:pt x="1195" y="2540"/>
                  </a:lnTo>
                  <a:lnTo>
                    <a:pt x="1330" y="2525"/>
                  </a:lnTo>
                  <a:lnTo>
                    <a:pt x="1479" y="2495"/>
                  </a:lnTo>
                  <a:lnTo>
                    <a:pt x="1614" y="2435"/>
                  </a:lnTo>
                  <a:lnTo>
                    <a:pt x="1748" y="2375"/>
                  </a:lnTo>
                  <a:lnTo>
                    <a:pt x="1868" y="2301"/>
                  </a:lnTo>
                  <a:lnTo>
                    <a:pt x="1987" y="2211"/>
                  </a:lnTo>
                  <a:lnTo>
                    <a:pt x="2107" y="2121"/>
                  </a:lnTo>
                  <a:lnTo>
                    <a:pt x="2211" y="2002"/>
                  </a:lnTo>
                  <a:lnTo>
                    <a:pt x="2301" y="1882"/>
                  </a:lnTo>
                  <a:lnTo>
                    <a:pt x="2376" y="1748"/>
                  </a:lnTo>
                  <a:lnTo>
                    <a:pt x="2435" y="1628"/>
                  </a:lnTo>
                  <a:lnTo>
                    <a:pt x="2480" y="1479"/>
                  </a:lnTo>
                  <a:lnTo>
                    <a:pt x="2510" y="1345"/>
                  </a:lnTo>
                  <a:lnTo>
                    <a:pt x="2540" y="1210"/>
                  </a:lnTo>
                  <a:lnTo>
                    <a:pt x="2540" y="1061"/>
                  </a:lnTo>
                  <a:lnTo>
                    <a:pt x="2540" y="911"/>
                  </a:lnTo>
                  <a:lnTo>
                    <a:pt x="2510" y="777"/>
                  </a:lnTo>
                  <a:lnTo>
                    <a:pt x="2480" y="627"/>
                  </a:lnTo>
                  <a:lnTo>
                    <a:pt x="2435" y="493"/>
                  </a:lnTo>
                  <a:lnTo>
                    <a:pt x="2376" y="359"/>
                  </a:lnTo>
                  <a:lnTo>
                    <a:pt x="2301" y="239"/>
                  </a:lnTo>
                  <a:lnTo>
                    <a:pt x="2211" y="120"/>
                  </a:lnTo>
                  <a:lnTo>
                    <a:pt x="21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605;p33">
              <a:extLst>
                <a:ext uri="{FF2B5EF4-FFF2-40B4-BE49-F238E27FC236}">
                  <a16:creationId xmlns:a16="http://schemas.microsoft.com/office/drawing/2014/main" id="{48A91A26-F051-C293-A83A-E76F1A2DE474}"/>
                </a:ext>
              </a:extLst>
            </p:cNvPr>
            <p:cNvSpPr/>
            <p:nvPr/>
          </p:nvSpPr>
          <p:spPr>
            <a:xfrm>
              <a:off x="3975872" y="2415608"/>
              <a:ext cx="369740" cy="138711"/>
            </a:xfrm>
            <a:custGeom>
              <a:avLst/>
              <a:gdLst/>
              <a:ahLst/>
              <a:cxnLst/>
              <a:rect l="l" t="t" r="r" b="b"/>
              <a:pathLst>
                <a:path w="13461" h="5050" extrusionOk="0">
                  <a:moveTo>
                    <a:pt x="1016" y="0"/>
                  </a:moveTo>
                  <a:lnTo>
                    <a:pt x="867" y="30"/>
                  </a:lnTo>
                  <a:lnTo>
                    <a:pt x="717" y="75"/>
                  </a:lnTo>
                  <a:lnTo>
                    <a:pt x="583" y="150"/>
                  </a:lnTo>
                  <a:lnTo>
                    <a:pt x="463" y="224"/>
                  </a:lnTo>
                  <a:lnTo>
                    <a:pt x="344" y="329"/>
                  </a:lnTo>
                  <a:lnTo>
                    <a:pt x="254" y="434"/>
                  </a:lnTo>
                  <a:lnTo>
                    <a:pt x="165" y="568"/>
                  </a:lnTo>
                  <a:lnTo>
                    <a:pt x="90" y="703"/>
                  </a:lnTo>
                  <a:lnTo>
                    <a:pt x="45" y="852"/>
                  </a:lnTo>
                  <a:lnTo>
                    <a:pt x="15" y="1001"/>
                  </a:lnTo>
                  <a:lnTo>
                    <a:pt x="0" y="1151"/>
                  </a:lnTo>
                  <a:lnTo>
                    <a:pt x="0" y="1300"/>
                  </a:lnTo>
                  <a:lnTo>
                    <a:pt x="30" y="1435"/>
                  </a:lnTo>
                  <a:lnTo>
                    <a:pt x="75" y="1584"/>
                  </a:lnTo>
                  <a:lnTo>
                    <a:pt x="135" y="1733"/>
                  </a:lnTo>
                  <a:lnTo>
                    <a:pt x="284" y="1972"/>
                  </a:lnTo>
                  <a:lnTo>
                    <a:pt x="448" y="2226"/>
                  </a:lnTo>
                  <a:lnTo>
                    <a:pt x="643" y="2495"/>
                  </a:lnTo>
                  <a:lnTo>
                    <a:pt x="867" y="2764"/>
                  </a:lnTo>
                  <a:lnTo>
                    <a:pt x="1136" y="3048"/>
                  </a:lnTo>
                  <a:lnTo>
                    <a:pt x="1434" y="3317"/>
                  </a:lnTo>
                  <a:lnTo>
                    <a:pt x="1763" y="3601"/>
                  </a:lnTo>
                  <a:lnTo>
                    <a:pt x="2137" y="3855"/>
                  </a:lnTo>
                  <a:lnTo>
                    <a:pt x="2331" y="3974"/>
                  </a:lnTo>
                  <a:lnTo>
                    <a:pt x="2555" y="4094"/>
                  </a:lnTo>
                  <a:lnTo>
                    <a:pt x="2764" y="4213"/>
                  </a:lnTo>
                  <a:lnTo>
                    <a:pt x="3003" y="4333"/>
                  </a:lnTo>
                  <a:lnTo>
                    <a:pt x="3242" y="4437"/>
                  </a:lnTo>
                  <a:lnTo>
                    <a:pt x="3511" y="4527"/>
                  </a:lnTo>
                  <a:lnTo>
                    <a:pt x="3765" y="4617"/>
                  </a:lnTo>
                  <a:lnTo>
                    <a:pt x="4049" y="4706"/>
                  </a:lnTo>
                  <a:lnTo>
                    <a:pt x="4348" y="4781"/>
                  </a:lnTo>
                  <a:lnTo>
                    <a:pt x="4646" y="4856"/>
                  </a:lnTo>
                  <a:lnTo>
                    <a:pt x="4960" y="4915"/>
                  </a:lnTo>
                  <a:lnTo>
                    <a:pt x="5289" y="4960"/>
                  </a:lnTo>
                  <a:lnTo>
                    <a:pt x="5632" y="5005"/>
                  </a:lnTo>
                  <a:lnTo>
                    <a:pt x="5991" y="5020"/>
                  </a:lnTo>
                  <a:lnTo>
                    <a:pt x="6364" y="5050"/>
                  </a:lnTo>
                  <a:lnTo>
                    <a:pt x="7126" y="5050"/>
                  </a:lnTo>
                  <a:lnTo>
                    <a:pt x="7500" y="5020"/>
                  </a:lnTo>
                  <a:lnTo>
                    <a:pt x="7858" y="4990"/>
                  </a:lnTo>
                  <a:lnTo>
                    <a:pt x="8202" y="4960"/>
                  </a:lnTo>
                  <a:lnTo>
                    <a:pt x="8531" y="4915"/>
                  </a:lnTo>
                  <a:lnTo>
                    <a:pt x="8844" y="4856"/>
                  </a:lnTo>
                  <a:lnTo>
                    <a:pt x="9143" y="4781"/>
                  </a:lnTo>
                  <a:lnTo>
                    <a:pt x="9442" y="4706"/>
                  </a:lnTo>
                  <a:lnTo>
                    <a:pt x="9711" y="4617"/>
                  </a:lnTo>
                  <a:lnTo>
                    <a:pt x="9980" y="4527"/>
                  </a:lnTo>
                  <a:lnTo>
                    <a:pt x="10234" y="4422"/>
                  </a:lnTo>
                  <a:lnTo>
                    <a:pt x="10473" y="4318"/>
                  </a:lnTo>
                  <a:lnTo>
                    <a:pt x="10712" y="4213"/>
                  </a:lnTo>
                  <a:lnTo>
                    <a:pt x="10936" y="4094"/>
                  </a:lnTo>
                  <a:lnTo>
                    <a:pt x="11145" y="3974"/>
                  </a:lnTo>
                  <a:lnTo>
                    <a:pt x="11339" y="3855"/>
                  </a:lnTo>
                  <a:lnTo>
                    <a:pt x="11713" y="3586"/>
                  </a:lnTo>
                  <a:lnTo>
                    <a:pt x="12042" y="3317"/>
                  </a:lnTo>
                  <a:lnTo>
                    <a:pt x="12340" y="3048"/>
                  </a:lnTo>
                  <a:lnTo>
                    <a:pt x="12594" y="2764"/>
                  </a:lnTo>
                  <a:lnTo>
                    <a:pt x="12818" y="2495"/>
                  </a:lnTo>
                  <a:lnTo>
                    <a:pt x="13013" y="2226"/>
                  </a:lnTo>
                  <a:lnTo>
                    <a:pt x="13177" y="1957"/>
                  </a:lnTo>
                  <a:lnTo>
                    <a:pt x="13326" y="1718"/>
                  </a:lnTo>
                  <a:lnTo>
                    <a:pt x="13386" y="1584"/>
                  </a:lnTo>
                  <a:lnTo>
                    <a:pt x="13431" y="1435"/>
                  </a:lnTo>
                  <a:lnTo>
                    <a:pt x="13461" y="1285"/>
                  </a:lnTo>
                  <a:lnTo>
                    <a:pt x="13461" y="1136"/>
                  </a:lnTo>
                  <a:lnTo>
                    <a:pt x="13446" y="986"/>
                  </a:lnTo>
                  <a:lnTo>
                    <a:pt x="13416" y="837"/>
                  </a:lnTo>
                  <a:lnTo>
                    <a:pt x="13356" y="703"/>
                  </a:lnTo>
                  <a:lnTo>
                    <a:pt x="13296" y="568"/>
                  </a:lnTo>
                  <a:lnTo>
                    <a:pt x="13207" y="434"/>
                  </a:lnTo>
                  <a:lnTo>
                    <a:pt x="13102" y="329"/>
                  </a:lnTo>
                  <a:lnTo>
                    <a:pt x="12998" y="224"/>
                  </a:lnTo>
                  <a:lnTo>
                    <a:pt x="12863" y="150"/>
                  </a:lnTo>
                  <a:lnTo>
                    <a:pt x="12729" y="75"/>
                  </a:lnTo>
                  <a:lnTo>
                    <a:pt x="12594" y="30"/>
                  </a:lnTo>
                  <a:lnTo>
                    <a:pt x="1244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606;p33">
              <a:extLst>
                <a:ext uri="{FF2B5EF4-FFF2-40B4-BE49-F238E27FC236}">
                  <a16:creationId xmlns:a16="http://schemas.microsoft.com/office/drawing/2014/main" id="{14C1C7AD-AC0E-8B4A-FD67-ACE07D251898}"/>
                </a:ext>
              </a:extLst>
            </p:cNvPr>
            <p:cNvSpPr/>
            <p:nvPr/>
          </p:nvSpPr>
          <p:spPr>
            <a:xfrm>
              <a:off x="3991034" y="2430797"/>
              <a:ext cx="339004" cy="108359"/>
            </a:xfrm>
            <a:custGeom>
              <a:avLst/>
              <a:gdLst/>
              <a:ahLst/>
              <a:cxnLst/>
              <a:rect l="l" t="t" r="r" b="b"/>
              <a:pathLst>
                <a:path w="12342" h="3945" extrusionOk="0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79"/>
                  </a:lnTo>
                  <a:lnTo>
                    <a:pt x="120" y="269"/>
                  </a:lnTo>
                  <a:lnTo>
                    <a:pt x="61" y="359"/>
                  </a:lnTo>
                  <a:lnTo>
                    <a:pt x="16" y="463"/>
                  </a:lnTo>
                  <a:lnTo>
                    <a:pt x="1" y="583"/>
                  </a:lnTo>
                  <a:lnTo>
                    <a:pt x="1" y="657"/>
                  </a:lnTo>
                  <a:lnTo>
                    <a:pt x="16" y="747"/>
                  </a:lnTo>
                  <a:lnTo>
                    <a:pt x="46" y="822"/>
                  </a:lnTo>
                  <a:lnTo>
                    <a:pt x="76" y="911"/>
                  </a:lnTo>
                  <a:lnTo>
                    <a:pt x="285" y="1240"/>
                  </a:lnTo>
                  <a:lnTo>
                    <a:pt x="404" y="1419"/>
                  </a:lnTo>
                  <a:lnTo>
                    <a:pt x="539" y="1614"/>
                  </a:lnTo>
                  <a:lnTo>
                    <a:pt x="718" y="1823"/>
                  </a:lnTo>
                  <a:lnTo>
                    <a:pt x="897" y="2017"/>
                  </a:lnTo>
                  <a:lnTo>
                    <a:pt x="1106" y="2226"/>
                  </a:lnTo>
                  <a:lnTo>
                    <a:pt x="1346" y="2435"/>
                  </a:lnTo>
                  <a:lnTo>
                    <a:pt x="1600" y="2629"/>
                  </a:lnTo>
                  <a:lnTo>
                    <a:pt x="1883" y="2824"/>
                  </a:lnTo>
                  <a:lnTo>
                    <a:pt x="2182" y="3003"/>
                  </a:lnTo>
                  <a:lnTo>
                    <a:pt x="2511" y="3182"/>
                  </a:lnTo>
                  <a:lnTo>
                    <a:pt x="2869" y="3347"/>
                  </a:lnTo>
                  <a:lnTo>
                    <a:pt x="3243" y="3481"/>
                  </a:lnTo>
                  <a:lnTo>
                    <a:pt x="3661" y="3616"/>
                  </a:lnTo>
                  <a:lnTo>
                    <a:pt x="4109" y="3720"/>
                  </a:lnTo>
                  <a:lnTo>
                    <a:pt x="4572" y="3810"/>
                  </a:lnTo>
                  <a:lnTo>
                    <a:pt x="5080" y="3884"/>
                  </a:lnTo>
                  <a:lnTo>
                    <a:pt x="5618" y="3929"/>
                  </a:lnTo>
                  <a:lnTo>
                    <a:pt x="6186" y="3944"/>
                  </a:lnTo>
                  <a:lnTo>
                    <a:pt x="6769" y="3929"/>
                  </a:lnTo>
                  <a:lnTo>
                    <a:pt x="7291" y="3884"/>
                  </a:lnTo>
                  <a:lnTo>
                    <a:pt x="7799" y="3810"/>
                  </a:lnTo>
                  <a:lnTo>
                    <a:pt x="8278" y="3720"/>
                  </a:lnTo>
                  <a:lnTo>
                    <a:pt x="8711" y="3616"/>
                  </a:lnTo>
                  <a:lnTo>
                    <a:pt x="9129" y="3481"/>
                  </a:lnTo>
                  <a:lnTo>
                    <a:pt x="9517" y="3347"/>
                  </a:lnTo>
                  <a:lnTo>
                    <a:pt x="9861" y="3182"/>
                  </a:lnTo>
                  <a:lnTo>
                    <a:pt x="10190" y="3003"/>
                  </a:lnTo>
                  <a:lnTo>
                    <a:pt x="10489" y="2824"/>
                  </a:lnTo>
                  <a:lnTo>
                    <a:pt x="10772" y="2629"/>
                  </a:lnTo>
                  <a:lnTo>
                    <a:pt x="11026" y="2435"/>
                  </a:lnTo>
                  <a:lnTo>
                    <a:pt x="11250" y="2226"/>
                  </a:lnTo>
                  <a:lnTo>
                    <a:pt x="11460" y="2017"/>
                  </a:lnTo>
                  <a:lnTo>
                    <a:pt x="11654" y="1823"/>
                  </a:lnTo>
                  <a:lnTo>
                    <a:pt x="11818" y="1614"/>
                  </a:lnTo>
                  <a:lnTo>
                    <a:pt x="11953" y="1419"/>
                  </a:lnTo>
                  <a:lnTo>
                    <a:pt x="12072" y="1240"/>
                  </a:lnTo>
                  <a:lnTo>
                    <a:pt x="12281" y="897"/>
                  </a:lnTo>
                  <a:lnTo>
                    <a:pt x="12311" y="822"/>
                  </a:lnTo>
                  <a:lnTo>
                    <a:pt x="12326" y="747"/>
                  </a:lnTo>
                  <a:lnTo>
                    <a:pt x="12341" y="657"/>
                  </a:lnTo>
                  <a:lnTo>
                    <a:pt x="12341" y="583"/>
                  </a:lnTo>
                  <a:lnTo>
                    <a:pt x="12326" y="463"/>
                  </a:lnTo>
                  <a:lnTo>
                    <a:pt x="12296" y="359"/>
                  </a:lnTo>
                  <a:lnTo>
                    <a:pt x="12237" y="269"/>
                  </a:lnTo>
                  <a:lnTo>
                    <a:pt x="12162" y="179"/>
                  </a:lnTo>
                  <a:lnTo>
                    <a:pt x="12072" y="105"/>
                  </a:lnTo>
                  <a:lnTo>
                    <a:pt x="11968" y="45"/>
                  </a:lnTo>
                  <a:lnTo>
                    <a:pt x="11863" y="15"/>
                  </a:lnTo>
                  <a:lnTo>
                    <a:pt x="117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607;p33">
              <a:extLst>
                <a:ext uri="{FF2B5EF4-FFF2-40B4-BE49-F238E27FC236}">
                  <a16:creationId xmlns:a16="http://schemas.microsoft.com/office/drawing/2014/main" id="{0B7326DC-CD12-D8D6-930F-FA5E05441B9D}"/>
                </a:ext>
              </a:extLst>
            </p:cNvPr>
            <p:cNvSpPr/>
            <p:nvPr/>
          </p:nvSpPr>
          <p:spPr>
            <a:xfrm>
              <a:off x="3991034" y="2430797"/>
              <a:ext cx="339004" cy="16014"/>
            </a:xfrm>
            <a:custGeom>
              <a:avLst/>
              <a:gdLst/>
              <a:ahLst/>
              <a:cxnLst/>
              <a:rect l="l" t="t" r="r" b="b"/>
              <a:pathLst>
                <a:path w="12342" h="583" extrusionOk="0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79"/>
                  </a:lnTo>
                  <a:lnTo>
                    <a:pt x="120" y="269"/>
                  </a:lnTo>
                  <a:lnTo>
                    <a:pt x="61" y="359"/>
                  </a:lnTo>
                  <a:lnTo>
                    <a:pt x="16" y="463"/>
                  </a:lnTo>
                  <a:lnTo>
                    <a:pt x="1" y="583"/>
                  </a:lnTo>
                  <a:lnTo>
                    <a:pt x="12341" y="583"/>
                  </a:lnTo>
                  <a:lnTo>
                    <a:pt x="12326" y="463"/>
                  </a:lnTo>
                  <a:lnTo>
                    <a:pt x="12296" y="359"/>
                  </a:lnTo>
                  <a:lnTo>
                    <a:pt x="12237" y="269"/>
                  </a:lnTo>
                  <a:lnTo>
                    <a:pt x="12162" y="179"/>
                  </a:lnTo>
                  <a:lnTo>
                    <a:pt x="12072" y="105"/>
                  </a:lnTo>
                  <a:lnTo>
                    <a:pt x="11968" y="45"/>
                  </a:lnTo>
                  <a:lnTo>
                    <a:pt x="11863" y="15"/>
                  </a:lnTo>
                  <a:lnTo>
                    <a:pt x="11744" y="0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608;p33">
              <a:extLst>
                <a:ext uri="{FF2B5EF4-FFF2-40B4-BE49-F238E27FC236}">
                  <a16:creationId xmlns:a16="http://schemas.microsoft.com/office/drawing/2014/main" id="{006E22BC-F3BA-B8D5-3B61-B366A0A771CD}"/>
                </a:ext>
              </a:extLst>
            </p:cNvPr>
            <p:cNvSpPr/>
            <p:nvPr/>
          </p:nvSpPr>
          <p:spPr>
            <a:xfrm>
              <a:off x="4731315" y="3532949"/>
              <a:ext cx="99734" cy="147748"/>
            </a:xfrm>
            <a:custGeom>
              <a:avLst/>
              <a:gdLst/>
              <a:ahLst/>
              <a:cxnLst/>
              <a:rect l="l" t="t" r="r" b="b"/>
              <a:pathLst>
                <a:path w="3631" h="5379" extrusionOk="0">
                  <a:moveTo>
                    <a:pt x="2614" y="1"/>
                  </a:moveTo>
                  <a:lnTo>
                    <a:pt x="2510" y="16"/>
                  </a:lnTo>
                  <a:lnTo>
                    <a:pt x="2420" y="31"/>
                  </a:lnTo>
                  <a:lnTo>
                    <a:pt x="2331" y="60"/>
                  </a:lnTo>
                  <a:lnTo>
                    <a:pt x="2241" y="90"/>
                  </a:lnTo>
                  <a:lnTo>
                    <a:pt x="2151" y="135"/>
                  </a:lnTo>
                  <a:lnTo>
                    <a:pt x="2077" y="195"/>
                  </a:lnTo>
                  <a:lnTo>
                    <a:pt x="2002" y="255"/>
                  </a:lnTo>
                  <a:lnTo>
                    <a:pt x="1927" y="314"/>
                  </a:lnTo>
                  <a:lnTo>
                    <a:pt x="1867" y="389"/>
                  </a:lnTo>
                  <a:lnTo>
                    <a:pt x="1808" y="479"/>
                  </a:lnTo>
                  <a:lnTo>
                    <a:pt x="1763" y="553"/>
                  </a:lnTo>
                  <a:lnTo>
                    <a:pt x="105" y="3960"/>
                  </a:lnTo>
                  <a:lnTo>
                    <a:pt x="60" y="4064"/>
                  </a:lnTo>
                  <a:lnTo>
                    <a:pt x="30" y="4154"/>
                  </a:lnTo>
                  <a:lnTo>
                    <a:pt x="15" y="4244"/>
                  </a:lnTo>
                  <a:lnTo>
                    <a:pt x="0" y="4348"/>
                  </a:lnTo>
                  <a:lnTo>
                    <a:pt x="0" y="4438"/>
                  </a:lnTo>
                  <a:lnTo>
                    <a:pt x="15" y="4527"/>
                  </a:lnTo>
                  <a:lnTo>
                    <a:pt x="30" y="4632"/>
                  </a:lnTo>
                  <a:lnTo>
                    <a:pt x="60" y="4722"/>
                  </a:lnTo>
                  <a:lnTo>
                    <a:pt x="90" y="4811"/>
                  </a:lnTo>
                  <a:lnTo>
                    <a:pt x="134" y="4886"/>
                  </a:lnTo>
                  <a:lnTo>
                    <a:pt x="194" y="4961"/>
                  </a:lnTo>
                  <a:lnTo>
                    <a:pt x="254" y="5035"/>
                  </a:lnTo>
                  <a:lnTo>
                    <a:pt x="314" y="5110"/>
                  </a:lnTo>
                  <a:lnTo>
                    <a:pt x="388" y="5170"/>
                  </a:lnTo>
                  <a:lnTo>
                    <a:pt x="463" y="5230"/>
                  </a:lnTo>
                  <a:lnTo>
                    <a:pt x="553" y="5274"/>
                  </a:lnTo>
                  <a:lnTo>
                    <a:pt x="657" y="5319"/>
                  </a:lnTo>
                  <a:lnTo>
                    <a:pt x="777" y="5349"/>
                  </a:lnTo>
                  <a:lnTo>
                    <a:pt x="881" y="5379"/>
                  </a:lnTo>
                  <a:lnTo>
                    <a:pt x="986" y="5379"/>
                  </a:lnTo>
                  <a:lnTo>
                    <a:pt x="1120" y="5364"/>
                  </a:lnTo>
                  <a:lnTo>
                    <a:pt x="1255" y="5349"/>
                  </a:lnTo>
                  <a:lnTo>
                    <a:pt x="1389" y="5304"/>
                  </a:lnTo>
                  <a:lnTo>
                    <a:pt x="1509" y="5230"/>
                  </a:lnTo>
                  <a:lnTo>
                    <a:pt x="1614" y="5155"/>
                  </a:lnTo>
                  <a:lnTo>
                    <a:pt x="1718" y="5065"/>
                  </a:lnTo>
                  <a:lnTo>
                    <a:pt x="1808" y="4946"/>
                  </a:lnTo>
                  <a:lnTo>
                    <a:pt x="1867" y="4826"/>
                  </a:lnTo>
                  <a:lnTo>
                    <a:pt x="3541" y="1420"/>
                  </a:lnTo>
                  <a:lnTo>
                    <a:pt x="3571" y="1330"/>
                  </a:lnTo>
                  <a:lnTo>
                    <a:pt x="3600" y="1241"/>
                  </a:lnTo>
                  <a:lnTo>
                    <a:pt x="3615" y="1136"/>
                  </a:lnTo>
                  <a:lnTo>
                    <a:pt x="3630" y="1046"/>
                  </a:lnTo>
                  <a:lnTo>
                    <a:pt x="3630" y="942"/>
                  </a:lnTo>
                  <a:lnTo>
                    <a:pt x="3630" y="852"/>
                  </a:lnTo>
                  <a:lnTo>
                    <a:pt x="3600" y="763"/>
                  </a:lnTo>
                  <a:lnTo>
                    <a:pt x="3586" y="673"/>
                  </a:lnTo>
                  <a:lnTo>
                    <a:pt x="3541" y="583"/>
                  </a:lnTo>
                  <a:lnTo>
                    <a:pt x="3496" y="494"/>
                  </a:lnTo>
                  <a:lnTo>
                    <a:pt x="3451" y="419"/>
                  </a:lnTo>
                  <a:lnTo>
                    <a:pt x="3391" y="344"/>
                  </a:lnTo>
                  <a:lnTo>
                    <a:pt x="3317" y="270"/>
                  </a:lnTo>
                  <a:lnTo>
                    <a:pt x="3257" y="210"/>
                  </a:lnTo>
                  <a:lnTo>
                    <a:pt x="3167" y="150"/>
                  </a:lnTo>
                  <a:lnTo>
                    <a:pt x="3078" y="105"/>
                  </a:lnTo>
                  <a:lnTo>
                    <a:pt x="2988" y="60"/>
                  </a:lnTo>
                  <a:lnTo>
                    <a:pt x="2898" y="31"/>
                  </a:lnTo>
                  <a:lnTo>
                    <a:pt x="2794" y="16"/>
                  </a:lnTo>
                  <a:lnTo>
                    <a:pt x="2704" y="16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609;p33">
              <a:extLst>
                <a:ext uri="{FF2B5EF4-FFF2-40B4-BE49-F238E27FC236}">
                  <a16:creationId xmlns:a16="http://schemas.microsoft.com/office/drawing/2014/main" id="{5F1C9A1E-3558-BC57-0DE7-2C3AB6D759DD}"/>
                </a:ext>
              </a:extLst>
            </p:cNvPr>
            <p:cNvSpPr/>
            <p:nvPr/>
          </p:nvSpPr>
          <p:spPr>
            <a:xfrm>
              <a:off x="4814182" y="3562503"/>
              <a:ext cx="84160" cy="185900"/>
            </a:xfrm>
            <a:custGeom>
              <a:avLst/>
              <a:gdLst/>
              <a:ahLst/>
              <a:cxnLst/>
              <a:rect l="l" t="t" r="r" b="b"/>
              <a:pathLst>
                <a:path w="3064" h="6768" extrusionOk="0">
                  <a:moveTo>
                    <a:pt x="867" y="0"/>
                  </a:moveTo>
                  <a:lnTo>
                    <a:pt x="763" y="30"/>
                  </a:lnTo>
                  <a:lnTo>
                    <a:pt x="673" y="45"/>
                  </a:lnTo>
                  <a:lnTo>
                    <a:pt x="583" y="90"/>
                  </a:lnTo>
                  <a:lnTo>
                    <a:pt x="494" y="135"/>
                  </a:lnTo>
                  <a:lnTo>
                    <a:pt x="404" y="180"/>
                  </a:lnTo>
                  <a:lnTo>
                    <a:pt x="330" y="239"/>
                  </a:lnTo>
                  <a:lnTo>
                    <a:pt x="270" y="314"/>
                  </a:lnTo>
                  <a:lnTo>
                    <a:pt x="210" y="389"/>
                  </a:lnTo>
                  <a:lnTo>
                    <a:pt x="150" y="463"/>
                  </a:lnTo>
                  <a:lnTo>
                    <a:pt x="105" y="538"/>
                  </a:lnTo>
                  <a:lnTo>
                    <a:pt x="61" y="628"/>
                  </a:lnTo>
                  <a:lnTo>
                    <a:pt x="31" y="717"/>
                  </a:lnTo>
                  <a:lnTo>
                    <a:pt x="16" y="807"/>
                  </a:lnTo>
                  <a:lnTo>
                    <a:pt x="1" y="912"/>
                  </a:lnTo>
                  <a:lnTo>
                    <a:pt x="1" y="1001"/>
                  </a:lnTo>
                  <a:lnTo>
                    <a:pt x="16" y="1106"/>
                  </a:lnTo>
                  <a:lnTo>
                    <a:pt x="31" y="1196"/>
                  </a:lnTo>
                  <a:lnTo>
                    <a:pt x="1121" y="6006"/>
                  </a:lnTo>
                  <a:lnTo>
                    <a:pt x="1166" y="6170"/>
                  </a:lnTo>
                  <a:lnTo>
                    <a:pt x="1241" y="6320"/>
                  </a:lnTo>
                  <a:lnTo>
                    <a:pt x="1345" y="6454"/>
                  </a:lnTo>
                  <a:lnTo>
                    <a:pt x="1465" y="6559"/>
                  </a:lnTo>
                  <a:lnTo>
                    <a:pt x="1599" y="6648"/>
                  </a:lnTo>
                  <a:lnTo>
                    <a:pt x="1749" y="6723"/>
                  </a:lnTo>
                  <a:lnTo>
                    <a:pt x="1913" y="6753"/>
                  </a:lnTo>
                  <a:lnTo>
                    <a:pt x="2077" y="6768"/>
                  </a:lnTo>
                  <a:lnTo>
                    <a:pt x="2182" y="6768"/>
                  </a:lnTo>
                  <a:lnTo>
                    <a:pt x="2287" y="6753"/>
                  </a:lnTo>
                  <a:lnTo>
                    <a:pt x="2391" y="6723"/>
                  </a:lnTo>
                  <a:lnTo>
                    <a:pt x="2481" y="6678"/>
                  </a:lnTo>
                  <a:lnTo>
                    <a:pt x="2570" y="6648"/>
                  </a:lnTo>
                  <a:lnTo>
                    <a:pt x="2645" y="6589"/>
                  </a:lnTo>
                  <a:lnTo>
                    <a:pt x="2720" y="6529"/>
                  </a:lnTo>
                  <a:lnTo>
                    <a:pt x="2795" y="6469"/>
                  </a:lnTo>
                  <a:lnTo>
                    <a:pt x="2854" y="6394"/>
                  </a:lnTo>
                  <a:lnTo>
                    <a:pt x="2914" y="6320"/>
                  </a:lnTo>
                  <a:lnTo>
                    <a:pt x="2959" y="6230"/>
                  </a:lnTo>
                  <a:lnTo>
                    <a:pt x="2989" y="6141"/>
                  </a:lnTo>
                  <a:lnTo>
                    <a:pt x="3019" y="6051"/>
                  </a:lnTo>
                  <a:lnTo>
                    <a:pt x="3049" y="5961"/>
                  </a:lnTo>
                  <a:lnTo>
                    <a:pt x="3063" y="5872"/>
                  </a:lnTo>
                  <a:lnTo>
                    <a:pt x="3063" y="5767"/>
                  </a:lnTo>
                  <a:lnTo>
                    <a:pt x="3049" y="5677"/>
                  </a:lnTo>
                  <a:lnTo>
                    <a:pt x="3034" y="5573"/>
                  </a:lnTo>
                  <a:lnTo>
                    <a:pt x="1943" y="762"/>
                  </a:lnTo>
                  <a:lnTo>
                    <a:pt x="1913" y="673"/>
                  </a:lnTo>
                  <a:lnTo>
                    <a:pt x="1883" y="583"/>
                  </a:lnTo>
                  <a:lnTo>
                    <a:pt x="1838" y="493"/>
                  </a:lnTo>
                  <a:lnTo>
                    <a:pt x="1779" y="404"/>
                  </a:lnTo>
                  <a:lnTo>
                    <a:pt x="1719" y="329"/>
                  </a:lnTo>
                  <a:lnTo>
                    <a:pt x="1659" y="269"/>
                  </a:lnTo>
                  <a:lnTo>
                    <a:pt x="1584" y="210"/>
                  </a:lnTo>
                  <a:lnTo>
                    <a:pt x="1510" y="150"/>
                  </a:lnTo>
                  <a:lnTo>
                    <a:pt x="1420" y="105"/>
                  </a:lnTo>
                  <a:lnTo>
                    <a:pt x="1345" y="60"/>
                  </a:lnTo>
                  <a:lnTo>
                    <a:pt x="1256" y="30"/>
                  </a:lnTo>
                  <a:lnTo>
                    <a:pt x="1151" y="15"/>
                  </a:lnTo>
                  <a:lnTo>
                    <a:pt x="106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610;p33">
              <a:extLst>
                <a:ext uri="{FF2B5EF4-FFF2-40B4-BE49-F238E27FC236}">
                  <a16:creationId xmlns:a16="http://schemas.microsoft.com/office/drawing/2014/main" id="{7602C773-DC2A-D422-37F5-EB01449F95ED}"/>
                </a:ext>
              </a:extLst>
            </p:cNvPr>
            <p:cNvSpPr/>
            <p:nvPr/>
          </p:nvSpPr>
          <p:spPr>
            <a:xfrm>
              <a:off x="4890100" y="3562915"/>
              <a:ext cx="87841" cy="185103"/>
            </a:xfrm>
            <a:custGeom>
              <a:avLst/>
              <a:gdLst/>
              <a:ahLst/>
              <a:cxnLst/>
              <a:rect l="l" t="t" r="r" b="b"/>
              <a:pathLst>
                <a:path w="3198" h="6739" extrusionOk="0">
                  <a:moveTo>
                    <a:pt x="942" y="0"/>
                  </a:moveTo>
                  <a:lnTo>
                    <a:pt x="837" y="15"/>
                  </a:lnTo>
                  <a:lnTo>
                    <a:pt x="748" y="30"/>
                  </a:lnTo>
                  <a:lnTo>
                    <a:pt x="643" y="60"/>
                  </a:lnTo>
                  <a:lnTo>
                    <a:pt x="553" y="105"/>
                  </a:lnTo>
                  <a:lnTo>
                    <a:pt x="479" y="150"/>
                  </a:lnTo>
                  <a:lnTo>
                    <a:pt x="389" y="209"/>
                  </a:lnTo>
                  <a:lnTo>
                    <a:pt x="314" y="269"/>
                  </a:lnTo>
                  <a:lnTo>
                    <a:pt x="255" y="329"/>
                  </a:lnTo>
                  <a:lnTo>
                    <a:pt x="195" y="404"/>
                  </a:lnTo>
                  <a:lnTo>
                    <a:pt x="150" y="478"/>
                  </a:lnTo>
                  <a:lnTo>
                    <a:pt x="105" y="568"/>
                  </a:lnTo>
                  <a:lnTo>
                    <a:pt x="60" y="658"/>
                  </a:lnTo>
                  <a:lnTo>
                    <a:pt x="31" y="747"/>
                  </a:lnTo>
                  <a:lnTo>
                    <a:pt x="16" y="837"/>
                  </a:lnTo>
                  <a:lnTo>
                    <a:pt x="1" y="941"/>
                  </a:lnTo>
                  <a:lnTo>
                    <a:pt x="1" y="1031"/>
                  </a:lnTo>
                  <a:lnTo>
                    <a:pt x="16" y="1136"/>
                  </a:lnTo>
                  <a:lnTo>
                    <a:pt x="31" y="1225"/>
                  </a:lnTo>
                  <a:lnTo>
                    <a:pt x="1256" y="6006"/>
                  </a:lnTo>
                  <a:lnTo>
                    <a:pt x="1315" y="6155"/>
                  </a:lnTo>
                  <a:lnTo>
                    <a:pt x="1390" y="6305"/>
                  </a:lnTo>
                  <a:lnTo>
                    <a:pt x="1495" y="6439"/>
                  </a:lnTo>
                  <a:lnTo>
                    <a:pt x="1614" y="6544"/>
                  </a:lnTo>
                  <a:lnTo>
                    <a:pt x="1749" y="6619"/>
                  </a:lnTo>
                  <a:lnTo>
                    <a:pt x="1898" y="6693"/>
                  </a:lnTo>
                  <a:lnTo>
                    <a:pt x="2047" y="6723"/>
                  </a:lnTo>
                  <a:lnTo>
                    <a:pt x="2212" y="6738"/>
                  </a:lnTo>
                  <a:lnTo>
                    <a:pt x="2331" y="6738"/>
                  </a:lnTo>
                  <a:lnTo>
                    <a:pt x="2451" y="6708"/>
                  </a:lnTo>
                  <a:lnTo>
                    <a:pt x="2555" y="6678"/>
                  </a:lnTo>
                  <a:lnTo>
                    <a:pt x="2645" y="6648"/>
                  </a:lnTo>
                  <a:lnTo>
                    <a:pt x="2735" y="6604"/>
                  </a:lnTo>
                  <a:lnTo>
                    <a:pt x="2809" y="6544"/>
                  </a:lnTo>
                  <a:lnTo>
                    <a:pt x="2884" y="6484"/>
                  </a:lnTo>
                  <a:lnTo>
                    <a:pt x="2944" y="6409"/>
                  </a:lnTo>
                  <a:lnTo>
                    <a:pt x="3004" y="6335"/>
                  </a:lnTo>
                  <a:lnTo>
                    <a:pt x="3063" y="6260"/>
                  </a:lnTo>
                  <a:lnTo>
                    <a:pt x="3108" y="6170"/>
                  </a:lnTo>
                  <a:lnTo>
                    <a:pt x="3138" y="6096"/>
                  </a:lnTo>
                  <a:lnTo>
                    <a:pt x="3168" y="5991"/>
                  </a:lnTo>
                  <a:lnTo>
                    <a:pt x="3183" y="5901"/>
                  </a:lnTo>
                  <a:lnTo>
                    <a:pt x="3198" y="5812"/>
                  </a:lnTo>
                  <a:lnTo>
                    <a:pt x="3198" y="5707"/>
                  </a:lnTo>
                  <a:lnTo>
                    <a:pt x="3183" y="5618"/>
                  </a:lnTo>
                  <a:lnTo>
                    <a:pt x="3168" y="5513"/>
                  </a:lnTo>
                  <a:lnTo>
                    <a:pt x="1943" y="747"/>
                  </a:lnTo>
                  <a:lnTo>
                    <a:pt x="1913" y="643"/>
                  </a:lnTo>
                  <a:lnTo>
                    <a:pt x="1868" y="553"/>
                  </a:lnTo>
                  <a:lnTo>
                    <a:pt x="1823" y="463"/>
                  </a:lnTo>
                  <a:lnTo>
                    <a:pt x="1778" y="389"/>
                  </a:lnTo>
                  <a:lnTo>
                    <a:pt x="1704" y="314"/>
                  </a:lnTo>
                  <a:lnTo>
                    <a:pt x="1644" y="254"/>
                  </a:lnTo>
                  <a:lnTo>
                    <a:pt x="1569" y="195"/>
                  </a:lnTo>
                  <a:lnTo>
                    <a:pt x="1495" y="135"/>
                  </a:lnTo>
                  <a:lnTo>
                    <a:pt x="1405" y="90"/>
                  </a:lnTo>
                  <a:lnTo>
                    <a:pt x="1315" y="60"/>
                  </a:lnTo>
                  <a:lnTo>
                    <a:pt x="1226" y="30"/>
                  </a:lnTo>
                  <a:lnTo>
                    <a:pt x="1136" y="15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611;p33">
              <a:extLst>
                <a:ext uri="{FF2B5EF4-FFF2-40B4-BE49-F238E27FC236}">
                  <a16:creationId xmlns:a16="http://schemas.microsoft.com/office/drawing/2014/main" id="{5FFA5785-A1E1-5566-E4E6-315798DB8E7D}"/>
                </a:ext>
              </a:extLst>
            </p:cNvPr>
            <p:cNvSpPr/>
            <p:nvPr/>
          </p:nvSpPr>
          <p:spPr>
            <a:xfrm>
              <a:off x="4948797" y="3523528"/>
              <a:ext cx="91934" cy="184252"/>
            </a:xfrm>
            <a:custGeom>
              <a:avLst/>
              <a:gdLst/>
              <a:ahLst/>
              <a:cxnLst/>
              <a:rect l="l" t="t" r="r" b="b"/>
              <a:pathLst>
                <a:path w="3347" h="6708" extrusionOk="0">
                  <a:moveTo>
                    <a:pt x="911" y="0"/>
                  </a:moveTo>
                  <a:lnTo>
                    <a:pt x="807" y="15"/>
                  </a:lnTo>
                  <a:lnTo>
                    <a:pt x="717" y="45"/>
                  </a:lnTo>
                  <a:lnTo>
                    <a:pt x="613" y="75"/>
                  </a:lnTo>
                  <a:lnTo>
                    <a:pt x="523" y="120"/>
                  </a:lnTo>
                  <a:lnTo>
                    <a:pt x="448" y="164"/>
                  </a:lnTo>
                  <a:lnTo>
                    <a:pt x="359" y="224"/>
                  </a:lnTo>
                  <a:lnTo>
                    <a:pt x="299" y="284"/>
                  </a:lnTo>
                  <a:lnTo>
                    <a:pt x="224" y="359"/>
                  </a:lnTo>
                  <a:lnTo>
                    <a:pt x="179" y="433"/>
                  </a:lnTo>
                  <a:lnTo>
                    <a:pt x="120" y="508"/>
                  </a:lnTo>
                  <a:lnTo>
                    <a:pt x="75" y="598"/>
                  </a:lnTo>
                  <a:lnTo>
                    <a:pt x="45" y="687"/>
                  </a:lnTo>
                  <a:lnTo>
                    <a:pt x="30" y="777"/>
                  </a:lnTo>
                  <a:lnTo>
                    <a:pt x="15" y="867"/>
                  </a:lnTo>
                  <a:lnTo>
                    <a:pt x="0" y="971"/>
                  </a:lnTo>
                  <a:lnTo>
                    <a:pt x="0" y="1061"/>
                  </a:lnTo>
                  <a:lnTo>
                    <a:pt x="15" y="1165"/>
                  </a:lnTo>
                  <a:lnTo>
                    <a:pt x="45" y="1255"/>
                  </a:lnTo>
                  <a:lnTo>
                    <a:pt x="1419" y="5991"/>
                  </a:lnTo>
                  <a:lnTo>
                    <a:pt x="1479" y="6140"/>
                  </a:lnTo>
                  <a:lnTo>
                    <a:pt x="1554" y="6290"/>
                  </a:lnTo>
                  <a:lnTo>
                    <a:pt x="1658" y="6409"/>
                  </a:lnTo>
                  <a:lnTo>
                    <a:pt x="1778" y="6514"/>
                  </a:lnTo>
                  <a:lnTo>
                    <a:pt x="1897" y="6588"/>
                  </a:lnTo>
                  <a:lnTo>
                    <a:pt x="2047" y="6648"/>
                  </a:lnTo>
                  <a:lnTo>
                    <a:pt x="2196" y="6693"/>
                  </a:lnTo>
                  <a:lnTo>
                    <a:pt x="2360" y="6708"/>
                  </a:lnTo>
                  <a:lnTo>
                    <a:pt x="2495" y="6693"/>
                  </a:lnTo>
                  <a:lnTo>
                    <a:pt x="2629" y="6663"/>
                  </a:lnTo>
                  <a:lnTo>
                    <a:pt x="2734" y="6633"/>
                  </a:lnTo>
                  <a:lnTo>
                    <a:pt x="2824" y="6588"/>
                  </a:lnTo>
                  <a:lnTo>
                    <a:pt x="2898" y="6544"/>
                  </a:lnTo>
                  <a:lnTo>
                    <a:pt x="2973" y="6484"/>
                  </a:lnTo>
                  <a:lnTo>
                    <a:pt x="3048" y="6424"/>
                  </a:lnTo>
                  <a:lnTo>
                    <a:pt x="3107" y="6349"/>
                  </a:lnTo>
                  <a:lnTo>
                    <a:pt x="3167" y="6275"/>
                  </a:lnTo>
                  <a:lnTo>
                    <a:pt x="3212" y="6185"/>
                  </a:lnTo>
                  <a:lnTo>
                    <a:pt x="3257" y="6110"/>
                  </a:lnTo>
                  <a:lnTo>
                    <a:pt x="3287" y="6021"/>
                  </a:lnTo>
                  <a:lnTo>
                    <a:pt x="3317" y="5931"/>
                  </a:lnTo>
                  <a:lnTo>
                    <a:pt x="3332" y="5827"/>
                  </a:lnTo>
                  <a:lnTo>
                    <a:pt x="3346" y="5737"/>
                  </a:lnTo>
                  <a:lnTo>
                    <a:pt x="3332" y="5632"/>
                  </a:lnTo>
                  <a:lnTo>
                    <a:pt x="3332" y="5543"/>
                  </a:lnTo>
                  <a:lnTo>
                    <a:pt x="3302" y="5438"/>
                  </a:lnTo>
                  <a:lnTo>
                    <a:pt x="1927" y="717"/>
                  </a:lnTo>
                  <a:lnTo>
                    <a:pt x="1897" y="613"/>
                  </a:lnTo>
                  <a:lnTo>
                    <a:pt x="1853" y="523"/>
                  </a:lnTo>
                  <a:lnTo>
                    <a:pt x="1808" y="448"/>
                  </a:lnTo>
                  <a:lnTo>
                    <a:pt x="1748" y="359"/>
                  </a:lnTo>
                  <a:lnTo>
                    <a:pt x="1688" y="299"/>
                  </a:lnTo>
                  <a:lnTo>
                    <a:pt x="1614" y="224"/>
                  </a:lnTo>
                  <a:lnTo>
                    <a:pt x="1539" y="179"/>
                  </a:lnTo>
                  <a:lnTo>
                    <a:pt x="1464" y="120"/>
                  </a:lnTo>
                  <a:lnTo>
                    <a:pt x="1374" y="75"/>
                  </a:lnTo>
                  <a:lnTo>
                    <a:pt x="1285" y="45"/>
                  </a:lnTo>
                  <a:lnTo>
                    <a:pt x="1195" y="30"/>
                  </a:lnTo>
                  <a:lnTo>
                    <a:pt x="110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612;p33">
              <a:extLst>
                <a:ext uri="{FF2B5EF4-FFF2-40B4-BE49-F238E27FC236}">
                  <a16:creationId xmlns:a16="http://schemas.microsoft.com/office/drawing/2014/main" id="{E4AEB065-5E17-EEF4-6CD8-9F911758B843}"/>
                </a:ext>
              </a:extLst>
            </p:cNvPr>
            <p:cNvSpPr/>
            <p:nvPr/>
          </p:nvSpPr>
          <p:spPr>
            <a:xfrm>
              <a:off x="4596701" y="2837028"/>
              <a:ext cx="323402" cy="396823"/>
            </a:xfrm>
            <a:custGeom>
              <a:avLst/>
              <a:gdLst/>
              <a:ahLst/>
              <a:cxnLst/>
              <a:rect l="l" t="t" r="r" b="b"/>
              <a:pathLst>
                <a:path w="11774" h="14447" extrusionOk="0">
                  <a:moveTo>
                    <a:pt x="1868" y="0"/>
                  </a:moveTo>
                  <a:lnTo>
                    <a:pt x="1495" y="30"/>
                  </a:lnTo>
                  <a:lnTo>
                    <a:pt x="1121" y="60"/>
                  </a:lnTo>
                  <a:lnTo>
                    <a:pt x="748" y="120"/>
                  </a:lnTo>
                  <a:lnTo>
                    <a:pt x="374" y="194"/>
                  </a:lnTo>
                  <a:lnTo>
                    <a:pt x="1" y="269"/>
                  </a:lnTo>
                  <a:lnTo>
                    <a:pt x="1719" y="6858"/>
                  </a:lnTo>
                  <a:lnTo>
                    <a:pt x="2242" y="8844"/>
                  </a:lnTo>
                  <a:lnTo>
                    <a:pt x="3527" y="13789"/>
                  </a:lnTo>
                  <a:lnTo>
                    <a:pt x="3556" y="13909"/>
                  </a:lnTo>
                  <a:lnTo>
                    <a:pt x="3616" y="14028"/>
                  </a:lnTo>
                  <a:lnTo>
                    <a:pt x="3691" y="14118"/>
                  </a:lnTo>
                  <a:lnTo>
                    <a:pt x="3766" y="14208"/>
                  </a:lnTo>
                  <a:lnTo>
                    <a:pt x="3855" y="14282"/>
                  </a:lnTo>
                  <a:lnTo>
                    <a:pt x="3960" y="14342"/>
                  </a:lnTo>
                  <a:lnTo>
                    <a:pt x="4064" y="14387"/>
                  </a:lnTo>
                  <a:lnTo>
                    <a:pt x="4169" y="14417"/>
                  </a:lnTo>
                  <a:lnTo>
                    <a:pt x="4274" y="14432"/>
                  </a:lnTo>
                  <a:lnTo>
                    <a:pt x="4393" y="14447"/>
                  </a:lnTo>
                  <a:lnTo>
                    <a:pt x="4513" y="14432"/>
                  </a:lnTo>
                  <a:lnTo>
                    <a:pt x="4617" y="14402"/>
                  </a:lnTo>
                  <a:lnTo>
                    <a:pt x="4722" y="14357"/>
                  </a:lnTo>
                  <a:lnTo>
                    <a:pt x="4826" y="14297"/>
                  </a:lnTo>
                  <a:lnTo>
                    <a:pt x="4931" y="14223"/>
                  </a:lnTo>
                  <a:lnTo>
                    <a:pt x="5021" y="14133"/>
                  </a:lnTo>
                  <a:lnTo>
                    <a:pt x="5304" y="13804"/>
                  </a:lnTo>
                  <a:lnTo>
                    <a:pt x="5588" y="13506"/>
                  </a:lnTo>
                  <a:lnTo>
                    <a:pt x="5887" y="13237"/>
                  </a:lnTo>
                  <a:lnTo>
                    <a:pt x="6201" y="13013"/>
                  </a:lnTo>
                  <a:lnTo>
                    <a:pt x="6515" y="12818"/>
                  </a:lnTo>
                  <a:lnTo>
                    <a:pt x="6843" y="12639"/>
                  </a:lnTo>
                  <a:lnTo>
                    <a:pt x="7187" y="12505"/>
                  </a:lnTo>
                  <a:lnTo>
                    <a:pt x="7530" y="12400"/>
                  </a:lnTo>
                  <a:lnTo>
                    <a:pt x="7874" y="12325"/>
                  </a:lnTo>
                  <a:lnTo>
                    <a:pt x="8248" y="12281"/>
                  </a:lnTo>
                  <a:lnTo>
                    <a:pt x="8606" y="12266"/>
                  </a:lnTo>
                  <a:lnTo>
                    <a:pt x="8994" y="12295"/>
                  </a:lnTo>
                  <a:lnTo>
                    <a:pt x="9383" y="12340"/>
                  </a:lnTo>
                  <a:lnTo>
                    <a:pt x="9771" y="12430"/>
                  </a:lnTo>
                  <a:lnTo>
                    <a:pt x="10175" y="12549"/>
                  </a:lnTo>
                  <a:lnTo>
                    <a:pt x="10593" y="12699"/>
                  </a:lnTo>
                  <a:lnTo>
                    <a:pt x="10713" y="12729"/>
                  </a:lnTo>
                  <a:lnTo>
                    <a:pt x="10832" y="12744"/>
                  </a:lnTo>
                  <a:lnTo>
                    <a:pt x="10967" y="12759"/>
                  </a:lnTo>
                  <a:lnTo>
                    <a:pt x="11071" y="12744"/>
                  </a:lnTo>
                  <a:lnTo>
                    <a:pt x="11191" y="12714"/>
                  </a:lnTo>
                  <a:lnTo>
                    <a:pt x="11295" y="12669"/>
                  </a:lnTo>
                  <a:lnTo>
                    <a:pt x="11400" y="12609"/>
                  </a:lnTo>
                  <a:lnTo>
                    <a:pt x="11489" y="12535"/>
                  </a:lnTo>
                  <a:lnTo>
                    <a:pt x="11564" y="12460"/>
                  </a:lnTo>
                  <a:lnTo>
                    <a:pt x="11639" y="12370"/>
                  </a:lnTo>
                  <a:lnTo>
                    <a:pt x="11684" y="12266"/>
                  </a:lnTo>
                  <a:lnTo>
                    <a:pt x="11728" y="12161"/>
                  </a:lnTo>
                  <a:lnTo>
                    <a:pt x="11758" y="12042"/>
                  </a:lnTo>
                  <a:lnTo>
                    <a:pt x="11773" y="11922"/>
                  </a:lnTo>
                  <a:lnTo>
                    <a:pt x="11773" y="11802"/>
                  </a:lnTo>
                  <a:lnTo>
                    <a:pt x="11743" y="11683"/>
                  </a:lnTo>
                  <a:lnTo>
                    <a:pt x="10817" y="8127"/>
                  </a:lnTo>
                  <a:lnTo>
                    <a:pt x="10369" y="6350"/>
                  </a:lnTo>
                  <a:lnTo>
                    <a:pt x="10249" y="5946"/>
                  </a:lnTo>
                  <a:lnTo>
                    <a:pt x="10100" y="5543"/>
                  </a:lnTo>
                  <a:lnTo>
                    <a:pt x="9951" y="5139"/>
                  </a:lnTo>
                  <a:lnTo>
                    <a:pt x="9771" y="4766"/>
                  </a:lnTo>
                  <a:lnTo>
                    <a:pt x="9607" y="4437"/>
                  </a:lnTo>
                  <a:lnTo>
                    <a:pt x="9413" y="4109"/>
                  </a:lnTo>
                  <a:lnTo>
                    <a:pt x="9219" y="3795"/>
                  </a:lnTo>
                  <a:lnTo>
                    <a:pt x="9024" y="3496"/>
                  </a:lnTo>
                  <a:lnTo>
                    <a:pt x="8800" y="3212"/>
                  </a:lnTo>
                  <a:lnTo>
                    <a:pt x="8561" y="2943"/>
                  </a:lnTo>
                  <a:lnTo>
                    <a:pt x="8322" y="2674"/>
                  </a:lnTo>
                  <a:lnTo>
                    <a:pt x="8068" y="2406"/>
                  </a:lnTo>
                  <a:lnTo>
                    <a:pt x="7814" y="2166"/>
                  </a:lnTo>
                  <a:lnTo>
                    <a:pt x="7545" y="1927"/>
                  </a:lnTo>
                  <a:lnTo>
                    <a:pt x="7261" y="1718"/>
                  </a:lnTo>
                  <a:lnTo>
                    <a:pt x="6963" y="1509"/>
                  </a:lnTo>
                  <a:lnTo>
                    <a:pt x="6664" y="1315"/>
                  </a:lnTo>
                  <a:lnTo>
                    <a:pt x="6365" y="1121"/>
                  </a:lnTo>
                  <a:lnTo>
                    <a:pt x="6051" y="956"/>
                  </a:lnTo>
                  <a:lnTo>
                    <a:pt x="5723" y="792"/>
                  </a:lnTo>
                  <a:lnTo>
                    <a:pt x="5409" y="658"/>
                  </a:lnTo>
                  <a:lnTo>
                    <a:pt x="5065" y="523"/>
                  </a:lnTo>
                  <a:lnTo>
                    <a:pt x="4737" y="404"/>
                  </a:lnTo>
                  <a:lnTo>
                    <a:pt x="4393" y="299"/>
                  </a:lnTo>
                  <a:lnTo>
                    <a:pt x="4035" y="209"/>
                  </a:lnTo>
                  <a:lnTo>
                    <a:pt x="3676" y="135"/>
                  </a:lnTo>
                  <a:lnTo>
                    <a:pt x="3332" y="75"/>
                  </a:lnTo>
                  <a:lnTo>
                    <a:pt x="2959" y="45"/>
                  </a:lnTo>
                  <a:lnTo>
                    <a:pt x="2600" y="15"/>
                  </a:lnTo>
                  <a:lnTo>
                    <a:pt x="22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613;p33">
              <a:extLst>
                <a:ext uri="{FF2B5EF4-FFF2-40B4-BE49-F238E27FC236}">
                  <a16:creationId xmlns:a16="http://schemas.microsoft.com/office/drawing/2014/main" id="{71B5FE5E-E665-E6DE-F5BF-8F1B576A0112}"/>
                </a:ext>
              </a:extLst>
            </p:cNvPr>
            <p:cNvSpPr/>
            <p:nvPr/>
          </p:nvSpPr>
          <p:spPr>
            <a:xfrm>
              <a:off x="4745241" y="3342962"/>
              <a:ext cx="264320" cy="299588"/>
            </a:xfrm>
            <a:custGeom>
              <a:avLst/>
              <a:gdLst/>
              <a:ahLst/>
              <a:cxnLst/>
              <a:rect l="l" t="t" r="r" b="b"/>
              <a:pathLst>
                <a:path w="9623" h="10907" extrusionOk="0">
                  <a:moveTo>
                    <a:pt x="7411" y="1"/>
                  </a:moveTo>
                  <a:lnTo>
                    <a:pt x="7306" y="16"/>
                  </a:lnTo>
                  <a:lnTo>
                    <a:pt x="7202" y="46"/>
                  </a:lnTo>
                  <a:lnTo>
                    <a:pt x="7097" y="90"/>
                  </a:lnTo>
                  <a:lnTo>
                    <a:pt x="7008" y="150"/>
                  </a:lnTo>
                  <a:lnTo>
                    <a:pt x="6918" y="240"/>
                  </a:lnTo>
                  <a:lnTo>
                    <a:pt x="6843" y="329"/>
                  </a:lnTo>
                  <a:lnTo>
                    <a:pt x="6559" y="688"/>
                  </a:lnTo>
                  <a:lnTo>
                    <a:pt x="6261" y="1032"/>
                  </a:lnTo>
                  <a:lnTo>
                    <a:pt x="5947" y="1315"/>
                  </a:lnTo>
                  <a:lnTo>
                    <a:pt x="5633" y="1584"/>
                  </a:lnTo>
                  <a:lnTo>
                    <a:pt x="5319" y="1808"/>
                  </a:lnTo>
                  <a:lnTo>
                    <a:pt x="5155" y="1898"/>
                  </a:lnTo>
                  <a:lnTo>
                    <a:pt x="4976" y="1988"/>
                  </a:lnTo>
                  <a:lnTo>
                    <a:pt x="4812" y="2062"/>
                  </a:lnTo>
                  <a:lnTo>
                    <a:pt x="4632" y="2137"/>
                  </a:lnTo>
                  <a:lnTo>
                    <a:pt x="4468" y="2197"/>
                  </a:lnTo>
                  <a:lnTo>
                    <a:pt x="4289" y="2257"/>
                  </a:lnTo>
                  <a:lnTo>
                    <a:pt x="4109" y="2286"/>
                  </a:lnTo>
                  <a:lnTo>
                    <a:pt x="3930" y="2331"/>
                  </a:lnTo>
                  <a:lnTo>
                    <a:pt x="3736" y="2346"/>
                  </a:lnTo>
                  <a:lnTo>
                    <a:pt x="3557" y="2361"/>
                  </a:lnTo>
                  <a:lnTo>
                    <a:pt x="3362" y="2376"/>
                  </a:lnTo>
                  <a:lnTo>
                    <a:pt x="3168" y="2361"/>
                  </a:lnTo>
                  <a:lnTo>
                    <a:pt x="2780" y="2331"/>
                  </a:lnTo>
                  <a:lnTo>
                    <a:pt x="2391" y="2257"/>
                  </a:lnTo>
                  <a:lnTo>
                    <a:pt x="1973" y="2152"/>
                  </a:lnTo>
                  <a:lnTo>
                    <a:pt x="1555" y="2018"/>
                  </a:lnTo>
                  <a:lnTo>
                    <a:pt x="1136" y="1823"/>
                  </a:lnTo>
                  <a:lnTo>
                    <a:pt x="1017" y="1793"/>
                  </a:lnTo>
                  <a:lnTo>
                    <a:pt x="897" y="1764"/>
                  </a:lnTo>
                  <a:lnTo>
                    <a:pt x="793" y="1749"/>
                  </a:lnTo>
                  <a:lnTo>
                    <a:pt x="673" y="1764"/>
                  </a:lnTo>
                  <a:lnTo>
                    <a:pt x="569" y="1793"/>
                  </a:lnTo>
                  <a:lnTo>
                    <a:pt x="479" y="1823"/>
                  </a:lnTo>
                  <a:lnTo>
                    <a:pt x="374" y="1883"/>
                  </a:lnTo>
                  <a:lnTo>
                    <a:pt x="285" y="1943"/>
                  </a:lnTo>
                  <a:lnTo>
                    <a:pt x="210" y="2018"/>
                  </a:lnTo>
                  <a:lnTo>
                    <a:pt x="150" y="2092"/>
                  </a:lnTo>
                  <a:lnTo>
                    <a:pt x="91" y="2197"/>
                  </a:lnTo>
                  <a:lnTo>
                    <a:pt x="46" y="2286"/>
                  </a:lnTo>
                  <a:lnTo>
                    <a:pt x="16" y="2391"/>
                  </a:lnTo>
                  <a:lnTo>
                    <a:pt x="1" y="2511"/>
                  </a:lnTo>
                  <a:lnTo>
                    <a:pt x="16" y="2630"/>
                  </a:lnTo>
                  <a:lnTo>
                    <a:pt x="31" y="2750"/>
                  </a:lnTo>
                  <a:lnTo>
                    <a:pt x="1256" y="7695"/>
                  </a:lnTo>
                  <a:lnTo>
                    <a:pt x="1316" y="7904"/>
                  </a:lnTo>
                  <a:lnTo>
                    <a:pt x="1390" y="8113"/>
                  </a:lnTo>
                  <a:lnTo>
                    <a:pt x="1465" y="8307"/>
                  </a:lnTo>
                  <a:lnTo>
                    <a:pt x="1555" y="8501"/>
                  </a:lnTo>
                  <a:lnTo>
                    <a:pt x="1644" y="8696"/>
                  </a:lnTo>
                  <a:lnTo>
                    <a:pt x="1749" y="8875"/>
                  </a:lnTo>
                  <a:lnTo>
                    <a:pt x="1868" y="9054"/>
                  </a:lnTo>
                  <a:lnTo>
                    <a:pt x="1988" y="9218"/>
                  </a:lnTo>
                  <a:lnTo>
                    <a:pt x="2122" y="9383"/>
                  </a:lnTo>
                  <a:lnTo>
                    <a:pt x="2257" y="9547"/>
                  </a:lnTo>
                  <a:lnTo>
                    <a:pt x="2391" y="9682"/>
                  </a:lnTo>
                  <a:lnTo>
                    <a:pt x="2556" y="9831"/>
                  </a:lnTo>
                  <a:lnTo>
                    <a:pt x="2705" y="9965"/>
                  </a:lnTo>
                  <a:lnTo>
                    <a:pt x="2869" y="10085"/>
                  </a:lnTo>
                  <a:lnTo>
                    <a:pt x="3034" y="10204"/>
                  </a:lnTo>
                  <a:lnTo>
                    <a:pt x="3213" y="10309"/>
                  </a:lnTo>
                  <a:lnTo>
                    <a:pt x="3392" y="10414"/>
                  </a:lnTo>
                  <a:lnTo>
                    <a:pt x="3572" y="10503"/>
                  </a:lnTo>
                  <a:lnTo>
                    <a:pt x="3766" y="10593"/>
                  </a:lnTo>
                  <a:lnTo>
                    <a:pt x="3945" y="10668"/>
                  </a:lnTo>
                  <a:lnTo>
                    <a:pt x="4154" y="10727"/>
                  </a:lnTo>
                  <a:lnTo>
                    <a:pt x="4348" y="10787"/>
                  </a:lnTo>
                  <a:lnTo>
                    <a:pt x="4543" y="10832"/>
                  </a:lnTo>
                  <a:lnTo>
                    <a:pt x="4752" y="10862"/>
                  </a:lnTo>
                  <a:lnTo>
                    <a:pt x="4961" y="10892"/>
                  </a:lnTo>
                  <a:lnTo>
                    <a:pt x="5170" y="10907"/>
                  </a:lnTo>
                  <a:lnTo>
                    <a:pt x="5588" y="10907"/>
                  </a:lnTo>
                  <a:lnTo>
                    <a:pt x="5812" y="10892"/>
                  </a:lnTo>
                  <a:lnTo>
                    <a:pt x="6022" y="10862"/>
                  </a:lnTo>
                  <a:lnTo>
                    <a:pt x="6231" y="10817"/>
                  </a:lnTo>
                  <a:lnTo>
                    <a:pt x="6455" y="10772"/>
                  </a:lnTo>
                  <a:lnTo>
                    <a:pt x="6664" y="10712"/>
                  </a:lnTo>
                  <a:lnTo>
                    <a:pt x="6858" y="10638"/>
                  </a:lnTo>
                  <a:lnTo>
                    <a:pt x="7052" y="10563"/>
                  </a:lnTo>
                  <a:lnTo>
                    <a:pt x="7247" y="10473"/>
                  </a:lnTo>
                  <a:lnTo>
                    <a:pt x="7441" y="10384"/>
                  </a:lnTo>
                  <a:lnTo>
                    <a:pt x="7620" y="10279"/>
                  </a:lnTo>
                  <a:lnTo>
                    <a:pt x="7785" y="10160"/>
                  </a:lnTo>
                  <a:lnTo>
                    <a:pt x="7949" y="10040"/>
                  </a:lnTo>
                  <a:lnTo>
                    <a:pt x="8113" y="9921"/>
                  </a:lnTo>
                  <a:lnTo>
                    <a:pt x="8263" y="9771"/>
                  </a:lnTo>
                  <a:lnTo>
                    <a:pt x="8412" y="9637"/>
                  </a:lnTo>
                  <a:lnTo>
                    <a:pt x="8546" y="9487"/>
                  </a:lnTo>
                  <a:lnTo>
                    <a:pt x="8681" y="9338"/>
                  </a:lnTo>
                  <a:lnTo>
                    <a:pt x="8800" y="9174"/>
                  </a:lnTo>
                  <a:lnTo>
                    <a:pt x="8920" y="9009"/>
                  </a:lnTo>
                  <a:lnTo>
                    <a:pt x="9025" y="8830"/>
                  </a:lnTo>
                  <a:lnTo>
                    <a:pt x="9129" y="8651"/>
                  </a:lnTo>
                  <a:lnTo>
                    <a:pt x="9219" y="8471"/>
                  </a:lnTo>
                  <a:lnTo>
                    <a:pt x="9308" y="8292"/>
                  </a:lnTo>
                  <a:lnTo>
                    <a:pt x="9383" y="8098"/>
                  </a:lnTo>
                  <a:lnTo>
                    <a:pt x="9443" y="7904"/>
                  </a:lnTo>
                  <a:lnTo>
                    <a:pt x="9503" y="7710"/>
                  </a:lnTo>
                  <a:lnTo>
                    <a:pt x="9547" y="7515"/>
                  </a:lnTo>
                  <a:lnTo>
                    <a:pt x="9577" y="7306"/>
                  </a:lnTo>
                  <a:lnTo>
                    <a:pt x="9607" y="7112"/>
                  </a:lnTo>
                  <a:lnTo>
                    <a:pt x="9622" y="6903"/>
                  </a:lnTo>
                  <a:lnTo>
                    <a:pt x="9622" y="6694"/>
                  </a:lnTo>
                  <a:lnTo>
                    <a:pt x="9622" y="6484"/>
                  </a:lnTo>
                  <a:lnTo>
                    <a:pt x="9607" y="6275"/>
                  </a:lnTo>
                  <a:lnTo>
                    <a:pt x="9577" y="6066"/>
                  </a:lnTo>
                  <a:lnTo>
                    <a:pt x="9547" y="5857"/>
                  </a:lnTo>
                  <a:lnTo>
                    <a:pt x="9503" y="5633"/>
                  </a:lnTo>
                  <a:lnTo>
                    <a:pt x="8248" y="598"/>
                  </a:lnTo>
                  <a:lnTo>
                    <a:pt x="8203" y="479"/>
                  </a:lnTo>
                  <a:lnTo>
                    <a:pt x="8158" y="374"/>
                  </a:lnTo>
                  <a:lnTo>
                    <a:pt x="8083" y="285"/>
                  </a:lnTo>
                  <a:lnTo>
                    <a:pt x="8009" y="210"/>
                  </a:lnTo>
                  <a:lnTo>
                    <a:pt x="7919" y="135"/>
                  </a:lnTo>
                  <a:lnTo>
                    <a:pt x="7829" y="75"/>
                  </a:lnTo>
                  <a:lnTo>
                    <a:pt x="7740" y="46"/>
                  </a:lnTo>
                  <a:lnTo>
                    <a:pt x="7635" y="16"/>
                  </a:lnTo>
                  <a:lnTo>
                    <a:pt x="7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614;p33">
              <a:extLst>
                <a:ext uri="{FF2B5EF4-FFF2-40B4-BE49-F238E27FC236}">
                  <a16:creationId xmlns:a16="http://schemas.microsoft.com/office/drawing/2014/main" id="{1FDB8173-7E51-B3FB-D6F2-62BE258C7439}"/>
                </a:ext>
              </a:extLst>
            </p:cNvPr>
            <p:cNvSpPr/>
            <p:nvPr/>
          </p:nvSpPr>
          <p:spPr>
            <a:xfrm>
              <a:off x="4715302" y="3173905"/>
              <a:ext cx="234737" cy="234765"/>
            </a:xfrm>
            <a:custGeom>
              <a:avLst/>
              <a:gdLst/>
              <a:ahLst/>
              <a:cxnLst/>
              <a:rect l="l" t="t" r="r" b="b"/>
              <a:pathLst>
                <a:path w="8546" h="8547" extrusionOk="0">
                  <a:moveTo>
                    <a:pt x="4049" y="1"/>
                  </a:moveTo>
                  <a:lnTo>
                    <a:pt x="3840" y="16"/>
                  </a:lnTo>
                  <a:lnTo>
                    <a:pt x="3631" y="45"/>
                  </a:lnTo>
                  <a:lnTo>
                    <a:pt x="3422" y="90"/>
                  </a:lnTo>
                  <a:lnTo>
                    <a:pt x="3197" y="135"/>
                  </a:lnTo>
                  <a:lnTo>
                    <a:pt x="2988" y="195"/>
                  </a:lnTo>
                  <a:lnTo>
                    <a:pt x="2779" y="270"/>
                  </a:lnTo>
                  <a:lnTo>
                    <a:pt x="2585" y="344"/>
                  </a:lnTo>
                  <a:lnTo>
                    <a:pt x="2391" y="434"/>
                  </a:lnTo>
                  <a:lnTo>
                    <a:pt x="2197" y="538"/>
                  </a:lnTo>
                  <a:lnTo>
                    <a:pt x="2017" y="643"/>
                  </a:lnTo>
                  <a:lnTo>
                    <a:pt x="1838" y="763"/>
                  </a:lnTo>
                  <a:lnTo>
                    <a:pt x="1674" y="882"/>
                  </a:lnTo>
                  <a:lnTo>
                    <a:pt x="1509" y="1017"/>
                  </a:lnTo>
                  <a:lnTo>
                    <a:pt x="1360" y="1151"/>
                  </a:lnTo>
                  <a:lnTo>
                    <a:pt x="1210" y="1300"/>
                  </a:lnTo>
                  <a:lnTo>
                    <a:pt x="1076" y="1450"/>
                  </a:lnTo>
                  <a:lnTo>
                    <a:pt x="942" y="1599"/>
                  </a:lnTo>
                  <a:lnTo>
                    <a:pt x="807" y="1763"/>
                  </a:lnTo>
                  <a:lnTo>
                    <a:pt x="703" y="1928"/>
                  </a:lnTo>
                  <a:lnTo>
                    <a:pt x="583" y="2107"/>
                  </a:lnTo>
                  <a:lnTo>
                    <a:pt x="493" y="2286"/>
                  </a:lnTo>
                  <a:lnTo>
                    <a:pt x="404" y="2466"/>
                  </a:lnTo>
                  <a:lnTo>
                    <a:pt x="314" y="2660"/>
                  </a:lnTo>
                  <a:lnTo>
                    <a:pt x="239" y="2854"/>
                  </a:lnTo>
                  <a:lnTo>
                    <a:pt x="180" y="3048"/>
                  </a:lnTo>
                  <a:lnTo>
                    <a:pt x="120" y="3242"/>
                  </a:lnTo>
                  <a:lnTo>
                    <a:pt x="75" y="3452"/>
                  </a:lnTo>
                  <a:lnTo>
                    <a:pt x="45" y="3661"/>
                  </a:lnTo>
                  <a:lnTo>
                    <a:pt x="15" y="3855"/>
                  </a:lnTo>
                  <a:lnTo>
                    <a:pt x="0" y="4064"/>
                  </a:lnTo>
                  <a:lnTo>
                    <a:pt x="0" y="4288"/>
                  </a:lnTo>
                  <a:lnTo>
                    <a:pt x="0" y="4497"/>
                  </a:lnTo>
                  <a:lnTo>
                    <a:pt x="30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49"/>
                  </a:lnTo>
                  <a:lnTo>
                    <a:pt x="195" y="5558"/>
                  </a:lnTo>
                  <a:lnTo>
                    <a:pt x="269" y="5767"/>
                  </a:lnTo>
                  <a:lnTo>
                    <a:pt x="344" y="5961"/>
                  </a:lnTo>
                  <a:lnTo>
                    <a:pt x="434" y="6156"/>
                  </a:lnTo>
                  <a:lnTo>
                    <a:pt x="538" y="6350"/>
                  </a:lnTo>
                  <a:lnTo>
                    <a:pt x="643" y="6529"/>
                  </a:lnTo>
                  <a:lnTo>
                    <a:pt x="762" y="6708"/>
                  </a:lnTo>
                  <a:lnTo>
                    <a:pt x="882" y="6873"/>
                  </a:lnTo>
                  <a:lnTo>
                    <a:pt x="1016" y="7037"/>
                  </a:lnTo>
                  <a:lnTo>
                    <a:pt x="1151" y="7187"/>
                  </a:lnTo>
                  <a:lnTo>
                    <a:pt x="1300" y="7336"/>
                  </a:lnTo>
                  <a:lnTo>
                    <a:pt x="1450" y="7485"/>
                  </a:lnTo>
                  <a:lnTo>
                    <a:pt x="1599" y="7605"/>
                  </a:lnTo>
                  <a:lnTo>
                    <a:pt x="1763" y="7739"/>
                  </a:lnTo>
                  <a:lnTo>
                    <a:pt x="1943" y="7859"/>
                  </a:lnTo>
                  <a:lnTo>
                    <a:pt x="2107" y="7963"/>
                  </a:lnTo>
                  <a:lnTo>
                    <a:pt x="2286" y="8053"/>
                  </a:lnTo>
                  <a:lnTo>
                    <a:pt x="2480" y="8158"/>
                  </a:lnTo>
                  <a:lnTo>
                    <a:pt x="2660" y="8232"/>
                  </a:lnTo>
                  <a:lnTo>
                    <a:pt x="2854" y="8307"/>
                  </a:lnTo>
                  <a:lnTo>
                    <a:pt x="3048" y="8367"/>
                  </a:lnTo>
                  <a:lnTo>
                    <a:pt x="3257" y="8427"/>
                  </a:lnTo>
                  <a:lnTo>
                    <a:pt x="3451" y="8471"/>
                  </a:lnTo>
                  <a:lnTo>
                    <a:pt x="3661" y="8501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497" y="8546"/>
                  </a:lnTo>
                  <a:lnTo>
                    <a:pt x="4706" y="8531"/>
                  </a:lnTo>
                  <a:lnTo>
                    <a:pt x="4930" y="8501"/>
                  </a:lnTo>
                  <a:lnTo>
                    <a:pt x="5140" y="8456"/>
                  </a:lnTo>
                  <a:lnTo>
                    <a:pt x="5349" y="8412"/>
                  </a:lnTo>
                  <a:lnTo>
                    <a:pt x="5558" y="8352"/>
                  </a:lnTo>
                  <a:lnTo>
                    <a:pt x="5767" y="8277"/>
                  </a:lnTo>
                  <a:lnTo>
                    <a:pt x="5976" y="8202"/>
                  </a:lnTo>
                  <a:lnTo>
                    <a:pt x="6170" y="8113"/>
                  </a:lnTo>
                  <a:lnTo>
                    <a:pt x="6350" y="8008"/>
                  </a:lnTo>
                  <a:lnTo>
                    <a:pt x="6529" y="7904"/>
                  </a:lnTo>
                  <a:lnTo>
                    <a:pt x="6708" y="7784"/>
                  </a:lnTo>
                  <a:lnTo>
                    <a:pt x="6873" y="7665"/>
                  </a:lnTo>
                  <a:lnTo>
                    <a:pt x="7037" y="7530"/>
                  </a:lnTo>
                  <a:lnTo>
                    <a:pt x="7201" y="7396"/>
                  </a:lnTo>
                  <a:lnTo>
                    <a:pt x="7336" y="7246"/>
                  </a:lnTo>
                  <a:lnTo>
                    <a:pt x="7485" y="7097"/>
                  </a:lnTo>
                  <a:lnTo>
                    <a:pt x="7620" y="6947"/>
                  </a:lnTo>
                  <a:lnTo>
                    <a:pt x="7739" y="6783"/>
                  </a:lnTo>
                  <a:lnTo>
                    <a:pt x="7859" y="6619"/>
                  </a:lnTo>
                  <a:lnTo>
                    <a:pt x="7963" y="6440"/>
                  </a:lnTo>
                  <a:lnTo>
                    <a:pt x="8068" y="6260"/>
                  </a:lnTo>
                  <a:lnTo>
                    <a:pt x="8157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8"/>
                  </a:lnTo>
                  <a:lnTo>
                    <a:pt x="8426" y="5304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92"/>
                  </a:lnTo>
                  <a:lnTo>
                    <a:pt x="8546" y="4482"/>
                  </a:lnTo>
                  <a:lnTo>
                    <a:pt x="8546" y="4258"/>
                  </a:lnTo>
                  <a:lnTo>
                    <a:pt x="8546" y="4049"/>
                  </a:lnTo>
                  <a:lnTo>
                    <a:pt x="8531" y="3840"/>
                  </a:lnTo>
                  <a:lnTo>
                    <a:pt x="8501" y="3631"/>
                  </a:lnTo>
                  <a:lnTo>
                    <a:pt x="8456" y="3407"/>
                  </a:lnTo>
                  <a:lnTo>
                    <a:pt x="8411" y="3198"/>
                  </a:lnTo>
                  <a:lnTo>
                    <a:pt x="8352" y="2989"/>
                  </a:lnTo>
                  <a:lnTo>
                    <a:pt x="8277" y="2779"/>
                  </a:lnTo>
                  <a:lnTo>
                    <a:pt x="8202" y="2585"/>
                  </a:lnTo>
                  <a:lnTo>
                    <a:pt x="8113" y="2391"/>
                  </a:lnTo>
                  <a:lnTo>
                    <a:pt x="8008" y="2197"/>
                  </a:lnTo>
                  <a:lnTo>
                    <a:pt x="7903" y="2017"/>
                  </a:lnTo>
                  <a:lnTo>
                    <a:pt x="7799" y="1838"/>
                  </a:lnTo>
                  <a:lnTo>
                    <a:pt x="7664" y="1674"/>
                  </a:lnTo>
                  <a:lnTo>
                    <a:pt x="7545" y="1510"/>
                  </a:lnTo>
                  <a:lnTo>
                    <a:pt x="7395" y="1360"/>
                  </a:lnTo>
                  <a:lnTo>
                    <a:pt x="7261" y="1211"/>
                  </a:lnTo>
                  <a:lnTo>
                    <a:pt x="7112" y="1061"/>
                  </a:lnTo>
                  <a:lnTo>
                    <a:pt x="6947" y="942"/>
                  </a:lnTo>
                  <a:lnTo>
                    <a:pt x="6783" y="807"/>
                  </a:lnTo>
                  <a:lnTo>
                    <a:pt x="6619" y="703"/>
                  </a:lnTo>
                  <a:lnTo>
                    <a:pt x="6439" y="583"/>
                  </a:lnTo>
                  <a:lnTo>
                    <a:pt x="6260" y="494"/>
                  </a:lnTo>
                  <a:lnTo>
                    <a:pt x="6081" y="404"/>
                  </a:lnTo>
                  <a:lnTo>
                    <a:pt x="5887" y="314"/>
                  </a:lnTo>
                  <a:lnTo>
                    <a:pt x="5692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1" y="45"/>
                  </a:lnTo>
                  <a:lnTo>
                    <a:pt x="4691" y="16"/>
                  </a:lnTo>
                  <a:lnTo>
                    <a:pt x="44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615;p33">
              <a:extLst>
                <a:ext uri="{FF2B5EF4-FFF2-40B4-BE49-F238E27FC236}">
                  <a16:creationId xmlns:a16="http://schemas.microsoft.com/office/drawing/2014/main" id="{17FAF262-0FF9-E440-36DB-5E8165D28D91}"/>
                </a:ext>
              </a:extLst>
            </p:cNvPr>
            <p:cNvSpPr/>
            <p:nvPr/>
          </p:nvSpPr>
          <p:spPr>
            <a:xfrm>
              <a:off x="4769467" y="3228069"/>
              <a:ext cx="126817" cy="126433"/>
            </a:xfrm>
            <a:custGeom>
              <a:avLst/>
              <a:gdLst/>
              <a:ahLst/>
              <a:cxnLst/>
              <a:rect l="l" t="t" r="r" b="b"/>
              <a:pathLst>
                <a:path w="4617" h="4603" extrusionOk="0">
                  <a:moveTo>
                    <a:pt x="2182" y="1"/>
                  </a:moveTo>
                  <a:lnTo>
                    <a:pt x="1958" y="16"/>
                  </a:lnTo>
                  <a:lnTo>
                    <a:pt x="1718" y="75"/>
                  </a:lnTo>
                  <a:lnTo>
                    <a:pt x="1494" y="135"/>
                  </a:lnTo>
                  <a:lnTo>
                    <a:pt x="1285" y="225"/>
                  </a:lnTo>
                  <a:lnTo>
                    <a:pt x="1091" y="344"/>
                  </a:lnTo>
                  <a:lnTo>
                    <a:pt x="897" y="464"/>
                  </a:lnTo>
                  <a:lnTo>
                    <a:pt x="732" y="613"/>
                  </a:lnTo>
                  <a:lnTo>
                    <a:pt x="568" y="777"/>
                  </a:lnTo>
                  <a:lnTo>
                    <a:pt x="434" y="942"/>
                  </a:lnTo>
                  <a:lnTo>
                    <a:pt x="314" y="1136"/>
                  </a:lnTo>
                  <a:lnTo>
                    <a:pt x="210" y="1330"/>
                  </a:lnTo>
                  <a:lnTo>
                    <a:pt x="135" y="1539"/>
                  </a:lnTo>
                  <a:lnTo>
                    <a:pt x="60" y="1749"/>
                  </a:lnTo>
                  <a:lnTo>
                    <a:pt x="15" y="1973"/>
                  </a:lnTo>
                  <a:lnTo>
                    <a:pt x="0" y="2197"/>
                  </a:lnTo>
                  <a:lnTo>
                    <a:pt x="0" y="2421"/>
                  </a:lnTo>
                  <a:lnTo>
                    <a:pt x="30" y="2645"/>
                  </a:lnTo>
                  <a:lnTo>
                    <a:pt x="75" y="2884"/>
                  </a:lnTo>
                  <a:lnTo>
                    <a:pt x="135" y="3108"/>
                  </a:lnTo>
                  <a:lnTo>
                    <a:pt x="239" y="3317"/>
                  </a:lnTo>
                  <a:lnTo>
                    <a:pt x="344" y="3526"/>
                  </a:lnTo>
                  <a:lnTo>
                    <a:pt x="478" y="3706"/>
                  </a:lnTo>
                  <a:lnTo>
                    <a:pt x="613" y="3870"/>
                  </a:lnTo>
                  <a:lnTo>
                    <a:pt x="777" y="4034"/>
                  </a:lnTo>
                  <a:lnTo>
                    <a:pt x="957" y="4169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2"/>
                  </a:lnTo>
                  <a:lnTo>
                    <a:pt x="1748" y="4542"/>
                  </a:lnTo>
                  <a:lnTo>
                    <a:pt x="1972" y="4587"/>
                  </a:lnTo>
                  <a:lnTo>
                    <a:pt x="2197" y="4602"/>
                  </a:lnTo>
                  <a:lnTo>
                    <a:pt x="2421" y="4602"/>
                  </a:lnTo>
                  <a:lnTo>
                    <a:pt x="2660" y="4587"/>
                  </a:lnTo>
                  <a:lnTo>
                    <a:pt x="2884" y="4542"/>
                  </a:lnTo>
                  <a:lnTo>
                    <a:pt x="3108" y="4468"/>
                  </a:lnTo>
                  <a:lnTo>
                    <a:pt x="3317" y="4378"/>
                  </a:lnTo>
                  <a:lnTo>
                    <a:pt x="3526" y="4258"/>
                  </a:lnTo>
                  <a:lnTo>
                    <a:pt x="3705" y="4139"/>
                  </a:lnTo>
                  <a:lnTo>
                    <a:pt x="3885" y="3989"/>
                  </a:lnTo>
                  <a:lnTo>
                    <a:pt x="4034" y="3825"/>
                  </a:lnTo>
                  <a:lnTo>
                    <a:pt x="4169" y="3661"/>
                  </a:lnTo>
                  <a:lnTo>
                    <a:pt x="4288" y="3467"/>
                  </a:lnTo>
                  <a:lnTo>
                    <a:pt x="4393" y="3272"/>
                  </a:lnTo>
                  <a:lnTo>
                    <a:pt x="4482" y="3063"/>
                  </a:lnTo>
                  <a:lnTo>
                    <a:pt x="4542" y="2854"/>
                  </a:lnTo>
                  <a:lnTo>
                    <a:pt x="4587" y="2630"/>
                  </a:lnTo>
                  <a:lnTo>
                    <a:pt x="4617" y="2406"/>
                  </a:lnTo>
                  <a:lnTo>
                    <a:pt x="4602" y="2182"/>
                  </a:lnTo>
                  <a:lnTo>
                    <a:pt x="4587" y="1958"/>
                  </a:lnTo>
                  <a:lnTo>
                    <a:pt x="4542" y="1719"/>
                  </a:lnTo>
                  <a:lnTo>
                    <a:pt x="4467" y="1495"/>
                  </a:lnTo>
                  <a:lnTo>
                    <a:pt x="4378" y="1285"/>
                  </a:lnTo>
                  <a:lnTo>
                    <a:pt x="4258" y="1076"/>
                  </a:lnTo>
                  <a:lnTo>
                    <a:pt x="4139" y="897"/>
                  </a:lnTo>
                  <a:lnTo>
                    <a:pt x="3989" y="733"/>
                  </a:lnTo>
                  <a:lnTo>
                    <a:pt x="3825" y="568"/>
                  </a:lnTo>
                  <a:lnTo>
                    <a:pt x="3661" y="434"/>
                  </a:lnTo>
                  <a:lnTo>
                    <a:pt x="3466" y="314"/>
                  </a:lnTo>
                  <a:lnTo>
                    <a:pt x="3272" y="210"/>
                  </a:lnTo>
                  <a:lnTo>
                    <a:pt x="3063" y="120"/>
                  </a:lnTo>
                  <a:lnTo>
                    <a:pt x="2854" y="60"/>
                  </a:lnTo>
                  <a:lnTo>
                    <a:pt x="2645" y="16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616;p33">
              <a:extLst>
                <a:ext uri="{FF2B5EF4-FFF2-40B4-BE49-F238E27FC236}">
                  <a16:creationId xmlns:a16="http://schemas.microsoft.com/office/drawing/2014/main" id="{150DDBE3-CEFE-83B0-88A2-5D1466777442}"/>
                </a:ext>
              </a:extLst>
            </p:cNvPr>
            <p:cNvSpPr/>
            <p:nvPr/>
          </p:nvSpPr>
          <p:spPr>
            <a:xfrm>
              <a:off x="4585220" y="2745921"/>
              <a:ext cx="234737" cy="234765"/>
            </a:xfrm>
            <a:custGeom>
              <a:avLst/>
              <a:gdLst/>
              <a:ahLst/>
              <a:cxnLst/>
              <a:rect l="l" t="t" r="r" b="b"/>
              <a:pathLst>
                <a:path w="8546" h="8547" extrusionOk="0">
                  <a:moveTo>
                    <a:pt x="4049" y="1"/>
                  </a:moveTo>
                  <a:lnTo>
                    <a:pt x="3840" y="16"/>
                  </a:lnTo>
                  <a:lnTo>
                    <a:pt x="3631" y="46"/>
                  </a:lnTo>
                  <a:lnTo>
                    <a:pt x="3407" y="90"/>
                  </a:lnTo>
                  <a:lnTo>
                    <a:pt x="3198" y="135"/>
                  </a:lnTo>
                  <a:lnTo>
                    <a:pt x="2988" y="195"/>
                  </a:lnTo>
                  <a:lnTo>
                    <a:pt x="2779" y="270"/>
                  </a:lnTo>
                  <a:lnTo>
                    <a:pt x="2585" y="344"/>
                  </a:lnTo>
                  <a:lnTo>
                    <a:pt x="2391" y="434"/>
                  </a:lnTo>
                  <a:lnTo>
                    <a:pt x="2197" y="539"/>
                  </a:lnTo>
                  <a:lnTo>
                    <a:pt x="2017" y="643"/>
                  </a:lnTo>
                  <a:lnTo>
                    <a:pt x="1838" y="763"/>
                  </a:lnTo>
                  <a:lnTo>
                    <a:pt x="1674" y="882"/>
                  </a:lnTo>
                  <a:lnTo>
                    <a:pt x="1509" y="1017"/>
                  </a:lnTo>
                  <a:lnTo>
                    <a:pt x="1360" y="1151"/>
                  </a:lnTo>
                  <a:lnTo>
                    <a:pt x="1211" y="1300"/>
                  </a:lnTo>
                  <a:lnTo>
                    <a:pt x="1076" y="1450"/>
                  </a:lnTo>
                  <a:lnTo>
                    <a:pt x="942" y="1599"/>
                  </a:lnTo>
                  <a:lnTo>
                    <a:pt x="807" y="1764"/>
                  </a:lnTo>
                  <a:lnTo>
                    <a:pt x="703" y="1943"/>
                  </a:lnTo>
                  <a:lnTo>
                    <a:pt x="583" y="2107"/>
                  </a:lnTo>
                  <a:lnTo>
                    <a:pt x="494" y="2286"/>
                  </a:lnTo>
                  <a:lnTo>
                    <a:pt x="404" y="2466"/>
                  </a:lnTo>
                  <a:lnTo>
                    <a:pt x="314" y="2660"/>
                  </a:lnTo>
                  <a:lnTo>
                    <a:pt x="240" y="2854"/>
                  </a:lnTo>
                  <a:lnTo>
                    <a:pt x="180" y="3048"/>
                  </a:lnTo>
                  <a:lnTo>
                    <a:pt x="120" y="3243"/>
                  </a:lnTo>
                  <a:lnTo>
                    <a:pt x="75" y="3452"/>
                  </a:lnTo>
                  <a:lnTo>
                    <a:pt x="45" y="3661"/>
                  </a:lnTo>
                  <a:lnTo>
                    <a:pt x="15" y="3855"/>
                  </a:lnTo>
                  <a:lnTo>
                    <a:pt x="1" y="4064"/>
                  </a:lnTo>
                  <a:lnTo>
                    <a:pt x="1" y="4288"/>
                  </a:lnTo>
                  <a:lnTo>
                    <a:pt x="1" y="4497"/>
                  </a:lnTo>
                  <a:lnTo>
                    <a:pt x="15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49"/>
                  </a:lnTo>
                  <a:lnTo>
                    <a:pt x="195" y="5558"/>
                  </a:lnTo>
                  <a:lnTo>
                    <a:pt x="269" y="5767"/>
                  </a:lnTo>
                  <a:lnTo>
                    <a:pt x="344" y="5962"/>
                  </a:lnTo>
                  <a:lnTo>
                    <a:pt x="434" y="6156"/>
                  </a:lnTo>
                  <a:lnTo>
                    <a:pt x="538" y="6350"/>
                  </a:lnTo>
                  <a:lnTo>
                    <a:pt x="643" y="6529"/>
                  </a:lnTo>
                  <a:lnTo>
                    <a:pt x="762" y="6709"/>
                  </a:lnTo>
                  <a:lnTo>
                    <a:pt x="882" y="6873"/>
                  </a:lnTo>
                  <a:lnTo>
                    <a:pt x="1016" y="7037"/>
                  </a:lnTo>
                  <a:lnTo>
                    <a:pt x="1151" y="7187"/>
                  </a:lnTo>
                  <a:lnTo>
                    <a:pt x="1300" y="7336"/>
                  </a:lnTo>
                  <a:lnTo>
                    <a:pt x="1450" y="7485"/>
                  </a:lnTo>
                  <a:lnTo>
                    <a:pt x="1599" y="7605"/>
                  </a:lnTo>
                  <a:lnTo>
                    <a:pt x="1763" y="7739"/>
                  </a:lnTo>
                  <a:lnTo>
                    <a:pt x="1943" y="7859"/>
                  </a:lnTo>
                  <a:lnTo>
                    <a:pt x="2107" y="7963"/>
                  </a:lnTo>
                  <a:lnTo>
                    <a:pt x="2286" y="8053"/>
                  </a:lnTo>
                  <a:lnTo>
                    <a:pt x="2481" y="8158"/>
                  </a:lnTo>
                  <a:lnTo>
                    <a:pt x="2660" y="8232"/>
                  </a:lnTo>
                  <a:lnTo>
                    <a:pt x="2854" y="8307"/>
                  </a:lnTo>
                  <a:lnTo>
                    <a:pt x="3048" y="8367"/>
                  </a:lnTo>
                  <a:lnTo>
                    <a:pt x="3242" y="8427"/>
                  </a:lnTo>
                  <a:lnTo>
                    <a:pt x="3452" y="8471"/>
                  </a:lnTo>
                  <a:lnTo>
                    <a:pt x="3661" y="8501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497" y="8546"/>
                  </a:lnTo>
                  <a:lnTo>
                    <a:pt x="4707" y="8531"/>
                  </a:lnTo>
                  <a:lnTo>
                    <a:pt x="4916" y="8501"/>
                  </a:lnTo>
                  <a:lnTo>
                    <a:pt x="5140" y="8456"/>
                  </a:lnTo>
                  <a:lnTo>
                    <a:pt x="5349" y="8412"/>
                  </a:lnTo>
                  <a:lnTo>
                    <a:pt x="5558" y="8352"/>
                  </a:lnTo>
                  <a:lnTo>
                    <a:pt x="5767" y="8277"/>
                  </a:lnTo>
                  <a:lnTo>
                    <a:pt x="5961" y="8202"/>
                  </a:lnTo>
                  <a:lnTo>
                    <a:pt x="6156" y="8113"/>
                  </a:lnTo>
                  <a:lnTo>
                    <a:pt x="6350" y="8008"/>
                  </a:lnTo>
                  <a:lnTo>
                    <a:pt x="6529" y="7904"/>
                  </a:lnTo>
                  <a:lnTo>
                    <a:pt x="6708" y="7784"/>
                  </a:lnTo>
                  <a:lnTo>
                    <a:pt x="6873" y="7665"/>
                  </a:lnTo>
                  <a:lnTo>
                    <a:pt x="7037" y="7530"/>
                  </a:lnTo>
                  <a:lnTo>
                    <a:pt x="7186" y="7396"/>
                  </a:lnTo>
                  <a:lnTo>
                    <a:pt x="7336" y="7261"/>
                  </a:lnTo>
                  <a:lnTo>
                    <a:pt x="7485" y="7097"/>
                  </a:lnTo>
                  <a:lnTo>
                    <a:pt x="7620" y="6948"/>
                  </a:lnTo>
                  <a:lnTo>
                    <a:pt x="7739" y="6783"/>
                  </a:lnTo>
                  <a:lnTo>
                    <a:pt x="7859" y="6619"/>
                  </a:lnTo>
                  <a:lnTo>
                    <a:pt x="7963" y="6440"/>
                  </a:lnTo>
                  <a:lnTo>
                    <a:pt x="8068" y="6260"/>
                  </a:lnTo>
                  <a:lnTo>
                    <a:pt x="8158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8"/>
                  </a:lnTo>
                  <a:lnTo>
                    <a:pt x="8426" y="5304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92"/>
                  </a:lnTo>
                  <a:lnTo>
                    <a:pt x="8546" y="4483"/>
                  </a:lnTo>
                  <a:lnTo>
                    <a:pt x="8546" y="4258"/>
                  </a:lnTo>
                  <a:lnTo>
                    <a:pt x="8546" y="4049"/>
                  </a:lnTo>
                  <a:lnTo>
                    <a:pt x="8531" y="3840"/>
                  </a:lnTo>
                  <a:lnTo>
                    <a:pt x="8501" y="3631"/>
                  </a:lnTo>
                  <a:lnTo>
                    <a:pt x="8456" y="3407"/>
                  </a:lnTo>
                  <a:lnTo>
                    <a:pt x="8412" y="3198"/>
                  </a:lnTo>
                  <a:lnTo>
                    <a:pt x="8352" y="2989"/>
                  </a:lnTo>
                  <a:lnTo>
                    <a:pt x="8277" y="2779"/>
                  </a:lnTo>
                  <a:lnTo>
                    <a:pt x="8202" y="2585"/>
                  </a:lnTo>
                  <a:lnTo>
                    <a:pt x="8113" y="2391"/>
                  </a:lnTo>
                  <a:lnTo>
                    <a:pt x="8008" y="2197"/>
                  </a:lnTo>
                  <a:lnTo>
                    <a:pt x="7904" y="2018"/>
                  </a:lnTo>
                  <a:lnTo>
                    <a:pt x="7784" y="1838"/>
                  </a:lnTo>
                  <a:lnTo>
                    <a:pt x="7665" y="1674"/>
                  </a:lnTo>
                  <a:lnTo>
                    <a:pt x="7530" y="1510"/>
                  </a:lnTo>
                  <a:lnTo>
                    <a:pt x="7396" y="1360"/>
                  </a:lnTo>
                  <a:lnTo>
                    <a:pt x="7261" y="1211"/>
                  </a:lnTo>
                  <a:lnTo>
                    <a:pt x="7097" y="1061"/>
                  </a:lnTo>
                  <a:lnTo>
                    <a:pt x="6947" y="942"/>
                  </a:lnTo>
                  <a:lnTo>
                    <a:pt x="6783" y="807"/>
                  </a:lnTo>
                  <a:lnTo>
                    <a:pt x="6619" y="703"/>
                  </a:lnTo>
                  <a:lnTo>
                    <a:pt x="6439" y="583"/>
                  </a:lnTo>
                  <a:lnTo>
                    <a:pt x="6260" y="494"/>
                  </a:lnTo>
                  <a:lnTo>
                    <a:pt x="6081" y="404"/>
                  </a:lnTo>
                  <a:lnTo>
                    <a:pt x="5887" y="314"/>
                  </a:lnTo>
                  <a:lnTo>
                    <a:pt x="5693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1" y="46"/>
                  </a:lnTo>
                  <a:lnTo>
                    <a:pt x="4692" y="16"/>
                  </a:lnTo>
                  <a:lnTo>
                    <a:pt x="44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617;p33">
              <a:extLst>
                <a:ext uri="{FF2B5EF4-FFF2-40B4-BE49-F238E27FC236}">
                  <a16:creationId xmlns:a16="http://schemas.microsoft.com/office/drawing/2014/main" id="{17DE4C39-0845-2C58-C81D-CD5ACD458B8F}"/>
                </a:ext>
              </a:extLst>
            </p:cNvPr>
            <p:cNvSpPr/>
            <p:nvPr/>
          </p:nvSpPr>
          <p:spPr>
            <a:xfrm>
              <a:off x="4639385" y="2800085"/>
              <a:ext cx="126405" cy="126433"/>
            </a:xfrm>
            <a:custGeom>
              <a:avLst/>
              <a:gdLst/>
              <a:ahLst/>
              <a:cxnLst/>
              <a:rect l="l" t="t" r="r" b="b"/>
              <a:pathLst>
                <a:path w="4602" h="4603" extrusionOk="0">
                  <a:moveTo>
                    <a:pt x="2182" y="1"/>
                  </a:moveTo>
                  <a:lnTo>
                    <a:pt x="1958" y="16"/>
                  </a:lnTo>
                  <a:lnTo>
                    <a:pt x="1719" y="75"/>
                  </a:lnTo>
                  <a:lnTo>
                    <a:pt x="1495" y="135"/>
                  </a:lnTo>
                  <a:lnTo>
                    <a:pt x="1285" y="225"/>
                  </a:lnTo>
                  <a:lnTo>
                    <a:pt x="1091" y="344"/>
                  </a:lnTo>
                  <a:lnTo>
                    <a:pt x="897" y="464"/>
                  </a:lnTo>
                  <a:lnTo>
                    <a:pt x="733" y="613"/>
                  </a:lnTo>
                  <a:lnTo>
                    <a:pt x="568" y="778"/>
                  </a:lnTo>
                  <a:lnTo>
                    <a:pt x="434" y="942"/>
                  </a:lnTo>
                  <a:lnTo>
                    <a:pt x="314" y="1136"/>
                  </a:lnTo>
                  <a:lnTo>
                    <a:pt x="210" y="1330"/>
                  </a:lnTo>
                  <a:lnTo>
                    <a:pt x="120" y="1539"/>
                  </a:lnTo>
                  <a:lnTo>
                    <a:pt x="60" y="1749"/>
                  </a:lnTo>
                  <a:lnTo>
                    <a:pt x="15" y="1973"/>
                  </a:lnTo>
                  <a:lnTo>
                    <a:pt x="1" y="2197"/>
                  </a:lnTo>
                  <a:lnTo>
                    <a:pt x="1" y="2421"/>
                  </a:lnTo>
                  <a:lnTo>
                    <a:pt x="15" y="2645"/>
                  </a:lnTo>
                  <a:lnTo>
                    <a:pt x="75" y="2884"/>
                  </a:lnTo>
                  <a:lnTo>
                    <a:pt x="135" y="3108"/>
                  </a:lnTo>
                  <a:lnTo>
                    <a:pt x="225" y="3317"/>
                  </a:lnTo>
                  <a:lnTo>
                    <a:pt x="344" y="3526"/>
                  </a:lnTo>
                  <a:lnTo>
                    <a:pt x="479" y="3706"/>
                  </a:lnTo>
                  <a:lnTo>
                    <a:pt x="613" y="3870"/>
                  </a:lnTo>
                  <a:lnTo>
                    <a:pt x="777" y="4034"/>
                  </a:lnTo>
                  <a:lnTo>
                    <a:pt x="957" y="4169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3"/>
                  </a:lnTo>
                  <a:lnTo>
                    <a:pt x="1748" y="4542"/>
                  </a:lnTo>
                  <a:lnTo>
                    <a:pt x="1973" y="4587"/>
                  </a:lnTo>
                  <a:lnTo>
                    <a:pt x="2197" y="4602"/>
                  </a:lnTo>
                  <a:lnTo>
                    <a:pt x="2421" y="4602"/>
                  </a:lnTo>
                  <a:lnTo>
                    <a:pt x="2660" y="4587"/>
                  </a:lnTo>
                  <a:lnTo>
                    <a:pt x="2884" y="4542"/>
                  </a:lnTo>
                  <a:lnTo>
                    <a:pt x="3108" y="4468"/>
                  </a:lnTo>
                  <a:lnTo>
                    <a:pt x="3317" y="4378"/>
                  </a:lnTo>
                  <a:lnTo>
                    <a:pt x="3526" y="4258"/>
                  </a:lnTo>
                  <a:lnTo>
                    <a:pt x="3706" y="4139"/>
                  </a:lnTo>
                  <a:lnTo>
                    <a:pt x="3885" y="3990"/>
                  </a:lnTo>
                  <a:lnTo>
                    <a:pt x="4034" y="3825"/>
                  </a:lnTo>
                  <a:lnTo>
                    <a:pt x="4169" y="3661"/>
                  </a:lnTo>
                  <a:lnTo>
                    <a:pt x="4288" y="3467"/>
                  </a:lnTo>
                  <a:lnTo>
                    <a:pt x="4393" y="3272"/>
                  </a:lnTo>
                  <a:lnTo>
                    <a:pt x="4482" y="3063"/>
                  </a:lnTo>
                  <a:lnTo>
                    <a:pt x="4542" y="2854"/>
                  </a:lnTo>
                  <a:lnTo>
                    <a:pt x="4587" y="2630"/>
                  </a:lnTo>
                  <a:lnTo>
                    <a:pt x="4602" y="2406"/>
                  </a:lnTo>
                  <a:lnTo>
                    <a:pt x="4602" y="2182"/>
                  </a:lnTo>
                  <a:lnTo>
                    <a:pt x="4587" y="1958"/>
                  </a:lnTo>
                  <a:lnTo>
                    <a:pt x="4542" y="1719"/>
                  </a:lnTo>
                  <a:lnTo>
                    <a:pt x="4467" y="1495"/>
                  </a:lnTo>
                  <a:lnTo>
                    <a:pt x="4378" y="1286"/>
                  </a:lnTo>
                  <a:lnTo>
                    <a:pt x="4258" y="1076"/>
                  </a:lnTo>
                  <a:lnTo>
                    <a:pt x="4139" y="897"/>
                  </a:lnTo>
                  <a:lnTo>
                    <a:pt x="3989" y="733"/>
                  </a:lnTo>
                  <a:lnTo>
                    <a:pt x="3825" y="568"/>
                  </a:lnTo>
                  <a:lnTo>
                    <a:pt x="3661" y="434"/>
                  </a:lnTo>
                  <a:lnTo>
                    <a:pt x="3467" y="314"/>
                  </a:lnTo>
                  <a:lnTo>
                    <a:pt x="3272" y="210"/>
                  </a:lnTo>
                  <a:lnTo>
                    <a:pt x="3063" y="120"/>
                  </a:lnTo>
                  <a:lnTo>
                    <a:pt x="2854" y="60"/>
                  </a:lnTo>
                  <a:lnTo>
                    <a:pt x="2630" y="16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618;p33">
              <a:extLst>
                <a:ext uri="{FF2B5EF4-FFF2-40B4-BE49-F238E27FC236}">
                  <a16:creationId xmlns:a16="http://schemas.microsoft.com/office/drawing/2014/main" id="{13CC917F-B7ED-A338-34A2-119ED6605B2B}"/>
                </a:ext>
              </a:extLst>
            </p:cNvPr>
            <p:cNvSpPr/>
            <p:nvPr/>
          </p:nvSpPr>
          <p:spPr>
            <a:xfrm>
              <a:off x="3756743" y="3631856"/>
              <a:ext cx="233117" cy="407508"/>
            </a:xfrm>
            <a:custGeom>
              <a:avLst/>
              <a:gdLst/>
              <a:ahLst/>
              <a:cxnLst/>
              <a:rect l="l" t="t" r="r" b="b"/>
              <a:pathLst>
                <a:path w="8487" h="14836" extrusionOk="0">
                  <a:moveTo>
                    <a:pt x="0" y="0"/>
                  </a:moveTo>
                  <a:lnTo>
                    <a:pt x="0" y="13984"/>
                  </a:lnTo>
                  <a:lnTo>
                    <a:pt x="0" y="14118"/>
                  </a:lnTo>
                  <a:lnTo>
                    <a:pt x="30" y="14238"/>
                  </a:lnTo>
                  <a:lnTo>
                    <a:pt x="75" y="14342"/>
                  </a:lnTo>
                  <a:lnTo>
                    <a:pt x="135" y="14447"/>
                  </a:lnTo>
                  <a:lnTo>
                    <a:pt x="195" y="14536"/>
                  </a:lnTo>
                  <a:lnTo>
                    <a:pt x="284" y="14626"/>
                  </a:lnTo>
                  <a:lnTo>
                    <a:pt x="374" y="14701"/>
                  </a:lnTo>
                  <a:lnTo>
                    <a:pt x="464" y="14745"/>
                  </a:lnTo>
                  <a:lnTo>
                    <a:pt x="568" y="14790"/>
                  </a:lnTo>
                  <a:lnTo>
                    <a:pt x="688" y="14820"/>
                  </a:lnTo>
                  <a:lnTo>
                    <a:pt x="792" y="14835"/>
                  </a:lnTo>
                  <a:lnTo>
                    <a:pt x="912" y="14835"/>
                  </a:lnTo>
                  <a:lnTo>
                    <a:pt x="1031" y="14820"/>
                  </a:lnTo>
                  <a:lnTo>
                    <a:pt x="1151" y="14790"/>
                  </a:lnTo>
                  <a:lnTo>
                    <a:pt x="1255" y="14745"/>
                  </a:lnTo>
                  <a:lnTo>
                    <a:pt x="1375" y="14671"/>
                  </a:lnTo>
                  <a:lnTo>
                    <a:pt x="1733" y="14432"/>
                  </a:lnTo>
                  <a:lnTo>
                    <a:pt x="2092" y="14223"/>
                  </a:lnTo>
                  <a:lnTo>
                    <a:pt x="2451" y="14028"/>
                  </a:lnTo>
                  <a:lnTo>
                    <a:pt x="2824" y="13894"/>
                  </a:lnTo>
                  <a:lnTo>
                    <a:pt x="3183" y="13774"/>
                  </a:lnTo>
                  <a:lnTo>
                    <a:pt x="3541" y="13685"/>
                  </a:lnTo>
                  <a:lnTo>
                    <a:pt x="3900" y="13640"/>
                  </a:lnTo>
                  <a:lnTo>
                    <a:pt x="4258" y="13625"/>
                  </a:lnTo>
                  <a:lnTo>
                    <a:pt x="4617" y="13640"/>
                  </a:lnTo>
                  <a:lnTo>
                    <a:pt x="4975" y="13685"/>
                  </a:lnTo>
                  <a:lnTo>
                    <a:pt x="5334" y="13759"/>
                  </a:lnTo>
                  <a:lnTo>
                    <a:pt x="5692" y="13879"/>
                  </a:lnTo>
                  <a:lnTo>
                    <a:pt x="6051" y="14028"/>
                  </a:lnTo>
                  <a:lnTo>
                    <a:pt x="6410" y="14208"/>
                  </a:lnTo>
                  <a:lnTo>
                    <a:pt x="6768" y="14417"/>
                  </a:lnTo>
                  <a:lnTo>
                    <a:pt x="7127" y="14656"/>
                  </a:lnTo>
                  <a:lnTo>
                    <a:pt x="7231" y="14731"/>
                  </a:lnTo>
                  <a:lnTo>
                    <a:pt x="7351" y="14775"/>
                  </a:lnTo>
                  <a:lnTo>
                    <a:pt x="7470" y="14805"/>
                  </a:lnTo>
                  <a:lnTo>
                    <a:pt x="7575" y="14820"/>
                  </a:lnTo>
                  <a:lnTo>
                    <a:pt x="7694" y="14820"/>
                  </a:lnTo>
                  <a:lnTo>
                    <a:pt x="7814" y="14805"/>
                  </a:lnTo>
                  <a:lnTo>
                    <a:pt x="7918" y="14775"/>
                  </a:lnTo>
                  <a:lnTo>
                    <a:pt x="8023" y="14731"/>
                  </a:lnTo>
                  <a:lnTo>
                    <a:pt x="8113" y="14671"/>
                  </a:lnTo>
                  <a:lnTo>
                    <a:pt x="8202" y="14596"/>
                  </a:lnTo>
                  <a:lnTo>
                    <a:pt x="8292" y="14521"/>
                  </a:lnTo>
                  <a:lnTo>
                    <a:pt x="8352" y="14432"/>
                  </a:lnTo>
                  <a:lnTo>
                    <a:pt x="8411" y="14327"/>
                  </a:lnTo>
                  <a:lnTo>
                    <a:pt x="8456" y="14208"/>
                  </a:lnTo>
                  <a:lnTo>
                    <a:pt x="8486" y="14088"/>
                  </a:lnTo>
                  <a:lnTo>
                    <a:pt x="8486" y="13969"/>
                  </a:lnTo>
                  <a:lnTo>
                    <a:pt x="84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619;p33">
              <a:extLst>
                <a:ext uri="{FF2B5EF4-FFF2-40B4-BE49-F238E27FC236}">
                  <a16:creationId xmlns:a16="http://schemas.microsoft.com/office/drawing/2014/main" id="{0C62CE8D-9F97-12F7-628B-3E8D36884D88}"/>
                </a:ext>
              </a:extLst>
            </p:cNvPr>
            <p:cNvSpPr/>
            <p:nvPr/>
          </p:nvSpPr>
          <p:spPr>
            <a:xfrm>
              <a:off x="3756743" y="3818546"/>
              <a:ext cx="233117" cy="96054"/>
            </a:xfrm>
            <a:custGeom>
              <a:avLst/>
              <a:gdLst/>
              <a:ahLst/>
              <a:cxnLst/>
              <a:rect l="l" t="t" r="r" b="b"/>
              <a:pathLst>
                <a:path w="8487" h="3497" extrusionOk="0">
                  <a:moveTo>
                    <a:pt x="0" y="1"/>
                  </a:moveTo>
                  <a:lnTo>
                    <a:pt x="0" y="2540"/>
                  </a:lnTo>
                  <a:lnTo>
                    <a:pt x="90" y="2660"/>
                  </a:lnTo>
                  <a:lnTo>
                    <a:pt x="210" y="2749"/>
                  </a:lnTo>
                  <a:lnTo>
                    <a:pt x="329" y="2854"/>
                  </a:lnTo>
                  <a:lnTo>
                    <a:pt x="449" y="2929"/>
                  </a:lnTo>
                  <a:lnTo>
                    <a:pt x="583" y="3018"/>
                  </a:lnTo>
                  <a:lnTo>
                    <a:pt x="732" y="3093"/>
                  </a:lnTo>
                  <a:lnTo>
                    <a:pt x="882" y="3153"/>
                  </a:lnTo>
                  <a:lnTo>
                    <a:pt x="1061" y="3213"/>
                  </a:lnTo>
                  <a:lnTo>
                    <a:pt x="1420" y="3302"/>
                  </a:lnTo>
                  <a:lnTo>
                    <a:pt x="1823" y="3377"/>
                  </a:lnTo>
                  <a:lnTo>
                    <a:pt x="2271" y="3437"/>
                  </a:lnTo>
                  <a:lnTo>
                    <a:pt x="2764" y="3467"/>
                  </a:lnTo>
                  <a:lnTo>
                    <a:pt x="3302" y="3496"/>
                  </a:lnTo>
                  <a:lnTo>
                    <a:pt x="5199" y="3496"/>
                  </a:lnTo>
                  <a:lnTo>
                    <a:pt x="6738" y="3482"/>
                  </a:lnTo>
                  <a:lnTo>
                    <a:pt x="8486" y="3467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620;p33">
              <a:extLst>
                <a:ext uri="{FF2B5EF4-FFF2-40B4-BE49-F238E27FC236}">
                  <a16:creationId xmlns:a16="http://schemas.microsoft.com/office/drawing/2014/main" id="{A8F4327C-A034-0DB1-5B59-2811B12E0553}"/>
                </a:ext>
              </a:extLst>
            </p:cNvPr>
            <p:cNvSpPr/>
            <p:nvPr/>
          </p:nvSpPr>
          <p:spPr>
            <a:xfrm>
              <a:off x="3756743" y="4202227"/>
              <a:ext cx="233117" cy="406684"/>
            </a:xfrm>
            <a:custGeom>
              <a:avLst/>
              <a:gdLst/>
              <a:ahLst/>
              <a:cxnLst/>
              <a:rect l="l" t="t" r="r" b="b"/>
              <a:pathLst>
                <a:path w="8487" h="14806" extrusionOk="0">
                  <a:moveTo>
                    <a:pt x="762" y="0"/>
                  </a:moveTo>
                  <a:lnTo>
                    <a:pt x="658" y="15"/>
                  </a:lnTo>
                  <a:lnTo>
                    <a:pt x="553" y="45"/>
                  </a:lnTo>
                  <a:lnTo>
                    <a:pt x="449" y="90"/>
                  </a:lnTo>
                  <a:lnTo>
                    <a:pt x="359" y="135"/>
                  </a:lnTo>
                  <a:lnTo>
                    <a:pt x="269" y="194"/>
                  </a:lnTo>
                  <a:lnTo>
                    <a:pt x="195" y="269"/>
                  </a:lnTo>
                  <a:lnTo>
                    <a:pt x="120" y="359"/>
                  </a:lnTo>
                  <a:lnTo>
                    <a:pt x="75" y="463"/>
                  </a:lnTo>
                  <a:lnTo>
                    <a:pt x="30" y="568"/>
                  </a:lnTo>
                  <a:lnTo>
                    <a:pt x="0" y="672"/>
                  </a:lnTo>
                  <a:lnTo>
                    <a:pt x="0" y="792"/>
                  </a:lnTo>
                  <a:lnTo>
                    <a:pt x="0" y="14805"/>
                  </a:lnTo>
                  <a:lnTo>
                    <a:pt x="8486" y="14805"/>
                  </a:lnTo>
                  <a:lnTo>
                    <a:pt x="8486" y="822"/>
                  </a:lnTo>
                  <a:lnTo>
                    <a:pt x="8486" y="687"/>
                  </a:lnTo>
                  <a:lnTo>
                    <a:pt x="8456" y="583"/>
                  </a:lnTo>
                  <a:lnTo>
                    <a:pt x="8411" y="478"/>
                  </a:lnTo>
                  <a:lnTo>
                    <a:pt x="8367" y="374"/>
                  </a:lnTo>
                  <a:lnTo>
                    <a:pt x="8292" y="284"/>
                  </a:lnTo>
                  <a:lnTo>
                    <a:pt x="8217" y="209"/>
                  </a:lnTo>
                  <a:lnTo>
                    <a:pt x="8128" y="149"/>
                  </a:lnTo>
                  <a:lnTo>
                    <a:pt x="8038" y="105"/>
                  </a:lnTo>
                  <a:lnTo>
                    <a:pt x="7933" y="60"/>
                  </a:lnTo>
                  <a:lnTo>
                    <a:pt x="7829" y="30"/>
                  </a:lnTo>
                  <a:lnTo>
                    <a:pt x="7620" y="30"/>
                  </a:lnTo>
                  <a:lnTo>
                    <a:pt x="7500" y="45"/>
                  </a:lnTo>
                  <a:lnTo>
                    <a:pt x="7396" y="75"/>
                  </a:lnTo>
                  <a:lnTo>
                    <a:pt x="7291" y="135"/>
                  </a:lnTo>
                  <a:lnTo>
                    <a:pt x="7201" y="209"/>
                  </a:lnTo>
                  <a:lnTo>
                    <a:pt x="6828" y="493"/>
                  </a:lnTo>
                  <a:lnTo>
                    <a:pt x="6454" y="732"/>
                  </a:lnTo>
                  <a:lnTo>
                    <a:pt x="6096" y="941"/>
                  </a:lnTo>
                  <a:lnTo>
                    <a:pt x="5722" y="1106"/>
                  </a:lnTo>
                  <a:lnTo>
                    <a:pt x="5349" y="1240"/>
                  </a:lnTo>
                  <a:lnTo>
                    <a:pt x="5170" y="1285"/>
                  </a:lnTo>
                  <a:lnTo>
                    <a:pt x="4990" y="1330"/>
                  </a:lnTo>
                  <a:lnTo>
                    <a:pt x="4796" y="1360"/>
                  </a:lnTo>
                  <a:lnTo>
                    <a:pt x="4617" y="1389"/>
                  </a:lnTo>
                  <a:lnTo>
                    <a:pt x="4438" y="1404"/>
                  </a:lnTo>
                  <a:lnTo>
                    <a:pt x="4064" y="1404"/>
                  </a:lnTo>
                  <a:lnTo>
                    <a:pt x="3885" y="1389"/>
                  </a:lnTo>
                  <a:lnTo>
                    <a:pt x="3691" y="1360"/>
                  </a:lnTo>
                  <a:lnTo>
                    <a:pt x="3511" y="1330"/>
                  </a:lnTo>
                  <a:lnTo>
                    <a:pt x="3317" y="1285"/>
                  </a:lnTo>
                  <a:lnTo>
                    <a:pt x="3138" y="1225"/>
                  </a:lnTo>
                  <a:lnTo>
                    <a:pt x="2764" y="1091"/>
                  </a:lnTo>
                  <a:lnTo>
                    <a:pt x="2406" y="926"/>
                  </a:lnTo>
                  <a:lnTo>
                    <a:pt x="2032" y="717"/>
                  </a:lnTo>
                  <a:lnTo>
                    <a:pt x="1659" y="463"/>
                  </a:lnTo>
                  <a:lnTo>
                    <a:pt x="1285" y="179"/>
                  </a:lnTo>
                  <a:lnTo>
                    <a:pt x="1196" y="120"/>
                  </a:lnTo>
                  <a:lnTo>
                    <a:pt x="1091" y="60"/>
                  </a:lnTo>
                  <a:lnTo>
                    <a:pt x="972" y="30"/>
                  </a:lnTo>
                  <a:lnTo>
                    <a:pt x="867" y="15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621;p33">
              <a:extLst>
                <a:ext uri="{FF2B5EF4-FFF2-40B4-BE49-F238E27FC236}">
                  <a16:creationId xmlns:a16="http://schemas.microsoft.com/office/drawing/2014/main" id="{DF1F2365-6F58-51E0-6B68-D90DFB370E0B}"/>
                </a:ext>
              </a:extLst>
            </p:cNvPr>
            <p:cNvSpPr/>
            <p:nvPr/>
          </p:nvSpPr>
          <p:spPr>
            <a:xfrm>
              <a:off x="3690274" y="4571103"/>
              <a:ext cx="370152" cy="119456"/>
            </a:xfrm>
            <a:custGeom>
              <a:avLst/>
              <a:gdLst/>
              <a:ahLst/>
              <a:cxnLst/>
              <a:rect l="l" t="t" r="r" b="b"/>
              <a:pathLst>
                <a:path w="13476" h="4349" extrusionOk="0">
                  <a:moveTo>
                    <a:pt x="2017" y="1"/>
                  </a:moveTo>
                  <a:lnTo>
                    <a:pt x="1808" y="16"/>
                  </a:lnTo>
                  <a:lnTo>
                    <a:pt x="1614" y="46"/>
                  </a:lnTo>
                  <a:lnTo>
                    <a:pt x="1419" y="90"/>
                  </a:lnTo>
                  <a:lnTo>
                    <a:pt x="1225" y="165"/>
                  </a:lnTo>
                  <a:lnTo>
                    <a:pt x="1046" y="240"/>
                  </a:lnTo>
                  <a:lnTo>
                    <a:pt x="882" y="344"/>
                  </a:lnTo>
                  <a:lnTo>
                    <a:pt x="732" y="464"/>
                  </a:lnTo>
                  <a:lnTo>
                    <a:pt x="583" y="598"/>
                  </a:lnTo>
                  <a:lnTo>
                    <a:pt x="463" y="733"/>
                  </a:lnTo>
                  <a:lnTo>
                    <a:pt x="344" y="897"/>
                  </a:lnTo>
                  <a:lnTo>
                    <a:pt x="239" y="1061"/>
                  </a:lnTo>
                  <a:lnTo>
                    <a:pt x="165" y="1226"/>
                  </a:lnTo>
                  <a:lnTo>
                    <a:pt x="90" y="1420"/>
                  </a:lnTo>
                  <a:lnTo>
                    <a:pt x="45" y="1614"/>
                  </a:lnTo>
                  <a:lnTo>
                    <a:pt x="15" y="1808"/>
                  </a:lnTo>
                  <a:lnTo>
                    <a:pt x="0" y="2018"/>
                  </a:lnTo>
                  <a:lnTo>
                    <a:pt x="0" y="2331"/>
                  </a:lnTo>
                  <a:lnTo>
                    <a:pt x="15" y="2540"/>
                  </a:lnTo>
                  <a:lnTo>
                    <a:pt x="45" y="2735"/>
                  </a:lnTo>
                  <a:lnTo>
                    <a:pt x="90" y="2929"/>
                  </a:lnTo>
                  <a:lnTo>
                    <a:pt x="165" y="3123"/>
                  </a:lnTo>
                  <a:lnTo>
                    <a:pt x="239" y="3302"/>
                  </a:lnTo>
                  <a:lnTo>
                    <a:pt x="344" y="3467"/>
                  </a:lnTo>
                  <a:lnTo>
                    <a:pt x="463" y="3616"/>
                  </a:lnTo>
                  <a:lnTo>
                    <a:pt x="583" y="3765"/>
                  </a:lnTo>
                  <a:lnTo>
                    <a:pt x="732" y="3885"/>
                  </a:lnTo>
                  <a:lnTo>
                    <a:pt x="882" y="4005"/>
                  </a:lnTo>
                  <a:lnTo>
                    <a:pt x="1046" y="4109"/>
                  </a:lnTo>
                  <a:lnTo>
                    <a:pt x="1225" y="4184"/>
                  </a:lnTo>
                  <a:lnTo>
                    <a:pt x="1419" y="4258"/>
                  </a:lnTo>
                  <a:lnTo>
                    <a:pt x="1614" y="4303"/>
                  </a:lnTo>
                  <a:lnTo>
                    <a:pt x="1808" y="4333"/>
                  </a:lnTo>
                  <a:lnTo>
                    <a:pt x="2017" y="4348"/>
                  </a:lnTo>
                  <a:lnTo>
                    <a:pt x="11459" y="4348"/>
                  </a:lnTo>
                  <a:lnTo>
                    <a:pt x="11668" y="4333"/>
                  </a:lnTo>
                  <a:lnTo>
                    <a:pt x="11862" y="4303"/>
                  </a:lnTo>
                  <a:lnTo>
                    <a:pt x="12056" y="4258"/>
                  </a:lnTo>
                  <a:lnTo>
                    <a:pt x="12236" y="4184"/>
                  </a:lnTo>
                  <a:lnTo>
                    <a:pt x="12415" y="4109"/>
                  </a:lnTo>
                  <a:lnTo>
                    <a:pt x="12579" y="4005"/>
                  </a:lnTo>
                  <a:lnTo>
                    <a:pt x="12744" y="3885"/>
                  </a:lnTo>
                  <a:lnTo>
                    <a:pt x="12878" y="3765"/>
                  </a:lnTo>
                  <a:lnTo>
                    <a:pt x="13013" y="3616"/>
                  </a:lnTo>
                  <a:lnTo>
                    <a:pt x="13132" y="3467"/>
                  </a:lnTo>
                  <a:lnTo>
                    <a:pt x="13222" y="3302"/>
                  </a:lnTo>
                  <a:lnTo>
                    <a:pt x="13311" y="3123"/>
                  </a:lnTo>
                  <a:lnTo>
                    <a:pt x="13386" y="2929"/>
                  </a:lnTo>
                  <a:lnTo>
                    <a:pt x="13431" y="2735"/>
                  </a:lnTo>
                  <a:lnTo>
                    <a:pt x="13461" y="2540"/>
                  </a:lnTo>
                  <a:lnTo>
                    <a:pt x="13476" y="2331"/>
                  </a:lnTo>
                  <a:lnTo>
                    <a:pt x="13476" y="2018"/>
                  </a:lnTo>
                  <a:lnTo>
                    <a:pt x="13461" y="1808"/>
                  </a:lnTo>
                  <a:lnTo>
                    <a:pt x="13431" y="1614"/>
                  </a:lnTo>
                  <a:lnTo>
                    <a:pt x="13386" y="1420"/>
                  </a:lnTo>
                  <a:lnTo>
                    <a:pt x="13311" y="1226"/>
                  </a:lnTo>
                  <a:lnTo>
                    <a:pt x="13222" y="1061"/>
                  </a:lnTo>
                  <a:lnTo>
                    <a:pt x="13132" y="897"/>
                  </a:lnTo>
                  <a:lnTo>
                    <a:pt x="13013" y="733"/>
                  </a:lnTo>
                  <a:lnTo>
                    <a:pt x="12878" y="598"/>
                  </a:lnTo>
                  <a:lnTo>
                    <a:pt x="12744" y="464"/>
                  </a:lnTo>
                  <a:lnTo>
                    <a:pt x="12579" y="344"/>
                  </a:lnTo>
                  <a:lnTo>
                    <a:pt x="12415" y="240"/>
                  </a:lnTo>
                  <a:lnTo>
                    <a:pt x="12236" y="165"/>
                  </a:lnTo>
                  <a:lnTo>
                    <a:pt x="12056" y="90"/>
                  </a:lnTo>
                  <a:lnTo>
                    <a:pt x="11862" y="46"/>
                  </a:lnTo>
                  <a:lnTo>
                    <a:pt x="11668" y="16"/>
                  </a:lnTo>
                  <a:lnTo>
                    <a:pt x="114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622;p33">
              <a:extLst>
                <a:ext uri="{FF2B5EF4-FFF2-40B4-BE49-F238E27FC236}">
                  <a16:creationId xmlns:a16="http://schemas.microsoft.com/office/drawing/2014/main" id="{54354F79-9751-FF53-7700-906DD09546EF}"/>
                </a:ext>
              </a:extLst>
            </p:cNvPr>
            <p:cNvSpPr/>
            <p:nvPr/>
          </p:nvSpPr>
          <p:spPr>
            <a:xfrm>
              <a:off x="3756743" y="4006061"/>
              <a:ext cx="234737" cy="234765"/>
            </a:xfrm>
            <a:custGeom>
              <a:avLst/>
              <a:gdLst/>
              <a:ahLst/>
              <a:cxnLst/>
              <a:rect l="l" t="t" r="r" b="b"/>
              <a:pathLst>
                <a:path w="8546" h="8547" extrusionOk="0">
                  <a:moveTo>
                    <a:pt x="4049" y="1"/>
                  </a:moveTo>
                  <a:lnTo>
                    <a:pt x="3840" y="16"/>
                  </a:lnTo>
                  <a:lnTo>
                    <a:pt x="3616" y="46"/>
                  </a:lnTo>
                  <a:lnTo>
                    <a:pt x="3407" y="91"/>
                  </a:lnTo>
                  <a:lnTo>
                    <a:pt x="3198" y="135"/>
                  </a:lnTo>
                  <a:lnTo>
                    <a:pt x="3003" y="195"/>
                  </a:lnTo>
                  <a:lnTo>
                    <a:pt x="2809" y="255"/>
                  </a:lnTo>
                  <a:lnTo>
                    <a:pt x="2615" y="330"/>
                  </a:lnTo>
                  <a:lnTo>
                    <a:pt x="2421" y="419"/>
                  </a:lnTo>
                  <a:lnTo>
                    <a:pt x="2241" y="509"/>
                  </a:lnTo>
                  <a:lnTo>
                    <a:pt x="2062" y="614"/>
                  </a:lnTo>
                  <a:lnTo>
                    <a:pt x="1883" y="733"/>
                  </a:lnTo>
                  <a:lnTo>
                    <a:pt x="1719" y="853"/>
                  </a:lnTo>
                  <a:lnTo>
                    <a:pt x="1554" y="972"/>
                  </a:lnTo>
                  <a:lnTo>
                    <a:pt x="1405" y="1107"/>
                  </a:lnTo>
                  <a:lnTo>
                    <a:pt x="1255" y="1256"/>
                  </a:lnTo>
                  <a:lnTo>
                    <a:pt x="1106" y="1390"/>
                  </a:lnTo>
                  <a:lnTo>
                    <a:pt x="972" y="1555"/>
                  </a:lnTo>
                  <a:lnTo>
                    <a:pt x="852" y="1719"/>
                  </a:lnTo>
                  <a:lnTo>
                    <a:pt x="732" y="1883"/>
                  </a:lnTo>
                  <a:lnTo>
                    <a:pt x="613" y="2063"/>
                  </a:lnTo>
                  <a:lnTo>
                    <a:pt x="508" y="2227"/>
                  </a:lnTo>
                  <a:lnTo>
                    <a:pt x="419" y="2421"/>
                  </a:lnTo>
                  <a:lnTo>
                    <a:pt x="329" y="2615"/>
                  </a:lnTo>
                  <a:lnTo>
                    <a:pt x="254" y="2795"/>
                  </a:lnTo>
                  <a:lnTo>
                    <a:pt x="195" y="3004"/>
                  </a:lnTo>
                  <a:lnTo>
                    <a:pt x="135" y="3198"/>
                  </a:lnTo>
                  <a:lnTo>
                    <a:pt x="90" y="3407"/>
                  </a:lnTo>
                  <a:lnTo>
                    <a:pt x="45" y="3616"/>
                  </a:lnTo>
                  <a:lnTo>
                    <a:pt x="15" y="3840"/>
                  </a:lnTo>
                  <a:lnTo>
                    <a:pt x="0" y="4050"/>
                  </a:lnTo>
                  <a:lnTo>
                    <a:pt x="0" y="4274"/>
                  </a:lnTo>
                  <a:lnTo>
                    <a:pt x="0" y="4498"/>
                  </a:lnTo>
                  <a:lnTo>
                    <a:pt x="15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34"/>
                  </a:lnTo>
                  <a:lnTo>
                    <a:pt x="195" y="5544"/>
                  </a:lnTo>
                  <a:lnTo>
                    <a:pt x="254" y="5738"/>
                  </a:lnTo>
                  <a:lnTo>
                    <a:pt x="329" y="5932"/>
                  </a:lnTo>
                  <a:lnTo>
                    <a:pt x="419" y="6126"/>
                  </a:lnTo>
                  <a:lnTo>
                    <a:pt x="508" y="6305"/>
                  </a:lnTo>
                  <a:lnTo>
                    <a:pt x="613" y="6485"/>
                  </a:lnTo>
                  <a:lnTo>
                    <a:pt x="732" y="6664"/>
                  </a:lnTo>
                  <a:lnTo>
                    <a:pt x="852" y="6828"/>
                  </a:lnTo>
                  <a:lnTo>
                    <a:pt x="972" y="6993"/>
                  </a:lnTo>
                  <a:lnTo>
                    <a:pt x="1106" y="7142"/>
                  </a:lnTo>
                  <a:lnTo>
                    <a:pt x="1255" y="7291"/>
                  </a:lnTo>
                  <a:lnTo>
                    <a:pt x="1405" y="7441"/>
                  </a:lnTo>
                  <a:lnTo>
                    <a:pt x="1554" y="7575"/>
                  </a:lnTo>
                  <a:lnTo>
                    <a:pt x="1719" y="7695"/>
                  </a:lnTo>
                  <a:lnTo>
                    <a:pt x="1883" y="7814"/>
                  </a:lnTo>
                  <a:lnTo>
                    <a:pt x="2062" y="7934"/>
                  </a:lnTo>
                  <a:lnTo>
                    <a:pt x="2241" y="8024"/>
                  </a:lnTo>
                  <a:lnTo>
                    <a:pt x="2421" y="8128"/>
                  </a:lnTo>
                  <a:lnTo>
                    <a:pt x="2615" y="8218"/>
                  </a:lnTo>
                  <a:lnTo>
                    <a:pt x="2809" y="8292"/>
                  </a:lnTo>
                  <a:lnTo>
                    <a:pt x="3003" y="8352"/>
                  </a:lnTo>
                  <a:lnTo>
                    <a:pt x="3198" y="8412"/>
                  </a:lnTo>
                  <a:lnTo>
                    <a:pt x="3407" y="8457"/>
                  </a:lnTo>
                  <a:lnTo>
                    <a:pt x="3616" y="8502"/>
                  </a:lnTo>
                  <a:lnTo>
                    <a:pt x="3840" y="8531"/>
                  </a:lnTo>
                  <a:lnTo>
                    <a:pt x="4049" y="8546"/>
                  </a:lnTo>
                  <a:lnTo>
                    <a:pt x="4497" y="8546"/>
                  </a:lnTo>
                  <a:lnTo>
                    <a:pt x="4706" y="8531"/>
                  </a:lnTo>
                  <a:lnTo>
                    <a:pt x="4916" y="8502"/>
                  </a:lnTo>
                  <a:lnTo>
                    <a:pt x="5140" y="8457"/>
                  </a:lnTo>
                  <a:lnTo>
                    <a:pt x="5334" y="8412"/>
                  </a:lnTo>
                  <a:lnTo>
                    <a:pt x="5543" y="8352"/>
                  </a:lnTo>
                  <a:lnTo>
                    <a:pt x="5737" y="8292"/>
                  </a:lnTo>
                  <a:lnTo>
                    <a:pt x="5931" y="8218"/>
                  </a:lnTo>
                  <a:lnTo>
                    <a:pt x="6126" y="8128"/>
                  </a:lnTo>
                  <a:lnTo>
                    <a:pt x="6305" y="8024"/>
                  </a:lnTo>
                  <a:lnTo>
                    <a:pt x="6484" y="7934"/>
                  </a:lnTo>
                  <a:lnTo>
                    <a:pt x="6664" y="7814"/>
                  </a:lnTo>
                  <a:lnTo>
                    <a:pt x="6828" y="7695"/>
                  </a:lnTo>
                  <a:lnTo>
                    <a:pt x="6992" y="7575"/>
                  </a:lnTo>
                  <a:lnTo>
                    <a:pt x="7142" y="7441"/>
                  </a:lnTo>
                  <a:lnTo>
                    <a:pt x="7291" y="7291"/>
                  </a:lnTo>
                  <a:lnTo>
                    <a:pt x="7440" y="7142"/>
                  </a:lnTo>
                  <a:lnTo>
                    <a:pt x="7575" y="6993"/>
                  </a:lnTo>
                  <a:lnTo>
                    <a:pt x="7694" y="6828"/>
                  </a:lnTo>
                  <a:lnTo>
                    <a:pt x="7814" y="6664"/>
                  </a:lnTo>
                  <a:lnTo>
                    <a:pt x="7933" y="6485"/>
                  </a:lnTo>
                  <a:lnTo>
                    <a:pt x="8023" y="6305"/>
                  </a:lnTo>
                  <a:lnTo>
                    <a:pt x="8128" y="6126"/>
                  </a:lnTo>
                  <a:lnTo>
                    <a:pt x="8217" y="5932"/>
                  </a:lnTo>
                  <a:lnTo>
                    <a:pt x="8292" y="5738"/>
                  </a:lnTo>
                  <a:lnTo>
                    <a:pt x="8352" y="5544"/>
                  </a:lnTo>
                  <a:lnTo>
                    <a:pt x="8411" y="5334"/>
                  </a:lnTo>
                  <a:lnTo>
                    <a:pt x="8456" y="5140"/>
                  </a:lnTo>
                  <a:lnTo>
                    <a:pt x="8501" y="4916"/>
                  </a:lnTo>
                  <a:lnTo>
                    <a:pt x="8531" y="4707"/>
                  </a:lnTo>
                  <a:lnTo>
                    <a:pt x="8546" y="4498"/>
                  </a:lnTo>
                  <a:lnTo>
                    <a:pt x="8546" y="4274"/>
                  </a:lnTo>
                  <a:lnTo>
                    <a:pt x="8546" y="4050"/>
                  </a:lnTo>
                  <a:lnTo>
                    <a:pt x="8531" y="3840"/>
                  </a:lnTo>
                  <a:lnTo>
                    <a:pt x="8501" y="3616"/>
                  </a:lnTo>
                  <a:lnTo>
                    <a:pt x="8456" y="3407"/>
                  </a:lnTo>
                  <a:lnTo>
                    <a:pt x="8411" y="3198"/>
                  </a:lnTo>
                  <a:lnTo>
                    <a:pt x="8352" y="3004"/>
                  </a:lnTo>
                  <a:lnTo>
                    <a:pt x="8292" y="2795"/>
                  </a:lnTo>
                  <a:lnTo>
                    <a:pt x="8217" y="2615"/>
                  </a:lnTo>
                  <a:lnTo>
                    <a:pt x="8128" y="2421"/>
                  </a:lnTo>
                  <a:lnTo>
                    <a:pt x="8023" y="2227"/>
                  </a:lnTo>
                  <a:lnTo>
                    <a:pt x="7933" y="2063"/>
                  </a:lnTo>
                  <a:lnTo>
                    <a:pt x="7814" y="1883"/>
                  </a:lnTo>
                  <a:lnTo>
                    <a:pt x="7694" y="1719"/>
                  </a:lnTo>
                  <a:lnTo>
                    <a:pt x="7575" y="1555"/>
                  </a:lnTo>
                  <a:lnTo>
                    <a:pt x="7440" y="1390"/>
                  </a:lnTo>
                  <a:lnTo>
                    <a:pt x="7291" y="1256"/>
                  </a:lnTo>
                  <a:lnTo>
                    <a:pt x="7142" y="1107"/>
                  </a:lnTo>
                  <a:lnTo>
                    <a:pt x="6992" y="972"/>
                  </a:lnTo>
                  <a:lnTo>
                    <a:pt x="6828" y="853"/>
                  </a:lnTo>
                  <a:lnTo>
                    <a:pt x="6664" y="733"/>
                  </a:lnTo>
                  <a:lnTo>
                    <a:pt x="6484" y="614"/>
                  </a:lnTo>
                  <a:lnTo>
                    <a:pt x="6305" y="509"/>
                  </a:lnTo>
                  <a:lnTo>
                    <a:pt x="6126" y="419"/>
                  </a:lnTo>
                  <a:lnTo>
                    <a:pt x="5931" y="330"/>
                  </a:lnTo>
                  <a:lnTo>
                    <a:pt x="5737" y="255"/>
                  </a:lnTo>
                  <a:lnTo>
                    <a:pt x="5543" y="195"/>
                  </a:lnTo>
                  <a:lnTo>
                    <a:pt x="5334" y="135"/>
                  </a:lnTo>
                  <a:lnTo>
                    <a:pt x="5140" y="91"/>
                  </a:lnTo>
                  <a:lnTo>
                    <a:pt x="4916" y="46"/>
                  </a:lnTo>
                  <a:lnTo>
                    <a:pt x="4706" y="16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623;p33">
              <a:extLst>
                <a:ext uri="{FF2B5EF4-FFF2-40B4-BE49-F238E27FC236}">
                  <a16:creationId xmlns:a16="http://schemas.microsoft.com/office/drawing/2014/main" id="{AB732B0F-F63F-470E-ED2A-FB66F23A5267}"/>
                </a:ext>
              </a:extLst>
            </p:cNvPr>
            <p:cNvSpPr/>
            <p:nvPr/>
          </p:nvSpPr>
          <p:spPr>
            <a:xfrm>
              <a:off x="3810495" y="4059840"/>
              <a:ext cx="126817" cy="126817"/>
            </a:xfrm>
            <a:custGeom>
              <a:avLst/>
              <a:gdLst/>
              <a:ahLst/>
              <a:cxnLst/>
              <a:rect l="l" t="t" r="r" b="b"/>
              <a:pathLst>
                <a:path w="4617" h="4617" extrusionOk="0">
                  <a:moveTo>
                    <a:pt x="2316" y="0"/>
                  </a:moveTo>
                  <a:lnTo>
                    <a:pt x="2077" y="15"/>
                  </a:lnTo>
                  <a:lnTo>
                    <a:pt x="1853" y="60"/>
                  </a:lnTo>
                  <a:lnTo>
                    <a:pt x="1629" y="105"/>
                  </a:lnTo>
                  <a:lnTo>
                    <a:pt x="1420" y="194"/>
                  </a:lnTo>
                  <a:lnTo>
                    <a:pt x="1211" y="284"/>
                  </a:lnTo>
                  <a:lnTo>
                    <a:pt x="1031" y="403"/>
                  </a:lnTo>
                  <a:lnTo>
                    <a:pt x="852" y="538"/>
                  </a:lnTo>
                  <a:lnTo>
                    <a:pt x="688" y="687"/>
                  </a:lnTo>
                  <a:lnTo>
                    <a:pt x="538" y="852"/>
                  </a:lnTo>
                  <a:lnTo>
                    <a:pt x="404" y="1031"/>
                  </a:lnTo>
                  <a:lnTo>
                    <a:pt x="284" y="1210"/>
                  </a:lnTo>
                  <a:lnTo>
                    <a:pt x="195" y="1419"/>
                  </a:lnTo>
                  <a:lnTo>
                    <a:pt x="105" y="1628"/>
                  </a:lnTo>
                  <a:lnTo>
                    <a:pt x="60" y="1853"/>
                  </a:lnTo>
                  <a:lnTo>
                    <a:pt x="15" y="2077"/>
                  </a:lnTo>
                  <a:lnTo>
                    <a:pt x="1" y="2316"/>
                  </a:lnTo>
                  <a:lnTo>
                    <a:pt x="15" y="2555"/>
                  </a:lnTo>
                  <a:lnTo>
                    <a:pt x="60" y="2779"/>
                  </a:lnTo>
                  <a:lnTo>
                    <a:pt x="105" y="3003"/>
                  </a:lnTo>
                  <a:lnTo>
                    <a:pt x="195" y="3212"/>
                  </a:lnTo>
                  <a:lnTo>
                    <a:pt x="284" y="3406"/>
                  </a:lnTo>
                  <a:lnTo>
                    <a:pt x="404" y="3600"/>
                  </a:lnTo>
                  <a:lnTo>
                    <a:pt x="538" y="3780"/>
                  </a:lnTo>
                  <a:lnTo>
                    <a:pt x="688" y="3944"/>
                  </a:lnTo>
                  <a:lnTo>
                    <a:pt x="852" y="4093"/>
                  </a:lnTo>
                  <a:lnTo>
                    <a:pt x="1031" y="4228"/>
                  </a:lnTo>
                  <a:lnTo>
                    <a:pt x="1211" y="4347"/>
                  </a:lnTo>
                  <a:lnTo>
                    <a:pt x="1420" y="4437"/>
                  </a:lnTo>
                  <a:lnTo>
                    <a:pt x="1629" y="4512"/>
                  </a:lnTo>
                  <a:lnTo>
                    <a:pt x="1853" y="4572"/>
                  </a:lnTo>
                  <a:lnTo>
                    <a:pt x="2077" y="4616"/>
                  </a:lnTo>
                  <a:lnTo>
                    <a:pt x="2555" y="4616"/>
                  </a:lnTo>
                  <a:lnTo>
                    <a:pt x="2779" y="4572"/>
                  </a:lnTo>
                  <a:lnTo>
                    <a:pt x="3003" y="4512"/>
                  </a:lnTo>
                  <a:lnTo>
                    <a:pt x="3213" y="4437"/>
                  </a:lnTo>
                  <a:lnTo>
                    <a:pt x="3407" y="4347"/>
                  </a:lnTo>
                  <a:lnTo>
                    <a:pt x="3601" y="4228"/>
                  </a:lnTo>
                  <a:lnTo>
                    <a:pt x="3780" y="4093"/>
                  </a:lnTo>
                  <a:lnTo>
                    <a:pt x="3945" y="3944"/>
                  </a:lnTo>
                  <a:lnTo>
                    <a:pt x="4094" y="3780"/>
                  </a:lnTo>
                  <a:lnTo>
                    <a:pt x="4228" y="3600"/>
                  </a:lnTo>
                  <a:lnTo>
                    <a:pt x="4348" y="3406"/>
                  </a:lnTo>
                  <a:lnTo>
                    <a:pt x="4438" y="3212"/>
                  </a:lnTo>
                  <a:lnTo>
                    <a:pt x="4512" y="3003"/>
                  </a:lnTo>
                  <a:lnTo>
                    <a:pt x="4572" y="2779"/>
                  </a:lnTo>
                  <a:lnTo>
                    <a:pt x="4617" y="2555"/>
                  </a:lnTo>
                  <a:lnTo>
                    <a:pt x="4617" y="2316"/>
                  </a:lnTo>
                  <a:lnTo>
                    <a:pt x="4617" y="2077"/>
                  </a:lnTo>
                  <a:lnTo>
                    <a:pt x="4572" y="1853"/>
                  </a:lnTo>
                  <a:lnTo>
                    <a:pt x="4512" y="1628"/>
                  </a:lnTo>
                  <a:lnTo>
                    <a:pt x="4438" y="1419"/>
                  </a:lnTo>
                  <a:lnTo>
                    <a:pt x="4348" y="1210"/>
                  </a:lnTo>
                  <a:lnTo>
                    <a:pt x="4228" y="1031"/>
                  </a:lnTo>
                  <a:lnTo>
                    <a:pt x="4094" y="852"/>
                  </a:lnTo>
                  <a:lnTo>
                    <a:pt x="3945" y="687"/>
                  </a:lnTo>
                  <a:lnTo>
                    <a:pt x="3780" y="538"/>
                  </a:lnTo>
                  <a:lnTo>
                    <a:pt x="3601" y="403"/>
                  </a:lnTo>
                  <a:lnTo>
                    <a:pt x="3407" y="284"/>
                  </a:lnTo>
                  <a:lnTo>
                    <a:pt x="3213" y="194"/>
                  </a:lnTo>
                  <a:lnTo>
                    <a:pt x="3003" y="105"/>
                  </a:lnTo>
                  <a:lnTo>
                    <a:pt x="2779" y="60"/>
                  </a:lnTo>
                  <a:lnTo>
                    <a:pt x="2555" y="15"/>
                  </a:lnTo>
                  <a:lnTo>
                    <a:pt x="2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1624;p33">
              <a:extLst>
                <a:ext uri="{FF2B5EF4-FFF2-40B4-BE49-F238E27FC236}">
                  <a16:creationId xmlns:a16="http://schemas.microsoft.com/office/drawing/2014/main" id="{71F6FB80-2EDC-5972-B33A-649524A75510}"/>
                </a:ext>
              </a:extLst>
            </p:cNvPr>
            <p:cNvSpPr/>
            <p:nvPr/>
          </p:nvSpPr>
          <p:spPr>
            <a:xfrm>
              <a:off x="4332857" y="3631856"/>
              <a:ext cx="233117" cy="407508"/>
            </a:xfrm>
            <a:custGeom>
              <a:avLst/>
              <a:gdLst/>
              <a:ahLst/>
              <a:cxnLst/>
              <a:rect l="l" t="t" r="r" b="b"/>
              <a:pathLst>
                <a:path w="8487" h="14836" extrusionOk="0">
                  <a:moveTo>
                    <a:pt x="1" y="0"/>
                  </a:moveTo>
                  <a:lnTo>
                    <a:pt x="1" y="13984"/>
                  </a:lnTo>
                  <a:lnTo>
                    <a:pt x="1" y="14118"/>
                  </a:lnTo>
                  <a:lnTo>
                    <a:pt x="31" y="14238"/>
                  </a:lnTo>
                  <a:lnTo>
                    <a:pt x="75" y="14342"/>
                  </a:lnTo>
                  <a:lnTo>
                    <a:pt x="135" y="14447"/>
                  </a:lnTo>
                  <a:lnTo>
                    <a:pt x="195" y="14536"/>
                  </a:lnTo>
                  <a:lnTo>
                    <a:pt x="285" y="14626"/>
                  </a:lnTo>
                  <a:lnTo>
                    <a:pt x="374" y="14701"/>
                  </a:lnTo>
                  <a:lnTo>
                    <a:pt x="464" y="14745"/>
                  </a:lnTo>
                  <a:lnTo>
                    <a:pt x="568" y="14790"/>
                  </a:lnTo>
                  <a:lnTo>
                    <a:pt x="688" y="14820"/>
                  </a:lnTo>
                  <a:lnTo>
                    <a:pt x="792" y="14835"/>
                  </a:lnTo>
                  <a:lnTo>
                    <a:pt x="912" y="14835"/>
                  </a:lnTo>
                  <a:lnTo>
                    <a:pt x="1031" y="14820"/>
                  </a:lnTo>
                  <a:lnTo>
                    <a:pt x="1151" y="14790"/>
                  </a:lnTo>
                  <a:lnTo>
                    <a:pt x="1256" y="14745"/>
                  </a:lnTo>
                  <a:lnTo>
                    <a:pt x="1360" y="14671"/>
                  </a:lnTo>
                  <a:lnTo>
                    <a:pt x="1734" y="14432"/>
                  </a:lnTo>
                  <a:lnTo>
                    <a:pt x="2092" y="14223"/>
                  </a:lnTo>
                  <a:lnTo>
                    <a:pt x="2451" y="14028"/>
                  </a:lnTo>
                  <a:lnTo>
                    <a:pt x="2824" y="13894"/>
                  </a:lnTo>
                  <a:lnTo>
                    <a:pt x="3183" y="13774"/>
                  </a:lnTo>
                  <a:lnTo>
                    <a:pt x="3541" y="13685"/>
                  </a:lnTo>
                  <a:lnTo>
                    <a:pt x="3900" y="13640"/>
                  </a:lnTo>
                  <a:lnTo>
                    <a:pt x="4258" y="13625"/>
                  </a:lnTo>
                  <a:lnTo>
                    <a:pt x="4617" y="13640"/>
                  </a:lnTo>
                  <a:lnTo>
                    <a:pt x="4976" y="13685"/>
                  </a:lnTo>
                  <a:lnTo>
                    <a:pt x="5334" y="13759"/>
                  </a:lnTo>
                  <a:lnTo>
                    <a:pt x="5693" y="13879"/>
                  </a:lnTo>
                  <a:lnTo>
                    <a:pt x="6051" y="14028"/>
                  </a:lnTo>
                  <a:lnTo>
                    <a:pt x="6410" y="14208"/>
                  </a:lnTo>
                  <a:lnTo>
                    <a:pt x="6768" y="14417"/>
                  </a:lnTo>
                  <a:lnTo>
                    <a:pt x="7127" y="14656"/>
                  </a:lnTo>
                  <a:lnTo>
                    <a:pt x="7231" y="14731"/>
                  </a:lnTo>
                  <a:lnTo>
                    <a:pt x="7351" y="14775"/>
                  </a:lnTo>
                  <a:lnTo>
                    <a:pt x="7470" y="14805"/>
                  </a:lnTo>
                  <a:lnTo>
                    <a:pt x="7575" y="14820"/>
                  </a:lnTo>
                  <a:lnTo>
                    <a:pt x="7695" y="14820"/>
                  </a:lnTo>
                  <a:lnTo>
                    <a:pt x="7814" y="14805"/>
                  </a:lnTo>
                  <a:lnTo>
                    <a:pt x="7919" y="14775"/>
                  </a:lnTo>
                  <a:lnTo>
                    <a:pt x="8023" y="14731"/>
                  </a:lnTo>
                  <a:lnTo>
                    <a:pt x="8113" y="14671"/>
                  </a:lnTo>
                  <a:lnTo>
                    <a:pt x="8203" y="14596"/>
                  </a:lnTo>
                  <a:lnTo>
                    <a:pt x="8292" y="14521"/>
                  </a:lnTo>
                  <a:lnTo>
                    <a:pt x="8352" y="14432"/>
                  </a:lnTo>
                  <a:lnTo>
                    <a:pt x="8412" y="14327"/>
                  </a:lnTo>
                  <a:lnTo>
                    <a:pt x="8456" y="14208"/>
                  </a:lnTo>
                  <a:lnTo>
                    <a:pt x="8486" y="14088"/>
                  </a:lnTo>
                  <a:lnTo>
                    <a:pt x="8486" y="13969"/>
                  </a:lnTo>
                  <a:lnTo>
                    <a:pt x="84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1625;p33">
              <a:extLst>
                <a:ext uri="{FF2B5EF4-FFF2-40B4-BE49-F238E27FC236}">
                  <a16:creationId xmlns:a16="http://schemas.microsoft.com/office/drawing/2014/main" id="{4BA74145-5005-A570-9683-CBC824B748B4}"/>
                </a:ext>
              </a:extLst>
            </p:cNvPr>
            <p:cNvSpPr/>
            <p:nvPr/>
          </p:nvSpPr>
          <p:spPr>
            <a:xfrm>
              <a:off x="4332857" y="3818546"/>
              <a:ext cx="233117" cy="97290"/>
            </a:xfrm>
            <a:custGeom>
              <a:avLst/>
              <a:gdLst/>
              <a:ahLst/>
              <a:cxnLst/>
              <a:rect l="l" t="t" r="r" b="b"/>
              <a:pathLst>
                <a:path w="8487" h="3542" extrusionOk="0">
                  <a:moveTo>
                    <a:pt x="1" y="1"/>
                  </a:moveTo>
                  <a:lnTo>
                    <a:pt x="1" y="3511"/>
                  </a:lnTo>
                  <a:lnTo>
                    <a:pt x="1898" y="3526"/>
                  </a:lnTo>
                  <a:lnTo>
                    <a:pt x="3541" y="3541"/>
                  </a:lnTo>
                  <a:lnTo>
                    <a:pt x="4273" y="3541"/>
                  </a:lnTo>
                  <a:lnTo>
                    <a:pt x="4931" y="3526"/>
                  </a:lnTo>
                  <a:lnTo>
                    <a:pt x="5528" y="3496"/>
                  </a:lnTo>
                  <a:lnTo>
                    <a:pt x="6081" y="3452"/>
                  </a:lnTo>
                  <a:lnTo>
                    <a:pt x="6559" y="3392"/>
                  </a:lnTo>
                  <a:lnTo>
                    <a:pt x="6783" y="3347"/>
                  </a:lnTo>
                  <a:lnTo>
                    <a:pt x="6992" y="3302"/>
                  </a:lnTo>
                  <a:lnTo>
                    <a:pt x="7187" y="3242"/>
                  </a:lnTo>
                  <a:lnTo>
                    <a:pt x="7366" y="3183"/>
                  </a:lnTo>
                  <a:lnTo>
                    <a:pt x="7530" y="3123"/>
                  </a:lnTo>
                  <a:lnTo>
                    <a:pt x="7695" y="3033"/>
                  </a:lnTo>
                  <a:lnTo>
                    <a:pt x="7829" y="2944"/>
                  </a:lnTo>
                  <a:lnTo>
                    <a:pt x="7963" y="2854"/>
                  </a:lnTo>
                  <a:lnTo>
                    <a:pt x="8083" y="2749"/>
                  </a:lnTo>
                  <a:lnTo>
                    <a:pt x="8188" y="2630"/>
                  </a:lnTo>
                  <a:lnTo>
                    <a:pt x="8277" y="2510"/>
                  </a:lnTo>
                  <a:lnTo>
                    <a:pt x="8367" y="2361"/>
                  </a:lnTo>
                  <a:lnTo>
                    <a:pt x="8427" y="2212"/>
                  </a:lnTo>
                  <a:lnTo>
                    <a:pt x="8486" y="2047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1626;p33">
              <a:extLst>
                <a:ext uri="{FF2B5EF4-FFF2-40B4-BE49-F238E27FC236}">
                  <a16:creationId xmlns:a16="http://schemas.microsoft.com/office/drawing/2014/main" id="{A544643E-C691-5D5D-EDFF-38D3DDE5D8CA}"/>
                </a:ext>
              </a:extLst>
            </p:cNvPr>
            <p:cNvSpPr/>
            <p:nvPr/>
          </p:nvSpPr>
          <p:spPr>
            <a:xfrm>
              <a:off x="4332857" y="4202227"/>
              <a:ext cx="233117" cy="406684"/>
            </a:xfrm>
            <a:custGeom>
              <a:avLst/>
              <a:gdLst/>
              <a:ahLst/>
              <a:cxnLst/>
              <a:rect l="l" t="t" r="r" b="b"/>
              <a:pathLst>
                <a:path w="8487" h="14806" extrusionOk="0">
                  <a:moveTo>
                    <a:pt x="763" y="0"/>
                  </a:moveTo>
                  <a:lnTo>
                    <a:pt x="658" y="15"/>
                  </a:lnTo>
                  <a:lnTo>
                    <a:pt x="553" y="45"/>
                  </a:lnTo>
                  <a:lnTo>
                    <a:pt x="449" y="90"/>
                  </a:lnTo>
                  <a:lnTo>
                    <a:pt x="359" y="135"/>
                  </a:lnTo>
                  <a:lnTo>
                    <a:pt x="270" y="194"/>
                  </a:lnTo>
                  <a:lnTo>
                    <a:pt x="195" y="269"/>
                  </a:lnTo>
                  <a:lnTo>
                    <a:pt x="120" y="359"/>
                  </a:lnTo>
                  <a:lnTo>
                    <a:pt x="75" y="463"/>
                  </a:lnTo>
                  <a:lnTo>
                    <a:pt x="31" y="568"/>
                  </a:lnTo>
                  <a:lnTo>
                    <a:pt x="1" y="672"/>
                  </a:lnTo>
                  <a:lnTo>
                    <a:pt x="1" y="792"/>
                  </a:lnTo>
                  <a:lnTo>
                    <a:pt x="1" y="14805"/>
                  </a:lnTo>
                  <a:lnTo>
                    <a:pt x="8486" y="14805"/>
                  </a:lnTo>
                  <a:lnTo>
                    <a:pt x="8486" y="822"/>
                  </a:lnTo>
                  <a:lnTo>
                    <a:pt x="8486" y="687"/>
                  </a:lnTo>
                  <a:lnTo>
                    <a:pt x="8456" y="583"/>
                  </a:lnTo>
                  <a:lnTo>
                    <a:pt x="8412" y="478"/>
                  </a:lnTo>
                  <a:lnTo>
                    <a:pt x="8367" y="374"/>
                  </a:lnTo>
                  <a:lnTo>
                    <a:pt x="8292" y="284"/>
                  </a:lnTo>
                  <a:lnTo>
                    <a:pt x="8217" y="209"/>
                  </a:lnTo>
                  <a:lnTo>
                    <a:pt x="8128" y="149"/>
                  </a:lnTo>
                  <a:lnTo>
                    <a:pt x="8038" y="105"/>
                  </a:lnTo>
                  <a:lnTo>
                    <a:pt x="7934" y="60"/>
                  </a:lnTo>
                  <a:lnTo>
                    <a:pt x="7829" y="30"/>
                  </a:lnTo>
                  <a:lnTo>
                    <a:pt x="7620" y="30"/>
                  </a:lnTo>
                  <a:lnTo>
                    <a:pt x="7500" y="45"/>
                  </a:lnTo>
                  <a:lnTo>
                    <a:pt x="7396" y="75"/>
                  </a:lnTo>
                  <a:lnTo>
                    <a:pt x="7291" y="135"/>
                  </a:lnTo>
                  <a:lnTo>
                    <a:pt x="7202" y="209"/>
                  </a:lnTo>
                  <a:lnTo>
                    <a:pt x="6828" y="493"/>
                  </a:lnTo>
                  <a:lnTo>
                    <a:pt x="6455" y="732"/>
                  </a:lnTo>
                  <a:lnTo>
                    <a:pt x="6096" y="941"/>
                  </a:lnTo>
                  <a:lnTo>
                    <a:pt x="5723" y="1106"/>
                  </a:lnTo>
                  <a:lnTo>
                    <a:pt x="5349" y="1240"/>
                  </a:lnTo>
                  <a:lnTo>
                    <a:pt x="5170" y="1285"/>
                  </a:lnTo>
                  <a:lnTo>
                    <a:pt x="4990" y="1330"/>
                  </a:lnTo>
                  <a:lnTo>
                    <a:pt x="4796" y="1360"/>
                  </a:lnTo>
                  <a:lnTo>
                    <a:pt x="4617" y="1389"/>
                  </a:lnTo>
                  <a:lnTo>
                    <a:pt x="4438" y="1404"/>
                  </a:lnTo>
                  <a:lnTo>
                    <a:pt x="4064" y="1404"/>
                  </a:lnTo>
                  <a:lnTo>
                    <a:pt x="3870" y="1389"/>
                  </a:lnTo>
                  <a:lnTo>
                    <a:pt x="3691" y="1360"/>
                  </a:lnTo>
                  <a:lnTo>
                    <a:pt x="3511" y="1330"/>
                  </a:lnTo>
                  <a:lnTo>
                    <a:pt x="3317" y="1285"/>
                  </a:lnTo>
                  <a:lnTo>
                    <a:pt x="3138" y="1225"/>
                  </a:lnTo>
                  <a:lnTo>
                    <a:pt x="2764" y="1091"/>
                  </a:lnTo>
                  <a:lnTo>
                    <a:pt x="2406" y="926"/>
                  </a:lnTo>
                  <a:lnTo>
                    <a:pt x="2032" y="717"/>
                  </a:lnTo>
                  <a:lnTo>
                    <a:pt x="1659" y="463"/>
                  </a:lnTo>
                  <a:lnTo>
                    <a:pt x="1285" y="179"/>
                  </a:lnTo>
                  <a:lnTo>
                    <a:pt x="1196" y="120"/>
                  </a:lnTo>
                  <a:lnTo>
                    <a:pt x="1091" y="60"/>
                  </a:lnTo>
                  <a:lnTo>
                    <a:pt x="972" y="30"/>
                  </a:lnTo>
                  <a:lnTo>
                    <a:pt x="867" y="15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1627;p33">
              <a:extLst>
                <a:ext uri="{FF2B5EF4-FFF2-40B4-BE49-F238E27FC236}">
                  <a16:creationId xmlns:a16="http://schemas.microsoft.com/office/drawing/2014/main" id="{6FC407B3-2607-328F-6455-AAE9F6DC349B}"/>
                </a:ext>
              </a:extLst>
            </p:cNvPr>
            <p:cNvSpPr/>
            <p:nvPr/>
          </p:nvSpPr>
          <p:spPr>
            <a:xfrm>
              <a:off x="4277868" y="4571103"/>
              <a:ext cx="370179" cy="119456"/>
            </a:xfrm>
            <a:custGeom>
              <a:avLst/>
              <a:gdLst/>
              <a:ahLst/>
              <a:cxnLst/>
              <a:rect l="l" t="t" r="r" b="b"/>
              <a:pathLst>
                <a:path w="13477" h="4349" extrusionOk="0">
                  <a:moveTo>
                    <a:pt x="2018" y="1"/>
                  </a:moveTo>
                  <a:lnTo>
                    <a:pt x="1808" y="16"/>
                  </a:lnTo>
                  <a:lnTo>
                    <a:pt x="1614" y="46"/>
                  </a:lnTo>
                  <a:lnTo>
                    <a:pt x="1420" y="90"/>
                  </a:lnTo>
                  <a:lnTo>
                    <a:pt x="1241" y="165"/>
                  </a:lnTo>
                  <a:lnTo>
                    <a:pt x="1061" y="240"/>
                  </a:lnTo>
                  <a:lnTo>
                    <a:pt x="897" y="344"/>
                  </a:lnTo>
                  <a:lnTo>
                    <a:pt x="733" y="464"/>
                  </a:lnTo>
                  <a:lnTo>
                    <a:pt x="598" y="598"/>
                  </a:lnTo>
                  <a:lnTo>
                    <a:pt x="464" y="733"/>
                  </a:lnTo>
                  <a:lnTo>
                    <a:pt x="344" y="897"/>
                  </a:lnTo>
                  <a:lnTo>
                    <a:pt x="255" y="1061"/>
                  </a:lnTo>
                  <a:lnTo>
                    <a:pt x="165" y="1226"/>
                  </a:lnTo>
                  <a:lnTo>
                    <a:pt x="90" y="1420"/>
                  </a:lnTo>
                  <a:lnTo>
                    <a:pt x="46" y="1614"/>
                  </a:lnTo>
                  <a:lnTo>
                    <a:pt x="16" y="1808"/>
                  </a:lnTo>
                  <a:lnTo>
                    <a:pt x="1" y="2018"/>
                  </a:lnTo>
                  <a:lnTo>
                    <a:pt x="1" y="2331"/>
                  </a:lnTo>
                  <a:lnTo>
                    <a:pt x="16" y="2540"/>
                  </a:lnTo>
                  <a:lnTo>
                    <a:pt x="46" y="2735"/>
                  </a:lnTo>
                  <a:lnTo>
                    <a:pt x="90" y="2929"/>
                  </a:lnTo>
                  <a:lnTo>
                    <a:pt x="165" y="3123"/>
                  </a:lnTo>
                  <a:lnTo>
                    <a:pt x="255" y="3302"/>
                  </a:lnTo>
                  <a:lnTo>
                    <a:pt x="344" y="3467"/>
                  </a:lnTo>
                  <a:lnTo>
                    <a:pt x="464" y="3616"/>
                  </a:lnTo>
                  <a:lnTo>
                    <a:pt x="598" y="3765"/>
                  </a:lnTo>
                  <a:lnTo>
                    <a:pt x="733" y="3885"/>
                  </a:lnTo>
                  <a:lnTo>
                    <a:pt x="897" y="4005"/>
                  </a:lnTo>
                  <a:lnTo>
                    <a:pt x="1061" y="4109"/>
                  </a:lnTo>
                  <a:lnTo>
                    <a:pt x="1241" y="4184"/>
                  </a:lnTo>
                  <a:lnTo>
                    <a:pt x="1420" y="4258"/>
                  </a:lnTo>
                  <a:lnTo>
                    <a:pt x="1614" y="4303"/>
                  </a:lnTo>
                  <a:lnTo>
                    <a:pt x="1808" y="4333"/>
                  </a:lnTo>
                  <a:lnTo>
                    <a:pt x="2018" y="4348"/>
                  </a:lnTo>
                  <a:lnTo>
                    <a:pt x="11459" y="4348"/>
                  </a:lnTo>
                  <a:lnTo>
                    <a:pt x="11669" y="4333"/>
                  </a:lnTo>
                  <a:lnTo>
                    <a:pt x="11863" y="4303"/>
                  </a:lnTo>
                  <a:lnTo>
                    <a:pt x="12057" y="4258"/>
                  </a:lnTo>
                  <a:lnTo>
                    <a:pt x="12251" y="4184"/>
                  </a:lnTo>
                  <a:lnTo>
                    <a:pt x="12416" y="4109"/>
                  </a:lnTo>
                  <a:lnTo>
                    <a:pt x="12595" y="4005"/>
                  </a:lnTo>
                  <a:lnTo>
                    <a:pt x="12744" y="3885"/>
                  </a:lnTo>
                  <a:lnTo>
                    <a:pt x="12879" y="3765"/>
                  </a:lnTo>
                  <a:lnTo>
                    <a:pt x="13013" y="3616"/>
                  </a:lnTo>
                  <a:lnTo>
                    <a:pt x="13133" y="3467"/>
                  </a:lnTo>
                  <a:lnTo>
                    <a:pt x="13237" y="3302"/>
                  </a:lnTo>
                  <a:lnTo>
                    <a:pt x="13312" y="3123"/>
                  </a:lnTo>
                  <a:lnTo>
                    <a:pt x="13387" y="2929"/>
                  </a:lnTo>
                  <a:lnTo>
                    <a:pt x="13431" y="2735"/>
                  </a:lnTo>
                  <a:lnTo>
                    <a:pt x="13461" y="2540"/>
                  </a:lnTo>
                  <a:lnTo>
                    <a:pt x="13476" y="2331"/>
                  </a:lnTo>
                  <a:lnTo>
                    <a:pt x="13476" y="2018"/>
                  </a:lnTo>
                  <a:lnTo>
                    <a:pt x="13461" y="1808"/>
                  </a:lnTo>
                  <a:lnTo>
                    <a:pt x="13431" y="1614"/>
                  </a:lnTo>
                  <a:lnTo>
                    <a:pt x="13387" y="1420"/>
                  </a:lnTo>
                  <a:lnTo>
                    <a:pt x="13312" y="1226"/>
                  </a:lnTo>
                  <a:lnTo>
                    <a:pt x="13237" y="1061"/>
                  </a:lnTo>
                  <a:lnTo>
                    <a:pt x="13133" y="897"/>
                  </a:lnTo>
                  <a:lnTo>
                    <a:pt x="13013" y="733"/>
                  </a:lnTo>
                  <a:lnTo>
                    <a:pt x="12879" y="598"/>
                  </a:lnTo>
                  <a:lnTo>
                    <a:pt x="12744" y="464"/>
                  </a:lnTo>
                  <a:lnTo>
                    <a:pt x="12595" y="344"/>
                  </a:lnTo>
                  <a:lnTo>
                    <a:pt x="12416" y="240"/>
                  </a:lnTo>
                  <a:lnTo>
                    <a:pt x="12251" y="165"/>
                  </a:lnTo>
                  <a:lnTo>
                    <a:pt x="12057" y="90"/>
                  </a:lnTo>
                  <a:lnTo>
                    <a:pt x="11863" y="46"/>
                  </a:lnTo>
                  <a:lnTo>
                    <a:pt x="11669" y="16"/>
                  </a:lnTo>
                  <a:lnTo>
                    <a:pt x="114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1628;p33">
              <a:extLst>
                <a:ext uri="{FF2B5EF4-FFF2-40B4-BE49-F238E27FC236}">
                  <a16:creationId xmlns:a16="http://schemas.microsoft.com/office/drawing/2014/main" id="{57B7A82C-1122-C8ED-39BE-24F78F6EC2D5}"/>
                </a:ext>
              </a:extLst>
            </p:cNvPr>
            <p:cNvSpPr/>
            <p:nvPr/>
          </p:nvSpPr>
          <p:spPr>
            <a:xfrm>
              <a:off x="4332857" y="4006061"/>
              <a:ext cx="234765" cy="234765"/>
            </a:xfrm>
            <a:custGeom>
              <a:avLst/>
              <a:gdLst/>
              <a:ahLst/>
              <a:cxnLst/>
              <a:rect l="l" t="t" r="r" b="b"/>
              <a:pathLst>
                <a:path w="8547" h="8547" extrusionOk="0">
                  <a:moveTo>
                    <a:pt x="4049" y="1"/>
                  </a:moveTo>
                  <a:lnTo>
                    <a:pt x="3840" y="16"/>
                  </a:lnTo>
                  <a:lnTo>
                    <a:pt x="3616" y="46"/>
                  </a:lnTo>
                  <a:lnTo>
                    <a:pt x="3407" y="91"/>
                  </a:lnTo>
                  <a:lnTo>
                    <a:pt x="3198" y="135"/>
                  </a:lnTo>
                  <a:lnTo>
                    <a:pt x="3004" y="195"/>
                  </a:lnTo>
                  <a:lnTo>
                    <a:pt x="2794" y="255"/>
                  </a:lnTo>
                  <a:lnTo>
                    <a:pt x="2600" y="330"/>
                  </a:lnTo>
                  <a:lnTo>
                    <a:pt x="2421" y="419"/>
                  </a:lnTo>
                  <a:lnTo>
                    <a:pt x="2227" y="509"/>
                  </a:lnTo>
                  <a:lnTo>
                    <a:pt x="2047" y="614"/>
                  </a:lnTo>
                  <a:lnTo>
                    <a:pt x="1883" y="733"/>
                  </a:lnTo>
                  <a:lnTo>
                    <a:pt x="1719" y="853"/>
                  </a:lnTo>
                  <a:lnTo>
                    <a:pt x="1554" y="972"/>
                  </a:lnTo>
                  <a:lnTo>
                    <a:pt x="1390" y="1107"/>
                  </a:lnTo>
                  <a:lnTo>
                    <a:pt x="1256" y="1256"/>
                  </a:lnTo>
                  <a:lnTo>
                    <a:pt x="1106" y="1390"/>
                  </a:lnTo>
                  <a:lnTo>
                    <a:pt x="972" y="1555"/>
                  </a:lnTo>
                  <a:lnTo>
                    <a:pt x="852" y="1719"/>
                  </a:lnTo>
                  <a:lnTo>
                    <a:pt x="733" y="1883"/>
                  </a:lnTo>
                  <a:lnTo>
                    <a:pt x="613" y="2063"/>
                  </a:lnTo>
                  <a:lnTo>
                    <a:pt x="509" y="2227"/>
                  </a:lnTo>
                  <a:lnTo>
                    <a:pt x="419" y="2421"/>
                  </a:lnTo>
                  <a:lnTo>
                    <a:pt x="329" y="2615"/>
                  </a:lnTo>
                  <a:lnTo>
                    <a:pt x="255" y="2795"/>
                  </a:lnTo>
                  <a:lnTo>
                    <a:pt x="195" y="3004"/>
                  </a:lnTo>
                  <a:lnTo>
                    <a:pt x="135" y="3198"/>
                  </a:lnTo>
                  <a:lnTo>
                    <a:pt x="90" y="3407"/>
                  </a:lnTo>
                  <a:lnTo>
                    <a:pt x="45" y="3616"/>
                  </a:lnTo>
                  <a:lnTo>
                    <a:pt x="16" y="3840"/>
                  </a:lnTo>
                  <a:lnTo>
                    <a:pt x="1" y="4050"/>
                  </a:lnTo>
                  <a:lnTo>
                    <a:pt x="1" y="4274"/>
                  </a:lnTo>
                  <a:lnTo>
                    <a:pt x="1" y="4498"/>
                  </a:lnTo>
                  <a:lnTo>
                    <a:pt x="16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34"/>
                  </a:lnTo>
                  <a:lnTo>
                    <a:pt x="195" y="5544"/>
                  </a:lnTo>
                  <a:lnTo>
                    <a:pt x="255" y="5738"/>
                  </a:lnTo>
                  <a:lnTo>
                    <a:pt x="329" y="5932"/>
                  </a:lnTo>
                  <a:lnTo>
                    <a:pt x="419" y="6126"/>
                  </a:lnTo>
                  <a:lnTo>
                    <a:pt x="509" y="6305"/>
                  </a:lnTo>
                  <a:lnTo>
                    <a:pt x="613" y="6485"/>
                  </a:lnTo>
                  <a:lnTo>
                    <a:pt x="733" y="6664"/>
                  </a:lnTo>
                  <a:lnTo>
                    <a:pt x="852" y="6828"/>
                  </a:lnTo>
                  <a:lnTo>
                    <a:pt x="972" y="6993"/>
                  </a:lnTo>
                  <a:lnTo>
                    <a:pt x="1106" y="7142"/>
                  </a:lnTo>
                  <a:lnTo>
                    <a:pt x="1256" y="7291"/>
                  </a:lnTo>
                  <a:lnTo>
                    <a:pt x="1390" y="7441"/>
                  </a:lnTo>
                  <a:lnTo>
                    <a:pt x="1554" y="7575"/>
                  </a:lnTo>
                  <a:lnTo>
                    <a:pt x="1719" y="7695"/>
                  </a:lnTo>
                  <a:lnTo>
                    <a:pt x="1883" y="7814"/>
                  </a:lnTo>
                  <a:lnTo>
                    <a:pt x="2047" y="7934"/>
                  </a:lnTo>
                  <a:lnTo>
                    <a:pt x="2227" y="8024"/>
                  </a:lnTo>
                  <a:lnTo>
                    <a:pt x="2421" y="8128"/>
                  </a:lnTo>
                  <a:lnTo>
                    <a:pt x="2600" y="8218"/>
                  </a:lnTo>
                  <a:lnTo>
                    <a:pt x="2794" y="8292"/>
                  </a:lnTo>
                  <a:lnTo>
                    <a:pt x="3004" y="8352"/>
                  </a:lnTo>
                  <a:lnTo>
                    <a:pt x="3198" y="8412"/>
                  </a:lnTo>
                  <a:lnTo>
                    <a:pt x="3407" y="8457"/>
                  </a:lnTo>
                  <a:lnTo>
                    <a:pt x="3616" y="8502"/>
                  </a:lnTo>
                  <a:lnTo>
                    <a:pt x="3840" y="8531"/>
                  </a:lnTo>
                  <a:lnTo>
                    <a:pt x="4049" y="8546"/>
                  </a:lnTo>
                  <a:lnTo>
                    <a:pt x="4497" y="8546"/>
                  </a:lnTo>
                  <a:lnTo>
                    <a:pt x="4707" y="8531"/>
                  </a:lnTo>
                  <a:lnTo>
                    <a:pt x="4916" y="8502"/>
                  </a:lnTo>
                  <a:lnTo>
                    <a:pt x="5140" y="8457"/>
                  </a:lnTo>
                  <a:lnTo>
                    <a:pt x="5334" y="8412"/>
                  </a:lnTo>
                  <a:lnTo>
                    <a:pt x="5543" y="8352"/>
                  </a:lnTo>
                  <a:lnTo>
                    <a:pt x="5737" y="8292"/>
                  </a:lnTo>
                  <a:lnTo>
                    <a:pt x="5932" y="8218"/>
                  </a:lnTo>
                  <a:lnTo>
                    <a:pt x="6126" y="8128"/>
                  </a:lnTo>
                  <a:lnTo>
                    <a:pt x="6305" y="8024"/>
                  </a:lnTo>
                  <a:lnTo>
                    <a:pt x="6484" y="7934"/>
                  </a:lnTo>
                  <a:lnTo>
                    <a:pt x="6664" y="7814"/>
                  </a:lnTo>
                  <a:lnTo>
                    <a:pt x="6828" y="7695"/>
                  </a:lnTo>
                  <a:lnTo>
                    <a:pt x="6992" y="7575"/>
                  </a:lnTo>
                  <a:lnTo>
                    <a:pt x="7142" y="7441"/>
                  </a:lnTo>
                  <a:lnTo>
                    <a:pt x="7291" y="7291"/>
                  </a:lnTo>
                  <a:lnTo>
                    <a:pt x="7441" y="7142"/>
                  </a:lnTo>
                  <a:lnTo>
                    <a:pt x="7575" y="6993"/>
                  </a:lnTo>
                  <a:lnTo>
                    <a:pt x="7695" y="6828"/>
                  </a:lnTo>
                  <a:lnTo>
                    <a:pt x="7814" y="6664"/>
                  </a:lnTo>
                  <a:lnTo>
                    <a:pt x="7934" y="6485"/>
                  </a:lnTo>
                  <a:lnTo>
                    <a:pt x="8023" y="6305"/>
                  </a:lnTo>
                  <a:lnTo>
                    <a:pt x="8128" y="6126"/>
                  </a:lnTo>
                  <a:lnTo>
                    <a:pt x="8203" y="5932"/>
                  </a:lnTo>
                  <a:lnTo>
                    <a:pt x="8292" y="5738"/>
                  </a:lnTo>
                  <a:lnTo>
                    <a:pt x="8352" y="5544"/>
                  </a:lnTo>
                  <a:lnTo>
                    <a:pt x="8412" y="5334"/>
                  </a:lnTo>
                  <a:lnTo>
                    <a:pt x="8456" y="5140"/>
                  </a:lnTo>
                  <a:lnTo>
                    <a:pt x="8501" y="4916"/>
                  </a:lnTo>
                  <a:lnTo>
                    <a:pt x="8516" y="4707"/>
                  </a:lnTo>
                  <a:lnTo>
                    <a:pt x="8546" y="4498"/>
                  </a:lnTo>
                  <a:lnTo>
                    <a:pt x="8546" y="4274"/>
                  </a:lnTo>
                  <a:lnTo>
                    <a:pt x="8546" y="4050"/>
                  </a:lnTo>
                  <a:lnTo>
                    <a:pt x="8516" y="3840"/>
                  </a:lnTo>
                  <a:lnTo>
                    <a:pt x="8501" y="3616"/>
                  </a:lnTo>
                  <a:lnTo>
                    <a:pt x="8456" y="3407"/>
                  </a:lnTo>
                  <a:lnTo>
                    <a:pt x="8412" y="3198"/>
                  </a:lnTo>
                  <a:lnTo>
                    <a:pt x="8352" y="3004"/>
                  </a:lnTo>
                  <a:lnTo>
                    <a:pt x="8292" y="2795"/>
                  </a:lnTo>
                  <a:lnTo>
                    <a:pt x="8203" y="2615"/>
                  </a:lnTo>
                  <a:lnTo>
                    <a:pt x="8128" y="2421"/>
                  </a:lnTo>
                  <a:lnTo>
                    <a:pt x="8023" y="2227"/>
                  </a:lnTo>
                  <a:lnTo>
                    <a:pt x="7934" y="2063"/>
                  </a:lnTo>
                  <a:lnTo>
                    <a:pt x="7814" y="1883"/>
                  </a:lnTo>
                  <a:lnTo>
                    <a:pt x="7695" y="1719"/>
                  </a:lnTo>
                  <a:lnTo>
                    <a:pt x="7575" y="1555"/>
                  </a:lnTo>
                  <a:lnTo>
                    <a:pt x="7441" y="1390"/>
                  </a:lnTo>
                  <a:lnTo>
                    <a:pt x="7291" y="1256"/>
                  </a:lnTo>
                  <a:lnTo>
                    <a:pt x="7142" y="1107"/>
                  </a:lnTo>
                  <a:lnTo>
                    <a:pt x="6992" y="972"/>
                  </a:lnTo>
                  <a:lnTo>
                    <a:pt x="6828" y="853"/>
                  </a:lnTo>
                  <a:lnTo>
                    <a:pt x="6664" y="733"/>
                  </a:lnTo>
                  <a:lnTo>
                    <a:pt x="6484" y="614"/>
                  </a:lnTo>
                  <a:lnTo>
                    <a:pt x="6305" y="509"/>
                  </a:lnTo>
                  <a:lnTo>
                    <a:pt x="6126" y="419"/>
                  </a:lnTo>
                  <a:lnTo>
                    <a:pt x="5932" y="330"/>
                  </a:lnTo>
                  <a:lnTo>
                    <a:pt x="5737" y="255"/>
                  </a:lnTo>
                  <a:lnTo>
                    <a:pt x="5543" y="195"/>
                  </a:lnTo>
                  <a:lnTo>
                    <a:pt x="5334" y="135"/>
                  </a:lnTo>
                  <a:lnTo>
                    <a:pt x="5140" y="91"/>
                  </a:lnTo>
                  <a:lnTo>
                    <a:pt x="4916" y="46"/>
                  </a:lnTo>
                  <a:lnTo>
                    <a:pt x="4707" y="16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1629;p33">
              <a:extLst>
                <a:ext uri="{FF2B5EF4-FFF2-40B4-BE49-F238E27FC236}">
                  <a16:creationId xmlns:a16="http://schemas.microsoft.com/office/drawing/2014/main" id="{32B18E58-51CA-C2F4-EE77-0AEBA6C938D2}"/>
                </a:ext>
              </a:extLst>
            </p:cNvPr>
            <p:cNvSpPr/>
            <p:nvPr/>
          </p:nvSpPr>
          <p:spPr>
            <a:xfrm>
              <a:off x="4386609" y="4059840"/>
              <a:ext cx="126845" cy="126817"/>
            </a:xfrm>
            <a:custGeom>
              <a:avLst/>
              <a:gdLst/>
              <a:ahLst/>
              <a:cxnLst/>
              <a:rect l="l" t="t" r="r" b="b"/>
              <a:pathLst>
                <a:path w="4618" h="4617" extrusionOk="0">
                  <a:moveTo>
                    <a:pt x="2316" y="0"/>
                  </a:moveTo>
                  <a:lnTo>
                    <a:pt x="2077" y="15"/>
                  </a:lnTo>
                  <a:lnTo>
                    <a:pt x="1853" y="60"/>
                  </a:lnTo>
                  <a:lnTo>
                    <a:pt x="1629" y="105"/>
                  </a:lnTo>
                  <a:lnTo>
                    <a:pt x="1420" y="194"/>
                  </a:lnTo>
                  <a:lnTo>
                    <a:pt x="1211" y="284"/>
                  </a:lnTo>
                  <a:lnTo>
                    <a:pt x="1032" y="403"/>
                  </a:lnTo>
                  <a:lnTo>
                    <a:pt x="852" y="538"/>
                  </a:lnTo>
                  <a:lnTo>
                    <a:pt x="688" y="687"/>
                  </a:lnTo>
                  <a:lnTo>
                    <a:pt x="539" y="852"/>
                  </a:lnTo>
                  <a:lnTo>
                    <a:pt x="404" y="1031"/>
                  </a:lnTo>
                  <a:lnTo>
                    <a:pt x="285" y="1210"/>
                  </a:lnTo>
                  <a:lnTo>
                    <a:pt x="195" y="1419"/>
                  </a:lnTo>
                  <a:lnTo>
                    <a:pt x="105" y="1628"/>
                  </a:lnTo>
                  <a:lnTo>
                    <a:pt x="61" y="1853"/>
                  </a:lnTo>
                  <a:lnTo>
                    <a:pt x="16" y="2077"/>
                  </a:lnTo>
                  <a:lnTo>
                    <a:pt x="1" y="2316"/>
                  </a:lnTo>
                  <a:lnTo>
                    <a:pt x="16" y="2555"/>
                  </a:lnTo>
                  <a:lnTo>
                    <a:pt x="61" y="2779"/>
                  </a:lnTo>
                  <a:lnTo>
                    <a:pt x="105" y="3003"/>
                  </a:lnTo>
                  <a:lnTo>
                    <a:pt x="195" y="3212"/>
                  </a:lnTo>
                  <a:lnTo>
                    <a:pt x="285" y="3406"/>
                  </a:lnTo>
                  <a:lnTo>
                    <a:pt x="404" y="3600"/>
                  </a:lnTo>
                  <a:lnTo>
                    <a:pt x="539" y="3780"/>
                  </a:lnTo>
                  <a:lnTo>
                    <a:pt x="688" y="3944"/>
                  </a:lnTo>
                  <a:lnTo>
                    <a:pt x="852" y="4093"/>
                  </a:lnTo>
                  <a:lnTo>
                    <a:pt x="1032" y="4228"/>
                  </a:lnTo>
                  <a:lnTo>
                    <a:pt x="1211" y="4347"/>
                  </a:lnTo>
                  <a:lnTo>
                    <a:pt x="1420" y="4437"/>
                  </a:lnTo>
                  <a:lnTo>
                    <a:pt x="1629" y="4512"/>
                  </a:lnTo>
                  <a:lnTo>
                    <a:pt x="1853" y="4572"/>
                  </a:lnTo>
                  <a:lnTo>
                    <a:pt x="2077" y="4616"/>
                  </a:lnTo>
                  <a:lnTo>
                    <a:pt x="2555" y="4616"/>
                  </a:lnTo>
                  <a:lnTo>
                    <a:pt x="2780" y="4572"/>
                  </a:lnTo>
                  <a:lnTo>
                    <a:pt x="3004" y="4512"/>
                  </a:lnTo>
                  <a:lnTo>
                    <a:pt x="3213" y="4437"/>
                  </a:lnTo>
                  <a:lnTo>
                    <a:pt x="3407" y="4347"/>
                  </a:lnTo>
                  <a:lnTo>
                    <a:pt x="3601" y="4228"/>
                  </a:lnTo>
                  <a:lnTo>
                    <a:pt x="3780" y="4093"/>
                  </a:lnTo>
                  <a:lnTo>
                    <a:pt x="3945" y="3944"/>
                  </a:lnTo>
                  <a:lnTo>
                    <a:pt x="4094" y="3780"/>
                  </a:lnTo>
                  <a:lnTo>
                    <a:pt x="4229" y="3600"/>
                  </a:lnTo>
                  <a:lnTo>
                    <a:pt x="4348" y="3406"/>
                  </a:lnTo>
                  <a:lnTo>
                    <a:pt x="4438" y="3212"/>
                  </a:lnTo>
                  <a:lnTo>
                    <a:pt x="4513" y="3003"/>
                  </a:lnTo>
                  <a:lnTo>
                    <a:pt x="4572" y="2779"/>
                  </a:lnTo>
                  <a:lnTo>
                    <a:pt x="4617" y="2555"/>
                  </a:lnTo>
                  <a:lnTo>
                    <a:pt x="4617" y="2316"/>
                  </a:lnTo>
                  <a:lnTo>
                    <a:pt x="4617" y="2077"/>
                  </a:lnTo>
                  <a:lnTo>
                    <a:pt x="4572" y="1853"/>
                  </a:lnTo>
                  <a:lnTo>
                    <a:pt x="4513" y="1628"/>
                  </a:lnTo>
                  <a:lnTo>
                    <a:pt x="4438" y="1419"/>
                  </a:lnTo>
                  <a:lnTo>
                    <a:pt x="4348" y="1210"/>
                  </a:lnTo>
                  <a:lnTo>
                    <a:pt x="4229" y="1031"/>
                  </a:lnTo>
                  <a:lnTo>
                    <a:pt x="4094" y="852"/>
                  </a:lnTo>
                  <a:lnTo>
                    <a:pt x="3945" y="687"/>
                  </a:lnTo>
                  <a:lnTo>
                    <a:pt x="3780" y="538"/>
                  </a:lnTo>
                  <a:lnTo>
                    <a:pt x="3601" y="403"/>
                  </a:lnTo>
                  <a:lnTo>
                    <a:pt x="3407" y="284"/>
                  </a:lnTo>
                  <a:lnTo>
                    <a:pt x="3213" y="194"/>
                  </a:lnTo>
                  <a:lnTo>
                    <a:pt x="3004" y="105"/>
                  </a:lnTo>
                  <a:lnTo>
                    <a:pt x="2780" y="60"/>
                  </a:lnTo>
                  <a:lnTo>
                    <a:pt x="2555" y="15"/>
                  </a:lnTo>
                  <a:lnTo>
                    <a:pt x="2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1630;p33">
              <a:extLst>
                <a:ext uri="{FF2B5EF4-FFF2-40B4-BE49-F238E27FC236}">
                  <a16:creationId xmlns:a16="http://schemas.microsoft.com/office/drawing/2014/main" id="{EA7BA84A-A01D-8CF3-09F1-30D01ACCC39A}"/>
                </a:ext>
              </a:extLst>
            </p:cNvPr>
            <p:cNvSpPr/>
            <p:nvPr/>
          </p:nvSpPr>
          <p:spPr>
            <a:xfrm>
              <a:off x="3714472" y="3577692"/>
              <a:ext cx="889672" cy="301209"/>
            </a:xfrm>
            <a:custGeom>
              <a:avLst/>
              <a:gdLst/>
              <a:ahLst/>
              <a:cxnLst/>
              <a:rect l="l" t="t" r="r" b="b"/>
              <a:pathLst>
                <a:path w="32390" h="10966" extrusionOk="0">
                  <a:moveTo>
                    <a:pt x="957" y="0"/>
                  </a:moveTo>
                  <a:lnTo>
                    <a:pt x="852" y="30"/>
                  </a:lnTo>
                  <a:lnTo>
                    <a:pt x="748" y="45"/>
                  </a:lnTo>
                  <a:lnTo>
                    <a:pt x="658" y="90"/>
                  </a:lnTo>
                  <a:lnTo>
                    <a:pt x="553" y="135"/>
                  </a:lnTo>
                  <a:lnTo>
                    <a:pt x="464" y="179"/>
                  </a:lnTo>
                  <a:lnTo>
                    <a:pt x="389" y="254"/>
                  </a:lnTo>
                  <a:lnTo>
                    <a:pt x="314" y="314"/>
                  </a:lnTo>
                  <a:lnTo>
                    <a:pt x="240" y="389"/>
                  </a:lnTo>
                  <a:lnTo>
                    <a:pt x="180" y="478"/>
                  </a:lnTo>
                  <a:lnTo>
                    <a:pt x="120" y="568"/>
                  </a:lnTo>
                  <a:lnTo>
                    <a:pt x="75" y="657"/>
                  </a:lnTo>
                  <a:lnTo>
                    <a:pt x="45" y="762"/>
                  </a:lnTo>
                  <a:lnTo>
                    <a:pt x="16" y="867"/>
                  </a:lnTo>
                  <a:lnTo>
                    <a:pt x="1" y="971"/>
                  </a:lnTo>
                  <a:lnTo>
                    <a:pt x="1" y="1076"/>
                  </a:lnTo>
                  <a:lnTo>
                    <a:pt x="1" y="6962"/>
                  </a:lnTo>
                  <a:lnTo>
                    <a:pt x="1" y="7171"/>
                  </a:lnTo>
                  <a:lnTo>
                    <a:pt x="16" y="7380"/>
                  </a:lnTo>
                  <a:lnTo>
                    <a:pt x="45" y="7574"/>
                  </a:lnTo>
                  <a:lnTo>
                    <a:pt x="75" y="7769"/>
                  </a:lnTo>
                  <a:lnTo>
                    <a:pt x="120" y="7963"/>
                  </a:lnTo>
                  <a:lnTo>
                    <a:pt x="180" y="8157"/>
                  </a:lnTo>
                  <a:lnTo>
                    <a:pt x="240" y="8336"/>
                  </a:lnTo>
                  <a:lnTo>
                    <a:pt x="314" y="8516"/>
                  </a:lnTo>
                  <a:lnTo>
                    <a:pt x="389" y="8695"/>
                  </a:lnTo>
                  <a:lnTo>
                    <a:pt x="479" y="8874"/>
                  </a:lnTo>
                  <a:lnTo>
                    <a:pt x="568" y="9039"/>
                  </a:lnTo>
                  <a:lnTo>
                    <a:pt x="673" y="9203"/>
                  </a:lnTo>
                  <a:lnTo>
                    <a:pt x="792" y="9352"/>
                  </a:lnTo>
                  <a:lnTo>
                    <a:pt x="912" y="9517"/>
                  </a:lnTo>
                  <a:lnTo>
                    <a:pt x="1031" y="9651"/>
                  </a:lnTo>
                  <a:lnTo>
                    <a:pt x="1166" y="9800"/>
                  </a:lnTo>
                  <a:lnTo>
                    <a:pt x="1300" y="9920"/>
                  </a:lnTo>
                  <a:lnTo>
                    <a:pt x="1450" y="10054"/>
                  </a:lnTo>
                  <a:lnTo>
                    <a:pt x="1599" y="10174"/>
                  </a:lnTo>
                  <a:lnTo>
                    <a:pt x="1764" y="10279"/>
                  </a:lnTo>
                  <a:lnTo>
                    <a:pt x="1928" y="10383"/>
                  </a:lnTo>
                  <a:lnTo>
                    <a:pt x="2092" y="10488"/>
                  </a:lnTo>
                  <a:lnTo>
                    <a:pt x="2257" y="10577"/>
                  </a:lnTo>
                  <a:lnTo>
                    <a:pt x="2436" y="10652"/>
                  </a:lnTo>
                  <a:lnTo>
                    <a:pt x="2615" y="10727"/>
                  </a:lnTo>
                  <a:lnTo>
                    <a:pt x="2809" y="10786"/>
                  </a:lnTo>
                  <a:lnTo>
                    <a:pt x="2989" y="10846"/>
                  </a:lnTo>
                  <a:lnTo>
                    <a:pt x="3183" y="10891"/>
                  </a:lnTo>
                  <a:lnTo>
                    <a:pt x="3392" y="10921"/>
                  </a:lnTo>
                  <a:lnTo>
                    <a:pt x="3586" y="10951"/>
                  </a:lnTo>
                  <a:lnTo>
                    <a:pt x="3795" y="10966"/>
                  </a:lnTo>
                  <a:lnTo>
                    <a:pt x="28595" y="10966"/>
                  </a:lnTo>
                  <a:lnTo>
                    <a:pt x="28789" y="10951"/>
                  </a:lnTo>
                  <a:lnTo>
                    <a:pt x="28998" y="10921"/>
                  </a:lnTo>
                  <a:lnTo>
                    <a:pt x="29193" y="10891"/>
                  </a:lnTo>
                  <a:lnTo>
                    <a:pt x="29387" y="10846"/>
                  </a:lnTo>
                  <a:lnTo>
                    <a:pt x="29581" y="10786"/>
                  </a:lnTo>
                  <a:lnTo>
                    <a:pt x="29760" y="10727"/>
                  </a:lnTo>
                  <a:lnTo>
                    <a:pt x="29940" y="10652"/>
                  </a:lnTo>
                  <a:lnTo>
                    <a:pt x="30119" y="10577"/>
                  </a:lnTo>
                  <a:lnTo>
                    <a:pt x="30298" y="10488"/>
                  </a:lnTo>
                  <a:lnTo>
                    <a:pt x="30463" y="10383"/>
                  </a:lnTo>
                  <a:lnTo>
                    <a:pt x="30627" y="10279"/>
                  </a:lnTo>
                  <a:lnTo>
                    <a:pt x="30776" y="10174"/>
                  </a:lnTo>
                  <a:lnTo>
                    <a:pt x="30926" y="10054"/>
                  </a:lnTo>
                  <a:lnTo>
                    <a:pt x="31075" y="9920"/>
                  </a:lnTo>
                  <a:lnTo>
                    <a:pt x="31210" y="9800"/>
                  </a:lnTo>
                  <a:lnTo>
                    <a:pt x="31344" y="9651"/>
                  </a:lnTo>
                  <a:lnTo>
                    <a:pt x="31478" y="9517"/>
                  </a:lnTo>
                  <a:lnTo>
                    <a:pt x="31583" y="9352"/>
                  </a:lnTo>
                  <a:lnTo>
                    <a:pt x="31703" y="9203"/>
                  </a:lnTo>
                  <a:lnTo>
                    <a:pt x="31807" y="9039"/>
                  </a:lnTo>
                  <a:lnTo>
                    <a:pt x="31897" y="8874"/>
                  </a:lnTo>
                  <a:lnTo>
                    <a:pt x="31986" y="8695"/>
                  </a:lnTo>
                  <a:lnTo>
                    <a:pt x="32076" y="8516"/>
                  </a:lnTo>
                  <a:lnTo>
                    <a:pt x="32136" y="8336"/>
                  </a:lnTo>
                  <a:lnTo>
                    <a:pt x="32210" y="8157"/>
                  </a:lnTo>
                  <a:lnTo>
                    <a:pt x="32255" y="7963"/>
                  </a:lnTo>
                  <a:lnTo>
                    <a:pt x="32300" y="7769"/>
                  </a:lnTo>
                  <a:lnTo>
                    <a:pt x="32345" y="7574"/>
                  </a:lnTo>
                  <a:lnTo>
                    <a:pt x="32360" y="7380"/>
                  </a:lnTo>
                  <a:lnTo>
                    <a:pt x="32375" y="7171"/>
                  </a:lnTo>
                  <a:lnTo>
                    <a:pt x="32390" y="6962"/>
                  </a:lnTo>
                  <a:lnTo>
                    <a:pt x="32390" y="1076"/>
                  </a:lnTo>
                  <a:lnTo>
                    <a:pt x="32375" y="971"/>
                  </a:lnTo>
                  <a:lnTo>
                    <a:pt x="32360" y="867"/>
                  </a:lnTo>
                  <a:lnTo>
                    <a:pt x="32330" y="762"/>
                  </a:lnTo>
                  <a:lnTo>
                    <a:pt x="32300" y="657"/>
                  </a:lnTo>
                  <a:lnTo>
                    <a:pt x="32255" y="568"/>
                  </a:lnTo>
                  <a:lnTo>
                    <a:pt x="32196" y="478"/>
                  </a:lnTo>
                  <a:lnTo>
                    <a:pt x="32136" y="389"/>
                  </a:lnTo>
                  <a:lnTo>
                    <a:pt x="32076" y="314"/>
                  </a:lnTo>
                  <a:lnTo>
                    <a:pt x="31986" y="254"/>
                  </a:lnTo>
                  <a:lnTo>
                    <a:pt x="31912" y="179"/>
                  </a:lnTo>
                  <a:lnTo>
                    <a:pt x="31822" y="135"/>
                  </a:lnTo>
                  <a:lnTo>
                    <a:pt x="31732" y="90"/>
                  </a:lnTo>
                  <a:lnTo>
                    <a:pt x="31628" y="45"/>
                  </a:lnTo>
                  <a:lnTo>
                    <a:pt x="31523" y="30"/>
                  </a:lnTo>
                  <a:lnTo>
                    <a:pt x="314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1631;p33">
              <a:extLst>
                <a:ext uri="{FF2B5EF4-FFF2-40B4-BE49-F238E27FC236}">
                  <a16:creationId xmlns:a16="http://schemas.microsoft.com/office/drawing/2014/main" id="{E4095B47-17EF-E5B3-1F1D-B91326A624B2}"/>
                </a:ext>
              </a:extLst>
            </p:cNvPr>
            <p:cNvSpPr/>
            <p:nvPr/>
          </p:nvSpPr>
          <p:spPr>
            <a:xfrm>
              <a:off x="4543361" y="3615019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613" y="1"/>
                  </a:moveTo>
                  <a:lnTo>
                    <a:pt x="494" y="16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6" y="374"/>
                  </a:lnTo>
                  <a:lnTo>
                    <a:pt x="16" y="479"/>
                  </a:lnTo>
                  <a:lnTo>
                    <a:pt x="1" y="613"/>
                  </a:lnTo>
                  <a:lnTo>
                    <a:pt x="16" y="733"/>
                  </a:lnTo>
                  <a:lnTo>
                    <a:pt x="46" y="837"/>
                  </a:lnTo>
                  <a:lnTo>
                    <a:pt x="105" y="942"/>
                  </a:lnTo>
                  <a:lnTo>
                    <a:pt x="180" y="1031"/>
                  </a:lnTo>
                  <a:lnTo>
                    <a:pt x="270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42" y="1106"/>
                  </a:lnTo>
                  <a:lnTo>
                    <a:pt x="1032" y="1031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196" y="733"/>
                  </a:lnTo>
                  <a:lnTo>
                    <a:pt x="1211" y="613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52" y="45"/>
                  </a:lnTo>
                  <a:lnTo>
                    <a:pt x="733" y="16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1632;p33">
              <a:extLst>
                <a:ext uri="{FF2B5EF4-FFF2-40B4-BE49-F238E27FC236}">
                  <a16:creationId xmlns:a16="http://schemas.microsoft.com/office/drawing/2014/main" id="{9417D160-9780-35BF-5F41-A198F379295A}"/>
                </a:ext>
              </a:extLst>
            </p:cNvPr>
            <p:cNvSpPr/>
            <p:nvPr/>
          </p:nvSpPr>
          <p:spPr>
            <a:xfrm>
              <a:off x="3751415" y="3604362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478" y="0"/>
                  </a:moveTo>
                  <a:lnTo>
                    <a:pt x="374" y="45"/>
                  </a:lnTo>
                  <a:lnTo>
                    <a:pt x="269" y="90"/>
                  </a:lnTo>
                  <a:lnTo>
                    <a:pt x="180" y="165"/>
                  </a:lnTo>
                  <a:lnTo>
                    <a:pt x="105" y="254"/>
                  </a:lnTo>
                  <a:lnTo>
                    <a:pt x="45" y="359"/>
                  </a:lnTo>
                  <a:lnTo>
                    <a:pt x="15" y="478"/>
                  </a:lnTo>
                  <a:lnTo>
                    <a:pt x="0" y="598"/>
                  </a:lnTo>
                  <a:lnTo>
                    <a:pt x="15" y="717"/>
                  </a:lnTo>
                  <a:lnTo>
                    <a:pt x="45" y="837"/>
                  </a:lnTo>
                  <a:lnTo>
                    <a:pt x="105" y="941"/>
                  </a:lnTo>
                  <a:lnTo>
                    <a:pt x="180" y="1031"/>
                  </a:lnTo>
                  <a:lnTo>
                    <a:pt x="269" y="1106"/>
                  </a:lnTo>
                  <a:lnTo>
                    <a:pt x="374" y="1151"/>
                  </a:lnTo>
                  <a:lnTo>
                    <a:pt x="478" y="1195"/>
                  </a:lnTo>
                  <a:lnTo>
                    <a:pt x="613" y="1210"/>
                  </a:lnTo>
                  <a:lnTo>
                    <a:pt x="732" y="1195"/>
                  </a:lnTo>
                  <a:lnTo>
                    <a:pt x="837" y="1151"/>
                  </a:lnTo>
                  <a:lnTo>
                    <a:pt x="941" y="1106"/>
                  </a:lnTo>
                  <a:lnTo>
                    <a:pt x="1031" y="1031"/>
                  </a:lnTo>
                  <a:lnTo>
                    <a:pt x="1106" y="941"/>
                  </a:lnTo>
                  <a:lnTo>
                    <a:pt x="1166" y="837"/>
                  </a:lnTo>
                  <a:lnTo>
                    <a:pt x="1195" y="717"/>
                  </a:lnTo>
                  <a:lnTo>
                    <a:pt x="1210" y="598"/>
                  </a:lnTo>
                  <a:lnTo>
                    <a:pt x="1195" y="478"/>
                  </a:lnTo>
                  <a:lnTo>
                    <a:pt x="1166" y="359"/>
                  </a:lnTo>
                  <a:lnTo>
                    <a:pt x="1106" y="254"/>
                  </a:lnTo>
                  <a:lnTo>
                    <a:pt x="1031" y="165"/>
                  </a:lnTo>
                  <a:lnTo>
                    <a:pt x="941" y="90"/>
                  </a:lnTo>
                  <a:lnTo>
                    <a:pt x="837" y="45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1633;p33">
              <a:extLst>
                <a:ext uri="{FF2B5EF4-FFF2-40B4-BE49-F238E27FC236}">
                  <a16:creationId xmlns:a16="http://schemas.microsoft.com/office/drawing/2014/main" id="{0007D602-6190-BB71-9874-10EAC63111FD}"/>
                </a:ext>
              </a:extLst>
            </p:cNvPr>
            <p:cNvSpPr/>
            <p:nvPr/>
          </p:nvSpPr>
          <p:spPr>
            <a:xfrm>
              <a:off x="3714472" y="3728263"/>
              <a:ext cx="889672" cy="150632"/>
            </a:xfrm>
            <a:custGeom>
              <a:avLst/>
              <a:gdLst/>
              <a:ahLst/>
              <a:cxnLst/>
              <a:rect l="l" t="t" r="r" b="b"/>
              <a:pathLst>
                <a:path w="32390" h="5484" extrusionOk="0">
                  <a:moveTo>
                    <a:pt x="1" y="1"/>
                  </a:moveTo>
                  <a:lnTo>
                    <a:pt x="1" y="1480"/>
                  </a:lnTo>
                  <a:lnTo>
                    <a:pt x="1" y="1689"/>
                  </a:lnTo>
                  <a:lnTo>
                    <a:pt x="16" y="1898"/>
                  </a:lnTo>
                  <a:lnTo>
                    <a:pt x="45" y="2092"/>
                  </a:lnTo>
                  <a:lnTo>
                    <a:pt x="75" y="2287"/>
                  </a:lnTo>
                  <a:lnTo>
                    <a:pt x="120" y="2481"/>
                  </a:lnTo>
                  <a:lnTo>
                    <a:pt x="180" y="2675"/>
                  </a:lnTo>
                  <a:lnTo>
                    <a:pt x="240" y="2854"/>
                  </a:lnTo>
                  <a:lnTo>
                    <a:pt x="314" y="3034"/>
                  </a:lnTo>
                  <a:lnTo>
                    <a:pt x="389" y="3213"/>
                  </a:lnTo>
                  <a:lnTo>
                    <a:pt x="479" y="3392"/>
                  </a:lnTo>
                  <a:lnTo>
                    <a:pt x="568" y="3557"/>
                  </a:lnTo>
                  <a:lnTo>
                    <a:pt x="673" y="3721"/>
                  </a:lnTo>
                  <a:lnTo>
                    <a:pt x="792" y="3870"/>
                  </a:lnTo>
                  <a:lnTo>
                    <a:pt x="912" y="4035"/>
                  </a:lnTo>
                  <a:lnTo>
                    <a:pt x="1031" y="4169"/>
                  </a:lnTo>
                  <a:lnTo>
                    <a:pt x="1166" y="4318"/>
                  </a:lnTo>
                  <a:lnTo>
                    <a:pt x="1300" y="4438"/>
                  </a:lnTo>
                  <a:lnTo>
                    <a:pt x="1450" y="4572"/>
                  </a:lnTo>
                  <a:lnTo>
                    <a:pt x="1599" y="4692"/>
                  </a:lnTo>
                  <a:lnTo>
                    <a:pt x="1764" y="4797"/>
                  </a:lnTo>
                  <a:lnTo>
                    <a:pt x="1928" y="4901"/>
                  </a:lnTo>
                  <a:lnTo>
                    <a:pt x="2092" y="5006"/>
                  </a:lnTo>
                  <a:lnTo>
                    <a:pt x="2257" y="5095"/>
                  </a:lnTo>
                  <a:lnTo>
                    <a:pt x="2436" y="5170"/>
                  </a:lnTo>
                  <a:lnTo>
                    <a:pt x="2615" y="5245"/>
                  </a:lnTo>
                  <a:lnTo>
                    <a:pt x="2809" y="5304"/>
                  </a:lnTo>
                  <a:lnTo>
                    <a:pt x="2989" y="5364"/>
                  </a:lnTo>
                  <a:lnTo>
                    <a:pt x="3183" y="5409"/>
                  </a:lnTo>
                  <a:lnTo>
                    <a:pt x="3392" y="5439"/>
                  </a:lnTo>
                  <a:lnTo>
                    <a:pt x="3586" y="5469"/>
                  </a:lnTo>
                  <a:lnTo>
                    <a:pt x="3795" y="5484"/>
                  </a:lnTo>
                  <a:lnTo>
                    <a:pt x="28595" y="5484"/>
                  </a:lnTo>
                  <a:lnTo>
                    <a:pt x="28789" y="5469"/>
                  </a:lnTo>
                  <a:lnTo>
                    <a:pt x="28998" y="5439"/>
                  </a:lnTo>
                  <a:lnTo>
                    <a:pt x="29193" y="5409"/>
                  </a:lnTo>
                  <a:lnTo>
                    <a:pt x="29387" y="5364"/>
                  </a:lnTo>
                  <a:lnTo>
                    <a:pt x="29581" y="5304"/>
                  </a:lnTo>
                  <a:lnTo>
                    <a:pt x="29760" y="5245"/>
                  </a:lnTo>
                  <a:lnTo>
                    <a:pt x="29940" y="5170"/>
                  </a:lnTo>
                  <a:lnTo>
                    <a:pt x="30119" y="5095"/>
                  </a:lnTo>
                  <a:lnTo>
                    <a:pt x="30298" y="5006"/>
                  </a:lnTo>
                  <a:lnTo>
                    <a:pt x="30463" y="4901"/>
                  </a:lnTo>
                  <a:lnTo>
                    <a:pt x="30627" y="4797"/>
                  </a:lnTo>
                  <a:lnTo>
                    <a:pt x="30776" y="4692"/>
                  </a:lnTo>
                  <a:lnTo>
                    <a:pt x="30926" y="4572"/>
                  </a:lnTo>
                  <a:lnTo>
                    <a:pt x="31075" y="4438"/>
                  </a:lnTo>
                  <a:lnTo>
                    <a:pt x="31210" y="4318"/>
                  </a:lnTo>
                  <a:lnTo>
                    <a:pt x="31344" y="4169"/>
                  </a:lnTo>
                  <a:lnTo>
                    <a:pt x="31478" y="4035"/>
                  </a:lnTo>
                  <a:lnTo>
                    <a:pt x="31583" y="3870"/>
                  </a:lnTo>
                  <a:lnTo>
                    <a:pt x="31703" y="3721"/>
                  </a:lnTo>
                  <a:lnTo>
                    <a:pt x="31807" y="3557"/>
                  </a:lnTo>
                  <a:lnTo>
                    <a:pt x="31897" y="3392"/>
                  </a:lnTo>
                  <a:lnTo>
                    <a:pt x="31986" y="3213"/>
                  </a:lnTo>
                  <a:lnTo>
                    <a:pt x="32076" y="3034"/>
                  </a:lnTo>
                  <a:lnTo>
                    <a:pt x="32136" y="2854"/>
                  </a:lnTo>
                  <a:lnTo>
                    <a:pt x="32210" y="2675"/>
                  </a:lnTo>
                  <a:lnTo>
                    <a:pt x="32255" y="2481"/>
                  </a:lnTo>
                  <a:lnTo>
                    <a:pt x="32300" y="2287"/>
                  </a:lnTo>
                  <a:lnTo>
                    <a:pt x="32345" y="2092"/>
                  </a:lnTo>
                  <a:lnTo>
                    <a:pt x="32360" y="1898"/>
                  </a:lnTo>
                  <a:lnTo>
                    <a:pt x="32375" y="1689"/>
                  </a:lnTo>
                  <a:lnTo>
                    <a:pt x="32390" y="1480"/>
                  </a:lnTo>
                  <a:lnTo>
                    <a:pt x="32390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1634;p33">
              <a:extLst>
                <a:ext uri="{FF2B5EF4-FFF2-40B4-BE49-F238E27FC236}">
                  <a16:creationId xmlns:a16="http://schemas.microsoft.com/office/drawing/2014/main" id="{7159302B-7E78-0531-CAEB-1E778199C87C}"/>
                </a:ext>
              </a:extLst>
            </p:cNvPr>
            <p:cNvSpPr/>
            <p:nvPr/>
          </p:nvSpPr>
          <p:spPr>
            <a:xfrm>
              <a:off x="4641445" y="1540769"/>
              <a:ext cx="281102" cy="280690"/>
            </a:xfrm>
            <a:custGeom>
              <a:avLst/>
              <a:gdLst/>
              <a:ahLst/>
              <a:cxnLst/>
              <a:rect l="l" t="t" r="r" b="b"/>
              <a:pathLst>
                <a:path w="10234" h="10219" extrusionOk="0">
                  <a:moveTo>
                    <a:pt x="9950" y="0"/>
                  </a:moveTo>
                  <a:lnTo>
                    <a:pt x="9905" y="15"/>
                  </a:lnTo>
                  <a:lnTo>
                    <a:pt x="9860" y="45"/>
                  </a:lnTo>
                  <a:lnTo>
                    <a:pt x="9816" y="75"/>
                  </a:lnTo>
                  <a:lnTo>
                    <a:pt x="75" y="9816"/>
                  </a:lnTo>
                  <a:lnTo>
                    <a:pt x="45" y="9860"/>
                  </a:lnTo>
                  <a:lnTo>
                    <a:pt x="30" y="9890"/>
                  </a:lnTo>
                  <a:lnTo>
                    <a:pt x="15" y="9935"/>
                  </a:lnTo>
                  <a:lnTo>
                    <a:pt x="0" y="9980"/>
                  </a:lnTo>
                  <a:lnTo>
                    <a:pt x="15" y="10025"/>
                  </a:lnTo>
                  <a:lnTo>
                    <a:pt x="30" y="10070"/>
                  </a:lnTo>
                  <a:lnTo>
                    <a:pt x="45" y="10114"/>
                  </a:lnTo>
                  <a:lnTo>
                    <a:pt x="75" y="10159"/>
                  </a:lnTo>
                  <a:lnTo>
                    <a:pt x="120" y="10189"/>
                  </a:lnTo>
                  <a:lnTo>
                    <a:pt x="150" y="10204"/>
                  </a:lnTo>
                  <a:lnTo>
                    <a:pt x="194" y="10219"/>
                  </a:lnTo>
                  <a:lnTo>
                    <a:pt x="299" y="10219"/>
                  </a:lnTo>
                  <a:lnTo>
                    <a:pt x="344" y="10204"/>
                  </a:lnTo>
                  <a:lnTo>
                    <a:pt x="374" y="10189"/>
                  </a:lnTo>
                  <a:lnTo>
                    <a:pt x="419" y="10159"/>
                  </a:lnTo>
                  <a:lnTo>
                    <a:pt x="10159" y="419"/>
                  </a:lnTo>
                  <a:lnTo>
                    <a:pt x="10189" y="374"/>
                  </a:lnTo>
                  <a:lnTo>
                    <a:pt x="10219" y="329"/>
                  </a:lnTo>
                  <a:lnTo>
                    <a:pt x="10219" y="284"/>
                  </a:lnTo>
                  <a:lnTo>
                    <a:pt x="10234" y="239"/>
                  </a:lnTo>
                  <a:lnTo>
                    <a:pt x="10219" y="195"/>
                  </a:lnTo>
                  <a:lnTo>
                    <a:pt x="10219" y="150"/>
                  </a:lnTo>
                  <a:lnTo>
                    <a:pt x="10189" y="105"/>
                  </a:lnTo>
                  <a:lnTo>
                    <a:pt x="10159" y="75"/>
                  </a:lnTo>
                  <a:lnTo>
                    <a:pt x="10114" y="45"/>
                  </a:lnTo>
                  <a:lnTo>
                    <a:pt x="10084" y="15"/>
                  </a:lnTo>
                  <a:lnTo>
                    <a:pt x="1004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1635;p33">
              <a:extLst>
                <a:ext uri="{FF2B5EF4-FFF2-40B4-BE49-F238E27FC236}">
                  <a16:creationId xmlns:a16="http://schemas.microsoft.com/office/drawing/2014/main" id="{CBE22420-90A0-8CE5-E4EF-396417487131}"/>
                </a:ext>
              </a:extLst>
            </p:cNvPr>
            <p:cNvSpPr/>
            <p:nvPr/>
          </p:nvSpPr>
          <p:spPr>
            <a:xfrm>
              <a:off x="4737056" y="1672060"/>
              <a:ext cx="51309" cy="51749"/>
            </a:xfrm>
            <a:custGeom>
              <a:avLst/>
              <a:gdLst/>
              <a:ahLst/>
              <a:cxnLst/>
              <a:rect l="l" t="t" r="r" b="b"/>
              <a:pathLst>
                <a:path w="1868" h="1884" extrusionOk="0">
                  <a:moveTo>
                    <a:pt x="837" y="1"/>
                  </a:moveTo>
                  <a:lnTo>
                    <a:pt x="747" y="16"/>
                  </a:lnTo>
                  <a:lnTo>
                    <a:pt x="658" y="46"/>
                  </a:lnTo>
                  <a:lnTo>
                    <a:pt x="568" y="76"/>
                  </a:lnTo>
                  <a:lnTo>
                    <a:pt x="404" y="165"/>
                  </a:lnTo>
                  <a:lnTo>
                    <a:pt x="269" y="285"/>
                  </a:lnTo>
                  <a:lnTo>
                    <a:pt x="150" y="419"/>
                  </a:lnTo>
                  <a:lnTo>
                    <a:pt x="75" y="569"/>
                  </a:lnTo>
                  <a:lnTo>
                    <a:pt x="45" y="658"/>
                  </a:lnTo>
                  <a:lnTo>
                    <a:pt x="15" y="748"/>
                  </a:lnTo>
                  <a:lnTo>
                    <a:pt x="0" y="838"/>
                  </a:lnTo>
                  <a:lnTo>
                    <a:pt x="0" y="942"/>
                  </a:lnTo>
                  <a:lnTo>
                    <a:pt x="0" y="1032"/>
                  </a:lnTo>
                  <a:lnTo>
                    <a:pt x="15" y="1136"/>
                  </a:lnTo>
                  <a:lnTo>
                    <a:pt x="45" y="1226"/>
                  </a:lnTo>
                  <a:lnTo>
                    <a:pt x="75" y="1301"/>
                  </a:lnTo>
                  <a:lnTo>
                    <a:pt x="150" y="1465"/>
                  </a:lnTo>
                  <a:lnTo>
                    <a:pt x="269" y="1599"/>
                  </a:lnTo>
                  <a:lnTo>
                    <a:pt x="404" y="1719"/>
                  </a:lnTo>
                  <a:lnTo>
                    <a:pt x="568" y="1809"/>
                  </a:lnTo>
                  <a:lnTo>
                    <a:pt x="658" y="1839"/>
                  </a:lnTo>
                  <a:lnTo>
                    <a:pt x="747" y="1853"/>
                  </a:lnTo>
                  <a:lnTo>
                    <a:pt x="837" y="1868"/>
                  </a:lnTo>
                  <a:lnTo>
                    <a:pt x="926" y="1883"/>
                  </a:lnTo>
                  <a:lnTo>
                    <a:pt x="1031" y="1868"/>
                  </a:lnTo>
                  <a:lnTo>
                    <a:pt x="1121" y="1853"/>
                  </a:lnTo>
                  <a:lnTo>
                    <a:pt x="1210" y="1839"/>
                  </a:lnTo>
                  <a:lnTo>
                    <a:pt x="1300" y="1809"/>
                  </a:lnTo>
                  <a:lnTo>
                    <a:pt x="1464" y="1719"/>
                  </a:lnTo>
                  <a:lnTo>
                    <a:pt x="1599" y="1599"/>
                  </a:lnTo>
                  <a:lnTo>
                    <a:pt x="1718" y="1465"/>
                  </a:lnTo>
                  <a:lnTo>
                    <a:pt x="1793" y="1301"/>
                  </a:lnTo>
                  <a:lnTo>
                    <a:pt x="1823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68" y="942"/>
                  </a:lnTo>
                  <a:lnTo>
                    <a:pt x="1868" y="838"/>
                  </a:lnTo>
                  <a:lnTo>
                    <a:pt x="1853" y="748"/>
                  </a:lnTo>
                  <a:lnTo>
                    <a:pt x="1823" y="658"/>
                  </a:lnTo>
                  <a:lnTo>
                    <a:pt x="1793" y="569"/>
                  </a:lnTo>
                  <a:lnTo>
                    <a:pt x="1718" y="419"/>
                  </a:lnTo>
                  <a:lnTo>
                    <a:pt x="1599" y="285"/>
                  </a:lnTo>
                  <a:lnTo>
                    <a:pt x="1464" y="165"/>
                  </a:lnTo>
                  <a:lnTo>
                    <a:pt x="1300" y="76"/>
                  </a:lnTo>
                  <a:lnTo>
                    <a:pt x="1210" y="46"/>
                  </a:lnTo>
                  <a:lnTo>
                    <a:pt x="1121" y="16"/>
                  </a:lnTo>
                  <a:lnTo>
                    <a:pt x="10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1636;p33">
              <a:extLst>
                <a:ext uri="{FF2B5EF4-FFF2-40B4-BE49-F238E27FC236}">
                  <a16:creationId xmlns:a16="http://schemas.microsoft.com/office/drawing/2014/main" id="{04042282-C4D6-F34B-D3E1-1BFBD1984D5D}"/>
                </a:ext>
              </a:extLst>
            </p:cNvPr>
            <p:cNvSpPr/>
            <p:nvPr/>
          </p:nvSpPr>
          <p:spPr>
            <a:xfrm>
              <a:off x="4782184" y="1340511"/>
              <a:ext cx="311481" cy="311481"/>
            </a:xfrm>
            <a:custGeom>
              <a:avLst/>
              <a:gdLst/>
              <a:ahLst/>
              <a:cxnLst/>
              <a:rect l="l" t="t" r="r" b="b"/>
              <a:pathLst>
                <a:path w="11340" h="11340" extrusionOk="0">
                  <a:moveTo>
                    <a:pt x="5379" y="1"/>
                  </a:moveTo>
                  <a:lnTo>
                    <a:pt x="5080" y="16"/>
                  </a:lnTo>
                  <a:lnTo>
                    <a:pt x="4796" y="61"/>
                  </a:lnTo>
                  <a:lnTo>
                    <a:pt x="4527" y="105"/>
                  </a:lnTo>
                  <a:lnTo>
                    <a:pt x="4243" y="165"/>
                  </a:lnTo>
                  <a:lnTo>
                    <a:pt x="3974" y="255"/>
                  </a:lnTo>
                  <a:lnTo>
                    <a:pt x="3721" y="344"/>
                  </a:lnTo>
                  <a:lnTo>
                    <a:pt x="3452" y="434"/>
                  </a:lnTo>
                  <a:lnTo>
                    <a:pt x="3213" y="554"/>
                  </a:lnTo>
                  <a:lnTo>
                    <a:pt x="2959" y="673"/>
                  </a:lnTo>
                  <a:lnTo>
                    <a:pt x="2720" y="808"/>
                  </a:lnTo>
                  <a:lnTo>
                    <a:pt x="2495" y="957"/>
                  </a:lnTo>
                  <a:lnTo>
                    <a:pt x="2271" y="1121"/>
                  </a:lnTo>
                  <a:lnTo>
                    <a:pt x="2062" y="1286"/>
                  </a:lnTo>
                  <a:lnTo>
                    <a:pt x="1853" y="1465"/>
                  </a:lnTo>
                  <a:lnTo>
                    <a:pt x="1659" y="1659"/>
                  </a:lnTo>
                  <a:lnTo>
                    <a:pt x="1465" y="1853"/>
                  </a:lnTo>
                  <a:lnTo>
                    <a:pt x="1285" y="2062"/>
                  </a:lnTo>
                  <a:lnTo>
                    <a:pt x="1121" y="2272"/>
                  </a:lnTo>
                  <a:lnTo>
                    <a:pt x="957" y="2496"/>
                  </a:lnTo>
                  <a:lnTo>
                    <a:pt x="822" y="2720"/>
                  </a:lnTo>
                  <a:lnTo>
                    <a:pt x="673" y="2959"/>
                  </a:lnTo>
                  <a:lnTo>
                    <a:pt x="553" y="3213"/>
                  </a:lnTo>
                  <a:lnTo>
                    <a:pt x="434" y="3452"/>
                  </a:lnTo>
                  <a:lnTo>
                    <a:pt x="344" y="3721"/>
                  </a:lnTo>
                  <a:lnTo>
                    <a:pt x="255" y="3975"/>
                  </a:lnTo>
                  <a:lnTo>
                    <a:pt x="180" y="4244"/>
                  </a:lnTo>
                  <a:lnTo>
                    <a:pt x="105" y="4527"/>
                  </a:lnTo>
                  <a:lnTo>
                    <a:pt x="60" y="4796"/>
                  </a:lnTo>
                  <a:lnTo>
                    <a:pt x="30" y="5080"/>
                  </a:lnTo>
                  <a:lnTo>
                    <a:pt x="1" y="5379"/>
                  </a:lnTo>
                  <a:lnTo>
                    <a:pt x="1" y="5663"/>
                  </a:lnTo>
                  <a:lnTo>
                    <a:pt x="1" y="5962"/>
                  </a:lnTo>
                  <a:lnTo>
                    <a:pt x="30" y="6246"/>
                  </a:lnTo>
                  <a:lnTo>
                    <a:pt x="60" y="6529"/>
                  </a:lnTo>
                  <a:lnTo>
                    <a:pt x="105" y="6813"/>
                  </a:lnTo>
                  <a:lnTo>
                    <a:pt x="180" y="7082"/>
                  </a:lnTo>
                  <a:lnTo>
                    <a:pt x="255" y="7351"/>
                  </a:lnTo>
                  <a:lnTo>
                    <a:pt x="344" y="7620"/>
                  </a:lnTo>
                  <a:lnTo>
                    <a:pt x="434" y="7874"/>
                  </a:lnTo>
                  <a:lnTo>
                    <a:pt x="553" y="8128"/>
                  </a:lnTo>
                  <a:lnTo>
                    <a:pt x="673" y="8367"/>
                  </a:lnTo>
                  <a:lnTo>
                    <a:pt x="822" y="8606"/>
                  </a:lnTo>
                  <a:lnTo>
                    <a:pt x="957" y="8830"/>
                  </a:lnTo>
                  <a:lnTo>
                    <a:pt x="1121" y="9054"/>
                  </a:lnTo>
                  <a:lnTo>
                    <a:pt x="1285" y="9278"/>
                  </a:lnTo>
                  <a:lnTo>
                    <a:pt x="1465" y="9472"/>
                  </a:lnTo>
                  <a:lnTo>
                    <a:pt x="1659" y="9682"/>
                  </a:lnTo>
                  <a:lnTo>
                    <a:pt x="1853" y="9861"/>
                  </a:lnTo>
                  <a:lnTo>
                    <a:pt x="2062" y="10040"/>
                  </a:lnTo>
                  <a:lnTo>
                    <a:pt x="2271" y="10205"/>
                  </a:lnTo>
                  <a:lnTo>
                    <a:pt x="2495" y="10369"/>
                  </a:lnTo>
                  <a:lnTo>
                    <a:pt x="2720" y="10518"/>
                  </a:lnTo>
                  <a:lnTo>
                    <a:pt x="2959" y="10653"/>
                  </a:lnTo>
                  <a:lnTo>
                    <a:pt x="3213" y="10772"/>
                  </a:lnTo>
                  <a:lnTo>
                    <a:pt x="3452" y="10892"/>
                  </a:lnTo>
                  <a:lnTo>
                    <a:pt x="3721" y="10996"/>
                  </a:lnTo>
                  <a:lnTo>
                    <a:pt x="3974" y="11086"/>
                  </a:lnTo>
                  <a:lnTo>
                    <a:pt x="4243" y="11161"/>
                  </a:lnTo>
                  <a:lnTo>
                    <a:pt x="4527" y="11220"/>
                  </a:lnTo>
                  <a:lnTo>
                    <a:pt x="4796" y="11280"/>
                  </a:lnTo>
                  <a:lnTo>
                    <a:pt x="5080" y="11310"/>
                  </a:lnTo>
                  <a:lnTo>
                    <a:pt x="5379" y="11325"/>
                  </a:lnTo>
                  <a:lnTo>
                    <a:pt x="5663" y="11340"/>
                  </a:lnTo>
                  <a:lnTo>
                    <a:pt x="5961" y="11325"/>
                  </a:lnTo>
                  <a:lnTo>
                    <a:pt x="6245" y="11310"/>
                  </a:lnTo>
                  <a:lnTo>
                    <a:pt x="6529" y="11280"/>
                  </a:lnTo>
                  <a:lnTo>
                    <a:pt x="6813" y="11220"/>
                  </a:lnTo>
                  <a:lnTo>
                    <a:pt x="7082" y="11161"/>
                  </a:lnTo>
                  <a:lnTo>
                    <a:pt x="7351" y="11086"/>
                  </a:lnTo>
                  <a:lnTo>
                    <a:pt x="7620" y="10996"/>
                  </a:lnTo>
                  <a:lnTo>
                    <a:pt x="7874" y="10892"/>
                  </a:lnTo>
                  <a:lnTo>
                    <a:pt x="8128" y="10772"/>
                  </a:lnTo>
                  <a:lnTo>
                    <a:pt x="8367" y="10653"/>
                  </a:lnTo>
                  <a:lnTo>
                    <a:pt x="8606" y="10518"/>
                  </a:lnTo>
                  <a:lnTo>
                    <a:pt x="8845" y="10369"/>
                  </a:lnTo>
                  <a:lnTo>
                    <a:pt x="9054" y="10205"/>
                  </a:lnTo>
                  <a:lnTo>
                    <a:pt x="9278" y="10040"/>
                  </a:lnTo>
                  <a:lnTo>
                    <a:pt x="9487" y="9861"/>
                  </a:lnTo>
                  <a:lnTo>
                    <a:pt x="9681" y="9682"/>
                  </a:lnTo>
                  <a:lnTo>
                    <a:pt x="9861" y="9472"/>
                  </a:lnTo>
                  <a:lnTo>
                    <a:pt x="10040" y="9278"/>
                  </a:lnTo>
                  <a:lnTo>
                    <a:pt x="10204" y="9054"/>
                  </a:lnTo>
                  <a:lnTo>
                    <a:pt x="10369" y="8830"/>
                  </a:lnTo>
                  <a:lnTo>
                    <a:pt x="10518" y="8606"/>
                  </a:lnTo>
                  <a:lnTo>
                    <a:pt x="10652" y="8367"/>
                  </a:lnTo>
                  <a:lnTo>
                    <a:pt x="10772" y="8128"/>
                  </a:lnTo>
                  <a:lnTo>
                    <a:pt x="10892" y="7874"/>
                  </a:lnTo>
                  <a:lnTo>
                    <a:pt x="10996" y="7620"/>
                  </a:lnTo>
                  <a:lnTo>
                    <a:pt x="11086" y="7351"/>
                  </a:lnTo>
                  <a:lnTo>
                    <a:pt x="11160" y="7082"/>
                  </a:lnTo>
                  <a:lnTo>
                    <a:pt x="11220" y="6813"/>
                  </a:lnTo>
                  <a:lnTo>
                    <a:pt x="11280" y="6529"/>
                  </a:lnTo>
                  <a:lnTo>
                    <a:pt x="11310" y="6246"/>
                  </a:lnTo>
                  <a:lnTo>
                    <a:pt x="11325" y="5962"/>
                  </a:lnTo>
                  <a:lnTo>
                    <a:pt x="11340" y="5663"/>
                  </a:lnTo>
                  <a:lnTo>
                    <a:pt x="11325" y="5379"/>
                  </a:lnTo>
                  <a:lnTo>
                    <a:pt x="11310" y="5080"/>
                  </a:lnTo>
                  <a:lnTo>
                    <a:pt x="11280" y="4796"/>
                  </a:lnTo>
                  <a:lnTo>
                    <a:pt x="11220" y="4527"/>
                  </a:lnTo>
                  <a:lnTo>
                    <a:pt x="11160" y="4244"/>
                  </a:lnTo>
                  <a:lnTo>
                    <a:pt x="11086" y="3975"/>
                  </a:lnTo>
                  <a:lnTo>
                    <a:pt x="10996" y="3721"/>
                  </a:lnTo>
                  <a:lnTo>
                    <a:pt x="10892" y="3452"/>
                  </a:lnTo>
                  <a:lnTo>
                    <a:pt x="10772" y="3213"/>
                  </a:lnTo>
                  <a:lnTo>
                    <a:pt x="10652" y="2959"/>
                  </a:lnTo>
                  <a:lnTo>
                    <a:pt x="10518" y="2720"/>
                  </a:lnTo>
                  <a:lnTo>
                    <a:pt x="10369" y="2496"/>
                  </a:lnTo>
                  <a:lnTo>
                    <a:pt x="10204" y="2272"/>
                  </a:lnTo>
                  <a:lnTo>
                    <a:pt x="10040" y="2062"/>
                  </a:lnTo>
                  <a:lnTo>
                    <a:pt x="9861" y="1853"/>
                  </a:lnTo>
                  <a:lnTo>
                    <a:pt x="9681" y="1659"/>
                  </a:lnTo>
                  <a:lnTo>
                    <a:pt x="9487" y="1465"/>
                  </a:lnTo>
                  <a:lnTo>
                    <a:pt x="9278" y="1286"/>
                  </a:lnTo>
                  <a:lnTo>
                    <a:pt x="9054" y="1121"/>
                  </a:lnTo>
                  <a:lnTo>
                    <a:pt x="8845" y="957"/>
                  </a:lnTo>
                  <a:lnTo>
                    <a:pt x="8606" y="808"/>
                  </a:lnTo>
                  <a:lnTo>
                    <a:pt x="8367" y="673"/>
                  </a:lnTo>
                  <a:lnTo>
                    <a:pt x="8128" y="554"/>
                  </a:lnTo>
                  <a:lnTo>
                    <a:pt x="7874" y="434"/>
                  </a:lnTo>
                  <a:lnTo>
                    <a:pt x="7620" y="344"/>
                  </a:lnTo>
                  <a:lnTo>
                    <a:pt x="7351" y="255"/>
                  </a:lnTo>
                  <a:lnTo>
                    <a:pt x="7082" y="165"/>
                  </a:lnTo>
                  <a:lnTo>
                    <a:pt x="6813" y="105"/>
                  </a:lnTo>
                  <a:lnTo>
                    <a:pt x="6529" y="61"/>
                  </a:lnTo>
                  <a:lnTo>
                    <a:pt x="6245" y="16"/>
                  </a:lnTo>
                  <a:lnTo>
                    <a:pt x="59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1637;p33">
              <a:extLst>
                <a:ext uri="{FF2B5EF4-FFF2-40B4-BE49-F238E27FC236}">
                  <a16:creationId xmlns:a16="http://schemas.microsoft.com/office/drawing/2014/main" id="{3D6C8F6B-A119-73E7-CD3A-77B2D23B7F7A}"/>
                </a:ext>
              </a:extLst>
            </p:cNvPr>
            <p:cNvSpPr/>
            <p:nvPr/>
          </p:nvSpPr>
          <p:spPr>
            <a:xfrm>
              <a:off x="4883124" y="1397971"/>
              <a:ext cx="114512" cy="196585"/>
            </a:xfrm>
            <a:custGeom>
              <a:avLst/>
              <a:gdLst/>
              <a:ahLst/>
              <a:cxnLst/>
              <a:rect l="l" t="t" r="r" b="b"/>
              <a:pathLst>
                <a:path w="4169" h="7157" extrusionOk="0">
                  <a:moveTo>
                    <a:pt x="942" y="329"/>
                  </a:moveTo>
                  <a:lnTo>
                    <a:pt x="1076" y="374"/>
                  </a:lnTo>
                  <a:lnTo>
                    <a:pt x="1211" y="434"/>
                  </a:lnTo>
                  <a:lnTo>
                    <a:pt x="1360" y="508"/>
                  </a:lnTo>
                  <a:lnTo>
                    <a:pt x="1525" y="628"/>
                  </a:lnTo>
                  <a:lnTo>
                    <a:pt x="1689" y="762"/>
                  </a:lnTo>
                  <a:lnTo>
                    <a:pt x="1853" y="942"/>
                  </a:lnTo>
                  <a:lnTo>
                    <a:pt x="2032" y="1121"/>
                  </a:lnTo>
                  <a:lnTo>
                    <a:pt x="2197" y="1345"/>
                  </a:lnTo>
                  <a:lnTo>
                    <a:pt x="2376" y="1584"/>
                  </a:lnTo>
                  <a:lnTo>
                    <a:pt x="2540" y="1838"/>
                  </a:lnTo>
                  <a:lnTo>
                    <a:pt x="2720" y="2122"/>
                  </a:lnTo>
                  <a:lnTo>
                    <a:pt x="2884" y="2421"/>
                  </a:lnTo>
                  <a:lnTo>
                    <a:pt x="3048" y="2749"/>
                  </a:lnTo>
                  <a:lnTo>
                    <a:pt x="3198" y="3093"/>
                  </a:lnTo>
                  <a:lnTo>
                    <a:pt x="3347" y="3451"/>
                  </a:lnTo>
                  <a:lnTo>
                    <a:pt x="3467" y="3795"/>
                  </a:lnTo>
                  <a:lnTo>
                    <a:pt x="3571" y="4124"/>
                  </a:lnTo>
                  <a:lnTo>
                    <a:pt x="3661" y="4437"/>
                  </a:lnTo>
                  <a:lnTo>
                    <a:pt x="3721" y="4751"/>
                  </a:lnTo>
                  <a:lnTo>
                    <a:pt x="3780" y="5035"/>
                  </a:lnTo>
                  <a:lnTo>
                    <a:pt x="3810" y="5304"/>
                  </a:lnTo>
                  <a:lnTo>
                    <a:pt x="3825" y="5573"/>
                  </a:lnTo>
                  <a:lnTo>
                    <a:pt x="3840" y="5797"/>
                  </a:lnTo>
                  <a:lnTo>
                    <a:pt x="3825" y="6021"/>
                  </a:lnTo>
                  <a:lnTo>
                    <a:pt x="3795" y="6215"/>
                  </a:lnTo>
                  <a:lnTo>
                    <a:pt x="3751" y="6380"/>
                  </a:lnTo>
                  <a:lnTo>
                    <a:pt x="3691" y="6529"/>
                  </a:lnTo>
                  <a:lnTo>
                    <a:pt x="3631" y="6633"/>
                  </a:lnTo>
                  <a:lnTo>
                    <a:pt x="3541" y="6723"/>
                  </a:lnTo>
                  <a:lnTo>
                    <a:pt x="3452" y="6783"/>
                  </a:lnTo>
                  <a:lnTo>
                    <a:pt x="3347" y="6813"/>
                  </a:lnTo>
                  <a:lnTo>
                    <a:pt x="3228" y="6813"/>
                  </a:lnTo>
                  <a:lnTo>
                    <a:pt x="3093" y="6783"/>
                  </a:lnTo>
                  <a:lnTo>
                    <a:pt x="2959" y="6723"/>
                  </a:lnTo>
                  <a:lnTo>
                    <a:pt x="2809" y="6633"/>
                  </a:lnTo>
                  <a:lnTo>
                    <a:pt x="2645" y="6514"/>
                  </a:lnTo>
                  <a:lnTo>
                    <a:pt x="2481" y="6380"/>
                  </a:lnTo>
                  <a:lnTo>
                    <a:pt x="2316" y="6215"/>
                  </a:lnTo>
                  <a:lnTo>
                    <a:pt x="2137" y="6021"/>
                  </a:lnTo>
                  <a:lnTo>
                    <a:pt x="1973" y="5812"/>
                  </a:lnTo>
                  <a:lnTo>
                    <a:pt x="1793" y="5573"/>
                  </a:lnTo>
                  <a:lnTo>
                    <a:pt x="1629" y="5304"/>
                  </a:lnTo>
                  <a:lnTo>
                    <a:pt x="1450" y="5020"/>
                  </a:lnTo>
                  <a:lnTo>
                    <a:pt x="1285" y="4721"/>
                  </a:lnTo>
                  <a:lnTo>
                    <a:pt x="1121" y="4393"/>
                  </a:lnTo>
                  <a:lnTo>
                    <a:pt x="972" y="4049"/>
                  </a:lnTo>
                  <a:lnTo>
                    <a:pt x="822" y="3705"/>
                  </a:lnTo>
                  <a:lnTo>
                    <a:pt x="703" y="3362"/>
                  </a:lnTo>
                  <a:lnTo>
                    <a:pt x="598" y="3033"/>
                  </a:lnTo>
                  <a:lnTo>
                    <a:pt x="509" y="2704"/>
                  </a:lnTo>
                  <a:lnTo>
                    <a:pt x="449" y="2406"/>
                  </a:lnTo>
                  <a:lnTo>
                    <a:pt x="389" y="2107"/>
                  </a:lnTo>
                  <a:lnTo>
                    <a:pt x="359" y="1838"/>
                  </a:lnTo>
                  <a:lnTo>
                    <a:pt x="344" y="1584"/>
                  </a:lnTo>
                  <a:lnTo>
                    <a:pt x="329" y="1345"/>
                  </a:lnTo>
                  <a:lnTo>
                    <a:pt x="344" y="1136"/>
                  </a:lnTo>
                  <a:lnTo>
                    <a:pt x="374" y="942"/>
                  </a:lnTo>
                  <a:lnTo>
                    <a:pt x="419" y="762"/>
                  </a:lnTo>
                  <a:lnTo>
                    <a:pt x="479" y="628"/>
                  </a:lnTo>
                  <a:lnTo>
                    <a:pt x="539" y="508"/>
                  </a:lnTo>
                  <a:lnTo>
                    <a:pt x="628" y="419"/>
                  </a:lnTo>
                  <a:lnTo>
                    <a:pt x="718" y="359"/>
                  </a:lnTo>
                  <a:lnTo>
                    <a:pt x="822" y="329"/>
                  </a:lnTo>
                  <a:close/>
                  <a:moveTo>
                    <a:pt x="748" y="0"/>
                  </a:moveTo>
                  <a:lnTo>
                    <a:pt x="658" y="15"/>
                  </a:lnTo>
                  <a:lnTo>
                    <a:pt x="583" y="45"/>
                  </a:lnTo>
                  <a:lnTo>
                    <a:pt x="509" y="90"/>
                  </a:lnTo>
                  <a:lnTo>
                    <a:pt x="434" y="135"/>
                  </a:lnTo>
                  <a:lnTo>
                    <a:pt x="374" y="180"/>
                  </a:lnTo>
                  <a:lnTo>
                    <a:pt x="314" y="254"/>
                  </a:lnTo>
                  <a:lnTo>
                    <a:pt x="210" y="404"/>
                  </a:lnTo>
                  <a:lnTo>
                    <a:pt x="120" y="583"/>
                  </a:lnTo>
                  <a:lnTo>
                    <a:pt x="60" y="792"/>
                  </a:lnTo>
                  <a:lnTo>
                    <a:pt x="16" y="1031"/>
                  </a:lnTo>
                  <a:lnTo>
                    <a:pt x="1" y="1285"/>
                  </a:lnTo>
                  <a:lnTo>
                    <a:pt x="1" y="1584"/>
                  </a:lnTo>
                  <a:lnTo>
                    <a:pt x="16" y="1868"/>
                  </a:lnTo>
                  <a:lnTo>
                    <a:pt x="60" y="2182"/>
                  </a:lnTo>
                  <a:lnTo>
                    <a:pt x="120" y="2495"/>
                  </a:lnTo>
                  <a:lnTo>
                    <a:pt x="195" y="2824"/>
                  </a:lnTo>
                  <a:lnTo>
                    <a:pt x="285" y="3153"/>
                  </a:lnTo>
                  <a:lnTo>
                    <a:pt x="389" y="3496"/>
                  </a:lnTo>
                  <a:lnTo>
                    <a:pt x="524" y="3840"/>
                  </a:lnTo>
                  <a:lnTo>
                    <a:pt x="658" y="4183"/>
                  </a:lnTo>
                  <a:lnTo>
                    <a:pt x="807" y="4527"/>
                  </a:lnTo>
                  <a:lnTo>
                    <a:pt x="972" y="4856"/>
                  </a:lnTo>
                  <a:lnTo>
                    <a:pt x="1136" y="5154"/>
                  </a:lnTo>
                  <a:lnTo>
                    <a:pt x="1315" y="5453"/>
                  </a:lnTo>
                  <a:lnTo>
                    <a:pt x="1495" y="5737"/>
                  </a:lnTo>
                  <a:lnTo>
                    <a:pt x="1689" y="6006"/>
                  </a:lnTo>
                  <a:lnTo>
                    <a:pt x="1883" y="6245"/>
                  </a:lnTo>
                  <a:lnTo>
                    <a:pt x="2077" y="6454"/>
                  </a:lnTo>
                  <a:lnTo>
                    <a:pt x="2286" y="6663"/>
                  </a:lnTo>
                  <a:lnTo>
                    <a:pt x="2496" y="6828"/>
                  </a:lnTo>
                  <a:lnTo>
                    <a:pt x="2690" y="6962"/>
                  </a:lnTo>
                  <a:lnTo>
                    <a:pt x="2884" y="7067"/>
                  </a:lnTo>
                  <a:lnTo>
                    <a:pt x="3078" y="7127"/>
                  </a:lnTo>
                  <a:lnTo>
                    <a:pt x="3258" y="7156"/>
                  </a:lnTo>
                  <a:lnTo>
                    <a:pt x="3347" y="7156"/>
                  </a:lnTo>
                  <a:lnTo>
                    <a:pt x="3422" y="7141"/>
                  </a:lnTo>
                  <a:lnTo>
                    <a:pt x="3511" y="7127"/>
                  </a:lnTo>
                  <a:lnTo>
                    <a:pt x="3586" y="7097"/>
                  </a:lnTo>
                  <a:lnTo>
                    <a:pt x="3661" y="7067"/>
                  </a:lnTo>
                  <a:lnTo>
                    <a:pt x="3736" y="7022"/>
                  </a:lnTo>
                  <a:lnTo>
                    <a:pt x="3795" y="6962"/>
                  </a:lnTo>
                  <a:lnTo>
                    <a:pt x="3855" y="6902"/>
                  </a:lnTo>
                  <a:lnTo>
                    <a:pt x="3960" y="6753"/>
                  </a:lnTo>
                  <a:lnTo>
                    <a:pt x="4049" y="6574"/>
                  </a:lnTo>
                  <a:lnTo>
                    <a:pt x="4109" y="6365"/>
                  </a:lnTo>
                  <a:lnTo>
                    <a:pt x="4154" y="6126"/>
                  </a:lnTo>
                  <a:lnTo>
                    <a:pt x="4169" y="5857"/>
                  </a:lnTo>
                  <a:lnTo>
                    <a:pt x="4169" y="5558"/>
                  </a:lnTo>
                  <a:lnTo>
                    <a:pt x="4154" y="5274"/>
                  </a:lnTo>
                  <a:lnTo>
                    <a:pt x="4109" y="4960"/>
                  </a:lnTo>
                  <a:lnTo>
                    <a:pt x="4049" y="4647"/>
                  </a:lnTo>
                  <a:lnTo>
                    <a:pt x="3975" y="4318"/>
                  </a:lnTo>
                  <a:lnTo>
                    <a:pt x="3885" y="3989"/>
                  </a:lnTo>
                  <a:lnTo>
                    <a:pt x="3780" y="3646"/>
                  </a:lnTo>
                  <a:lnTo>
                    <a:pt x="3646" y="3302"/>
                  </a:lnTo>
                  <a:lnTo>
                    <a:pt x="3511" y="2958"/>
                  </a:lnTo>
                  <a:lnTo>
                    <a:pt x="3362" y="2630"/>
                  </a:lnTo>
                  <a:lnTo>
                    <a:pt x="3198" y="2301"/>
                  </a:lnTo>
                  <a:lnTo>
                    <a:pt x="3033" y="1987"/>
                  </a:lnTo>
                  <a:lnTo>
                    <a:pt x="2854" y="1689"/>
                  </a:lnTo>
                  <a:lnTo>
                    <a:pt x="2675" y="1405"/>
                  </a:lnTo>
                  <a:lnTo>
                    <a:pt x="2481" y="1151"/>
                  </a:lnTo>
                  <a:lnTo>
                    <a:pt x="2286" y="912"/>
                  </a:lnTo>
                  <a:lnTo>
                    <a:pt x="2092" y="688"/>
                  </a:lnTo>
                  <a:lnTo>
                    <a:pt x="1883" y="493"/>
                  </a:lnTo>
                  <a:lnTo>
                    <a:pt x="1674" y="314"/>
                  </a:lnTo>
                  <a:lnTo>
                    <a:pt x="1480" y="180"/>
                  </a:lnTo>
                  <a:lnTo>
                    <a:pt x="1285" y="90"/>
                  </a:lnTo>
                  <a:lnTo>
                    <a:pt x="1091" y="15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1638;p33">
              <a:extLst>
                <a:ext uri="{FF2B5EF4-FFF2-40B4-BE49-F238E27FC236}">
                  <a16:creationId xmlns:a16="http://schemas.microsoft.com/office/drawing/2014/main" id="{BB14711C-89D3-1A7D-B525-025930F5BEBF}"/>
                </a:ext>
              </a:extLst>
            </p:cNvPr>
            <p:cNvSpPr/>
            <p:nvPr/>
          </p:nvSpPr>
          <p:spPr>
            <a:xfrm>
              <a:off x="4863842" y="1411512"/>
              <a:ext cx="153076" cy="169090"/>
            </a:xfrm>
            <a:custGeom>
              <a:avLst/>
              <a:gdLst/>
              <a:ahLst/>
              <a:cxnLst/>
              <a:rect l="l" t="t" r="r" b="b"/>
              <a:pathLst>
                <a:path w="5573" h="6156" extrusionOk="0">
                  <a:moveTo>
                    <a:pt x="4811" y="344"/>
                  </a:moveTo>
                  <a:lnTo>
                    <a:pt x="4916" y="359"/>
                  </a:lnTo>
                  <a:lnTo>
                    <a:pt x="5005" y="389"/>
                  </a:lnTo>
                  <a:lnTo>
                    <a:pt x="5080" y="449"/>
                  </a:lnTo>
                  <a:lnTo>
                    <a:pt x="5140" y="523"/>
                  </a:lnTo>
                  <a:lnTo>
                    <a:pt x="5200" y="628"/>
                  </a:lnTo>
                  <a:lnTo>
                    <a:pt x="5229" y="762"/>
                  </a:lnTo>
                  <a:lnTo>
                    <a:pt x="5229" y="912"/>
                  </a:lnTo>
                  <a:lnTo>
                    <a:pt x="5229" y="1091"/>
                  </a:lnTo>
                  <a:lnTo>
                    <a:pt x="5200" y="1270"/>
                  </a:lnTo>
                  <a:lnTo>
                    <a:pt x="5140" y="1479"/>
                  </a:lnTo>
                  <a:lnTo>
                    <a:pt x="5065" y="1703"/>
                  </a:lnTo>
                  <a:lnTo>
                    <a:pt x="4960" y="1957"/>
                  </a:lnTo>
                  <a:lnTo>
                    <a:pt x="4841" y="2226"/>
                  </a:lnTo>
                  <a:lnTo>
                    <a:pt x="4692" y="2495"/>
                  </a:lnTo>
                  <a:lnTo>
                    <a:pt x="4527" y="2779"/>
                  </a:lnTo>
                  <a:lnTo>
                    <a:pt x="4348" y="3048"/>
                  </a:lnTo>
                  <a:lnTo>
                    <a:pt x="4154" y="3332"/>
                  </a:lnTo>
                  <a:lnTo>
                    <a:pt x="3930" y="3601"/>
                  </a:lnTo>
                  <a:lnTo>
                    <a:pt x="3706" y="3870"/>
                  </a:lnTo>
                  <a:lnTo>
                    <a:pt x="3467" y="4139"/>
                  </a:lnTo>
                  <a:lnTo>
                    <a:pt x="3227" y="4393"/>
                  </a:lnTo>
                  <a:lnTo>
                    <a:pt x="2974" y="4632"/>
                  </a:lnTo>
                  <a:lnTo>
                    <a:pt x="2734" y="4841"/>
                  </a:lnTo>
                  <a:lnTo>
                    <a:pt x="2481" y="5050"/>
                  </a:lnTo>
                  <a:lnTo>
                    <a:pt x="2241" y="5229"/>
                  </a:lnTo>
                  <a:lnTo>
                    <a:pt x="1987" y="5394"/>
                  </a:lnTo>
                  <a:lnTo>
                    <a:pt x="1748" y="5528"/>
                  </a:lnTo>
                  <a:lnTo>
                    <a:pt x="1539" y="5633"/>
                  </a:lnTo>
                  <a:lnTo>
                    <a:pt x="1345" y="5722"/>
                  </a:lnTo>
                  <a:lnTo>
                    <a:pt x="1166" y="5782"/>
                  </a:lnTo>
                  <a:lnTo>
                    <a:pt x="987" y="5812"/>
                  </a:lnTo>
                  <a:lnTo>
                    <a:pt x="837" y="5827"/>
                  </a:lnTo>
                  <a:lnTo>
                    <a:pt x="703" y="5812"/>
                  </a:lnTo>
                  <a:lnTo>
                    <a:pt x="598" y="5782"/>
                  </a:lnTo>
                  <a:lnTo>
                    <a:pt x="494" y="5722"/>
                  </a:lnTo>
                  <a:lnTo>
                    <a:pt x="434" y="5633"/>
                  </a:lnTo>
                  <a:lnTo>
                    <a:pt x="374" y="5528"/>
                  </a:lnTo>
                  <a:lnTo>
                    <a:pt x="344" y="5394"/>
                  </a:lnTo>
                  <a:lnTo>
                    <a:pt x="344" y="5244"/>
                  </a:lnTo>
                  <a:lnTo>
                    <a:pt x="359" y="5065"/>
                  </a:lnTo>
                  <a:lnTo>
                    <a:pt x="389" y="4871"/>
                  </a:lnTo>
                  <a:lnTo>
                    <a:pt x="434" y="4661"/>
                  </a:lnTo>
                  <a:lnTo>
                    <a:pt x="508" y="4437"/>
                  </a:lnTo>
                  <a:lnTo>
                    <a:pt x="613" y="4198"/>
                  </a:lnTo>
                  <a:lnTo>
                    <a:pt x="733" y="3959"/>
                  </a:lnTo>
                  <a:lnTo>
                    <a:pt x="867" y="3690"/>
                  </a:lnTo>
                  <a:lnTo>
                    <a:pt x="1031" y="3422"/>
                  </a:lnTo>
                  <a:lnTo>
                    <a:pt x="1211" y="3153"/>
                  </a:lnTo>
                  <a:lnTo>
                    <a:pt x="1405" y="2869"/>
                  </a:lnTo>
                  <a:lnTo>
                    <a:pt x="1629" y="2570"/>
                  </a:lnTo>
                  <a:lnTo>
                    <a:pt x="1868" y="2286"/>
                  </a:lnTo>
                  <a:lnTo>
                    <a:pt x="2107" y="2017"/>
                  </a:lnTo>
                  <a:lnTo>
                    <a:pt x="2346" y="1763"/>
                  </a:lnTo>
                  <a:lnTo>
                    <a:pt x="2600" y="1539"/>
                  </a:lnTo>
                  <a:lnTo>
                    <a:pt x="2839" y="1315"/>
                  </a:lnTo>
                  <a:lnTo>
                    <a:pt x="3093" y="1121"/>
                  </a:lnTo>
                  <a:lnTo>
                    <a:pt x="3332" y="927"/>
                  </a:lnTo>
                  <a:lnTo>
                    <a:pt x="3586" y="777"/>
                  </a:lnTo>
                  <a:lnTo>
                    <a:pt x="3825" y="628"/>
                  </a:lnTo>
                  <a:lnTo>
                    <a:pt x="4109" y="493"/>
                  </a:lnTo>
                  <a:lnTo>
                    <a:pt x="4273" y="434"/>
                  </a:lnTo>
                  <a:lnTo>
                    <a:pt x="4423" y="389"/>
                  </a:lnTo>
                  <a:lnTo>
                    <a:pt x="4557" y="359"/>
                  </a:lnTo>
                  <a:lnTo>
                    <a:pt x="4692" y="344"/>
                  </a:lnTo>
                  <a:close/>
                  <a:moveTo>
                    <a:pt x="4617" y="0"/>
                  </a:moveTo>
                  <a:lnTo>
                    <a:pt x="4408" y="45"/>
                  </a:lnTo>
                  <a:lnTo>
                    <a:pt x="4169" y="105"/>
                  </a:lnTo>
                  <a:lnTo>
                    <a:pt x="3930" y="210"/>
                  </a:lnTo>
                  <a:lnTo>
                    <a:pt x="3661" y="329"/>
                  </a:lnTo>
                  <a:lnTo>
                    <a:pt x="3407" y="478"/>
                  </a:lnTo>
                  <a:lnTo>
                    <a:pt x="3153" y="658"/>
                  </a:lnTo>
                  <a:lnTo>
                    <a:pt x="2899" y="837"/>
                  </a:lnTo>
                  <a:lnTo>
                    <a:pt x="2630" y="1046"/>
                  </a:lnTo>
                  <a:lnTo>
                    <a:pt x="2376" y="1285"/>
                  </a:lnTo>
                  <a:lnTo>
                    <a:pt x="2122" y="1524"/>
                  </a:lnTo>
                  <a:lnTo>
                    <a:pt x="1868" y="1793"/>
                  </a:lnTo>
                  <a:lnTo>
                    <a:pt x="1614" y="2062"/>
                  </a:lnTo>
                  <a:lnTo>
                    <a:pt x="1375" y="2346"/>
                  </a:lnTo>
                  <a:lnTo>
                    <a:pt x="1151" y="2630"/>
                  </a:lnTo>
                  <a:lnTo>
                    <a:pt x="942" y="2928"/>
                  </a:lnTo>
                  <a:lnTo>
                    <a:pt x="762" y="3212"/>
                  </a:lnTo>
                  <a:lnTo>
                    <a:pt x="583" y="3496"/>
                  </a:lnTo>
                  <a:lnTo>
                    <a:pt x="434" y="3780"/>
                  </a:lnTo>
                  <a:lnTo>
                    <a:pt x="299" y="4064"/>
                  </a:lnTo>
                  <a:lnTo>
                    <a:pt x="195" y="4333"/>
                  </a:lnTo>
                  <a:lnTo>
                    <a:pt x="105" y="4617"/>
                  </a:lnTo>
                  <a:lnTo>
                    <a:pt x="45" y="4871"/>
                  </a:lnTo>
                  <a:lnTo>
                    <a:pt x="1" y="5110"/>
                  </a:lnTo>
                  <a:lnTo>
                    <a:pt x="1" y="5334"/>
                  </a:lnTo>
                  <a:lnTo>
                    <a:pt x="30" y="5528"/>
                  </a:lnTo>
                  <a:lnTo>
                    <a:pt x="75" y="5707"/>
                  </a:lnTo>
                  <a:lnTo>
                    <a:pt x="120" y="5782"/>
                  </a:lnTo>
                  <a:lnTo>
                    <a:pt x="165" y="5857"/>
                  </a:lnTo>
                  <a:lnTo>
                    <a:pt x="225" y="5916"/>
                  </a:lnTo>
                  <a:lnTo>
                    <a:pt x="284" y="5976"/>
                  </a:lnTo>
                  <a:lnTo>
                    <a:pt x="389" y="6051"/>
                  </a:lnTo>
                  <a:lnTo>
                    <a:pt x="523" y="6111"/>
                  </a:lnTo>
                  <a:lnTo>
                    <a:pt x="673" y="6155"/>
                  </a:lnTo>
                  <a:lnTo>
                    <a:pt x="1001" y="6155"/>
                  </a:lnTo>
                  <a:lnTo>
                    <a:pt x="1196" y="6111"/>
                  </a:lnTo>
                  <a:lnTo>
                    <a:pt x="1390" y="6051"/>
                  </a:lnTo>
                  <a:lnTo>
                    <a:pt x="1599" y="5976"/>
                  </a:lnTo>
                  <a:lnTo>
                    <a:pt x="1913" y="5827"/>
                  </a:lnTo>
                  <a:lnTo>
                    <a:pt x="2167" y="5677"/>
                  </a:lnTo>
                  <a:lnTo>
                    <a:pt x="2421" y="5513"/>
                  </a:lnTo>
                  <a:lnTo>
                    <a:pt x="2675" y="5319"/>
                  </a:lnTo>
                  <a:lnTo>
                    <a:pt x="2944" y="5110"/>
                  </a:lnTo>
                  <a:lnTo>
                    <a:pt x="3198" y="4886"/>
                  </a:lnTo>
                  <a:lnTo>
                    <a:pt x="3452" y="4632"/>
                  </a:lnTo>
                  <a:lnTo>
                    <a:pt x="3706" y="4378"/>
                  </a:lnTo>
                  <a:lnTo>
                    <a:pt x="3960" y="4094"/>
                  </a:lnTo>
                  <a:lnTo>
                    <a:pt x="4199" y="3810"/>
                  </a:lnTo>
                  <a:lnTo>
                    <a:pt x="4423" y="3526"/>
                  </a:lnTo>
                  <a:lnTo>
                    <a:pt x="4632" y="3242"/>
                  </a:lnTo>
                  <a:lnTo>
                    <a:pt x="4811" y="2943"/>
                  </a:lnTo>
                  <a:lnTo>
                    <a:pt x="4990" y="2660"/>
                  </a:lnTo>
                  <a:lnTo>
                    <a:pt x="5140" y="2376"/>
                  </a:lnTo>
                  <a:lnTo>
                    <a:pt x="5274" y="2092"/>
                  </a:lnTo>
                  <a:lnTo>
                    <a:pt x="5379" y="1823"/>
                  </a:lnTo>
                  <a:lnTo>
                    <a:pt x="5468" y="1539"/>
                  </a:lnTo>
                  <a:lnTo>
                    <a:pt x="5528" y="1285"/>
                  </a:lnTo>
                  <a:lnTo>
                    <a:pt x="5573" y="1046"/>
                  </a:lnTo>
                  <a:lnTo>
                    <a:pt x="5573" y="822"/>
                  </a:lnTo>
                  <a:lnTo>
                    <a:pt x="5543" y="628"/>
                  </a:lnTo>
                  <a:lnTo>
                    <a:pt x="5498" y="463"/>
                  </a:lnTo>
                  <a:lnTo>
                    <a:pt x="5453" y="374"/>
                  </a:lnTo>
                  <a:lnTo>
                    <a:pt x="5409" y="314"/>
                  </a:lnTo>
                  <a:lnTo>
                    <a:pt x="5349" y="239"/>
                  </a:lnTo>
                  <a:lnTo>
                    <a:pt x="5289" y="180"/>
                  </a:lnTo>
                  <a:lnTo>
                    <a:pt x="5229" y="135"/>
                  </a:lnTo>
                  <a:lnTo>
                    <a:pt x="5155" y="90"/>
                  </a:lnTo>
                  <a:lnTo>
                    <a:pt x="5080" y="60"/>
                  </a:lnTo>
                  <a:lnTo>
                    <a:pt x="5005" y="30"/>
                  </a:lnTo>
                  <a:lnTo>
                    <a:pt x="48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1639;p33">
              <a:extLst>
                <a:ext uri="{FF2B5EF4-FFF2-40B4-BE49-F238E27FC236}">
                  <a16:creationId xmlns:a16="http://schemas.microsoft.com/office/drawing/2014/main" id="{50B50FA2-C993-28BD-992B-743343FD4516}"/>
                </a:ext>
              </a:extLst>
            </p:cNvPr>
            <p:cNvSpPr/>
            <p:nvPr/>
          </p:nvSpPr>
          <p:spPr>
            <a:xfrm>
              <a:off x="4835112" y="1453371"/>
              <a:ext cx="210538" cy="85781"/>
            </a:xfrm>
            <a:custGeom>
              <a:avLst/>
              <a:gdLst/>
              <a:ahLst/>
              <a:cxnLst/>
              <a:rect l="l" t="t" r="r" b="b"/>
              <a:pathLst>
                <a:path w="7665" h="3123" extrusionOk="0">
                  <a:moveTo>
                    <a:pt x="3541" y="329"/>
                  </a:moveTo>
                  <a:lnTo>
                    <a:pt x="3900" y="344"/>
                  </a:lnTo>
                  <a:lnTo>
                    <a:pt x="4244" y="374"/>
                  </a:lnTo>
                  <a:lnTo>
                    <a:pt x="4602" y="404"/>
                  </a:lnTo>
                  <a:lnTo>
                    <a:pt x="4931" y="448"/>
                  </a:lnTo>
                  <a:lnTo>
                    <a:pt x="5259" y="508"/>
                  </a:lnTo>
                  <a:lnTo>
                    <a:pt x="5573" y="583"/>
                  </a:lnTo>
                  <a:lnTo>
                    <a:pt x="5872" y="672"/>
                  </a:lnTo>
                  <a:lnTo>
                    <a:pt x="6141" y="762"/>
                  </a:lnTo>
                  <a:lnTo>
                    <a:pt x="6395" y="867"/>
                  </a:lnTo>
                  <a:lnTo>
                    <a:pt x="6619" y="971"/>
                  </a:lnTo>
                  <a:lnTo>
                    <a:pt x="6798" y="1076"/>
                  </a:lnTo>
                  <a:lnTo>
                    <a:pt x="6963" y="1180"/>
                  </a:lnTo>
                  <a:lnTo>
                    <a:pt x="7097" y="1285"/>
                  </a:lnTo>
                  <a:lnTo>
                    <a:pt x="7202" y="1404"/>
                  </a:lnTo>
                  <a:lnTo>
                    <a:pt x="7261" y="1509"/>
                  </a:lnTo>
                  <a:lnTo>
                    <a:pt x="7306" y="1629"/>
                  </a:lnTo>
                  <a:lnTo>
                    <a:pt x="7321" y="1733"/>
                  </a:lnTo>
                  <a:lnTo>
                    <a:pt x="7306" y="1838"/>
                  </a:lnTo>
                  <a:lnTo>
                    <a:pt x="7246" y="1942"/>
                  </a:lnTo>
                  <a:lnTo>
                    <a:pt x="7157" y="2047"/>
                  </a:lnTo>
                  <a:lnTo>
                    <a:pt x="7052" y="2151"/>
                  </a:lnTo>
                  <a:lnTo>
                    <a:pt x="6903" y="2241"/>
                  </a:lnTo>
                  <a:lnTo>
                    <a:pt x="6739" y="2346"/>
                  </a:lnTo>
                  <a:lnTo>
                    <a:pt x="6544" y="2420"/>
                  </a:lnTo>
                  <a:lnTo>
                    <a:pt x="6320" y="2510"/>
                  </a:lnTo>
                  <a:lnTo>
                    <a:pt x="6051" y="2585"/>
                  </a:lnTo>
                  <a:lnTo>
                    <a:pt x="5767" y="2644"/>
                  </a:lnTo>
                  <a:lnTo>
                    <a:pt x="5469" y="2704"/>
                  </a:lnTo>
                  <a:lnTo>
                    <a:pt x="5140" y="2734"/>
                  </a:lnTo>
                  <a:lnTo>
                    <a:pt x="4811" y="2764"/>
                  </a:lnTo>
                  <a:lnTo>
                    <a:pt x="4483" y="2779"/>
                  </a:lnTo>
                  <a:lnTo>
                    <a:pt x="4124" y="2779"/>
                  </a:lnTo>
                  <a:lnTo>
                    <a:pt x="3766" y="2764"/>
                  </a:lnTo>
                  <a:lnTo>
                    <a:pt x="3392" y="2749"/>
                  </a:lnTo>
                  <a:lnTo>
                    <a:pt x="3033" y="2704"/>
                  </a:lnTo>
                  <a:lnTo>
                    <a:pt x="2690" y="2659"/>
                  </a:lnTo>
                  <a:lnTo>
                    <a:pt x="2361" y="2585"/>
                  </a:lnTo>
                  <a:lnTo>
                    <a:pt x="2062" y="2525"/>
                  </a:lnTo>
                  <a:lnTo>
                    <a:pt x="1779" y="2435"/>
                  </a:lnTo>
                  <a:lnTo>
                    <a:pt x="1510" y="2346"/>
                  </a:lnTo>
                  <a:lnTo>
                    <a:pt x="1271" y="2256"/>
                  </a:lnTo>
                  <a:lnTo>
                    <a:pt x="1061" y="2151"/>
                  </a:lnTo>
                  <a:lnTo>
                    <a:pt x="867" y="2047"/>
                  </a:lnTo>
                  <a:lnTo>
                    <a:pt x="718" y="1942"/>
                  </a:lnTo>
                  <a:lnTo>
                    <a:pt x="583" y="1823"/>
                  </a:lnTo>
                  <a:lnTo>
                    <a:pt x="479" y="1718"/>
                  </a:lnTo>
                  <a:lnTo>
                    <a:pt x="404" y="1599"/>
                  </a:lnTo>
                  <a:lnTo>
                    <a:pt x="359" y="1494"/>
                  </a:lnTo>
                  <a:lnTo>
                    <a:pt x="344" y="1375"/>
                  </a:lnTo>
                  <a:lnTo>
                    <a:pt x="359" y="1285"/>
                  </a:lnTo>
                  <a:lnTo>
                    <a:pt x="404" y="1210"/>
                  </a:lnTo>
                  <a:lnTo>
                    <a:pt x="464" y="1121"/>
                  </a:lnTo>
                  <a:lnTo>
                    <a:pt x="539" y="1031"/>
                  </a:lnTo>
                  <a:lnTo>
                    <a:pt x="628" y="956"/>
                  </a:lnTo>
                  <a:lnTo>
                    <a:pt x="748" y="867"/>
                  </a:lnTo>
                  <a:lnTo>
                    <a:pt x="897" y="792"/>
                  </a:lnTo>
                  <a:lnTo>
                    <a:pt x="1047" y="717"/>
                  </a:lnTo>
                  <a:lnTo>
                    <a:pt x="1345" y="613"/>
                  </a:lnTo>
                  <a:lnTo>
                    <a:pt x="1614" y="538"/>
                  </a:lnTo>
                  <a:lnTo>
                    <a:pt x="1898" y="463"/>
                  </a:lnTo>
                  <a:lnTo>
                    <a:pt x="2197" y="418"/>
                  </a:lnTo>
                  <a:lnTo>
                    <a:pt x="2526" y="374"/>
                  </a:lnTo>
                  <a:lnTo>
                    <a:pt x="2854" y="344"/>
                  </a:lnTo>
                  <a:lnTo>
                    <a:pt x="3183" y="329"/>
                  </a:lnTo>
                  <a:close/>
                  <a:moveTo>
                    <a:pt x="3168" y="0"/>
                  </a:moveTo>
                  <a:lnTo>
                    <a:pt x="2824" y="15"/>
                  </a:lnTo>
                  <a:lnTo>
                    <a:pt x="2481" y="45"/>
                  </a:lnTo>
                  <a:lnTo>
                    <a:pt x="2137" y="90"/>
                  </a:lnTo>
                  <a:lnTo>
                    <a:pt x="1823" y="135"/>
                  </a:lnTo>
                  <a:lnTo>
                    <a:pt x="1525" y="209"/>
                  </a:lnTo>
                  <a:lnTo>
                    <a:pt x="1241" y="284"/>
                  </a:lnTo>
                  <a:lnTo>
                    <a:pt x="972" y="389"/>
                  </a:lnTo>
                  <a:lnTo>
                    <a:pt x="733" y="493"/>
                  </a:lnTo>
                  <a:lnTo>
                    <a:pt x="524" y="628"/>
                  </a:lnTo>
                  <a:lnTo>
                    <a:pt x="344" y="747"/>
                  </a:lnTo>
                  <a:lnTo>
                    <a:pt x="210" y="897"/>
                  </a:lnTo>
                  <a:lnTo>
                    <a:pt x="105" y="1046"/>
                  </a:lnTo>
                  <a:lnTo>
                    <a:pt x="61" y="1121"/>
                  </a:lnTo>
                  <a:lnTo>
                    <a:pt x="31" y="1195"/>
                  </a:lnTo>
                  <a:lnTo>
                    <a:pt x="16" y="1285"/>
                  </a:lnTo>
                  <a:lnTo>
                    <a:pt x="1" y="1360"/>
                  </a:lnTo>
                  <a:lnTo>
                    <a:pt x="1" y="1449"/>
                  </a:lnTo>
                  <a:lnTo>
                    <a:pt x="16" y="1524"/>
                  </a:lnTo>
                  <a:lnTo>
                    <a:pt x="46" y="1614"/>
                  </a:lnTo>
                  <a:lnTo>
                    <a:pt x="75" y="1688"/>
                  </a:lnTo>
                  <a:lnTo>
                    <a:pt x="150" y="1853"/>
                  </a:lnTo>
                  <a:lnTo>
                    <a:pt x="285" y="2002"/>
                  </a:lnTo>
                  <a:lnTo>
                    <a:pt x="434" y="2151"/>
                  </a:lnTo>
                  <a:lnTo>
                    <a:pt x="643" y="2301"/>
                  </a:lnTo>
                  <a:lnTo>
                    <a:pt x="867" y="2435"/>
                  </a:lnTo>
                  <a:lnTo>
                    <a:pt x="1136" y="2555"/>
                  </a:lnTo>
                  <a:lnTo>
                    <a:pt x="1405" y="2674"/>
                  </a:lnTo>
                  <a:lnTo>
                    <a:pt x="1689" y="2764"/>
                  </a:lnTo>
                  <a:lnTo>
                    <a:pt x="2003" y="2854"/>
                  </a:lnTo>
                  <a:lnTo>
                    <a:pt x="2331" y="2928"/>
                  </a:lnTo>
                  <a:lnTo>
                    <a:pt x="2675" y="2988"/>
                  </a:lnTo>
                  <a:lnTo>
                    <a:pt x="3019" y="3048"/>
                  </a:lnTo>
                  <a:lnTo>
                    <a:pt x="3392" y="3078"/>
                  </a:lnTo>
                  <a:lnTo>
                    <a:pt x="3751" y="3108"/>
                  </a:lnTo>
                  <a:lnTo>
                    <a:pt x="4124" y="3123"/>
                  </a:lnTo>
                  <a:lnTo>
                    <a:pt x="4498" y="3123"/>
                  </a:lnTo>
                  <a:lnTo>
                    <a:pt x="4841" y="3108"/>
                  </a:lnTo>
                  <a:lnTo>
                    <a:pt x="5185" y="3078"/>
                  </a:lnTo>
                  <a:lnTo>
                    <a:pt x="5528" y="3033"/>
                  </a:lnTo>
                  <a:lnTo>
                    <a:pt x="5842" y="2973"/>
                  </a:lnTo>
                  <a:lnTo>
                    <a:pt x="6141" y="2913"/>
                  </a:lnTo>
                  <a:lnTo>
                    <a:pt x="6425" y="2824"/>
                  </a:lnTo>
                  <a:lnTo>
                    <a:pt x="6739" y="2704"/>
                  </a:lnTo>
                  <a:lnTo>
                    <a:pt x="6948" y="2615"/>
                  </a:lnTo>
                  <a:lnTo>
                    <a:pt x="7127" y="2510"/>
                  </a:lnTo>
                  <a:lnTo>
                    <a:pt x="7276" y="2391"/>
                  </a:lnTo>
                  <a:lnTo>
                    <a:pt x="7411" y="2271"/>
                  </a:lnTo>
                  <a:lnTo>
                    <a:pt x="7515" y="2151"/>
                  </a:lnTo>
                  <a:lnTo>
                    <a:pt x="7590" y="2017"/>
                  </a:lnTo>
                  <a:lnTo>
                    <a:pt x="7635" y="1883"/>
                  </a:lnTo>
                  <a:lnTo>
                    <a:pt x="7665" y="1748"/>
                  </a:lnTo>
                  <a:lnTo>
                    <a:pt x="7665" y="1658"/>
                  </a:lnTo>
                  <a:lnTo>
                    <a:pt x="7650" y="1584"/>
                  </a:lnTo>
                  <a:lnTo>
                    <a:pt x="7620" y="1494"/>
                  </a:lnTo>
                  <a:lnTo>
                    <a:pt x="7605" y="1419"/>
                  </a:lnTo>
                  <a:lnTo>
                    <a:pt x="7515" y="1255"/>
                  </a:lnTo>
                  <a:lnTo>
                    <a:pt x="7381" y="1106"/>
                  </a:lnTo>
                  <a:lnTo>
                    <a:pt x="7232" y="956"/>
                  </a:lnTo>
                  <a:lnTo>
                    <a:pt x="7022" y="822"/>
                  </a:lnTo>
                  <a:lnTo>
                    <a:pt x="6798" y="687"/>
                  </a:lnTo>
                  <a:lnTo>
                    <a:pt x="6529" y="553"/>
                  </a:lnTo>
                  <a:lnTo>
                    <a:pt x="6260" y="448"/>
                  </a:lnTo>
                  <a:lnTo>
                    <a:pt x="5977" y="344"/>
                  </a:lnTo>
                  <a:lnTo>
                    <a:pt x="5663" y="254"/>
                  </a:lnTo>
                  <a:lnTo>
                    <a:pt x="5334" y="179"/>
                  </a:lnTo>
                  <a:lnTo>
                    <a:pt x="4991" y="120"/>
                  </a:lnTo>
                  <a:lnTo>
                    <a:pt x="4647" y="75"/>
                  </a:lnTo>
                  <a:lnTo>
                    <a:pt x="4288" y="30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1640;p33">
              <a:extLst>
                <a:ext uri="{FF2B5EF4-FFF2-40B4-BE49-F238E27FC236}">
                  <a16:creationId xmlns:a16="http://schemas.microsoft.com/office/drawing/2014/main" id="{E367A630-83DD-1D32-3591-154C7113D91E}"/>
                </a:ext>
              </a:extLst>
            </p:cNvPr>
            <p:cNvSpPr/>
            <p:nvPr/>
          </p:nvSpPr>
          <p:spPr>
            <a:xfrm>
              <a:off x="4917182" y="1473064"/>
              <a:ext cx="46393" cy="45981"/>
            </a:xfrm>
            <a:custGeom>
              <a:avLst/>
              <a:gdLst/>
              <a:ahLst/>
              <a:cxnLst/>
              <a:rect l="l" t="t" r="r" b="b"/>
              <a:pathLst>
                <a:path w="1689" h="1674" extrusionOk="0">
                  <a:moveTo>
                    <a:pt x="837" y="0"/>
                  </a:moveTo>
                  <a:lnTo>
                    <a:pt x="673" y="15"/>
                  </a:lnTo>
                  <a:lnTo>
                    <a:pt x="509" y="60"/>
                  </a:lnTo>
                  <a:lnTo>
                    <a:pt x="374" y="150"/>
                  </a:lnTo>
                  <a:lnTo>
                    <a:pt x="240" y="254"/>
                  </a:lnTo>
                  <a:lnTo>
                    <a:pt x="135" y="389"/>
                  </a:lnTo>
                  <a:lnTo>
                    <a:pt x="60" y="523"/>
                  </a:lnTo>
                  <a:lnTo>
                    <a:pt x="16" y="687"/>
                  </a:lnTo>
                  <a:lnTo>
                    <a:pt x="1" y="837"/>
                  </a:lnTo>
                  <a:lnTo>
                    <a:pt x="16" y="1001"/>
                  </a:lnTo>
                  <a:lnTo>
                    <a:pt x="75" y="1166"/>
                  </a:lnTo>
                  <a:lnTo>
                    <a:pt x="150" y="1315"/>
                  </a:lnTo>
                  <a:lnTo>
                    <a:pt x="255" y="1449"/>
                  </a:lnTo>
                  <a:lnTo>
                    <a:pt x="389" y="1539"/>
                  </a:lnTo>
                  <a:lnTo>
                    <a:pt x="539" y="1614"/>
                  </a:lnTo>
                  <a:lnTo>
                    <a:pt x="688" y="1659"/>
                  </a:lnTo>
                  <a:lnTo>
                    <a:pt x="852" y="1674"/>
                  </a:lnTo>
                  <a:lnTo>
                    <a:pt x="1017" y="1659"/>
                  </a:lnTo>
                  <a:lnTo>
                    <a:pt x="1181" y="1614"/>
                  </a:lnTo>
                  <a:lnTo>
                    <a:pt x="1330" y="1524"/>
                  </a:lnTo>
                  <a:lnTo>
                    <a:pt x="1450" y="1420"/>
                  </a:lnTo>
                  <a:lnTo>
                    <a:pt x="1554" y="1300"/>
                  </a:lnTo>
                  <a:lnTo>
                    <a:pt x="1629" y="1151"/>
                  </a:lnTo>
                  <a:lnTo>
                    <a:pt x="1674" y="1001"/>
                  </a:lnTo>
                  <a:lnTo>
                    <a:pt x="1689" y="837"/>
                  </a:lnTo>
                  <a:lnTo>
                    <a:pt x="1674" y="673"/>
                  </a:lnTo>
                  <a:lnTo>
                    <a:pt x="1614" y="508"/>
                  </a:lnTo>
                  <a:lnTo>
                    <a:pt x="1539" y="359"/>
                  </a:lnTo>
                  <a:lnTo>
                    <a:pt x="1435" y="239"/>
                  </a:lnTo>
                  <a:lnTo>
                    <a:pt x="1300" y="135"/>
                  </a:lnTo>
                  <a:lnTo>
                    <a:pt x="1166" y="60"/>
                  </a:lnTo>
                  <a:lnTo>
                    <a:pt x="1002" y="15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1641;p33">
              <a:extLst>
                <a:ext uri="{FF2B5EF4-FFF2-40B4-BE49-F238E27FC236}">
                  <a16:creationId xmlns:a16="http://schemas.microsoft.com/office/drawing/2014/main" id="{6F67B52B-DD50-4104-A8CD-ED942A214869}"/>
                </a:ext>
              </a:extLst>
            </p:cNvPr>
            <p:cNvSpPr/>
            <p:nvPr/>
          </p:nvSpPr>
          <p:spPr>
            <a:xfrm>
              <a:off x="4873703" y="1407804"/>
              <a:ext cx="27110" cy="27110"/>
            </a:xfrm>
            <a:custGeom>
              <a:avLst/>
              <a:gdLst/>
              <a:ahLst/>
              <a:cxnLst/>
              <a:rect l="l" t="t" r="r" b="b"/>
              <a:pathLst>
                <a:path w="987" h="987" extrusionOk="0">
                  <a:moveTo>
                    <a:pt x="403" y="1"/>
                  </a:moveTo>
                  <a:lnTo>
                    <a:pt x="299" y="31"/>
                  </a:lnTo>
                  <a:lnTo>
                    <a:pt x="209" y="76"/>
                  </a:lnTo>
                  <a:lnTo>
                    <a:pt x="135" y="150"/>
                  </a:lnTo>
                  <a:lnTo>
                    <a:pt x="75" y="225"/>
                  </a:lnTo>
                  <a:lnTo>
                    <a:pt x="45" y="300"/>
                  </a:lnTo>
                  <a:lnTo>
                    <a:pt x="15" y="389"/>
                  </a:lnTo>
                  <a:lnTo>
                    <a:pt x="0" y="494"/>
                  </a:lnTo>
                  <a:lnTo>
                    <a:pt x="15" y="584"/>
                  </a:lnTo>
                  <a:lnTo>
                    <a:pt x="45" y="688"/>
                  </a:lnTo>
                  <a:lnTo>
                    <a:pt x="90" y="763"/>
                  </a:lnTo>
                  <a:lnTo>
                    <a:pt x="149" y="838"/>
                  </a:lnTo>
                  <a:lnTo>
                    <a:pt x="224" y="897"/>
                  </a:lnTo>
                  <a:lnTo>
                    <a:pt x="314" y="942"/>
                  </a:lnTo>
                  <a:lnTo>
                    <a:pt x="403" y="972"/>
                  </a:lnTo>
                  <a:lnTo>
                    <a:pt x="493" y="987"/>
                  </a:lnTo>
                  <a:lnTo>
                    <a:pt x="598" y="972"/>
                  </a:lnTo>
                  <a:lnTo>
                    <a:pt x="687" y="942"/>
                  </a:lnTo>
                  <a:lnTo>
                    <a:pt x="777" y="897"/>
                  </a:lnTo>
                  <a:lnTo>
                    <a:pt x="852" y="838"/>
                  </a:lnTo>
                  <a:lnTo>
                    <a:pt x="911" y="763"/>
                  </a:lnTo>
                  <a:lnTo>
                    <a:pt x="956" y="673"/>
                  </a:lnTo>
                  <a:lnTo>
                    <a:pt x="986" y="584"/>
                  </a:lnTo>
                  <a:lnTo>
                    <a:pt x="986" y="494"/>
                  </a:lnTo>
                  <a:lnTo>
                    <a:pt x="986" y="389"/>
                  </a:lnTo>
                  <a:lnTo>
                    <a:pt x="956" y="300"/>
                  </a:lnTo>
                  <a:lnTo>
                    <a:pt x="896" y="210"/>
                  </a:lnTo>
                  <a:lnTo>
                    <a:pt x="837" y="135"/>
                  </a:lnTo>
                  <a:lnTo>
                    <a:pt x="762" y="76"/>
                  </a:lnTo>
                  <a:lnTo>
                    <a:pt x="687" y="31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1642;p33">
              <a:extLst>
                <a:ext uri="{FF2B5EF4-FFF2-40B4-BE49-F238E27FC236}">
                  <a16:creationId xmlns:a16="http://schemas.microsoft.com/office/drawing/2014/main" id="{A8172D41-D735-A2E2-B0A3-55B84D3ABEAE}"/>
                </a:ext>
              </a:extLst>
            </p:cNvPr>
            <p:cNvSpPr/>
            <p:nvPr/>
          </p:nvSpPr>
          <p:spPr>
            <a:xfrm>
              <a:off x="5020182" y="1474300"/>
              <a:ext cx="27110" cy="27110"/>
            </a:xfrm>
            <a:custGeom>
              <a:avLst/>
              <a:gdLst/>
              <a:ahLst/>
              <a:cxnLst/>
              <a:rect l="l" t="t" r="r" b="b"/>
              <a:pathLst>
                <a:path w="987" h="987" extrusionOk="0">
                  <a:moveTo>
                    <a:pt x="389" y="0"/>
                  </a:moveTo>
                  <a:lnTo>
                    <a:pt x="299" y="30"/>
                  </a:lnTo>
                  <a:lnTo>
                    <a:pt x="210" y="75"/>
                  </a:lnTo>
                  <a:lnTo>
                    <a:pt x="135" y="149"/>
                  </a:lnTo>
                  <a:lnTo>
                    <a:pt x="75" y="224"/>
                  </a:lnTo>
                  <a:lnTo>
                    <a:pt x="30" y="299"/>
                  </a:lnTo>
                  <a:lnTo>
                    <a:pt x="1" y="389"/>
                  </a:lnTo>
                  <a:lnTo>
                    <a:pt x="1" y="493"/>
                  </a:lnTo>
                  <a:lnTo>
                    <a:pt x="1" y="583"/>
                  </a:lnTo>
                  <a:lnTo>
                    <a:pt x="30" y="687"/>
                  </a:lnTo>
                  <a:lnTo>
                    <a:pt x="90" y="762"/>
                  </a:lnTo>
                  <a:lnTo>
                    <a:pt x="150" y="837"/>
                  </a:lnTo>
                  <a:lnTo>
                    <a:pt x="225" y="896"/>
                  </a:lnTo>
                  <a:lnTo>
                    <a:pt x="314" y="941"/>
                  </a:lnTo>
                  <a:lnTo>
                    <a:pt x="404" y="971"/>
                  </a:lnTo>
                  <a:lnTo>
                    <a:pt x="494" y="986"/>
                  </a:lnTo>
                  <a:lnTo>
                    <a:pt x="583" y="971"/>
                  </a:lnTo>
                  <a:lnTo>
                    <a:pt x="688" y="941"/>
                  </a:lnTo>
                  <a:lnTo>
                    <a:pt x="777" y="896"/>
                  </a:lnTo>
                  <a:lnTo>
                    <a:pt x="852" y="837"/>
                  </a:lnTo>
                  <a:lnTo>
                    <a:pt x="912" y="762"/>
                  </a:lnTo>
                  <a:lnTo>
                    <a:pt x="942" y="672"/>
                  </a:lnTo>
                  <a:lnTo>
                    <a:pt x="972" y="583"/>
                  </a:lnTo>
                  <a:lnTo>
                    <a:pt x="987" y="478"/>
                  </a:lnTo>
                  <a:lnTo>
                    <a:pt x="972" y="389"/>
                  </a:lnTo>
                  <a:lnTo>
                    <a:pt x="942" y="299"/>
                  </a:lnTo>
                  <a:lnTo>
                    <a:pt x="897" y="209"/>
                  </a:lnTo>
                  <a:lnTo>
                    <a:pt x="837" y="135"/>
                  </a:lnTo>
                  <a:lnTo>
                    <a:pt x="762" y="75"/>
                  </a:lnTo>
                  <a:lnTo>
                    <a:pt x="673" y="30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1643;p33">
              <a:extLst>
                <a:ext uri="{FF2B5EF4-FFF2-40B4-BE49-F238E27FC236}">
                  <a16:creationId xmlns:a16="http://schemas.microsoft.com/office/drawing/2014/main" id="{0FF21C66-AC5A-30E9-181B-61CE2EE28B1E}"/>
                </a:ext>
              </a:extLst>
            </p:cNvPr>
            <p:cNvSpPr/>
            <p:nvPr/>
          </p:nvSpPr>
          <p:spPr>
            <a:xfrm>
              <a:off x="4857690" y="1526816"/>
              <a:ext cx="27110" cy="27110"/>
            </a:xfrm>
            <a:custGeom>
              <a:avLst/>
              <a:gdLst/>
              <a:ahLst/>
              <a:cxnLst/>
              <a:rect l="l" t="t" r="r" b="b"/>
              <a:pathLst>
                <a:path w="987" h="987" extrusionOk="0">
                  <a:moveTo>
                    <a:pt x="493" y="0"/>
                  </a:moveTo>
                  <a:lnTo>
                    <a:pt x="404" y="15"/>
                  </a:lnTo>
                  <a:lnTo>
                    <a:pt x="299" y="45"/>
                  </a:lnTo>
                  <a:lnTo>
                    <a:pt x="210" y="90"/>
                  </a:lnTo>
                  <a:lnTo>
                    <a:pt x="135" y="150"/>
                  </a:lnTo>
                  <a:lnTo>
                    <a:pt x="75" y="224"/>
                  </a:lnTo>
                  <a:lnTo>
                    <a:pt x="30" y="314"/>
                  </a:lnTo>
                  <a:lnTo>
                    <a:pt x="15" y="404"/>
                  </a:lnTo>
                  <a:lnTo>
                    <a:pt x="0" y="493"/>
                  </a:lnTo>
                  <a:lnTo>
                    <a:pt x="15" y="583"/>
                  </a:lnTo>
                  <a:lnTo>
                    <a:pt x="45" y="688"/>
                  </a:lnTo>
                  <a:lnTo>
                    <a:pt x="90" y="777"/>
                  </a:lnTo>
                  <a:lnTo>
                    <a:pt x="150" y="852"/>
                  </a:lnTo>
                  <a:lnTo>
                    <a:pt x="225" y="912"/>
                  </a:lnTo>
                  <a:lnTo>
                    <a:pt x="314" y="956"/>
                  </a:lnTo>
                  <a:lnTo>
                    <a:pt x="404" y="971"/>
                  </a:lnTo>
                  <a:lnTo>
                    <a:pt x="493" y="986"/>
                  </a:lnTo>
                  <a:lnTo>
                    <a:pt x="598" y="971"/>
                  </a:lnTo>
                  <a:lnTo>
                    <a:pt x="688" y="942"/>
                  </a:lnTo>
                  <a:lnTo>
                    <a:pt x="777" y="897"/>
                  </a:lnTo>
                  <a:lnTo>
                    <a:pt x="852" y="837"/>
                  </a:lnTo>
                  <a:lnTo>
                    <a:pt x="912" y="762"/>
                  </a:lnTo>
                  <a:lnTo>
                    <a:pt x="957" y="673"/>
                  </a:lnTo>
                  <a:lnTo>
                    <a:pt x="986" y="583"/>
                  </a:lnTo>
                  <a:lnTo>
                    <a:pt x="986" y="493"/>
                  </a:lnTo>
                  <a:lnTo>
                    <a:pt x="972" y="389"/>
                  </a:lnTo>
                  <a:lnTo>
                    <a:pt x="942" y="299"/>
                  </a:lnTo>
                  <a:lnTo>
                    <a:pt x="897" y="210"/>
                  </a:lnTo>
                  <a:lnTo>
                    <a:pt x="837" y="135"/>
                  </a:lnTo>
                  <a:lnTo>
                    <a:pt x="762" y="75"/>
                  </a:lnTo>
                  <a:lnTo>
                    <a:pt x="673" y="30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1647;p33">
              <a:extLst>
                <a:ext uri="{FF2B5EF4-FFF2-40B4-BE49-F238E27FC236}">
                  <a16:creationId xmlns:a16="http://schemas.microsoft.com/office/drawing/2014/main" id="{DA597DE1-AB6C-941C-0AB7-2CD629984245}"/>
                </a:ext>
              </a:extLst>
            </p:cNvPr>
            <p:cNvSpPr/>
            <p:nvPr/>
          </p:nvSpPr>
          <p:spPr>
            <a:xfrm>
              <a:off x="3230674" y="1397559"/>
              <a:ext cx="179775" cy="179747"/>
            </a:xfrm>
            <a:custGeom>
              <a:avLst/>
              <a:gdLst/>
              <a:ahLst/>
              <a:cxnLst/>
              <a:rect l="l" t="t" r="r" b="b"/>
              <a:pathLst>
                <a:path w="6545" h="6544" extrusionOk="0">
                  <a:moveTo>
                    <a:pt x="3377" y="2301"/>
                  </a:moveTo>
                  <a:lnTo>
                    <a:pt x="3467" y="2316"/>
                  </a:lnTo>
                  <a:lnTo>
                    <a:pt x="3556" y="2346"/>
                  </a:lnTo>
                  <a:lnTo>
                    <a:pt x="3646" y="2376"/>
                  </a:lnTo>
                  <a:lnTo>
                    <a:pt x="3736" y="2421"/>
                  </a:lnTo>
                  <a:lnTo>
                    <a:pt x="3810" y="2465"/>
                  </a:lnTo>
                  <a:lnTo>
                    <a:pt x="3960" y="2585"/>
                  </a:lnTo>
                  <a:lnTo>
                    <a:pt x="4079" y="2734"/>
                  </a:lnTo>
                  <a:lnTo>
                    <a:pt x="4124" y="2809"/>
                  </a:lnTo>
                  <a:lnTo>
                    <a:pt x="4169" y="2899"/>
                  </a:lnTo>
                  <a:lnTo>
                    <a:pt x="4199" y="2988"/>
                  </a:lnTo>
                  <a:lnTo>
                    <a:pt x="4229" y="3078"/>
                  </a:lnTo>
                  <a:lnTo>
                    <a:pt x="4244" y="3183"/>
                  </a:lnTo>
                  <a:lnTo>
                    <a:pt x="4244" y="3272"/>
                  </a:lnTo>
                  <a:lnTo>
                    <a:pt x="4244" y="3377"/>
                  </a:lnTo>
                  <a:lnTo>
                    <a:pt x="4229" y="3466"/>
                  </a:lnTo>
                  <a:lnTo>
                    <a:pt x="4199" y="3571"/>
                  </a:lnTo>
                  <a:lnTo>
                    <a:pt x="4169" y="3646"/>
                  </a:lnTo>
                  <a:lnTo>
                    <a:pt x="4124" y="3735"/>
                  </a:lnTo>
                  <a:lnTo>
                    <a:pt x="4079" y="3825"/>
                  </a:lnTo>
                  <a:lnTo>
                    <a:pt x="3960" y="3959"/>
                  </a:lnTo>
                  <a:lnTo>
                    <a:pt x="3810" y="4079"/>
                  </a:lnTo>
                  <a:lnTo>
                    <a:pt x="3736" y="4124"/>
                  </a:lnTo>
                  <a:lnTo>
                    <a:pt x="3646" y="4169"/>
                  </a:lnTo>
                  <a:lnTo>
                    <a:pt x="3556" y="4198"/>
                  </a:lnTo>
                  <a:lnTo>
                    <a:pt x="3467" y="4228"/>
                  </a:lnTo>
                  <a:lnTo>
                    <a:pt x="3377" y="4243"/>
                  </a:lnTo>
                  <a:lnTo>
                    <a:pt x="3168" y="4243"/>
                  </a:lnTo>
                  <a:lnTo>
                    <a:pt x="3078" y="4228"/>
                  </a:lnTo>
                  <a:lnTo>
                    <a:pt x="2989" y="4198"/>
                  </a:lnTo>
                  <a:lnTo>
                    <a:pt x="2899" y="4169"/>
                  </a:lnTo>
                  <a:lnTo>
                    <a:pt x="2810" y="4124"/>
                  </a:lnTo>
                  <a:lnTo>
                    <a:pt x="2735" y="4079"/>
                  </a:lnTo>
                  <a:lnTo>
                    <a:pt x="2585" y="3959"/>
                  </a:lnTo>
                  <a:lnTo>
                    <a:pt x="2466" y="3825"/>
                  </a:lnTo>
                  <a:lnTo>
                    <a:pt x="2421" y="3735"/>
                  </a:lnTo>
                  <a:lnTo>
                    <a:pt x="2376" y="3646"/>
                  </a:lnTo>
                  <a:lnTo>
                    <a:pt x="2346" y="3571"/>
                  </a:lnTo>
                  <a:lnTo>
                    <a:pt x="2316" y="3466"/>
                  </a:lnTo>
                  <a:lnTo>
                    <a:pt x="2302" y="3377"/>
                  </a:lnTo>
                  <a:lnTo>
                    <a:pt x="2302" y="3272"/>
                  </a:lnTo>
                  <a:lnTo>
                    <a:pt x="2302" y="3183"/>
                  </a:lnTo>
                  <a:lnTo>
                    <a:pt x="2316" y="3078"/>
                  </a:lnTo>
                  <a:lnTo>
                    <a:pt x="2346" y="2988"/>
                  </a:lnTo>
                  <a:lnTo>
                    <a:pt x="2376" y="2899"/>
                  </a:lnTo>
                  <a:lnTo>
                    <a:pt x="2421" y="2809"/>
                  </a:lnTo>
                  <a:lnTo>
                    <a:pt x="2466" y="2734"/>
                  </a:lnTo>
                  <a:lnTo>
                    <a:pt x="2585" y="2585"/>
                  </a:lnTo>
                  <a:lnTo>
                    <a:pt x="2735" y="2465"/>
                  </a:lnTo>
                  <a:lnTo>
                    <a:pt x="2810" y="2421"/>
                  </a:lnTo>
                  <a:lnTo>
                    <a:pt x="2899" y="2376"/>
                  </a:lnTo>
                  <a:lnTo>
                    <a:pt x="2989" y="2346"/>
                  </a:lnTo>
                  <a:lnTo>
                    <a:pt x="3078" y="2316"/>
                  </a:lnTo>
                  <a:lnTo>
                    <a:pt x="3168" y="2301"/>
                  </a:lnTo>
                  <a:close/>
                  <a:moveTo>
                    <a:pt x="2824" y="0"/>
                  </a:moveTo>
                  <a:lnTo>
                    <a:pt x="2824" y="927"/>
                  </a:lnTo>
                  <a:lnTo>
                    <a:pt x="2600" y="986"/>
                  </a:lnTo>
                  <a:lnTo>
                    <a:pt x="2361" y="1061"/>
                  </a:lnTo>
                  <a:lnTo>
                    <a:pt x="2152" y="1166"/>
                  </a:lnTo>
                  <a:lnTo>
                    <a:pt x="1943" y="1285"/>
                  </a:lnTo>
                  <a:lnTo>
                    <a:pt x="1241" y="583"/>
                  </a:lnTo>
                  <a:lnTo>
                    <a:pt x="494" y="1345"/>
                  </a:lnTo>
                  <a:lnTo>
                    <a:pt x="1226" y="2062"/>
                  </a:lnTo>
                  <a:lnTo>
                    <a:pt x="1151" y="2197"/>
                  </a:lnTo>
                  <a:lnTo>
                    <a:pt x="1077" y="2346"/>
                  </a:lnTo>
                  <a:lnTo>
                    <a:pt x="1017" y="2495"/>
                  </a:lnTo>
                  <a:lnTo>
                    <a:pt x="972" y="2660"/>
                  </a:lnTo>
                  <a:lnTo>
                    <a:pt x="1" y="2660"/>
                  </a:lnTo>
                  <a:lnTo>
                    <a:pt x="1" y="3720"/>
                  </a:lnTo>
                  <a:lnTo>
                    <a:pt x="927" y="3720"/>
                  </a:lnTo>
                  <a:lnTo>
                    <a:pt x="987" y="3959"/>
                  </a:lnTo>
                  <a:lnTo>
                    <a:pt x="1062" y="4183"/>
                  </a:lnTo>
                  <a:lnTo>
                    <a:pt x="1166" y="4393"/>
                  </a:lnTo>
                  <a:lnTo>
                    <a:pt x="1286" y="4602"/>
                  </a:lnTo>
                  <a:lnTo>
                    <a:pt x="673" y="5214"/>
                  </a:lnTo>
                  <a:lnTo>
                    <a:pt x="1420" y="5961"/>
                  </a:lnTo>
                  <a:lnTo>
                    <a:pt x="2063" y="5319"/>
                  </a:lnTo>
                  <a:lnTo>
                    <a:pt x="2242" y="5423"/>
                  </a:lnTo>
                  <a:lnTo>
                    <a:pt x="2436" y="5498"/>
                  </a:lnTo>
                  <a:lnTo>
                    <a:pt x="2630" y="5573"/>
                  </a:lnTo>
                  <a:lnTo>
                    <a:pt x="2824" y="5618"/>
                  </a:lnTo>
                  <a:lnTo>
                    <a:pt x="2824" y="6544"/>
                  </a:lnTo>
                  <a:lnTo>
                    <a:pt x="3885" y="6544"/>
                  </a:lnTo>
                  <a:lnTo>
                    <a:pt x="3885" y="5573"/>
                  </a:lnTo>
                  <a:lnTo>
                    <a:pt x="4109" y="5513"/>
                  </a:lnTo>
                  <a:lnTo>
                    <a:pt x="4318" y="5423"/>
                  </a:lnTo>
                  <a:lnTo>
                    <a:pt x="4513" y="5304"/>
                  </a:lnTo>
                  <a:lnTo>
                    <a:pt x="4692" y="5184"/>
                  </a:lnTo>
                  <a:lnTo>
                    <a:pt x="5409" y="5887"/>
                  </a:lnTo>
                  <a:lnTo>
                    <a:pt x="6156" y="5140"/>
                  </a:lnTo>
                  <a:lnTo>
                    <a:pt x="5394" y="4378"/>
                  </a:lnTo>
                  <a:lnTo>
                    <a:pt x="5469" y="4213"/>
                  </a:lnTo>
                  <a:lnTo>
                    <a:pt x="5529" y="4064"/>
                  </a:lnTo>
                  <a:lnTo>
                    <a:pt x="5573" y="3885"/>
                  </a:lnTo>
                  <a:lnTo>
                    <a:pt x="5618" y="3720"/>
                  </a:lnTo>
                  <a:lnTo>
                    <a:pt x="6544" y="3720"/>
                  </a:lnTo>
                  <a:lnTo>
                    <a:pt x="6544" y="2660"/>
                  </a:lnTo>
                  <a:lnTo>
                    <a:pt x="5573" y="2660"/>
                  </a:lnTo>
                  <a:lnTo>
                    <a:pt x="5529" y="2495"/>
                  </a:lnTo>
                  <a:lnTo>
                    <a:pt x="5469" y="2346"/>
                  </a:lnTo>
                  <a:lnTo>
                    <a:pt x="5394" y="2197"/>
                  </a:lnTo>
                  <a:lnTo>
                    <a:pt x="5319" y="2062"/>
                  </a:lnTo>
                  <a:lnTo>
                    <a:pt x="6051" y="1345"/>
                  </a:lnTo>
                  <a:lnTo>
                    <a:pt x="5304" y="583"/>
                  </a:lnTo>
                  <a:lnTo>
                    <a:pt x="4587" y="1285"/>
                  </a:lnTo>
                  <a:lnTo>
                    <a:pt x="4438" y="1196"/>
                  </a:lnTo>
                  <a:lnTo>
                    <a:pt x="4259" y="1106"/>
                  </a:lnTo>
                  <a:lnTo>
                    <a:pt x="4079" y="1031"/>
                  </a:lnTo>
                  <a:lnTo>
                    <a:pt x="3885" y="971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1648;p33">
              <a:extLst>
                <a:ext uri="{FF2B5EF4-FFF2-40B4-BE49-F238E27FC236}">
                  <a16:creationId xmlns:a16="http://schemas.microsoft.com/office/drawing/2014/main" id="{7A09C500-F1AE-E953-5982-B6F351085672}"/>
                </a:ext>
              </a:extLst>
            </p:cNvPr>
            <p:cNvSpPr/>
            <p:nvPr/>
          </p:nvSpPr>
          <p:spPr>
            <a:xfrm>
              <a:off x="4149022" y="1269125"/>
              <a:ext cx="12333" cy="373448"/>
            </a:xfrm>
            <a:custGeom>
              <a:avLst/>
              <a:gdLst/>
              <a:ahLst/>
              <a:cxnLst/>
              <a:rect l="l" t="t" r="r" b="b"/>
              <a:pathLst>
                <a:path w="449" h="13596" extrusionOk="0">
                  <a:moveTo>
                    <a:pt x="180" y="0"/>
                  </a:moveTo>
                  <a:lnTo>
                    <a:pt x="135" y="15"/>
                  </a:lnTo>
                  <a:lnTo>
                    <a:pt x="60" y="60"/>
                  </a:lnTo>
                  <a:lnTo>
                    <a:pt x="16" y="135"/>
                  </a:lnTo>
                  <a:lnTo>
                    <a:pt x="1" y="180"/>
                  </a:lnTo>
                  <a:lnTo>
                    <a:pt x="1" y="224"/>
                  </a:lnTo>
                  <a:lnTo>
                    <a:pt x="1" y="13371"/>
                  </a:lnTo>
                  <a:lnTo>
                    <a:pt x="1" y="13416"/>
                  </a:lnTo>
                  <a:lnTo>
                    <a:pt x="16" y="13446"/>
                  </a:lnTo>
                  <a:lnTo>
                    <a:pt x="60" y="13521"/>
                  </a:lnTo>
                  <a:lnTo>
                    <a:pt x="135" y="13565"/>
                  </a:lnTo>
                  <a:lnTo>
                    <a:pt x="180" y="13580"/>
                  </a:lnTo>
                  <a:lnTo>
                    <a:pt x="225" y="13595"/>
                  </a:lnTo>
                  <a:lnTo>
                    <a:pt x="270" y="13580"/>
                  </a:lnTo>
                  <a:lnTo>
                    <a:pt x="314" y="13565"/>
                  </a:lnTo>
                  <a:lnTo>
                    <a:pt x="374" y="13521"/>
                  </a:lnTo>
                  <a:lnTo>
                    <a:pt x="434" y="13446"/>
                  </a:lnTo>
                  <a:lnTo>
                    <a:pt x="449" y="13416"/>
                  </a:lnTo>
                  <a:lnTo>
                    <a:pt x="449" y="13371"/>
                  </a:lnTo>
                  <a:lnTo>
                    <a:pt x="449" y="224"/>
                  </a:lnTo>
                  <a:lnTo>
                    <a:pt x="449" y="180"/>
                  </a:lnTo>
                  <a:lnTo>
                    <a:pt x="434" y="135"/>
                  </a:lnTo>
                  <a:lnTo>
                    <a:pt x="374" y="60"/>
                  </a:lnTo>
                  <a:lnTo>
                    <a:pt x="314" y="15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1649;p33">
              <a:extLst>
                <a:ext uri="{FF2B5EF4-FFF2-40B4-BE49-F238E27FC236}">
                  <a16:creationId xmlns:a16="http://schemas.microsoft.com/office/drawing/2014/main" id="{50281E4C-DF85-7905-31AF-4DF704F1C267}"/>
                </a:ext>
              </a:extLst>
            </p:cNvPr>
            <p:cNvSpPr/>
            <p:nvPr/>
          </p:nvSpPr>
          <p:spPr>
            <a:xfrm>
              <a:off x="4129329" y="1477157"/>
              <a:ext cx="51721" cy="51749"/>
            </a:xfrm>
            <a:custGeom>
              <a:avLst/>
              <a:gdLst/>
              <a:ahLst/>
              <a:cxnLst/>
              <a:rect l="l" t="t" r="r" b="b"/>
              <a:pathLst>
                <a:path w="1883" h="1884" extrusionOk="0">
                  <a:moveTo>
                    <a:pt x="942" y="1"/>
                  </a:moveTo>
                  <a:lnTo>
                    <a:pt x="837" y="16"/>
                  </a:lnTo>
                  <a:lnTo>
                    <a:pt x="748" y="31"/>
                  </a:lnTo>
                  <a:lnTo>
                    <a:pt x="658" y="45"/>
                  </a:lnTo>
                  <a:lnTo>
                    <a:pt x="568" y="75"/>
                  </a:lnTo>
                  <a:lnTo>
                    <a:pt x="419" y="165"/>
                  </a:lnTo>
                  <a:lnTo>
                    <a:pt x="270" y="285"/>
                  </a:lnTo>
                  <a:lnTo>
                    <a:pt x="165" y="419"/>
                  </a:lnTo>
                  <a:lnTo>
                    <a:pt x="75" y="583"/>
                  </a:lnTo>
                  <a:lnTo>
                    <a:pt x="45" y="658"/>
                  </a:lnTo>
                  <a:lnTo>
                    <a:pt x="16" y="748"/>
                  </a:lnTo>
                  <a:lnTo>
                    <a:pt x="1" y="852"/>
                  </a:lnTo>
                  <a:lnTo>
                    <a:pt x="1" y="942"/>
                  </a:lnTo>
                  <a:lnTo>
                    <a:pt x="1" y="1032"/>
                  </a:lnTo>
                  <a:lnTo>
                    <a:pt x="16" y="1136"/>
                  </a:lnTo>
                  <a:lnTo>
                    <a:pt x="45" y="1226"/>
                  </a:lnTo>
                  <a:lnTo>
                    <a:pt x="75" y="1300"/>
                  </a:lnTo>
                  <a:lnTo>
                    <a:pt x="165" y="1465"/>
                  </a:lnTo>
                  <a:lnTo>
                    <a:pt x="270" y="1599"/>
                  </a:lnTo>
                  <a:lnTo>
                    <a:pt x="419" y="1719"/>
                  </a:lnTo>
                  <a:lnTo>
                    <a:pt x="568" y="1808"/>
                  </a:lnTo>
                  <a:lnTo>
                    <a:pt x="658" y="1838"/>
                  </a:lnTo>
                  <a:lnTo>
                    <a:pt x="748" y="1868"/>
                  </a:lnTo>
                  <a:lnTo>
                    <a:pt x="837" y="1883"/>
                  </a:lnTo>
                  <a:lnTo>
                    <a:pt x="1031" y="1883"/>
                  </a:lnTo>
                  <a:lnTo>
                    <a:pt x="1121" y="1868"/>
                  </a:lnTo>
                  <a:lnTo>
                    <a:pt x="1226" y="1838"/>
                  </a:lnTo>
                  <a:lnTo>
                    <a:pt x="1300" y="1808"/>
                  </a:lnTo>
                  <a:lnTo>
                    <a:pt x="1465" y="1719"/>
                  </a:lnTo>
                  <a:lnTo>
                    <a:pt x="1599" y="1599"/>
                  </a:lnTo>
                  <a:lnTo>
                    <a:pt x="1719" y="1465"/>
                  </a:lnTo>
                  <a:lnTo>
                    <a:pt x="1808" y="1300"/>
                  </a:lnTo>
                  <a:lnTo>
                    <a:pt x="1838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83" y="942"/>
                  </a:lnTo>
                  <a:lnTo>
                    <a:pt x="1868" y="852"/>
                  </a:lnTo>
                  <a:lnTo>
                    <a:pt x="1853" y="748"/>
                  </a:lnTo>
                  <a:lnTo>
                    <a:pt x="1838" y="658"/>
                  </a:lnTo>
                  <a:lnTo>
                    <a:pt x="1808" y="583"/>
                  </a:lnTo>
                  <a:lnTo>
                    <a:pt x="1719" y="419"/>
                  </a:lnTo>
                  <a:lnTo>
                    <a:pt x="1599" y="285"/>
                  </a:lnTo>
                  <a:lnTo>
                    <a:pt x="1465" y="165"/>
                  </a:lnTo>
                  <a:lnTo>
                    <a:pt x="1300" y="75"/>
                  </a:lnTo>
                  <a:lnTo>
                    <a:pt x="1226" y="45"/>
                  </a:lnTo>
                  <a:lnTo>
                    <a:pt x="1121" y="31"/>
                  </a:lnTo>
                  <a:lnTo>
                    <a:pt x="1031" y="16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1650;p33">
              <a:extLst>
                <a:ext uri="{FF2B5EF4-FFF2-40B4-BE49-F238E27FC236}">
                  <a16:creationId xmlns:a16="http://schemas.microsoft.com/office/drawing/2014/main" id="{A5324FCB-A857-7960-AFDA-400CF5B28CF7}"/>
                </a:ext>
              </a:extLst>
            </p:cNvPr>
            <p:cNvSpPr/>
            <p:nvPr/>
          </p:nvSpPr>
          <p:spPr>
            <a:xfrm>
              <a:off x="3999246" y="1088175"/>
              <a:ext cx="311893" cy="311481"/>
            </a:xfrm>
            <a:custGeom>
              <a:avLst/>
              <a:gdLst/>
              <a:ahLst/>
              <a:cxnLst/>
              <a:rect l="l" t="t" r="r" b="b"/>
              <a:pathLst>
                <a:path w="11355" h="11340" extrusionOk="0">
                  <a:moveTo>
                    <a:pt x="5678" y="0"/>
                  </a:moveTo>
                  <a:lnTo>
                    <a:pt x="5379" y="15"/>
                  </a:lnTo>
                  <a:lnTo>
                    <a:pt x="5095" y="30"/>
                  </a:lnTo>
                  <a:lnTo>
                    <a:pt x="4811" y="60"/>
                  </a:lnTo>
                  <a:lnTo>
                    <a:pt x="4527" y="120"/>
                  </a:lnTo>
                  <a:lnTo>
                    <a:pt x="4259" y="179"/>
                  </a:lnTo>
                  <a:lnTo>
                    <a:pt x="3990" y="254"/>
                  </a:lnTo>
                  <a:lnTo>
                    <a:pt x="3721" y="344"/>
                  </a:lnTo>
                  <a:lnTo>
                    <a:pt x="3467" y="448"/>
                  </a:lnTo>
                  <a:lnTo>
                    <a:pt x="3213" y="568"/>
                  </a:lnTo>
                  <a:lnTo>
                    <a:pt x="2974" y="687"/>
                  </a:lnTo>
                  <a:lnTo>
                    <a:pt x="2735" y="822"/>
                  </a:lnTo>
                  <a:lnTo>
                    <a:pt x="2511" y="971"/>
                  </a:lnTo>
                  <a:lnTo>
                    <a:pt x="2287" y="1135"/>
                  </a:lnTo>
                  <a:lnTo>
                    <a:pt x="2062" y="1300"/>
                  </a:lnTo>
                  <a:lnTo>
                    <a:pt x="1868" y="1479"/>
                  </a:lnTo>
                  <a:lnTo>
                    <a:pt x="1659" y="1658"/>
                  </a:lnTo>
                  <a:lnTo>
                    <a:pt x="1480" y="1853"/>
                  </a:lnTo>
                  <a:lnTo>
                    <a:pt x="1301" y="2062"/>
                  </a:lnTo>
                  <a:lnTo>
                    <a:pt x="1136" y="2286"/>
                  </a:lnTo>
                  <a:lnTo>
                    <a:pt x="972" y="2495"/>
                  </a:lnTo>
                  <a:lnTo>
                    <a:pt x="822" y="2734"/>
                  </a:lnTo>
                  <a:lnTo>
                    <a:pt x="688" y="2973"/>
                  </a:lnTo>
                  <a:lnTo>
                    <a:pt x="568" y="3212"/>
                  </a:lnTo>
                  <a:lnTo>
                    <a:pt x="449" y="3466"/>
                  </a:lnTo>
                  <a:lnTo>
                    <a:pt x="344" y="3720"/>
                  </a:lnTo>
                  <a:lnTo>
                    <a:pt x="255" y="3989"/>
                  </a:lnTo>
                  <a:lnTo>
                    <a:pt x="180" y="4258"/>
                  </a:lnTo>
                  <a:lnTo>
                    <a:pt x="120" y="4527"/>
                  </a:lnTo>
                  <a:lnTo>
                    <a:pt x="75" y="4811"/>
                  </a:lnTo>
                  <a:lnTo>
                    <a:pt x="31" y="5094"/>
                  </a:lnTo>
                  <a:lnTo>
                    <a:pt x="16" y="5378"/>
                  </a:lnTo>
                  <a:lnTo>
                    <a:pt x="1" y="5677"/>
                  </a:lnTo>
                  <a:lnTo>
                    <a:pt x="16" y="5961"/>
                  </a:lnTo>
                  <a:lnTo>
                    <a:pt x="31" y="6260"/>
                  </a:lnTo>
                  <a:lnTo>
                    <a:pt x="75" y="6544"/>
                  </a:lnTo>
                  <a:lnTo>
                    <a:pt x="120" y="6812"/>
                  </a:lnTo>
                  <a:lnTo>
                    <a:pt x="180" y="7096"/>
                  </a:lnTo>
                  <a:lnTo>
                    <a:pt x="255" y="7365"/>
                  </a:lnTo>
                  <a:lnTo>
                    <a:pt x="344" y="7619"/>
                  </a:lnTo>
                  <a:lnTo>
                    <a:pt x="449" y="7888"/>
                  </a:lnTo>
                  <a:lnTo>
                    <a:pt x="568" y="8127"/>
                  </a:lnTo>
                  <a:lnTo>
                    <a:pt x="688" y="8381"/>
                  </a:lnTo>
                  <a:lnTo>
                    <a:pt x="822" y="8620"/>
                  </a:lnTo>
                  <a:lnTo>
                    <a:pt x="972" y="8844"/>
                  </a:lnTo>
                  <a:lnTo>
                    <a:pt x="1136" y="9068"/>
                  </a:lnTo>
                  <a:lnTo>
                    <a:pt x="1301" y="9277"/>
                  </a:lnTo>
                  <a:lnTo>
                    <a:pt x="1480" y="9487"/>
                  </a:lnTo>
                  <a:lnTo>
                    <a:pt x="1659" y="9681"/>
                  </a:lnTo>
                  <a:lnTo>
                    <a:pt x="1868" y="9875"/>
                  </a:lnTo>
                  <a:lnTo>
                    <a:pt x="2062" y="10054"/>
                  </a:lnTo>
                  <a:lnTo>
                    <a:pt x="2287" y="10219"/>
                  </a:lnTo>
                  <a:lnTo>
                    <a:pt x="2511" y="10383"/>
                  </a:lnTo>
                  <a:lnTo>
                    <a:pt x="2735" y="10517"/>
                  </a:lnTo>
                  <a:lnTo>
                    <a:pt x="2974" y="10667"/>
                  </a:lnTo>
                  <a:lnTo>
                    <a:pt x="3213" y="10786"/>
                  </a:lnTo>
                  <a:lnTo>
                    <a:pt x="3467" y="10906"/>
                  </a:lnTo>
                  <a:lnTo>
                    <a:pt x="3721" y="10995"/>
                  </a:lnTo>
                  <a:lnTo>
                    <a:pt x="3990" y="11085"/>
                  </a:lnTo>
                  <a:lnTo>
                    <a:pt x="4259" y="11160"/>
                  </a:lnTo>
                  <a:lnTo>
                    <a:pt x="4527" y="11235"/>
                  </a:lnTo>
                  <a:lnTo>
                    <a:pt x="4811" y="11279"/>
                  </a:lnTo>
                  <a:lnTo>
                    <a:pt x="5095" y="11309"/>
                  </a:lnTo>
                  <a:lnTo>
                    <a:pt x="5379" y="11339"/>
                  </a:lnTo>
                  <a:lnTo>
                    <a:pt x="5962" y="11339"/>
                  </a:lnTo>
                  <a:lnTo>
                    <a:pt x="6260" y="11309"/>
                  </a:lnTo>
                  <a:lnTo>
                    <a:pt x="6544" y="11279"/>
                  </a:lnTo>
                  <a:lnTo>
                    <a:pt x="6813" y="11235"/>
                  </a:lnTo>
                  <a:lnTo>
                    <a:pt x="7097" y="11160"/>
                  </a:lnTo>
                  <a:lnTo>
                    <a:pt x="7366" y="11085"/>
                  </a:lnTo>
                  <a:lnTo>
                    <a:pt x="7620" y="10995"/>
                  </a:lnTo>
                  <a:lnTo>
                    <a:pt x="7889" y="10906"/>
                  </a:lnTo>
                  <a:lnTo>
                    <a:pt x="8128" y="10786"/>
                  </a:lnTo>
                  <a:lnTo>
                    <a:pt x="8382" y="10667"/>
                  </a:lnTo>
                  <a:lnTo>
                    <a:pt x="8621" y="10517"/>
                  </a:lnTo>
                  <a:lnTo>
                    <a:pt x="8845" y="10383"/>
                  </a:lnTo>
                  <a:lnTo>
                    <a:pt x="9069" y="10219"/>
                  </a:lnTo>
                  <a:lnTo>
                    <a:pt x="9278" y="10054"/>
                  </a:lnTo>
                  <a:lnTo>
                    <a:pt x="9487" y="9875"/>
                  </a:lnTo>
                  <a:lnTo>
                    <a:pt x="9682" y="9681"/>
                  </a:lnTo>
                  <a:lnTo>
                    <a:pt x="9876" y="9487"/>
                  </a:lnTo>
                  <a:lnTo>
                    <a:pt x="10055" y="9277"/>
                  </a:lnTo>
                  <a:lnTo>
                    <a:pt x="10219" y="9068"/>
                  </a:lnTo>
                  <a:lnTo>
                    <a:pt x="10384" y="8844"/>
                  </a:lnTo>
                  <a:lnTo>
                    <a:pt x="10533" y="8620"/>
                  </a:lnTo>
                  <a:lnTo>
                    <a:pt x="10668" y="8381"/>
                  </a:lnTo>
                  <a:lnTo>
                    <a:pt x="10787" y="8127"/>
                  </a:lnTo>
                  <a:lnTo>
                    <a:pt x="10907" y="7888"/>
                  </a:lnTo>
                  <a:lnTo>
                    <a:pt x="10996" y="7619"/>
                  </a:lnTo>
                  <a:lnTo>
                    <a:pt x="11086" y="7365"/>
                  </a:lnTo>
                  <a:lnTo>
                    <a:pt x="11176" y="7096"/>
                  </a:lnTo>
                  <a:lnTo>
                    <a:pt x="11235" y="6812"/>
                  </a:lnTo>
                  <a:lnTo>
                    <a:pt x="11280" y="6544"/>
                  </a:lnTo>
                  <a:lnTo>
                    <a:pt x="11325" y="6260"/>
                  </a:lnTo>
                  <a:lnTo>
                    <a:pt x="11340" y="5961"/>
                  </a:lnTo>
                  <a:lnTo>
                    <a:pt x="11355" y="5677"/>
                  </a:lnTo>
                  <a:lnTo>
                    <a:pt x="11340" y="5378"/>
                  </a:lnTo>
                  <a:lnTo>
                    <a:pt x="11325" y="5094"/>
                  </a:lnTo>
                  <a:lnTo>
                    <a:pt x="11280" y="4811"/>
                  </a:lnTo>
                  <a:lnTo>
                    <a:pt x="11235" y="4527"/>
                  </a:lnTo>
                  <a:lnTo>
                    <a:pt x="11176" y="4258"/>
                  </a:lnTo>
                  <a:lnTo>
                    <a:pt x="11086" y="3989"/>
                  </a:lnTo>
                  <a:lnTo>
                    <a:pt x="10996" y="3720"/>
                  </a:lnTo>
                  <a:lnTo>
                    <a:pt x="10907" y="3466"/>
                  </a:lnTo>
                  <a:lnTo>
                    <a:pt x="10787" y="3212"/>
                  </a:lnTo>
                  <a:lnTo>
                    <a:pt x="10668" y="2973"/>
                  </a:lnTo>
                  <a:lnTo>
                    <a:pt x="10533" y="2734"/>
                  </a:lnTo>
                  <a:lnTo>
                    <a:pt x="10384" y="2495"/>
                  </a:lnTo>
                  <a:lnTo>
                    <a:pt x="10219" y="2286"/>
                  </a:lnTo>
                  <a:lnTo>
                    <a:pt x="10055" y="2062"/>
                  </a:lnTo>
                  <a:lnTo>
                    <a:pt x="9876" y="1853"/>
                  </a:lnTo>
                  <a:lnTo>
                    <a:pt x="9682" y="1658"/>
                  </a:lnTo>
                  <a:lnTo>
                    <a:pt x="9487" y="1479"/>
                  </a:lnTo>
                  <a:lnTo>
                    <a:pt x="9278" y="1300"/>
                  </a:lnTo>
                  <a:lnTo>
                    <a:pt x="9069" y="1135"/>
                  </a:lnTo>
                  <a:lnTo>
                    <a:pt x="8845" y="971"/>
                  </a:lnTo>
                  <a:lnTo>
                    <a:pt x="8621" y="822"/>
                  </a:lnTo>
                  <a:lnTo>
                    <a:pt x="8382" y="687"/>
                  </a:lnTo>
                  <a:lnTo>
                    <a:pt x="8128" y="568"/>
                  </a:lnTo>
                  <a:lnTo>
                    <a:pt x="7889" y="448"/>
                  </a:lnTo>
                  <a:lnTo>
                    <a:pt x="7620" y="344"/>
                  </a:lnTo>
                  <a:lnTo>
                    <a:pt x="7366" y="254"/>
                  </a:lnTo>
                  <a:lnTo>
                    <a:pt x="7097" y="179"/>
                  </a:lnTo>
                  <a:lnTo>
                    <a:pt x="6813" y="120"/>
                  </a:lnTo>
                  <a:lnTo>
                    <a:pt x="6544" y="60"/>
                  </a:lnTo>
                  <a:lnTo>
                    <a:pt x="6260" y="30"/>
                  </a:lnTo>
                  <a:lnTo>
                    <a:pt x="5962" y="15"/>
                  </a:lnTo>
                  <a:lnTo>
                    <a:pt x="56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1651;p33">
              <a:extLst>
                <a:ext uri="{FF2B5EF4-FFF2-40B4-BE49-F238E27FC236}">
                  <a16:creationId xmlns:a16="http://schemas.microsoft.com/office/drawing/2014/main" id="{E1C4B1B6-3F41-1EB1-609B-A273FBE7BD7C}"/>
                </a:ext>
              </a:extLst>
            </p:cNvPr>
            <p:cNvSpPr/>
            <p:nvPr/>
          </p:nvSpPr>
          <p:spPr>
            <a:xfrm>
              <a:off x="4067776" y="1152584"/>
              <a:ext cx="178127" cy="178127"/>
            </a:xfrm>
            <a:custGeom>
              <a:avLst/>
              <a:gdLst/>
              <a:ahLst/>
              <a:cxnLst/>
              <a:rect l="l" t="t" r="r" b="b"/>
              <a:pathLst>
                <a:path w="6485" h="6485" extrusionOk="0">
                  <a:moveTo>
                    <a:pt x="2585" y="329"/>
                  </a:moveTo>
                  <a:lnTo>
                    <a:pt x="2361" y="583"/>
                  </a:lnTo>
                  <a:lnTo>
                    <a:pt x="2167" y="852"/>
                  </a:lnTo>
                  <a:lnTo>
                    <a:pt x="2047" y="1031"/>
                  </a:lnTo>
                  <a:lnTo>
                    <a:pt x="1928" y="1240"/>
                  </a:lnTo>
                  <a:lnTo>
                    <a:pt x="1823" y="1435"/>
                  </a:lnTo>
                  <a:lnTo>
                    <a:pt x="1734" y="1644"/>
                  </a:lnTo>
                  <a:lnTo>
                    <a:pt x="733" y="1644"/>
                  </a:lnTo>
                  <a:lnTo>
                    <a:pt x="897" y="1405"/>
                  </a:lnTo>
                  <a:lnTo>
                    <a:pt x="1091" y="1181"/>
                  </a:lnTo>
                  <a:lnTo>
                    <a:pt x="1300" y="987"/>
                  </a:lnTo>
                  <a:lnTo>
                    <a:pt x="1525" y="807"/>
                  </a:lnTo>
                  <a:lnTo>
                    <a:pt x="1778" y="643"/>
                  </a:lnTo>
                  <a:lnTo>
                    <a:pt x="2032" y="523"/>
                  </a:lnTo>
                  <a:lnTo>
                    <a:pt x="2301" y="419"/>
                  </a:lnTo>
                  <a:lnTo>
                    <a:pt x="2585" y="329"/>
                  </a:lnTo>
                  <a:close/>
                  <a:moveTo>
                    <a:pt x="3123" y="269"/>
                  </a:moveTo>
                  <a:lnTo>
                    <a:pt x="3123" y="1644"/>
                  </a:lnTo>
                  <a:lnTo>
                    <a:pt x="2018" y="1644"/>
                  </a:lnTo>
                  <a:lnTo>
                    <a:pt x="2182" y="1315"/>
                  </a:lnTo>
                  <a:lnTo>
                    <a:pt x="2376" y="1001"/>
                  </a:lnTo>
                  <a:lnTo>
                    <a:pt x="2585" y="733"/>
                  </a:lnTo>
                  <a:lnTo>
                    <a:pt x="2765" y="523"/>
                  </a:lnTo>
                  <a:lnTo>
                    <a:pt x="2929" y="374"/>
                  </a:lnTo>
                  <a:lnTo>
                    <a:pt x="3033" y="269"/>
                  </a:lnTo>
                  <a:close/>
                  <a:moveTo>
                    <a:pt x="3497" y="269"/>
                  </a:moveTo>
                  <a:lnTo>
                    <a:pt x="3676" y="434"/>
                  </a:lnTo>
                  <a:lnTo>
                    <a:pt x="3795" y="568"/>
                  </a:lnTo>
                  <a:lnTo>
                    <a:pt x="3930" y="718"/>
                  </a:lnTo>
                  <a:lnTo>
                    <a:pt x="4079" y="912"/>
                  </a:lnTo>
                  <a:lnTo>
                    <a:pt x="4229" y="1121"/>
                  </a:lnTo>
                  <a:lnTo>
                    <a:pt x="4378" y="1375"/>
                  </a:lnTo>
                  <a:lnTo>
                    <a:pt x="4512" y="1644"/>
                  </a:lnTo>
                  <a:lnTo>
                    <a:pt x="3377" y="1644"/>
                  </a:lnTo>
                  <a:lnTo>
                    <a:pt x="3377" y="269"/>
                  </a:lnTo>
                  <a:close/>
                  <a:moveTo>
                    <a:pt x="3945" y="344"/>
                  </a:moveTo>
                  <a:lnTo>
                    <a:pt x="4229" y="419"/>
                  </a:lnTo>
                  <a:lnTo>
                    <a:pt x="4483" y="523"/>
                  </a:lnTo>
                  <a:lnTo>
                    <a:pt x="4737" y="658"/>
                  </a:lnTo>
                  <a:lnTo>
                    <a:pt x="4976" y="822"/>
                  </a:lnTo>
                  <a:lnTo>
                    <a:pt x="5200" y="987"/>
                  </a:lnTo>
                  <a:lnTo>
                    <a:pt x="5409" y="1196"/>
                  </a:lnTo>
                  <a:lnTo>
                    <a:pt x="5603" y="1405"/>
                  </a:lnTo>
                  <a:lnTo>
                    <a:pt x="5767" y="1644"/>
                  </a:lnTo>
                  <a:lnTo>
                    <a:pt x="4796" y="1644"/>
                  </a:lnTo>
                  <a:lnTo>
                    <a:pt x="4707" y="1435"/>
                  </a:lnTo>
                  <a:lnTo>
                    <a:pt x="4602" y="1240"/>
                  </a:lnTo>
                  <a:lnTo>
                    <a:pt x="4483" y="1031"/>
                  </a:lnTo>
                  <a:lnTo>
                    <a:pt x="4363" y="852"/>
                  </a:lnTo>
                  <a:lnTo>
                    <a:pt x="4154" y="583"/>
                  </a:lnTo>
                  <a:lnTo>
                    <a:pt x="3945" y="344"/>
                  </a:lnTo>
                  <a:close/>
                  <a:moveTo>
                    <a:pt x="1629" y="1913"/>
                  </a:moveTo>
                  <a:lnTo>
                    <a:pt x="1554" y="2182"/>
                  </a:lnTo>
                  <a:lnTo>
                    <a:pt x="1480" y="2466"/>
                  </a:lnTo>
                  <a:lnTo>
                    <a:pt x="1450" y="2749"/>
                  </a:lnTo>
                  <a:lnTo>
                    <a:pt x="1420" y="3048"/>
                  </a:lnTo>
                  <a:lnTo>
                    <a:pt x="270" y="3048"/>
                  </a:lnTo>
                  <a:lnTo>
                    <a:pt x="314" y="2749"/>
                  </a:lnTo>
                  <a:lnTo>
                    <a:pt x="374" y="2451"/>
                  </a:lnTo>
                  <a:lnTo>
                    <a:pt x="464" y="2182"/>
                  </a:lnTo>
                  <a:lnTo>
                    <a:pt x="583" y="1913"/>
                  </a:lnTo>
                  <a:close/>
                  <a:moveTo>
                    <a:pt x="3123" y="1913"/>
                  </a:moveTo>
                  <a:lnTo>
                    <a:pt x="3123" y="3048"/>
                  </a:lnTo>
                  <a:lnTo>
                    <a:pt x="1689" y="3048"/>
                  </a:lnTo>
                  <a:lnTo>
                    <a:pt x="1704" y="2749"/>
                  </a:lnTo>
                  <a:lnTo>
                    <a:pt x="1749" y="2466"/>
                  </a:lnTo>
                  <a:lnTo>
                    <a:pt x="1823" y="2182"/>
                  </a:lnTo>
                  <a:lnTo>
                    <a:pt x="1913" y="1913"/>
                  </a:lnTo>
                  <a:close/>
                  <a:moveTo>
                    <a:pt x="4617" y="1913"/>
                  </a:moveTo>
                  <a:lnTo>
                    <a:pt x="4707" y="2182"/>
                  </a:lnTo>
                  <a:lnTo>
                    <a:pt x="4781" y="2466"/>
                  </a:lnTo>
                  <a:lnTo>
                    <a:pt x="4826" y="2749"/>
                  </a:lnTo>
                  <a:lnTo>
                    <a:pt x="4841" y="3048"/>
                  </a:lnTo>
                  <a:lnTo>
                    <a:pt x="3377" y="3048"/>
                  </a:lnTo>
                  <a:lnTo>
                    <a:pt x="3377" y="1913"/>
                  </a:lnTo>
                  <a:close/>
                  <a:moveTo>
                    <a:pt x="5917" y="1913"/>
                  </a:moveTo>
                  <a:lnTo>
                    <a:pt x="6036" y="2182"/>
                  </a:lnTo>
                  <a:lnTo>
                    <a:pt x="6126" y="2451"/>
                  </a:lnTo>
                  <a:lnTo>
                    <a:pt x="6186" y="2749"/>
                  </a:lnTo>
                  <a:lnTo>
                    <a:pt x="6216" y="3048"/>
                  </a:lnTo>
                  <a:lnTo>
                    <a:pt x="5110" y="3048"/>
                  </a:lnTo>
                  <a:lnTo>
                    <a:pt x="5080" y="2749"/>
                  </a:lnTo>
                  <a:lnTo>
                    <a:pt x="5035" y="2466"/>
                  </a:lnTo>
                  <a:lnTo>
                    <a:pt x="4976" y="2182"/>
                  </a:lnTo>
                  <a:lnTo>
                    <a:pt x="4901" y="1913"/>
                  </a:lnTo>
                  <a:close/>
                  <a:moveTo>
                    <a:pt x="1420" y="3302"/>
                  </a:moveTo>
                  <a:lnTo>
                    <a:pt x="1435" y="3601"/>
                  </a:lnTo>
                  <a:lnTo>
                    <a:pt x="1465" y="3885"/>
                  </a:lnTo>
                  <a:lnTo>
                    <a:pt x="1525" y="4169"/>
                  </a:lnTo>
                  <a:lnTo>
                    <a:pt x="1584" y="4438"/>
                  </a:lnTo>
                  <a:lnTo>
                    <a:pt x="524" y="4438"/>
                  </a:lnTo>
                  <a:lnTo>
                    <a:pt x="419" y="4169"/>
                  </a:lnTo>
                  <a:lnTo>
                    <a:pt x="329" y="3885"/>
                  </a:lnTo>
                  <a:lnTo>
                    <a:pt x="285" y="3601"/>
                  </a:lnTo>
                  <a:lnTo>
                    <a:pt x="270" y="3302"/>
                  </a:lnTo>
                  <a:close/>
                  <a:moveTo>
                    <a:pt x="3123" y="3302"/>
                  </a:moveTo>
                  <a:lnTo>
                    <a:pt x="3123" y="4438"/>
                  </a:lnTo>
                  <a:lnTo>
                    <a:pt x="1853" y="4438"/>
                  </a:lnTo>
                  <a:lnTo>
                    <a:pt x="1778" y="4169"/>
                  </a:lnTo>
                  <a:lnTo>
                    <a:pt x="1734" y="3885"/>
                  </a:lnTo>
                  <a:lnTo>
                    <a:pt x="1704" y="3601"/>
                  </a:lnTo>
                  <a:lnTo>
                    <a:pt x="1689" y="3302"/>
                  </a:lnTo>
                  <a:close/>
                  <a:moveTo>
                    <a:pt x="4841" y="3302"/>
                  </a:moveTo>
                  <a:lnTo>
                    <a:pt x="4826" y="3601"/>
                  </a:lnTo>
                  <a:lnTo>
                    <a:pt x="4796" y="3885"/>
                  </a:lnTo>
                  <a:lnTo>
                    <a:pt x="4737" y="4169"/>
                  </a:lnTo>
                  <a:lnTo>
                    <a:pt x="4677" y="4438"/>
                  </a:lnTo>
                  <a:lnTo>
                    <a:pt x="3377" y="4438"/>
                  </a:lnTo>
                  <a:lnTo>
                    <a:pt x="3377" y="3302"/>
                  </a:lnTo>
                  <a:close/>
                  <a:moveTo>
                    <a:pt x="6230" y="3302"/>
                  </a:moveTo>
                  <a:lnTo>
                    <a:pt x="6201" y="3601"/>
                  </a:lnTo>
                  <a:lnTo>
                    <a:pt x="6156" y="3885"/>
                  </a:lnTo>
                  <a:lnTo>
                    <a:pt x="6081" y="4169"/>
                  </a:lnTo>
                  <a:lnTo>
                    <a:pt x="5977" y="4438"/>
                  </a:lnTo>
                  <a:lnTo>
                    <a:pt x="4946" y="4438"/>
                  </a:lnTo>
                  <a:lnTo>
                    <a:pt x="5005" y="4169"/>
                  </a:lnTo>
                  <a:lnTo>
                    <a:pt x="5050" y="3885"/>
                  </a:lnTo>
                  <a:lnTo>
                    <a:pt x="5095" y="3601"/>
                  </a:lnTo>
                  <a:lnTo>
                    <a:pt x="5110" y="3302"/>
                  </a:lnTo>
                  <a:close/>
                  <a:moveTo>
                    <a:pt x="5842" y="4692"/>
                  </a:moveTo>
                  <a:lnTo>
                    <a:pt x="5678" y="4960"/>
                  </a:lnTo>
                  <a:lnTo>
                    <a:pt x="5484" y="5214"/>
                  </a:lnTo>
                  <a:lnTo>
                    <a:pt x="5274" y="5438"/>
                  </a:lnTo>
                  <a:lnTo>
                    <a:pt x="5035" y="5633"/>
                  </a:lnTo>
                  <a:lnTo>
                    <a:pt x="4766" y="5797"/>
                  </a:lnTo>
                  <a:lnTo>
                    <a:pt x="4497" y="5946"/>
                  </a:lnTo>
                  <a:lnTo>
                    <a:pt x="4214" y="6066"/>
                  </a:lnTo>
                  <a:lnTo>
                    <a:pt x="3900" y="6156"/>
                  </a:lnTo>
                  <a:lnTo>
                    <a:pt x="3900" y="6156"/>
                  </a:lnTo>
                  <a:lnTo>
                    <a:pt x="4109" y="5946"/>
                  </a:lnTo>
                  <a:lnTo>
                    <a:pt x="4303" y="5737"/>
                  </a:lnTo>
                  <a:lnTo>
                    <a:pt x="4468" y="5498"/>
                  </a:lnTo>
                  <a:lnTo>
                    <a:pt x="4617" y="5244"/>
                  </a:lnTo>
                  <a:lnTo>
                    <a:pt x="4751" y="4975"/>
                  </a:lnTo>
                  <a:lnTo>
                    <a:pt x="4856" y="4692"/>
                  </a:lnTo>
                  <a:close/>
                  <a:moveTo>
                    <a:pt x="1659" y="4692"/>
                  </a:moveTo>
                  <a:lnTo>
                    <a:pt x="1778" y="4975"/>
                  </a:lnTo>
                  <a:lnTo>
                    <a:pt x="1913" y="5244"/>
                  </a:lnTo>
                  <a:lnTo>
                    <a:pt x="2062" y="5498"/>
                  </a:lnTo>
                  <a:lnTo>
                    <a:pt x="2227" y="5737"/>
                  </a:lnTo>
                  <a:lnTo>
                    <a:pt x="2421" y="5961"/>
                  </a:lnTo>
                  <a:lnTo>
                    <a:pt x="2630" y="6156"/>
                  </a:lnTo>
                  <a:lnTo>
                    <a:pt x="2316" y="6081"/>
                  </a:lnTo>
                  <a:lnTo>
                    <a:pt x="2032" y="5961"/>
                  </a:lnTo>
                  <a:lnTo>
                    <a:pt x="1749" y="5812"/>
                  </a:lnTo>
                  <a:lnTo>
                    <a:pt x="1480" y="5648"/>
                  </a:lnTo>
                  <a:lnTo>
                    <a:pt x="1241" y="5438"/>
                  </a:lnTo>
                  <a:lnTo>
                    <a:pt x="1017" y="5214"/>
                  </a:lnTo>
                  <a:lnTo>
                    <a:pt x="822" y="4975"/>
                  </a:lnTo>
                  <a:lnTo>
                    <a:pt x="643" y="4692"/>
                  </a:lnTo>
                  <a:close/>
                  <a:moveTo>
                    <a:pt x="3123" y="4692"/>
                  </a:moveTo>
                  <a:lnTo>
                    <a:pt x="3123" y="6200"/>
                  </a:lnTo>
                  <a:lnTo>
                    <a:pt x="3018" y="6141"/>
                  </a:lnTo>
                  <a:lnTo>
                    <a:pt x="2899" y="6051"/>
                  </a:lnTo>
                  <a:lnTo>
                    <a:pt x="2750" y="5917"/>
                  </a:lnTo>
                  <a:lnTo>
                    <a:pt x="2585" y="5752"/>
                  </a:lnTo>
                  <a:lnTo>
                    <a:pt x="2421" y="5558"/>
                  </a:lnTo>
                  <a:lnTo>
                    <a:pt x="2257" y="5304"/>
                  </a:lnTo>
                  <a:lnTo>
                    <a:pt x="2092" y="5020"/>
                  </a:lnTo>
                  <a:lnTo>
                    <a:pt x="2018" y="4871"/>
                  </a:lnTo>
                  <a:lnTo>
                    <a:pt x="1943" y="4692"/>
                  </a:lnTo>
                  <a:close/>
                  <a:moveTo>
                    <a:pt x="4587" y="4692"/>
                  </a:moveTo>
                  <a:lnTo>
                    <a:pt x="4483" y="4931"/>
                  </a:lnTo>
                  <a:lnTo>
                    <a:pt x="4363" y="5155"/>
                  </a:lnTo>
                  <a:lnTo>
                    <a:pt x="4244" y="5364"/>
                  </a:lnTo>
                  <a:lnTo>
                    <a:pt x="4094" y="5558"/>
                  </a:lnTo>
                  <a:lnTo>
                    <a:pt x="3975" y="5707"/>
                  </a:lnTo>
                  <a:lnTo>
                    <a:pt x="3870" y="5827"/>
                  </a:lnTo>
                  <a:lnTo>
                    <a:pt x="3661" y="6021"/>
                  </a:lnTo>
                  <a:lnTo>
                    <a:pt x="3482" y="6141"/>
                  </a:lnTo>
                  <a:lnTo>
                    <a:pt x="3377" y="6215"/>
                  </a:lnTo>
                  <a:lnTo>
                    <a:pt x="3377" y="4692"/>
                  </a:lnTo>
                  <a:close/>
                  <a:moveTo>
                    <a:pt x="3243" y="1"/>
                  </a:moveTo>
                  <a:lnTo>
                    <a:pt x="2914" y="15"/>
                  </a:lnTo>
                  <a:lnTo>
                    <a:pt x="2600" y="60"/>
                  </a:lnTo>
                  <a:lnTo>
                    <a:pt x="2286" y="150"/>
                  </a:lnTo>
                  <a:lnTo>
                    <a:pt x="1988" y="254"/>
                  </a:lnTo>
                  <a:lnTo>
                    <a:pt x="1704" y="389"/>
                  </a:lnTo>
                  <a:lnTo>
                    <a:pt x="1435" y="553"/>
                  </a:lnTo>
                  <a:lnTo>
                    <a:pt x="1181" y="747"/>
                  </a:lnTo>
                  <a:lnTo>
                    <a:pt x="957" y="957"/>
                  </a:lnTo>
                  <a:lnTo>
                    <a:pt x="748" y="1181"/>
                  </a:lnTo>
                  <a:lnTo>
                    <a:pt x="553" y="1435"/>
                  </a:lnTo>
                  <a:lnTo>
                    <a:pt x="404" y="1704"/>
                  </a:lnTo>
                  <a:lnTo>
                    <a:pt x="255" y="1987"/>
                  </a:lnTo>
                  <a:lnTo>
                    <a:pt x="150" y="2271"/>
                  </a:lnTo>
                  <a:lnTo>
                    <a:pt x="75" y="2585"/>
                  </a:lnTo>
                  <a:lnTo>
                    <a:pt x="16" y="2914"/>
                  </a:lnTo>
                  <a:lnTo>
                    <a:pt x="1" y="3242"/>
                  </a:lnTo>
                  <a:lnTo>
                    <a:pt x="16" y="3571"/>
                  </a:lnTo>
                  <a:lnTo>
                    <a:pt x="75" y="3900"/>
                  </a:lnTo>
                  <a:lnTo>
                    <a:pt x="150" y="4199"/>
                  </a:lnTo>
                  <a:lnTo>
                    <a:pt x="255" y="4497"/>
                  </a:lnTo>
                  <a:lnTo>
                    <a:pt x="404" y="4781"/>
                  </a:lnTo>
                  <a:lnTo>
                    <a:pt x="553" y="5050"/>
                  </a:lnTo>
                  <a:lnTo>
                    <a:pt x="748" y="5304"/>
                  </a:lnTo>
                  <a:lnTo>
                    <a:pt x="957" y="5528"/>
                  </a:lnTo>
                  <a:lnTo>
                    <a:pt x="1181" y="5737"/>
                  </a:lnTo>
                  <a:lnTo>
                    <a:pt x="1435" y="5931"/>
                  </a:lnTo>
                  <a:lnTo>
                    <a:pt x="1704" y="6096"/>
                  </a:lnTo>
                  <a:lnTo>
                    <a:pt x="1988" y="6230"/>
                  </a:lnTo>
                  <a:lnTo>
                    <a:pt x="2286" y="6335"/>
                  </a:lnTo>
                  <a:lnTo>
                    <a:pt x="2600" y="6410"/>
                  </a:lnTo>
                  <a:lnTo>
                    <a:pt x="2914" y="6469"/>
                  </a:lnTo>
                  <a:lnTo>
                    <a:pt x="3243" y="6484"/>
                  </a:lnTo>
                  <a:lnTo>
                    <a:pt x="3571" y="6469"/>
                  </a:lnTo>
                  <a:lnTo>
                    <a:pt x="3900" y="6410"/>
                  </a:lnTo>
                  <a:lnTo>
                    <a:pt x="4214" y="6335"/>
                  </a:lnTo>
                  <a:lnTo>
                    <a:pt x="4512" y="6230"/>
                  </a:lnTo>
                  <a:lnTo>
                    <a:pt x="4796" y="6096"/>
                  </a:lnTo>
                  <a:lnTo>
                    <a:pt x="5065" y="5931"/>
                  </a:lnTo>
                  <a:lnTo>
                    <a:pt x="5304" y="5737"/>
                  </a:lnTo>
                  <a:lnTo>
                    <a:pt x="5543" y="5528"/>
                  </a:lnTo>
                  <a:lnTo>
                    <a:pt x="5752" y="5304"/>
                  </a:lnTo>
                  <a:lnTo>
                    <a:pt x="5932" y="5050"/>
                  </a:lnTo>
                  <a:lnTo>
                    <a:pt x="6096" y="4781"/>
                  </a:lnTo>
                  <a:lnTo>
                    <a:pt x="6230" y="4497"/>
                  </a:lnTo>
                  <a:lnTo>
                    <a:pt x="6350" y="4199"/>
                  </a:lnTo>
                  <a:lnTo>
                    <a:pt x="6425" y="3900"/>
                  </a:lnTo>
                  <a:lnTo>
                    <a:pt x="6470" y="3571"/>
                  </a:lnTo>
                  <a:lnTo>
                    <a:pt x="6484" y="3242"/>
                  </a:lnTo>
                  <a:lnTo>
                    <a:pt x="6470" y="2914"/>
                  </a:lnTo>
                  <a:lnTo>
                    <a:pt x="6425" y="2585"/>
                  </a:lnTo>
                  <a:lnTo>
                    <a:pt x="6350" y="2271"/>
                  </a:lnTo>
                  <a:lnTo>
                    <a:pt x="6230" y="1987"/>
                  </a:lnTo>
                  <a:lnTo>
                    <a:pt x="6096" y="1704"/>
                  </a:lnTo>
                  <a:lnTo>
                    <a:pt x="5932" y="1435"/>
                  </a:lnTo>
                  <a:lnTo>
                    <a:pt x="5752" y="1181"/>
                  </a:lnTo>
                  <a:lnTo>
                    <a:pt x="5543" y="957"/>
                  </a:lnTo>
                  <a:lnTo>
                    <a:pt x="5304" y="747"/>
                  </a:lnTo>
                  <a:lnTo>
                    <a:pt x="5065" y="553"/>
                  </a:lnTo>
                  <a:lnTo>
                    <a:pt x="4796" y="389"/>
                  </a:lnTo>
                  <a:lnTo>
                    <a:pt x="4512" y="254"/>
                  </a:lnTo>
                  <a:lnTo>
                    <a:pt x="4214" y="150"/>
                  </a:lnTo>
                  <a:lnTo>
                    <a:pt x="3900" y="60"/>
                  </a:lnTo>
                  <a:lnTo>
                    <a:pt x="3571" y="15"/>
                  </a:lnTo>
                  <a:lnTo>
                    <a:pt x="32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1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Summary (with lag features)</a:t>
            </a:r>
            <a:endParaRPr dirty="0"/>
          </a:p>
        </p:txBody>
      </p:sp>
      <p:graphicFrame>
        <p:nvGraphicFramePr>
          <p:cNvPr id="41" name="Table 41">
            <a:extLst>
              <a:ext uri="{FF2B5EF4-FFF2-40B4-BE49-F238E27FC236}">
                <a16:creationId xmlns:a16="http://schemas.microsoft.com/office/drawing/2014/main" id="{8CAAFD7D-E1BB-EE1E-59A8-FDDD5C37B8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508910"/>
              </p:ext>
            </p:extLst>
          </p:nvPr>
        </p:nvGraphicFramePr>
        <p:xfrm>
          <a:off x="403247" y="1004993"/>
          <a:ext cx="7373680" cy="3602053"/>
        </p:xfrm>
        <a:graphic>
          <a:graphicData uri="http://schemas.openxmlformats.org/drawingml/2006/table">
            <a:tbl>
              <a:tblPr firstRow="1" bandRow="1">
                <a:tableStyleId>{D655B1A4-A964-484E-B66A-1FFD07528006}</a:tableStyleId>
              </a:tblPr>
              <a:tblGrid>
                <a:gridCol w="716955">
                  <a:extLst>
                    <a:ext uri="{9D8B030D-6E8A-4147-A177-3AD203B41FA5}">
                      <a16:colId xmlns:a16="http://schemas.microsoft.com/office/drawing/2014/main" val="57621498"/>
                    </a:ext>
                  </a:extLst>
                </a:gridCol>
                <a:gridCol w="957672">
                  <a:extLst>
                    <a:ext uri="{9D8B030D-6E8A-4147-A177-3AD203B41FA5}">
                      <a16:colId xmlns:a16="http://schemas.microsoft.com/office/drawing/2014/main" val="1917846348"/>
                    </a:ext>
                  </a:extLst>
                </a:gridCol>
                <a:gridCol w="1446028">
                  <a:extLst>
                    <a:ext uri="{9D8B030D-6E8A-4147-A177-3AD203B41FA5}">
                      <a16:colId xmlns:a16="http://schemas.microsoft.com/office/drawing/2014/main" val="2855282410"/>
                    </a:ext>
                  </a:extLst>
                </a:gridCol>
                <a:gridCol w="1041991">
                  <a:extLst>
                    <a:ext uri="{9D8B030D-6E8A-4147-A177-3AD203B41FA5}">
                      <a16:colId xmlns:a16="http://schemas.microsoft.com/office/drawing/2014/main" val="3392871950"/>
                    </a:ext>
                  </a:extLst>
                </a:gridCol>
                <a:gridCol w="1212112">
                  <a:extLst>
                    <a:ext uri="{9D8B030D-6E8A-4147-A177-3AD203B41FA5}">
                      <a16:colId xmlns:a16="http://schemas.microsoft.com/office/drawing/2014/main" val="3906721963"/>
                    </a:ext>
                  </a:extLst>
                </a:gridCol>
                <a:gridCol w="1998922">
                  <a:extLst>
                    <a:ext uri="{9D8B030D-6E8A-4147-A177-3AD203B41FA5}">
                      <a16:colId xmlns:a16="http://schemas.microsoft.com/office/drawing/2014/main" val="2956591316"/>
                    </a:ext>
                  </a:extLst>
                </a:gridCol>
              </a:tblGrid>
              <a:tr h="280604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Model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MAPE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MAPE with lag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RMS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RMS with lag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Seasonality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22870"/>
                  </a:ext>
                </a:extLst>
              </a:tr>
              <a:tr h="77498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Model 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55.153%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55.158%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0.9226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0.9224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8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693681"/>
                  </a:ext>
                </a:extLst>
              </a:tr>
              <a:tr h="81506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Model 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54.809%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54.23%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0.9280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0.9267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8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665977"/>
                  </a:ext>
                </a:extLst>
              </a:tr>
              <a:tr h="86570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Model 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55.05%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54.97%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0.9279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0.9267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8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307490"/>
                  </a:ext>
                </a:extLst>
              </a:tr>
              <a:tr h="86570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Model 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56.42%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56.28%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0.931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0.9333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8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351052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871AD81F-3B8A-89FD-3D43-8445348802C2}"/>
              </a:ext>
            </a:extLst>
          </p:cNvPr>
          <p:cNvGrpSpPr/>
          <p:nvPr/>
        </p:nvGrpSpPr>
        <p:grpSpPr>
          <a:xfrm>
            <a:off x="5993725" y="1324451"/>
            <a:ext cx="1499995" cy="3166332"/>
            <a:chOff x="6304304" y="1394490"/>
            <a:chExt cx="1499995" cy="3166332"/>
          </a:xfrm>
        </p:grpSpPr>
        <p:pic>
          <p:nvPicPr>
            <p:cNvPr id="6146" name="Picture 2" descr="image">
              <a:extLst>
                <a:ext uri="{FF2B5EF4-FFF2-40B4-BE49-F238E27FC236}">
                  <a16:creationId xmlns:a16="http://schemas.microsoft.com/office/drawing/2014/main" id="{8FBBF25E-D770-DB8A-4212-2CEA1FD183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4305" y="1394490"/>
              <a:ext cx="1499993" cy="6580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8" name="Picture 4" descr="image">
              <a:extLst>
                <a:ext uri="{FF2B5EF4-FFF2-40B4-BE49-F238E27FC236}">
                  <a16:creationId xmlns:a16="http://schemas.microsoft.com/office/drawing/2014/main" id="{F6F4D153-4F42-8781-4A4E-1345E83901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4304" y="2230577"/>
              <a:ext cx="1499994" cy="6580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0" name="Picture 6" descr="image">
              <a:extLst>
                <a:ext uri="{FF2B5EF4-FFF2-40B4-BE49-F238E27FC236}">
                  <a16:creationId xmlns:a16="http://schemas.microsoft.com/office/drawing/2014/main" id="{BBAB64A1-5FB6-5127-6776-C8F4B604E1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4305" y="3066664"/>
              <a:ext cx="1499993" cy="6580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2" name="Picture 8" descr="image">
              <a:extLst>
                <a:ext uri="{FF2B5EF4-FFF2-40B4-BE49-F238E27FC236}">
                  <a16:creationId xmlns:a16="http://schemas.microsoft.com/office/drawing/2014/main" id="{C9C2C647-5003-A822-A8F1-290CE60EB3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4304" y="3902751"/>
              <a:ext cx="1499995" cy="6580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95395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32"/>
          <p:cNvSpPr/>
          <p:nvPr/>
        </p:nvSpPr>
        <p:spPr>
          <a:xfrm>
            <a:off x="5683350" y="3550875"/>
            <a:ext cx="3000000" cy="1181100"/>
          </a:xfrm>
          <a:prstGeom prst="roundRect">
            <a:avLst>
              <a:gd name="adj" fmla="val 8324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7" name="Google Shape;1437;p32"/>
          <p:cNvSpPr/>
          <p:nvPr/>
        </p:nvSpPr>
        <p:spPr>
          <a:xfrm>
            <a:off x="5683350" y="1219200"/>
            <a:ext cx="3000000" cy="1181100"/>
          </a:xfrm>
          <a:prstGeom prst="roundRect">
            <a:avLst>
              <a:gd name="adj" fmla="val 10110"/>
            </a:avLst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8" name="Google Shape;1438;p32"/>
          <p:cNvSpPr/>
          <p:nvPr/>
        </p:nvSpPr>
        <p:spPr>
          <a:xfrm>
            <a:off x="457200" y="2332700"/>
            <a:ext cx="4115100" cy="1285800"/>
          </a:xfrm>
          <a:prstGeom prst="roundRect">
            <a:avLst>
              <a:gd name="adj" fmla="val 70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9" name="Google Shape;1439;p3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Scope</a:t>
            </a:r>
            <a:endParaRPr dirty="0"/>
          </a:p>
        </p:txBody>
      </p:sp>
      <p:grpSp>
        <p:nvGrpSpPr>
          <p:cNvPr id="1440" name="Google Shape;1440;p32"/>
          <p:cNvGrpSpPr/>
          <p:nvPr/>
        </p:nvGrpSpPr>
        <p:grpSpPr>
          <a:xfrm>
            <a:off x="457126" y="1219157"/>
            <a:ext cx="1222740" cy="2516543"/>
            <a:chOff x="-2050539" y="1195241"/>
            <a:chExt cx="1087557" cy="2238519"/>
          </a:xfrm>
        </p:grpSpPr>
        <p:sp>
          <p:nvSpPr>
            <p:cNvPr id="1441" name="Google Shape;1441;p32"/>
            <p:cNvSpPr/>
            <p:nvPr/>
          </p:nvSpPr>
          <p:spPr>
            <a:xfrm>
              <a:off x="-2050539" y="1195241"/>
              <a:ext cx="1087557" cy="2238519"/>
            </a:xfrm>
            <a:custGeom>
              <a:avLst/>
              <a:gdLst/>
              <a:ahLst/>
              <a:cxnLst/>
              <a:rect l="l" t="t" r="r" b="b"/>
              <a:pathLst>
                <a:path w="38679" h="79613" extrusionOk="0">
                  <a:moveTo>
                    <a:pt x="1912" y="0"/>
                  </a:moveTo>
                  <a:lnTo>
                    <a:pt x="1718" y="15"/>
                  </a:lnTo>
                  <a:lnTo>
                    <a:pt x="1524" y="45"/>
                  </a:lnTo>
                  <a:lnTo>
                    <a:pt x="1345" y="90"/>
                  </a:lnTo>
                  <a:lnTo>
                    <a:pt x="1165" y="150"/>
                  </a:lnTo>
                  <a:lnTo>
                    <a:pt x="1001" y="239"/>
                  </a:lnTo>
                  <a:lnTo>
                    <a:pt x="837" y="329"/>
                  </a:lnTo>
                  <a:lnTo>
                    <a:pt x="702" y="448"/>
                  </a:lnTo>
                  <a:lnTo>
                    <a:pt x="568" y="568"/>
                  </a:lnTo>
                  <a:lnTo>
                    <a:pt x="433" y="702"/>
                  </a:lnTo>
                  <a:lnTo>
                    <a:pt x="329" y="852"/>
                  </a:lnTo>
                  <a:lnTo>
                    <a:pt x="239" y="1001"/>
                  </a:lnTo>
                  <a:lnTo>
                    <a:pt x="150" y="1165"/>
                  </a:lnTo>
                  <a:lnTo>
                    <a:pt x="90" y="1345"/>
                  </a:lnTo>
                  <a:lnTo>
                    <a:pt x="45" y="1524"/>
                  </a:lnTo>
                  <a:lnTo>
                    <a:pt x="15" y="1718"/>
                  </a:lnTo>
                  <a:lnTo>
                    <a:pt x="0" y="1912"/>
                  </a:lnTo>
                  <a:lnTo>
                    <a:pt x="0" y="77058"/>
                  </a:lnTo>
                  <a:lnTo>
                    <a:pt x="15" y="77312"/>
                  </a:lnTo>
                  <a:lnTo>
                    <a:pt x="60" y="77566"/>
                  </a:lnTo>
                  <a:lnTo>
                    <a:pt x="120" y="77820"/>
                  </a:lnTo>
                  <a:lnTo>
                    <a:pt x="209" y="78044"/>
                  </a:lnTo>
                  <a:lnTo>
                    <a:pt x="314" y="78268"/>
                  </a:lnTo>
                  <a:lnTo>
                    <a:pt x="433" y="78477"/>
                  </a:lnTo>
                  <a:lnTo>
                    <a:pt x="583" y="78687"/>
                  </a:lnTo>
                  <a:lnTo>
                    <a:pt x="747" y="78866"/>
                  </a:lnTo>
                  <a:lnTo>
                    <a:pt x="941" y="79030"/>
                  </a:lnTo>
                  <a:lnTo>
                    <a:pt x="1136" y="79180"/>
                  </a:lnTo>
                  <a:lnTo>
                    <a:pt x="1345" y="79299"/>
                  </a:lnTo>
                  <a:lnTo>
                    <a:pt x="1569" y="79419"/>
                  </a:lnTo>
                  <a:lnTo>
                    <a:pt x="1808" y="79493"/>
                  </a:lnTo>
                  <a:lnTo>
                    <a:pt x="2047" y="79553"/>
                  </a:lnTo>
                  <a:lnTo>
                    <a:pt x="2301" y="79598"/>
                  </a:lnTo>
                  <a:lnTo>
                    <a:pt x="2555" y="79613"/>
                  </a:lnTo>
                  <a:lnTo>
                    <a:pt x="36124" y="79613"/>
                  </a:lnTo>
                  <a:lnTo>
                    <a:pt x="36378" y="79598"/>
                  </a:lnTo>
                  <a:lnTo>
                    <a:pt x="36632" y="79553"/>
                  </a:lnTo>
                  <a:lnTo>
                    <a:pt x="36886" y="79493"/>
                  </a:lnTo>
                  <a:lnTo>
                    <a:pt x="37110" y="79419"/>
                  </a:lnTo>
                  <a:lnTo>
                    <a:pt x="37334" y="79299"/>
                  </a:lnTo>
                  <a:lnTo>
                    <a:pt x="37558" y="79180"/>
                  </a:lnTo>
                  <a:lnTo>
                    <a:pt x="37753" y="79030"/>
                  </a:lnTo>
                  <a:lnTo>
                    <a:pt x="37932" y="78866"/>
                  </a:lnTo>
                  <a:lnTo>
                    <a:pt x="38096" y="78687"/>
                  </a:lnTo>
                  <a:lnTo>
                    <a:pt x="38246" y="78477"/>
                  </a:lnTo>
                  <a:lnTo>
                    <a:pt x="38365" y="78268"/>
                  </a:lnTo>
                  <a:lnTo>
                    <a:pt x="38485" y="78044"/>
                  </a:lnTo>
                  <a:lnTo>
                    <a:pt x="38559" y="77820"/>
                  </a:lnTo>
                  <a:lnTo>
                    <a:pt x="38634" y="77566"/>
                  </a:lnTo>
                  <a:lnTo>
                    <a:pt x="38664" y="77312"/>
                  </a:lnTo>
                  <a:lnTo>
                    <a:pt x="38679" y="77058"/>
                  </a:lnTo>
                  <a:lnTo>
                    <a:pt x="38679" y="1912"/>
                  </a:lnTo>
                  <a:lnTo>
                    <a:pt x="38664" y="1718"/>
                  </a:lnTo>
                  <a:lnTo>
                    <a:pt x="38634" y="1524"/>
                  </a:lnTo>
                  <a:lnTo>
                    <a:pt x="38589" y="1345"/>
                  </a:lnTo>
                  <a:lnTo>
                    <a:pt x="38529" y="1165"/>
                  </a:lnTo>
                  <a:lnTo>
                    <a:pt x="38455" y="1001"/>
                  </a:lnTo>
                  <a:lnTo>
                    <a:pt x="38350" y="852"/>
                  </a:lnTo>
                  <a:lnTo>
                    <a:pt x="38246" y="702"/>
                  </a:lnTo>
                  <a:lnTo>
                    <a:pt x="38126" y="568"/>
                  </a:lnTo>
                  <a:lnTo>
                    <a:pt x="37992" y="448"/>
                  </a:lnTo>
                  <a:lnTo>
                    <a:pt x="37842" y="329"/>
                  </a:lnTo>
                  <a:lnTo>
                    <a:pt x="37678" y="239"/>
                  </a:lnTo>
                  <a:lnTo>
                    <a:pt x="37514" y="150"/>
                  </a:lnTo>
                  <a:lnTo>
                    <a:pt x="37334" y="90"/>
                  </a:lnTo>
                  <a:lnTo>
                    <a:pt x="37155" y="45"/>
                  </a:lnTo>
                  <a:lnTo>
                    <a:pt x="36961" y="15"/>
                  </a:lnTo>
                  <a:lnTo>
                    <a:pt x="367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2"/>
            <p:cNvSpPr/>
            <p:nvPr/>
          </p:nvSpPr>
          <p:spPr>
            <a:xfrm>
              <a:off x="-2050539" y="1195241"/>
              <a:ext cx="1087557" cy="2238519"/>
            </a:xfrm>
            <a:custGeom>
              <a:avLst/>
              <a:gdLst/>
              <a:ahLst/>
              <a:cxnLst/>
              <a:rect l="l" t="t" r="r" b="b"/>
              <a:pathLst>
                <a:path w="38679" h="79613" fill="none" extrusionOk="0">
                  <a:moveTo>
                    <a:pt x="38679" y="1912"/>
                  </a:moveTo>
                  <a:lnTo>
                    <a:pt x="38679" y="77058"/>
                  </a:lnTo>
                  <a:lnTo>
                    <a:pt x="38679" y="77058"/>
                  </a:lnTo>
                  <a:lnTo>
                    <a:pt x="38664" y="77312"/>
                  </a:lnTo>
                  <a:lnTo>
                    <a:pt x="38634" y="77566"/>
                  </a:lnTo>
                  <a:lnTo>
                    <a:pt x="38559" y="77820"/>
                  </a:lnTo>
                  <a:lnTo>
                    <a:pt x="38485" y="78044"/>
                  </a:lnTo>
                  <a:lnTo>
                    <a:pt x="38365" y="78268"/>
                  </a:lnTo>
                  <a:lnTo>
                    <a:pt x="38246" y="78477"/>
                  </a:lnTo>
                  <a:lnTo>
                    <a:pt x="38096" y="78687"/>
                  </a:lnTo>
                  <a:lnTo>
                    <a:pt x="37932" y="78866"/>
                  </a:lnTo>
                  <a:lnTo>
                    <a:pt x="37753" y="79030"/>
                  </a:lnTo>
                  <a:lnTo>
                    <a:pt x="37558" y="79180"/>
                  </a:lnTo>
                  <a:lnTo>
                    <a:pt x="37334" y="79299"/>
                  </a:lnTo>
                  <a:lnTo>
                    <a:pt x="37110" y="79419"/>
                  </a:lnTo>
                  <a:lnTo>
                    <a:pt x="36886" y="79493"/>
                  </a:lnTo>
                  <a:lnTo>
                    <a:pt x="36632" y="79553"/>
                  </a:lnTo>
                  <a:lnTo>
                    <a:pt x="36378" y="79598"/>
                  </a:lnTo>
                  <a:lnTo>
                    <a:pt x="36124" y="79613"/>
                  </a:lnTo>
                  <a:lnTo>
                    <a:pt x="2555" y="79613"/>
                  </a:lnTo>
                  <a:lnTo>
                    <a:pt x="2555" y="79613"/>
                  </a:lnTo>
                  <a:lnTo>
                    <a:pt x="2301" y="79598"/>
                  </a:lnTo>
                  <a:lnTo>
                    <a:pt x="2047" y="79553"/>
                  </a:lnTo>
                  <a:lnTo>
                    <a:pt x="1808" y="79493"/>
                  </a:lnTo>
                  <a:lnTo>
                    <a:pt x="1569" y="79419"/>
                  </a:lnTo>
                  <a:lnTo>
                    <a:pt x="1345" y="79299"/>
                  </a:lnTo>
                  <a:lnTo>
                    <a:pt x="1136" y="79180"/>
                  </a:lnTo>
                  <a:lnTo>
                    <a:pt x="941" y="79030"/>
                  </a:lnTo>
                  <a:lnTo>
                    <a:pt x="747" y="78866"/>
                  </a:lnTo>
                  <a:lnTo>
                    <a:pt x="583" y="78687"/>
                  </a:lnTo>
                  <a:lnTo>
                    <a:pt x="433" y="78477"/>
                  </a:lnTo>
                  <a:lnTo>
                    <a:pt x="314" y="78268"/>
                  </a:lnTo>
                  <a:lnTo>
                    <a:pt x="209" y="78044"/>
                  </a:lnTo>
                  <a:lnTo>
                    <a:pt x="120" y="77820"/>
                  </a:lnTo>
                  <a:lnTo>
                    <a:pt x="60" y="77566"/>
                  </a:lnTo>
                  <a:lnTo>
                    <a:pt x="15" y="77312"/>
                  </a:lnTo>
                  <a:lnTo>
                    <a:pt x="0" y="77058"/>
                  </a:lnTo>
                  <a:lnTo>
                    <a:pt x="0" y="1912"/>
                  </a:lnTo>
                  <a:lnTo>
                    <a:pt x="0" y="1912"/>
                  </a:lnTo>
                  <a:lnTo>
                    <a:pt x="15" y="1718"/>
                  </a:lnTo>
                  <a:lnTo>
                    <a:pt x="45" y="1524"/>
                  </a:lnTo>
                  <a:lnTo>
                    <a:pt x="90" y="1345"/>
                  </a:lnTo>
                  <a:lnTo>
                    <a:pt x="150" y="1165"/>
                  </a:lnTo>
                  <a:lnTo>
                    <a:pt x="239" y="1001"/>
                  </a:lnTo>
                  <a:lnTo>
                    <a:pt x="329" y="852"/>
                  </a:lnTo>
                  <a:lnTo>
                    <a:pt x="433" y="702"/>
                  </a:lnTo>
                  <a:lnTo>
                    <a:pt x="568" y="568"/>
                  </a:lnTo>
                  <a:lnTo>
                    <a:pt x="702" y="448"/>
                  </a:lnTo>
                  <a:lnTo>
                    <a:pt x="837" y="329"/>
                  </a:lnTo>
                  <a:lnTo>
                    <a:pt x="1001" y="239"/>
                  </a:lnTo>
                  <a:lnTo>
                    <a:pt x="1165" y="150"/>
                  </a:lnTo>
                  <a:lnTo>
                    <a:pt x="1345" y="90"/>
                  </a:lnTo>
                  <a:lnTo>
                    <a:pt x="1524" y="45"/>
                  </a:lnTo>
                  <a:lnTo>
                    <a:pt x="1718" y="15"/>
                  </a:lnTo>
                  <a:lnTo>
                    <a:pt x="1912" y="0"/>
                  </a:lnTo>
                  <a:lnTo>
                    <a:pt x="36767" y="0"/>
                  </a:lnTo>
                  <a:lnTo>
                    <a:pt x="36767" y="0"/>
                  </a:lnTo>
                  <a:lnTo>
                    <a:pt x="36961" y="15"/>
                  </a:lnTo>
                  <a:lnTo>
                    <a:pt x="37155" y="45"/>
                  </a:lnTo>
                  <a:lnTo>
                    <a:pt x="37334" y="90"/>
                  </a:lnTo>
                  <a:lnTo>
                    <a:pt x="37514" y="150"/>
                  </a:lnTo>
                  <a:lnTo>
                    <a:pt x="37678" y="239"/>
                  </a:lnTo>
                  <a:lnTo>
                    <a:pt x="37842" y="329"/>
                  </a:lnTo>
                  <a:lnTo>
                    <a:pt x="37992" y="448"/>
                  </a:lnTo>
                  <a:lnTo>
                    <a:pt x="38126" y="568"/>
                  </a:lnTo>
                  <a:lnTo>
                    <a:pt x="38246" y="702"/>
                  </a:lnTo>
                  <a:lnTo>
                    <a:pt x="38350" y="852"/>
                  </a:lnTo>
                  <a:lnTo>
                    <a:pt x="38455" y="1001"/>
                  </a:lnTo>
                  <a:lnTo>
                    <a:pt x="38529" y="1165"/>
                  </a:lnTo>
                  <a:lnTo>
                    <a:pt x="38589" y="1345"/>
                  </a:lnTo>
                  <a:lnTo>
                    <a:pt x="38634" y="1524"/>
                  </a:lnTo>
                  <a:lnTo>
                    <a:pt x="38664" y="1718"/>
                  </a:lnTo>
                  <a:lnTo>
                    <a:pt x="38679" y="191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2"/>
            <p:cNvSpPr/>
            <p:nvPr/>
          </p:nvSpPr>
          <p:spPr>
            <a:xfrm>
              <a:off x="-2050539" y="1195241"/>
              <a:ext cx="1087557" cy="202474"/>
            </a:xfrm>
            <a:custGeom>
              <a:avLst/>
              <a:gdLst/>
              <a:ahLst/>
              <a:cxnLst/>
              <a:rect l="l" t="t" r="r" b="b"/>
              <a:pathLst>
                <a:path w="38679" h="7201" extrusionOk="0">
                  <a:moveTo>
                    <a:pt x="1912" y="0"/>
                  </a:moveTo>
                  <a:lnTo>
                    <a:pt x="1718" y="15"/>
                  </a:lnTo>
                  <a:lnTo>
                    <a:pt x="1524" y="45"/>
                  </a:lnTo>
                  <a:lnTo>
                    <a:pt x="1345" y="90"/>
                  </a:lnTo>
                  <a:lnTo>
                    <a:pt x="1165" y="150"/>
                  </a:lnTo>
                  <a:lnTo>
                    <a:pt x="1001" y="239"/>
                  </a:lnTo>
                  <a:lnTo>
                    <a:pt x="837" y="329"/>
                  </a:lnTo>
                  <a:lnTo>
                    <a:pt x="702" y="448"/>
                  </a:lnTo>
                  <a:lnTo>
                    <a:pt x="568" y="568"/>
                  </a:lnTo>
                  <a:lnTo>
                    <a:pt x="433" y="702"/>
                  </a:lnTo>
                  <a:lnTo>
                    <a:pt x="329" y="852"/>
                  </a:lnTo>
                  <a:lnTo>
                    <a:pt x="239" y="1001"/>
                  </a:lnTo>
                  <a:lnTo>
                    <a:pt x="150" y="1165"/>
                  </a:lnTo>
                  <a:lnTo>
                    <a:pt x="90" y="1345"/>
                  </a:lnTo>
                  <a:lnTo>
                    <a:pt x="45" y="1524"/>
                  </a:lnTo>
                  <a:lnTo>
                    <a:pt x="15" y="1718"/>
                  </a:lnTo>
                  <a:lnTo>
                    <a:pt x="0" y="1912"/>
                  </a:lnTo>
                  <a:lnTo>
                    <a:pt x="0" y="7201"/>
                  </a:lnTo>
                  <a:lnTo>
                    <a:pt x="38679" y="7201"/>
                  </a:lnTo>
                  <a:lnTo>
                    <a:pt x="38679" y="1912"/>
                  </a:lnTo>
                  <a:lnTo>
                    <a:pt x="38664" y="1718"/>
                  </a:lnTo>
                  <a:lnTo>
                    <a:pt x="38634" y="1524"/>
                  </a:lnTo>
                  <a:lnTo>
                    <a:pt x="38589" y="1345"/>
                  </a:lnTo>
                  <a:lnTo>
                    <a:pt x="38529" y="1165"/>
                  </a:lnTo>
                  <a:lnTo>
                    <a:pt x="38455" y="1001"/>
                  </a:lnTo>
                  <a:lnTo>
                    <a:pt x="38350" y="852"/>
                  </a:lnTo>
                  <a:lnTo>
                    <a:pt x="38246" y="702"/>
                  </a:lnTo>
                  <a:lnTo>
                    <a:pt x="38126" y="568"/>
                  </a:lnTo>
                  <a:lnTo>
                    <a:pt x="37992" y="448"/>
                  </a:lnTo>
                  <a:lnTo>
                    <a:pt x="37842" y="329"/>
                  </a:lnTo>
                  <a:lnTo>
                    <a:pt x="37678" y="239"/>
                  </a:lnTo>
                  <a:lnTo>
                    <a:pt x="37514" y="150"/>
                  </a:lnTo>
                  <a:lnTo>
                    <a:pt x="37334" y="90"/>
                  </a:lnTo>
                  <a:lnTo>
                    <a:pt x="37155" y="45"/>
                  </a:lnTo>
                  <a:lnTo>
                    <a:pt x="36961" y="15"/>
                  </a:lnTo>
                  <a:lnTo>
                    <a:pt x="367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2"/>
            <p:cNvSpPr/>
            <p:nvPr/>
          </p:nvSpPr>
          <p:spPr>
            <a:xfrm>
              <a:off x="-1296958" y="1251533"/>
              <a:ext cx="70603" cy="70575"/>
            </a:xfrm>
            <a:custGeom>
              <a:avLst/>
              <a:gdLst/>
              <a:ahLst/>
              <a:cxnLst/>
              <a:rect l="l" t="t" r="r" b="b"/>
              <a:pathLst>
                <a:path w="2511" h="2510" extrusionOk="0">
                  <a:moveTo>
                    <a:pt x="1121" y="0"/>
                  </a:moveTo>
                  <a:lnTo>
                    <a:pt x="1002" y="30"/>
                  </a:lnTo>
                  <a:lnTo>
                    <a:pt x="882" y="60"/>
                  </a:lnTo>
                  <a:lnTo>
                    <a:pt x="763" y="105"/>
                  </a:lnTo>
                  <a:lnTo>
                    <a:pt x="658" y="149"/>
                  </a:lnTo>
                  <a:lnTo>
                    <a:pt x="554" y="209"/>
                  </a:lnTo>
                  <a:lnTo>
                    <a:pt x="449" y="284"/>
                  </a:lnTo>
                  <a:lnTo>
                    <a:pt x="359" y="374"/>
                  </a:lnTo>
                  <a:lnTo>
                    <a:pt x="285" y="463"/>
                  </a:lnTo>
                  <a:lnTo>
                    <a:pt x="210" y="553"/>
                  </a:lnTo>
                  <a:lnTo>
                    <a:pt x="150" y="657"/>
                  </a:lnTo>
                  <a:lnTo>
                    <a:pt x="91" y="762"/>
                  </a:lnTo>
                  <a:lnTo>
                    <a:pt x="61" y="881"/>
                  </a:lnTo>
                  <a:lnTo>
                    <a:pt x="31" y="1001"/>
                  </a:lnTo>
                  <a:lnTo>
                    <a:pt x="1" y="1120"/>
                  </a:lnTo>
                  <a:lnTo>
                    <a:pt x="1" y="1255"/>
                  </a:lnTo>
                  <a:lnTo>
                    <a:pt x="1" y="1389"/>
                  </a:lnTo>
                  <a:lnTo>
                    <a:pt x="31" y="1509"/>
                  </a:lnTo>
                  <a:lnTo>
                    <a:pt x="61" y="1628"/>
                  </a:lnTo>
                  <a:lnTo>
                    <a:pt x="91" y="1748"/>
                  </a:lnTo>
                  <a:lnTo>
                    <a:pt x="150" y="1853"/>
                  </a:lnTo>
                  <a:lnTo>
                    <a:pt x="210" y="1957"/>
                  </a:lnTo>
                  <a:lnTo>
                    <a:pt x="285" y="2062"/>
                  </a:lnTo>
                  <a:lnTo>
                    <a:pt x="359" y="2151"/>
                  </a:lnTo>
                  <a:lnTo>
                    <a:pt x="449" y="2226"/>
                  </a:lnTo>
                  <a:lnTo>
                    <a:pt x="554" y="2301"/>
                  </a:lnTo>
                  <a:lnTo>
                    <a:pt x="658" y="2360"/>
                  </a:lnTo>
                  <a:lnTo>
                    <a:pt x="763" y="2420"/>
                  </a:lnTo>
                  <a:lnTo>
                    <a:pt x="882" y="2450"/>
                  </a:lnTo>
                  <a:lnTo>
                    <a:pt x="1002" y="2495"/>
                  </a:lnTo>
                  <a:lnTo>
                    <a:pt x="1121" y="2510"/>
                  </a:lnTo>
                  <a:lnTo>
                    <a:pt x="1390" y="2510"/>
                  </a:lnTo>
                  <a:lnTo>
                    <a:pt x="1510" y="2495"/>
                  </a:lnTo>
                  <a:lnTo>
                    <a:pt x="1629" y="2450"/>
                  </a:lnTo>
                  <a:lnTo>
                    <a:pt x="1749" y="2420"/>
                  </a:lnTo>
                  <a:lnTo>
                    <a:pt x="1853" y="2360"/>
                  </a:lnTo>
                  <a:lnTo>
                    <a:pt x="1958" y="2301"/>
                  </a:lnTo>
                  <a:lnTo>
                    <a:pt x="2063" y="2226"/>
                  </a:lnTo>
                  <a:lnTo>
                    <a:pt x="2137" y="2151"/>
                  </a:lnTo>
                  <a:lnTo>
                    <a:pt x="2227" y="2062"/>
                  </a:lnTo>
                  <a:lnTo>
                    <a:pt x="2302" y="1957"/>
                  </a:lnTo>
                  <a:lnTo>
                    <a:pt x="2361" y="1853"/>
                  </a:lnTo>
                  <a:lnTo>
                    <a:pt x="2421" y="1748"/>
                  </a:lnTo>
                  <a:lnTo>
                    <a:pt x="2451" y="1628"/>
                  </a:lnTo>
                  <a:lnTo>
                    <a:pt x="2481" y="1509"/>
                  </a:lnTo>
                  <a:lnTo>
                    <a:pt x="2511" y="1389"/>
                  </a:lnTo>
                  <a:lnTo>
                    <a:pt x="2511" y="1255"/>
                  </a:lnTo>
                  <a:lnTo>
                    <a:pt x="2511" y="1120"/>
                  </a:lnTo>
                  <a:lnTo>
                    <a:pt x="2481" y="1001"/>
                  </a:lnTo>
                  <a:lnTo>
                    <a:pt x="2451" y="881"/>
                  </a:lnTo>
                  <a:lnTo>
                    <a:pt x="2421" y="762"/>
                  </a:lnTo>
                  <a:lnTo>
                    <a:pt x="2361" y="657"/>
                  </a:lnTo>
                  <a:lnTo>
                    <a:pt x="2302" y="553"/>
                  </a:lnTo>
                  <a:lnTo>
                    <a:pt x="2227" y="463"/>
                  </a:lnTo>
                  <a:lnTo>
                    <a:pt x="2137" y="374"/>
                  </a:lnTo>
                  <a:lnTo>
                    <a:pt x="2063" y="284"/>
                  </a:lnTo>
                  <a:lnTo>
                    <a:pt x="1958" y="209"/>
                  </a:lnTo>
                  <a:lnTo>
                    <a:pt x="1853" y="149"/>
                  </a:lnTo>
                  <a:lnTo>
                    <a:pt x="1749" y="105"/>
                  </a:lnTo>
                  <a:lnTo>
                    <a:pt x="1629" y="60"/>
                  </a:lnTo>
                  <a:lnTo>
                    <a:pt x="1510" y="30"/>
                  </a:lnTo>
                  <a:lnTo>
                    <a:pt x="13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2"/>
            <p:cNvSpPr/>
            <p:nvPr/>
          </p:nvSpPr>
          <p:spPr>
            <a:xfrm>
              <a:off x="-1182266" y="1251533"/>
              <a:ext cx="70603" cy="70575"/>
            </a:xfrm>
            <a:custGeom>
              <a:avLst/>
              <a:gdLst/>
              <a:ahLst/>
              <a:cxnLst/>
              <a:rect l="l" t="t" r="r" b="b"/>
              <a:pathLst>
                <a:path w="2511" h="2510" extrusionOk="0">
                  <a:moveTo>
                    <a:pt x="1121" y="0"/>
                  </a:moveTo>
                  <a:lnTo>
                    <a:pt x="1001" y="30"/>
                  </a:lnTo>
                  <a:lnTo>
                    <a:pt x="882" y="60"/>
                  </a:lnTo>
                  <a:lnTo>
                    <a:pt x="762" y="105"/>
                  </a:lnTo>
                  <a:lnTo>
                    <a:pt x="658" y="149"/>
                  </a:lnTo>
                  <a:lnTo>
                    <a:pt x="553" y="209"/>
                  </a:lnTo>
                  <a:lnTo>
                    <a:pt x="449" y="284"/>
                  </a:lnTo>
                  <a:lnTo>
                    <a:pt x="359" y="374"/>
                  </a:lnTo>
                  <a:lnTo>
                    <a:pt x="284" y="463"/>
                  </a:lnTo>
                  <a:lnTo>
                    <a:pt x="210" y="553"/>
                  </a:lnTo>
                  <a:lnTo>
                    <a:pt x="150" y="657"/>
                  </a:lnTo>
                  <a:lnTo>
                    <a:pt x="90" y="762"/>
                  </a:lnTo>
                  <a:lnTo>
                    <a:pt x="45" y="881"/>
                  </a:lnTo>
                  <a:lnTo>
                    <a:pt x="15" y="1001"/>
                  </a:lnTo>
                  <a:lnTo>
                    <a:pt x="0" y="1120"/>
                  </a:lnTo>
                  <a:lnTo>
                    <a:pt x="0" y="1255"/>
                  </a:lnTo>
                  <a:lnTo>
                    <a:pt x="0" y="1389"/>
                  </a:lnTo>
                  <a:lnTo>
                    <a:pt x="15" y="1509"/>
                  </a:lnTo>
                  <a:lnTo>
                    <a:pt x="45" y="1628"/>
                  </a:lnTo>
                  <a:lnTo>
                    <a:pt x="90" y="1748"/>
                  </a:lnTo>
                  <a:lnTo>
                    <a:pt x="150" y="1853"/>
                  </a:lnTo>
                  <a:lnTo>
                    <a:pt x="210" y="1957"/>
                  </a:lnTo>
                  <a:lnTo>
                    <a:pt x="284" y="2062"/>
                  </a:lnTo>
                  <a:lnTo>
                    <a:pt x="359" y="2151"/>
                  </a:lnTo>
                  <a:lnTo>
                    <a:pt x="449" y="2226"/>
                  </a:lnTo>
                  <a:lnTo>
                    <a:pt x="553" y="2301"/>
                  </a:lnTo>
                  <a:lnTo>
                    <a:pt x="658" y="2360"/>
                  </a:lnTo>
                  <a:lnTo>
                    <a:pt x="762" y="2420"/>
                  </a:lnTo>
                  <a:lnTo>
                    <a:pt x="882" y="2450"/>
                  </a:lnTo>
                  <a:lnTo>
                    <a:pt x="1001" y="2495"/>
                  </a:lnTo>
                  <a:lnTo>
                    <a:pt x="1121" y="2510"/>
                  </a:lnTo>
                  <a:lnTo>
                    <a:pt x="1375" y="2510"/>
                  </a:lnTo>
                  <a:lnTo>
                    <a:pt x="1509" y="2495"/>
                  </a:lnTo>
                  <a:lnTo>
                    <a:pt x="1629" y="2450"/>
                  </a:lnTo>
                  <a:lnTo>
                    <a:pt x="1748" y="2420"/>
                  </a:lnTo>
                  <a:lnTo>
                    <a:pt x="1853" y="2360"/>
                  </a:lnTo>
                  <a:lnTo>
                    <a:pt x="1957" y="2301"/>
                  </a:lnTo>
                  <a:lnTo>
                    <a:pt x="2047" y="2226"/>
                  </a:lnTo>
                  <a:lnTo>
                    <a:pt x="2137" y="2151"/>
                  </a:lnTo>
                  <a:lnTo>
                    <a:pt x="2226" y="2062"/>
                  </a:lnTo>
                  <a:lnTo>
                    <a:pt x="2301" y="1957"/>
                  </a:lnTo>
                  <a:lnTo>
                    <a:pt x="2361" y="1853"/>
                  </a:lnTo>
                  <a:lnTo>
                    <a:pt x="2406" y="1748"/>
                  </a:lnTo>
                  <a:lnTo>
                    <a:pt x="2450" y="1628"/>
                  </a:lnTo>
                  <a:lnTo>
                    <a:pt x="2480" y="1509"/>
                  </a:lnTo>
                  <a:lnTo>
                    <a:pt x="2510" y="1389"/>
                  </a:lnTo>
                  <a:lnTo>
                    <a:pt x="2510" y="1255"/>
                  </a:lnTo>
                  <a:lnTo>
                    <a:pt x="2510" y="1120"/>
                  </a:lnTo>
                  <a:lnTo>
                    <a:pt x="2480" y="1001"/>
                  </a:lnTo>
                  <a:lnTo>
                    <a:pt x="2450" y="881"/>
                  </a:lnTo>
                  <a:lnTo>
                    <a:pt x="2406" y="762"/>
                  </a:lnTo>
                  <a:lnTo>
                    <a:pt x="2361" y="657"/>
                  </a:lnTo>
                  <a:lnTo>
                    <a:pt x="2301" y="553"/>
                  </a:lnTo>
                  <a:lnTo>
                    <a:pt x="2226" y="463"/>
                  </a:lnTo>
                  <a:lnTo>
                    <a:pt x="2137" y="374"/>
                  </a:lnTo>
                  <a:lnTo>
                    <a:pt x="2047" y="284"/>
                  </a:lnTo>
                  <a:lnTo>
                    <a:pt x="1957" y="209"/>
                  </a:lnTo>
                  <a:lnTo>
                    <a:pt x="1853" y="149"/>
                  </a:lnTo>
                  <a:lnTo>
                    <a:pt x="1748" y="105"/>
                  </a:lnTo>
                  <a:lnTo>
                    <a:pt x="1629" y="60"/>
                  </a:lnTo>
                  <a:lnTo>
                    <a:pt x="1509" y="30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2"/>
            <p:cNvSpPr/>
            <p:nvPr/>
          </p:nvSpPr>
          <p:spPr>
            <a:xfrm>
              <a:off x="-1072636" y="1251533"/>
              <a:ext cx="70603" cy="70575"/>
            </a:xfrm>
            <a:custGeom>
              <a:avLst/>
              <a:gdLst/>
              <a:ahLst/>
              <a:cxnLst/>
              <a:rect l="l" t="t" r="r" b="b"/>
              <a:pathLst>
                <a:path w="2511" h="2510" extrusionOk="0">
                  <a:moveTo>
                    <a:pt x="1121" y="0"/>
                  </a:moveTo>
                  <a:lnTo>
                    <a:pt x="1002" y="30"/>
                  </a:lnTo>
                  <a:lnTo>
                    <a:pt x="882" y="60"/>
                  </a:lnTo>
                  <a:lnTo>
                    <a:pt x="763" y="105"/>
                  </a:lnTo>
                  <a:lnTo>
                    <a:pt x="658" y="149"/>
                  </a:lnTo>
                  <a:lnTo>
                    <a:pt x="553" y="209"/>
                  </a:lnTo>
                  <a:lnTo>
                    <a:pt x="449" y="284"/>
                  </a:lnTo>
                  <a:lnTo>
                    <a:pt x="359" y="374"/>
                  </a:lnTo>
                  <a:lnTo>
                    <a:pt x="284" y="463"/>
                  </a:lnTo>
                  <a:lnTo>
                    <a:pt x="210" y="553"/>
                  </a:lnTo>
                  <a:lnTo>
                    <a:pt x="150" y="657"/>
                  </a:lnTo>
                  <a:lnTo>
                    <a:pt x="90" y="762"/>
                  </a:lnTo>
                  <a:lnTo>
                    <a:pt x="60" y="881"/>
                  </a:lnTo>
                  <a:lnTo>
                    <a:pt x="30" y="1001"/>
                  </a:lnTo>
                  <a:lnTo>
                    <a:pt x="1" y="1120"/>
                  </a:lnTo>
                  <a:lnTo>
                    <a:pt x="1" y="1255"/>
                  </a:lnTo>
                  <a:lnTo>
                    <a:pt x="1" y="1389"/>
                  </a:lnTo>
                  <a:lnTo>
                    <a:pt x="30" y="1509"/>
                  </a:lnTo>
                  <a:lnTo>
                    <a:pt x="60" y="1628"/>
                  </a:lnTo>
                  <a:lnTo>
                    <a:pt x="90" y="1748"/>
                  </a:lnTo>
                  <a:lnTo>
                    <a:pt x="150" y="1853"/>
                  </a:lnTo>
                  <a:lnTo>
                    <a:pt x="210" y="1957"/>
                  </a:lnTo>
                  <a:lnTo>
                    <a:pt x="284" y="2062"/>
                  </a:lnTo>
                  <a:lnTo>
                    <a:pt x="359" y="2151"/>
                  </a:lnTo>
                  <a:lnTo>
                    <a:pt x="449" y="2226"/>
                  </a:lnTo>
                  <a:lnTo>
                    <a:pt x="553" y="2301"/>
                  </a:lnTo>
                  <a:lnTo>
                    <a:pt x="658" y="2360"/>
                  </a:lnTo>
                  <a:lnTo>
                    <a:pt x="763" y="2420"/>
                  </a:lnTo>
                  <a:lnTo>
                    <a:pt x="882" y="2450"/>
                  </a:lnTo>
                  <a:lnTo>
                    <a:pt x="1002" y="2495"/>
                  </a:lnTo>
                  <a:lnTo>
                    <a:pt x="1121" y="2510"/>
                  </a:lnTo>
                  <a:lnTo>
                    <a:pt x="1390" y="2510"/>
                  </a:lnTo>
                  <a:lnTo>
                    <a:pt x="1510" y="2495"/>
                  </a:lnTo>
                  <a:lnTo>
                    <a:pt x="1629" y="2450"/>
                  </a:lnTo>
                  <a:lnTo>
                    <a:pt x="1749" y="2420"/>
                  </a:lnTo>
                  <a:lnTo>
                    <a:pt x="1853" y="2360"/>
                  </a:lnTo>
                  <a:lnTo>
                    <a:pt x="1958" y="2301"/>
                  </a:lnTo>
                  <a:lnTo>
                    <a:pt x="2062" y="2226"/>
                  </a:lnTo>
                  <a:lnTo>
                    <a:pt x="2152" y="2151"/>
                  </a:lnTo>
                  <a:lnTo>
                    <a:pt x="2227" y="2062"/>
                  </a:lnTo>
                  <a:lnTo>
                    <a:pt x="2301" y="1957"/>
                  </a:lnTo>
                  <a:lnTo>
                    <a:pt x="2361" y="1853"/>
                  </a:lnTo>
                  <a:lnTo>
                    <a:pt x="2421" y="1748"/>
                  </a:lnTo>
                  <a:lnTo>
                    <a:pt x="2451" y="1628"/>
                  </a:lnTo>
                  <a:lnTo>
                    <a:pt x="2481" y="1509"/>
                  </a:lnTo>
                  <a:lnTo>
                    <a:pt x="2510" y="1389"/>
                  </a:lnTo>
                  <a:lnTo>
                    <a:pt x="2510" y="1255"/>
                  </a:lnTo>
                  <a:lnTo>
                    <a:pt x="2510" y="1120"/>
                  </a:lnTo>
                  <a:lnTo>
                    <a:pt x="2481" y="1001"/>
                  </a:lnTo>
                  <a:lnTo>
                    <a:pt x="2451" y="881"/>
                  </a:lnTo>
                  <a:lnTo>
                    <a:pt x="2421" y="762"/>
                  </a:lnTo>
                  <a:lnTo>
                    <a:pt x="2361" y="657"/>
                  </a:lnTo>
                  <a:lnTo>
                    <a:pt x="2301" y="553"/>
                  </a:lnTo>
                  <a:lnTo>
                    <a:pt x="2227" y="463"/>
                  </a:lnTo>
                  <a:lnTo>
                    <a:pt x="2152" y="374"/>
                  </a:lnTo>
                  <a:lnTo>
                    <a:pt x="2062" y="284"/>
                  </a:lnTo>
                  <a:lnTo>
                    <a:pt x="1958" y="209"/>
                  </a:lnTo>
                  <a:lnTo>
                    <a:pt x="1853" y="149"/>
                  </a:lnTo>
                  <a:lnTo>
                    <a:pt x="1749" y="105"/>
                  </a:lnTo>
                  <a:lnTo>
                    <a:pt x="1629" y="60"/>
                  </a:lnTo>
                  <a:lnTo>
                    <a:pt x="1510" y="30"/>
                  </a:lnTo>
                  <a:lnTo>
                    <a:pt x="13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7" name="Google Shape;1447;p32"/>
            <p:cNvGrpSpPr/>
            <p:nvPr/>
          </p:nvGrpSpPr>
          <p:grpSpPr>
            <a:xfrm>
              <a:off x="-1837553" y="1587475"/>
              <a:ext cx="691023" cy="562245"/>
              <a:chOff x="-3597915" y="995403"/>
              <a:chExt cx="1552860" cy="1263472"/>
            </a:xfrm>
          </p:grpSpPr>
          <p:sp>
            <p:nvSpPr>
              <p:cNvPr id="1448" name="Google Shape;1448;p32"/>
              <p:cNvSpPr/>
              <p:nvPr/>
            </p:nvSpPr>
            <p:spPr>
              <a:xfrm>
                <a:off x="-3597915" y="995403"/>
                <a:ext cx="1552843" cy="922581"/>
              </a:xfrm>
              <a:custGeom>
                <a:avLst/>
                <a:gdLst/>
                <a:ahLst/>
                <a:cxnLst/>
                <a:rect l="l" t="t" r="r" b="b"/>
                <a:pathLst>
                  <a:path w="43937" h="26104" extrusionOk="0">
                    <a:moveTo>
                      <a:pt x="19778" y="1"/>
                    </a:moveTo>
                    <a:lnTo>
                      <a:pt x="19207" y="28"/>
                    </a:lnTo>
                    <a:lnTo>
                      <a:pt x="18636" y="69"/>
                    </a:lnTo>
                    <a:lnTo>
                      <a:pt x="18078" y="123"/>
                    </a:lnTo>
                    <a:lnTo>
                      <a:pt x="17507" y="191"/>
                    </a:lnTo>
                    <a:lnTo>
                      <a:pt x="16935" y="273"/>
                    </a:lnTo>
                    <a:lnTo>
                      <a:pt x="16214" y="409"/>
                    </a:lnTo>
                    <a:lnTo>
                      <a:pt x="15507" y="572"/>
                    </a:lnTo>
                    <a:lnTo>
                      <a:pt x="14800" y="762"/>
                    </a:lnTo>
                    <a:lnTo>
                      <a:pt x="14120" y="966"/>
                    </a:lnTo>
                    <a:lnTo>
                      <a:pt x="13439" y="1198"/>
                    </a:lnTo>
                    <a:lnTo>
                      <a:pt x="12759" y="1456"/>
                    </a:lnTo>
                    <a:lnTo>
                      <a:pt x="12106" y="1728"/>
                    </a:lnTo>
                    <a:lnTo>
                      <a:pt x="11467" y="2027"/>
                    </a:lnTo>
                    <a:lnTo>
                      <a:pt x="10937" y="2300"/>
                    </a:lnTo>
                    <a:lnTo>
                      <a:pt x="10433" y="2572"/>
                    </a:lnTo>
                    <a:lnTo>
                      <a:pt x="9930" y="2871"/>
                    </a:lnTo>
                    <a:lnTo>
                      <a:pt x="9427" y="3170"/>
                    </a:lnTo>
                    <a:lnTo>
                      <a:pt x="8991" y="3456"/>
                    </a:lnTo>
                    <a:lnTo>
                      <a:pt x="8556" y="3755"/>
                    </a:lnTo>
                    <a:lnTo>
                      <a:pt x="8121" y="4068"/>
                    </a:lnTo>
                    <a:lnTo>
                      <a:pt x="7713" y="4394"/>
                    </a:lnTo>
                    <a:lnTo>
                      <a:pt x="7209" y="4802"/>
                    </a:lnTo>
                    <a:lnTo>
                      <a:pt x="6720" y="5238"/>
                    </a:lnTo>
                    <a:lnTo>
                      <a:pt x="6257" y="5673"/>
                    </a:lnTo>
                    <a:lnTo>
                      <a:pt x="5795" y="6135"/>
                    </a:lnTo>
                    <a:lnTo>
                      <a:pt x="5523" y="6408"/>
                    </a:lnTo>
                    <a:lnTo>
                      <a:pt x="5264" y="6693"/>
                    </a:lnTo>
                    <a:lnTo>
                      <a:pt x="4761" y="7264"/>
                    </a:lnTo>
                    <a:lnTo>
                      <a:pt x="4394" y="7713"/>
                    </a:lnTo>
                    <a:lnTo>
                      <a:pt x="4040" y="8176"/>
                    </a:lnTo>
                    <a:lnTo>
                      <a:pt x="3700" y="8638"/>
                    </a:lnTo>
                    <a:lnTo>
                      <a:pt x="3373" y="9114"/>
                    </a:lnTo>
                    <a:lnTo>
                      <a:pt x="3061" y="9604"/>
                    </a:lnTo>
                    <a:lnTo>
                      <a:pt x="2761" y="10107"/>
                    </a:lnTo>
                    <a:lnTo>
                      <a:pt x="2476" y="10611"/>
                    </a:lnTo>
                    <a:lnTo>
                      <a:pt x="2217" y="11128"/>
                    </a:lnTo>
                    <a:lnTo>
                      <a:pt x="1932" y="11685"/>
                    </a:lnTo>
                    <a:lnTo>
                      <a:pt x="1673" y="12257"/>
                    </a:lnTo>
                    <a:lnTo>
                      <a:pt x="1510" y="12665"/>
                    </a:lnTo>
                    <a:lnTo>
                      <a:pt x="1347" y="13059"/>
                    </a:lnTo>
                    <a:lnTo>
                      <a:pt x="1197" y="13467"/>
                    </a:lnTo>
                    <a:lnTo>
                      <a:pt x="1047" y="13889"/>
                    </a:lnTo>
                    <a:lnTo>
                      <a:pt x="911" y="14297"/>
                    </a:lnTo>
                    <a:lnTo>
                      <a:pt x="789" y="14719"/>
                    </a:lnTo>
                    <a:lnTo>
                      <a:pt x="680" y="15140"/>
                    </a:lnTo>
                    <a:lnTo>
                      <a:pt x="571" y="15576"/>
                    </a:lnTo>
                    <a:lnTo>
                      <a:pt x="435" y="16133"/>
                    </a:lnTo>
                    <a:lnTo>
                      <a:pt x="326" y="16705"/>
                    </a:lnTo>
                    <a:lnTo>
                      <a:pt x="245" y="17222"/>
                    </a:lnTo>
                    <a:lnTo>
                      <a:pt x="163" y="17752"/>
                    </a:lnTo>
                    <a:lnTo>
                      <a:pt x="109" y="18269"/>
                    </a:lnTo>
                    <a:lnTo>
                      <a:pt x="68" y="18799"/>
                    </a:lnTo>
                    <a:lnTo>
                      <a:pt x="27" y="19357"/>
                    </a:lnTo>
                    <a:lnTo>
                      <a:pt x="14" y="19928"/>
                    </a:lnTo>
                    <a:lnTo>
                      <a:pt x="0" y="20336"/>
                    </a:lnTo>
                    <a:lnTo>
                      <a:pt x="0" y="22690"/>
                    </a:lnTo>
                    <a:lnTo>
                      <a:pt x="14" y="22867"/>
                    </a:lnTo>
                    <a:lnTo>
                      <a:pt x="27" y="23043"/>
                    </a:lnTo>
                    <a:lnTo>
                      <a:pt x="41" y="23207"/>
                    </a:lnTo>
                    <a:lnTo>
                      <a:pt x="82" y="23383"/>
                    </a:lnTo>
                    <a:lnTo>
                      <a:pt x="109" y="23547"/>
                    </a:lnTo>
                    <a:lnTo>
                      <a:pt x="163" y="23710"/>
                    </a:lnTo>
                    <a:lnTo>
                      <a:pt x="218" y="23860"/>
                    </a:lnTo>
                    <a:lnTo>
                      <a:pt x="272" y="24023"/>
                    </a:lnTo>
                    <a:lnTo>
                      <a:pt x="422" y="24322"/>
                    </a:lnTo>
                    <a:lnTo>
                      <a:pt x="585" y="24594"/>
                    </a:lnTo>
                    <a:lnTo>
                      <a:pt x="789" y="24866"/>
                    </a:lnTo>
                    <a:lnTo>
                      <a:pt x="1007" y="25097"/>
                    </a:lnTo>
                    <a:lnTo>
                      <a:pt x="1251" y="25329"/>
                    </a:lnTo>
                    <a:lnTo>
                      <a:pt x="1510" y="25519"/>
                    </a:lnTo>
                    <a:lnTo>
                      <a:pt x="1796" y="25696"/>
                    </a:lnTo>
                    <a:lnTo>
                      <a:pt x="2095" y="25832"/>
                    </a:lnTo>
                    <a:lnTo>
                      <a:pt x="2244" y="25900"/>
                    </a:lnTo>
                    <a:lnTo>
                      <a:pt x="2408" y="25954"/>
                    </a:lnTo>
                    <a:lnTo>
                      <a:pt x="2571" y="25995"/>
                    </a:lnTo>
                    <a:lnTo>
                      <a:pt x="2734" y="26036"/>
                    </a:lnTo>
                    <a:lnTo>
                      <a:pt x="2897" y="26063"/>
                    </a:lnTo>
                    <a:lnTo>
                      <a:pt x="3074" y="26090"/>
                    </a:lnTo>
                    <a:lnTo>
                      <a:pt x="3237" y="26104"/>
                    </a:lnTo>
                    <a:lnTo>
                      <a:pt x="43936" y="26104"/>
                    </a:lnTo>
                    <a:lnTo>
                      <a:pt x="43936" y="18772"/>
                    </a:lnTo>
                    <a:lnTo>
                      <a:pt x="43936" y="18459"/>
                    </a:lnTo>
                    <a:lnTo>
                      <a:pt x="43909" y="17888"/>
                    </a:lnTo>
                    <a:lnTo>
                      <a:pt x="43882" y="17317"/>
                    </a:lnTo>
                    <a:lnTo>
                      <a:pt x="43841" y="16922"/>
                    </a:lnTo>
                    <a:lnTo>
                      <a:pt x="43800" y="16528"/>
                    </a:lnTo>
                    <a:lnTo>
                      <a:pt x="43760" y="16133"/>
                    </a:lnTo>
                    <a:lnTo>
                      <a:pt x="43692" y="15752"/>
                    </a:lnTo>
                    <a:lnTo>
                      <a:pt x="43624" y="15358"/>
                    </a:lnTo>
                    <a:lnTo>
                      <a:pt x="43556" y="14977"/>
                    </a:lnTo>
                    <a:lnTo>
                      <a:pt x="43474" y="14596"/>
                    </a:lnTo>
                    <a:lnTo>
                      <a:pt x="43379" y="14215"/>
                    </a:lnTo>
                    <a:lnTo>
                      <a:pt x="43175" y="13467"/>
                    </a:lnTo>
                    <a:lnTo>
                      <a:pt x="42943" y="12733"/>
                    </a:lnTo>
                    <a:lnTo>
                      <a:pt x="42685" y="12012"/>
                    </a:lnTo>
                    <a:lnTo>
                      <a:pt x="42399" y="11318"/>
                    </a:lnTo>
                    <a:lnTo>
                      <a:pt x="42141" y="10733"/>
                    </a:lnTo>
                    <a:lnTo>
                      <a:pt x="41855" y="10175"/>
                    </a:lnTo>
                    <a:lnTo>
                      <a:pt x="41651" y="9795"/>
                    </a:lnTo>
                    <a:lnTo>
                      <a:pt x="41447" y="9414"/>
                    </a:lnTo>
                    <a:lnTo>
                      <a:pt x="41230" y="9046"/>
                    </a:lnTo>
                    <a:lnTo>
                      <a:pt x="40998" y="8679"/>
                    </a:lnTo>
                    <a:lnTo>
                      <a:pt x="40753" y="8312"/>
                    </a:lnTo>
                    <a:lnTo>
                      <a:pt x="40509" y="7958"/>
                    </a:lnTo>
                    <a:lnTo>
                      <a:pt x="40264" y="7605"/>
                    </a:lnTo>
                    <a:lnTo>
                      <a:pt x="40005" y="7264"/>
                    </a:lnTo>
                    <a:lnTo>
                      <a:pt x="39774" y="6979"/>
                    </a:lnTo>
                    <a:lnTo>
                      <a:pt x="39529" y="6693"/>
                    </a:lnTo>
                    <a:lnTo>
                      <a:pt x="39298" y="6408"/>
                    </a:lnTo>
                    <a:lnTo>
                      <a:pt x="39039" y="6135"/>
                    </a:lnTo>
                    <a:lnTo>
                      <a:pt x="38767" y="5836"/>
                    </a:lnTo>
                    <a:lnTo>
                      <a:pt x="38495" y="5551"/>
                    </a:lnTo>
                    <a:lnTo>
                      <a:pt x="38210" y="5278"/>
                    </a:lnTo>
                    <a:lnTo>
                      <a:pt x="37924" y="5006"/>
                    </a:lnTo>
                    <a:lnTo>
                      <a:pt x="37638" y="4734"/>
                    </a:lnTo>
                    <a:lnTo>
                      <a:pt x="37339" y="4476"/>
                    </a:lnTo>
                    <a:lnTo>
                      <a:pt x="37026" y="4217"/>
                    </a:lnTo>
                    <a:lnTo>
                      <a:pt x="36713" y="3973"/>
                    </a:lnTo>
                    <a:lnTo>
                      <a:pt x="36401" y="3728"/>
                    </a:lnTo>
                    <a:lnTo>
                      <a:pt x="36088" y="3497"/>
                    </a:lnTo>
                    <a:lnTo>
                      <a:pt x="35761" y="3265"/>
                    </a:lnTo>
                    <a:lnTo>
                      <a:pt x="35421" y="3048"/>
                    </a:lnTo>
                    <a:lnTo>
                      <a:pt x="35095" y="2830"/>
                    </a:lnTo>
                    <a:lnTo>
                      <a:pt x="34755" y="2626"/>
                    </a:lnTo>
                    <a:lnTo>
                      <a:pt x="34401" y="2422"/>
                    </a:lnTo>
                    <a:lnTo>
                      <a:pt x="34061" y="2232"/>
                    </a:lnTo>
                    <a:lnTo>
                      <a:pt x="33707" y="2041"/>
                    </a:lnTo>
                    <a:lnTo>
                      <a:pt x="33340" y="1864"/>
                    </a:lnTo>
                    <a:lnTo>
                      <a:pt x="32986" y="1687"/>
                    </a:lnTo>
                    <a:lnTo>
                      <a:pt x="32619" y="1524"/>
                    </a:lnTo>
                    <a:lnTo>
                      <a:pt x="32238" y="1375"/>
                    </a:lnTo>
                    <a:lnTo>
                      <a:pt x="31871" y="1225"/>
                    </a:lnTo>
                    <a:lnTo>
                      <a:pt x="31490" y="1089"/>
                    </a:lnTo>
                    <a:lnTo>
                      <a:pt x="31109" y="953"/>
                    </a:lnTo>
                    <a:lnTo>
                      <a:pt x="30715" y="830"/>
                    </a:lnTo>
                    <a:lnTo>
                      <a:pt x="30334" y="708"/>
                    </a:lnTo>
                    <a:lnTo>
                      <a:pt x="29939" y="599"/>
                    </a:lnTo>
                    <a:lnTo>
                      <a:pt x="29531" y="504"/>
                    </a:lnTo>
                    <a:lnTo>
                      <a:pt x="29137" y="409"/>
                    </a:lnTo>
                    <a:lnTo>
                      <a:pt x="28729" y="327"/>
                    </a:lnTo>
                    <a:lnTo>
                      <a:pt x="28321" y="259"/>
                    </a:lnTo>
                    <a:lnTo>
                      <a:pt x="27913" y="191"/>
                    </a:lnTo>
                    <a:lnTo>
                      <a:pt x="27355" y="123"/>
                    </a:lnTo>
                    <a:lnTo>
                      <a:pt x="26784" y="69"/>
                    </a:lnTo>
                    <a:lnTo>
                      <a:pt x="26389" y="42"/>
                    </a:lnTo>
                    <a:lnTo>
                      <a:pt x="25981" y="14"/>
                    </a:lnTo>
                    <a:lnTo>
                      <a:pt x="2557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2"/>
              <p:cNvSpPr/>
              <p:nvPr/>
            </p:nvSpPr>
            <p:spPr>
              <a:xfrm>
                <a:off x="-3063318" y="1917960"/>
                <a:ext cx="1018253" cy="340914"/>
              </a:xfrm>
              <a:custGeom>
                <a:avLst/>
                <a:gdLst/>
                <a:ahLst/>
                <a:cxnLst/>
                <a:rect l="l" t="t" r="r" b="b"/>
                <a:pathLst>
                  <a:path w="28811" h="9646" extrusionOk="0">
                    <a:moveTo>
                      <a:pt x="0" y="1"/>
                    </a:moveTo>
                    <a:lnTo>
                      <a:pt x="14" y="395"/>
                    </a:lnTo>
                    <a:lnTo>
                      <a:pt x="68" y="790"/>
                    </a:lnTo>
                    <a:lnTo>
                      <a:pt x="136" y="1171"/>
                    </a:lnTo>
                    <a:lnTo>
                      <a:pt x="231" y="1538"/>
                    </a:lnTo>
                    <a:lnTo>
                      <a:pt x="367" y="1905"/>
                    </a:lnTo>
                    <a:lnTo>
                      <a:pt x="517" y="2245"/>
                    </a:lnTo>
                    <a:lnTo>
                      <a:pt x="694" y="2585"/>
                    </a:lnTo>
                    <a:lnTo>
                      <a:pt x="884" y="2912"/>
                    </a:lnTo>
                    <a:lnTo>
                      <a:pt x="1075" y="3157"/>
                    </a:lnTo>
                    <a:lnTo>
                      <a:pt x="1265" y="3415"/>
                    </a:lnTo>
                    <a:lnTo>
                      <a:pt x="1483" y="3646"/>
                    </a:lnTo>
                    <a:lnTo>
                      <a:pt x="1714" y="3864"/>
                    </a:lnTo>
                    <a:lnTo>
                      <a:pt x="1945" y="4068"/>
                    </a:lnTo>
                    <a:lnTo>
                      <a:pt x="2204" y="4259"/>
                    </a:lnTo>
                    <a:lnTo>
                      <a:pt x="2462" y="4435"/>
                    </a:lnTo>
                    <a:lnTo>
                      <a:pt x="2734" y="4599"/>
                    </a:lnTo>
                    <a:lnTo>
                      <a:pt x="3020" y="4735"/>
                    </a:lnTo>
                    <a:lnTo>
                      <a:pt x="3319" y="4871"/>
                    </a:lnTo>
                    <a:lnTo>
                      <a:pt x="3618" y="4979"/>
                    </a:lnTo>
                    <a:lnTo>
                      <a:pt x="3931" y="5061"/>
                    </a:lnTo>
                    <a:lnTo>
                      <a:pt x="4244" y="5143"/>
                    </a:lnTo>
                    <a:lnTo>
                      <a:pt x="4571" y="5184"/>
                    </a:lnTo>
                    <a:lnTo>
                      <a:pt x="4897" y="5224"/>
                    </a:lnTo>
                    <a:lnTo>
                      <a:pt x="5237" y="5238"/>
                    </a:lnTo>
                    <a:lnTo>
                      <a:pt x="9155" y="5238"/>
                    </a:lnTo>
                    <a:lnTo>
                      <a:pt x="9345" y="5428"/>
                    </a:lnTo>
                    <a:lnTo>
                      <a:pt x="10120" y="6217"/>
                    </a:lnTo>
                    <a:lnTo>
                      <a:pt x="10501" y="6598"/>
                    </a:lnTo>
                    <a:lnTo>
                      <a:pt x="10882" y="6979"/>
                    </a:lnTo>
                    <a:lnTo>
                      <a:pt x="11263" y="7333"/>
                    </a:lnTo>
                    <a:lnTo>
                      <a:pt x="11658" y="7686"/>
                    </a:lnTo>
                    <a:lnTo>
                      <a:pt x="12066" y="8013"/>
                    </a:lnTo>
                    <a:lnTo>
                      <a:pt x="12501" y="8326"/>
                    </a:lnTo>
                    <a:lnTo>
                      <a:pt x="12719" y="8475"/>
                    </a:lnTo>
                    <a:lnTo>
                      <a:pt x="12936" y="8611"/>
                    </a:lnTo>
                    <a:lnTo>
                      <a:pt x="13167" y="8734"/>
                    </a:lnTo>
                    <a:lnTo>
                      <a:pt x="13412" y="8870"/>
                    </a:lnTo>
                    <a:lnTo>
                      <a:pt x="13657" y="8979"/>
                    </a:lnTo>
                    <a:lnTo>
                      <a:pt x="13902" y="9087"/>
                    </a:lnTo>
                    <a:lnTo>
                      <a:pt x="14174" y="9183"/>
                    </a:lnTo>
                    <a:lnTo>
                      <a:pt x="14432" y="9278"/>
                    </a:lnTo>
                    <a:lnTo>
                      <a:pt x="14718" y="9359"/>
                    </a:lnTo>
                    <a:lnTo>
                      <a:pt x="15004" y="9428"/>
                    </a:lnTo>
                    <a:lnTo>
                      <a:pt x="15303" y="9496"/>
                    </a:lnTo>
                    <a:lnTo>
                      <a:pt x="15602" y="9550"/>
                    </a:lnTo>
                    <a:lnTo>
                      <a:pt x="15929" y="9591"/>
                    </a:lnTo>
                    <a:lnTo>
                      <a:pt x="16255" y="9618"/>
                    </a:lnTo>
                    <a:lnTo>
                      <a:pt x="16595" y="9632"/>
                    </a:lnTo>
                    <a:lnTo>
                      <a:pt x="16949" y="9645"/>
                    </a:lnTo>
                    <a:lnTo>
                      <a:pt x="17425" y="9632"/>
                    </a:lnTo>
                    <a:lnTo>
                      <a:pt x="17901" y="9591"/>
                    </a:lnTo>
                    <a:lnTo>
                      <a:pt x="18377" y="9536"/>
                    </a:lnTo>
                    <a:lnTo>
                      <a:pt x="18840" y="9455"/>
                    </a:lnTo>
                    <a:lnTo>
                      <a:pt x="19302" y="9346"/>
                    </a:lnTo>
                    <a:lnTo>
                      <a:pt x="19765" y="9223"/>
                    </a:lnTo>
                    <a:lnTo>
                      <a:pt x="20214" y="9074"/>
                    </a:lnTo>
                    <a:lnTo>
                      <a:pt x="20649" y="8897"/>
                    </a:lnTo>
                    <a:lnTo>
                      <a:pt x="21084" y="8707"/>
                    </a:lnTo>
                    <a:lnTo>
                      <a:pt x="21506" y="8503"/>
                    </a:lnTo>
                    <a:lnTo>
                      <a:pt x="21914" y="8271"/>
                    </a:lnTo>
                    <a:lnTo>
                      <a:pt x="22322" y="8013"/>
                    </a:lnTo>
                    <a:lnTo>
                      <a:pt x="22703" y="7741"/>
                    </a:lnTo>
                    <a:lnTo>
                      <a:pt x="23084" y="7442"/>
                    </a:lnTo>
                    <a:lnTo>
                      <a:pt x="23437" y="7142"/>
                    </a:lnTo>
                    <a:lnTo>
                      <a:pt x="23791" y="6802"/>
                    </a:lnTo>
                    <a:lnTo>
                      <a:pt x="27545" y="3048"/>
                    </a:lnTo>
                    <a:lnTo>
                      <a:pt x="27654" y="2912"/>
                    </a:lnTo>
                    <a:lnTo>
                      <a:pt x="27913" y="2531"/>
                    </a:lnTo>
                    <a:lnTo>
                      <a:pt x="28130" y="2177"/>
                    </a:lnTo>
                    <a:lnTo>
                      <a:pt x="28334" y="1837"/>
                    </a:lnTo>
                    <a:lnTo>
                      <a:pt x="28498" y="1484"/>
                    </a:lnTo>
                    <a:lnTo>
                      <a:pt x="28579" y="1307"/>
                    </a:lnTo>
                    <a:lnTo>
                      <a:pt x="28634" y="1130"/>
                    </a:lnTo>
                    <a:lnTo>
                      <a:pt x="28688" y="953"/>
                    </a:lnTo>
                    <a:lnTo>
                      <a:pt x="28729" y="776"/>
                    </a:lnTo>
                    <a:lnTo>
                      <a:pt x="28770" y="586"/>
                    </a:lnTo>
                    <a:lnTo>
                      <a:pt x="28797" y="395"/>
                    </a:lnTo>
                    <a:lnTo>
                      <a:pt x="28810" y="205"/>
                    </a:lnTo>
                    <a:lnTo>
                      <a:pt x="28810" y="1"/>
                    </a:lnTo>
                    <a:close/>
                  </a:path>
                </a:pathLst>
              </a:custGeom>
              <a:solidFill>
                <a:srgbClr val="FF53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32"/>
              <p:cNvSpPr/>
              <p:nvPr/>
            </p:nvSpPr>
            <p:spPr>
              <a:xfrm>
                <a:off x="-3063318" y="1917960"/>
                <a:ext cx="1018253" cy="340914"/>
              </a:xfrm>
              <a:custGeom>
                <a:avLst/>
                <a:gdLst/>
                <a:ahLst/>
                <a:cxnLst/>
                <a:rect l="l" t="t" r="r" b="b"/>
                <a:pathLst>
                  <a:path w="28811" h="9646" extrusionOk="0">
                    <a:moveTo>
                      <a:pt x="0" y="1"/>
                    </a:moveTo>
                    <a:lnTo>
                      <a:pt x="14" y="395"/>
                    </a:lnTo>
                    <a:lnTo>
                      <a:pt x="68" y="790"/>
                    </a:lnTo>
                    <a:lnTo>
                      <a:pt x="136" y="1171"/>
                    </a:lnTo>
                    <a:lnTo>
                      <a:pt x="231" y="1538"/>
                    </a:lnTo>
                    <a:lnTo>
                      <a:pt x="367" y="1905"/>
                    </a:lnTo>
                    <a:lnTo>
                      <a:pt x="517" y="2245"/>
                    </a:lnTo>
                    <a:lnTo>
                      <a:pt x="694" y="2585"/>
                    </a:lnTo>
                    <a:lnTo>
                      <a:pt x="884" y="2912"/>
                    </a:lnTo>
                    <a:lnTo>
                      <a:pt x="1075" y="3157"/>
                    </a:lnTo>
                    <a:lnTo>
                      <a:pt x="1265" y="3415"/>
                    </a:lnTo>
                    <a:lnTo>
                      <a:pt x="1483" y="3646"/>
                    </a:lnTo>
                    <a:lnTo>
                      <a:pt x="1714" y="3864"/>
                    </a:lnTo>
                    <a:lnTo>
                      <a:pt x="1945" y="4068"/>
                    </a:lnTo>
                    <a:lnTo>
                      <a:pt x="2204" y="4259"/>
                    </a:lnTo>
                    <a:lnTo>
                      <a:pt x="2462" y="4435"/>
                    </a:lnTo>
                    <a:lnTo>
                      <a:pt x="2734" y="4599"/>
                    </a:lnTo>
                    <a:lnTo>
                      <a:pt x="3020" y="4735"/>
                    </a:lnTo>
                    <a:lnTo>
                      <a:pt x="3319" y="4871"/>
                    </a:lnTo>
                    <a:lnTo>
                      <a:pt x="3618" y="4979"/>
                    </a:lnTo>
                    <a:lnTo>
                      <a:pt x="3931" y="5061"/>
                    </a:lnTo>
                    <a:lnTo>
                      <a:pt x="4244" y="5143"/>
                    </a:lnTo>
                    <a:lnTo>
                      <a:pt x="4571" y="5184"/>
                    </a:lnTo>
                    <a:lnTo>
                      <a:pt x="4897" y="5224"/>
                    </a:lnTo>
                    <a:lnTo>
                      <a:pt x="5237" y="5238"/>
                    </a:lnTo>
                    <a:lnTo>
                      <a:pt x="9155" y="5238"/>
                    </a:lnTo>
                    <a:lnTo>
                      <a:pt x="9345" y="5428"/>
                    </a:lnTo>
                    <a:lnTo>
                      <a:pt x="10120" y="6217"/>
                    </a:lnTo>
                    <a:lnTo>
                      <a:pt x="10501" y="6598"/>
                    </a:lnTo>
                    <a:lnTo>
                      <a:pt x="10882" y="6979"/>
                    </a:lnTo>
                    <a:lnTo>
                      <a:pt x="11263" y="7333"/>
                    </a:lnTo>
                    <a:lnTo>
                      <a:pt x="11658" y="7686"/>
                    </a:lnTo>
                    <a:lnTo>
                      <a:pt x="12066" y="8013"/>
                    </a:lnTo>
                    <a:lnTo>
                      <a:pt x="12501" y="8326"/>
                    </a:lnTo>
                    <a:lnTo>
                      <a:pt x="12719" y="8475"/>
                    </a:lnTo>
                    <a:lnTo>
                      <a:pt x="12936" y="8611"/>
                    </a:lnTo>
                    <a:lnTo>
                      <a:pt x="13167" y="8734"/>
                    </a:lnTo>
                    <a:lnTo>
                      <a:pt x="13412" y="8870"/>
                    </a:lnTo>
                    <a:lnTo>
                      <a:pt x="13657" y="8979"/>
                    </a:lnTo>
                    <a:lnTo>
                      <a:pt x="13902" y="9087"/>
                    </a:lnTo>
                    <a:lnTo>
                      <a:pt x="14174" y="9183"/>
                    </a:lnTo>
                    <a:lnTo>
                      <a:pt x="14432" y="9278"/>
                    </a:lnTo>
                    <a:lnTo>
                      <a:pt x="14718" y="9359"/>
                    </a:lnTo>
                    <a:lnTo>
                      <a:pt x="15004" y="9428"/>
                    </a:lnTo>
                    <a:lnTo>
                      <a:pt x="15303" y="9496"/>
                    </a:lnTo>
                    <a:lnTo>
                      <a:pt x="15602" y="9550"/>
                    </a:lnTo>
                    <a:lnTo>
                      <a:pt x="15929" y="9591"/>
                    </a:lnTo>
                    <a:lnTo>
                      <a:pt x="16255" y="9618"/>
                    </a:lnTo>
                    <a:lnTo>
                      <a:pt x="16595" y="9632"/>
                    </a:lnTo>
                    <a:lnTo>
                      <a:pt x="16949" y="9645"/>
                    </a:lnTo>
                    <a:lnTo>
                      <a:pt x="17425" y="9632"/>
                    </a:lnTo>
                    <a:lnTo>
                      <a:pt x="17901" y="9591"/>
                    </a:lnTo>
                    <a:lnTo>
                      <a:pt x="18377" y="9536"/>
                    </a:lnTo>
                    <a:lnTo>
                      <a:pt x="18840" y="9455"/>
                    </a:lnTo>
                    <a:lnTo>
                      <a:pt x="19302" y="9346"/>
                    </a:lnTo>
                    <a:lnTo>
                      <a:pt x="19765" y="9223"/>
                    </a:lnTo>
                    <a:lnTo>
                      <a:pt x="20214" y="9074"/>
                    </a:lnTo>
                    <a:lnTo>
                      <a:pt x="20649" y="8897"/>
                    </a:lnTo>
                    <a:lnTo>
                      <a:pt x="21084" y="8707"/>
                    </a:lnTo>
                    <a:lnTo>
                      <a:pt x="21506" y="8503"/>
                    </a:lnTo>
                    <a:lnTo>
                      <a:pt x="21914" y="8271"/>
                    </a:lnTo>
                    <a:lnTo>
                      <a:pt x="22322" y="8013"/>
                    </a:lnTo>
                    <a:lnTo>
                      <a:pt x="22703" y="7741"/>
                    </a:lnTo>
                    <a:lnTo>
                      <a:pt x="23084" y="7442"/>
                    </a:lnTo>
                    <a:lnTo>
                      <a:pt x="23437" y="7142"/>
                    </a:lnTo>
                    <a:lnTo>
                      <a:pt x="23791" y="6802"/>
                    </a:lnTo>
                    <a:lnTo>
                      <a:pt x="27545" y="3048"/>
                    </a:lnTo>
                    <a:lnTo>
                      <a:pt x="27654" y="2912"/>
                    </a:lnTo>
                    <a:lnTo>
                      <a:pt x="27913" y="2531"/>
                    </a:lnTo>
                    <a:lnTo>
                      <a:pt x="28130" y="2177"/>
                    </a:lnTo>
                    <a:lnTo>
                      <a:pt x="28334" y="1837"/>
                    </a:lnTo>
                    <a:lnTo>
                      <a:pt x="28498" y="1484"/>
                    </a:lnTo>
                    <a:lnTo>
                      <a:pt x="28579" y="1307"/>
                    </a:lnTo>
                    <a:lnTo>
                      <a:pt x="28634" y="1130"/>
                    </a:lnTo>
                    <a:lnTo>
                      <a:pt x="28688" y="953"/>
                    </a:lnTo>
                    <a:lnTo>
                      <a:pt x="28729" y="776"/>
                    </a:lnTo>
                    <a:lnTo>
                      <a:pt x="28770" y="586"/>
                    </a:lnTo>
                    <a:lnTo>
                      <a:pt x="28797" y="395"/>
                    </a:lnTo>
                    <a:lnTo>
                      <a:pt x="28810" y="205"/>
                    </a:lnTo>
                    <a:lnTo>
                      <a:pt x="28810" y="1"/>
                    </a:lnTo>
                    <a:close/>
                  </a:path>
                </a:pathLst>
              </a:custGeom>
              <a:solidFill>
                <a:srgbClr val="E339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2"/>
              <p:cNvSpPr/>
              <p:nvPr/>
            </p:nvSpPr>
            <p:spPr>
              <a:xfrm>
                <a:off x="-2739789" y="2103051"/>
                <a:ext cx="573079" cy="155825"/>
              </a:xfrm>
              <a:custGeom>
                <a:avLst/>
                <a:gdLst/>
                <a:ahLst/>
                <a:cxnLst/>
                <a:rect l="l" t="t" r="r" b="b"/>
                <a:pathLst>
                  <a:path w="16215" h="4409" extrusionOk="0">
                    <a:moveTo>
                      <a:pt x="1" y="1"/>
                    </a:moveTo>
                    <a:lnTo>
                      <a:pt x="191" y="191"/>
                    </a:lnTo>
                    <a:lnTo>
                      <a:pt x="966" y="980"/>
                    </a:lnTo>
                    <a:lnTo>
                      <a:pt x="1347" y="1361"/>
                    </a:lnTo>
                    <a:lnTo>
                      <a:pt x="1728" y="1742"/>
                    </a:lnTo>
                    <a:lnTo>
                      <a:pt x="2109" y="2096"/>
                    </a:lnTo>
                    <a:lnTo>
                      <a:pt x="2504" y="2449"/>
                    </a:lnTo>
                    <a:lnTo>
                      <a:pt x="2912" y="2776"/>
                    </a:lnTo>
                    <a:lnTo>
                      <a:pt x="3347" y="3089"/>
                    </a:lnTo>
                    <a:lnTo>
                      <a:pt x="3565" y="3238"/>
                    </a:lnTo>
                    <a:lnTo>
                      <a:pt x="3782" y="3374"/>
                    </a:lnTo>
                    <a:lnTo>
                      <a:pt x="4013" y="3497"/>
                    </a:lnTo>
                    <a:lnTo>
                      <a:pt x="4258" y="3633"/>
                    </a:lnTo>
                    <a:lnTo>
                      <a:pt x="4503" y="3742"/>
                    </a:lnTo>
                    <a:lnTo>
                      <a:pt x="4748" y="3850"/>
                    </a:lnTo>
                    <a:lnTo>
                      <a:pt x="5020" y="3946"/>
                    </a:lnTo>
                    <a:lnTo>
                      <a:pt x="5278" y="4041"/>
                    </a:lnTo>
                    <a:lnTo>
                      <a:pt x="5564" y="4122"/>
                    </a:lnTo>
                    <a:lnTo>
                      <a:pt x="5850" y="4191"/>
                    </a:lnTo>
                    <a:lnTo>
                      <a:pt x="6149" y="4259"/>
                    </a:lnTo>
                    <a:lnTo>
                      <a:pt x="6448" y="4313"/>
                    </a:lnTo>
                    <a:lnTo>
                      <a:pt x="6775" y="4354"/>
                    </a:lnTo>
                    <a:lnTo>
                      <a:pt x="7101" y="4381"/>
                    </a:lnTo>
                    <a:lnTo>
                      <a:pt x="7441" y="4395"/>
                    </a:lnTo>
                    <a:lnTo>
                      <a:pt x="7795" y="4408"/>
                    </a:lnTo>
                    <a:lnTo>
                      <a:pt x="8271" y="4395"/>
                    </a:lnTo>
                    <a:lnTo>
                      <a:pt x="8747" y="4354"/>
                    </a:lnTo>
                    <a:lnTo>
                      <a:pt x="9223" y="4299"/>
                    </a:lnTo>
                    <a:lnTo>
                      <a:pt x="9686" y="4218"/>
                    </a:lnTo>
                    <a:lnTo>
                      <a:pt x="10148" y="4109"/>
                    </a:lnTo>
                    <a:lnTo>
                      <a:pt x="10611" y="3986"/>
                    </a:lnTo>
                    <a:lnTo>
                      <a:pt x="11060" y="3837"/>
                    </a:lnTo>
                    <a:lnTo>
                      <a:pt x="11495" y="3660"/>
                    </a:lnTo>
                    <a:lnTo>
                      <a:pt x="11930" y="3470"/>
                    </a:lnTo>
                    <a:lnTo>
                      <a:pt x="12352" y="3266"/>
                    </a:lnTo>
                    <a:lnTo>
                      <a:pt x="12760" y="3034"/>
                    </a:lnTo>
                    <a:lnTo>
                      <a:pt x="13168" y="2776"/>
                    </a:lnTo>
                    <a:lnTo>
                      <a:pt x="13549" y="2504"/>
                    </a:lnTo>
                    <a:lnTo>
                      <a:pt x="13930" y="2205"/>
                    </a:lnTo>
                    <a:lnTo>
                      <a:pt x="14283" y="1905"/>
                    </a:lnTo>
                    <a:lnTo>
                      <a:pt x="14637" y="1565"/>
                    </a:lnTo>
                    <a:lnTo>
                      <a:pt x="16215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2"/>
              <p:cNvSpPr/>
              <p:nvPr/>
            </p:nvSpPr>
            <p:spPr>
              <a:xfrm>
                <a:off x="-3597456" y="1659815"/>
                <a:ext cx="235593" cy="133665"/>
              </a:xfrm>
              <a:custGeom>
                <a:avLst/>
                <a:gdLst/>
                <a:ahLst/>
                <a:cxnLst/>
                <a:rect l="l" t="t" r="r" b="b"/>
                <a:pathLst>
                  <a:path w="6666" h="3782" extrusionOk="0">
                    <a:moveTo>
                      <a:pt x="55" y="0"/>
                    </a:moveTo>
                    <a:lnTo>
                      <a:pt x="14" y="558"/>
                    </a:lnTo>
                    <a:lnTo>
                      <a:pt x="1" y="1129"/>
                    </a:lnTo>
                    <a:lnTo>
                      <a:pt x="2884" y="1129"/>
                    </a:lnTo>
                    <a:lnTo>
                      <a:pt x="3156" y="1143"/>
                    </a:lnTo>
                    <a:lnTo>
                      <a:pt x="3415" y="1184"/>
                    </a:lnTo>
                    <a:lnTo>
                      <a:pt x="3673" y="1252"/>
                    </a:lnTo>
                    <a:lnTo>
                      <a:pt x="3918" y="1347"/>
                    </a:lnTo>
                    <a:lnTo>
                      <a:pt x="4149" y="1456"/>
                    </a:lnTo>
                    <a:lnTo>
                      <a:pt x="4367" y="1592"/>
                    </a:lnTo>
                    <a:lnTo>
                      <a:pt x="4571" y="1742"/>
                    </a:lnTo>
                    <a:lnTo>
                      <a:pt x="4762" y="1905"/>
                    </a:lnTo>
                    <a:lnTo>
                      <a:pt x="4925" y="2095"/>
                    </a:lnTo>
                    <a:lnTo>
                      <a:pt x="5074" y="2299"/>
                    </a:lnTo>
                    <a:lnTo>
                      <a:pt x="5210" y="2517"/>
                    </a:lnTo>
                    <a:lnTo>
                      <a:pt x="5319" y="2748"/>
                    </a:lnTo>
                    <a:lnTo>
                      <a:pt x="5414" y="2993"/>
                    </a:lnTo>
                    <a:lnTo>
                      <a:pt x="5482" y="3251"/>
                    </a:lnTo>
                    <a:lnTo>
                      <a:pt x="5523" y="3510"/>
                    </a:lnTo>
                    <a:lnTo>
                      <a:pt x="5537" y="3782"/>
                    </a:lnTo>
                    <a:lnTo>
                      <a:pt x="6666" y="3782"/>
                    </a:lnTo>
                    <a:lnTo>
                      <a:pt x="6666" y="3591"/>
                    </a:lnTo>
                    <a:lnTo>
                      <a:pt x="6652" y="3387"/>
                    </a:lnTo>
                    <a:lnTo>
                      <a:pt x="6625" y="3211"/>
                    </a:lnTo>
                    <a:lnTo>
                      <a:pt x="6598" y="3020"/>
                    </a:lnTo>
                    <a:lnTo>
                      <a:pt x="6543" y="2830"/>
                    </a:lnTo>
                    <a:lnTo>
                      <a:pt x="6503" y="2653"/>
                    </a:lnTo>
                    <a:lnTo>
                      <a:pt x="6435" y="2476"/>
                    </a:lnTo>
                    <a:lnTo>
                      <a:pt x="6367" y="2313"/>
                    </a:lnTo>
                    <a:lnTo>
                      <a:pt x="6299" y="2136"/>
                    </a:lnTo>
                    <a:lnTo>
                      <a:pt x="6217" y="1973"/>
                    </a:lnTo>
                    <a:lnTo>
                      <a:pt x="6122" y="1823"/>
                    </a:lnTo>
                    <a:lnTo>
                      <a:pt x="6027" y="1660"/>
                    </a:lnTo>
                    <a:lnTo>
                      <a:pt x="5918" y="1524"/>
                    </a:lnTo>
                    <a:lnTo>
                      <a:pt x="5809" y="1374"/>
                    </a:lnTo>
                    <a:lnTo>
                      <a:pt x="5686" y="1238"/>
                    </a:lnTo>
                    <a:lnTo>
                      <a:pt x="5564" y="1102"/>
                    </a:lnTo>
                    <a:lnTo>
                      <a:pt x="5428" y="980"/>
                    </a:lnTo>
                    <a:lnTo>
                      <a:pt x="5292" y="857"/>
                    </a:lnTo>
                    <a:lnTo>
                      <a:pt x="5142" y="749"/>
                    </a:lnTo>
                    <a:lnTo>
                      <a:pt x="4993" y="640"/>
                    </a:lnTo>
                    <a:lnTo>
                      <a:pt x="4843" y="545"/>
                    </a:lnTo>
                    <a:lnTo>
                      <a:pt x="4694" y="449"/>
                    </a:lnTo>
                    <a:lnTo>
                      <a:pt x="4530" y="368"/>
                    </a:lnTo>
                    <a:lnTo>
                      <a:pt x="4353" y="300"/>
                    </a:lnTo>
                    <a:lnTo>
                      <a:pt x="4190" y="232"/>
                    </a:lnTo>
                    <a:lnTo>
                      <a:pt x="4013" y="164"/>
                    </a:lnTo>
                    <a:lnTo>
                      <a:pt x="3823" y="109"/>
                    </a:lnTo>
                    <a:lnTo>
                      <a:pt x="3646" y="68"/>
                    </a:lnTo>
                    <a:lnTo>
                      <a:pt x="3456" y="41"/>
                    </a:lnTo>
                    <a:lnTo>
                      <a:pt x="3265" y="14"/>
                    </a:lnTo>
                    <a:lnTo>
                      <a:pt x="307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32"/>
              <p:cNvSpPr/>
              <p:nvPr/>
            </p:nvSpPr>
            <p:spPr>
              <a:xfrm>
                <a:off x="-3586393" y="1355018"/>
                <a:ext cx="411069" cy="230787"/>
              </a:xfrm>
              <a:custGeom>
                <a:avLst/>
                <a:gdLst/>
                <a:ahLst/>
                <a:cxnLst/>
                <a:rect l="l" t="t" r="r" b="b"/>
                <a:pathLst>
                  <a:path w="11631" h="6530" extrusionOk="0">
                    <a:moveTo>
                      <a:pt x="10502" y="0"/>
                    </a:moveTo>
                    <a:lnTo>
                      <a:pt x="10488" y="272"/>
                    </a:lnTo>
                    <a:lnTo>
                      <a:pt x="10474" y="558"/>
                    </a:lnTo>
                    <a:lnTo>
                      <a:pt x="10434" y="817"/>
                    </a:lnTo>
                    <a:lnTo>
                      <a:pt x="10393" y="1089"/>
                    </a:lnTo>
                    <a:lnTo>
                      <a:pt x="10325" y="1347"/>
                    </a:lnTo>
                    <a:lnTo>
                      <a:pt x="10257" y="1606"/>
                    </a:lnTo>
                    <a:lnTo>
                      <a:pt x="10175" y="1850"/>
                    </a:lnTo>
                    <a:lnTo>
                      <a:pt x="10080" y="2095"/>
                    </a:lnTo>
                    <a:lnTo>
                      <a:pt x="9971" y="2340"/>
                    </a:lnTo>
                    <a:lnTo>
                      <a:pt x="9849" y="2571"/>
                    </a:lnTo>
                    <a:lnTo>
                      <a:pt x="9713" y="2803"/>
                    </a:lnTo>
                    <a:lnTo>
                      <a:pt x="9577" y="3020"/>
                    </a:lnTo>
                    <a:lnTo>
                      <a:pt x="9427" y="3224"/>
                    </a:lnTo>
                    <a:lnTo>
                      <a:pt x="9264" y="3428"/>
                    </a:lnTo>
                    <a:lnTo>
                      <a:pt x="9101" y="3632"/>
                    </a:lnTo>
                    <a:lnTo>
                      <a:pt x="8910" y="3823"/>
                    </a:lnTo>
                    <a:lnTo>
                      <a:pt x="8733" y="4000"/>
                    </a:lnTo>
                    <a:lnTo>
                      <a:pt x="8529" y="4163"/>
                    </a:lnTo>
                    <a:lnTo>
                      <a:pt x="8325" y="4326"/>
                    </a:lnTo>
                    <a:lnTo>
                      <a:pt x="8121" y="4476"/>
                    </a:lnTo>
                    <a:lnTo>
                      <a:pt x="7904" y="4612"/>
                    </a:lnTo>
                    <a:lnTo>
                      <a:pt x="7672" y="4748"/>
                    </a:lnTo>
                    <a:lnTo>
                      <a:pt x="7441" y="4870"/>
                    </a:lnTo>
                    <a:lnTo>
                      <a:pt x="7196" y="4979"/>
                    </a:lnTo>
                    <a:lnTo>
                      <a:pt x="6951" y="5074"/>
                    </a:lnTo>
                    <a:lnTo>
                      <a:pt x="6707" y="5156"/>
                    </a:lnTo>
                    <a:lnTo>
                      <a:pt x="6448" y="5224"/>
                    </a:lnTo>
                    <a:lnTo>
                      <a:pt x="6190" y="5292"/>
                    </a:lnTo>
                    <a:lnTo>
                      <a:pt x="5918" y="5333"/>
                    </a:lnTo>
                    <a:lnTo>
                      <a:pt x="5646" y="5373"/>
                    </a:lnTo>
                    <a:lnTo>
                      <a:pt x="5373" y="5387"/>
                    </a:lnTo>
                    <a:lnTo>
                      <a:pt x="5101" y="5401"/>
                    </a:lnTo>
                    <a:lnTo>
                      <a:pt x="245" y="5401"/>
                    </a:lnTo>
                    <a:lnTo>
                      <a:pt x="109" y="5958"/>
                    </a:lnTo>
                    <a:lnTo>
                      <a:pt x="0" y="6530"/>
                    </a:lnTo>
                    <a:lnTo>
                      <a:pt x="5101" y="6530"/>
                    </a:lnTo>
                    <a:lnTo>
                      <a:pt x="5523" y="6516"/>
                    </a:lnTo>
                    <a:lnTo>
                      <a:pt x="5945" y="6475"/>
                    </a:lnTo>
                    <a:lnTo>
                      <a:pt x="6353" y="6407"/>
                    </a:lnTo>
                    <a:lnTo>
                      <a:pt x="6761" y="6326"/>
                    </a:lnTo>
                    <a:lnTo>
                      <a:pt x="7155" y="6203"/>
                    </a:lnTo>
                    <a:lnTo>
                      <a:pt x="7536" y="6067"/>
                    </a:lnTo>
                    <a:lnTo>
                      <a:pt x="7904" y="5904"/>
                    </a:lnTo>
                    <a:lnTo>
                      <a:pt x="8271" y="5713"/>
                    </a:lnTo>
                    <a:lnTo>
                      <a:pt x="8611" y="5509"/>
                    </a:lnTo>
                    <a:lnTo>
                      <a:pt x="8937" y="5278"/>
                    </a:lnTo>
                    <a:lnTo>
                      <a:pt x="9250" y="5033"/>
                    </a:lnTo>
                    <a:lnTo>
                      <a:pt x="9549" y="4775"/>
                    </a:lnTo>
                    <a:lnTo>
                      <a:pt x="9835" y="4489"/>
                    </a:lnTo>
                    <a:lnTo>
                      <a:pt x="10107" y="4190"/>
                    </a:lnTo>
                    <a:lnTo>
                      <a:pt x="10352" y="3877"/>
                    </a:lnTo>
                    <a:lnTo>
                      <a:pt x="10583" y="3551"/>
                    </a:lnTo>
                    <a:lnTo>
                      <a:pt x="10747" y="3279"/>
                    </a:lnTo>
                    <a:lnTo>
                      <a:pt x="10910" y="2993"/>
                    </a:lnTo>
                    <a:lnTo>
                      <a:pt x="11046" y="2707"/>
                    </a:lnTo>
                    <a:lnTo>
                      <a:pt x="11168" y="2422"/>
                    </a:lnTo>
                    <a:lnTo>
                      <a:pt x="11277" y="2136"/>
                    </a:lnTo>
                    <a:lnTo>
                      <a:pt x="11372" y="1850"/>
                    </a:lnTo>
                    <a:lnTo>
                      <a:pt x="11454" y="1551"/>
                    </a:lnTo>
                    <a:lnTo>
                      <a:pt x="11508" y="1252"/>
                    </a:lnTo>
                    <a:lnTo>
                      <a:pt x="11563" y="939"/>
                    </a:lnTo>
                    <a:lnTo>
                      <a:pt x="11603" y="640"/>
                    </a:lnTo>
                    <a:lnTo>
                      <a:pt x="11631" y="313"/>
                    </a:lnTo>
                    <a:lnTo>
                      <a:pt x="11631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32"/>
              <p:cNvSpPr/>
              <p:nvPr/>
            </p:nvSpPr>
            <p:spPr>
              <a:xfrm>
                <a:off x="-2484966" y="1641048"/>
                <a:ext cx="439908" cy="172648"/>
              </a:xfrm>
              <a:custGeom>
                <a:avLst/>
                <a:gdLst/>
                <a:ahLst/>
                <a:cxnLst/>
                <a:rect l="l" t="t" r="r" b="b"/>
                <a:pathLst>
                  <a:path w="12447" h="4885" extrusionOk="0">
                    <a:moveTo>
                      <a:pt x="0" y="1"/>
                    </a:moveTo>
                    <a:lnTo>
                      <a:pt x="14" y="246"/>
                    </a:lnTo>
                    <a:lnTo>
                      <a:pt x="27" y="491"/>
                    </a:lnTo>
                    <a:lnTo>
                      <a:pt x="54" y="735"/>
                    </a:lnTo>
                    <a:lnTo>
                      <a:pt x="109" y="980"/>
                    </a:lnTo>
                    <a:lnTo>
                      <a:pt x="150" y="1212"/>
                    </a:lnTo>
                    <a:lnTo>
                      <a:pt x="218" y="1443"/>
                    </a:lnTo>
                    <a:lnTo>
                      <a:pt x="299" y="1660"/>
                    </a:lnTo>
                    <a:lnTo>
                      <a:pt x="381" y="1878"/>
                    </a:lnTo>
                    <a:lnTo>
                      <a:pt x="476" y="2096"/>
                    </a:lnTo>
                    <a:lnTo>
                      <a:pt x="585" y="2300"/>
                    </a:lnTo>
                    <a:lnTo>
                      <a:pt x="694" y="2504"/>
                    </a:lnTo>
                    <a:lnTo>
                      <a:pt x="816" y="2708"/>
                    </a:lnTo>
                    <a:lnTo>
                      <a:pt x="952" y="2898"/>
                    </a:lnTo>
                    <a:lnTo>
                      <a:pt x="1102" y="3075"/>
                    </a:lnTo>
                    <a:lnTo>
                      <a:pt x="1251" y="3252"/>
                    </a:lnTo>
                    <a:lnTo>
                      <a:pt x="1401" y="3415"/>
                    </a:lnTo>
                    <a:lnTo>
                      <a:pt x="1564" y="3578"/>
                    </a:lnTo>
                    <a:lnTo>
                      <a:pt x="1741" y="3728"/>
                    </a:lnTo>
                    <a:lnTo>
                      <a:pt x="1918" y="3878"/>
                    </a:lnTo>
                    <a:lnTo>
                      <a:pt x="2108" y="4014"/>
                    </a:lnTo>
                    <a:lnTo>
                      <a:pt x="2312" y="4150"/>
                    </a:lnTo>
                    <a:lnTo>
                      <a:pt x="2503" y="4258"/>
                    </a:lnTo>
                    <a:lnTo>
                      <a:pt x="2707" y="4367"/>
                    </a:lnTo>
                    <a:lnTo>
                      <a:pt x="2925" y="4476"/>
                    </a:lnTo>
                    <a:lnTo>
                      <a:pt x="3142" y="4558"/>
                    </a:lnTo>
                    <a:lnTo>
                      <a:pt x="3360" y="4639"/>
                    </a:lnTo>
                    <a:lnTo>
                      <a:pt x="3591" y="4707"/>
                    </a:lnTo>
                    <a:lnTo>
                      <a:pt x="3822" y="4762"/>
                    </a:lnTo>
                    <a:lnTo>
                      <a:pt x="4054" y="4816"/>
                    </a:lnTo>
                    <a:lnTo>
                      <a:pt x="4298" y="4843"/>
                    </a:lnTo>
                    <a:lnTo>
                      <a:pt x="4543" y="4871"/>
                    </a:lnTo>
                    <a:lnTo>
                      <a:pt x="4788" y="4884"/>
                    </a:lnTo>
                    <a:lnTo>
                      <a:pt x="12446" y="4884"/>
                    </a:lnTo>
                    <a:lnTo>
                      <a:pt x="12446" y="3742"/>
                    </a:lnTo>
                    <a:lnTo>
                      <a:pt x="4693" y="3742"/>
                    </a:lnTo>
                    <a:lnTo>
                      <a:pt x="4503" y="3728"/>
                    </a:lnTo>
                    <a:lnTo>
                      <a:pt x="4312" y="3701"/>
                    </a:lnTo>
                    <a:lnTo>
                      <a:pt x="4122" y="3674"/>
                    </a:lnTo>
                    <a:lnTo>
                      <a:pt x="3945" y="3619"/>
                    </a:lnTo>
                    <a:lnTo>
                      <a:pt x="3768" y="3578"/>
                    </a:lnTo>
                    <a:lnTo>
                      <a:pt x="3591" y="3510"/>
                    </a:lnTo>
                    <a:lnTo>
                      <a:pt x="3428" y="3442"/>
                    </a:lnTo>
                    <a:lnTo>
                      <a:pt x="3265" y="3374"/>
                    </a:lnTo>
                    <a:lnTo>
                      <a:pt x="3101" y="3293"/>
                    </a:lnTo>
                    <a:lnTo>
                      <a:pt x="2938" y="3197"/>
                    </a:lnTo>
                    <a:lnTo>
                      <a:pt x="2789" y="3102"/>
                    </a:lnTo>
                    <a:lnTo>
                      <a:pt x="2639" y="2993"/>
                    </a:lnTo>
                    <a:lnTo>
                      <a:pt x="2503" y="2885"/>
                    </a:lnTo>
                    <a:lnTo>
                      <a:pt x="2367" y="2776"/>
                    </a:lnTo>
                    <a:lnTo>
                      <a:pt x="2231" y="2653"/>
                    </a:lnTo>
                    <a:lnTo>
                      <a:pt x="2108" y="2517"/>
                    </a:lnTo>
                    <a:lnTo>
                      <a:pt x="2000" y="2381"/>
                    </a:lnTo>
                    <a:lnTo>
                      <a:pt x="1891" y="2245"/>
                    </a:lnTo>
                    <a:lnTo>
                      <a:pt x="1782" y="2096"/>
                    </a:lnTo>
                    <a:lnTo>
                      <a:pt x="1687" y="1946"/>
                    </a:lnTo>
                    <a:lnTo>
                      <a:pt x="1592" y="1783"/>
                    </a:lnTo>
                    <a:lnTo>
                      <a:pt x="1510" y="1620"/>
                    </a:lnTo>
                    <a:lnTo>
                      <a:pt x="1442" y="1456"/>
                    </a:lnTo>
                    <a:lnTo>
                      <a:pt x="1374" y="1293"/>
                    </a:lnTo>
                    <a:lnTo>
                      <a:pt x="1306" y="1116"/>
                    </a:lnTo>
                    <a:lnTo>
                      <a:pt x="1265" y="939"/>
                    </a:lnTo>
                    <a:lnTo>
                      <a:pt x="1224" y="763"/>
                    </a:lnTo>
                    <a:lnTo>
                      <a:pt x="1183" y="572"/>
                    </a:lnTo>
                    <a:lnTo>
                      <a:pt x="1156" y="382"/>
                    </a:lnTo>
                    <a:lnTo>
                      <a:pt x="1143" y="191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32"/>
              <p:cNvSpPr/>
              <p:nvPr/>
            </p:nvSpPr>
            <p:spPr>
              <a:xfrm>
                <a:off x="-3538786" y="1388664"/>
                <a:ext cx="189931" cy="39937"/>
              </a:xfrm>
              <a:custGeom>
                <a:avLst/>
                <a:gdLst/>
                <a:ahLst/>
                <a:cxnLst/>
                <a:rect l="l" t="t" r="r" b="b"/>
                <a:pathLst>
                  <a:path w="5374" h="1130" extrusionOk="0">
                    <a:moveTo>
                      <a:pt x="544" y="1"/>
                    </a:moveTo>
                    <a:lnTo>
                      <a:pt x="259" y="558"/>
                    </a:lnTo>
                    <a:lnTo>
                      <a:pt x="0" y="1130"/>
                    </a:lnTo>
                    <a:lnTo>
                      <a:pt x="5373" y="1130"/>
                    </a:lnTo>
                    <a:lnTo>
                      <a:pt x="537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32"/>
              <p:cNvSpPr/>
              <p:nvPr/>
            </p:nvSpPr>
            <p:spPr>
              <a:xfrm>
                <a:off x="-2663342" y="1212232"/>
                <a:ext cx="479350" cy="223117"/>
              </a:xfrm>
              <a:custGeom>
                <a:avLst/>
                <a:gdLst/>
                <a:ahLst/>
                <a:cxnLst/>
                <a:rect l="l" t="t" r="r" b="b"/>
                <a:pathLst>
                  <a:path w="13563" h="6313" extrusionOk="0">
                    <a:moveTo>
                      <a:pt x="5972" y="0"/>
                    </a:moveTo>
                    <a:lnTo>
                      <a:pt x="5618" y="41"/>
                    </a:lnTo>
                    <a:lnTo>
                      <a:pt x="5265" y="82"/>
                    </a:lnTo>
                    <a:lnTo>
                      <a:pt x="4925" y="150"/>
                    </a:lnTo>
                    <a:lnTo>
                      <a:pt x="4598" y="232"/>
                    </a:lnTo>
                    <a:lnTo>
                      <a:pt x="4272" y="341"/>
                    </a:lnTo>
                    <a:lnTo>
                      <a:pt x="3945" y="463"/>
                    </a:lnTo>
                    <a:lnTo>
                      <a:pt x="3632" y="599"/>
                    </a:lnTo>
                    <a:lnTo>
                      <a:pt x="3333" y="749"/>
                    </a:lnTo>
                    <a:lnTo>
                      <a:pt x="3047" y="925"/>
                    </a:lnTo>
                    <a:lnTo>
                      <a:pt x="2762" y="1102"/>
                    </a:lnTo>
                    <a:lnTo>
                      <a:pt x="2490" y="1293"/>
                    </a:lnTo>
                    <a:lnTo>
                      <a:pt x="2231" y="1510"/>
                    </a:lnTo>
                    <a:lnTo>
                      <a:pt x="1986" y="1742"/>
                    </a:lnTo>
                    <a:lnTo>
                      <a:pt x="1742" y="1973"/>
                    </a:lnTo>
                    <a:lnTo>
                      <a:pt x="1524" y="2218"/>
                    </a:lnTo>
                    <a:lnTo>
                      <a:pt x="1320" y="2463"/>
                    </a:lnTo>
                    <a:lnTo>
                      <a:pt x="1129" y="2721"/>
                    </a:lnTo>
                    <a:lnTo>
                      <a:pt x="966" y="2979"/>
                    </a:lnTo>
                    <a:lnTo>
                      <a:pt x="803" y="3251"/>
                    </a:lnTo>
                    <a:lnTo>
                      <a:pt x="626" y="3605"/>
                    </a:lnTo>
                    <a:lnTo>
                      <a:pt x="463" y="3959"/>
                    </a:lnTo>
                    <a:lnTo>
                      <a:pt x="327" y="4326"/>
                    </a:lnTo>
                    <a:lnTo>
                      <a:pt x="218" y="4707"/>
                    </a:lnTo>
                    <a:lnTo>
                      <a:pt x="123" y="5101"/>
                    </a:lnTo>
                    <a:lnTo>
                      <a:pt x="55" y="5496"/>
                    </a:lnTo>
                    <a:lnTo>
                      <a:pt x="14" y="5904"/>
                    </a:lnTo>
                    <a:lnTo>
                      <a:pt x="0" y="6312"/>
                    </a:lnTo>
                    <a:lnTo>
                      <a:pt x="1143" y="6312"/>
                    </a:lnTo>
                    <a:lnTo>
                      <a:pt x="1157" y="6054"/>
                    </a:lnTo>
                    <a:lnTo>
                      <a:pt x="1170" y="5782"/>
                    </a:lnTo>
                    <a:lnTo>
                      <a:pt x="1198" y="5523"/>
                    </a:lnTo>
                    <a:lnTo>
                      <a:pt x="1252" y="5265"/>
                    </a:lnTo>
                    <a:lnTo>
                      <a:pt x="1306" y="5020"/>
                    </a:lnTo>
                    <a:lnTo>
                      <a:pt x="1374" y="4775"/>
                    </a:lnTo>
                    <a:lnTo>
                      <a:pt x="1456" y="4530"/>
                    </a:lnTo>
                    <a:lnTo>
                      <a:pt x="1551" y="4299"/>
                    </a:lnTo>
                    <a:lnTo>
                      <a:pt x="1660" y="4068"/>
                    </a:lnTo>
                    <a:lnTo>
                      <a:pt x="1769" y="3850"/>
                    </a:lnTo>
                    <a:lnTo>
                      <a:pt x="1891" y="3632"/>
                    </a:lnTo>
                    <a:lnTo>
                      <a:pt x="2027" y="3415"/>
                    </a:lnTo>
                    <a:lnTo>
                      <a:pt x="2177" y="3211"/>
                    </a:lnTo>
                    <a:lnTo>
                      <a:pt x="2327" y="3020"/>
                    </a:lnTo>
                    <a:lnTo>
                      <a:pt x="2490" y="2830"/>
                    </a:lnTo>
                    <a:lnTo>
                      <a:pt x="2667" y="2653"/>
                    </a:lnTo>
                    <a:lnTo>
                      <a:pt x="2843" y="2476"/>
                    </a:lnTo>
                    <a:lnTo>
                      <a:pt x="3034" y="2313"/>
                    </a:lnTo>
                    <a:lnTo>
                      <a:pt x="3224" y="2163"/>
                    </a:lnTo>
                    <a:lnTo>
                      <a:pt x="3428" y="2014"/>
                    </a:lnTo>
                    <a:lnTo>
                      <a:pt x="3646" y="1878"/>
                    </a:lnTo>
                    <a:lnTo>
                      <a:pt x="3864" y="1755"/>
                    </a:lnTo>
                    <a:lnTo>
                      <a:pt x="4081" y="1646"/>
                    </a:lnTo>
                    <a:lnTo>
                      <a:pt x="4313" y="1538"/>
                    </a:lnTo>
                    <a:lnTo>
                      <a:pt x="4544" y="1442"/>
                    </a:lnTo>
                    <a:lnTo>
                      <a:pt x="4789" y="1361"/>
                    </a:lnTo>
                    <a:lnTo>
                      <a:pt x="5033" y="1293"/>
                    </a:lnTo>
                    <a:lnTo>
                      <a:pt x="5292" y="1238"/>
                    </a:lnTo>
                    <a:lnTo>
                      <a:pt x="5537" y="1197"/>
                    </a:lnTo>
                    <a:lnTo>
                      <a:pt x="5795" y="1157"/>
                    </a:lnTo>
                    <a:lnTo>
                      <a:pt x="6067" y="1143"/>
                    </a:lnTo>
                    <a:lnTo>
                      <a:pt x="6326" y="1129"/>
                    </a:lnTo>
                    <a:lnTo>
                      <a:pt x="13562" y="1129"/>
                    </a:lnTo>
                    <a:lnTo>
                      <a:pt x="13331" y="844"/>
                    </a:lnTo>
                    <a:lnTo>
                      <a:pt x="13086" y="558"/>
                    </a:lnTo>
                    <a:lnTo>
                      <a:pt x="12855" y="273"/>
                    </a:lnTo>
                    <a:lnTo>
                      <a:pt x="12596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32"/>
              <p:cNvSpPr/>
              <p:nvPr/>
            </p:nvSpPr>
            <p:spPr>
              <a:xfrm>
                <a:off x="-2390742" y="1355018"/>
                <a:ext cx="291364" cy="40432"/>
              </a:xfrm>
              <a:custGeom>
                <a:avLst/>
                <a:gdLst/>
                <a:ahLst/>
                <a:cxnLst/>
                <a:rect l="l" t="t" r="r" b="b"/>
                <a:pathLst>
                  <a:path w="8244" h="1144" extrusionOk="0">
                    <a:moveTo>
                      <a:pt x="0" y="0"/>
                    </a:moveTo>
                    <a:lnTo>
                      <a:pt x="0" y="1143"/>
                    </a:lnTo>
                    <a:lnTo>
                      <a:pt x="8243" y="1143"/>
                    </a:lnTo>
                    <a:lnTo>
                      <a:pt x="7985" y="558"/>
                    </a:lnTo>
                    <a:lnTo>
                      <a:pt x="7699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32"/>
              <p:cNvSpPr/>
              <p:nvPr/>
            </p:nvSpPr>
            <p:spPr>
              <a:xfrm>
                <a:off x="-3103715" y="1620867"/>
                <a:ext cx="144728" cy="297124"/>
              </a:xfrm>
              <a:custGeom>
                <a:avLst/>
                <a:gdLst/>
                <a:ahLst/>
                <a:cxnLst/>
                <a:rect l="l" t="t" r="r" b="b"/>
                <a:pathLst>
                  <a:path w="4095" h="8407" extrusionOk="0">
                    <a:moveTo>
                      <a:pt x="4095" y="1"/>
                    </a:moveTo>
                    <a:lnTo>
                      <a:pt x="3755" y="28"/>
                    </a:lnTo>
                    <a:lnTo>
                      <a:pt x="3428" y="69"/>
                    </a:lnTo>
                    <a:lnTo>
                      <a:pt x="3102" y="123"/>
                    </a:lnTo>
                    <a:lnTo>
                      <a:pt x="2789" y="218"/>
                    </a:lnTo>
                    <a:lnTo>
                      <a:pt x="2490" y="341"/>
                    </a:lnTo>
                    <a:lnTo>
                      <a:pt x="2204" y="477"/>
                    </a:lnTo>
                    <a:lnTo>
                      <a:pt x="1932" y="626"/>
                    </a:lnTo>
                    <a:lnTo>
                      <a:pt x="1660" y="817"/>
                    </a:lnTo>
                    <a:lnTo>
                      <a:pt x="1415" y="1007"/>
                    </a:lnTo>
                    <a:lnTo>
                      <a:pt x="1184" y="1225"/>
                    </a:lnTo>
                    <a:lnTo>
                      <a:pt x="966" y="1470"/>
                    </a:lnTo>
                    <a:lnTo>
                      <a:pt x="776" y="1715"/>
                    </a:lnTo>
                    <a:lnTo>
                      <a:pt x="599" y="1973"/>
                    </a:lnTo>
                    <a:lnTo>
                      <a:pt x="449" y="2259"/>
                    </a:lnTo>
                    <a:lnTo>
                      <a:pt x="313" y="2544"/>
                    </a:lnTo>
                    <a:lnTo>
                      <a:pt x="205" y="2857"/>
                    </a:lnTo>
                    <a:lnTo>
                      <a:pt x="123" y="3116"/>
                    </a:lnTo>
                    <a:lnTo>
                      <a:pt x="68" y="3401"/>
                    </a:lnTo>
                    <a:lnTo>
                      <a:pt x="28" y="3687"/>
                    </a:lnTo>
                    <a:lnTo>
                      <a:pt x="14" y="3973"/>
                    </a:lnTo>
                    <a:lnTo>
                      <a:pt x="0" y="4095"/>
                    </a:lnTo>
                    <a:lnTo>
                      <a:pt x="0" y="8407"/>
                    </a:lnTo>
                    <a:lnTo>
                      <a:pt x="1143" y="8407"/>
                    </a:lnTo>
                    <a:lnTo>
                      <a:pt x="1143" y="4095"/>
                    </a:lnTo>
                    <a:lnTo>
                      <a:pt x="1157" y="3796"/>
                    </a:lnTo>
                    <a:lnTo>
                      <a:pt x="1198" y="3496"/>
                    </a:lnTo>
                    <a:lnTo>
                      <a:pt x="1279" y="3224"/>
                    </a:lnTo>
                    <a:lnTo>
                      <a:pt x="1374" y="2952"/>
                    </a:lnTo>
                    <a:lnTo>
                      <a:pt x="1497" y="2694"/>
                    </a:lnTo>
                    <a:lnTo>
                      <a:pt x="1646" y="2449"/>
                    </a:lnTo>
                    <a:lnTo>
                      <a:pt x="1823" y="2218"/>
                    </a:lnTo>
                    <a:lnTo>
                      <a:pt x="2014" y="2014"/>
                    </a:lnTo>
                    <a:lnTo>
                      <a:pt x="2218" y="1823"/>
                    </a:lnTo>
                    <a:lnTo>
                      <a:pt x="2449" y="1647"/>
                    </a:lnTo>
                    <a:lnTo>
                      <a:pt x="2694" y="1497"/>
                    </a:lnTo>
                    <a:lnTo>
                      <a:pt x="2952" y="1374"/>
                    </a:lnTo>
                    <a:lnTo>
                      <a:pt x="3224" y="1279"/>
                    </a:lnTo>
                    <a:lnTo>
                      <a:pt x="3496" y="1198"/>
                    </a:lnTo>
                    <a:lnTo>
                      <a:pt x="3796" y="1157"/>
                    </a:lnTo>
                    <a:lnTo>
                      <a:pt x="4095" y="1143"/>
                    </a:lnTo>
                    <a:lnTo>
                      <a:pt x="4095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32"/>
              <p:cNvSpPr/>
              <p:nvPr/>
            </p:nvSpPr>
            <p:spPr>
              <a:xfrm>
                <a:off x="-2999383" y="999750"/>
                <a:ext cx="163000" cy="267331"/>
              </a:xfrm>
              <a:custGeom>
                <a:avLst/>
                <a:gdLst/>
                <a:ahLst/>
                <a:cxnLst/>
                <a:rect l="l" t="t" r="r" b="b"/>
                <a:pathLst>
                  <a:path w="4612" h="7564" extrusionOk="0">
                    <a:moveTo>
                      <a:pt x="1143" y="0"/>
                    </a:moveTo>
                    <a:lnTo>
                      <a:pt x="572" y="68"/>
                    </a:lnTo>
                    <a:lnTo>
                      <a:pt x="0" y="150"/>
                    </a:lnTo>
                    <a:lnTo>
                      <a:pt x="0" y="2952"/>
                    </a:lnTo>
                    <a:lnTo>
                      <a:pt x="14" y="3183"/>
                    </a:lnTo>
                    <a:lnTo>
                      <a:pt x="27" y="3428"/>
                    </a:lnTo>
                    <a:lnTo>
                      <a:pt x="55" y="3659"/>
                    </a:lnTo>
                    <a:lnTo>
                      <a:pt x="95" y="3877"/>
                    </a:lnTo>
                    <a:lnTo>
                      <a:pt x="150" y="4108"/>
                    </a:lnTo>
                    <a:lnTo>
                      <a:pt x="204" y="4326"/>
                    </a:lnTo>
                    <a:lnTo>
                      <a:pt x="286" y="4530"/>
                    </a:lnTo>
                    <a:lnTo>
                      <a:pt x="368" y="4747"/>
                    </a:lnTo>
                    <a:lnTo>
                      <a:pt x="463" y="4951"/>
                    </a:lnTo>
                    <a:lnTo>
                      <a:pt x="558" y="5142"/>
                    </a:lnTo>
                    <a:lnTo>
                      <a:pt x="667" y="5346"/>
                    </a:lnTo>
                    <a:lnTo>
                      <a:pt x="789" y="5523"/>
                    </a:lnTo>
                    <a:lnTo>
                      <a:pt x="925" y="5713"/>
                    </a:lnTo>
                    <a:lnTo>
                      <a:pt x="1061" y="5890"/>
                    </a:lnTo>
                    <a:lnTo>
                      <a:pt x="1197" y="6053"/>
                    </a:lnTo>
                    <a:lnTo>
                      <a:pt x="1361" y="6216"/>
                    </a:lnTo>
                    <a:lnTo>
                      <a:pt x="1510" y="6366"/>
                    </a:lnTo>
                    <a:lnTo>
                      <a:pt x="1687" y="6516"/>
                    </a:lnTo>
                    <a:lnTo>
                      <a:pt x="1864" y="6652"/>
                    </a:lnTo>
                    <a:lnTo>
                      <a:pt x="2041" y="6774"/>
                    </a:lnTo>
                    <a:lnTo>
                      <a:pt x="2231" y="6897"/>
                    </a:lnTo>
                    <a:lnTo>
                      <a:pt x="2422" y="7005"/>
                    </a:lnTo>
                    <a:lnTo>
                      <a:pt x="2612" y="7114"/>
                    </a:lnTo>
                    <a:lnTo>
                      <a:pt x="2816" y="7196"/>
                    </a:lnTo>
                    <a:lnTo>
                      <a:pt x="3034" y="7277"/>
                    </a:lnTo>
                    <a:lnTo>
                      <a:pt x="3251" y="7359"/>
                    </a:lnTo>
                    <a:lnTo>
                      <a:pt x="3469" y="7414"/>
                    </a:lnTo>
                    <a:lnTo>
                      <a:pt x="3687" y="7468"/>
                    </a:lnTo>
                    <a:lnTo>
                      <a:pt x="3918" y="7509"/>
                    </a:lnTo>
                    <a:lnTo>
                      <a:pt x="4149" y="7536"/>
                    </a:lnTo>
                    <a:lnTo>
                      <a:pt x="4380" y="7563"/>
                    </a:lnTo>
                    <a:lnTo>
                      <a:pt x="4612" y="7563"/>
                    </a:lnTo>
                    <a:lnTo>
                      <a:pt x="4612" y="6434"/>
                    </a:lnTo>
                    <a:lnTo>
                      <a:pt x="4435" y="6421"/>
                    </a:lnTo>
                    <a:lnTo>
                      <a:pt x="4258" y="6407"/>
                    </a:lnTo>
                    <a:lnTo>
                      <a:pt x="4081" y="6393"/>
                    </a:lnTo>
                    <a:lnTo>
                      <a:pt x="3918" y="6353"/>
                    </a:lnTo>
                    <a:lnTo>
                      <a:pt x="3755" y="6312"/>
                    </a:lnTo>
                    <a:lnTo>
                      <a:pt x="3578" y="6271"/>
                    </a:lnTo>
                    <a:lnTo>
                      <a:pt x="3428" y="6216"/>
                    </a:lnTo>
                    <a:lnTo>
                      <a:pt x="3265" y="6148"/>
                    </a:lnTo>
                    <a:lnTo>
                      <a:pt x="3115" y="6080"/>
                    </a:lnTo>
                    <a:lnTo>
                      <a:pt x="2966" y="6012"/>
                    </a:lnTo>
                    <a:lnTo>
                      <a:pt x="2666" y="5836"/>
                    </a:lnTo>
                    <a:lnTo>
                      <a:pt x="2408" y="5632"/>
                    </a:lnTo>
                    <a:lnTo>
                      <a:pt x="2163" y="5414"/>
                    </a:lnTo>
                    <a:lnTo>
                      <a:pt x="1932" y="5169"/>
                    </a:lnTo>
                    <a:lnTo>
                      <a:pt x="1728" y="4897"/>
                    </a:lnTo>
                    <a:lnTo>
                      <a:pt x="1565" y="4611"/>
                    </a:lnTo>
                    <a:lnTo>
                      <a:pt x="1483" y="4462"/>
                    </a:lnTo>
                    <a:lnTo>
                      <a:pt x="1415" y="4299"/>
                    </a:lnTo>
                    <a:lnTo>
                      <a:pt x="1347" y="4149"/>
                    </a:lnTo>
                    <a:lnTo>
                      <a:pt x="1293" y="3986"/>
                    </a:lnTo>
                    <a:lnTo>
                      <a:pt x="1252" y="3822"/>
                    </a:lnTo>
                    <a:lnTo>
                      <a:pt x="1211" y="3646"/>
                    </a:lnTo>
                    <a:lnTo>
                      <a:pt x="1184" y="3482"/>
                    </a:lnTo>
                    <a:lnTo>
                      <a:pt x="1156" y="3306"/>
                    </a:lnTo>
                    <a:lnTo>
                      <a:pt x="1143" y="3129"/>
                    </a:lnTo>
                    <a:lnTo>
                      <a:pt x="1143" y="2952"/>
                    </a:lnTo>
                    <a:lnTo>
                      <a:pt x="114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32"/>
              <p:cNvSpPr/>
              <p:nvPr/>
            </p:nvSpPr>
            <p:spPr>
              <a:xfrm>
                <a:off x="-2773435" y="997807"/>
                <a:ext cx="162045" cy="151973"/>
              </a:xfrm>
              <a:custGeom>
                <a:avLst/>
                <a:gdLst/>
                <a:ahLst/>
                <a:cxnLst/>
                <a:rect l="l" t="t" r="r" b="b"/>
                <a:pathLst>
                  <a:path w="4585" h="4300" extrusionOk="0">
                    <a:moveTo>
                      <a:pt x="3456" y="1"/>
                    </a:moveTo>
                    <a:lnTo>
                      <a:pt x="3415" y="327"/>
                    </a:lnTo>
                    <a:lnTo>
                      <a:pt x="3333" y="640"/>
                    </a:lnTo>
                    <a:lnTo>
                      <a:pt x="3238" y="953"/>
                    </a:lnTo>
                    <a:lnTo>
                      <a:pt x="3102" y="1239"/>
                    </a:lnTo>
                    <a:lnTo>
                      <a:pt x="2952" y="1511"/>
                    </a:lnTo>
                    <a:lnTo>
                      <a:pt x="2775" y="1783"/>
                    </a:lnTo>
                    <a:lnTo>
                      <a:pt x="2571" y="2014"/>
                    </a:lnTo>
                    <a:lnTo>
                      <a:pt x="2340" y="2245"/>
                    </a:lnTo>
                    <a:lnTo>
                      <a:pt x="2109" y="2449"/>
                    </a:lnTo>
                    <a:lnTo>
                      <a:pt x="1850" y="2626"/>
                    </a:lnTo>
                    <a:lnTo>
                      <a:pt x="1565" y="2776"/>
                    </a:lnTo>
                    <a:lnTo>
                      <a:pt x="1279" y="2912"/>
                    </a:lnTo>
                    <a:lnTo>
                      <a:pt x="980" y="3020"/>
                    </a:lnTo>
                    <a:lnTo>
                      <a:pt x="653" y="3102"/>
                    </a:lnTo>
                    <a:lnTo>
                      <a:pt x="327" y="3143"/>
                    </a:lnTo>
                    <a:lnTo>
                      <a:pt x="0" y="3157"/>
                    </a:lnTo>
                    <a:lnTo>
                      <a:pt x="0" y="4299"/>
                    </a:lnTo>
                    <a:lnTo>
                      <a:pt x="218" y="4286"/>
                    </a:lnTo>
                    <a:lnTo>
                      <a:pt x="436" y="4272"/>
                    </a:lnTo>
                    <a:lnTo>
                      <a:pt x="653" y="4245"/>
                    </a:lnTo>
                    <a:lnTo>
                      <a:pt x="871" y="4218"/>
                    </a:lnTo>
                    <a:lnTo>
                      <a:pt x="1089" y="4163"/>
                    </a:lnTo>
                    <a:lnTo>
                      <a:pt x="1293" y="4109"/>
                    </a:lnTo>
                    <a:lnTo>
                      <a:pt x="1497" y="4041"/>
                    </a:lnTo>
                    <a:lnTo>
                      <a:pt x="1701" y="3973"/>
                    </a:lnTo>
                    <a:lnTo>
                      <a:pt x="1891" y="3891"/>
                    </a:lnTo>
                    <a:lnTo>
                      <a:pt x="2082" y="3796"/>
                    </a:lnTo>
                    <a:lnTo>
                      <a:pt x="2259" y="3701"/>
                    </a:lnTo>
                    <a:lnTo>
                      <a:pt x="2449" y="3592"/>
                    </a:lnTo>
                    <a:lnTo>
                      <a:pt x="2626" y="3483"/>
                    </a:lnTo>
                    <a:lnTo>
                      <a:pt x="2789" y="3347"/>
                    </a:lnTo>
                    <a:lnTo>
                      <a:pt x="2952" y="3225"/>
                    </a:lnTo>
                    <a:lnTo>
                      <a:pt x="3102" y="3089"/>
                    </a:lnTo>
                    <a:lnTo>
                      <a:pt x="3265" y="2939"/>
                    </a:lnTo>
                    <a:lnTo>
                      <a:pt x="3401" y="2789"/>
                    </a:lnTo>
                    <a:lnTo>
                      <a:pt x="3537" y="2640"/>
                    </a:lnTo>
                    <a:lnTo>
                      <a:pt x="3673" y="2476"/>
                    </a:lnTo>
                    <a:lnTo>
                      <a:pt x="3796" y="2300"/>
                    </a:lnTo>
                    <a:lnTo>
                      <a:pt x="3904" y="2123"/>
                    </a:lnTo>
                    <a:lnTo>
                      <a:pt x="4013" y="1946"/>
                    </a:lnTo>
                    <a:lnTo>
                      <a:pt x="4108" y="1755"/>
                    </a:lnTo>
                    <a:lnTo>
                      <a:pt x="4204" y="1565"/>
                    </a:lnTo>
                    <a:lnTo>
                      <a:pt x="4285" y="1375"/>
                    </a:lnTo>
                    <a:lnTo>
                      <a:pt x="4367" y="1184"/>
                    </a:lnTo>
                    <a:lnTo>
                      <a:pt x="4421" y="980"/>
                    </a:lnTo>
                    <a:lnTo>
                      <a:pt x="4476" y="762"/>
                    </a:lnTo>
                    <a:lnTo>
                      <a:pt x="4530" y="558"/>
                    </a:lnTo>
                    <a:lnTo>
                      <a:pt x="4557" y="341"/>
                    </a:lnTo>
                    <a:lnTo>
                      <a:pt x="4585" y="123"/>
                    </a:lnTo>
                    <a:lnTo>
                      <a:pt x="4027" y="55"/>
                    </a:lnTo>
                    <a:lnTo>
                      <a:pt x="3456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32"/>
              <p:cNvSpPr/>
              <p:nvPr/>
            </p:nvSpPr>
            <p:spPr>
              <a:xfrm>
                <a:off x="-3429683" y="1212232"/>
                <a:ext cx="410114" cy="177914"/>
              </a:xfrm>
              <a:custGeom>
                <a:avLst/>
                <a:gdLst/>
                <a:ahLst/>
                <a:cxnLst/>
                <a:rect l="l" t="t" r="r" b="b"/>
                <a:pathLst>
                  <a:path w="11604" h="5034" extrusionOk="0">
                    <a:moveTo>
                      <a:pt x="1035" y="0"/>
                    </a:moveTo>
                    <a:lnTo>
                      <a:pt x="763" y="273"/>
                    </a:lnTo>
                    <a:lnTo>
                      <a:pt x="504" y="558"/>
                    </a:lnTo>
                    <a:lnTo>
                      <a:pt x="1" y="1129"/>
                    </a:lnTo>
                    <a:lnTo>
                      <a:pt x="6571" y="1129"/>
                    </a:lnTo>
                    <a:lnTo>
                      <a:pt x="6761" y="1143"/>
                    </a:lnTo>
                    <a:lnTo>
                      <a:pt x="6965" y="1157"/>
                    </a:lnTo>
                    <a:lnTo>
                      <a:pt x="7156" y="1170"/>
                    </a:lnTo>
                    <a:lnTo>
                      <a:pt x="7346" y="1211"/>
                    </a:lnTo>
                    <a:lnTo>
                      <a:pt x="7537" y="1252"/>
                    </a:lnTo>
                    <a:lnTo>
                      <a:pt x="7727" y="1306"/>
                    </a:lnTo>
                    <a:lnTo>
                      <a:pt x="7904" y="1374"/>
                    </a:lnTo>
                    <a:lnTo>
                      <a:pt x="8081" y="1442"/>
                    </a:lnTo>
                    <a:lnTo>
                      <a:pt x="8258" y="1510"/>
                    </a:lnTo>
                    <a:lnTo>
                      <a:pt x="8421" y="1606"/>
                    </a:lnTo>
                    <a:lnTo>
                      <a:pt x="8584" y="1701"/>
                    </a:lnTo>
                    <a:lnTo>
                      <a:pt x="8747" y="1796"/>
                    </a:lnTo>
                    <a:lnTo>
                      <a:pt x="8897" y="1905"/>
                    </a:lnTo>
                    <a:lnTo>
                      <a:pt x="9047" y="2027"/>
                    </a:lnTo>
                    <a:lnTo>
                      <a:pt x="9196" y="2150"/>
                    </a:lnTo>
                    <a:lnTo>
                      <a:pt x="9332" y="2272"/>
                    </a:lnTo>
                    <a:lnTo>
                      <a:pt x="9455" y="2408"/>
                    </a:lnTo>
                    <a:lnTo>
                      <a:pt x="9577" y="2558"/>
                    </a:lnTo>
                    <a:lnTo>
                      <a:pt x="9700" y="2707"/>
                    </a:lnTo>
                    <a:lnTo>
                      <a:pt x="9808" y="2857"/>
                    </a:lnTo>
                    <a:lnTo>
                      <a:pt x="9904" y="3007"/>
                    </a:lnTo>
                    <a:lnTo>
                      <a:pt x="9999" y="3170"/>
                    </a:lnTo>
                    <a:lnTo>
                      <a:pt x="10094" y="3347"/>
                    </a:lnTo>
                    <a:lnTo>
                      <a:pt x="10162" y="3524"/>
                    </a:lnTo>
                    <a:lnTo>
                      <a:pt x="10230" y="3700"/>
                    </a:lnTo>
                    <a:lnTo>
                      <a:pt x="10298" y="3877"/>
                    </a:lnTo>
                    <a:lnTo>
                      <a:pt x="10353" y="4054"/>
                    </a:lnTo>
                    <a:lnTo>
                      <a:pt x="10393" y="4244"/>
                    </a:lnTo>
                    <a:lnTo>
                      <a:pt x="10434" y="4435"/>
                    </a:lnTo>
                    <a:lnTo>
                      <a:pt x="10448" y="4639"/>
                    </a:lnTo>
                    <a:lnTo>
                      <a:pt x="10475" y="4829"/>
                    </a:lnTo>
                    <a:lnTo>
                      <a:pt x="10475" y="5033"/>
                    </a:lnTo>
                    <a:lnTo>
                      <a:pt x="11604" y="5033"/>
                    </a:lnTo>
                    <a:lnTo>
                      <a:pt x="11604" y="4775"/>
                    </a:lnTo>
                    <a:lnTo>
                      <a:pt x="11590" y="4516"/>
                    </a:lnTo>
                    <a:lnTo>
                      <a:pt x="11550" y="4272"/>
                    </a:lnTo>
                    <a:lnTo>
                      <a:pt x="11509" y="4027"/>
                    </a:lnTo>
                    <a:lnTo>
                      <a:pt x="11454" y="3782"/>
                    </a:lnTo>
                    <a:lnTo>
                      <a:pt x="11386" y="3537"/>
                    </a:lnTo>
                    <a:lnTo>
                      <a:pt x="11305" y="3306"/>
                    </a:lnTo>
                    <a:lnTo>
                      <a:pt x="11209" y="3075"/>
                    </a:lnTo>
                    <a:lnTo>
                      <a:pt x="11114" y="2857"/>
                    </a:lnTo>
                    <a:lnTo>
                      <a:pt x="11005" y="2639"/>
                    </a:lnTo>
                    <a:lnTo>
                      <a:pt x="10883" y="2422"/>
                    </a:lnTo>
                    <a:lnTo>
                      <a:pt x="10747" y="2218"/>
                    </a:lnTo>
                    <a:lnTo>
                      <a:pt x="10611" y="2027"/>
                    </a:lnTo>
                    <a:lnTo>
                      <a:pt x="10461" y="1837"/>
                    </a:lnTo>
                    <a:lnTo>
                      <a:pt x="10298" y="1646"/>
                    </a:lnTo>
                    <a:lnTo>
                      <a:pt x="10135" y="1470"/>
                    </a:lnTo>
                    <a:lnTo>
                      <a:pt x="9958" y="1306"/>
                    </a:lnTo>
                    <a:lnTo>
                      <a:pt x="9768" y="1143"/>
                    </a:lnTo>
                    <a:lnTo>
                      <a:pt x="9577" y="993"/>
                    </a:lnTo>
                    <a:lnTo>
                      <a:pt x="9387" y="857"/>
                    </a:lnTo>
                    <a:lnTo>
                      <a:pt x="9183" y="721"/>
                    </a:lnTo>
                    <a:lnTo>
                      <a:pt x="8965" y="599"/>
                    </a:lnTo>
                    <a:lnTo>
                      <a:pt x="8747" y="490"/>
                    </a:lnTo>
                    <a:lnTo>
                      <a:pt x="8530" y="395"/>
                    </a:lnTo>
                    <a:lnTo>
                      <a:pt x="8299" y="300"/>
                    </a:lnTo>
                    <a:lnTo>
                      <a:pt x="8067" y="218"/>
                    </a:lnTo>
                    <a:lnTo>
                      <a:pt x="7822" y="150"/>
                    </a:lnTo>
                    <a:lnTo>
                      <a:pt x="7578" y="96"/>
                    </a:lnTo>
                    <a:lnTo>
                      <a:pt x="7333" y="55"/>
                    </a:lnTo>
                    <a:lnTo>
                      <a:pt x="7074" y="28"/>
                    </a:lnTo>
                    <a:lnTo>
                      <a:pt x="6829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32"/>
              <p:cNvSpPr/>
              <p:nvPr/>
            </p:nvSpPr>
            <p:spPr>
              <a:xfrm>
                <a:off x="-2735936" y="1199261"/>
                <a:ext cx="135609" cy="131757"/>
              </a:xfrm>
              <a:custGeom>
                <a:avLst/>
                <a:gdLst/>
                <a:ahLst/>
                <a:cxnLst/>
                <a:rect l="l" t="t" r="r" b="b"/>
                <a:pathLst>
                  <a:path w="3837" h="3728" extrusionOk="0">
                    <a:moveTo>
                      <a:pt x="0" y="0"/>
                    </a:moveTo>
                    <a:lnTo>
                      <a:pt x="14" y="191"/>
                    </a:lnTo>
                    <a:lnTo>
                      <a:pt x="28" y="381"/>
                    </a:lnTo>
                    <a:lnTo>
                      <a:pt x="41" y="571"/>
                    </a:lnTo>
                    <a:lnTo>
                      <a:pt x="82" y="748"/>
                    </a:lnTo>
                    <a:lnTo>
                      <a:pt x="123" y="939"/>
                    </a:lnTo>
                    <a:lnTo>
                      <a:pt x="177" y="1116"/>
                    </a:lnTo>
                    <a:lnTo>
                      <a:pt x="232" y="1279"/>
                    </a:lnTo>
                    <a:lnTo>
                      <a:pt x="300" y="1456"/>
                    </a:lnTo>
                    <a:lnTo>
                      <a:pt x="368" y="1619"/>
                    </a:lnTo>
                    <a:lnTo>
                      <a:pt x="449" y="1782"/>
                    </a:lnTo>
                    <a:lnTo>
                      <a:pt x="545" y="1932"/>
                    </a:lnTo>
                    <a:lnTo>
                      <a:pt x="640" y="2081"/>
                    </a:lnTo>
                    <a:lnTo>
                      <a:pt x="749" y="2231"/>
                    </a:lnTo>
                    <a:lnTo>
                      <a:pt x="857" y="2381"/>
                    </a:lnTo>
                    <a:lnTo>
                      <a:pt x="980" y="2517"/>
                    </a:lnTo>
                    <a:lnTo>
                      <a:pt x="1102" y="2639"/>
                    </a:lnTo>
                    <a:lnTo>
                      <a:pt x="1225" y="2761"/>
                    </a:lnTo>
                    <a:lnTo>
                      <a:pt x="1361" y="2884"/>
                    </a:lnTo>
                    <a:lnTo>
                      <a:pt x="1497" y="2993"/>
                    </a:lnTo>
                    <a:lnTo>
                      <a:pt x="1646" y="3102"/>
                    </a:lnTo>
                    <a:lnTo>
                      <a:pt x="1796" y="3197"/>
                    </a:lnTo>
                    <a:lnTo>
                      <a:pt x="1959" y="3278"/>
                    </a:lnTo>
                    <a:lnTo>
                      <a:pt x="2122" y="3360"/>
                    </a:lnTo>
                    <a:lnTo>
                      <a:pt x="2286" y="3442"/>
                    </a:lnTo>
                    <a:lnTo>
                      <a:pt x="2449" y="3510"/>
                    </a:lnTo>
                    <a:lnTo>
                      <a:pt x="2626" y="3564"/>
                    </a:lnTo>
                    <a:lnTo>
                      <a:pt x="2803" y="3618"/>
                    </a:lnTo>
                    <a:lnTo>
                      <a:pt x="2979" y="3659"/>
                    </a:lnTo>
                    <a:lnTo>
                      <a:pt x="3170" y="3686"/>
                    </a:lnTo>
                    <a:lnTo>
                      <a:pt x="3347" y="3714"/>
                    </a:lnTo>
                    <a:lnTo>
                      <a:pt x="3537" y="3727"/>
                    </a:lnTo>
                    <a:lnTo>
                      <a:pt x="3836" y="3727"/>
                    </a:lnTo>
                    <a:lnTo>
                      <a:pt x="3836" y="2598"/>
                    </a:lnTo>
                    <a:lnTo>
                      <a:pt x="3728" y="2598"/>
                    </a:lnTo>
                    <a:lnTo>
                      <a:pt x="3469" y="2585"/>
                    </a:lnTo>
                    <a:lnTo>
                      <a:pt x="3211" y="2544"/>
                    </a:lnTo>
                    <a:lnTo>
                      <a:pt x="2966" y="2476"/>
                    </a:lnTo>
                    <a:lnTo>
                      <a:pt x="2721" y="2394"/>
                    </a:lnTo>
                    <a:lnTo>
                      <a:pt x="2503" y="2285"/>
                    </a:lnTo>
                    <a:lnTo>
                      <a:pt x="2286" y="2149"/>
                    </a:lnTo>
                    <a:lnTo>
                      <a:pt x="2082" y="2000"/>
                    </a:lnTo>
                    <a:lnTo>
                      <a:pt x="1905" y="1837"/>
                    </a:lnTo>
                    <a:lnTo>
                      <a:pt x="1728" y="1646"/>
                    </a:lnTo>
                    <a:lnTo>
                      <a:pt x="1578" y="1456"/>
                    </a:lnTo>
                    <a:lnTo>
                      <a:pt x="1456" y="1238"/>
                    </a:lnTo>
                    <a:lnTo>
                      <a:pt x="1347" y="1007"/>
                    </a:lnTo>
                    <a:lnTo>
                      <a:pt x="1252" y="776"/>
                    </a:lnTo>
                    <a:lnTo>
                      <a:pt x="1198" y="531"/>
                    </a:lnTo>
                    <a:lnTo>
                      <a:pt x="1157" y="272"/>
                    </a:lnTo>
                    <a:lnTo>
                      <a:pt x="114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32"/>
              <p:cNvSpPr/>
              <p:nvPr/>
            </p:nvSpPr>
            <p:spPr>
              <a:xfrm>
                <a:off x="-3195076" y="1579056"/>
                <a:ext cx="113980" cy="184134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5210" extrusionOk="0">
                    <a:moveTo>
                      <a:pt x="1" y="0"/>
                    </a:moveTo>
                    <a:lnTo>
                      <a:pt x="1" y="2000"/>
                    </a:lnTo>
                    <a:lnTo>
                      <a:pt x="15" y="2163"/>
                    </a:lnTo>
                    <a:lnTo>
                      <a:pt x="28" y="2326"/>
                    </a:lnTo>
                    <a:lnTo>
                      <a:pt x="42" y="2489"/>
                    </a:lnTo>
                    <a:lnTo>
                      <a:pt x="69" y="2653"/>
                    </a:lnTo>
                    <a:lnTo>
                      <a:pt x="151" y="2952"/>
                    </a:lnTo>
                    <a:lnTo>
                      <a:pt x="259" y="3251"/>
                    </a:lnTo>
                    <a:lnTo>
                      <a:pt x="395" y="3537"/>
                    </a:lnTo>
                    <a:lnTo>
                      <a:pt x="559" y="3795"/>
                    </a:lnTo>
                    <a:lnTo>
                      <a:pt x="736" y="4040"/>
                    </a:lnTo>
                    <a:lnTo>
                      <a:pt x="953" y="4271"/>
                    </a:lnTo>
                    <a:lnTo>
                      <a:pt x="1171" y="4475"/>
                    </a:lnTo>
                    <a:lnTo>
                      <a:pt x="1429" y="4666"/>
                    </a:lnTo>
                    <a:lnTo>
                      <a:pt x="1688" y="4829"/>
                    </a:lnTo>
                    <a:lnTo>
                      <a:pt x="1973" y="4965"/>
                    </a:lnTo>
                    <a:lnTo>
                      <a:pt x="2259" y="5074"/>
                    </a:lnTo>
                    <a:lnTo>
                      <a:pt x="2572" y="5142"/>
                    </a:lnTo>
                    <a:lnTo>
                      <a:pt x="2735" y="5183"/>
                    </a:lnTo>
                    <a:lnTo>
                      <a:pt x="2885" y="5196"/>
                    </a:lnTo>
                    <a:lnTo>
                      <a:pt x="3048" y="5210"/>
                    </a:lnTo>
                    <a:lnTo>
                      <a:pt x="3225" y="5210"/>
                    </a:lnTo>
                    <a:lnTo>
                      <a:pt x="3225" y="4081"/>
                    </a:lnTo>
                    <a:lnTo>
                      <a:pt x="3007" y="4067"/>
                    </a:lnTo>
                    <a:lnTo>
                      <a:pt x="2803" y="4040"/>
                    </a:lnTo>
                    <a:lnTo>
                      <a:pt x="2599" y="3986"/>
                    </a:lnTo>
                    <a:lnTo>
                      <a:pt x="2409" y="3918"/>
                    </a:lnTo>
                    <a:lnTo>
                      <a:pt x="2232" y="3822"/>
                    </a:lnTo>
                    <a:lnTo>
                      <a:pt x="2055" y="3727"/>
                    </a:lnTo>
                    <a:lnTo>
                      <a:pt x="1892" y="3605"/>
                    </a:lnTo>
                    <a:lnTo>
                      <a:pt x="1756" y="3469"/>
                    </a:lnTo>
                    <a:lnTo>
                      <a:pt x="1620" y="3319"/>
                    </a:lnTo>
                    <a:lnTo>
                      <a:pt x="1497" y="3156"/>
                    </a:lnTo>
                    <a:lnTo>
                      <a:pt x="1388" y="2993"/>
                    </a:lnTo>
                    <a:lnTo>
                      <a:pt x="1307" y="2802"/>
                    </a:lnTo>
                    <a:lnTo>
                      <a:pt x="1239" y="2612"/>
                    </a:lnTo>
                    <a:lnTo>
                      <a:pt x="1184" y="2421"/>
                    </a:lnTo>
                    <a:lnTo>
                      <a:pt x="1157" y="2217"/>
                    </a:lnTo>
                    <a:lnTo>
                      <a:pt x="1144" y="2000"/>
                    </a:lnTo>
                    <a:lnTo>
                      <a:pt x="114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32"/>
              <p:cNvSpPr/>
              <p:nvPr/>
            </p:nvSpPr>
            <p:spPr>
              <a:xfrm>
                <a:off x="-2841223" y="1661264"/>
                <a:ext cx="185619" cy="441817"/>
              </a:xfrm>
              <a:custGeom>
                <a:avLst/>
                <a:gdLst/>
                <a:ahLst/>
                <a:cxnLst/>
                <a:rect l="l" t="t" r="r" b="b"/>
                <a:pathLst>
                  <a:path w="5252" h="12501" extrusionOk="0">
                    <a:moveTo>
                      <a:pt x="1" y="0"/>
                    </a:moveTo>
                    <a:lnTo>
                      <a:pt x="1" y="2245"/>
                    </a:lnTo>
                    <a:lnTo>
                      <a:pt x="14" y="2517"/>
                    </a:lnTo>
                    <a:lnTo>
                      <a:pt x="55" y="2775"/>
                    </a:lnTo>
                    <a:lnTo>
                      <a:pt x="109" y="3034"/>
                    </a:lnTo>
                    <a:lnTo>
                      <a:pt x="205" y="3265"/>
                    </a:lnTo>
                    <a:lnTo>
                      <a:pt x="313" y="3496"/>
                    </a:lnTo>
                    <a:lnTo>
                      <a:pt x="449" y="3714"/>
                    </a:lnTo>
                    <a:lnTo>
                      <a:pt x="599" y="3918"/>
                    </a:lnTo>
                    <a:lnTo>
                      <a:pt x="762" y="4108"/>
                    </a:lnTo>
                    <a:lnTo>
                      <a:pt x="953" y="4271"/>
                    </a:lnTo>
                    <a:lnTo>
                      <a:pt x="1157" y="4435"/>
                    </a:lnTo>
                    <a:lnTo>
                      <a:pt x="1374" y="4557"/>
                    </a:lnTo>
                    <a:lnTo>
                      <a:pt x="1606" y="4666"/>
                    </a:lnTo>
                    <a:lnTo>
                      <a:pt x="1850" y="4761"/>
                    </a:lnTo>
                    <a:lnTo>
                      <a:pt x="2095" y="4829"/>
                    </a:lnTo>
                    <a:lnTo>
                      <a:pt x="2354" y="4870"/>
                    </a:lnTo>
                    <a:lnTo>
                      <a:pt x="2626" y="4884"/>
                    </a:lnTo>
                    <a:lnTo>
                      <a:pt x="2775" y="4884"/>
                    </a:lnTo>
                    <a:lnTo>
                      <a:pt x="2925" y="4911"/>
                    </a:lnTo>
                    <a:lnTo>
                      <a:pt x="3075" y="4952"/>
                    </a:lnTo>
                    <a:lnTo>
                      <a:pt x="3211" y="4992"/>
                    </a:lnTo>
                    <a:lnTo>
                      <a:pt x="3333" y="5060"/>
                    </a:lnTo>
                    <a:lnTo>
                      <a:pt x="3456" y="5128"/>
                    </a:lnTo>
                    <a:lnTo>
                      <a:pt x="3578" y="5224"/>
                    </a:lnTo>
                    <a:lnTo>
                      <a:pt x="3687" y="5319"/>
                    </a:lnTo>
                    <a:lnTo>
                      <a:pt x="3782" y="5428"/>
                    </a:lnTo>
                    <a:lnTo>
                      <a:pt x="3864" y="5536"/>
                    </a:lnTo>
                    <a:lnTo>
                      <a:pt x="3945" y="5659"/>
                    </a:lnTo>
                    <a:lnTo>
                      <a:pt x="4000" y="5795"/>
                    </a:lnTo>
                    <a:lnTo>
                      <a:pt x="4054" y="5931"/>
                    </a:lnTo>
                    <a:lnTo>
                      <a:pt x="4095" y="6067"/>
                    </a:lnTo>
                    <a:lnTo>
                      <a:pt x="4109" y="6217"/>
                    </a:lnTo>
                    <a:lnTo>
                      <a:pt x="4122" y="6366"/>
                    </a:lnTo>
                    <a:lnTo>
                      <a:pt x="4122" y="12501"/>
                    </a:lnTo>
                    <a:lnTo>
                      <a:pt x="5251" y="12501"/>
                    </a:lnTo>
                    <a:lnTo>
                      <a:pt x="5251" y="6366"/>
                    </a:lnTo>
                    <a:lnTo>
                      <a:pt x="5238" y="6108"/>
                    </a:lnTo>
                    <a:lnTo>
                      <a:pt x="5197" y="5836"/>
                    </a:lnTo>
                    <a:lnTo>
                      <a:pt x="5142" y="5591"/>
                    </a:lnTo>
                    <a:lnTo>
                      <a:pt x="5047" y="5346"/>
                    </a:lnTo>
                    <a:lnTo>
                      <a:pt x="4938" y="5115"/>
                    </a:lnTo>
                    <a:lnTo>
                      <a:pt x="4802" y="4897"/>
                    </a:lnTo>
                    <a:lnTo>
                      <a:pt x="4653" y="4693"/>
                    </a:lnTo>
                    <a:lnTo>
                      <a:pt x="4489" y="4516"/>
                    </a:lnTo>
                    <a:lnTo>
                      <a:pt x="4299" y="4339"/>
                    </a:lnTo>
                    <a:lnTo>
                      <a:pt x="4095" y="4190"/>
                    </a:lnTo>
                    <a:lnTo>
                      <a:pt x="3877" y="4054"/>
                    </a:lnTo>
                    <a:lnTo>
                      <a:pt x="3646" y="3945"/>
                    </a:lnTo>
                    <a:lnTo>
                      <a:pt x="3401" y="3863"/>
                    </a:lnTo>
                    <a:lnTo>
                      <a:pt x="3156" y="3795"/>
                    </a:lnTo>
                    <a:lnTo>
                      <a:pt x="2898" y="3755"/>
                    </a:lnTo>
                    <a:lnTo>
                      <a:pt x="2626" y="3741"/>
                    </a:lnTo>
                    <a:lnTo>
                      <a:pt x="2476" y="3727"/>
                    </a:lnTo>
                    <a:lnTo>
                      <a:pt x="2327" y="3714"/>
                    </a:lnTo>
                    <a:lnTo>
                      <a:pt x="2177" y="3673"/>
                    </a:lnTo>
                    <a:lnTo>
                      <a:pt x="2041" y="3618"/>
                    </a:lnTo>
                    <a:lnTo>
                      <a:pt x="1918" y="3564"/>
                    </a:lnTo>
                    <a:lnTo>
                      <a:pt x="1796" y="3482"/>
                    </a:lnTo>
                    <a:lnTo>
                      <a:pt x="1674" y="3401"/>
                    </a:lnTo>
                    <a:lnTo>
                      <a:pt x="1565" y="3306"/>
                    </a:lnTo>
                    <a:lnTo>
                      <a:pt x="1470" y="3197"/>
                    </a:lnTo>
                    <a:lnTo>
                      <a:pt x="1388" y="3088"/>
                    </a:lnTo>
                    <a:lnTo>
                      <a:pt x="1306" y="2966"/>
                    </a:lnTo>
                    <a:lnTo>
                      <a:pt x="1252" y="2830"/>
                    </a:lnTo>
                    <a:lnTo>
                      <a:pt x="1198" y="2694"/>
                    </a:lnTo>
                    <a:lnTo>
                      <a:pt x="1157" y="2544"/>
                    </a:lnTo>
                    <a:lnTo>
                      <a:pt x="1143" y="2394"/>
                    </a:lnTo>
                    <a:lnTo>
                      <a:pt x="1130" y="2245"/>
                    </a:lnTo>
                    <a:lnTo>
                      <a:pt x="1130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32"/>
              <p:cNvSpPr/>
              <p:nvPr/>
            </p:nvSpPr>
            <p:spPr>
              <a:xfrm>
                <a:off x="-2675359" y="1846814"/>
                <a:ext cx="133665" cy="155790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4408" extrusionOk="0">
                    <a:moveTo>
                      <a:pt x="2639" y="1"/>
                    </a:moveTo>
                    <a:lnTo>
                      <a:pt x="2639" y="627"/>
                    </a:lnTo>
                    <a:lnTo>
                      <a:pt x="2626" y="899"/>
                    </a:lnTo>
                    <a:lnTo>
                      <a:pt x="2599" y="1157"/>
                    </a:lnTo>
                    <a:lnTo>
                      <a:pt x="2530" y="1415"/>
                    </a:lnTo>
                    <a:lnTo>
                      <a:pt x="2435" y="1647"/>
                    </a:lnTo>
                    <a:lnTo>
                      <a:pt x="2326" y="1892"/>
                    </a:lnTo>
                    <a:lnTo>
                      <a:pt x="2190" y="2109"/>
                    </a:lnTo>
                    <a:lnTo>
                      <a:pt x="2041" y="2313"/>
                    </a:lnTo>
                    <a:lnTo>
                      <a:pt x="1864" y="2490"/>
                    </a:lnTo>
                    <a:lnTo>
                      <a:pt x="1674" y="2667"/>
                    </a:lnTo>
                    <a:lnTo>
                      <a:pt x="1469" y="2817"/>
                    </a:lnTo>
                    <a:lnTo>
                      <a:pt x="1252" y="2953"/>
                    </a:lnTo>
                    <a:lnTo>
                      <a:pt x="1021" y="3061"/>
                    </a:lnTo>
                    <a:lnTo>
                      <a:pt x="776" y="3157"/>
                    </a:lnTo>
                    <a:lnTo>
                      <a:pt x="531" y="3225"/>
                    </a:lnTo>
                    <a:lnTo>
                      <a:pt x="259" y="3265"/>
                    </a:lnTo>
                    <a:lnTo>
                      <a:pt x="0" y="3279"/>
                    </a:lnTo>
                    <a:lnTo>
                      <a:pt x="0" y="4408"/>
                    </a:lnTo>
                    <a:lnTo>
                      <a:pt x="191" y="4408"/>
                    </a:lnTo>
                    <a:lnTo>
                      <a:pt x="381" y="4394"/>
                    </a:lnTo>
                    <a:lnTo>
                      <a:pt x="572" y="4367"/>
                    </a:lnTo>
                    <a:lnTo>
                      <a:pt x="762" y="4326"/>
                    </a:lnTo>
                    <a:lnTo>
                      <a:pt x="939" y="4286"/>
                    </a:lnTo>
                    <a:lnTo>
                      <a:pt x="1116" y="4245"/>
                    </a:lnTo>
                    <a:lnTo>
                      <a:pt x="1293" y="4177"/>
                    </a:lnTo>
                    <a:lnTo>
                      <a:pt x="1469" y="4109"/>
                    </a:lnTo>
                    <a:lnTo>
                      <a:pt x="1633" y="4041"/>
                    </a:lnTo>
                    <a:lnTo>
                      <a:pt x="1796" y="3946"/>
                    </a:lnTo>
                    <a:lnTo>
                      <a:pt x="1959" y="3864"/>
                    </a:lnTo>
                    <a:lnTo>
                      <a:pt x="2109" y="3769"/>
                    </a:lnTo>
                    <a:lnTo>
                      <a:pt x="2258" y="3660"/>
                    </a:lnTo>
                    <a:lnTo>
                      <a:pt x="2408" y="3537"/>
                    </a:lnTo>
                    <a:lnTo>
                      <a:pt x="2544" y="3429"/>
                    </a:lnTo>
                    <a:lnTo>
                      <a:pt x="2667" y="3293"/>
                    </a:lnTo>
                    <a:lnTo>
                      <a:pt x="2803" y="3170"/>
                    </a:lnTo>
                    <a:lnTo>
                      <a:pt x="2911" y="3034"/>
                    </a:lnTo>
                    <a:lnTo>
                      <a:pt x="3034" y="2885"/>
                    </a:lnTo>
                    <a:lnTo>
                      <a:pt x="3129" y="2735"/>
                    </a:lnTo>
                    <a:lnTo>
                      <a:pt x="3238" y="2585"/>
                    </a:lnTo>
                    <a:lnTo>
                      <a:pt x="3319" y="2422"/>
                    </a:lnTo>
                    <a:lnTo>
                      <a:pt x="3415" y="2259"/>
                    </a:lnTo>
                    <a:lnTo>
                      <a:pt x="3483" y="2096"/>
                    </a:lnTo>
                    <a:lnTo>
                      <a:pt x="3551" y="1919"/>
                    </a:lnTo>
                    <a:lnTo>
                      <a:pt x="3605" y="1742"/>
                    </a:lnTo>
                    <a:lnTo>
                      <a:pt x="3660" y="1565"/>
                    </a:lnTo>
                    <a:lnTo>
                      <a:pt x="3700" y="1388"/>
                    </a:lnTo>
                    <a:lnTo>
                      <a:pt x="3741" y="1198"/>
                    </a:lnTo>
                    <a:lnTo>
                      <a:pt x="3768" y="1007"/>
                    </a:lnTo>
                    <a:lnTo>
                      <a:pt x="3782" y="817"/>
                    </a:lnTo>
                    <a:lnTo>
                      <a:pt x="3782" y="627"/>
                    </a:lnTo>
                    <a:lnTo>
                      <a:pt x="3782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32"/>
              <p:cNvSpPr/>
              <p:nvPr/>
            </p:nvSpPr>
            <p:spPr>
              <a:xfrm>
                <a:off x="-3223421" y="1440583"/>
                <a:ext cx="503383" cy="187068"/>
              </a:xfrm>
              <a:custGeom>
                <a:avLst/>
                <a:gdLst/>
                <a:ahLst/>
                <a:cxnLst/>
                <a:rect l="l" t="t" r="r" b="b"/>
                <a:pathLst>
                  <a:path w="14243" h="5293" extrusionOk="0">
                    <a:moveTo>
                      <a:pt x="0" y="1"/>
                    </a:moveTo>
                    <a:lnTo>
                      <a:pt x="0" y="1130"/>
                    </a:lnTo>
                    <a:lnTo>
                      <a:pt x="8937" y="1130"/>
                    </a:lnTo>
                    <a:lnTo>
                      <a:pt x="9155" y="1143"/>
                    </a:lnTo>
                    <a:lnTo>
                      <a:pt x="9373" y="1157"/>
                    </a:lnTo>
                    <a:lnTo>
                      <a:pt x="9577" y="1184"/>
                    </a:lnTo>
                    <a:lnTo>
                      <a:pt x="9781" y="1211"/>
                    </a:lnTo>
                    <a:lnTo>
                      <a:pt x="9985" y="1266"/>
                    </a:lnTo>
                    <a:lnTo>
                      <a:pt x="10175" y="1320"/>
                    </a:lnTo>
                    <a:lnTo>
                      <a:pt x="10379" y="1388"/>
                    </a:lnTo>
                    <a:lnTo>
                      <a:pt x="10570" y="1456"/>
                    </a:lnTo>
                    <a:lnTo>
                      <a:pt x="10746" y="1538"/>
                    </a:lnTo>
                    <a:lnTo>
                      <a:pt x="10923" y="1633"/>
                    </a:lnTo>
                    <a:lnTo>
                      <a:pt x="11100" y="1742"/>
                    </a:lnTo>
                    <a:lnTo>
                      <a:pt x="11277" y="1837"/>
                    </a:lnTo>
                    <a:lnTo>
                      <a:pt x="11440" y="1959"/>
                    </a:lnTo>
                    <a:lnTo>
                      <a:pt x="11590" y="2082"/>
                    </a:lnTo>
                    <a:lnTo>
                      <a:pt x="11739" y="2218"/>
                    </a:lnTo>
                    <a:lnTo>
                      <a:pt x="11889" y="2354"/>
                    </a:lnTo>
                    <a:lnTo>
                      <a:pt x="12025" y="2504"/>
                    </a:lnTo>
                    <a:lnTo>
                      <a:pt x="12161" y="2653"/>
                    </a:lnTo>
                    <a:lnTo>
                      <a:pt x="12284" y="2803"/>
                    </a:lnTo>
                    <a:lnTo>
                      <a:pt x="12392" y="2966"/>
                    </a:lnTo>
                    <a:lnTo>
                      <a:pt x="12501" y="3143"/>
                    </a:lnTo>
                    <a:lnTo>
                      <a:pt x="12610" y="3320"/>
                    </a:lnTo>
                    <a:lnTo>
                      <a:pt x="12705" y="3497"/>
                    </a:lnTo>
                    <a:lnTo>
                      <a:pt x="12787" y="3673"/>
                    </a:lnTo>
                    <a:lnTo>
                      <a:pt x="12855" y="3864"/>
                    </a:lnTo>
                    <a:lnTo>
                      <a:pt x="12923" y="4054"/>
                    </a:lnTo>
                    <a:lnTo>
                      <a:pt x="12977" y="4258"/>
                    </a:lnTo>
                    <a:lnTo>
                      <a:pt x="13032" y="4462"/>
                    </a:lnTo>
                    <a:lnTo>
                      <a:pt x="13059" y="4666"/>
                    </a:lnTo>
                    <a:lnTo>
                      <a:pt x="13086" y="4870"/>
                    </a:lnTo>
                    <a:lnTo>
                      <a:pt x="13100" y="5088"/>
                    </a:lnTo>
                    <a:lnTo>
                      <a:pt x="13113" y="5292"/>
                    </a:lnTo>
                    <a:lnTo>
                      <a:pt x="14242" y="5292"/>
                    </a:lnTo>
                    <a:lnTo>
                      <a:pt x="14242" y="5020"/>
                    </a:lnTo>
                    <a:lnTo>
                      <a:pt x="14215" y="4762"/>
                    </a:lnTo>
                    <a:lnTo>
                      <a:pt x="14188" y="4489"/>
                    </a:lnTo>
                    <a:lnTo>
                      <a:pt x="14134" y="4231"/>
                    </a:lnTo>
                    <a:lnTo>
                      <a:pt x="14079" y="3973"/>
                    </a:lnTo>
                    <a:lnTo>
                      <a:pt x="14011" y="3728"/>
                    </a:lnTo>
                    <a:lnTo>
                      <a:pt x="13930" y="3483"/>
                    </a:lnTo>
                    <a:lnTo>
                      <a:pt x="13834" y="3238"/>
                    </a:lnTo>
                    <a:lnTo>
                      <a:pt x="13725" y="3007"/>
                    </a:lnTo>
                    <a:lnTo>
                      <a:pt x="13603" y="2776"/>
                    </a:lnTo>
                    <a:lnTo>
                      <a:pt x="13481" y="2544"/>
                    </a:lnTo>
                    <a:lnTo>
                      <a:pt x="13345" y="2340"/>
                    </a:lnTo>
                    <a:lnTo>
                      <a:pt x="13195" y="2123"/>
                    </a:lnTo>
                    <a:lnTo>
                      <a:pt x="13032" y="1932"/>
                    </a:lnTo>
                    <a:lnTo>
                      <a:pt x="12869" y="1728"/>
                    </a:lnTo>
                    <a:lnTo>
                      <a:pt x="12692" y="1551"/>
                    </a:lnTo>
                    <a:lnTo>
                      <a:pt x="12501" y="1375"/>
                    </a:lnTo>
                    <a:lnTo>
                      <a:pt x="12311" y="1211"/>
                    </a:lnTo>
                    <a:lnTo>
                      <a:pt x="12120" y="1048"/>
                    </a:lnTo>
                    <a:lnTo>
                      <a:pt x="11903" y="898"/>
                    </a:lnTo>
                    <a:lnTo>
                      <a:pt x="11685" y="762"/>
                    </a:lnTo>
                    <a:lnTo>
                      <a:pt x="11467" y="640"/>
                    </a:lnTo>
                    <a:lnTo>
                      <a:pt x="11236" y="518"/>
                    </a:lnTo>
                    <a:lnTo>
                      <a:pt x="11005" y="409"/>
                    </a:lnTo>
                    <a:lnTo>
                      <a:pt x="10760" y="314"/>
                    </a:lnTo>
                    <a:lnTo>
                      <a:pt x="10515" y="232"/>
                    </a:lnTo>
                    <a:lnTo>
                      <a:pt x="10270" y="164"/>
                    </a:lnTo>
                    <a:lnTo>
                      <a:pt x="10012" y="96"/>
                    </a:lnTo>
                    <a:lnTo>
                      <a:pt x="9754" y="55"/>
                    </a:lnTo>
                    <a:lnTo>
                      <a:pt x="9481" y="28"/>
                    </a:lnTo>
                    <a:lnTo>
                      <a:pt x="920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32"/>
              <p:cNvSpPr/>
              <p:nvPr/>
            </p:nvSpPr>
            <p:spPr>
              <a:xfrm>
                <a:off x="-2773435" y="1400221"/>
                <a:ext cx="298573" cy="147131"/>
              </a:xfrm>
              <a:custGeom>
                <a:avLst/>
                <a:gdLst/>
                <a:ahLst/>
                <a:cxnLst/>
                <a:rect l="l" t="t" r="r" b="b"/>
                <a:pathLst>
                  <a:path w="8448" h="4163" extrusionOk="0">
                    <a:moveTo>
                      <a:pt x="7319" y="0"/>
                    </a:moveTo>
                    <a:lnTo>
                      <a:pt x="7305" y="313"/>
                    </a:lnTo>
                    <a:lnTo>
                      <a:pt x="7251" y="612"/>
                    </a:lnTo>
                    <a:lnTo>
                      <a:pt x="7183" y="898"/>
                    </a:lnTo>
                    <a:lnTo>
                      <a:pt x="7074" y="1183"/>
                    </a:lnTo>
                    <a:lnTo>
                      <a:pt x="6951" y="1442"/>
                    </a:lnTo>
                    <a:lnTo>
                      <a:pt x="6802" y="1687"/>
                    </a:lnTo>
                    <a:lnTo>
                      <a:pt x="6625" y="1932"/>
                    </a:lnTo>
                    <a:lnTo>
                      <a:pt x="6421" y="2136"/>
                    </a:lnTo>
                    <a:lnTo>
                      <a:pt x="6217" y="2340"/>
                    </a:lnTo>
                    <a:lnTo>
                      <a:pt x="5986" y="2517"/>
                    </a:lnTo>
                    <a:lnTo>
                      <a:pt x="5727" y="2666"/>
                    </a:lnTo>
                    <a:lnTo>
                      <a:pt x="5469" y="2789"/>
                    </a:lnTo>
                    <a:lnTo>
                      <a:pt x="5183" y="2897"/>
                    </a:lnTo>
                    <a:lnTo>
                      <a:pt x="4897" y="2965"/>
                    </a:lnTo>
                    <a:lnTo>
                      <a:pt x="4598" y="3006"/>
                    </a:lnTo>
                    <a:lnTo>
                      <a:pt x="4285" y="3033"/>
                    </a:lnTo>
                    <a:lnTo>
                      <a:pt x="0" y="3033"/>
                    </a:lnTo>
                    <a:lnTo>
                      <a:pt x="0" y="4162"/>
                    </a:lnTo>
                    <a:lnTo>
                      <a:pt x="4503" y="4162"/>
                    </a:lnTo>
                    <a:lnTo>
                      <a:pt x="4707" y="4149"/>
                    </a:lnTo>
                    <a:lnTo>
                      <a:pt x="4925" y="4122"/>
                    </a:lnTo>
                    <a:lnTo>
                      <a:pt x="5129" y="4081"/>
                    </a:lnTo>
                    <a:lnTo>
                      <a:pt x="5333" y="4026"/>
                    </a:lnTo>
                    <a:lnTo>
                      <a:pt x="5523" y="3972"/>
                    </a:lnTo>
                    <a:lnTo>
                      <a:pt x="5714" y="3918"/>
                    </a:lnTo>
                    <a:lnTo>
                      <a:pt x="5904" y="3836"/>
                    </a:lnTo>
                    <a:lnTo>
                      <a:pt x="6094" y="3754"/>
                    </a:lnTo>
                    <a:lnTo>
                      <a:pt x="6271" y="3659"/>
                    </a:lnTo>
                    <a:lnTo>
                      <a:pt x="6448" y="3564"/>
                    </a:lnTo>
                    <a:lnTo>
                      <a:pt x="6611" y="3455"/>
                    </a:lnTo>
                    <a:lnTo>
                      <a:pt x="6775" y="3333"/>
                    </a:lnTo>
                    <a:lnTo>
                      <a:pt x="6938" y="3210"/>
                    </a:lnTo>
                    <a:lnTo>
                      <a:pt x="7087" y="3088"/>
                    </a:lnTo>
                    <a:lnTo>
                      <a:pt x="7237" y="2938"/>
                    </a:lnTo>
                    <a:lnTo>
                      <a:pt x="7373" y="2802"/>
                    </a:lnTo>
                    <a:lnTo>
                      <a:pt x="7496" y="2653"/>
                    </a:lnTo>
                    <a:lnTo>
                      <a:pt x="7618" y="2489"/>
                    </a:lnTo>
                    <a:lnTo>
                      <a:pt x="7740" y="2326"/>
                    </a:lnTo>
                    <a:lnTo>
                      <a:pt x="7849" y="2163"/>
                    </a:lnTo>
                    <a:lnTo>
                      <a:pt x="7944" y="1986"/>
                    </a:lnTo>
                    <a:lnTo>
                      <a:pt x="8040" y="1809"/>
                    </a:lnTo>
                    <a:lnTo>
                      <a:pt x="8121" y="1619"/>
                    </a:lnTo>
                    <a:lnTo>
                      <a:pt x="8203" y="1428"/>
                    </a:lnTo>
                    <a:lnTo>
                      <a:pt x="8257" y="1238"/>
                    </a:lnTo>
                    <a:lnTo>
                      <a:pt x="8325" y="1034"/>
                    </a:lnTo>
                    <a:lnTo>
                      <a:pt x="8366" y="843"/>
                    </a:lnTo>
                    <a:lnTo>
                      <a:pt x="8407" y="639"/>
                    </a:lnTo>
                    <a:lnTo>
                      <a:pt x="8434" y="422"/>
                    </a:lnTo>
                    <a:lnTo>
                      <a:pt x="8448" y="218"/>
                    </a:lnTo>
                    <a:lnTo>
                      <a:pt x="8448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32"/>
              <p:cNvSpPr/>
              <p:nvPr/>
            </p:nvSpPr>
            <p:spPr>
              <a:xfrm>
                <a:off x="-2315744" y="1793447"/>
                <a:ext cx="140416" cy="163989"/>
              </a:xfrm>
              <a:custGeom>
                <a:avLst/>
                <a:gdLst/>
                <a:ahLst/>
                <a:cxnLst/>
                <a:rect l="l" t="t" r="r" b="b"/>
                <a:pathLst>
                  <a:path w="3973" h="4640" extrusionOk="0">
                    <a:moveTo>
                      <a:pt x="0" y="1"/>
                    </a:moveTo>
                    <a:lnTo>
                      <a:pt x="0" y="667"/>
                    </a:lnTo>
                    <a:lnTo>
                      <a:pt x="0" y="871"/>
                    </a:lnTo>
                    <a:lnTo>
                      <a:pt x="14" y="1076"/>
                    </a:lnTo>
                    <a:lnTo>
                      <a:pt x="41" y="1266"/>
                    </a:lnTo>
                    <a:lnTo>
                      <a:pt x="82" y="1470"/>
                    </a:lnTo>
                    <a:lnTo>
                      <a:pt x="123" y="1660"/>
                    </a:lnTo>
                    <a:lnTo>
                      <a:pt x="177" y="1851"/>
                    </a:lnTo>
                    <a:lnTo>
                      <a:pt x="245" y="2028"/>
                    </a:lnTo>
                    <a:lnTo>
                      <a:pt x="313" y="2205"/>
                    </a:lnTo>
                    <a:lnTo>
                      <a:pt x="395" y="2381"/>
                    </a:lnTo>
                    <a:lnTo>
                      <a:pt x="476" y="2558"/>
                    </a:lnTo>
                    <a:lnTo>
                      <a:pt x="571" y="2721"/>
                    </a:lnTo>
                    <a:lnTo>
                      <a:pt x="680" y="2885"/>
                    </a:lnTo>
                    <a:lnTo>
                      <a:pt x="789" y="3048"/>
                    </a:lnTo>
                    <a:lnTo>
                      <a:pt x="912" y="3197"/>
                    </a:lnTo>
                    <a:lnTo>
                      <a:pt x="1034" y="3334"/>
                    </a:lnTo>
                    <a:lnTo>
                      <a:pt x="1170" y="3470"/>
                    </a:lnTo>
                    <a:lnTo>
                      <a:pt x="1306" y="3606"/>
                    </a:lnTo>
                    <a:lnTo>
                      <a:pt x="1442" y="3728"/>
                    </a:lnTo>
                    <a:lnTo>
                      <a:pt x="1605" y="3850"/>
                    </a:lnTo>
                    <a:lnTo>
                      <a:pt x="1755" y="3959"/>
                    </a:lnTo>
                    <a:lnTo>
                      <a:pt x="1918" y="4068"/>
                    </a:lnTo>
                    <a:lnTo>
                      <a:pt x="2081" y="4163"/>
                    </a:lnTo>
                    <a:lnTo>
                      <a:pt x="2258" y="4245"/>
                    </a:lnTo>
                    <a:lnTo>
                      <a:pt x="2435" y="4327"/>
                    </a:lnTo>
                    <a:lnTo>
                      <a:pt x="2612" y="4395"/>
                    </a:lnTo>
                    <a:lnTo>
                      <a:pt x="2789" y="4463"/>
                    </a:lnTo>
                    <a:lnTo>
                      <a:pt x="2979" y="4517"/>
                    </a:lnTo>
                    <a:lnTo>
                      <a:pt x="3170" y="4558"/>
                    </a:lnTo>
                    <a:lnTo>
                      <a:pt x="3374" y="4599"/>
                    </a:lnTo>
                    <a:lnTo>
                      <a:pt x="3564" y="4626"/>
                    </a:lnTo>
                    <a:lnTo>
                      <a:pt x="3768" y="4639"/>
                    </a:lnTo>
                    <a:lnTo>
                      <a:pt x="3972" y="4639"/>
                    </a:lnTo>
                    <a:lnTo>
                      <a:pt x="3972" y="3510"/>
                    </a:lnTo>
                    <a:lnTo>
                      <a:pt x="3686" y="3497"/>
                    </a:lnTo>
                    <a:lnTo>
                      <a:pt x="3401" y="3442"/>
                    </a:lnTo>
                    <a:lnTo>
                      <a:pt x="3129" y="3374"/>
                    </a:lnTo>
                    <a:lnTo>
                      <a:pt x="2870" y="3279"/>
                    </a:lnTo>
                    <a:lnTo>
                      <a:pt x="2625" y="3157"/>
                    </a:lnTo>
                    <a:lnTo>
                      <a:pt x="2394" y="3021"/>
                    </a:lnTo>
                    <a:lnTo>
                      <a:pt x="2177" y="2857"/>
                    </a:lnTo>
                    <a:lnTo>
                      <a:pt x="1973" y="2667"/>
                    </a:lnTo>
                    <a:lnTo>
                      <a:pt x="1782" y="2477"/>
                    </a:lnTo>
                    <a:lnTo>
                      <a:pt x="1619" y="2245"/>
                    </a:lnTo>
                    <a:lnTo>
                      <a:pt x="1483" y="2014"/>
                    </a:lnTo>
                    <a:lnTo>
                      <a:pt x="1360" y="1769"/>
                    </a:lnTo>
                    <a:lnTo>
                      <a:pt x="1265" y="1511"/>
                    </a:lnTo>
                    <a:lnTo>
                      <a:pt x="1197" y="1239"/>
                    </a:lnTo>
                    <a:lnTo>
                      <a:pt x="1156" y="953"/>
                    </a:lnTo>
                    <a:lnTo>
                      <a:pt x="1129" y="667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32"/>
              <p:cNvSpPr/>
              <p:nvPr/>
            </p:nvSpPr>
            <p:spPr>
              <a:xfrm>
                <a:off x="-2357590" y="1375198"/>
                <a:ext cx="175511" cy="140416"/>
              </a:xfrm>
              <a:custGeom>
                <a:avLst/>
                <a:gdLst/>
                <a:ahLst/>
                <a:cxnLst/>
                <a:rect l="l" t="t" r="r" b="b"/>
                <a:pathLst>
                  <a:path w="4966" h="3973" extrusionOk="0">
                    <a:moveTo>
                      <a:pt x="3837" y="1"/>
                    </a:moveTo>
                    <a:lnTo>
                      <a:pt x="3823" y="286"/>
                    </a:lnTo>
                    <a:lnTo>
                      <a:pt x="3782" y="572"/>
                    </a:lnTo>
                    <a:lnTo>
                      <a:pt x="3701" y="844"/>
                    </a:lnTo>
                    <a:lnTo>
                      <a:pt x="3605" y="1103"/>
                    </a:lnTo>
                    <a:lnTo>
                      <a:pt x="3497" y="1347"/>
                    </a:lnTo>
                    <a:lnTo>
                      <a:pt x="3347" y="1579"/>
                    </a:lnTo>
                    <a:lnTo>
                      <a:pt x="3184" y="1810"/>
                    </a:lnTo>
                    <a:lnTo>
                      <a:pt x="3007" y="2000"/>
                    </a:lnTo>
                    <a:lnTo>
                      <a:pt x="2803" y="2191"/>
                    </a:lnTo>
                    <a:lnTo>
                      <a:pt x="2585" y="2354"/>
                    </a:lnTo>
                    <a:lnTo>
                      <a:pt x="2340" y="2490"/>
                    </a:lnTo>
                    <a:lnTo>
                      <a:pt x="2096" y="2612"/>
                    </a:lnTo>
                    <a:lnTo>
                      <a:pt x="1837" y="2708"/>
                    </a:lnTo>
                    <a:lnTo>
                      <a:pt x="1565" y="2776"/>
                    </a:lnTo>
                    <a:lnTo>
                      <a:pt x="1279" y="2830"/>
                    </a:lnTo>
                    <a:lnTo>
                      <a:pt x="994" y="2844"/>
                    </a:lnTo>
                    <a:lnTo>
                      <a:pt x="1" y="2844"/>
                    </a:lnTo>
                    <a:lnTo>
                      <a:pt x="1" y="3973"/>
                    </a:lnTo>
                    <a:lnTo>
                      <a:pt x="1198" y="3973"/>
                    </a:lnTo>
                    <a:lnTo>
                      <a:pt x="1402" y="3959"/>
                    </a:lnTo>
                    <a:lnTo>
                      <a:pt x="1606" y="3932"/>
                    </a:lnTo>
                    <a:lnTo>
                      <a:pt x="1796" y="3891"/>
                    </a:lnTo>
                    <a:lnTo>
                      <a:pt x="1987" y="3850"/>
                    </a:lnTo>
                    <a:lnTo>
                      <a:pt x="2177" y="3796"/>
                    </a:lnTo>
                    <a:lnTo>
                      <a:pt x="2354" y="3728"/>
                    </a:lnTo>
                    <a:lnTo>
                      <a:pt x="2544" y="3660"/>
                    </a:lnTo>
                    <a:lnTo>
                      <a:pt x="2721" y="3578"/>
                    </a:lnTo>
                    <a:lnTo>
                      <a:pt x="2884" y="3497"/>
                    </a:lnTo>
                    <a:lnTo>
                      <a:pt x="3061" y="3401"/>
                    </a:lnTo>
                    <a:lnTo>
                      <a:pt x="3211" y="3293"/>
                    </a:lnTo>
                    <a:lnTo>
                      <a:pt x="3374" y="3184"/>
                    </a:lnTo>
                    <a:lnTo>
                      <a:pt x="3524" y="3061"/>
                    </a:lnTo>
                    <a:lnTo>
                      <a:pt x="3673" y="2939"/>
                    </a:lnTo>
                    <a:lnTo>
                      <a:pt x="3809" y="2803"/>
                    </a:lnTo>
                    <a:lnTo>
                      <a:pt x="3932" y="2667"/>
                    </a:lnTo>
                    <a:lnTo>
                      <a:pt x="4068" y="2531"/>
                    </a:lnTo>
                    <a:lnTo>
                      <a:pt x="4177" y="2381"/>
                    </a:lnTo>
                    <a:lnTo>
                      <a:pt x="4286" y="2218"/>
                    </a:lnTo>
                    <a:lnTo>
                      <a:pt x="4394" y="2055"/>
                    </a:lnTo>
                    <a:lnTo>
                      <a:pt x="4490" y="1891"/>
                    </a:lnTo>
                    <a:lnTo>
                      <a:pt x="4585" y="1715"/>
                    </a:lnTo>
                    <a:lnTo>
                      <a:pt x="4653" y="1551"/>
                    </a:lnTo>
                    <a:lnTo>
                      <a:pt x="4734" y="1361"/>
                    </a:lnTo>
                    <a:lnTo>
                      <a:pt x="4789" y="1184"/>
                    </a:lnTo>
                    <a:lnTo>
                      <a:pt x="4843" y="994"/>
                    </a:lnTo>
                    <a:lnTo>
                      <a:pt x="4884" y="803"/>
                    </a:lnTo>
                    <a:lnTo>
                      <a:pt x="4925" y="599"/>
                    </a:lnTo>
                    <a:lnTo>
                      <a:pt x="4952" y="409"/>
                    </a:lnTo>
                    <a:lnTo>
                      <a:pt x="4966" y="205"/>
                    </a:lnTo>
                    <a:lnTo>
                      <a:pt x="4966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32"/>
              <p:cNvSpPr/>
              <p:nvPr/>
            </p:nvSpPr>
            <p:spPr>
              <a:xfrm>
                <a:off x="-2248946" y="1607896"/>
                <a:ext cx="203891" cy="39937"/>
              </a:xfrm>
              <a:custGeom>
                <a:avLst/>
                <a:gdLst/>
                <a:ahLst/>
                <a:cxnLst/>
                <a:rect l="l" t="t" r="r" b="b"/>
                <a:pathLst>
                  <a:path w="5769" h="1130" extrusionOk="0">
                    <a:moveTo>
                      <a:pt x="1" y="0"/>
                    </a:moveTo>
                    <a:lnTo>
                      <a:pt x="1" y="1129"/>
                    </a:lnTo>
                    <a:lnTo>
                      <a:pt x="5768" y="1129"/>
                    </a:lnTo>
                    <a:lnTo>
                      <a:pt x="5741" y="558"/>
                    </a:lnTo>
                    <a:lnTo>
                      <a:pt x="571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32"/>
              <p:cNvSpPr/>
              <p:nvPr/>
            </p:nvSpPr>
            <p:spPr>
              <a:xfrm>
                <a:off x="-3264773" y="1067043"/>
                <a:ext cx="197140" cy="102423"/>
              </a:xfrm>
              <a:custGeom>
                <a:avLst/>
                <a:gdLst/>
                <a:ahLst/>
                <a:cxnLst/>
                <a:rect l="l" t="t" r="r" b="b"/>
                <a:pathLst>
                  <a:path w="5578" h="2898" extrusionOk="0">
                    <a:moveTo>
                      <a:pt x="2041" y="0"/>
                    </a:moveTo>
                    <a:lnTo>
                      <a:pt x="1511" y="273"/>
                    </a:lnTo>
                    <a:lnTo>
                      <a:pt x="1007" y="545"/>
                    </a:lnTo>
                    <a:lnTo>
                      <a:pt x="504" y="844"/>
                    </a:lnTo>
                    <a:lnTo>
                      <a:pt x="1" y="1143"/>
                    </a:lnTo>
                    <a:lnTo>
                      <a:pt x="2694" y="1143"/>
                    </a:lnTo>
                    <a:lnTo>
                      <a:pt x="2871" y="1157"/>
                    </a:lnTo>
                    <a:lnTo>
                      <a:pt x="3048" y="1184"/>
                    </a:lnTo>
                    <a:lnTo>
                      <a:pt x="3211" y="1225"/>
                    </a:lnTo>
                    <a:lnTo>
                      <a:pt x="3374" y="1279"/>
                    </a:lnTo>
                    <a:lnTo>
                      <a:pt x="3524" y="1361"/>
                    </a:lnTo>
                    <a:lnTo>
                      <a:pt x="3673" y="1442"/>
                    </a:lnTo>
                    <a:lnTo>
                      <a:pt x="3796" y="1538"/>
                    </a:lnTo>
                    <a:lnTo>
                      <a:pt x="3932" y="1660"/>
                    </a:lnTo>
                    <a:lnTo>
                      <a:pt x="4041" y="1782"/>
                    </a:lnTo>
                    <a:lnTo>
                      <a:pt x="4136" y="1918"/>
                    </a:lnTo>
                    <a:lnTo>
                      <a:pt x="4231" y="2054"/>
                    </a:lnTo>
                    <a:lnTo>
                      <a:pt x="4299" y="2218"/>
                    </a:lnTo>
                    <a:lnTo>
                      <a:pt x="4353" y="2367"/>
                    </a:lnTo>
                    <a:lnTo>
                      <a:pt x="4408" y="2544"/>
                    </a:lnTo>
                    <a:lnTo>
                      <a:pt x="4435" y="2721"/>
                    </a:lnTo>
                    <a:lnTo>
                      <a:pt x="4435" y="2898"/>
                    </a:lnTo>
                    <a:lnTo>
                      <a:pt x="5578" y="2898"/>
                    </a:lnTo>
                    <a:lnTo>
                      <a:pt x="5564" y="2599"/>
                    </a:lnTo>
                    <a:lnTo>
                      <a:pt x="5510" y="2313"/>
                    </a:lnTo>
                    <a:lnTo>
                      <a:pt x="5442" y="2041"/>
                    </a:lnTo>
                    <a:lnTo>
                      <a:pt x="5346" y="1769"/>
                    </a:lnTo>
                    <a:lnTo>
                      <a:pt x="5224" y="1524"/>
                    </a:lnTo>
                    <a:lnTo>
                      <a:pt x="5074" y="1279"/>
                    </a:lnTo>
                    <a:lnTo>
                      <a:pt x="4911" y="1061"/>
                    </a:lnTo>
                    <a:lnTo>
                      <a:pt x="4734" y="857"/>
                    </a:lnTo>
                    <a:lnTo>
                      <a:pt x="4517" y="667"/>
                    </a:lnTo>
                    <a:lnTo>
                      <a:pt x="4299" y="504"/>
                    </a:lnTo>
                    <a:lnTo>
                      <a:pt x="4068" y="354"/>
                    </a:lnTo>
                    <a:lnTo>
                      <a:pt x="3809" y="232"/>
                    </a:lnTo>
                    <a:lnTo>
                      <a:pt x="3551" y="137"/>
                    </a:lnTo>
                    <a:lnTo>
                      <a:pt x="3265" y="69"/>
                    </a:lnTo>
                    <a:lnTo>
                      <a:pt x="2980" y="28"/>
                    </a:lnTo>
                    <a:lnTo>
                      <a:pt x="269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32"/>
              <p:cNvSpPr/>
              <p:nvPr/>
            </p:nvSpPr>
            <p:spPr>
              <a:xfrm>
                <a:off x="-3479658" y="1917960"/>
                <a:ext cx="40396" cy="136599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3865" extrusionOk="0">
                    <a:moveTo>
                      <a:pt x="0" y="1"/>
                    </a:moveTo>
                    <a:lnTo>
                      <a:pt x="0" y="3306"/>
                    </a:lnTo>
                    <a:lnTo>
                      <a:pt x="14" y="3415"/>
                    </a:lnTo>
                    <a:lnTo>
                      <a:pt x="55" y="3524"/>
                    </a:lnTo>
                    <a:lnTo>
                      <a:pt x="109" y="3619"/>
                    </a:lnTo>
                    <a:lnTo>
                      <a:pt x="177" y="3714"/>
                    </a:lnTo>
                    <a:lnTo>
                      <a:pt x="259" y="3782"/>
                    </a:lnTo>
                    <a:lnTo>
                      <a:pt x="368" y="3823"/>
                    </a:lnTo>
                    <a:lnTo>
                      <a:pt x="476" y="3850"/>
                    </a:lnTo>
                    <a:lnTo>
                      <a:pt x="585" y="3864"/>
                    </a:lnTo>
                    <a:lnTo>
                      <a:pt x="599" y="3864"/>
                    </a:lnTo>
                    <a:lnTo>
                      <a:pt x="708" y="3850"/>
                    </a:lnTo>
                    <a:lnTo>
                      <a:pt x="816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48" y="3606"/>
                    </a:lnTo>
                    <a:lnTo>
                      <a:pt x="1102" y="3510"/>
                    </a:lnTo>
                    <a:lnTo>
                      <a:pt x="1129" y="3415"/>
                    </a:lnTo>
                    <a:lnTo>
                      <a:pt x="1143" y="3306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32"/>
              <p:cNvSpPr/>
              <p:nvPr/>
            </p:nvSpPr>
            <p:spPr>
              <a:xfrm>
                <a:off x="-3402751" y="1917960"/>
                <a:ext cx="40432" cy="136599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3865" extrusionOk="0">
                    <a:moveTo>
                      <a:pt x="1" y="1"/>
                    </a:moveTo>
                    <a:lnTo>
                      <a:pt x="1" y="3306"/>
                    </a:lnTo>
                    <a:lnTo>
                      <a:pt x="14" y="3415"/>
                    </a:lnTo>
                    <a:lnTo>
                      <a:pt x="55" y="3524"/>
                    </a:lnTo>
                    <a:lnTo>
                      <a:pt x="109" y="3619"/>
                    </a:lnTo>
                    <a:lnTo>
                      <a:pt x="177" y="3714"/>
                    </a:lnTo>
                    <a:lnTo>
                      <a:pt x="259" y="3782"/>
                    </a:lnTo>
                    <a:lnTo>
                      <a:pt x="368" y="3823"/>
                    </a:lnTo>
                    <a:lnTo>
                      <a:pt x="477" y="3850"/>
                    </a:lnTo>
                    <a:lnTo>
                      <a:pt x="586" y="3864"/>
                    </a:lnTo>
                    <a:lnTo>
                      <a:pt x="599" y="3864"/>
                    </a:lnTo>
                    <a:lnTo>
                      <a:pt x="708" y="3850"/>
                    </a:lnTo>
                    <a:lnTo>
                      <a:pt x="817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48" y="3606"/>
                    </a:lnTo>
                    <a:lnTo>
                      <a:pt x="1102" y="3510"/>
                    </a:lnTo>
                    <a:lnTo>
                      <a:pt x="1130" y="3415"/>
                    </a:lnTo>
                    <a:lnTo>
                      <a:pt x="1143" y="3306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32"/>
              <p:cNvSpPr/>
              <p:nvPr/>
            </p:nvSpPr>
            <p:spPr>
              <a:xfrm>
                <a:off x="-3325350" y="1917960"/>
                <a:ext cx="39937" cy="136599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3865" extrusionOk="0">
                    <a:moveTo>
                      <a:pt x="1" y="1"/>
                    </a:moveTo>
                    <a:lnTo>
                      <a:pt x="1" y="3306"/>
                    </a:lnTo>
                    <a:lnTo>
                      <a:pt x="1" y="3415"/>
                    </a:lnTo>
                    <a:lnTo>
                      <a:pt x="41" y="3524"/>
                    </a:lnTo>
                    <a:lnTo>
                      <a:pt x="96" y="3619"/>
                    </a:lnTo>
                    <a:lnTo>
                      <a:pt x="164" y="3714"/>
                    </a:lnTo>
                    <a:lnTo>
                      <a:pt x="259" y="3782"/>
                    </a:lnTo>
                    <a:lnTo>
                      <a:pt x="354" y="3823"/>
                    </a:lnTo>
                    <a:lnTo>
                      <a:pt x="463" y="3850"/>
                    </a:lnTo>
                    <a:lnTo>
                      <a:pt x="586" y="3864"/>
                    </a:lnTo>
                    <a:lnTo>
                      <a:pt x="694" y="3850"/>
                    </a:lnTo>
                    <a:lnTo>
                      <a:pt x="803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34" y="3606"/>
                    </a:lnTo>
                    <a:lnTo>
                      <a:pt x="1089" y="3510"/>
                    </a:lnTo>
                    <a:lnTo>
                      <a:pt x="1116" y="3415"/>
                    </a:lnTo>
                    <a:lnTo>
                      <a:pt x="1130" y="3306"/>
                    </a:lnTo>
                    <a:lnTo>
                      <a:pt x="1130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32"/>
              <p:cNvSpPr/>
              <p:nvPr/>
            </p:nvSpPr>
            <p:spPr>
              <a:xfrm>
                <a:off x="-3248409" y="1917960"/>
                <a:ext cx="39937" cy="136599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3865" extrusionOk="0">
                    <a:moveTo>
                      <a:pt x="0" y="1"/>
                    </a:moveTo>
                    <a:lnTo>
                      <a:pt x="0" y="3306"/>
                    </a:lnTo>
                    <a:lnTo>
                      <a:pt x="14" y="3415"/>
                    </a:lnTo>
                    <a:lnTo>
                      <a:pt x="41" y="3524"/>
                    </a:lnTo>
                    <a:lnTo>
                      <a:pt x="95" y="3619"/>
                    </a:lnTo>
                    <a:lnTo>
                      <a:pt x="163" y="3714"/>
                    </a:lnTo>
                    <a:lnTo>
                      <a:pt x="259" y="3782"/>
                    </a:lnTo>
                    <a:lnTo>
                      <a:pt x="354" y="3823"/>
                    </a:lnTo>
                    <a:lnTo>
                      <a:pt x="463" y="3850"/>
                    </a:lnTo>
                    <a:lnTo>
                      <a:pt x="585" y="3864"/>
                    </a:lnTo>
                    <a:lnTo>
                      <a:pt x="599" y="3864"/>
                    </a:lnTo>
                    <a:lnTo>
                      <a:pt x="707" y="3850"/>
                    </a:lnTo>
                    <a:lnTo>
                      <a:pt x="803" y="3810"/>
                    </a:lnTo>
                    <a:lnTo>
                      <a:pt x="898" y="3755"/>
                    </a:lnTo>
                    <a:lnTo>
                      <a:pt x="979" y="3687"/>
                    </a:lnTo>
                    <a:lnTo>
                      <a:pt x="1048" y="3606"/>
                    </a:lnTo>
                    <a:lnTo>
                      <a:pt x="1088" y="3510"/>
                    </a:lnTo>
                    <a:lnTo>
                      <a:pt x="1129" y="3415"/>
                    </a:lnTo>
                    <a:lnTo>
                      <a:pt x="1129" y="3306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32"/>
              <p:cNvSpPr/>
              <p:nvPr/>
            </p:nvSpPr>
            <p:spPr>
              <a:xfrm>
                <a:off x="-3171503" y="1917960"/>
                <a:ext cx="40432" cy="136599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3865" extrusionOk="0">
                    <a:moveTo>
                      <a:pt x="1" y="1"/>
                    </a:moveTo>
                    <a:lnTo>
                      <a:pt x="1" y="3306"/>
                    </a:lnTo>
                    <a:lnTo>
                      <a:pt x="14" y="3415"/>
                    </a:lnTo>
                    <a:lnTo>
                      <a:pt x="41" y="3524"/>
                    </a:lnTo>
                    <a:lnTo>
                      <a:pt x="96" y="3619"/>
                    </a:lnTo>
                    <a:lnTo>
                      <a:pt x="177" y="3714"/>
                    </a:lnTo>
                    <a:lnTo>
                      <a:pt x="259" y="3782"/>
                    </a:lnTo>
                    <a:lnTo>
                      <a:pt x="354" y="3823"/>
                    </a:lnTo>
                    <a:lnTo>
                      <a:pt x="463" y="3850"/>
                    </a:lnTo>
                    <a:lnTo>
                      <a:pt x="585" y="3864"/>
                    </a:lnTo>
                    <a:lnTo>
                      <a:pt x="599" y="3864"/>
                    </a:lnTo>
                    <a:lnTo>
                      <a:pt x="708" y="3850"/>
                    </a:lnTo>
                    <a:lnTo>
                      <a:pt x="803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48" y="3606"/>
                    </a:lnTo>
                    <a:lnTo>
                      <a:pt x="1089" y="3510"/>
                    </a:lnTo>
                    <a:lnTo>
                      <a:pt x="1130" y="3415"/>
                    </a:lnTo>
                    <a:lnTo>
                      <a:pt x="1143" y="3306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77" name="Google Shape;1477;p32"/>
            <p:cNvSpPr/>
            <p:nvPr/>
          </p:nvSpPr>
          <p:spPr>
            <a:xfrm>
              <a:off x="-1893024" y="2339485"/>
              <a:ext cx="772528" cy="47490"/>
            </a:xfrm>
            <a:custGeom>
              <a:avLst/>
              <a:gdLst/>
              <a:ahLst/>
              <a:cxnLst/>
              <a:rect l="l" t="t" r="r" b="b"/>
              <a:pathLst>
                <a:path w="27475" h="1689" extrusionOk="0">
                  <a:moveTo>
                    <a:pt x="852" y="0"/>
                  </a:moveTo>
                  <a:lnTo>
                    <a:pt x="688" y="15"/>
                  </a:lnTo>
                  <a:lnTo>
                    <a:pt x="523" y="60"/>
                  </a:lnTo>
                  <a:lnTo>
                    <a:pt x="389" y="135"/>
                  </a:lnTo>
                  <a:lnTo>
                    <a:pt x="255" y="239"/>
                  </a:lnTo>
                  <a:lnTo>
                    <a:pt x="150" y="374"/>
                  </a:lnTo>
                  <a:lnTo>
                    <a:pt x="75" y="508"/>
                  </a:lnTo>
                  <a:lnTo>
                    <a:pt x="30" y="673"/>
                  </a:lnTo>
                  <a:lnTo>
                    <a:pt x="1" y="852"/>
                  </a:lnTo>
                  <a:lnTo>
                    <a:pt x="30" y="1016"/>
                  </a:lnTo>
                  <a:lnTo>
                    <a:pt x="75" y="1181"/>
                  </a:lnTo>
                  <a:lnTo>
                    <a:pt x="150" y="1315"/>
                  </a:lnTo>
                  <a:lnTo>
                    <a:pt x="255" y="1450"/>
                  </a:lnTo>
                  <a:lnTo>
                    <a:pt x="389" y="1554"/>
                  </a:lnTo>
                  <a:lnTo>
                    <a:pt x="523" y="1629"/>
                  </a:lnTo>
                  <a:lnTo>
                    <a:pt x="688" y="1674"/>
                  </a:lnTo>
                  <a:lnTo>
                    <a:pt x="852" y="1689"/>
                  </a:lnTo>
                  <a:lnTo>
                    <a:pt x="26623" y="1689"/>
                  </a:lnTo>
                  <a:lnTo>
                    <a:pt x="26787" y="1674"/>
                  </a:lnTo>
                  <a:lnTo>
                    <a:pt x="26952" y="1629"/>
                  </a:lnTo>
                  <a:lnTo>
                    <a:pt x="27101" y="1554"/>
                  </a:lnTo>
                  <a:lnTo>
                    <a:pt x="27221" y="1450"/>
                  </a:lnTo>
                  <a:lnTo>
                    <a:pt x="27325" y="1315"/>
                  </a:lnTo>
                  <a:lnTo>
                    <a:pt x="27400" y="1181"/>
                  </a:lnTo>
                  <a:lnTo>
                    <a:pt x="27460" y="1016"/>
                  </a:lnTo>
                  <a:lnTo>
                    <a:pt x="27475" y="852"/>
                  </a:lnTo>
                  <a:lnTo>
                    <a:pt x="27460" y="673"/>
                  </a:lnTo>
                  <a:lnTo>
                    <a:pt x="27400" y="508"/>
                  </a:lnTo>
                  <a:lnTo>
                    <a:pt x="27325" y="374"/>
                  </a:lnTo>
                  <a:lnTo>
                    <a:pt x="27221" y="239"/>
                  </a:lnTo>
                  <a:lnTo>
                    <a:pt x="27101" y="135"/>
                  </a:lnTo>
                  <a:lnTo>
                    <a:pt x="26952" y="60"/>
                  </a:lnTo>
                  <a:lnTo>
                    <a:pt x="26787" y="15"/>
                  </a:lnTo>
                  <a:lnTo>
                    <a:pt x="266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2"/>
            <p:cNvSpPr/>
            <p:nvPr/>
          </p:nvSpPr>
          <p:spPr>
            <a:xfrm>
              <a:off x="-1893024" y="2490701"/>
              <a:ext cx="772528" cy="47912"/>
            </a:xfrm>
            <a:custGeom>
              <a:avLst/>
              <a:gdLst/>
              <a:ahLst/>
              <a:cxnLst/>
              <a:rect l="l" t="t" r="r" b="b"/>
              <a:pathLst>
                <a:path w="27475" h="1704" extrusionOk="0">
                  <a:moveTo>
                    <a:pt x="852" y="1"/>
                  </a:moveTo>
                  <a:lnTo>
                    <a:pt x="688" y="31"/>
                  </a:lnTo>
                  <a:lnTo>
                    <a:pt x="523" y="75"/>
                  </a:lnTo>
                  <a:lnTo>
                    <a:pt x="389" y="150"/>
                  </a:lnTo>
                  <a:lnTo>
                    <a:pt x="255" y="255"/>
                  </a:lnTo>
                  <a:lnTo>
                    <a:pt x="150" y="389"/>
                  </a:lnTo>
                  <a:lnTo>
                    <a:pt x="75" y="524"/>
                  </a:lnTo>
                  <a:lnTo>
                    <a:pt x="30" y="688"/>
                  </a:lnTo>
                  <a:lnTo>
                    <a:pt x="1" y="852"/>
                  </a:lnTo>
                  <a:lnTo>
                    <a:pt x="30" y="1031"/>
                  </a:lnTo>
                  <a:lnTo>
                    <a:pt x="75" y="1181"/>
                  </a:lnTo>
                  <a:lnTo>
                    <a:pt x="150" y="1330"/>
                  </a:lnTo>
                  <a:lnTo>
                    <a:pt x="255" y="1465"/>
                  </a:lnTo>
                  <a:lnTo>
                    <a:pt x="389" y="1554"/>
                  </a:lnTo>
                  <a:lnTo>
                    <a:pt x="523" y="1644"/>
                  </a:lnTo>
                  <a:lnTo>
                    <a:pt x="688" y="1689"/>
                  </a:lnTo>
                  <a:lnTo>
                    <a:pt x="852" y="1704"/>
                  </a:lnTo>
                  <a:lnTo>
                    <a:pt x="26623" y="1704"/>
                  </a:lnTo>
                  <a:lnTo>
                    <a:pt x="26787" y="1689"/>
                  </a:lnTo>
                  <a:lnTo>
                    <a:pt x="26952" y="1644"/>
                  </a:lnTo>
                  <a:lnTo>
                    <a:pt x="27101" y="1554"/>
                  </a:lnTo>
                  <a:lnTo>
                    <a:pt x="27221" y="1465"/>
                  </a:lnTo>
                  <a:lnTo>
                    <a:pt x="27325" y="1330"/>
                  </a:lnTo>
                  <a:lnTo>
                    <a:pt x="27400" y="1181"/>
                  </a:lnTo>
                  <a:lnTo>
                    <a:pt x="27460" y="1031"/>
                  </a:lnTo>
                  <a:lnTo>
                    <a:pt x="27475" y="852"/>
                  </a:lnTo>
                  <a:lnTo>
                    <a:pt x="27460" y="688"/>
                  </a:lnTo>
                  <a:lnTo>
                    <a:pt x="27400" y="524"/>
                  </a:lnTo>
                  <a:lnTo>
                    <a:pt x="27325" y="389"/>
                  </a:lnTo>
                  <a:lnTo>
                    <a:pt x="27221" y="255"/>
                  </a:lnTo>
                  <a:lnTo>
                    <a:pt x="27101" y="150"/>
                  </a:lnTo>
                  <a:lnTo>
                    <a:pt x="26952" y="75"/>
                  </a:lnTo>
                  <a:lnTo>
                    <a:pt x="26787" y="31"/>
                  </a:lnTo>
                  <a:lnTo>
                    <a:pt x="266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2"/>
            <p:cNvSpPr/>
            <p:nvPr/>
          </p:nvSpPr>
          <p:spPr>
            <a:xfrm>
              <a:off x="-1893024" y="2642339"/>
              <a:ext cx="772528" cy="47912"/>
            </a:xfrm>
            <a:custGeom>
              <a:avLst/>
              <a:gdLst/>
              <a:ahLst/>
              <a:cxnLst/>
              <a:rect l="l" t="t" r="r" b="b"/>
              <a:pathLst>
                <a:path w="27475" h="1704" extrusionOk="0">
                  <a:moveTo>
                    <a:pt x="852" y="1"/>
                  </a:moveTo>
                  <a:lnTo>
                    <a:pt x="688" y="16"/>
                  </a:lnTo>
                  <a:lnTo>
                    <a:pt x="523" y="75"/>
                  </a:lnTo>
                  <a:lnTo>
                    <a:pt x="389" y="150"/>
                  </a:lnTo>
                  <a:lnTo>
                    <a:pt x="255" y="255"/>
                  </a:lnTo>
                  <a:lnTo>
                    <a:pt x="150" y="374"/>
                  </a:lnTo>
                  <a:lnTo>
                    <a:pt x="75" y="524"/>
                  </a:lnTo>
                  <a:lnTo>
                    <a:pt x="30" y="688"/>
                  </a:lnTo>
                  <a:lnTo>
                    <a:pt x="1" y="852"/>
                  </a:lnTo>
                  <a:lnTo>
                    <a:pt x="30" y="1032"/>
                  </a:lnTo>
                  <a:lnTo>
                    <a:pt x="75" y="1181"/>
                  </a:lnTo>
                  <a:lnTo>
                    <a:pt x="150" y="1330"/>
                  </a:lnTo>
                  <a:lnTo>
                    <a:pt x="255" y="1450"/>
                  </a:lnTo>
                  <a:lnTo>
                    <a:pt x="389" y="1555"/>
                  </a:lnTo>
                  <a:lnTo>
                    <a:pt x="523" y="1629"/>
                  </a:lnTo>
                  <a:lnTo>
                    <a:pt x="688" y="1689"/>
                  </a:lnTo>
                  <a:lnTo>
                    <a:pt x="852" y="1704"/>
                  </a:lnTo>
                  <a:lnTo>
                    <a:pt x="26623" y="1704"/>
                  </a:lnTo>
                  <a:lnTo>
                    <a:pt x="26787" y="1689"/>
                  </a:lnTo>
                  <a:lnTo>
                    <a:pt x="26952" y="1629"/>
                  </a:lnTo>
                  <a:lnTo>
                    <a:pt x="27101" y="1555"/>
                  </a:lnTo>
                  <a:lnTo>
                    <a:pt x="27221" y="1450"/>
                  </a:lnTo>
                  <a:lnTo>
                    <a:pt x="27325" y="1330"/>
                  </a:lnTo>
                  <a:lnTo>
                    <a:pt x="27400" y="1181"/>
                  </a:lnTo>
                  <a:lnTo>
                    <a:pt x="27460" y="1032"/>
                  </a:lnTo>
                  <a:lnTo>
                    <a:pt x="27475" y="852"/>
                  </a:lnTo>
                  <a:lnTo>
                    <a:pt x="27460" y="688"/>
                  </a:lnTo>
                  <a:lnTo>
                    <a:pt x="27400" y="524"/>
                  </a:lnTo>
                  <a:lnTo>
                    <a:pt x="27325" y="374"/>
                  </a:lnTo>
                  <a:lnTo>
                    <a:pt x="27221" y="255"/>
                  </a:lnTo>
                  <a:lnTo>
                    <a:pt x="27101" y="150"/>
                  </a:lnTo>
                  <a:lnTo>
                    <a:pt x="26952" y="75"/>
                  </a:lnTo>
                  <a:lnTo>
                    <a:pt x="26787" y="16"/>
                  </a:lnTo>
                  <a:lnTo>
                    <a:pt x="266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2"/>
            <p:cNvSpPr/>
            <p:nvPr/>
          </p:nvSpPr>
          <p:spPr>
            <a:xfrm>
              <a:off x="-1893024" y="2793977"/>
              <a:ext cx="772528" cy="47940"/>
            </a:xfrm>
            <a:custGeom>
              <a:avLst/>
              <a:gdLst/>
              <a:ahLst/>
              <a:cxnLst/>
              <a:rect l="l" t="t" r="r" b="b"/>
              <a:pathLst>
                <a:path w="27475" h="1705" extrusionOk="0">
                  <a:moveTo>
                    <a:pt x="852" y="1"/>
                  </a:moveTo>
                  <a:lnTo>
                    <a:pt x="688" y="16"/>
                  </a:lnTo>
                  <a:lnTo>
                    <a:pt x="523" y="61"/>
                  </a:lnTo>
                  <a:lnTo>
                    <a:pt x="389" y="150"/>
                  </a:lnTo>
                  <a:lnTo>
                    <a:pt x="255" y="255"/>
                  </a:lnTo>
                  <a:lnTo>
                    <a:pt x="150" y="374"/>
                  </a:lnTo>
                  <a:lnTo>
                    <a:pt x="75" y="524"/>
                  </a:lnTo>
                  <a:lnTo>
                    <a:pt x="30" y="673"/>
                  </a:lnTo>
                  <a:lnTo>
                    <a:pt x="1" y="853"/>
                  </a:lnTo>
                  <a:lnTo>
                    <a:pt x="30" y="1017"/>
                  </a:lnTo>
                  <a:lnTo>
                    <a:pt x="75" y="1181"/>
                  </a:lnTo>
                  <a:lnTo>
                    <a:pt x="150" y="1331"/>
                  </a:lnTo>
                  <a:lnTo>
                    <a:pt x="255" y="1450"/>
                  </a:lnTo>
                  <a:lnTo>
                    <a:pt x="389" y="1555"/>
                  </a:lnTo>
                  <a:lnTo>
                    <a:pt x="523" y="1629"/>
                  </a:lnTo>
                  <a:lnTo>
                    <a:pt x="688" y="1674"/>
                  </a:lnTo>
                  <a:lnTo>
                    <a:pt x="852" y="1704"/>
                  </a:lnTo>
                  <a:lnTo>
                    <a:pt x="26623" y="1704"/>
                  </a:lnTo>
                  <a:lnTo>
                    <a:pt x="26787" y="1674"/>
                  </a:lnTo>
                  <a:lnTo>
                    <a:pt x="26952" y="1629"/>
                  </a:lnTo>
                  <a:lnTo>
                    <a:pt x="27101" y="1555"/>
                  </a:lnTo>
                  <a:lnTo>
                    <a:pt x="27221" y="1450"/>
                  </a:lnTo>
                  <a:lnTo>
                    <a:pt x="27325" y="1331"/>
                  </a:lnTo>
                  <a:lnTo>
                    <a:pt x="27400" y="1181"/>
                  </a:lnTo>
                  <a:lnTo>
                    <a:pt x="27460" y="1017"/>
                  </a:lnTo>
                  <a:lnTo>
                    <a:pt x="27475" y="853"/>
                  </a:lnTo>
                  <a:lnTo>
                    <a:pt x="27460" y="673"/>
                  </a:lnTo>
                  <a:lnTo>
                    <a:pt x="27400" y="524"/>
                  </a:lnTo>
                  <a:lnTo>
                    <a:pt x="27325" y="374"/>
                  </a:lnTo>
                  <a:lnTo>
                    <a:pt x="27221" y="255"/>
                  </a:lnTo>
                  <a:lnTo>
                    <a:pt x="27101" y="150"/>
                  </a:lnTo>
                  <a:lnTo>
                    <a:pt x="26952" y="61"/>
                  </a:lnTo>
                  <a:lnTo>
                    <a:pt x="26787" y="16"/>
                  </a:lnTo>
                  <a:lnTo>
                    <a:pt x="266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2"/>
            <p:cNvSpPr/>
            <p:nvPr/>
          </p:nvSpPr>
          <p:spPr>
            <a:xfrm>
              <a:off x="-1893024" y="2945643"/>
              <a:ext cx="772528" cy="47490"/>
            </a:xfrm>
            <a:custGeom>
              <a:avLst/>
              <a:gdLst/>
              <a:ahLst/>
              <a:cxnLst/>
              <a:rect l="l" t="t" r="r" b="b"/>
              <a:pathLst>
                <a:path w="27475" h="1689" extrusionOk="0">
                  <a:moveTo>
                    <a:pt x="852" y="0"/>
                  </a:moveTo>
                  <a:lnTo>
                    <a:pt x="688" y="15"/>
                  </a:lnTo>
                  <a:lnTo>
                    <a:pt x="523" y="60"/>
                  </a:lnTo>
                  <a:lnTo>
                    <a:pt x="389" y="135"/>
                  </a:lnTo>
                  <a:lnTo>
                    <a:pt x="255" y="239"/>
                  </a:lnTo>
                  <a:lnTo>
                    <a:pt x="150" y="374"/>
                  </a:lnTo>
                  <a:lnTo>
                    <a:pt x="75" y="508"/>
                  </a:lnTo>
                  <a:lnTo>
                    <a:pt x="30" y="672"/>
                  </a:lnTo>
                  <a:lnTo>
                    <a:pt x="1" y="837"/>
                  </a:lnTo>
                  <a:lnTo>
                    <a:pt x="30" y="1016"/>
                  </a:lnTo>
                  <a:lnTo>
                    <a:pt x="75" y="1180"/>
                  </a:lnTo>
                  <a:lnTo>
                    <a:pt x="150" y="1315"/>
                  </a:lnTo>
                  <a:lnTo>
                    <a:pt x="255" y="1449"/>
                  </a:lnTo>
                  <a:lnTo>
                    <a:pt x="389" y="1554"/>
                  </a:lnTo>
                  <a:lnTo>
                    <a:pt x="523" y="1629"/>
                  </a:lnTo>
                  <a:lnTo>
                    <a:pt x="688" y="1673"/>
                  </a:lnTo>
                  <a:lnTo>
                    <a:pt x="852" y="1688"/>
                  </a:lnTo>
                  <a:lnTo>
                    <a:pt x="26623" y="1688"/>
                  </a:lnTo>
                  <a:lnTo>
                    <a:pt x="26787" y="1673"/>
                  </a:lnTo>
                  <a:lnTo>
                    <a:pt x="26952" y="1629"/>
                  </a:lnTo>
                  <a:lnTo>
                    <a:pt x="27101" y="1554"/>
                  </a:lnTo>
                  <a:lnTo>
                    <a:pt x="27221" y="1449"/>
                  </a:lnTo>
                  <a:lnTo>
                    <a:pt x="27325" y="1315"/>
                  </a:lnTo>
                  <a:lnTo>
                    <a:pt x="27400" y="1180"/>
                  </a:lnTo>
                  <a:lnTo>
                    <a:pt x="27460" y="1016"/>
                  </a:lnTo>
                  <a:lnTo>
                    <a:pt x="27475" y="837"/>
                  </a:lnTo>
                  <a:lnTo>
                    <a:pt x="27460" y="672"/>
                  </a:lnTo>
                  <a:lnTo>
                    <a:pt x="27400" y="508"/>
                  </a:lnTo>
                  <a:lnTo>
                    <a:pt x="27325" y="374"/>
                  </a:lnTo>
                  <a:lnTo>
                    <a:pt x="27221" y="239"/>
                  </a:lnTo>
                  <a:lnTo>
                    <a:pt x="27101" y="135"/>
                  </a:lnTo>
                  <a:lnTo>
                    <a:pt x="26952" y="60"/>
                  </a:lnTo>
                  <a:lnTo>
                    <a:pt x="26787" y="15"/>
                  </a:lnTo>
                  <a:lnTo>
                    <a:pt x="266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2"/>
            <p:cNvSpPr/>
            <p:nvPr/>
          </p:nvSpPr>
          <p:spPr>
            <a:xfrm>
              <a:off x="-1893024" y="3096859"/>
              <a:ext cx="772528" cy="47912"/>
            </a:xfrm>
            <a:custGeom>
              <a:avLst/>
              <a:gdLst/>
              <a:ahLst/>
              <a:cxnLst/>
              <a:rect l="l" t="t" r="r" b="b"/>
              <a:pathLst>
                <a:path w="27475" h="1704" extrusionOk="0">
                  <a:moveTo>
                    <a:pt x="852" y="0"/>
                  </a:moveTo>
                  <a:lnTo>
                    <a:pt x="688" y="15"/>
                  </a:lnTo>
                  <a:lnTo>
                    <a:pt x="523" y="75"/>
                  </a:lnTo>
                  <a:lnTo>
                    <a:pt x="389" y="150"/>
                  </a:lnTo>
                  <a:lnTo>
                    <a:pt x="255" y="254"/>
                  </a:lnTo>
                  <a:lnTo>
                    <a:pt x="150" y="374"/>
                  </a:lnTo>
                  <a:lnTo>
                    <a:pt x="75" y="523"/>
                  </a:lnTo>
                  <a:lnTo>
                    <a:pt x="30" y="688"/>
                  </a:lnTo>
                  <a:lnTo>
                    <a:pt x="1" y="852"/>
                  </a:lnTo>
                  <a:lnTo>
                    <a:pt x="30" y="1031"/>
                  </a:lnTo>
                  <a:lnTo>
                    <a:pt x="75" y="1181"/>
                  </a:lnTo>
                  <a:lnTo>
                    <a:pt x="150" y="1330"/>
                  </a:lnTo>
                  <a:lnTo>
                    <a:pt x="255" y="1449"/>
                  </a:lnTo>
                  <a:lnTo>
                    <a:pt x="389" y="1554"/>
                  </a:lnTo>
                  <a:lnTo>
                    <a:pt x="523" y="1644"/>
                  </a:lnTo>
                  <a:lnTo>
                    <a:pt x="688" y="1689"/>
                  </a:lnTo>
                  <a:lnTo>
                    <a:pt x="852" y="1703"/>
                  </a:lnTo>
                  <a:lnTo>
                    <a:pt x="26623" y="1703"/>
                  </a:lnTo>
                  <a:lnTo>
                    <a:pt x="26787" y="1689"/>
                  </a:lnTo>
                  <a:lnTo>
                    <a:pt x="26952" y="1644"/>
                  </a:lnTo>
                  <a:lnTo>
                    <a:pt x="27101" y="1554"/>
                  </a:lnTo>
                  <a:lnTo>
                    <a:pt x="27221" y="1449"/>
                  </a:lnTo>
                  <a:lnTo>
                    <a:pt x="27325" y="1330"/>
                  </a:lnTo>
                  <a:lnTo>
                    <a:pt x="27400" y="1181"/>
                  </a:lnTo>
                  <a:lnTo>
                    <a:pt x="27460" y="1031"/>
                  </a:lnTo>
                  <a:lnTo>
                    <a:pt x="27475" y="852"/>
                  </a:lnTo>
                  <a:lnTo>
                    <a:pt x="27460" y="688"/>
                  </a:lnTo>
                  <a:lnTo>
                    <a:pt x="27400" y="523"/>
                  </a:lnTo>
                  <a:lnTo>
                    <a:pt x="27325" y="374"/>
                  </a:lnTo>
                  <a:lnTo>
                    <a:pt x="27221" y="254"/>
                  </a:lnTo>
                  <a:lnTo>
                    <a:pt x="27101" y="150"/>
                  </a:lnTo>
                  <a:lnTo>
                    <a:pt x="26952" y="75"/>
                  </a:lnTo>
                  <a:lnTo>
                    <a:pt x="26787" y="15"/>
                  </a:lnTo>
                  <a:lnTo>
                    <a:pt x="266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3" name="Google Shape;1483;p32"/>
          <p:cNvGrpSpPr/>
          <p:nvPr/>
        </p:nvGrpSpPr>
        <p:grpSpPr>
          <a:xfrm>
            <a:off x="457228" y="2075312"/>
            <a:ext cx="2588083" cy="2656316"/>
            <a:chOff x="-2362222" y="2639837"/>
            <a:chExt cx="2038181" cy="2091917"/>
          </a:xfrm>
        </p:grpSpPr>
        <p:sp>
          <p:nvSpPr>
            <p:cNvPr id="1484" name="Google Shape;1484;p32"/>
            <p:cNvSpPr/>
            <p:nvPr/>
          </p:nvSpPr>
          <p:spPr>
            <a:xfrm>
              <a:off x="-2362222" y="4609077"/>
              <a:ext cx="2038181" cy="122677"/>
            </a:xfrm>
            <a:custGeom>
              <a:avLst/>
              <a:gdLst/>
              <a:ahLst/>
              <a:cxnLst/>
              <a:rect l="l" t="t" r="r" b="b"/>
              <a:pathLst>
                <a:path w="72488" h="4363" extrusionOk="0">
                  <a:moveTo>
                    <a:pt x="36244" y="1"/>
                  </a:moveTo>
                  <a:lnTo>
                    <a:pt x="32538" y="16"/>
                  </a:lnTo>
                  <a:lnTo>
                    <a:pt x="28938" y="45"/>
                  </a:lnTo>
                  <a:lnTo>
                    <a:pt x="25472" y="105"/>
                  </a:lnTo>
                  <a:lnTo>
                    <a:pt x="22141" y="180"/>
                  </a:lnTo>
                  <a:lnTo>
                    <a:pt x="18973" y="270"/>
                  </a:lnTo>
                  <a:lnTo>
                    <a:pt x="15985" y="374"/>
                  </a:lnTo>
                  <a:lnTo>
                    <a:pt x="13192" y="509"/>
                  </a:lnTo>
                  <a:lnTo>
                    <a:pt x="10622" y="643"/>
                  </a:lnTo>
                  <a:lnTo>
                    <a:pt x="8277" y="792"/>
                  </a:lnTo>
                  <a:lnTo>
                    <a:pt x="6185" y="972"/>
                  </a:lnTo>
                  <a:lnTo>
                    <a:pt x="5244" y="1061"/>
                  </a:lnTo>
                  <a:lnTo>
                    <a:pt x="4377" y="1151"/>
                  </a:lnTo>
                  <a:lnTo>
                    <a:pt x="3571" y="1241"/>
                  </a:lnTo>
                  <a:lnTo>
                    <a:pt x="2853" y="1330"/>
                  </a:lnTo>
                  <a:lnTo>
                    <a:pt x="2196" y="1435"/>
                  </a:lnTo>
                  <a:lnTo>
                    <a:pt x="1628" y="1539"/>
                  </a:lnTo>
                  <a:lnTo>
                    <a:pt x="1150" y="1644"/>
                  </a:lnTo>
                  <a:lnTo>
                    <a:pt x="732" y="1749"/>
                  </a:lnTo>
                  <a:lnTo>
                    <a:pt x="418" y="1853"/>
                  </a:lnTo>
                  <a:lnTo>
                    <a:pt x="299" y="1913"/>
                  </a:lnTo>
                  <a:lnTo>
                    <a:pt x="194" y="1958"/>
                  </a:lnTo>
                  <a:lnTo>
                    <a:pt x="105" y="2018"/>
                  </a:lnTo>
                  <a:lnTo>
                    <a:pt x="45" y="2077"/>
                  </a:lnTo>
                  <a:lnTo>
                    <a:pt x="15" y="2122"/>
                  </a:lnTo>
                  <a:lnTo>
                    <a:pt x="0" y="2182"/>
                  </a:lnTo>
                  <a:lnTo>
                    <a:pt x="15" y="2242"/>
                  </a:lnTo>
                  <a:lnTo>
                    <a:pt x="45" y="2301"/>
                  </a:lnTo>
                  <a:lnTo>
                    <a:pt x="105" y="2346"/>
                  </a:lnTo>
                  <a:lnTo>
                    <a:pt x="194" y="2406"/>
                  </a:lnTo>
                  <a:lnTo>
                    <a:pt x="299" y="2466"/>
                  </a:lnTo>
                  <a:lnTo>
                    <a:pt x="418" y="2511"/>
                  </a:lnTo>
                  <a:lnTo>
                    <a:pt x="732" y="2630"/>
                  </a:lnTo>
                  <a:lnTo>
                    <a:pt x="1150" y="2735"/>
                  </a:lnTo>
                  <a:lnTo>
                    <a:pt x="1628" y="2839"/>
                  </a:lnTo>
                  <a:lnTo>
                    <a:pt x="2196" y="2929"/>
                  </a:lnTo>
                  <a:lnTo>
                    <a:pt x="2853" y="3033"/>
                  </a:lnTo>
                  <a:lnTo>
                    <a:pt x="3571" y="3123"/>
                  </a:lnTo>
                  <a:lnTo>
                    <a:pt x="4377" y="3228"/>
                  </a:lnTo>
                  <a:lnTo>
                    <a:pt x="5244" y="3317"/>
                  </a:lnTo>
                  <a:lnTo>
                    <a:pt x="6185" y="3407"/>
                  </a:lnTo>
                  <a:lnTo>
                    <a:pt x="8277" y="3571"/>
                  </a:lnTo>
                  <a:lnTo>
                    <a:pt x="10622" y="3721"/>
                  </a:lnTo>
                  <a:lnTo>
                    <a:pt x="13192" y="3870"/>
                  </a:lnTo>
                  <a:lnTo>
                    <a:pt x="15985" y="3990"/>
                  </a:lnTo>
                  <a:lnTo>
                    <a:pt x="18973" y="4094"/>
                  </a:lnTo>
                  <a:lnTo>
                    <a:pt x="22141" y="4184"/>
                  </a:lnTo>
                  <a:lnTo>
                    <a:pt x="25472" y="4258"/>
                  </a:lnTo>
                  <a:lnTo>
                    <a:pt x="28938" y="4318"/>
                  </a:lnTo>
                  <a:lnTo>
                    <a:pt x="32538" y="4348"/>
                  </a:lnTo>
                  <a:lnTo>
                    <a:pt x="36244" y="4363"/>
                  </a:lnTo>
                  <a:lnTo>
                    <a:pt x="39949" y="4348"/>
                  </a:lnTo>
                  <a:lnTo>
                    <a:pt x="43549" y="4318"/>
                  </a:lnTo>
                  <a:lnTo>
                    <a:pt x="47015" y="4258"/>
                  </a:lnTo>
                  <a:lnTo>
                    <a:pt x="50347" y="4184"/>
                  </a:lnTo>
                  <a:lnTo>
                    <a:pt x="53514" y="4094"/>
                  </a:lnTo>
                  <a:lnTo>
                    <a:pt x="56502" y="3990"/>
                  </a:lnTo>
                  <a:lnTo>
                    <a:pt x="59295" y="3870"/>
                  </a:lnTo>
                  <a:lnTo>
                    <a:pt x="61865" y="3721"/>
                  </a:lnTo>
                  <a:lnTo>
                    <a:pt x="64210" y="3571"/>
                  </a:lnTo>
                  <a:lnTo>
                    <a:pt x="66302" y="3407"/>
                  </a:lnTo>
                  <a:lnTo>
                    <a:pt x="67243" y="3317"/>
                  </a:lnTo>
                  <a:lnTo>
                    <a:pt x="68110" y="3228"/>
                  </a:lnTo>
                  <a:lnTo>
                    <a:pt x="68916" y="3123"/>
                  </a:lnTo>
                  <a:lnTo>
                    <a:pt x="69634" y="3033"/>
                  </a:lnTo>
                  <a:lnTo>
                    <a:pt x="70291" y="2929"/>
                  </a:lnTo>
                  <a:lnTo>
                    <a:pt x="70859" y="2839"/>
                  </a:lnTo>
                  <a:lnTo>
                    <a:pt x="71352" y="2735"/>
                  </a:lnTo>
                  <a:lnTo>
                    <a:pt x="71755" y="2630"/>
                  </a:lnTo>
                  <a:lnTo>
                    <a:pt x="72069" y="2511"/>
                  </a:lnTo>
                  <a:lnTo>
                    <a:pt x="72188" y="2466"/>
                  </a:lnTo>
                  <a:lnTo>
                    <a:pt x="72293" y="2406"/>
                  </a:lnTo>
                  <a:lnTo>
                    <a:pt x="72382" y="2346"/>
                  </a:lnTo>
                  <a:lnTo>
                    <a:pt x="72442" y="2301"/>
                  </a:lnTo>
                  <a:lnTo>
                    <a:pt x="72472" y="2242"/>
                  </a:lnTo>
                  <a:lnTo>
                    <a:pt x="72487" y="2182"/>
                  </a:lnTo>
                  <a:lnTo>
                    <a:pt x="72472" y="2122"/>
                  </a:lnTo>
                  <a:lnTo>
                    <a:pt x="72442" y="2077"/>
                  </a:lnTo>
                  <a:lnTo>
                    <a:pt x="72382" y="2018"/>
                  </a:lnTo>
                  <a:lnTo>
                    <a:pt x="72293" y="1958"/>
                  </a:lnTo>
                  <a:lnTo>
                    <a:pt x="72188" y="1913"/>
                  </a:lnTo>
                  <a:lnTo>
                    <a:pt x="72069" y="1853"/>
                  </a:lnTo>
                  <a:lnTo>
                    <a:pt x="71755" y="1749"/>
                  </a:lnTo>
                  <a:lnTo>
                    <a:pt x="71352" y="1644"/>
                  </a:lnTo>
                  <a:lnTo>
                    <a:pt x="70859" y="1539"/>
                  </a:lnTo>
                  <a:lnTo>
                    <a:pt x="70291" y="1435"/>
                  </a:lnTo>
                  <a:lnTo>
                    <a:pt x="69634" y="1330"/>
                  </a:lnTo>
                  <a:lnTo>
                    <a:pt x="68916" y="1241"/>
                  </a:lnTo>
                  <a:lnTo>
                    <a:pt x="68110" y="1151"/>
                  </a:lnTo>
                  <a:lnTo>
                    <a:pt x="67243" y="1061"/>
                  </a:lnTo>
                  <a:lnTo>
                    <a:pt x="66302" y="972"/>
                  </a:lnTo>
                  <a:lnTo>
                    <a:pt x="64210" y="792"/>
                  </a:lnTo>
                  <a:lnTo>
                    <a:pt x="61865" y="643"/>
                  </a:lnTo>
                  <a:lnTo>
                    <a:pt x="59295" y="509"/>
                  </a:lnTo>
                  <a:lnTo>
                    <a:pt x="56502" y="374"/>
                  </a:lnTo>
                  <a:lnTo>
                    <a:pt x="53514" y="270"/>
                  </a:lnTo>
                  <a:lnTo>
                    <a:pt x="50347" y="180"/>
                  </a:lnTo>
                  <a:lnTo>
                    <a:pt x="47015" y="105"/>
                  </a:lnTo>
                  <a:lnTo>
                    <a:pt x="43549" y="45"/>
                  </a:lnTo>
                  <a:lnTo>
                    <a:pt x="39949" y="16"/>
                  </a:lnTo>
                  <a:lnTo>
                    <a:pt x="3624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2"/>
            <p:cNvSpPr/>
            <p:nvPr/>
          </p:nvSpPr>
          <p:spPr>
            <a:xfrm>
              <a:off x="-1460771" y="3049397"/>
              <a:ext cx="729255" cy="492759"/>
            </a:xfrm>
            <a:custGeom>
              <a:avLst/>
              <a:gdLst/>
              <a:ahLst/>
              <a:cxnLst/>
              <a:rect l="l" t="t" r="r" b="b"/>
              <a:pathLst>
                <a:path w="25936" h="17525" extrusionOk="0">
                  <a:moveTo>
                    <a:pt x="3735" y="0"/>
                  </a:moveTo>
                  <a:lnTo>
                    <a:pt x="3377" y="30"/>
                  </a:lnTo>
                  <a:lnTo>
                    <a:pt x="3018" y="75"/>
                  </a:lnTo>
                  <a:lnTo>
                    <a:pt x="2660" y="165"/>
                  </a:lnTo>
                  <a:lnTo>
                    <a:pt x="2480" y="224"/>
                  </a:lnTo>
                  <a:lnTo>
                    <a:pt x="2316" y="299"/>
                  </a:lnTo>
                  <a:lnTo>
                    <a:pt x="2152" y="374"/>
                  </a:lnTo>
                  <a:lnTo>
                    <a:pt x="1972" y="448"/>
                  </a:lnTo>
                  <a:lnTo>
                    <a:pt x="1808" y="538"/>
                  </a:lnTo>
                  <a:lnTo>
                    <a:pt x="1659" y="643"/>
                  </a:lnTo>
                  <a:lnTo>
                    <a:pt x="1494" y="762"/>
                  </a:lnTo>
                  <a:lnTo>
                    <a:pt x="1345" y="882"/>
                  </a:lnTo>
                  <a:lnTo>
                    <a:pt x="1196" y="1001"/>
                  </a:lnTo>
                  <a:lnTo>
                    <a:pt x="1061" y="1136"/>
                  </a:lnTo>
                  <a:lnTo>
                    <a:pt x="942" y="1285"/>
                  </a:lnTo>
                  <a:lnTo>
                    <a:pt x="807" y="1419"/>
                  </a:lnTo>
                  <a:lnTo>
                    <a:pt x="703" y="1569"/>
                  </a:lnTo>
                  <a:lnTo>
                    <a:pt x="598" y="1733"/>
                  </a:lnTo>
                  <a:lnTo>
                    <a:pt x="493" y="1883"/>
                  </a:lnTo>
                  <a:lnTo>
                    <a:pt x="404" y="2047"/>
                  </a:lnTo>
                  <a:lnTo>
                    <a:pt x="254" y="2376"/>
                  </a:lnTo>
                  <a:lnTo>
                    <a:pt x="135" y="2719"/>
                  </a:lnTo>
                  <a:lnTo>
                    <a:pt x="60" y="3078"/>
                  </a:lnTo>
                  <a:lnTo>
                    <a:pt x="15" y="3436"/>
                  </a:lnTo>
                  <a:lnTo>
                    <a:pt x="0" y="3795"/>
                  </a:lnTo>
                  <a:lnTo>
                    <a:pt x="15" y="4153"/>
                  </a:lnTo>
                  <a:lnTo>
                    <a:pt x="60" y="4512"/>
                  </a:lnTo>
                  <a:lnTo>
                    <a:pt x="150" y="4870"/>
                  </a:lnTo>
                  <a:lnTo>
                    <a:pt x="210" y="5035"/>
                  </a:lnTo>
                  <a:lnTo>
                    <a:pt x="284" y="5214"/>
                  </a:lnTo>
                  <a:lnTo>
                    <a:pt x="359" y="5378"/>
                  </a:lnTo>
                  <a:lnTo>
                    <a:pt x="434" y="5558"/>
                  </a:lnTo>
                  <a:lnTo>
                    <a:pt x="538" y="5707"/>
                  </a:lnTo>
                  <a:lnTo>
                    <a:pt x="628" y="5871"/>
                  </a:lnTo>
                  <a:lnTo>
                    <a:pt x="747" y="6036"/>
                  </a:lnTo>
                  <a:lnTo>
                    <a:pt x="867" y="6185"/>
                  </a:lnTo>
                  <a:lnTo>
                    <a:pt x="9323" y="16314"/>
                  </a:lnTo>
                  <a:lnTo>
                    <a:pt x="9547" y="16583"/>
                  </a:lnTo>
                  <a:lnTo>
                    <a:pt x="9651" y="16718"/>
                  </a:lnTo>
                  <a:lnTo>
                    <a:pt x="9771" y="16837"/>
                  </a:lnTo>
                  <a:lnTo>
                    <a:pt x="9905" y="16942"/>
                  </a:lnTo>
                  <a:lnTo>
                    <a:pt x="10040" y="17046"/>
                  </a:lnTo>
                  <a:lnTo>
                    <a:pt x="10189" y="17136"/>
                  </a:lnTo>
                  <a:lnTo>
                    <a:pt x="10339" y="17225"/>
                  </a:lnTo>
                  <a:lnTo>
                    <a:pt x="10488" y="17300"/>
                  </a:lnTo>
                  <a:lnTo>
                    <a:pt x="10652" y="17360"/>
                  </a:lnTo>
                  <a:lnTo>
                    <a:pt x="10802" y="17420"/>
                  </a:lnTo>
                  <a:lnTo>
                    <a:pt x="10981" y="17465"/>
                  </a:lnTo>
                  <a:lnTo>
                    <a:pt x="11145" y="17494"/>
                  </a:lnTo>
                  <a:lnTo>
                    <a:pt x="11325" y="17524"/>
                  </a:lnTo>
                  <a:lnTo>
                    <a:pt x="11668" y="17524"/>
                  </a:lnTo>
                  <a:lnTo>
                    <a:pt x="11848" y="17509"/>
                  </a:lnTo>
                  <a:lnTo>
                    <a:pt x="12027" y="17494"/>
                  </a:lnTo>
                  <a:lnTo>
                    <a:pt x="12908" y="17315"/>
                  </a:lnTo>
                  <a:lnTo>
                    <a:pt x="13790" y="17121"/>
                  </a:lnTo>
                  <a:lnTo>
                    <a:pt x="14656" y="16912"/>
                  </a:lnTo>
                  <a:lnTo>
                    <a:pt x="15523" y="16658"/>
                  </a:lnTo>
                  <a:lnTo>
                    <a:pt x="16374" y="16404"/>
                  </a:lnTo>
                  <a:lnTo>
                    <a:pt x="17211" y="16105"/>
                  </a:lnTo>
                  <a:lnTo>
                    <a:pt x="18047" y="15791"/>
                  </a:lnTo>
                  <a:lnTo>
                    <a:pt x="18869" y="15463"/>
                  </a:lnTo>
                  <a:lnTo>
                    <a:pt x="19676" y="15104"/>
                  </a:lnTo>
                  <a:lnTo>
                    <a:pt x="20468" y="14731"/>
                  </a:lnTo>
                  <a:lnTo>
                    <a:pt x="21259" y="14342"/>
                  </a:lnTo>
                  <a:lnTo>
                    <a:pt x="22021" y="13924"/>
                  </a:lnTo>
                  <a:lnTo>
                    <a:pt x="22783" y="13506"/>
                  </a:lnTo>
                  <a:lnTo>
                    <a:pt x="23530" y="13057"/>
                  </a:lnTo>
                  <a:lnTo>
                    <a:pt x="24262" y="12594"/>
                  </a:lnTo>
                  <a:lnTo>
                    <a:pt x="24979" y="12131"/>
                  </a:lnTo>
                  <a:lnTo>
                    <a:pt x="25144" y="12012"/>
                  </a:lnTo>
                  <a:lnTo>
                    <a:pt x="25293" y="11877"/>
                  </a:lnTo>
                  <a:lnTo>
                    <a:pt x="25428" y="11728"/>
                  </a:lnTo>
                  <a:lnTo>
                    <a:pt x="25547" y="11578"/>
                  </a:lnTo>
                  <a:lnTo>
                    <a:pt x="25652" y="11414"/>
                  </a:lnTo>
                  <a:lnTo>
                    <a:pt x="25741" y="11250"/>
                  </a:lnTo>
                  <a:lnTo>
                    <a:pt x="25816" y="11070"/>
                  </a:lnTo>
                  <a:lnTo>
                    <a:pt x="25861" y="10876"/>
                  </a:lnTo>
                  <a:lnTo>
                    <a:pt x="25906" y="10697"/>
                  </a:lnTo>
                  <a:lnTo>
                    <a:pt x="25936" y="10503"/>
                  </a:lnTo>
                  <a:lnTo>
                    <a:pt x="25936" y="10308"/>
                  </a:lnTo>
                  <a:lnTo>
                    <a:pt x="25921" y="10114"/>
                  </a:lnTo>
                  <a:lnTo>
                    <a:pt x="25906" y="9920"/>
                  </a:lnTo>
                  <a:lnTo>
                    <a:pt x="25846" y="9726"/>
                  </a:lnTo>
                  <a:lnTo>
                    <a:pt x="25786" y="9532"/>
                  </a:lnTo>
                  <a:lnTo>
                    <a:pt x="25697" y="9352"/>
                  </a:lnTo>
                  <a:lnTo>
                    <a:pt x="25592" y="9158"/>
                  </a:lnTo>
                  <a:lnTo>
                    <a:pt x="25458" y="8979"/>
                  </a:lnTo>
                  <a:lnTo>
                    <a:pt x="25323" y="8815"/>
                  </a:lnTo>
                  <a:lnTo>
                    <a:pt x="25159" y="8680"/>
                  </a:lnTo>
                  <a:lnTo>
                    <a:pt x="24994" y="8546"/>
                  </a:lnTo>
                  <a:lnTo>
                    <a:pt x="24815" y="8441"/>
                  </a:lnTo>
                  <a:lnTo>
                    <a:pt x="24636" y="8351"/>
                  </a:lnTo>
                  <a:lnTo>
                    <a:pt x="24442" y="8277"/>
                  </a:lnTo>
                  <a:lnTo>
                    <a:pt x="24247" y="8232"/>
                  </a:lnTo>
                  <a:lnTo>
                    <a:pt x="24038" y="8187"/>
                  </a:lnTo>
                  <a:lnTo>
                    <a:pt x="23829" y="8172"/>
                  </a:lnTo>
                  <a:lnTo>
                    <a:pt x="23620" y="8187"/>
                  </a:lnTo>
                  <a:lnTo>
                    <a:pt x="23411" y="8202"/>
                  </a:lnTo>
                  <a:lnTo>
                    <a:pt x="23202" y="8247"/>
                  </a:lnTo>
                  <a:lnTo>
                    <a:pt x="22992" y="8322"/>
                  </a:lnTo>
                  <a:lnTo>
                    <a:pt x="22798" y="8411"/>
                  </a:lnTo>
                  <a:lnTo>
                    <a:pt x="22783" y="8411"/>
                  </a:lnTo>
                  <a:lnTo>
                    <a:pt x="22096" y="8770"/>
                  </a:lnTo>
                  <a:lnTo>
                    <a:pt x="21394" y="9098"/>
                  </a:lnTo>
                  <a:lnTo>
                    <a:pt x="20692" y="9412"/>
                  </a:lnTo>
                  <a:lnTo>
                    <a:pt x="19990" y="9696"/>
                  </a:lnTo>
                  <a:lnTo>
                    <a:pt x="19287" y="9980"/>
                  </a:lnTo>
                  <a:lnTo>
                    <a:pt x="18570" y="10234"/>
                  </a:lnTo>
                  <a:lnTo>
                    <a:pt x="17868" y="10473"/>
                  </a:lnTo>
                  <a:lnTo>
                    <a:pt x="17151" y="10682"/>
                  </a:lnTo>
                  <a:lnTo>
                    <a:pt x="16658" y="10831"/>
                  </a:lnTo>
                  <a:lnTo>
                    <a:pt x="16165" y="10951"/>
                  </a:lnTo>
                  <a:lnTo>
                    <a:pt x="15657" y="11070"/>
                  </a:lnTo>
                  <a:lnTo>
                    <a:pt x="15164" y="11175"/>
                  </a:lnTo>
                  <a:lnTo>
                    <a:pt x="14671" y="11280"/>
                  </a:lnTo>
                  <a:lnTo>
                    <a:pt x="14178" y="11369"/>
                  </a:lnTo>
                  <a:lnTo>
                    <a:pt x="13670" y="11444"/>
                  </a:lnTo>
                  <a:lnTo>
                    <a:pt x="13177" y="11519"/>
                  </a:lnTo>
                  <a:lnTo>
                    <a:pt x="6932" y="1748"/>
                  </a:lnTo>
                  <a:lnTo>
                    <a:pt x="6798" y="1554"/>
                  </a:lnTo>
                  <a:lnTo>
                    <a:pt x="6649" y="1360"/>
                  </a:lnTo>
                  <a:lnTo>
                    <a:pt x="6529" y="1210"/>
                  </a:lnTo>
                  <a:lnTo>
                    <a:pt x="6395" y="1076"/>
                  </a:lnTo>
                  <a:lnTo>
                    <a:pt x="6245" y="941"/>
                  </a:lnTo>
                  <a:lnTo>
                    <a:pt x="6111" y="822"/>
                  </a:lnTo>
                  <a:lnTo>
                    <a:pt x="5961" y="717"/>
                  </a:lnTo>
                  <a:lnTo>
                    <a:pt x="5797" y="613"/>
                  </a:lnTo>
                  <a:lnTo>
                    <a:pt x="5648" y="508"/>
                  </a:lnTo>
                  <a:lnTo>
                    <a:pt x="5483" y="419"/>
                  </a:lnTo>
                  <a:lnTo>
                    <a:pt x="5155" y="269"/>
                  </a:lnTo>
                  <a:lnTo>
                    <a:pt x="4811" y="150"/>
                  </a:lnTo>
                  <a:lnTo>
                    <a:pt x="4452" y="75"/>
                  </a:lnTo>
                  <a:lnTo>
                    <a:pt x="4094" y="15"/>
                  </a:lnTo>
                  <a:lnTo>
                    <a:pt x="3735" y="0"/>
                  </a:lnTo>
                  <a:close/>
                </a:path>
              </a:pathLst>
            </a:custGeom>
            <a:solidFill>
              <a:srgbClr val="0A5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2"/>
            <p:cNvSpPr/>
            <p:nvPr/>
          </p:nvSpPr>
          <p:spPr>
            <a:xfrm>
              <a:off x="-1796411" y="2946065"/>
              <a:ext cx="561647" cy="1207703"/>
            </a:xfrm>
            <a:custGeom>
              <a:avLst/>
              <a:gdLst/>
              <a:ahLst/>
              <a:cxnLst/>
              <a:rect l="l" t="t" r="r" b="b"/>
              <a:pathLst>
                <a:path w="19975" h="42952" extrusionOk="0">
                  <a:moveTo>
                    <a:pt x="10160" y="0"/>
                  </a:moveTo>
                  <a:lnTo>
                    <a:pt x="9801" y="164"/>
                  </a:lnTo>
                  <a:lnTo>
                    <a:pt x="9383" y="344"/>
                  </a:lnTo>
                  <a:lnTo>
                    <a:pt x="8860" y="598"/>
                  </a:lnTo>
                  <a:lnTo>
                    <a:pt x="8217" y="896"/>
                  </a:lnTo>
                  <a:lnTo>
                    <a:pt x="7515" y="1255"/>
                  </a:lnTo>
                  <a:lnTo>
                    <a:pt x="6753" y="1673"/>
                  </a:lnTo>
                  <a:lnTo>
                    <a:pt x="5962" y="2136"/>
                  </a:lnTo>
                  <a:lnTo>
                    <a:pt x="5155" y="2629"/>
                  </a:lnTo>
                  <a:lnTo>
                    <a:pt x="4766" y="2883"/>
                  </a:lnTo>
                  <a:lnTo>
                    <a:pt x="4378" y="3152"/>
                  </a:lnTo>
                  <a:lnTo>
                    <a:pt x="4004" y="3436"/>
                  </a:lnTo>
                  <a:lnTo>
                    <a:pt x="3631" y="3720"/>
                  </a:lnTo>
                  <a:lnTo>
                    <a:pt x="3287" y="4019"/>
                  </a:lnTo>
                  <a:lnTo>
                    <a:pt x="2959" y="4303"/>
                  </a:lnTo>
                  <a:lnTo>
                    <a:pt x="2645" y="4616"/>
                  </a:lnTo>
                  <a:lnTo>
                    <a:pt x="2361" y="4915"/>
                  </a:lnTo>
                  <a:lnTo>
                    <a:pt x="2107" y="5229"/>
                  </a:lnTo>
                  <a:lnTo>
                    <a:pt x="1883" y="5543"/>
                  </a:lnTo>
                  <a:lnTo>
                    <a:pt x="1689" y="5856"/>
                  </a:lnTo>
                  <a:lnTo>
                    <a:pt x="1525" y="6170"/>
                  </a:lnTo>
                  <a:lnTo>
                    <a:pt x="1465" y="6334"/>
                  </a:lnTo>
                  <a:lnTo>
                    <a:pt x="1405" y="6499"/>
                  </a:lnTo>
                  <a:lnTo>
                    <a:pt x="1360" y="6648"/>
                  </a:lnTo>
                  <a:lnTo>
                    <a:pt x="1330" y="6812"/>
                  </a:lnTo>
                  <a:lnTo>
                    <a:pt x="1256" y="7320"/>
                  </a:lnTo>
                  <a:lnTo>
                    <a:pt x="1166" y="8052"/>
                  </a:lnTo>
                  <a:lnTo>
                    <a:pt x="1076" y="8994"/>
                  </a:lnTo>
                  <a:lnTo>
                    <a:pt x="972" y="10099"/>
                  </a:lnTo>
                  <a:lnTo>
                    <a:pt x="867" y="11384"/>
                  </a:lnTo>
                  <a:lnTo>
                    <a:pt x="763" y="12818"/>
                  </a:lnTo>
                  <a:lnTo>
                    <a:pt x="643" y="14372"/>
                  </a:lnTo>
                  <a:lnTo>
                    <a:pt x="538" y="16030"/>
                  </a:lnTo>
                  <a:lnTo>
                    <a:pt x="524" y="16299"/>
                  </a:lnTo>
                  <a:lnTo>
                    <a:pt x="479" y="17091"/>
                  </a:lnTo>
                  <a:lnTo>
                    <a:pt x="449" y="17405"/>
                  </a:lnTo>
                  <a:lnTo>
                    <a:pt x="434" y="17748"/>
                  </a:lnTo>
                  <a:lnTo>
                    <a:pt x="404" y="18181"/>
                  </a:lnTo>
                  <a:lnTo>
                    <a:pt x="389" y="18525"/>
                  </a:lnTo>
                  <a:lnTo>
                    <a:pt x="374" y="18839"/>
                  </a:lnTo>
                  <a:lnTo>
                    <a:pt x="344" y="19571"/>
                  </a:lnTo>
                  <a:lnTo>
                    <a:pt x="329" y="19840"/>
                  </a:lnTo>
                  <a:lnTo>
                    <a:pt x="180" y="22962"/>
                  </a:lnTo>
                  <a:lnTo>
                    <a:pt x="165" y="23575"/>
                  </a:lnTo>
                  <a:lnTo>
                    <a:pt x="75" y="26040"/>
                  </a:lnTo>
                  <a:lnTo>
                    <a:pt x="45" y="27399"/>
                  </a:lnTo>
                  <a:lnTo>
                    <a:pt x="45" y="27489"/>
                  </a:lnTo>
                  <a:lnTo>
                    <a:pt x="45" y="27713"/>
                  </a:lnTo>
                  <a:lnTo>
                    <a:pt x="16" y="28908"/>
                  </a:lnTo>
                  <a:lnTo>
                    <a:pt x="16" y="29864"/>
                  </a:lnTo>
                  <a:lnTo>
                    <a:pt x="1" y="31015"/>
                  </a:lnTo>
                  <a:lnTo>
                    <a:pt x="1" y="31283"/>
                  </a:lnTo>
                  <a:lnTo>
                    <a:pt x="16" y="32553"/>
                  </a:lnTo>
                  <a:lnTo>
                    <a:pt x="31" y="33793"/>
                  </a:lnTo>
                  <a:lnTo>
                    <a:pt x="45" y="34391"/>
                  </a:lnTo>
                  <a:lnTo>
                    <a:pt x="105" y="35974"/>
                  </a:lnTo>
                  <a:lnTo>
                    <a:pt x="150" y="36736"/>
                  </a:lnTo>
                  <a:lnTo>
                    <a:pt x="195" y="37453"/>
                  </a:lnTo>
                  <a:lnTo>
                    <a:pt x="255" y="38126"/>
                  </a:lnTo>
                  <a:lnTo>
                    <a:pt x="314" y="38768"/>
                  </a:lnTo>
                  <a:lnTo>
                    <a:pt x="389" y="39381"/>
                  </a:lnTo>
                  <a:lnTo>
                    <a:pt x="479" y="39933"/>
                  </a:lnTo>
                  <a:lnTo>
                    <a:pt x="568" y="40441"/>
                  </a:lnTo>
                  <a:lnTo>
                    <a:pt x="658" y="40905"/>
                  </a:lnTo>
                  <a:lnTo>
                    <a:pt x="778" y="41323"/>
                  </a:lnTo>
                  <a:lnTo>
                    <a:pt x="897" y="41696"/>
                  </a:lnTo>
                  <a:lnTo>
                    <a:pt x="1017" y="41995"/>
                  </a:lnTo>
                  <a:lnTo>
                    <a:pt x="1091" y="42130"/>
                  </a:lnTo>
                  <a:lnTo>
                    <a:pt x="1166" y="42249"/>
                  </a:lnTo>
                  <a:lnTo>
                    <a:pt x="1241" y="42354"/>
                  </a:lnTo>
                  <a:lnTo>
                    <a:pt x="1315" y="42443"/>
                  </a:lnTo>
                  <a:lnTo>
                    <a:pt x="1390" y="42503"/>
                  </a:lnTo>
                  <a:lnTo>
                    <a:pt x="1480" y="42563"/>
                  </a:lnTo>
                  <a:lnTo>
                    <a:pt x="1614" y="42637"/>
                  </a:lnTo>
                  <a:lnTo>
                    <a:pt x="1764" y="42697"/>
                  </a:lnTo>
                  <a:lnTo>
                    <a:pt x="1943" y="42757"/>
                  </a:lnTo>
                  <a:lnTo>
                    <a:pt x="2122" y="42802"/>
                  </a:lnTo>
                  <a:lnTo>
                    <a:pt x="2316" y="42847"/>
                  </a:lnTo>
                  <a:lnTo>
                    <a:pt x="2525" y="42877"/>
                  </a:lnTo>
                  <a:lnTo>
                    <a:pt x="2989" y="42921"/>
                  </a:lnTo>
                  <a:lnTo>
                    <a:pt x="3482" y="42951"/>
                  </a:lnTo>
                  <a:lnTo>
                    <a:pt x="4019" y="42936"/>
                  </a:lnTo>
                  <a:lnTo>
                    <a:pt x="4587" y="42906"/>
                  </a:lnTo>
                  <a:lnTo>
                    <a:pt x="5185" y="42862"/>
                  </a:lnTo>
                  <a:lnTo>
                    <a:pt x="5827" y="42787"/>
                  </a:lnTo>
                  <a:lnTo>
                    <a:pt x="6484" y="42682"/>
                  </a:lnTo>
                  <a:lnTo>
                    <a:pt x="7157" y="42578"/>
                  </a:lnTo>
                  <a:lnTo>
                    <a:pt x="7844" y="42443"/>
                  </a:lnTo>
                  <a:lnTo>
                    <a:pt x="8561" y="42309"/>
                  </a:lnTo>
                  <a:lnTo>
                    <a:pt x="9263" y="42159"/>
                  </a:lnTo>
                  <a:lnTo>
                    <a:pt x="9995" y="41995"/>
                  </a:lnTo>
                  <a:lnTo>
                    <a:pt x="10712" y="41816"/>
                  </a:lnTo>
                  <a:lnTo>
                    <a:pt x="12147" y="41442"/>
                  </a:lnTo>
                  <a:lnTo>
                    <a:pt x="13536" y="41054"/>
                  </a:lnTo>
                  <a:lnTo>
                    <a:pt x="14851" y="40665"/>
                  </a:lnTo>
                  <a:lnTo>
                    <a:pt x="16061" y="40277"/>
                  </a:lnTo>
                  <a:lnTo>
                    <a:pt x="17136" y="39918"/>
                  </a:lnTo>
                  <a:lnTo>
                    <a:pt x="18048" y="39575"/>
                  </a:lnTo>
                  <a:lnTo>
                    <a:pt x="18765" y="39291"/>
                  </a:lnTo>
                  <a:lnTo>
                    <a:pt x="19034" y="39172"/>
                  </a:lnTo>
                  <a:lnTo>
                    <a:pt x="19258" y="39067"/>
                  </a:lnTo>
                  <a:lnTo>
                    <a:pt x="19452" y="38947"/>
                  </a:lnTo>
                  <a:lnTo>
                    <a:pt x="19631" y="38828"/>
                  </a:lnTo>
                  <a:lnTo>
                    <a:pt x="19751" y="38693"/>
                  </a:lnTo>
                  <a:lnTo>
                    <a:pt x="19811" y="38619"/>
                  </a:lnTo>
                  <a:lnTo>
                    <a:pt x="19855" y="38544"/>
                  </a:lnTo>
                  <a:lnTo>
                    <a:pt x="19885" y="38454"/>
                  </a:lnTo>
                  <a:lnTo>
                    <a:pt x="19915" y="38365"/>
                  </a:lnTo>
                  <a:lnTo>
                    <a:pt x="19960" y="38156"/>
                  </a:lnTo>
                  <a:lnTo>
                    <a:pt x="19975" y="37902"/>
                  </a:lnTo>
                  <a:lnTo>
                    <a:pt x="19960" y="37618"/>
                  </a:lnTo>
                  <a:lnTo>
                    <a:pt x="19930" y="37274"/>
                  </a:lnTo>
                  <a:lnTo>
                    <a:pt x="19885" y="36871"/>
                  </a:lnTo>
                  <a:lnTo>
                    <a:pt x="19766" y="35855"/>
                  </a:lnTo>
                  <a:lnTo>
                    <a:pt x="19601" y="34540"/>
                  </a:lnTo>
                  <a:lnTo>
                    <a:pt x="19512" y="33748"/>
                  </a:lnTo>
                  <a:lnTo>
                    <a:pt x="19407" y="32852"/>
                  </a:lnTo>
                  <a:lnTo>
                    <a:pt x="19318" y="31776"/>
                  </a:lnTo>
                  <a:lnTo>
                    <a:pt x="19273" y="31388"/>
                  </a:lnTo>
                  <a:lnTo>
                    <a:pt x="19258" y="31239"/>
                  </a:lnTo>
                  <a:lnTo>
                    <a:pt x="19198" y="30581"/>
                  </a:lnTo>
                  <a:lnTo>
                    <a:pt x="19183" y="30312"/>
                  </a:lnTo>
                  <a:lnTo>
                    <a:pt x="19123" y="29700"/>
                  </a:lnTo>
                  <a:lnTo>
                    <a:pt x="19093" y="29371"/>
                  </a:lnTo>
                  <a:lnTo>
                    <a:pt x="19004" y="28101"/>
                  </a:lnTo>
                  <a:lnTo>
                    <a:pt x="18974" y="27773"/>
                  </a:lnTo>
                  <a:lnTo>
                    <a:pt x="18959" y="27459"/>
                  </a:lnTo>
                  <a:lnTo>
                    <a:pt x="18944" y="27130"/>
                  </a:lnTo>
                  <a:lnTo>
                    <a:pt x="18929" y="27100"/>
                  </a:lnTo>
                  <a:lnTo>
                    <a:pt x="18914" y="26548"/>
                  </a:lnTo>
                  <a:lnTo>
                    <a:pt x="18884" y="25636"/>
                  </a:lnTo>
                  <a:lnTo>
                    <a:pt x="18869" y="24785"/>
                  </a:lnTo>
                  <a:lnTo>
                    <a:pt x="18884" y="24262"/>
                  </a:lnTo>
                  <a:lnTo>
                    <a:pt x="18884" y="24098"/>
                  </a:lnTo>
                  <a:lnTo>
                    <a:pt x="18899" y="23231"/>
                  </a:lnTo>
                  <a:lnTo>
                    <a:pt x="18884" y="22275"/>
                  </a:lnTo>
                  <a:lnTo>
                    <a:pt x="18869" y="21886"/>
                  </a:lnTo>
                  <a:lnTo>
                    <a:pt x="18854" y="21513"/>
                  </a:lnTo>
                  <a:lnTo>
                    <a:pt x="18854" y="21095"/>
                  </a:lnTo>
                  <a:lnTo>
                    <a:pt x="18795" y="19646"/>
                  </a:lnTo>
                  <a:lnTo>
                    <a:pt x="18780" y="19317"/>
                  </a:lnTo>
                  <a:lnTo>
                    <a:pt x="18750" y="18450"/>
                  </a:lnTo>
                  <a:lnTo>
                    <a:pt x="18735" y="18137"/>
                  </a:lnTo>
                  <a:lnTo>
                    <a:pt x="18690" y="17061"/>
                  </a:lnTo>
                  <a:lnTo>
                    <a:pt x="18675" y="16717"/>
                  </a:lnTo>
                  <a:lnTo>
                    <a:pt x="18660" y="16404"/>
                  </a:lnTo>
                  <a:lnTo>
                    <a:pt x="18660" y="16060"/>
                  </a:lnTo>
                  <a:lnTo>
                    <a:pt x="18645" y="16030"/>
                  </a:lnTo>
                  <a:lnTo>
                    <a:pt x="18630" y="15343"/>
                  </a:lnTo>
                  <a:lnTo>
                    <a:pt x="18615" y="14357"/>
                  </a:lnTo>
                  <a:lnTo>
                    <a:pt x="18600" y="13356"/>
                  </a:lnTo>
                  <a:lnTo>
                    <a:pt x="18600" y="12669"/>
                  </a:lnTo>
                  <a:lnTo>
                    <a:pt x="18615" y="11653"/>
                  </a:lnTo>
                  <a:lnTo>
                    <a:pt x="18645" y="10652"/>
                  </a:lnTo>
                  <a:lnTo>
                    <a:pt x="18705" y="9681"/>
                  </a:lnTo>
                  <a:lnTo>
                    <a:pt x="18780" y="8755"/>
                  </a:lnTo>
                  <a:lnTo>
                    <a:pt x="18810" y="8441"/>
                  </a:lnTo>
                  <a:lnTo>
                    <a:pt x="18825" y="8127"/>
                  </a:lnTo>
                  <a:lnTo>
                    <a:pt x="18825" y="7813"/>
                  </a:lnTo>
                  <a:lnTo>
                    <a:pt x="18810" y="7515"/>
                  </a:lnTo>
                  <a:lnTo>
                    <a:pt x="18780" y="7201"/>
                  </a:lnTo>
                  <a:lnTo>
                    <a:pt x="18735" y="6902"/>
                  </a:lnTo>
                  <a:lnTo>
                    <a:pt x="18690" y="6603"/>
                  </a:lnTo>
                  <a:lnTo>
                    <a:pt x="18615" y="6305"/>
                  </a:lnTo>
                  <a:lnTo>
                    <a:pt x="18541" y="6021"/>
                  </a:lnTo>
                  <a:lnTo>
                    <a:pt x="18451" y="5722"/>
                  </a:lnTo>
                  <a:lnTo>
                    <a:pt x="18347" y="5453"/>
                  </a:lnTo>
                  <a:lnTo>
                    <a:pt x="18242" y="5169"/>
                  </a:lnTo>
                  <a:lnTo>
                    <a:pt x="18107" y="4900"/>
                  </a:lnTo>
                  <a:lnTo>
                    <a:pt x="17973" y="4631"/>
                  </a:lnTo>
                  <a:lnTo>
                    <a:pt x="17824" y="4377"/>
                  </a:lnTo>
                  <a:lnTo>
                    <a:pt x="17674" y="4123"/>
                  </a:lnTo>
                  <a:lnTo>
                    <a:pt x="17510" y="3869"/>
                  </a:lnTo>
                  <a:lnTo>
                    <a:pt x="17331" y="3630"/>
                  </a:lnTo>
                  <a:lnTo>
                    <a:pt x="17136" y="3406"/>
                  </a:lnTo>
                  <a:lnTo>
                    <a:pt x="16942" y="3167"/>
                  </a:lnTo>
                  <a:lnTo>
                    <a:pt x="16733" y="2958"/>
                  </a:lnTo>
                  <a:lnTo>
                    <a:pt x="16509" y="2749"/>
                  </a:lnTo>
                  <a:lnTo>
                    <a:pt x="16285" y="2555"/>
                  </a:lnTo>
                  <a:lnTo>
                    <a:pt x="16061" y="2361"/>
                  </a:lnTo>
                  <a:lnTo>
                    <a:pt x="15807" y="2181"/>
                  </a:lnTo>
                  <a:lnTo>
                    <a:pt x="15553" y="2017"/>
                  </a:lnTo>
                  <a:lnTo>
                    <a:pt x="15299" y="1853"/>
                  </a:lnTo>
                  <a:lnTo>
                    <a:pt x="15030" y="1703"/>
                  </a:lnTo>
                  <a:lnTo>
                    <a:pt x="14761" y="1569"/>
                  </a:lnTo>
                  <a:lnTo>
                    <a:pt x="14477" y="1434"/>
                  </a:lnTo>
                  <a:lnTo>
                    <a:pt x="14178" y="1315"/>
                  </a:lnTo>
                  <a:lnTo>
                    <a:pt x="13880" y="121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2"/>
            <p:cNvSpPr/>
            <p:nvPr/>
          </p:nvSpPr>
          <p:spPr>
            <a:xfrm>
              <a:off x="-1507812" y="2639837"/>
              <a:ext cx="362547" cy="154168"/>
            </a:xfrm>
            <a:custGeom>
              <a:avLst/>
              <a:gdLst/>
              <a:ahLst/>
              <a:cxnLst/>
              <a:rect l="l" t="t" r="r" b="b"/>
              <a:pathLst>
                <a:path w="12894" h="5483" extrusionOk="0">
                  <a:moveTo>
                    <a:pt x="4766" y="0"/>
                  </a:moveTo>
                  <a:lnTo>
                    <a:pt x="4258" y="15"/>
                  </a:lnTo>
                  <a:lnTo>
                    <a:pt x="3765" y="60"/>
                  </a:lnTo>
                  <a:lnTo>
                    <a:pt x="3287" y="135"/>
                  </a:lnTo>
                  <a:lnTo>
                    <a:pt x="3063" y="194"/>
                  </a:lnTo>
                  <a:lnTo>
                    <a:pt x="2839" y="254"/>
                  </a:lnTo>
                  <a:lnTo>
                    <a:pt x="2615" y="314"/>
                  </a:lnTo>
                  <a:lnTo>
                    <a:pt x="2405" y="404"/>
                  </a:lnTo>
                  <a:lnTo>
                    <a:pt x="2196" y="478"/>
                  </a:lnTo>
                  <a:lnTo>
                    <a:pt x="1987" y="583"/>
                  </a:lnTo>
                  <a:lnTo>
                    <a:pt x="1808" y="687"/>
                  </a:lnTo>
                  <a:lnTo>
                    <a:pt x="1614" y="807"/>
                  </a:lnTo>
                  <a:lnTo>
                    <a:pt x="1449" y="941"/>
                  </a:lnTo>
                  <a:lnTo>
                    <a:pt x="1285" y="1076"/>
                  </a:lnTo>
                  <a:lnTo>
                    <a:pt x="1136" y="1225"/>
                  </a:lnTo>
                  <a:lnTo>
                    <a:pt x="1001" y="1390"/>
                  </a:lnTo>
                  <a:lnTo>
                    <a:pt x="867" y="1569"/>
                  </a:lnTo>
                  <a:lnTo>
                    <a:pt x="747" y="1733"/>
                  </a:lnTo>
                  <a:lnTo>
                    <a:pt x="643" y="1912"/>
                  </a:lnTo>
                  <a:lnTo>
                    <a:pt x="538" y="2092"/>
                  </a:lnTo>
                  <a:lnTo>
                    <a:pt x="374" y="2435"/>
                  </a:lnTo>
                  <a:lnTo>
                    <a:pt x="254" y="2794"/>
                  </a:lnTo>
                  <a:lnTo>
                    <a:pt x="150" y="3137"/>
                  </a:lnTo>
                  <a:lnTo>
                    <a:pt x="75" y="3481"/>
                  </a:lnTo>
                  <a:lnTo>
                    <a:pt x="30" y="3810"/>
                  </a:lnTo>
                  <a:lnTo>
                    <a:pt x="0" y="4109"/>
                  </a:lnTo>
                  <a:lnTo>
                    <a:pt x="0" y="4407"/>
                  </a:lnTo>
                  <a:lnTo>
                    <a:pt x="0" y="4661"/>
                  </a:lnTo>
                  <a:lnTo>
                    <a:pt x="15" y="4900"/>
                  </a:lnTo>
                  <a:lnTo>
                    <a:pt x="30" y="5095"/>
                  </a:lnTo>
                  <a:lnTo>
                    <a:pt x="75" y="5378"/>
                  </a:lnTo>
                  <a:lnTo>
                    <a:pt x="90" y="5483"/>
                  </a:lnTo>
                  <a:lnTo>
                    <a:pt x="10323" y="4168"/>
                  </a:lnTo>
                  <a:lnTo>
                    <a:pt x="10383" y="4168"/>
                  </a:lnTo>
                  <a:lnTo>
                    <a:pt x="10548" y="4138"/>
                  </a:lnTo>
                  <a:lnTo>
                    <a:pt x="10667" y="4109"/>
                  </a:lnTo>
                  <a:lnTo>
                    <a:pt x="10802" y="4079"/>
                  </a:lnTo>
                  <a:lnTo>
                    <a:pt x="10951" y="4004"/>
                  </a:lnTo>
                  <a:lnTo>
                    <a:pt x="11115" y="3929"/>
                  </a:lnTo>
                  <a:lnTo>
                    <a:pt x="11295" y="3810"/>
                  </a:lnTo>
                  <a:lnTo>
                    <a:pt x="11474" y="3675"/>
                  </a:lnTo>
                  <a:lnTo>
                    <a:pt x="11668" y="3496"/>
                  </a:lnTo>
                  <a:lnTo>
                    <a:pt x="11862" y="3287"/>
                  </a:lnTo>
                  <a:lnTo>
                    <a:pt x="12071" y="3033"/>
                  </a:lnTo>
                  <a:lnTo>
                    <a:pt x="12266" y="2734"/>
                  </a:lnTo>
                  <a:lnTo>
                    <a:pt x="12460" y="2376"/>
                  </a:lnTo>
                  <a:lnTo>
                    <a:pt x="12654" y="1987"/>
                  </a:lnTo>
                  <a:lnTo>
                    <a:pt x="12744" y="1748"/>
                  </a:lnTo>
                  <a:lnTo>
                    <a:pt x="12818" y="1524"/>
                  </a:lnTo>
                  <a:lnTo>
                    <a:pt x="12863" y="1330"/>
                  </a:lnTo>
                  <a:lnTo>
                    <a:pt x="12893" y="1165"/>
                  </a:lnTo>
                  <a:lnTo>
                    <a:pt x="12893" y="1016"/>
                  </a:lnTo>
                  <a:lnTo>
                    <a:pt x="12878" y="897"/>
                  </a:lnTo>
                  <a:lnTo>
                    <a:pt x="12833" y="777"/>
                  </a:lnTo>
                  <a:lnTo>
                    <a:pt x="12774" y="687"/>
                  </a:lnTo>
                  <a:lnTo>
                    <a:pt x="12699" y="613"/>
                  </a:lnTo>
                  <a:lnTo>
                    <a:pt x="12594" y="553"/>
                  </a:lnTo>
                  <a:lnTo>
                    <a:pt x="12490" y="493"/>
                  </a:lnTo>
                  <a:lnTo>
                    <a:pt x="12355" y="463"/>
                  </a:lnTo>
                  <a:lnTo>
                    <a:pt x="12221" y="433"/>
                  </a:lnTo>
                  <a:lnTo>
                    <a:pt x="12056" y="418"/>
                  </a:lnTo>
                  <a:lnTo>
                    <a:pt x="11713" y="418"/>
                  </a:lnTo>
                  <a:lnTo>
                    <a:pt x="11324" y="433"/>
                  </a:lnTo>
                  <a:lnTo>
                    <a:pt x="10906" y="463"/>
                  </a:lnTo>
                  <a:lnTo>
                    <a:pt x="10473" y="508"/>
                  </a:lnTo>
                  <a:lnTo>
                    <a:pt x="10010" y="538"/>
                  </a:lnTo>
                  <a:lnTo>
                    <a:pt x="9547" y="553"/>
                  </a:lnTo>
                  <a:lnTo>
                    <a:pt x="9069" y="553"/>
                  </a:lnTo>
                  <a:lnTo>
                    <a:pt x="8844" y="538"/>
                  </a:lnTo>
                  <a:lnTo>
                    <a:pt x="8620" y="508"/>
                  </a:lnTo>
                  <a:lnTo>
                    <a:pt x="8396" y="478"/>
                  </a:lnTo>
                  <a:lnTo>
                    <a:pt x="8172" y="433"/>
                  </a:lnTo>
                  <a:lnTo>
                    <a:pt x="7739" y="329"/>
                  </a:lnTo>
                  <a:lnTo>
                    <a:pt x="7261" y="224"/>
                  </a:lnTo>
                  <a:lnTo>
                    <a:pt x="6783" y="150"/>
                  </a:lnTo>
                  <a:lnTo>
                    <a:pt x="6290" y="75"/>
                  </a:lnTo>
                  <a:lnTo>
                    <a:pt x="5782" y="30"/>
                  </a:lnTo>
                  <a:lnTo>
                    <a:pt x="52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2"/>
            <p:cNvSpPr/>
            <p:nvPr/>
          </p:nvSpPr>
          <p:spPr>
            <a:xfrm>
              <a:off x="-1527157" y="2833060"/>
              <a:ext cx="200843" cy="225587"/>
            </a:xfrm>
            <a:custGeom>
              <a:avLst/>
              <a:gdLst/>
              <a:ahLst/>
              <a:cxnLst/>
              <a:rect l="l" t="t" r="r" b="b"/>
              <a:pathLst>
                <a:path w="7143" h="8023" extrusionOk="0">
                  <a:moveTo>
                    <a:pt x="2810" y="0"/>
                  </a:moveTo>
                  <a:lnTo>
                    <a:pt x="2720" y="359"/>
                  </a:lnTo>
                  <a:lnTo>
                    <a:pt x="2600" y="702"/>
                  </a:lnTo>
                  <a:lnTo>
                    <a:pt x="2466" y="1046"/>
                  </a:lnTo>
                  <a:lnTo>
                    <a:pt x="2302" y="1375"/>
                  </a:lnTo>
                  <a:lnTo>
                    <a:pt x="2137" y="1703"/>
                  </a:lnTo>
                  <a:lnTo>
                    <a:pt x="1943" y="2017"/>
                  </a:lnTo>
                  <a:lnTo>
                    <a:pt x="1749" y="2316"/>
                  </a:lnTo>
                  <a:lnTo>
                    <a:pt x="1555" y="2615"/>
                  </a:lnTo>
                  <a:lnTo>
                    <a:pt x="1346" y="2899"/>
                  </a:lnTo>
                  <a:lnTo>
                    <a:pt x="1136" y="3168"/>
                  </a:lnTo>
                  <a:lnTo>
                    <a:pt x="718" y="3646"/>
                  </a:lnTo>
                  <a:lnTo>
                    <a:pt x="330" y="4049"/>
                  </a:lnTo>
                  <a:lnTo>
                    <a:pt x="1" y="4393"/>
                  </a:lnTo>
                  <a:lnTo>
                    <a:pt x="240" y="4691"/>
                  </a:lnTo>
                  <a:lnTo>
                    <a:pt x="494" y="5020"/>
                  </a:lnTo>
                  <a:lnTo>
                    <a:pt x="808" y="5394"/>
                  </a:lnTo>
                  <a:lnTo>
                    <a:pt x="1106" y="5722"/>
                  </a:lnTo>
                  <a:lnTo>
                    <a:pt x="1450" y="6066"/>
                  </a:lnTo>
                  <a:lnTo>
                    <a:pt x="1853" y="6469"/>
                  </a:lnTo>
                  <a:lnTo>
                    <a:pt x="2317" y="6917"/>
                  </a:lnTo>
                  <a:lnTo>
                    <a:pt x="2810" y="7351"/>
                  </a:lnTo>
                  <a:lnTo>
                    <a:pt x="3273" y="7724"/>
                  </a:lnTo>
                  <a:lnTo>
                    <a:pt x="3482" y="7888"/>
                  </a:lnTo>
                  <a:lnTo>
                    <a:pt x="3676" y="8023"/>
                  </a:lnTo>
                  <a:lnTo>
                    <a:pt x="4124" y="7620"/>
                  </a:lnTo>
                  <a:lnTo>
                    <a:pt x="4543" y="7201"/>
                  </a:lnTo>
                  <a:lnTo>
                    <a:pt x="4961" y="6783"/>
                  </a:lnTo>
                  <a:lnTo>
                    <a:pt x="5349" y="6350"/>
                  </a:lnTo>
                  <a:lnTo>
                    <a:pt x="5648" y="6006"/>
                  </a:lnTo>
                  <a:lnTo>
                    <a:pt x="5962" y="5647"/>
                  </a:lnTo>
                  <a:lnTo>
                    <a:pt x="6350" y="5184"/>
                  </a:lnTo>
                  <a:lnTo>
                    <a:pt x="6664" y="4781"/>
                  </a:lnTo>
                  <a:lnTo>
                    <a:pt x="6679" y="4766"/>
                  </a:lnTo>
                  <a:lnTo>
                    <a:pt x="6724" y="4706"/>
                  </a:lnTo>
                  <a:lnTo>
                    <a:pt x="7142" y="4154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2"/>
            <p:cNvSpPr/>
            <p:nvPr/>
          </p:nvSpPr>
          <p:spPr>
            <a:xfrm>
              <a:off x="-1383054" y="2933018"/>
              <a:ext cx="44960" cy="78588"/>
            </a:xfrm>
            <a:custGeom>
              <a:avLst/>
              <a:gdLst/>
              <a:ahLst/>
              <a:cxnLst/>
              <a:rect l="l" t="t" r="r" b="b"/>
              <a:pathLst>
                <a:path w="1599" h="2795" extrusionOk="0">
                  <a:moveTo>
                    <a:pt x="30" y="1"/>
                  </a:moveTo>
                  <a:lnTo>
                    <a:pt x="15" y="300"/>
                  </a:lnTo>
                  <a:lnTo>
                    <a:pt x="0" y="613"/>
                  </a:lnTo>
                  <a:lnTo>
                    <a:pt x="0" y="1002"/>
                  </a:lnTo>
                  <a:lnTo>
                    <a:pt x="15" y="1435"/>
                  </a:lnTo>
                  <a:lnTo>
                    <a:pt x="45" y="1898"/>
                  </a:lnTo>
                  <a:lnTo>
                    <a:pt x="75" y="2122"/>
                  </a:lnTo>
                  <a:lnTo>
                    <a:pt x="120" y="2361"/>
                  </a:lnTo>
                  <a:lnTo>
                    <a:pt x="165" y="2585"/>
                  </a:lnTo>
                  <a:lnTo>
                    <a:pt x="224" y="2795"/>
                  </a:lnTo>
                  <a:lnTo>
                    <a:pt x="523" y="2451"/>
                  </a:lnTo>
                  <a:lnTo>
                    <a:pt x="837" y="2092"/>
                  </a:lnTo>
                  <a:lnTo>
                    <a:pt x="1225" y="1629"/>
                  </a:lnTo>
                  <a:lnTo>
                    <a:pt x="1539" y="1226"/>
                  </a:lnTo>
                  <a:lnTo>
                    <a:pt x="1554" y="1211"/>
                  </a:lnTo>
                  <a:lnTo>
                    <a:pt x="1599" y="1151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2"/>
            <p:cNvSpPr/>
            <p:nvPr/>
          </p:nvSpPr>
          <p:spPr>
            <a:xfrm>
              <a:off x="-1506575" y="2672172"/>
              <a:ext cx="314663" cy="342387"/>
            </a:xfrm>
            <a:custGeom>
              <a:avLst/>
              <a:gdLst/>
              <a:ahLst/>
              <a:cxnLst/>
              <a:rect l="l" t="t" r="r" b="b"/>
              <a:pathLst>
                <a:path w="11191" h="12177" extrusionOk="0">
                  <a:moveTo>
                    <a:pt x="3437" y="1"/>
                  </a:moveTo>
                  <a:lnTo>
                    <a:pt x="3228" y="15"/>
                  </a:lnTo>
                  <a:lnTo>
                    <a:pt x="3004" y="45"/>
                  </a:lnTo>
                  <a:lnTo>
                    <a:pt x="2780" y="105"/>
                  </a:lnTo>
                  <a:lnTo>
                    <a:pt x="2571" y="165"/>
                  </a:lnTo>
                  <a:lnTo>
                    <a:pt x="2361" y="240"/>
                  </a:lnTo>
                  <a:lnTo>
                    <a:pt x="2167" y="329"/>
                  </a:lnTo>
                  <a:lnTo>
                    <a:pt x="1958" y="434"/>
                  </a:lnTo>
                  <a:lnTo>
                    <a:pt x="1764" y="553"/>
                  </a:lnTo>
                  <a:lnTo>
                    <a:pt x="1585" y="688"/>
                  </a:lnTo>
                  <a:lnTo>
                    <a:pt x="1405" y="837"/>
                  </a:lnTo>
                  <a:lnTo>
                    <a:pt x="1226" y="987"/>
                  </a:lnTo>
                  <a:lnTo>
                    <a:pt x="1062" y="1151"/>
                  </a:lnTo>
                  <a:lnTo>
                    <a:pt x="912" y="1330"/>
                  </a:lnTo>
                  <a:lnTo>
                    <a:pt x="763" y="1509"/>
                  </a:lnTo>
                  <a:lnTo>
                    <a:pt x="628" y="1704"/>
                  </a:lnTo>
                  <a:lnTo>
                    <a:pt x="509" y="1898"/>
                  </a:lnTo>
                  <a:lnTo>
                    <a:pt x="404" y="2107"/>
                  </a:lnTo>
                  <a:lnTo>
                    <a:pt x="300" y="2316"/>
                  </a:lnTo>
                  <a:lnTo>
                    <a:pt x="210" y="2540"/>
                  </a:lnTo>
                  <a:lnTo>
                    <a:pt x="135" y="2764"/>
                  </a:lnTo>
                  <a:lnTo>
                    <a:pt x="76" y="2988"/>
                  </a:lnTo>
                  <a:lnTo>
                    <a:pt x="31" y="3213"/>
                  </a:lnTo>
                  <a:lnTo>
                    <a:pt x="16" y="3452"/>
                  </a:lnTo>
                  <a:lnTo>
                    <a:pt x="1" y="3691"/>
                  </a:lnTo>
                  <a:lnTo>
                    <a:pt x="1" y="3915"/>
                  </a:lnTo>
                  <a:lnTo>
                    <a:pt x="16" y="4154"/>
                  </a:lnTo>
                  <a:lnTo>
                    <a:pt x="61" y="4393"/>
                  </a:lnTo>
                  <a:lnTo>
                    <a:pt x="121" y="4632"/>
                  </a:lnTo>
                  <a:lnTo>
                    <a:pt x="195" y="4856"/>
                  </a:lnTo>
                  <a:lnTo>
                    <a:pt x="300" y="5095"/>
                  </a:lnTo>
                  <a:lnTo>
                    <a:pt x="404" y="5319"/>
                  </a:lnTo>
                  <a:lnTo>
                    <a:pt x="554" y="5543"/>
                  </a:lnTo>
                  <a:lnTo>
                    <a:pt x="867" y="5991"/>
                  </a:lnTo>
                  <a:lnTo>
                    <a:pt x="1256" y="6469"/>
                  </a:lnTo>
                  <a:lnTo>
                    <a:pt x="1689" y="6962"/>
                  </a:lnTo>
                  <a:lnTo>
                    <a:pt x="2167" y="7470"/>
                  </a:lnTo>
                  <a:lnTo>
                    <a:pt x="2556" y="7874"/>
                  </a:lnTo>
                  <a:lnTo>
                    <a:pt x="2959" y="8262"/>
                  </a:lnTo>
                  <a:lnTo>
                    <a:pt x="3362" y="8665"/>
                  </a:lnTo>
                  <a:lnTo>
                    <a:pt x="3796" y="9054"/>
                  </a:lnTo>
                  <a:lnTo>
                    <a:pt x="4632" y="9801"/>
                  </a:lnTo>
                  <a:lnTo>
                    <a:pt x="5469" y="10488"/>
                  </a:lnTo>
                  <a:lnTo>
                    <a:pt x="6231" y="11086"/>
                  </a:lnTo>
                  <a:lnTo>
                    <a:pt x="6589" y="11340"/>
                  </a:lnTo>
                  <a:lnTo>
                    <a:pt x="6918" y="11579"/>
                  </a:lnTo>
                  <a:lnTo>
                    <a:pt x="7217" y="11773"/>
                  </a:lnTo>
                  <a:lnTo>
                    <a:pt x="7486" y="11922"/>
                  </a:lnTo>
                  <a:lnTo>
                    <a:pt x="7710" y="12042"/>
                  </a:lnTo>
                  <a:lnTo>
                    <a:pt x="7904" y="12116"/>
                  </a:lnTo>
                  <a:lnTo>
                    <a:pt x="8024" y="12146"/>
                  </a:lnTo>
                  <a:lnTo>
                    <a:pt x="8143" y="12176"/>
                  </a:lnTo>
                  <a:lnTo>
                    <a:pt x="8367" y="12176"/>
                  </a:lnTo>
                  <a:lnTo>
                    <a:pt x="8472" y="12146"/>
                  </a:lnTo>
                  <a:lnTo>
                    <a:pt x="8576" y="12116"/>
                  </a:lnTo>
                  <a:lnTo>
                    <a:pt x="8681" y="12072"/>
                  </a:lnTo>
                  <a:lnTo>
                    <a:pt x="8785" y="11997"/>
                  </a:lnTo>
                  <a:lnTo>
                    <a:pt x="8890" y="11922"/>
                  </a:lnTo>
                  <a:lnTo>
                    <a:pt x="8980" y="11833"/>
                  </a:lnTo>
                  <a:lnTo>
                    <a:pt x="9084" y="11713"/>
                  </a:lnTo>
                  <a:lnTo>
                    <a:pt x="9174" y="11594"/>
                  </a:lnTo>
                  <a:lnTo>
                    <a:pt x="9264" y="11444"/>
                  </a:lnTo>
                  <a:lnTo>
                    <a:pt x="9353" y="11280"/>
                  </a:lnTo>
                  <a:lnTo>
                    <a:pt x="9443" y="11101"/>
                  </a:lnTo>
                  <a:lnTo>
                    <a:pt x="9532" y="10906"/>
                  </a:lnTo>
                  <a:lnTo>
                    <a:pt x="9727" y="10369"/>
                  </a:lnTo>
                  <a:lnTo>
                    <a:pt x="10100" y="9218"/>
                  </a:lnTo>
                  <a:lnTo>
                    <a:pt x="10205" y="8800"/>
                  </a:lnTo>
                  <a:lnTo>
                    <a:pt x="10518" y="8800"/>
                  </a:lnTo>
                  <a:lnTo>
                    <a:pt x="10683" y="8785"/>
                  </a:lnTo>
                  <a:lnTo>
                    <a:pt x="10847" y="8755"/>
                  </a:lnTo>
                  <a:lnTo>
                    <a:pt x="10997" y="8725"/>
                  </a:lnTo>
                  <a:lnTo>
                    <a:pt x="11116" y="8680"/>
                  </a:lnTo>
                  <a:lnTo>
                    <a:pt x="11161" y="8665"/>
                  </a:lnTo>
                  <a:lnTo>
                    <a:pt x="11176" y="8636"/>
                  </a:lnTo>
                  <a:lnTo>
                    <a:pt x="11191" y="8591"/>
                  </a:lnTo>
                  <a:lnTo>
                    <a:pt x="11191" y="8561"/>
                  </a:lnTo>
                  <a:lnTo>
                    <a:pt x="10608" y="6888"/>
                  </a:lnTo>
                  <a:lnTo>
                    <a:pt x="10698" y="6215"/>
                  </a:lnTo>
                  <a:lnTo>
                    <a:pt x="10743" y="5558"/>
                  </a:lnTo>
                  <a:lnTo>
                    <a:pt x="10758" y="5229"/>
                  </a:lnTo>
                  <a:lnTo>
                    <a:pt x="10772" y="4916"/>
                  </a:lnTo>
                  <a:lnTo>
                    <a:pt x="10772" y="4617"/>
                  </a:lnTo>
                  <a:lnTo>
                    <a:pt x="10758" y="4318"/>
                  </a:lnTo>
                  <a:lnTo>
                    <a:pt x="10743" y="4124"/>
                  </a:lnTo>
                  <a:lnTo>
                    <a:pt x="10698" y="3915"/>
                  </a:lnTo>
                  <a:lnTo>
                    <a:pt x="10653" y="3735"/>
                  </a:lnTo>
                  <a:lnTo>
                    <a:pt x="10578" y="3541"/>
                  </a:lnTo>
                  <a:lnTo>
                    <a:pt x="10489" y="3362"/>
                  </a:lnTo>
                  <a:lnTo>
                    <a:pt x="10384" y="3168"/>
                  </a:lnTo>
                  <a:lnTo>
                    <a:pt x="10279" y="3003"/>
                  </a:lnTo>
                  <a:lnTo>
                    <a:pt x="10145" y="2839"/>
                  </a:lnTo>
                  <a:lnTo>
                    <a:pt x="9996" y="2690"/>
                  </a:lnTo>
                  <a:lnTo>
                    <a:pt x="9846" y="2555"/>
                  </a:lnTo>
                  <a:lnTo>
                    <a:pt x="9667" y="2421"/>
                  </a:lnTo>
                  <a:lnTo>
                    <a:pt x="9488" y="2316"/>
                  </a:lnTo>
                  <a:lnTo>
                    <a:pt x="8860" y="1958"/>
                  </a:lnTo>
                  <a:lnTo>
                    <a:pt x="8143" y="1584"/>
                  </a:lnTo>
                  <a:lnTo>
                    <a:pt x="7351" y="1196"/>
                  </a:lnTo>
                  <a:lnTo>
                    <a:pt x="6948" y="1001"/>
                  </a:lnTo>
                  <a:lnTo>
                    <a:pt x="6530" y="822"/>
                  </a:lnTo>
                  <a:lnTo>
                    <a:pt x="6111" y="658"/>
                  </a:lnTo>
                  <a:lnTo>
                    <a:pt x="5693" y="494"/>
                  </a:lnTo>
                  <a:lnTo>
                    <a:pt x="5290" y="359"/>
                  </a:lnTo>
                  <a:lnTo>
                    <a:pt x="4886" y="240"/>
                  </a:lnTo>
                  <a:lnTo>
                    <a:pt x="4498" y="135"/>
                  </a:lnTo>
                  <a:lnTo>
                    <a:pt x="4124" y="60"/>
                  </a:lnTo>
                  <a:lnTo>
                    <a:pt x="3766" y="15"/>
                  </a:lnTo>
                  <a:lnTo>
                    <a:pt x="3437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2"/>
            <p:cNvSpPr/>
            <p:nvPr/>
          </p:nvSpPr>
          <p:spPr>
            <a:xfrm>
              <a:off x="-1271737" y="2927142"/>
              <a:ext cx="31098" cy="27752"/>
            </a:xfrm>
            <a:custGeom>
              <a:avLst/>
              <a:gdLst/>
              <a:ahLst/>
              <a:cxnLst/>
              <a:rect l="l" t="t" r="r" b="b"/>
              <a:pathLst>
                <a:path w="1106" h="987" extrusionOk="0">
                  <a:moveTo>
                    <a:pt x="90" y="1"/>
                  </a:moveTo>
                  <a:lnTo>
                    <a:pt x="45" y="31"/>
                  </a:lnTo>
                  <a:lnTo>
                    <a:pt x="15" y="61"/>
                  </a:lnTo>
                  <a:lnTo>
                    <a:pt x="0" y="105"/>
                  </a:lnTo>
                  <a:lnTo>
                    <a:pt x="0" y="165"/>
                  </a:lnTo>
                  <a:lnTo>
                    <a:pt x="60" y="285"/>
                  </a:lnTo>
                  <a:lnTo>
                    <a:pt x="120" y="404"/>
                  </a:lnTo>
                  <a:lnTo>
                    <a:pt x="209" y="539"/>
                  </a:lnTo>
                  <a:lnTo>
                    <a:pt x="329" y="673"/>
                  </a:lnTo>
                  <a:lnTo>
                    <a:pt x="404" y="733"/>
                  </a:lnTo>
                  <a:lnTo>
                    <a:pt x="478" y="793"/>
                  </a:lnTo>
                  <a:lnTo>
                    <a:pt x="568" y="852"/>
                  </a:lnTo>
                  <a:lnTo>
                    <a:pt x="673" y="912"/>
                  </a:lnTo>
                  <a:lnTo>
                    <a:pt x="777" y="942"/>
                  </a:lnTo>
                  <a:lnTo>
                    <a:pt x="897" y="972"/>
                  </a:lnTo>
                  <a:lnTo>
                    <a:pt x="971" y="987"/>
                  </a:lnTo>
                  <a:lnTo>
                    <a:pt x="1016" y="987"/>
                  </a:lnTo>
                  <a:lnTo>
                    <a:pt x="1061" y="957"/>
                  </a:lnTo>
                  <a:lnTo>
                    <a:pt x="1091" y="927"/>
                  </a:lnTo>
                  <a:lnTo>
                    <a:pt x="1106" y="867"/>
                  </a:lnTo>
                  <a:lnTo>
                    <a:pt x="1106" y="822"/>
                  </a:lnTo>
                  <a:lnTo>
                    <a:pt x="1091" y="778"/>
                  </a:lnTo>
                  <a:lnTo>
                    <a:pt x="1046" y="748"/>
                  </a:lnTo>
                  <a:lnTo>
                    <a:pt x="1001" y="733"/>
                  </a:lnTo>
                  <a:lnTo>
                    <a:pt x="897" y="718"/>
                  </a:lnTo>
                  <a:lnTo>
                    <a:pt x="807" y="688"/>
                  </a:lnTo>
                  <a:lnTo>
                    <a:pt x="717" y="658"/>
                  </a:lnTo>
                  <a:lnTo>
                    <a:pt x="643" y="613"/>
                  </a:lnTo>
                  <a:lnTo>
                    <a:pt x="508" y="494"/>
                  </a:lnTo>
                  <a:lnTo>
                    <a:pt x="419" y="389"/>
                  </a:lnTo>
                  <a:lnTo>
                    <a:pt x="344" y="270"/>
                  </a:lnTo>
                  <a:lnTo>
                    <a:pt x="284" y="180"/>
                  </a:lnTo>
                  <a:lnTo>
                    <a:pt x="254" y="75"/>
                  </a:lnTo>
                  <a:lnTo>
                    <a:pt x="224" y="3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2"/>
            <p:cNvSpPr/>
            <p:nvPr/>
          </p:nvSpPr>
          <p:spPr>
            <a:xfrm>
              <a:off x="-1314166" y="2856567"/>
              <a:ext cx="53789" cy="35316"/>
            </a:xfrm>
            <a:custGeom>
              <a:avLst/>
              <a:gdLst/>
              <a:ahLst/>
              <a:cxnLst/>
              <a:rect l="l" t="t" r="r" b="b"/>
              <a:pathLst>
                <a:path w="1913" h="1256" extrusionOk="0">
                  <a:moveTo>
                    <a:pt x="434" y="1"/>
                  </a:moveTo>
                  <a:lnTo>
                    <a:pt x="299" y="31"/>
                  </a:lnTo>
                  <a:lnTo>
                    <a:pt x="165" y="76"/>
                  </a:lnTo>
                  <a:lnTo>
                    <a:pt x="120" y="106"/>
                  </a:lnTo>
                  <a:lnTo>
                    <a:pt x="75" y="135"/>
                  </a:lnTo>
                  <a:lnTo>
                    <a:pt x="45" y="180"/>
                  </a:lnTo>
                  <a:lnTo>
                    <a:pt x="15" y="225"/>
                  </a:lnTo>
                  <a:lnTo>
                    <a:pt x="0" y="270"/>
                  </a:lnTo>
                  <a:lnTo>
                    <a:pt x="0" y="330"/>
                  </a:lnTo>
                  <a:lnTo>
                    <a:pt x="0" y="389"/>
                  </a:lnTo>
                  <a:lnTo>
                    <a:pt x="15" y="449"/>
                  </a:lnTo>
                  <a:lnTo>
                    <a:pt x="60" y="569"/>
                  </a:lnTo>
                  <a:lnTo>
                    <a:pt x="150" y="688"/>
                  </a:lnTo>
                  <a:lnTo>
                    <a:pt x="254" y="808"/>
                  </a:lnTo>
                  <a:lnTo>
                    <a:pt x="404" y="912"/>
                  </a:lnTo>
                  <a:lnTo>
                    <a:pt x="568" y="1017"/>
                  </a:lnTo>
                  <a:lnTo>
                    <a:pt x="747" y="1106"/>
                  </a:lnTo>
                  <a:lnTo>
                    <a:pt x="942" y="1181"/>
                  </a:lnTo>
                  <a:lnTo>
                    <a:pt x="1136" y="1226"/>
                  </a:lnTo>
                  <a:lnTo>
                    <a:pt x="1315" y="1256"/>
                  </a:lnTo>
                  <a:lnTo>
                    <a:pt x="1479" y="1256"/>
                  </a:lnTo>
                  <a:lnTo>
                    <a:pt x="1614" y="1226"/>
                  </a:lnTo>
                  <a:lnTo>
                    <a:pt x="1733" y="1181"/>
                  </a:lnTo>
                  <a:lnTo>
                    <a:pt x="1793" y="1151"/>
                  </a:lnTo>
                  <a:lnTo>
                    <a:pt x="1838" y="1121"/>
                  </a:lnTo>
                  <a:lnTo>
                    <a:pt x="1868" y="1077"/>
                  </a:lnTo>
                  <a:lnTo>
                    <a:pt x="1898" y="1032"/>
                  </a:lnTo>
                  <a:lnTo>
                    <a:pt x="1913" y="987"/>
                  </a:lnTo>
                  <a:lnTo>
                    <a:pt x="1913" y="927"/>
                  </a:lnTo>
                  <a:lnTo>
                    <a:pt x="1913" y="867"/>
                  </a:lnTo>
                  <a:lnTo>
                    <a:pt x="1898" y="808"/>
                  </a:lnTo>
                  <a:lnTo>
                    <a:pt x="1853" y="703"/>
                  </a:lnTo>
                  <a:lnTo>
                    <a:pt x="1763" y="569"/>
                  </a:lnTo>
                  <a:lnTo>
                    <a:pt x="1659" y="464"/>
                  </a:lnTo>
                  <a:lnTo>
                    <a:pt x="1509" y="345"/>
                  </a:lnTo>
                  <a:lnTo>
                    <a:pt x="1345" y="240"/>
                  </a:lnTo>
                  <a:lnTo>
                    <a:pt x="1166" y="150"/>
                  </a:lnTo>
                  <a:lnTo>
                    <a:pt x="971" y="76"/>
                  </a:lnTo>
                  <a:lnTo>
                    <a:pt x="777" y="31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2"/>
            <p:cNvSpPr/>
            <p:nvPr/>
          </p:nvSpPr>
          <p:spPr>
            <a:xfrm>
              <a:off x="-1239401" y="2838937"/>
              <a:ext cx="13047" cy="23562"/>
            </a:xfrm>
            <a:custGeom>
              <a:avLst/>
              <a:gdLst/>
              <a:ahLst/>
              <a:cxnLst/>
              <a:rect l="l" t="t" r="r" b="b"/>
              <a:pathLst>
                <a:path w="464" h="838" extrusionOk="0">
                  <a:moveTo>
                    <a:pt x="210" y="0"/>
                  </a:moveTo>
                  <a:lnTo>
                    <a:pt x="165" y="15"/>
                  </a:lnTo>
                  <a:lnTo>
                    <a:pt x="120" y="60"/>
                  </a:lnTo>
                  <a:lnTo>
                    <a:pt x="90" y="105"/>
                  </a:lnTo>
                  <a:lnTo>
                    <a:pt x="45" y="165"/>
                  </a:lnTo>
                  <a:lnTo>
                    <a:pt x="30" y="240"/>
                  </a:lnTo>
                  <a:lnTo>
                    <a:pt x="1" y="314"/>
                  </a:lnTo>
                  <a:lnTo>
                    <a:pt x="1" y="404"/>
                  </a:lnTo>
                  <a:lnTo>
                    <a:pt x="1" y="479"/>
                  </a:lnTo>
                  <a:lnTo>
                    <a:pt x="1" y="568"/>
                  </a:lnTo>
                  <a:lnTo>
                    <a:pt x="16" y="643"/>
                  </a:lnTo>
                  <a:lnTo>
                    <a:pt x="45" y="703"/>
                  </a:lnTo>
                  <a:lnTo>
                    <a:pt x="75" y="747"/>
                  </a:lnTo>
                  <a:lnTo>
                    <a:pt x="105" y="792"/>
                  </a:lnTo>
                  <a:lnTo>
                    <a:pt x="150" y="822"/>
                  </a:lnTo>
                  <a:lnTo>
                    <a:pt x="195" y="837"/>
                  </a:lnTo>
                  <a:lnTo>
                    <a:pt x="255" y="837"/>
                  </a:lnTo>
                  <a:lnTo>
                    <a:pt x="299" y="807"/>
                  </a:lnTo>
                  <a:lnTo>
                    <a:pt x="329" y="777"/>
                  </a:lnTo>
                  <a:lnTo>
                    <a:pt x="374" y="718"/>
                  </a:lnTo>
                  <a:lnTo>
                    <a:pt x="404" y="658"/>
                  </a:lnTo>
                  <a:lnTo>
                    <a:pt x="434" y="598"/>
                  </a:lnTo>
                  <a:lnTo>
                    <a:pt x="449" y="508"/>
                  </a:lnTo>
                  <a:lnTo>
                    <a:pt x="464" y="434"/>
                  </a:lnTo>
                  <a:lnTo>
                    <a:pt x="464" y="344"/>
                  </a:lnTo>
                  <a:lnTo>
                    <a:pt x="449" y="269"/>
                  </a:lnTo>
                  <a:lnTo>
                    <a:pt x="434" y="195"/>
                  </a:lnTo>
                  <a:lnTo>
                    <a:pt x="419" y="135"/>
                  </a:lnTo>
                  <a:lnTo>
                    <a:pt x="389" y="75"/>
                  </a:lnTo>
                  <a:lnTo>
                    <a:pt x="344" y="30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2"/>
            <p:cNvSpPr/>
            <p:nvPr/>
          </p:nvSpPr>
          <p:spPr>
            <a:xfrm>
              <a:off x="-1264595" y="2809104"/>
              <a:ext cx="51680" cy="24828"/>
            </a:xfrm>
            <a:custGeom>
              <a:avLst/>
              <a:gdLst/>
              <a:ahLst/>
              <a:cxnLst/>
              <a:rect l="l" t="t" r="r" b="b"/>
              <a:pathLst>
                <a:path w="1838" h="883" extrusionOk="0">
                  <a:moveTo>
                    <a:pt x="1046" y="1"/>
                  </a:moveTo>
                  <a:lnTo>
                    <a:pt x="912" y="31"/>
                  </a:lnTo>
                  <a:lnTo>
                    <a:pt x="792" y="46"/>
                  </a:lnTo>
                  <a:lnTo>
                    <a:pt x="687" y="90"/>
                  </a:lnTo>
                  <a:lnTo>
                    <a:pt x="583" y="135"/>
                  </a:lnTo>
                  <a:lnTo>
                    <a:pt x="478" y="195"/>
                  </a:lnTo>
                  <a:lnTo>
                    <a:pt x="299" y="300"/>
                  </a:lnTo>
                  <a:lnTo>
                    <a:pt x="150" y="434"/>
                  </a:lnTo>
                  <a:lnTo>
                    <a:pt x="45" y="554"/>
                  </a:lnTo>
                  <a:lnTo>
                    <a:pt x="0" y="628"/>
                  </a:lnTo>
                  <a:lnTo>
                    <a:pt x="0" y="703"/>
                  </a:lnTo>
                  <a:lnTo>
                    <a:pt x="30" y="778"/>
                  </a:lnTo>
                  <a:lnTo>
                    <a:pt x="75" y="837"/>
                  </a:lnTo>
                  <a:lnTo>
                    <a:pt x="120" y="852"/>
                  </a:lnTo>
                  <a:lnTo>
                    <a:pt x="165" y="867"/>
                  </a:lnTo>
                  <a:lnTo>
                    <a:pt x="209" y="882"/>
                  </a:lnTo>
                  <a:lnTo>
                    <a:pt x="269" y="867"/>
                  </a:lnTo>
                  <a:lnTo>
                    <a:pt x="314" y="837"/>
                  </a:lnTo>
                  <a:lnTo>
                    <a:pt x="359" y="808"/>
                  </a:lnTo>
                  <a:lnTo>
                    <a:pt x="463" y="703"/>
                  </a:lnTo>
                  <a:lnTo>
                    <a:pt x="568" y="613"/>
                  </a:lnTo>
                  <a:lnTo>
                    <a:pt x="702" y="524"/>
                  </a:lnTo>
                  <a:lnTo>
                    <a:pt x="792" y="479"/>
                  </a:lnTo>
                  <a:lnTo>
                    <a:pt x="882" y="449"/>
                  </a:lnTo>
                  <a:lnTo>
                    <a:pt x="971" y="419"/>
                  </a:lnTo>
                  <a:lnTo>
                    <a:pt x="1076" y="404"/>
                  </a:lnTo>
                  <a:lnTo>
                    <a:pt x="1195" y="404"/>
                  </a:lnTo>
                  <a:lnTo>
                    <a:pt x="1300" y="419"/>
                  </a:lnTo>
                  <a:lnTo>
                    <a:pt x="1419" y="449"/>
                  </a:lnTo>
                  <a:lnTo>
                    <a:pt x="1554" y="494"/>
                  </a:lnTo>
                  <a:lnTo>
                    <a:pt x="1629" y="524"/>
                  </a:lnTo>
                  <a:lnTo>
                    <a:pt x="1703" y="509"/>
                  </a:lnTo>
                  <a:lnTo>
                    <a:pt x="1778" y="464"/>
                  </a:lnTo>
                  <a:lnTo>
                    <a:pt x="1823" y="404"/>
                  </a:lnTo>
                  <a:lnTo>
                    <a:pt x="1838" y="329"/>
                  </a:lnTo>
                  <a:lnTo>
                    <a:pt x="1823" y="255"/>
                  </a:lnTo>
                  <a:lnTo>
                    <a:pt x="1793" y="180"/>
                  </a:lnTo>
                  <a:lnTo>
                    <a:pt x="1718" y="135"/>
                  </a:lnTo>
                  <a:lnTo>
                    <a:pt x="1584" y="75"/>
                  </a:lnTo>
                  <a:lnTo>
                    <a:pt x="1434" y="31"/>
                  </a:lnTo>
                  <a:lnTo>
                    <a:pt x="1300" y="16"/>
                  </a:lnTo>
                  <a:lnTo>
                    <a:pt x="1166" y="1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2"/>
            <p:cNvSpPr/>
            <p:nvPr/>
          </p:nvSpPr>
          <p:spPr>
            <a:xfrm>
              <a:off x="-1374647" y="2801119"/>
              <a:ext cx="25221" cy="55082"/>
            </a:xfrm>
            <a:custGeom>
              <a:avLst/>
              <a:gdLst/>
              <a:ahLst/>
              <a:cxnLst/>
              <a:rect l="l" t="t" r="r" b="b"/>
              <a:pathLst>
                <a:path w="897" h="1959" extrusionOk="0">
                  <a:moveTo>
                    <a:pt x="149" y="1"/>
                  </a:moveTo>
                  <a:lnTo>
                    <a:pt x="90" y="16"/>
                  </a:lnTo>
                  <a:lnTo>
                    <a:pt x="45" y="46"/>
                  </a:lnTo>
                  <a:lnTo>
                    <a:pt x="15" y="91"/>
                  </a:lnTo>
                  <a:lnTo>
                    <a:pt x="0" y="135"/>
                  </a:lnTo>
                  <a:lnTo>
                    <a:pt x="15" y="195"/>
                  </a:lnTo>
                  <a:lnTo>
                    <a:pt x="45" y="240"/>
                  </a:lnTo>
                  <a:lnTo>
                    <a:pt x="134" y="359"/>
                  </a:lnTo>
                  <a:lnTo>
                    <a:pt x="239" y="494"/>
                  </a:lnTo>
                  <a:lnTo>
                    <a:pt x="344" y="673"/>
                  </a:lnTo>
                  <a:lnTo>
                    <a:pt x="448" y="897"/>
                  </a:lnTo>
                  <a:lnTo>
                    <a:pt x="493" y="1032"/>
                  </a:lnTo>
                  <a:lnTo>
                    <a:pt x="538" y="1166"/>
                  </a:lnTo>
                  <a:lnTo>
                    <a:pt x="568" y="1316"/>
                  </a:lnTo>
                  <a:lnTo>
                    <a:pt x="598" y="1480"/>
                  </a:lnTo>
                  <a:lnTo>
                    <a:pt x="613" y="1644"/>
                  </a:lnTo>
                  <a:lnTo>
                    <a:pt x="613" y="1824"/>
                  </a:lnTo>
                  <a:lnTo>
                    <a:pt x="627" y="1868"/>
                  </a:lnTo>
                  <a:lnTo>
                    <a:pt x="642" y="1913"/>
                  </a:lnTo>
                  <a:lnTo>
                    <a:pt x="672" y="1943"/>
                  </a:lnTo>
                  <a:lnTo>
                    <a:pt x="717" y="1958"/>
                  </a:lnTo>
                  <a:lnTo>
                    <a:pt x="807" y="1958"/>
                  </a:lnTo>
                  <a:lnTo>
                    <a:pt x="852" y="1928"/>
                  </a:lnTo>
                  <a:lnTo>
                    <a:pt x="881" y="1883"/>
                  </a:lnTo>
                  <a:lnTo>
                    <a:pt x="896" y="1824"/>
                  </a:lnTo>
                  <a:lnTo>
                    <a:pt x="896" y="1629"/>
                  </a:lnTo>
                  <a:lnTo>
                    <a:pt x="881" y="1435"/>
                  </a:lnTo>
                  <a:lnTo>
                    <a:pt x="852" y="1271"/>
                  </a:lnTo>
                  <a:lnTo>
                    <a:pt x="807" y="1106"/>
                  </a:lnTo>
                  <a:lnTo>
                    <a:pt x="762" y="942"/>
                  </a:lnTo>
                  <a:lnTo>
                    <a:pt x="717" y="793"/>
                  </a:lnTo>
                  <a:lnTo>
                    <a:pt x="598" y="539"/>
                  </a:lnTo>
                  <a:lnTo>
                    <a:pt x="463" y="330"/>
                  </a:lnTo>
                  <a:lnTo>
                    <a:pt x="359" y="180"/>
                  </a:lnTo>
                  <a:lnTo>
                    <a:pt x="239" y="46"/>
                  </a:lnTo>
                  <a:lnTo>
                    <a:pt x="194" y="16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2"/>
            <p:cNvSpPr/>
            <p:nvPr/>
          </p:nvSpPr>
          <p:spPr>
            <a:xfrm>
              <a:off x="-1383054" y="2821701"/>
              <a:ext cx="29439" cy="9701"/>
            </a:xfrm>
            <a:custGeom>
              <a:avLst/>
              <a:gdLst/>
              <a:ahLst/>
              <a:cxnLst/>
              <a:rect l="l" t="t" r="r" b="b"/>
              <a:pathLst>
                <a:path w="1047" h="345" extrusionOk="0">
                  <a:moveTo>
                    <a:pt x="538" y="1"/>
                  </a:moveTo>
                  <a:lnTo>
                    <a:pt x="404" y="16"/>
                  </a:lnTo>
                  <a:lnTo>
                    <a:pt x="194" y="46"/>
                  </a:lnTo>
                  <a:lnTo>
                    <a:pt x="105" y="61"/>
                  </a:lnTo>
                  <a:lnTo>
                    <a:pt x="45" y="91"/>
                  </a:lnTo>
                  <a:lnTo>
                    <a:pt x="15" y="135"/>
                  </a:lnTo>
                  <a:lnTo>
                    <a:pt x="0" y="180"/>
                  </a:lnTo>
                  <a:lnTo>
                    <a:pt x="0" y="240"/>
                  </a:lnTo>
                  <a:lnTo>
                    <a:pt x="15" y="270"/>
                  </a:lnTo>
                  <a:lnTo>
                    <a:pt x="45" y="300"/>
                  </a:lnTo>
                  <a:lnTo>
                    <a:pt x="75" y="330"/>
                  </a:lnTo>
                  <a:lnTo>
                    <a:pt x="105" y="330"/>
                  </a:lnTo>
                  <a:lnTo>
                    <a:pt x="135" y="345"/>
                  </a:lnTo>
                  <a:lnTo>
                    <a:pt x="180" y="330"/>
                  </a:lnTo>
                  <a:lnTo>
                    <a:pt x="299" y="300"/>
                  </a:lnTo>
                  <a:lnTo>
                    <a:pt x="478" y="285"/>
                  </a:lnTo>
                  <a:lnTo>
                    <a:pt x="673" y="285"/>
                  </a:lnTo>
                  <a:lnTo>
                    <a:pt x="762" y="300"/>
                  </a:lnTo>
                  <a:lnTo>
                    <a:pt x="852" y="330"/>
                  </a:lnTo>
                  <a:lnTo>
                    <a:pt x="956" y="330"/>
                  </a:lnTo>
                  <a:lnTo>
                    <a:pt x="1001" y="300"/>
                  </a:lnTo>
                  <a:lnTo>
                    <a:pt x="1031" y="255"/>
                  </a:lnTo>
                  <a:lnTo>
                    <a:pt x="1046" y="195"/>
                  </a:lnTo>
                  <a:lnTo>
                    <a:pt x="1031" y="135"/>
                  </a:lnTo>
                  <a:lnTo>
                    <a:pt x="1001" y="91"/>
                  </a:lnTo>
                  <a:lnTo>
                    <a:pt x="956" y="61"/>
                  </a:lnTo>
                  <a:lnTo>
                    <a:pt x="822" y="16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2"/>
            <p:cNvSpPr/>
            <p:nvPr/>
          </p:nvSpPr>
          <p:spPr>
            <a:xfrm>
              <a:off x="-1506575" y="2672172"/>
              <a:ext cx="289048" cy="210488"/>
            </a:xfrm>
            <a:custGeom>
              <a:avLst/>
              <a:gdLst/>
              <a:ahLst/>
              <a:cxnLst/>
              <a:rect l="l" t="t" r="r" b="b"/>
              <a:pathLst>
                <a:path w="10280" h="7486" extrusionOk="0">
                  <a:moveTo>
                    <a:pt x="3437" y="1"/>
                  </a:moveTo>
                  <a:lnTo>
                    <a:pt x="3228" y="15"/>
                  </a:lnTo>
                  <a:lnTo>
                    <a:pt x="3004" y="45"/>
                  </a:lnTo>
                  <a:lnTo>
                    <a:pt x="2780" y="105"/>
                  </a:lnTo>
                  <a:lnTo>
                    <a:pt x="2571" y="165"/>
                  </a:lnTo>
                  <a:lnTo>
                    <a:pt x="2361" y="240"/>
                  </a:lnTo>
                  <a:lnTo>
                    <a:pt x="2167" y="329"/>
                  </a:lnTo>
                  <a:lnTo>
                    <a:pt x="1958" y="434"/>
                  </a:lnTo>
                  <a:lnTo>
                    <a:pt x="1764" y="553"/>
                  </a:lnTo>
                  <a:lnTo>
                    <a:pt x="1585" y="688"/>
                  </a:lnTo>
                  <a:lnTo>
                    <a:pt x="1405" y="837"/>
                  </a:lnTo>
                  <a:lnTo>
                    <a:pt x="1226" y="987"/>
                  </a:lnTo>
                  <a:lnTo>
                    <a:pt x="1062" y="1151"/>
                  </a:lnTo>
                  <a:lnTo>
                    <a:pt x="912" y="1330"/>
                  </a:lnTo>
                  <a:lnTo>
                    <a:pt x="763" y="1509"/>
                  </a:lnTo>
                  <a:lnTo>
                    <a:pt x="628" y="1704"/>
                  </a:lnTo>
                  <a:lnTo>
                    <a:pt x="509" y="1898"/>
                  </a:lnTo>
                  <a:lnTo>
                    <a:pt x="404" y="2107"/>
                  </a:lnTo>
                  <a:lnTo>
                    <a:pt x="300" y="2316"/>
                  </a:lnTo>
                  <a:lnTo>
                    <a:pt x="210" y="2540"/>
                  </a:lnTo>
                  <a:lnTo>
                    <a:pt x="135" y="2764"/>
                  </a:lnTo>
                  <a:lnTo>
                    <a:pt x="76" y="2988"/>
                  </a:lnTo>
                  <a:lnTo>
                    <a:pt x="31" y="3213"/>
                  </a:lnTo>
                  <a:lnTo>
                    <a:pt x="16" y="3452"/>
                  </a:lnTo>
                  <a:lnTo>
                    <a:pt x="1" y="3691"/>
                  </a:lnTo>
                  <a:lnTo>
                    <a:pt x="1" y="3915"/>
                  </a:lnTo>
                  <a:lnTo>
                    <a:pt x="16" y="4154"/>
                  </a:lnTo>
                  <a:lnTo>
                    <a:pt x="61" y="4393"/>
                  </a:lnTo>
                  <a:lnTo>
                    <a:pt x="121" y="4632"/>
                  </a:lnTo>
                  <a:lnTo>
                    <a:pt x="195" y="4856"/>
                  </a:lnTo>
                  <a:lnTo>
                    <a:pt x="300" y="5095"/>
                  </a:lnTo>
                  <a:lnTo>
                    <a:pt x="404" y="5319"/>
                  </a:lnTo>
                  <a:lnTo>
                    <a:pt x="554" y="5543"/>
                  </a:lnTo>
                  <a:lnTo>
                    <a:pt x="867" y="5991"/>
                  </a:lnTo>
                  <a:lnTo>
                    <a:pt x="1256" y="6469"/>
                  </a:lnTo>
                  <a:lnTo>
                    <a:pt x="1689" y="6962"/>
                  </a:lnTo>
                  <a:lnTo>
                    <a:pt x="2167" y="7470"/>
                  </a:lnTo>
                  <a:lnTo>
                    <a:pt x="2257" y="7485"/>
                  </a:lnTo>
                  <a:lnTo>
                    <a:pt x="2361" y="7485"/>
                  </a:lnTo>
                  <a:lnTo>
                    <a:pt x="2466" y="7470"/>
                  </a:lnTo>
                  <a:lnTo>
                    <a:pt x="2571" y="7455"/>
                  </a:lnTo>
                  <a:lnTo>
                    <a:pt x="2675" y="7425"/>
                  </a:lnTo>
                  <a:lnTo>
                    <a:pt x="2795" y="7381"/>
                  </a:lnTo>
                  <a:lnTo>
                    <a:pt x="2899" y="7321"/>
                  </a:lnTo>
                  <a:lnTo>
                    <a:pt x="3019" y="7261"/>
                  </a:lnTo>
                  <a:lnTo>
                    <a:pt x="3123" y="7186"/>
                  </a:lnTo>
                  <a:lnTo>
                    <a:pt x="3228" y="7097"/>
                  </a:lnTo>
                  <a:lnTo>
                    <a:pt x="3333" y="6992"/>
                  </a:lnTo>
                  <a:lnTo>
                    <a:pt x="3437" y="6888"/>
                  </a:lnTo>
                  <a:lnTo>
                    <a:pt x="3542" y="6768"/>
                  </a:lnTo>
                  <a:lnTo>
                    <a:pt x="3631" y="6634"/>
                  </a:lnTo>
                  <a:lnTo>
                    <a:pt x="3721" y="6499"/>
                  </a:lnTo>
                  <a:lnTo>
                    <a:pt x="3811" y="6350"/>
                  </a:lnTo>
                  <a:lnTo>
                    <a:pt x="3721" y="6185"/>
                  </a:lnTo>
                  <a:lnTo>
                    <a:pt x="3646" y="6006"/>
                  </a:lnTo>
                  <a:lnTo>
                    <a:pt x="3587" y="5827"/>
                  </a:lnTo>
                  <a:lnTo>
                    <a:pt x="3542" y="5663"/>
                  </a:lnTo>
                  <a:lnTo>
                    <a:pt x="3497" y="5483"/>
                  </a:lnTo>
                  <a:lnTo>
                    <a:pt x="3467" y="5304"/>
                  </a:lnTo>
                  <a:lnTo>
                    <a:pt x="3467" y="5125"/>
                  </a:lnTo>
                  <a:lnTo>
                    <a:pt x="3467" y="4960"/>
                  </a:lnTo>
                  <a:lnTo>
                    <a:pt x="3497" y="4796"/>
                  </a:lnTo>
                  <a:lnTo>
                    <a:pt x="3542" y="4632"/>
                  </a:lnTo>
                  <a:lnTo>
                    <a:pt x="3587" y="4482"/>
                  </a:lnTo>
                  <a:lnTo>
                    <a:pt x="3676" y="4333"/>
                  </a:lnTo>
                  <a:lnTo>
                    <a:pt x="3766" y="4199"/>
                  </a:lnTo>
                  <a:lnTo>
                    <a:pt x="3885" y="4079"/>
                  </a:lnTo>
                  <a:lnTo>
                    <a:pt x="4020" y="3974"/>
                  </a:lnTo>
                  <a:lnTo>
                    <a:pt x="4184" y="3870"/>
                  </a:lnTo>
                  <a:lnTo>
                    <a:pt x="4319" y="3795"/>
                  </a:lnTo>
                  <a:lnTo>
                    <a:pt x="4468" y="3750"/>
                  </a:lnTo>
                  <a:lnTo>
                    <a:pt x="4602" y="3706"/>
                  </a:lnTo>
                  <a:lnTo>
                    <a:pt x="4737" y="3676"/>
                  </a:lnTo>
                  <a:lnTo>
                    <a:pt x="4856" y="3661"/>
                  </a:lnTo>
                  <a:lnTo>
                    <a:pt x="4976" y="3661"/>
                  </a:lnTo>
                  <a:lnTo>
                    <a:pt x="5095" y="3676"/>
                  </a:lnTo>
                  <a:lnTo>
                    <a:pt x="5215" y="3691"/>
                  </a:lnTo>
                  <a:lnTo>
                    <a:pt x="5319" y="3720"/>
                  </a:lnTo>
                  <a:lnTo>
                    <a:pt x="5424" y="3750"/>
                  </a:lnTo>
                  <a:lnTo>
                    <a:pt x="5618" y="3855"/>
                  </a:lnTo>
                  <a:lnTo>
                    <a:pt x="5783" y="3959"/>
                  </a:lnTo>
                  <a:lnTo>
                    <a:pt x="5947" y="4094"/>
                  </a:lnTo>
                  <a:lnTo>
                    <a:pt x="6081" y="4243"/>
                  </a:lnTo>
                  <a:lnTo>
                    <a:pt x="6201" y="4393"/>
                  </a:lnTo>
                  <a:lnTo>
                    <a:pt x="6291" y="4527"/>
                  </a:lnTo>
                  <a:lnTo>
                    <a:pt x="6380" y="4662"/>
                  </a:lnTo>
                  <a:lnTo>
                    <a:pt x="6485" y="4871"/>
                  </a:lnTo>
                  <a:lnTo>
                    <a:pt x="6515" y="4945"/>
                  </a:lnTo>
                  <a:lnTo>
                    <a:pt x="6739" y="4975"/>
                  </a:lnTo>
                  <a:lnTo>
                    <a:pt x="6963" y="4990"/>
                  </a:lnTo>
                  <a:lnTo>
                    <a:pt x="7067" y="4527"/>
                  </a:lnTo>
                  <a:lnTo>
                    <a:pt x="7172" y="4079"/>
                  </a:lnTo>
                  <a:lnTo>
                    <a:pt x="7277" y="3646"/>
                  </a:lnTo>
                  <a:lnTo>
                    <a:pt x="7366" y="3198"/>
                  </a:lnTo>
                  <a:lnTo>
                    <a:pt x="7546" y="3198"/>
                  </a:lnTo>
                  <a:lnTo>
                    <a:pt x="7740" y="3168"/>
                  </a:lnTo>
                  <a:lnTo>
                    <a:pt x="7934" y="3108"/>
                  </a:lnTo>
                  <a:lnTo>
                    <a:pt x="8128" y="3018"/>
                  </a:lnTo>
                  <a:lnTo>
                    <a:pt x="8322" y="2899"/>
                  </a:lnTo>
                  <a:lnTo>
                    <a:pt x="8502" y="2764"/>
                  </a:lnTo>
                  <a:lnTo>
                    <a:pt x="8681" y="2615"/>
                  </a:lnTo>
                  <a:lnTo>
                    <a:pt x="8845" y="2451"/>
                  </a:lnTo>
                  <a:lnTo>
                    <a:pt x="9547" y="2764"/>
                  </a:lnTo>
                  <a:lnTo>
                    <a:pt x="9906" y="2914"/>
                  </a:lnTo>
                  <a:lnTo>
                    <a:pt x="10100" y="2973"/>
                  </a:lnTo>
                  <a:lnTo>
                    <a:pt x="10279" y="3018"/>
                  </a:lnTo>
                  <a:lnTo>
                    <a:pt x="10115" y="2809"/>
                  </a:lnTo>
                  <a:lnTo>
                    <a:pt x="9921" y="2615"/>
                  </a:lnTo>
                  <a:lnTo>
                    <a:pt x="9712" y="2451"/>
                  </a:lnTo>
                  <a:lnTo>
                    <a:pt x="9488" y="2316"/>
                  </a:lnTo>
                  <a:lnTo>
                    <a:pt x="8860" y="1958"/>
                  </a:lnTo>
                  <a:lnTo>
                    <a:pt x="8143" y="1584"/>
                  </a:lnTo>
                  <a:lnTo>
                    <a:pt x="7351" y="1196"/>
                  </a:lnTo>
                  <a:lnTo>
                    <a:pt x="6948" y="1001"/>
                  </a:lnTo>
                  <a:lnTo>
                    <a:pt x="6530" y="822"/>
                  </a:lnTo>
                  <a:lnTo>
                    <a:pt x="6111" y="658"/>
                  </a:lnTo>
                  <a:lnTo>
                    <a:pt x="5693" y="494"/>
                  </a:lnTo>
                  <a:lnTo>
                    <a:pt x="5290" y="359"/>
                  </a:lnTo>
                  <a:lnTo>
                    <a:pt x="4886" y="240"/>
                  </a:lnTo>
                  <a:lnTo>
                    <a:pt x="4498" y="135"/>
                  </a:lnTo>
                  <a:lnTo>
                    <a:pt x="4124" y="60"/>
                  </a:lnTo>
                  <a:lnTo>
                    <a:pt x="3766" y="15"/>
                  </a:lnTo>
                  <a:lnTo>
                    <a:pt x="34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2"/>
            <p:cNvSpPr/>
            <p:nvPr/>
          </p:nvSpPr>
          <p:spPr>
            <a:xfrm>
              <a:off x="-1254950" y="2797773"/>
              <a:ext cx="50865" cy="99592"/>
            </a:xfrm>
            <a:custGeom>
              <a:avLst/>
              <a:gdLst/>
              <a:ahLst/>
              <a:cxnLst/>
              <a:rect l="l" t="t" r="r" b="b"/>
              <a:pathLst>
                <a:path w="1809" h="3542" extrusionOk="0">
                  <a:moveTo>
                    <a:pt x="1301" y="180"/>
                  </a:moveTo>
                  <a:lnTo>
                    <a:pt x="1360" y="210"/>
                  </a:lnTo>
                  <a:lnTo>
                    <a:pt x="1405" y="239"/>
                  </a:lnTo>
                  <a:lnTo>
                    <a:pt x="1450" y="284"/>
                  </a:lnTo>
                  <a:lnTo>
                    <a:pt x="1495" y="344"/>
                  </a:lnTo>
                  <a:lnTo>
                    <a:pt x="1540" y="419"/>
                  </a:lnTo>
                  <a:lnTo>
                    <a:pt x="1569" y="508"/>
                  </a:lnTo>
                  <a:lnTo>
                    <a:pt x="1614" y="718"/>
                  </a:lnTo>
                  <a:lnTo>
                    <a:pt x="1644" y="957"/>
                  </a:lnTo>
                  <a:lnTo>
                    <a:pt x="1629" y="1240"/>
                  </a:lnTo>
                  <a:lnTo>
                    <a:pt x="1599" y="1554"/>
                  </a:lnTo>
                  <a:lnTo>
                    <a:pt x="1540" y="1883"/>
                  </a:lnTo>
                  <a:lnTo>
                    <a:pt x="1525" y="1928"/>
                  </a:lnTo>
                  <a:lnTo>
                    <a:pt x="1480" y="2092"/>
                  </a:lnTo>
                  <a:lnTo>
                    <a:pt x="1375" y="2391"/>
                  </a:lnTo>
                  <a:lnTo>
                    <a:pt x="1271" y="2660"/>
                  </a:lnTo>
                  <a:lnTo>
                    <a:pt x="1136" y="2884"/>
                  </a:lnTo>
                  <a:lnTo>
                    <a:pt x="1002" y="3078"/>
                  </a:lnTo>
                  <a:lnTo>
                    <a:pt x="882" y="3212"/>
                  </a:lnTo>
                  <a:lnTo>
                    <a:pt x="748" y="3317"/>
                  </a:lnTo>
                  <a:lnTo>
                    <a:pt x="688" y="3347"/>
                  </a:lnTo>
                  <a:lnTo>
                    <a:pt x="628" y="3362"/>
                  </a:lnTo>
                  <a:lnTo>
                    <a:pt x="569" y="3377"/>
                  </a:lnTo>
                  <a:lnTo>
                    <a:pt x="509" y="3362"/>
                  </a:lnTo>
                  <a:lnTo>
                    <a:pt x="464" y="3347"/>
                  </a:lnTo>
                  <a:lnTo>
                    <a:pt x="404" y="3302"/>
                  </a:lnTo>
                  <a:lnTo>
                    <a:pt x="359" y="3257"/>
                  </a:lnTo>
                  <a:lnTo>
                    <a:pt x="315" y="3197"/>
                  </a:lnTo>
                  <a:lnTo>
                    <a:pt x="285" y="3123"/>
                  </a:lnTo>
                  <a:lnTo>
                    <a:pt x="255" y="3033"/>
                  </a:lnTo>
                  <a:lnTo>
                    <a:pt x="195" y="2824"/>
                  </a:lnTo>
                  <a:lnTo>
                    <a:pt x="180" y="2570"/>
                  </a:lnTo>
                  <a:lnTo>
                    <a:pt x="180" y="2271"/>
                  </a:lnTo>
                  <a:lnTo>
                    <a:pt x="225" y="1957"/>
                  </a:lnTo>
                  <a:lnTo>
                    <a:pt x="285" y="1614"/>
                  </a:lnTo>
                  <a:lnTo>
                    <a:pt x="389" y="1285"/>
                  </a:lnTo>
                  <a:lnTo>
                    <a:pt x="509" y="986"/>
                  </a:lnTo>
                  <a:lnTo>
                    <a:pt x="628" y="732"/>
                  </a:lnTo>
                  <a:lnTo>
                    <a:pt x="778" y="523"/>
                  </a:lnTo>
                  <a:lnTo>
                    <a:pt x="912" y="359"/>
                  </a:lnTo>
                  <a:lnTo>
                    <a:pt x="987" y="299"/>
                  </a:lnTo>
                  <a:lnTo>
                    <a:pt x="1047" y="239"/>
                  </a:lnTo>
                  <a:lnTo>
                    <a:pt x="1121" y="210"/>
                  </a:lnTo>
                  <a:lnTo>
                    <a:pt x="1181" y="180"/>
                  </a:lnTo>
                  <a:close/>
                  <a:moveTo>
                    <a:pt x="1256" y="0"/>
                  </a:moveTo>
                  <a:lnTo>
                    <a:pt x="1181" y="15"/>
                  </a:lnTo>
                  <a:lnTo>
                    <a:pt x="1091" y="30"/>
                  </a:lnTo>
                  <a:lnTo>
                    <a:pt x="1002" y="75"/>
                  </a:lnTo>
                  <a:lnTo>
                    <a:pt x="912" y="135"/>
                  </a:lnTo>
                  <a:lnTo>
                    <a:pt x="823" y="195"/>
                  </a:lnTo>
                  <a:lnTo>
                    <a:pt x="748" y="284"/>
                  </a:lnTo>
                  <a:lnTo>
                    <a:pt x="658" y="389"/>
                  </a:lnTo>
                  <a:lnTo>
                    <a:pt x="583" y="493"/>
                  </a:lnTo>
                  <a:lnTo>
                    <a:pt x="494" y="628"/>
                  </a:lnTo>
                  <a:lnTo>
                    <a:pt x="359" y="897"/>
                  </a:lnTo>
                  <a:lnTo>
                    <a:pt x="225" y="1225"/>
                  </a:lnTo>
                  <a:lnTo>
                    <a:pt x="120" y="1584"/>
                  </a:lnTo>
                  <a:lnTo>
                    <a:pt x="46" y="1943"/>
                  </a:lnTo>
                  <a:lnTo>
                    <a:pt x="1" y="2286"/>
                  </a:lnTo>
                  <a:lnTo>
                    <a:pt x="1" y="2600"/>
                  </a:lnTo>
                  <a:lnTo>
                    <a:pt x="16" y="2749"/>
                  </a:lnTo>
                  <a:lnTo>
                    <a:pt x="31" y="2884"/>
                  </a:lnTo>
                  <a:lnTo>
                    <a:pt x="61" y="3018"/>
                  </a:lnTo>
                  <a:lnTo>
                    <a:pt x="105" y="3123"/>
                  </a:lnTo>
                  <a:lnTo>
                    <a:pt x="135" y="3227"/>
                  </a:lnTo>
                  <a:lnTo>
                    <a:pt x="195" y="3317"/>
                  </a:lnTo>
                  <a:lnTo>
                    <a:pt x="255" y="3392"/>
                  </a:lnTo>
                  <a:lnTo>
                    <a:pt x="315" y="3451"/>
                  </a:lnTo>
                  <a:lnTo>
                    <a:pt x="389" y="3511"/>
                  </a:lnTo>
                  <a:lnTo>
                    <a:pt x="464" y="3526"/>
                  </a:lnTo>
                  <a:lnTo>
                    <a:pt x="554" y="3541"/>
                  </a:lnTo>
                  <a:lnTo>
                    <a:pt x="628" y="3541"/>
                  </a:lnTo>
                  <a:lnTo>
                    <a:pt x="718" y="3511"/>
                  </a:lnTo>
                  <a:lnTo>
                    <a:pt x="808" y="3481"/>
                  </a:lnTo>
                  <a:lnTo>
                    <a:pt x="882" y="3422"/>
                  </a:lnTo>
                  <a:lnTo>
                    <a:pt x="972" y="3362"/>
                  </a:lnTo>
                  <a:lnTo>
                    <a:pt x="1047" y="3287"/>
                  </a:lnTo>
                  <a:lnTo>
                    <a:pt x="1136" y="3183"/>
                  </a:lnTo>
                  <a:lnTo>
                    <a:pt x="1286" y="2973"/>
                  </a:lnTo>
                  <a:lnTo>
                    <a:pt x="1435" y="2704"/>
                  </a:lnTo>
                  <a:lnTo>
                    <a:pt x="1569" y="2406"/>
                  </a:lnTo>
                  <a:lnTo>
                    <a:pt x="1674" y="2062"/>
                  </a:lnTo>
                  <a:lnTo>
                    <a:pt x="1689" y="1972"/>
                  </a:lnTo>
                  <a:lnTo>
                    <a:pt x="1719" y="1898"/>
                  </a:lnTo>
                  <a:lnTo>
                    <a:pt x="1779" y="1539"/>
                  </a:lnTo>
                  <a:lnTo>
                    <a:pt x="1809" y="1211"/>
                  </a:lnTo>
                  <a:lnTo>
                    <a:pt x="1809" y="912"/>
                  </a:lnTo>
                  <a:lnTo>
                    <a:pt x="1779" y="643"/>
                  </a:lnTo>
                  <a:lnTo>
                    <a:pt x="1749" y="508"/>
                  </a:lnTo>
                  <a:lnTo>
                    <a:pt x="1704" y="404"/>
                  </a:lnTo>
                  <a:lnTo>
                    <a:pt x="1659" y="299"/>
                  </a:lnTo>
                  <a:lnTo>
                    <a:pt x="1614" y="225"/>
                  </a:lnTo>
                  <a:lnTo>
                    <a:pt x="1555" y="150"/>
                  </a:lnTo>
                  <a:lnTo>
                    <a:pt x="1495" y="90"/>
                  </a:lnTo>
                  <a:lnTo>
                    <a:pt x="1420" y="45"/>
                  </a:lnTo>
                  <a:lnTo>
                    <a:pt x="1345" y="15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2"/>
            <p:cNvSpPr/>
            <p:nvPr/>
          </p:nvSpPr>
          <p:spPr>
            <a:xfrm>
              <a:off x="-1213364" y="2850268"/>
              <a:ext cx="11388" cy="8435"/>
            </a:xfrm>
            <a:custGeom>
              <a:avLst/>
              <a:gdLst/>
              <a:ahLst/>
              <a:cxnLst/>
              <a:rect l="l" t="t" r="r" b="b"/>
              <a:pathLst>
                <a:path w="405" h="300" extrusionOk="0">
                  <a:moveTo>
                    <a:pt x="120" y="1"/>
                  </a:moveTo>
                  <a:lnTo>
                    <a:pt x="61" y="16"/>
                  </a:lnTo>
                  <a:lnTo>
                    <a:pt x="46" y="61"/>
                  </a:lnTo>
                  <a:lnTo>
                    <a:pt x="1" y="225"/>
                  </a:lnTo>
                  <a:lnTo>
                    <a:pt x="31" y="225"/>
                  </a:lnTo>
                  <a:lnTo>
                    <a:pt x="61" y="210"/>
                  </a:lnTo>
                  <a:lnTo>
                    <a:pt x="90" y="195"/>
                  </a:lnTo>
                  <a:lnTo>
                    <a:pt x="135" y="180"/>
                  </a:lnTo>
                  <a:lnTo>
                    <a:pt x="165" y="180"/>
                  </a:lnTo>
                  <a:lnTo>
                    <a:pt x="195" y="195"/>
                  </a:lnTo>
                  <a:lnTo>
                    <a:pt x="210" y="225"/>
                  </a:lnTo>
                  <a:lnTo>
                    <a:pt x="240" y="255"/>
                  </a:lnTo>
                  <a:lnTo>
                    <a:pt x="255" y="285"/>
                  </a:lnTo>
                  <a:lnTo>
                    <a:pt x="285" y="300"/>
                  </a:lnTo>
                  <a:lnTo>
                    <a:pt x="359" y="300"/>
                  </a:lnTo>
                  <a:lnTo>
                    <a:pt x="389" y="270"/>
                  </a:lnTo>
                  <a:lnTo>
                    <a:pt x="404" y="240"/>
                  </a:lnTo>
                  <a:lnTo>
                    <a:pt x="404" y="210"/>
                  </a:lnTo>
                  <a:lnTo>
                    <a:pt x="389" y="180"/>
                  </a:lnTo>
                  <a:lnTo>
                    <a:pt x="359" y="120"/>
                  </a:lnTo>
                  <a:lnTo>
                    <a:pt x="315" y="76"/>
                  </a:lnTo>
                  <a:lnTo>
                    <a:pt x="270" y="46"/>
                  </a:lnTo>
                  <a:lnTo>
                    <a:pt x="240" y="31"/>
                  </a:lnTo>
                  <a:lnTo>
                    <a:pt x="210" y="16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2"/>
            <p:cNvSpPr/>
            <p:nvPr/>
          </p:nvSpPr>
          <p:spPr>
            <a:xfrm>
              <a:off x="-1310820" y="2817933"/>
              <a:ext cx="65148" cy="22297"/>
            </a:xfrm>
            <a:custGeom>
              <a:avLst/>
              <a:gdLst/>
              <a:ahLst/>
              <a:cxnLst/>
              <a:rect l="l" t="t" r="r" b="b"/>
              <a:pathLst>
                <a:path w="2317" h="793" extrusionOk="0">
                  <a:moveTo>
                    <a:pt x="1" y="1"/>
                  </a:moveTo>
                  <a:lnTo>
                    <a:pt x="1" y="180"/>
                  </a:lnTo>
                  <a:lnTo>
                    <a:pt x="2212" y="792"/>
                  </a:lnTo>
                  <a:lnTo>
                    <a:pt x="2257" y="792"/>
                  </a:lnTo>
                  <a:lnTo>
                    <a:pt x="2287" y="777"/>
                  </a:lnTo>
                  <a:lnTo>
                    <a:pt x="2302" y="762"/>
                  </a:lnTo>
                  <a:lnTo>
                    <a:pt x="2316" y="733"/>
                  </a:lnTo>
                  <a:lnTo>
                    <a:pt x="2316" y="703"/>
                  </a:lnTo>
                  <a:lnTo>
                    <a:pt x="2316" y="673"/>
                  </a:lnTo>
                  <a:lnTo>
                    <a:pt x="2287" y="643"/>
                  </a:lnTo>
                  <a:lnTo>
                    <a:pt x="2257" y="62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2"/>
            <p:cNvSpPr/>
            <p:nvPr/>
          </p:nvSpPr>
          <p:spPr>
            <a:xfrm>
              <a:off x="-1845561" y="4073494"/>
              <a:ext cx="930464" cy="580148"/>
            </a:xfrm>
            <a:custGeom>
              <a:avLst/>
              <a:gdLst/>
              <a:ahLst/>
              <a:cxnLst/>
              <a:rect l="l" t="t" r="r" b="b"/>
              <a:pathLst>
                <a:path w="33092" h="20633" extrusionOk="0">
                  <a:moveTo>
                    <a:pt x="18317" y="1"/>
                  </a:moveTo>
                  <a:lnTo>
                    <a:pt x="7441" y="4781"/>
                  </a:lnTo>
                  <a:lnTo>
                    <a:pt x="7560" y="5020"/>
                  </a:lnTo>
                  <a:lnTo>
                    <a:pt x="7725" y="5289"/>
                  </a:lnTo>
                  <a:lnTo>
                    <a:pt x="7964" y="5663"/>
                  </a:lnTo>
                  <a:lnTo>
                    <a:pt x="8277" y="6111"/>
                  </a:lnTo>
                  <a:lnTo>
                    <a:pt x="8471" y="6365"/>
                  </a:lnTo>
                  <a:lnTo>
                    <a:pt x="8696" y="6634"/>
                  </a:lnTo>
                  <a:lnTo>
                    <a:pt x="8935" y="6918"/>
                  </a:lnTo>
                  <a:lnTo>
                    <a:pt x="9189" y="7217"/>
                  </a:lnTo>
                  <a:lnTo>
                    <a:pt x="9487" y="7530"/>
                  </a:lnTo>
                  <a:lnTo>
                    <a:pt x="9801" y="7844"/>
                  </a:lnTo>
                  <a:lnTo>
                    <a:pt x="10160" y="8173"/>
                  </a:lnTo>
                  <a:lnTo>
                    <a:pt x="10533" y="8501"/>
                  </a:lnTo>
                  <a:lnTo>
                    <a:pt x="10937" y="8845"/>
                  </a:lnTo>
                  <a:lnTo>
                    <a:pt x="11370" y="9189"/>
                  </a:lnTo>
                  <a:lnTo>
                    <a:pt x="11848" y="9532"/>
                  </a:lnTo>
                  <a:lnTo>
                    <a:pt x="12341" y="9876"/>
                  </a:lnTo>
                  <a:lnTo>
                    <a:pt x="12879" y="10234"/>
                  </a:lnTo>
                  <a:lnTo>
                    <a:pt x="13446" y="10578"/>
                  </a:lnTo>
                  <a:lnTo>
                    <a:pt x="14059" y="10922"/>
                  </a:lnTo>
                  <a:lnTo>
                    <a:pt x="14686" y="11265"/>
                  </a:lnTo>
                  <a:lnTo>
                    <a:pt x="15374" y="11594"/>
                  </a:lnTo>
                  <a:lnTo>
                    <a:pt x="16091" y="11923"/>
                  </a:lnTo>
                  <a:lnTo>
                    <a:pt x="16838" y="12236"/>
                  </a:lnTo>
                  <a:lnTo>
                    <a:pt x="17629" y="12550"/>
                  </a:lnTo>
                  <a:lnTo>
                    <a:pt x="18466" y="12849"/>
                  </a:lnTo>
                  <a:lnTo>
                    <a:pt x="19333" y="13133"/>
                  </a:lnTo>
                  <a:lnTo>
                    <a:pt x="19228" y="13103"/>
                  </a:lnTo>
                  <a:lnTo>
                    <a:pt x="18899" y="12998"/>
                  </a:lnTo>
                  <a:lnTo>
                    <a:pt x="18660" y="12938"/>
                  </a:lnTo>
                  <a:lnTo>
                    <a:pt x="18362" y="12879"/>
                  </a:lnTo>
                  <a:lnTo>
                    <a:pt x="18003" y="12819"/>
                  </a:lnTo>
                  <a:lnTo>
                    <a:pt x="17585" y="12759"/>
                  </a:lnTo>
                  <a:lnTo>
                    <a:pt x="17122" y="12714"/>
                  </a:lnTo>
                  <a:lnTo>
                    <a:pt x="16599" y="12684"/>
                  </a:lnTo>
                  <a:lnTo>
                    <a:pt x="16016" y="12655"/>
                  </a:lnTo>
                  <a:lnTo>
                    <a:pt x="15374" y="12655"/>
                  </a:lnTo>
                  <a:lnTo>
                    <a:pt x="14671" y="12684"/>
                  </a:lnTo>
                  <a:lnTo>
                    <a:pt x="13924" y="12729"/>
                  </a:lnTo>
                  <a:lnTo>
                    <a:pt x="13103" y="12804"/>
                  </a:lnTo>
                  <a:lnTo>
                    <a:pt x="12236" y="12923"/>
                  </a:lnTo>
                  <a:lnTo>
                    <a:pt x="11310" y="13073"/>
                  </a:lnTo>
                  <a:lnTo>
                    <a:pt x="10339" y="13267"/>
                  </a:lnTo>
                  <a:lnTo>
                    <a:pt x="9323" y="13491"/>
                  </a:lnTo>
                  <a:lnTo>
                    <a:pt x="8307" y="13745"/>
                  </a:lnTo>
                  <a:lnTo>
                    <a:pt x="7276" y="14014"/>
                  </a:lnTo>
                  <a:lnTo>
                    <a:pt x="6260" y="14298"/>
                  </a:lnTo>
                  <a:lnTo>
                    <a:pt x="5274" y="14582"/>
                  </a:lnTo>
                  <a:lnTo>
                    <a:pt x="4318" y="14866"/>
                  </a:lnTo>
                  <a:lnTo>
                    <a:pt x="2600" y="15403"/>
                  </a:lnTo>
                  <a:lnTo>
                    <a:pt x="1241" y="15852"/>
                  </a:lnTo>
                  <a:lnTo>
                    <a:pt x="1" y="16285"/>
                  </a:lnTo>
                  <a:lnTo>
                    <a:pt x="105" y="19796"/>
                  </a:lnTo>
                  <a:lnTo>
                    <a:pt x="29880" y="20632"/>
                  </a:lnTo>
                  <a:lnTo>
                    <a:pt x="30104" y="20617"/>
                  </a:lnTo>
                  <a:lnTo>
                    <a:pt x="30313" y="20602"/>
                  </a:lnTo>
                  <a:lnTo>
                    <a:pt x="30522" y="20572"/>
                  </a:lnTo>
                  <a:lnTo>
                    <a:pt x="30717" y="20528"/>
                  </a:lnTo>
                  <a:lnTo>
                    <a:pt x="30926" y="20468"/>
                  </a:lnTo>
                  <a:lnTo>
                    <a:pt x="31105" y="20408"/>
                  </a:lnTo>
                  <a:lnTo>
                    <a:pt x="31299" y="20319"/>
                  </a:lnTo>
                  <a:lnTo>
                    <a:pt x="31478" y="20229"/>
                  </a:lnTo>
                  <a:lnTo>
                    <a:pt x="31643" y="20124"/>
                  </a:lnTo>
                  <a:lnTo>
                    <a:pt x="31807" y="20020"/>
                  </a:lnTo>
                  <a:lnTo>
                    <a:pt x="31957" y="19885"/>
                  </a:lnTo>
                  <a:lnTo>
                    <a:pt x="32106" y="19766"/>
                  </a:lnTo>
                  <a:lnTo>
                    <a:pt x="32240" y="19616"/>
                  </a:lnTo>
                  <a:lnTo>
                    <a:pt x="32375" y="19467"/>
                  </a:lnTo>
                  <a:lnTo>
                    <a:pt x="32479" y="19318"/>
                  </a:lnTo>
                  <a:lnTo>
                    <a:pt x="32599" y="19153"/>
                  </a:lnTo>
                  <a:lnTo>
                    <a:pt x="32689" y="18989"/>
                  </a:lnTo>
                  <a:lnTo>
                    <a:pt x="32778" y="18825"/>
                  </a:lnTo>
                  <a:lnTo>
                    <a:pt x="32868" y="18645"/>
                  </a:lnTo>
                  <a:lnTo>
                    <a:pt x="32928" y="18451"/>
                  </a:lnTo>
                  <a:lnTo>
                    <a:pt x="32987" y="18272"/>
                  </a:lnTo>
                  <a:lnTo>
                    <a:pt x="33032" y="18078"/>
                  </a:lnTo>
                  <a:lnTo>
                    <a:pt x="33062" y="17883"/>
                  </a:lnTo>
                  <a:lnTo>
                    <a:pt x="33092" y="17689"/>
                  </a:lnTo>
                  <a:lnTo>
                    <a:pt x="33092" y="17495"/>
                  </a:lnTo>
                  <a:lnTo>
                    <a:pt x="33092" y="17286"/>
                  </a:lnTo>
                  <a:lnTo>
                    <a:pt x="33077" y="17092"/>
                  </a:lnTo>
                  <a:lnTo>
                    <a:pt x="33047" y="16882"/>
                  </a:lnTo>
                  <a:lnTo>
                    <a:pt x="33002" y="16673"/>
                  </a:lnTo>
                  <a:lnTo>
                    <a:pt x="32943" y="16479"/>
                  </a:lnTo>
                  <a:lnTo>
                    <a:pt x="32868" y="16270"/>
                  </a:lnTo>
                  <a:lnTo>
                    <a:pt x="32778" y="16076"/>
                  </a:lnTo>
                  <a:lnTo>
                    <a:pt x="32524" y="15568"/>
                  </a:lnTo>
                  <a:lnTo>
                    <a:pt x="32225" y="15045"/>
                  </a:lnTo>
                  <a:lnTo>
                    <a:pt x="31912" y="14507"/>
                  </a:lnTo>
                  <a:lnTo>
                    <a:pt x="31553" y="13969"/>
                  </a:lnTo>
                  <a:lnTo>
                    <a:pt x="31180" y="13416"/>
                  </a:lnTo>
                  <a:lnTo>
                    <a:pt x="30791" y="12849"/>
                  </a:lnTo>
                  <a:lnTo>
                    <a:pt x="30373" y="12281"/>
                  </a:lnTo>
                  <a:lnTo>
                    <a:pt x="29925" y="11698"/>
                  </a:lnTo>
                  <a:lnTo>
                    <a:pt x="29462" y="11116"/>
                  </a:lnTo>
                  <a:lnTo>
                    <a:pt x="28984" y="10533"/>
                  </a:lnTo>
                  <a:lnTo>
                    <a:pt x="28506" y="9950"/>
                  </a:lnTo>
                  <a:lnTo>
                    <a:pt x="27998" y="9368"/>
                  </a:lnTo>
                  <a:lnTo>
                    <a:pt x="26967" y="8203"/>
                  </a:lnTo>
                  <a:lnTo>
                    <a:pt x="25891" y="7052"/>
                  </a:lnTo>
                  <a:lnTo>
                    <a:pt x="24830" y="5947"/>
                  </a:lnTo>
                  <a:lnTo>
                    <a:pt x="23755" y="4871"/>
                  </a:lnTo>
                  <a:lnTo>
                    <a:pt x="22709" y="3855"/>
                  </a:lnTo>
                  <a:lnTo>
                    <a:pt x="21693" y="2914"/>
                  </a:lnTo>
                  <a:lnTo>
                    <a:pt x="20737" y="2033"/>
                  </a:lnTo>
                  <a:lnTo>
                    <a:pt x="19841" y="1256"/>
                  </a:lnTo>
                  <a:lnTo>
                    <a:pt x="19034" y="583"/>
                  </a:lnTo>
                  <a:lnTo>
                    <a:pt x="18317" y="1"/>
                  </a:lnTo>
                  <a:close/>
                </a:path>
              </a:pathLst>
            </a:custGeom>
            <a:solidFill>
              <a:srgbClr val="6C1B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2"/>
            <p:cNvSpPr/>
            <p:nvPr/>
          </p:nvSpPr>
          <p:spPr>
            <a:xfrm>
              <a:off x="-1989636" y="4530938"/>
              <a:ext cx="144102" cy="100436"/>
            </a:xfrm>
            <a:custGeom>
              <a:avLst/>
              <a:gdLst/>
              <a:ahLst/>
              <a:cxnLst/>
              <a:rect l="l" t="t" r="r" b="b"/>
              <a:pathLst>
                <a:path w="5125" h="3572" extrusionOk="0">
                  <a:moveTo>
                    <a:pt x="5125" y="1"/>
                  </a:moveTo>
                  <a:lnTo>
                    <a:pt x="2480" y="464"/>
                  </a:lnTo>
                  <a:lnTo>
                    <a:pt x="2271" y="748"/>
                  </a:lnTo>
                  <a:lnTo>
                    <a:pt x="1718" y="1480"/>
                  </a:lnTo>
                  <a:lnTo>
                    <a:pt x="1345" y="1958"/>
                  </a:lnTo>
                  <a:lnTo>
                    <a:pt x="927" y="2481"/>
                  </a:lnTo>
                  <a:lnTo>
                    <a:pt x="479" y="3034"/>
                  </a:lnTo>
                  <a:lnTo>
                    <a:pt x="0" y="3571"/>
                  </a:lnTo>
                  <a:lnTo>
                    <a:pt x="4916" y="2989"/>
                  </a:lnTo>
                  <a:lnTo>
                    <a:pt x="5125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2"/>
            <p:cNvSpPr/>
            <p:nvPr/>
          </p:nvSpPr>
          <p:spPr>
            <a:xfrm>
              <a:off x="-1876209" y="4511622"/>
              <a:ext cx="67229" cy="128581"/>
            </a:xfrm>
            <a:custGeom>
              <a:avLst/>
              <a:gdLst/>
              <a:ahLst/>
              <a:cxnLst/>
              <a:rect l="l" t="t" r="r" b="b"/>
              <a:pathLst>
                <a:path w="2391" h="4573" extrusionOk="0">
                  <a:moveTo>
                    <a:pt x="1330" y="1"/>
                  </a:moveTo>
                  <a:lnTo>
                    <a:pt x="1061" y="16"/>
                  </a:lnTo>
                  <a:lnTo>
                    <a:pt x="777" y="31"/>
                  </a:lnTo>
                  <a:lnTo>
                    <a:pt x="508" y="90"/>
                  </a:lnTo>
                  <a:lnTo>
                    <a:pt x="209" y="150"/>
                  </a:lnTo>
                  <a:lnTo>
                    <a:pt x="0" y="4393"/>
                  </a:lnTo>
                  <a:lnTo>
                    <a:pt x="269" y="4483"/>
                  </a:lnTo>
                  <a:lnTo>
                    <a:pt x="538" y="4542"/>
                  </a:lnTo>
                  <a:lnTo>
                    <a:pt x="792" y="4572"/>
                  </a:lnTo>
                  <a:lnTo>
                    <a:pt x="1061" y="4572"/>
                  </a:lnTo>
                  <a:lnTo>
                    <a:pt x="1315" y="4557"/>
                  </a:lnTo>
                  <a:lnTo>
                    <a:pt x="1584" y="4527"/>
                  </a:lnTo>
                  <a:lnTo>
                    <a:pt x="1868" y="4468"/>
                  </a:lnTo>
                  <a:lnTo>
                    <a:pt x="2151" y="4393"/>
                  </a:lnTo>
                  <a:lnTo>
                    <a:pt x="2390" y="105"/>
                  </a:lnTo>
                  <a:lnTo>
                    <a:pt x="2122" y="60"/>
                  </a:lnTo>
                  <a:lnTo>
                    <a:pt x="1853" y="31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4C0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2"/>
            <p:cNvSpPr/>
            <p:nvPr/>
          </p:nvSpPr>
          <p:spPr>
            <a:xfrm>
              <a:off x="-2237465" y="4441890"/>
              <a:ext cx="346576" cy="242401"/>
            </a:xfrm>
            <a:custGeom>
              <a:avLst/>
              <a:gdLst/>
              <a:ahLst/>
              <a:cxnLst/>
              <a:rect l="l" t="t" r="r" b="b"/>
              <a:pathLst>
                <a:path w="12326" h="8621" extrusionOk="0">
                  <a:moveTo>
                    <a:pt x="9502" y="1"/>
                  </a:moveTo>
                  <a:lnTo>
                    <a:pt x="7993" y="1076"/>
                  </a:lnTo>
                  <a:lnTo>
                    <a:pt x="6454" y="2197"/>
                  </a:lnTo>
                  <a:lnTo>
                    <a:pt x="4691" y="3482"/>
                  </a:lnTo>
                  <a:lnTo>
                    <a:pt x="3810" y="4154"/>
                  </a:lnTo>
                  <a:lnTo>
                    <a:pt x="2943" y="4811"/>
                  </a:lnTo>
                  <a:lnTo>
                    <a:pt x="2136" y="5439"/>
                  </a:lnTo>
                  <a:lnTo>
                    <a:pt x="1419" y="6006"/>
                  </a:lnTo>
                  <a:lnTo>
                    <a:pt x="822" y="6514"/>
                  </a:lnTo>
                  <a:lnTo>
                    <a:pt x="374" y="6933"/>
                  </a:lnTo>
                  <a:lnTo>
                    <a:pt x="209" y="7112"/>
                  </a:lnTo>
                  <a:lnTo>
                    <a:pt x="90" y="7246"/>
                  </a:lnTo>
                  <a:lnTo>
                    <a:pt x="15" y="7351"/>
                  </a:lnTo>
                  <a:lnTo>
                    <a:pt x="0" y="7396"/>
                  </a:lnTo>
                  <a:lnTo>
                    <a:pt x="0" y="7426"/>
                  </a:lnTo>
                  <a:lnTo>
                    <a:pt x="75" y="7680"/>
                  </a:lnTo>
                  <a:lnTo>
                    <a:pt x="120" y="7814"/>
                  </a:lnTo>
                  <a:lnTo>
                    <a:pt x="179" y="7934"/>
                  </a:lnTo>
                  <a:lnTo>
                    <a:pt x="254" y="8068"/>
                  </a:lnTo>
                  <a:lnTo>
                    <a:pt x="329" y="8188"/>
                  </a:lnTo>
                  <a:lnTo>
                    <a:pt x="433" y="8307"/>
                  </a:lnTo>
                  <a:lnTo>
                    <a:pt x="538" y="8397"/>
                  </a:lnTo>
                  <a:lnTo>
                    <a:pt x="657" y="8486"/>
                  </a:lnTo>
                  <a:lnTo>
                    <a:pt x="792" y="8561"/>
                  </a:lnTo>
                  <a:lnTo>
                    <a:pt x="941" y="8591"/>
                  </a:lnTo>
                  <a:lnTo>
                    <a:pt x="1121" y="8621"/>
                  </a:lnTo>
                  <a:lnTo>
                    <a:pt x="1300" y="8606"/>
                  </a:lnTo>
                  <a:lnTo>
                    <a:pt x="1509" y="8561"/>
                  </a:lnTo>
                  <a:lnTo>
                    <a:pt x="1733" y="8486"/>
                  </a:lnTo>
                  <a:lnTo>
                    <a:pt x="1972" y="8367"/>
                  </a:lnTo>
                  <a:lnTo>
                    <a:pt x="2196" y="8277"/>
                  </a:lnTo>
                  <a:lnTo>
                    <a:pt x="2465" y="8188"/>
                  </a:lnTo>
                  <a:lnTo>
                    <a:pt x="2764" y="8098"/>
                  </a:lnTo>
                  <a:lnTo>
                    <a:pt x="3122" y="8023"/>
                  </a:lnTo>
                  <a:lnTo>
                    <a:pt x="3511" y="7964"/>
                  </a:lnTo>
                  <a:lnTo>
                    <a:pt x="3914" y="7889"/>
                  </a:lnTo>
                  <a:lnTo>
                    <a:pt x="4796" y="7784"/>
                  </a:lnTo>
                  <a:lnTo>
                    <a:pt x="5408" y="7724"/>
                  </a:lnTo>
                  <a:lnTo>
                    <a:pt x="5662" y="7695"/>
                  </a:lnTo>
                  <a:lnTo>
                    <a:pt x="6320" y="7635"/>
                  </a:lnTo>
                  <a:lnTo>
                    <a:pt x="6723" y="7605"/>
                  </a:lnTo>
                  <a:lnTo>
                    <a:pt x="7276" y="7560"/>
                  </a:lnTo>
                  <a:lnTo>
                    <a:pt x="8053" y="7485"/>
                  </a:lnTo>
                  <a:lnTo>
                    <a:pt x="8710" y="7411"/>
                  </a:lnTo>
                  <a:lnTo>
                    <a:pt x="8964" y="7381"/>
                  </a:lnTo>
                  <a:lnTo>
                    <a:pt x="9173" y="7336"/>
                  </a:lnTo>
                  <a:lnTo>
                    <a:pt x="9337" y="7306"/>
                  </a:lnTo>
                  <a:lnTo>
                    <a:pt x="9427" y="7261"/>
                  </a:lnTo>
                  <a:lnTo>
                    <a:pt x="9517" y="7187"/>
                  </a:lnTo>
                  <a:lnTo>
                    <a:pt x="9591" y="7097"/>
                  </a:lnTo>
                  <a:lnTo>
                    <a:pt x="9651" y="6992"/>
                  </a:lnTo>
                  <a:lnTo>
                    <a:pt x="9696" y="6873"/>
                  </a:lnTo>
                  <a:lnTo>
                    <a:pt x="9741" y="6753"/>
                  </a:lnTo>
                  <a:lnTo>
                    <a:pt x="9771" y="6634"/>
                  </a:lnTo>
                  <a:lnTo>
                    <a:pt x="9815" y="6365"/>
                  </a:lnTo>
                  <a:lnTo>
                    <a:pt x="9845" y="6126"/>
                  </a:lnTo>
                  <a:lnTo>
                    <a:pt x="9845" y="5917"/>
                  </a:lnTo>
                  <a:lnTo>
                    <a:pt x="9845" y="5723"/>
                  </a:lnTo>
                  <a:lnTo>
                    <a:pt x="10069" y="5364"/>
                  </a:lnTo>
                  <a:lnTo>
                    <a:pt x="10308" y="5050"/>
                  </a:lnTo>
                  <a:lnTo>
                    <a:pt x="10547" y="4781"/>
                  </a:lnTo>
                  <a:lnTo>
                    <a:pt x="10772" y="4542"/>
                  </a:lnTo>
                  <a:lnTo>
                    <a:pt x="11011" y="4333"/>
                  </a:lnTo>
                  <a:lnTo>
                    <a:pt x="11235" y="4154"/>
                  </a:lnTo>
                  <a:lnTo>
                    <a:pt x="11444" y="4005"/>
                  </a:lnTo>
                  <a:lnTo>
                    <a:pt x="11638" y="3885"/>
                  </a:lnTo>
                  <a:lnTo>
                    <a:pt x="11967" y="3676"/>
                  </a:lnTo>
                  <a:lnTo>
                    <a:pt x="12101" y="3586"/>
                  </a:lnTo>
                  <a:lnTo>
                    <a:pt x="12206" y="3512"/>
                  </a:lnTo>
                  <a:lnTo>
                    <a:pt x="12280" y="3437"/>
                  </a:lnTo>
                  <a:lnTo>
                    <a:pt x="12310" y="3392"/>
                  </a:lnTo>
                  <a:lnTo>
                    <a:pt x="12310" y="3347"/>
                  </a:lnTo>
                  <a:lnTo>
                    <a:pt x="12325" y="3302"/>
                  </a:lnTo>
                  <a:lnTo>
                    <a:pt x="12310" y="3258"/>
                  </a:lnTo>
                  <a:lnTo>
                    <a:pt x="12265" y="3168"/>
                  </a:lnTo>
                  <a:lnTo>
                    <a:pt x="12131" y="2974"/>
                  </a:lnTo>
                  <a:lnTo>
                    <a:pt x="11967" y="2765"/>
                  </a:lnTo>
                  <a:lnTo>
                    <a:pt x="11563" y="2272"/>
                  </a:lnTo>
                  <a:lnTo>
                    <a:pt x="11115" y="1749"/>
                  </a:lnTo>
                  <a:lnTo>
                    <a:pt x="10637" y="1226"/>
                  </a:lnTo>
                  <a:lnTo>
                    <a:pt x="9845" y="359"/>
                  </a:lnTo>
                  <a:lnTo>
                    <a:pt x="95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2"/>
            <p:cNvSpPr/>
            <p:nvPr/>
          </p:nvSpPr>
          <p:spPr>
            <a:xfrm>
              <a:off x="-2078263" y="4599826"/>
              <a:ext cx="27752" cy="61802"/>
            </a:xfrm>
            <a:custGeom>
              <a:avLst/>
              <a:gdLst/>
              <a:ahLst/>
              <a:cxnLst/>
              <a:rect l="l" t="t" r="r" b="b"/>
              <a:pathLst>
                <a:path w="987" h="2198" extrusionOk="0">
                  <a:moveTo>
                    <a:pt x="702" y="1"/>
                  </a:moveTo>
                  <a:lnTo>
                    <a:pt x="613" y="31"/>
                  </a:lnTo>
                  <a:lnTo>
                    <a:pt x="553" y="91"/>
                  </a:lnTo>
                  <a:lnTo>
                    <a:pt x="523" y="165"/>
                  </a:lnTo>
                  <a:lnTo>
                    <a:pt x="523" y="240"/>
                  </a:lnTo>
                  <a:lnTo>
                    <a:pt x="538" y="374"/>
                  </a:lnTo>
                  <a:lnTo>
                    <a:pt x="553" y="539"/>
                  </a:lnTo>
                  <a:lnTo>
                    <a:pt x="553" y="718"/>
                  </a:lnTo>
                  <a:lnTo>
                    <a:pt x="553" y="927"/>
                  </a:lnTo>
                  <a:lnTo>
                    <a:pt x="538" y="1151"/>
                  </a:lnTo>
                  <a:lnTo>
                    <a:pt x="493" y="1375"/>
                  </a:lnTo>
                  <a:lnTo>
                    <a:pt x="463" y="1480"/>
                  </a:lnTo>
                  <a:lnTo>
                    <a:pt x="418" y="1585"/>
                  </a:lnTo>
                  <a:lnTo>
                    <a:pt x="329" y="1749"/>
                  </a:lnTo>
                  <a:lnTo>
                    <a:pt x="224" y="1898"/>
                  </a:lnTo>
                  <a:lnTo>
                    <a:pt x="105" y="2003"/>
                  </a:lnTo>
                  <a:lnTo>
                    <a:pt x="0" y="2078"/>
                  </a:lnTo>
                  <a:lnTo>
                    <a:pt x="60" y="2152"/>
                  </a:lnTo>
                  <a:lnTo>
                    <a:pt x="135" y="2182"/>
                  </a:lnTo>
                  <a:lnTo>
                    <a:pt x="209" y="2197"/>
                  </a:lnTo>
                  <a:lnTo>
                    <a:pt x="284" y="2197"/>
                  </a:lnTo>
                  <a:lnTo>
                    <a:pt x="374" y="2167"/>
                  </a:lnTo>
                  <a:lnTo>
                    <a:pt x="463" y="2137"/>
                  </a:lnTo>
                  <a:lnTo>
                    <a:pt x="658" y="2018"/>
                  </a:lnTo>
                  <a:lnTo>
                    <a:pt x="732" y="1898"/>
                  </a:lnTo>
                  <a:lnTo>
                    <a:pt x="807" y="1749"/>
                  </a:lnTo>
                  <a:lnTo>
                    <a:pt x="852" y="1629"/>
                  </a:lnTo>
                  <a:lnTo>
                    <a:pt x="897" y="1510"/>
                  </a:lnTo>
                  <a:lnTo>
                    <a:pt x="956" y="1241"/>
                  </a:lnTo>
                  <a:lnTo>
                    <a:pt x="971" y="987"/>
                  </a:lnTo>
                  <a:lnTo>
                    <a:pt x="986" y="733"/>
                  </a:lnTo>
                  <a:lnTo>
                    <a:pt x="971" y="524"/>
                  </a:lnTo>
                  <a:lnTo>
                    <a:pt x="956" y="345"/>
                  </a:lnTo>
                  <a:lnTo>
                    <a:pt x="941" y="165"/>
                  </a:lnTo>
                  <a:lnTo>
                    <a:pt x="911" y="91"/>
                  </a:lnTo>
                  <a:lnTo>
                    <a:pt x="852" y="31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2"/>
            <p:cNvSpPr/>
            <p:nvPr/>
          </p:nvSpPr>
          <p:spPr>
            <a:xfrm>
              <a:off x="-2048458" y="4601513"/>
              <a:ext cx="22297" cy="57163"/>
            </a:xfrm>
            <a:custGeom>
              <a:avLst/>
              <a:gdLst/>
              <a:ahLst/>
              <a:cxnLst/>
              <a:rect l="l" t="t" r="r" b="b"/>
              <a:pathLst>
                <a:path w="793" h="2033" extrusionOk="0">
                  <a:moveTo>
                    <a:pt x="509" y="1"/>
                  </a:moveTo>
                  <a:lnTo>
                    <a:pt x="464" y="16"/>
                  </a:lnTo>
                  <a:lnTo>
                    <a:pt x="419" y="31"/>
                  </a:lnTo>
                  <a:lnTo>
                    <a:pt x="359" y="90"/>
                  </a:lnTo>
                  <a:lnTo>
                    <a:pt x="330" y="165"/>
                  </a:lnTo>
                  <a:lnTo>
                    <a:pt x="330" y="240"/>
                  </a:lnTo>
                  <a:lnTo>
                    <a:pt x="345" y="389"/>
                  </a:lnTo>
                  <a:lnTo>
                    <a:pt x="359" y="539"/>
                  </a:lnTo>
                  <a:lnTo>
                    <a:pt x="359" y="718"/>
                  </a:lnTo>
                  <a:lnTo>
                    <a:pt x="359" y="942"/>
                  </a:lnTo>
                  <a:lnTo>
                    <a:pt x="345" y="1166"/>
                  </a:lnTo>
                  <a:lnTo>
                    <a:pt x="300" y="1375"/>
                  </a:lnTo>
                  <a:lnTo>
                    <a:pt x="270" y="1495"/>
                  </a:lnTo>
                  <a:lnTo>
                    <a:pt x="225" y="1584"/>
                  </a:lnTo>
                  <a:lnTo>
                    <a:pt x="180" y="1689"/>
                  </a:lnTo>
                  <a:lnTo>
                    <a:pt x="120" y="1779"/>
                  </a:lnTo>
                  <a:lnTo>
                    <a:pt x="61" y="1853"/>
                  </a:lnTo>
                  <a:lnTo>
                    <a:pt x="1" y="1928"/>
                  </a:lnTo>
                  <a:lnTo>
                    <a:pt x="76" y="1988"/>
                  </a:lnTo>
                  <a:lnTo>
                    <a:pt x="150" y="2018"/>
                  </a:lnTo>
                  <a:lnTo>
                    <a:pt x="225" y="2033"/>
                  </a:lnTo>
                  <a:lnTo>
                    <a:pt x="300" y="2018"/>
                  </a:lnTo>
                  <a:lnTo>
                    <a:pt x="359" y="2003"/>
                  </a:lnTo>
                  <a:lnTo>
                    <a:pt x="434" y="1958"/>
                  </a:lnTo>
                  <a:lnTo>
                    <a:pt x="554" y="1883"/>
                  </a:lnTo>
                  <a:lnTo>
                    <a:pt x="613" y="1764"/>
                  </a:lnTo>
                  <a:lnTo>
                    <a:pt x="658" y="1644"/>
                  </a:lnTo>
                  <a:lnTo>
                    <a:pt x="703" y="1510"/>
                  </a:lnTo>
                  <a:lnTo>
                    <a:pt x="748" y="1256"/>
                  </a:lnTo>
                  <a:lnTo>
                    <a:pt x="778" y="987"/>
                  </a:lnTo>
                  <a:lnTo>
                    <a:pt x="793" y="748"/>
                  </a:lnTo>
                  <a:lnTo>
                    <a:pt x="778" y="524"/>
                  </a:lnTo>
                  <a:lnTo>
                    <a:pt x="763" y="344"/>
                  </a:lnTo>
                  <a:lnTo>
                    <a:pt x="748" y="180"/>
                  </a:lnTo>
                  <a:lnTo>
                    <a:pt x="718" y="90"/>
                  </a:lnTo>
                  <a:lnTo>
                    <a:pt x="658" y="31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2"/>
            <p:cNvSpPr/>
            <p:nvPr/>
          </p:nvSpPr>
          <p:spPr>
            <a:xfrm>
              <a:off x="-2102640" y="4604466"/>
              <a:ext cx="24828" cy="60509"/>
            </a:xfrm>
            <a:custGeom>
              <a:avLst/>
              <a:gdLst/>
              <a:ahLst/>
              <a:cxnLst/>
              <a:rect l="l" t="t" r="r" b="b"/>
              <a:pathLst>
                <a:path w="883" h="2152" extrusionOk="0">
                  <a:moveTo>
                    <a:pt x="553" y="0"/>
                  </a:moveTo>
                  <a:lnTo>
                    <a:pt x="509" y="30"/>
                  </a:lnTo>
                  <a:lnTo>
                    <a:pt x="449" y="90"/>
                  </a:lnTo>
                  <a:lnTo>
                    <a:pt x="419" y="150"/>
                  </a:lnTo>
                  <a:lnTo>
                    <a:pt x="419" y="239"/>
                  </a:lnTo>
                  <a:lnTo>
                    <a:pt x="434" y="374"/>
                  </a:lnTo>
                  <a:lnTo>
                    <a:pt x="449" y="523"/>
                  </a:lnTo>
                  <a:lnTo>
                    <a:pt x="464" y="717"/>
                  </a:lnTo>
                  <a:lnTo>
                    <a:pt x="449" y="927"/>
                  </a:lnTo>
                  <a:lnTo>
                    <a:pt x="434" y="1151"/>
                  </a:lnTo>
                  <a:lnTo>
                    <a:pt x="389" y="1375"/>
                  </a:lnTo>
                  <a:lnTo>
                    <a:pt x="359" y="1479"/>
                  </a:lnTo>
                  <a:lnTo>
                    <a:pt x="314" y="1584"/>
                  </a:lnTo>
                  <a:lnTo>
                    <a:pt x="255" y="1718"/>
                  </a:lnTo>
                  <a:lnTo>
                    <a:pt x="165" y="1823"/>
                  </a:lnTo>
                  <a:lnTo>
                    <a:pt x="90" y="1928"/>
                  </a:lnTo>
                  <a:lnTo>
                    <a:pt x="1" y="2002"/>
                  </a:lnTo>
                  <a:lnTo>
                    <a:pt x="60" y="2077"/>
                  </a:lnTo>
                  <a:lnTo>
                    <a:pt x="120" y="2122"/>
                  </a:lnTo>
                  <a:lnTo>
                    <a:pt x="195" y="2152"/>
                  </a:lnTo>
                  <a:lnTo>
                    <a:pt x="270" y="2152"/>
                  </a:lnTo>
                  <a:lnTo>
                    <a:pt x="344" y="2122"/>
                  </a:lnTo>
                  <a:lnTo>
                    <a:pt x="434" y="2077"/>
                  </a:lnTo>
                  <a:lnTo>
                    <a:pt x="524" y="2017"/>
                  </a:lnTo>
                  <a:lnTo>
                    <a:pt x="613" y="1942"/>
                  </a:lnTo>
                  <a:lnTo>
                    <a:pt x="703" y="1748"/>
                  </a:lnTo>
                  <a:lnTo>
                    <a:pt x="748" y="1629"/>
                  </a:lnTo>
                  <a:lnTo>
                    <a:pt x="792" y="1509"/>
                  </a:lnTo>
                  <a:lnTo>
                    <a:pt x="852" y="1240"/>
                  </a:lnTo>
                  <a:lnTo>
                    <a:pt x="882" y="986"/>
                  </a:lnTo>
                  <a:lnTo>
                    <a:pt x="882" y="732"/>
                  </a:lnTo>
                  <a:lnTo>
                    <a:pt x="867" y="523"/>
                  </a:lnTo>
                  <a:lnTo>
                    <a:pt x="867" y="344"/>
                  </a:lnTo>
                  <a:lnTo>
                    <a:pt x="837" y="165"/>
                  </a:lnTo>
                  <a:lnTo>
                    <a:pt x="807" y="90"/>
                  </a:lnTo>
                  <a:lnTo>
                    <a:pt x="748" y="30"/>
                  </a:lnTo>
                  <a:lnTo>
                    <a:pt x="6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2"/>
            <p:cNvSpPr/>
            <p:nvPr/>
          </p:nvSpPr>
          <p:spPr>
            <a:xfrm>
              <a:off x="-1755669" y="3757621"/>
              <a:ext cx="969548" cy="699845"/>
            </a:xfrm>
            <a:custGeom>
              <a:avLst/>
              <a:gdLst/>
              <a:ahLst/>
              <a:cxnLst/>
              <a:rect l="l" t="t" r="r" b="b"/>
              <a:pathLst>
                <a:path w="34482" h="24890" extrusionOk="0">
                  <a:moveTo>
                    <a:pt x="25383" y="0"/>
                  </a:moveTo>
                  <a:lnTo>
                    <a:pt x="25069" y="15"/>
                  </a:lnTo>
                  <a:lnTo>
                    <a:pt x="24741" y="60"/>
                  </a:lnTo>
                  <a:lnTo>
                    <a:pt x="24397" y="105"/>
                  </a:lnTo>
                  <a:lnTo>
                    <a:pt x="24039" y="180"/>
                  </a:lnTo>
                  <a:lnTo>
                    <a:pt x="23665" y="254"/>
                  </a:lnTo>
                  <a:lnTo>
                    <a:pt x="23292" y="359"/>
                  </a:lnTo>
                  <a:lnTo>
                    <a:pt x="22903" y="478"/>
                  </a:lnTo>
                  <a:lnTo>
                    <a:pt x="22500" y="598"/>
                  </a:lnTo>
                  <a:lnTo>
                    <a:pt x="21663" y="882"/>
                  </a:lnTo>
                  <a:lnTo>
                    <a:pt x="20797" y="1225"/>
                  </a:lnTo>
                  <a:lnTo>
                    <a:pt x="19915" y="1599"/>
                  </a:lnTo>
                  <a:lnTo>
                    <a:pt x="19004" y="2017"/>
                  </a:lnTo>
                  <a:lnTo>
                    <a:pt x="18078" y="2465"/>
                  </a:lnTo>
                  <a:lnTo>
                    <a:pt x="17151" y="2928"/>
                  </a:lnTo>
                  <a:lnTo>
                    <a:pt x="16225" y="3421"/>
                  </a:lnTo>
                  <a:lnTo>
                    <a:pt x="15299" y="3914"/>
                  </a:lnTo>
                  <a:lnTo>
                    <a:pt x="14373" y="4437"/>
                  </a:lnTo>
                  <a:lnTo>
                    <a:pt x="13476" y="4945"/>
                  </a:lnTo>
                  <a:lnTo>
                    <a:pt x="12595" y="5468"/>
                  </a:lnTo>
                  <a:lnTo>
                    <a:pt x="11743" y="5976"/>
                  </a:lnTo>
                  <a:lnTo>
                    <a:pt x="10160" y="6962"/>
                  </a:lnTo>
                  <a:lnTo>
                    <a:pt x="8740" y="7858"/>
                  </a:lnTo>
                  <a:lnTo>
                    <a:pt x="7560" y="8620"/>
                  </a:lnTo>
                  <a:lnTo>
                    <a:pt x="6664" y="9233"/>
                  </a:lnTo>
                  <a:lnTo>
                    <a:pt x="5887" y="9756"/>
                  </a:lnTo>
                  <a:lnTo>
                    <a:pt x="16" y="13700"/>
                  </a:lnTo>
                  <a:lnTo>
                    <a:pt x="16" y="13864"/>
                  </a:lnTo>
                  <a:lnTo>
                    <a:pt x="1" y="14058"/>
                  </a:lnTo>
                  <a:lnTo>
                    <a:pt x="1" y="14312"/>
                  </a:lnTo>
                  <a:lnTo>
                    <a:pt x="16" y="14626"/>
                  </a:lnTo>
                  <a:lnTo>
                    <a:pt x="61" y="14970"/>
                  </a:lnTo>
                  <a:lnTo>
                    <a:pt x="120" y="15373"/>
                  </a:lnTo>
                  <a:lnTo>
                    <a:pt x="210" y="15791"/>
                  </a:lnTo>
                  <a:lnTo>
                    <a:pt x="329" y="16240"/>
                  </a:lnTo>
                  <a:lnTo>
                    <a:pt x="404" y="16464"/>
                  </a:lnTo>
                  <a:lnTo>
                    <a:pt x="494" y="16688"/>
                  </a:lnTo>
                  <a:lnTo>
                    <a:pt x="598" y="16912"/>
                  </a:lnTo>
                  <a:lnTo>
                    <a:pt x="718" y="17151"/>
                  </a:lnTo>
                  <a:lnTo>
                    <a:pt x="837" y="17375"/>
                  </a:lnTo>
                  <a:lnTo>
                    <a:pt x="987" y="17599"/>
                  </a:lnTo>
                  <a:lnTo>
                    <a:pt x="1151" y="17823"/>
                  </a:lnTo>
                  <a:lnTo>
                    <a:pt x="1315" y="18047"/>
                  </a:lnTo>
                  <a:lnTo>
                    <a:pt x="1510" y="18256"/>
                  </a:lnTo>
                  <a:lnTo>
                    <a:pt x="1719" y="18466"/>
                  </a:lnTo>
                  <a:lnTo>
                    <a:pt x="1943" y="18660"/>
                  </a:lnTo>
                  <a:lnTo>
                    <a:pt x="2182" y="18854"/>
                  </a:lnTo>
                  <a:lnTo>
                    <a:pt x="2451" y="19033"/>
                  </a:lnTo>
                  <a:lnTo>
                    <a:pt x="2735" y="19212"/>
                  </a:lnTo>
                  <a:lnTo>
                    <a:pt x="3004" y="19362"/>
                  </a:lnTo>
                  <a:lnTo>
                    <a:pt x="3302" y="19496"/>
                  </a:lnTo>
                  <a:lnTo>
                    <a:pt x="3631" y="19631"/>
                  </a:lnTo>
                  <a:lnTo>
                    <a:pt x="3990" y="19750"/>
                  </a:lnTo>
                  <a:lnTo>
                    <a:pt x="4363" y="19855"/>
                  </a:lnTo>
                  <a:lnTo>
                    <a:pt x="4767" y="19945"/>
                  </a:lnTo>
                  <a:lnTo>
                    <a:pt x="5155" y="20019"/>
                  </a:lnTo>
                  <a:lnTo>
                    <a:pt x="5558" y="20064"/>
                  </a:lnTo>
                  <a:lnTo>
                    <a:pt x="5962" y="20094"/>
                  </a:lnTo>
                  <a:lnTo>
                    <a:pt x="6365" y="20109"/>
                  </a:lnTo>
                  <a:lnTo>
                    <a:pt x="6768" y="20109"/>
                  </a:lnTo>
                  <a:lnTo>
                    <a:pt x="7172" y="20094"/>
                  </a:lnTo>
                  <a:lnTo>
                    <a:pt x="7575" y="20049"/>
                  </a:lnTo>
                  <a:lnTo>
                    <a:pt x="7964" y="20004"/>
                  </a:lnTo>
                  <a:lnTo>
                    <a:pt x="8367" y="19930"/>
                  </a:lnTo>
                  <a:lnTo>
                    <a:pt x="8770" y="19855"/>
                  </a:lnTo>
                  <a:lnTo>
                    <a:pt x="9174" y="19750"/>
                  </a:lnTo>
                  <a:lnTo>
                    <a:pt x="9577" y="19646"/>
                  </a:lnTo>
                  <a:lnTo>
                    <a:pt x="9980" y="19526"/>
                  </a:lnTo>
                  <a:lnTo>
                    <a:pt x="10369" y="19392"/>
                  </a:lnTo>
                  <a:lnTo>
                    <a:pt x="10772" y="19242"/>
                  </a:lnTo>
                  <a:lnTo>
                    <a:pt x="11161" y="19093"/>
                  </a:lnTo>
                  <a:lnTo>
                    <a:pt x="11549" y="18929"/>
                  </a:lnTo>
                  <a:lnTo>
                    <a:pt x="11938" y="18749"/>
                  </a:lnTo>
                  <a:lnTo>
                    <a:pt x="12326" y="18570"/>
                  </a:lnTo>
                  <a:lnTo>
                    <a:pt x="12714" y="18376"/>
                  </a:lnTo>
                  <a:lnTo>
                    <a:pt x="13476" y="17958"/>
                  </a:lnTo>
                  <a:lnTo>
                    <a:pt x="14208" y="17524"/>
                  </a:lnTo>
                  <a:lnTo>
                    <a:pt x="14940" y="17061"/>
                  </a:lnTo>
                  <a:lnTo>
                    <a:pt x="15643" y="16583"/>
                  </a:lnTo>
                  <a:lnTo>
                    <a:pt x="16330" y="16075"/>
                  </a:lnTo>
                  <a:lnTo>
                    <a:pt x="16987" y="15582"/>
                  </a:lnTo>
                  <a:lnTo>
                    <a:pt x="17630" y="15059"/>
                  </a:lnTo>
                  <a:lnTo>
                    <a:pt x="18242" y="14551"/>
                  </a:lnTo>
                  <a:lnTo>
                    <a:pt x="18825" y="14043"/>
                  </a:lnTo>
                  <a:lnTo>
                    <a:pt x="19377" y="13550"/>
                  </a:lnTo>
                  <a:lnTo>
                    <a:pt x="19900" y="13072"/>
                  </a:lnTo>
                  <a:lnTo>
                    <a:pt x="20378" y="12594"/>
                  </a:lnTo>
                  <a:lnTo>
                    <a:pt x="21230" y="11743"/>
                  </a:lnTo>
                  <a:lnTo>
                    <a:pt x="21932" y="11011"/>
                  </a:lnTo>
                  <a:lnTo>
                    <a:pt x="22440" y="10443"/>
                  </a:lnTo>
                  <a:lnTo>
                    <a:pt x="22873" y="9950"/>
                  </a:lnTo>
                  <a:lnTo>
                    <a:pt x="22903" y="10264"/>
                  </a:lnTo>
                  <a:lnTo>
                    <a:pt x="22963" y="10622"/>
                  </a:lnTo>
                  <a:lnTo>
                    <a:pt x="23053" y="10996"/>
                  </a:lnTo>
                  <a:lnTo>
                    <a:pt x="23172" y="11384"/>
                  </a:lnTo>
                  <a:lnTo>
                    <a:pt x="23322" y="11788"/>
                  </a:lnTo>
                  <a:lnTo>
                    <a:pt x="23486" y="12221"/>
                  </a:lnTo>
                  <a:lnTo>
                    <a:pt x="23680" y="12654"/>
                  </a:lnTo>
                  <a:lnTo>
                    <a:pt x="23904" y="13117"/>
                  </a:lnTo>
                  <a:lnTo>
                    <a:pt x="24143" y="13580"/>
                  </a:lnTo>
                  <a:lnTo>
                    <a:pt x="24397" y="14073"/>
                  </a:lnTo>
                  <a:lnTo>
                    <a:pt x="24950" y="15059"/>
                  </a:lnTo>
                  <a:lnTo>
                    <a:pt x="25548" y="16075"/>
                  </a:lnTo>
                  <a:lnTo>
                    <a:pt x="26190" y="17121"/>
                  </a:lnTo>
                  <a:lnTo>
                    <a:pt x="27505" y="19227"/>
                  </a:lnTo>
                  <a:lnTo>
                    <a:pt x="28147" y="20258"/>
                  </a:lnTo>
                  <a:lnTo>
                    <a:pt x="28775" y="21274"/>
                  </a:lnTo>
                  <a:lnTo>
                    <a:pt x="29342" y="22260"/>
                  </a:lnTo>
                  <a:lnTo>
                    <a:pt x="29865" y="23201"/>
                  </a:lnTo>
                  <a:lnTo>
                    <a:pt x="30104" y="23650"/>
                  </a:lnTo>
                  <a:lnTo>
                    <a:pt x="30328" y="24083"/>
                  </a:lnTo>
                  <a:lnTo>
                    <a:pt x="30522" y="24501"/>
                  </a:lnTo>
                  <a:lnTo>
                    <a:pt x="30687" y="24889"/>
                  </a:lnTo>
                  <a:lnTo>
                    <a:pt x="31643" y="24845"/>
                  </a:lnTo>
                  <a:lnTo>
                    <a:pt x="32016" y="24830"/>
                  </a:lnTo>
                  <a:lnTo>
                    <a:pt x="34481" y="24695"/>
                  </a:lnTo>
                  <a:lnTo>
                    <a:pt x="34466" y="24486"/>
                  </a:lnTo>
                  <a:lnTo>
                    <a:pt x="34437" y="24172"/>
                  </a:lnTo>
                  <a:lnTo>
                    <a:pt x="34392" y="23784"/>
                  </a:lnTo>
                  <a:lnTo>
                    <a:pt x="34317" y="23291"/>
                  </a:lnTo>
                  <a:lnTo>
                    <a:pt x="34093" y="22081"/>
                  </a:lnTo>
                  <a:lnTo>
                    <a:pt x="33809" y="20617"/>
                  </a:lnTo>
                  <a:lnTo>
                    <a:pt x="33451" y="18929"/>
                  </a:lnTo>
                  <a:lnTo>
                    <a:pt x="33032" y="17076"/>
                  </a:lnTo>
                  <a:lnTo>
                    <a:pt x="32569" y="15104"/>
                  </a:lnTo>
                  <a:lnTo>
                    <a:pt x="32061" y="13072"/>
                  </a:lnTo>
                  <a:lnTo>
                    <a:pt x="31508" y="11026"/>
                  </a:lnTo>
                  <a:lnTo>
                    <a:pt x="31225" y="10010"/>
                  </a:lnTo>
                  <a:lnTo>
                    <a:pt x="30926" y="9009"/>
                  </a:lnTo>
                  <a:lnTo>
                    <a:pt x="30642" y="8038"/>
                  </a:lnTo>
                  <a:lnTo>
                    <a:pt x="30328" y="7097"/>
                  </a:lnTo>
                  <a:lnTo>
                    <a:pt x="30029" y="6185"/>
                  </a:lnTo>
                  <a:lnTo>
                    <a:pt x="29716" y="5304"/>
                  </a:lnTo>
                  <a:lnTo>
                    <a:pt x="29417" y="4482"/>
                  </a:lnTo>
                  <a:lnTo>
                    <a:pt x="29103" y="3705"/>
                  </a:lnTo>
                  <a:lnTo>
                    <a:pt x="28804" y="3003"/>
                  </a:lnTo>
                  <a:lnTo>
                    <a:pt x="28491" y="2346"/>
                  </a:lnTo>
                  <a:lnTo>
                    <a:pt x="28192" y="1778"/>
                  </a:lnTo>
                  <a:lnTo>
                    <a:pt x="28042" y="1524"/>
                  </a:lnTo>
                  <a:lnTo>
                    <a:pt x="27893" y="1285"/>
                  </a:lnTo>
                  <a:lnTo>
                    <a:pt x="27744" y="1061"/>
                  </a:lnTo>
                  <a:lnTo>
                    <a:pt x="27594" y="867"/>
                  </a:lnTo>
                  <a:lnTo>
                    <a:pt x="27445" y="702"/>
                  </a:lnTo>
                  <a:lnTo>
                    <a:pt x="27310" y="553"/>
                  </a:lnTo>
                  <a:lnTo>
                    <a:pt x="27131" y="404"/>
                  </a:lnTo>
                  <a:lnTo>
                    <a:pt x="26937" y="284"/>
                  </a:lnTo>
                  <a:lnTo>
                    <a:pt x="26728" y="194"/>
                  </a:lnTo>
                  <a:lnTo>
                    <a:pt x="26489" y="105"/>
                  </a:lnTo>
                  <a:lnTo>
                    <a:pt x="26250" y="60"/>
                  </a:lnTo>
                  <a:lnTo>
                    <a:pt x="25981" y="15"/>
                  </a:lnTo>
                  <a:lnTo>
                    <a:pt x="256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2"/>
            <p:cNvSpPr/>
            <p:nvPr/>
          </p:nvSpPr>
          <p:spPr>
            <a:xfrm>
              <a:off x="-884023" y="4442734"/>
              <a:ext cx="123520" cy="121861"/>
            </a:xfrm>
            <a:custGeom>
              <a:avLst/>
              <a:gdLst/>
              <a:ahLst/>
              <a:cxnLst/>
              <a:rect l="l" t="t" r="r" b="b"/>
              <a:pathLst>
                <a:path w="4393" h="4334" extrusionOk="0">
                  <a:moveTo>
                    <a:pt x="3198" y="1"/>
                  </a:moveTo>
                  <a:lnTo>
                    <a:pt x="1" y="255"/>
                  </a:lnTo>
                  <a:lnTo>
                    <a:pt x="957" y="4124"/>
                  </a:lnTo>
                  <a:lnTo>
                    <a:pt x="1211" y="4184"/>
                  </a:lnTo>
                  <a:lnTo>
                    <a:pt x="1509" y="4243"/>
                  </a:lnTo>
                  <a:lnTo>
                    <a:pt x="1913" y="4288"/>
                  </a:lnTo>
                  <a:lnTo>
                    <a:pt x="2421" y="4318"/>
                  </a:lnTo>
                  <a:lnTo>
                    <a:pt x="2705" y="4333"/>
                  </a:lnTo>
                  <a:lnTo>
                    <a:pt x="3003" y="4318"/>
                  </a:lnTo>
                  <a:lnTo>
                    <a:pt x="3332" y="4303"/>
                  </a:lnTo>
                  <a:lnTo>
                    <a:pt x="3661" y="4288"/>
                  </a:lnTo>
                  <a:lnTo>
                    <a:pt x="4019" y="4243"/>
                  </a:lnTo>
                  <a:lnTo>
                    <a:pt x="4393" y="4184"/>
                  </a:lnTo>
                  <a:lnTo>
                    <a:pt x="3198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2"/>
            <p:cNvSpPr/>
            <p:nvPr/>
          </p:nvSpPr>
          <p:spPr>
            <a:xfrm>
              <a:off x="-918467" y="4407868"/>
              <a:ext cx="163841" cy="97905"/>
            </a:xfrm>
            <a:custGeom>
              <a:avLst/>
              <a:gdLst/>
              <a:ahLst/>
              <a:cxnLst/>
              <a:rect l="l" t="t" r="r" b="b"/>
              <a:pathLst>
                <a:path w="5827" h="3482" extrusionOk="0">
                  <a:moveTo>
                    <a:pt x="5349" y="1"/>
                  </a:moveTo>
                  <a:lnTo>
                    <a:pt x="0" y="1256"/>
                  </a:lnTo>
                  <a:lnTo>
                    <a:pt x="45" y="1539"/>
                  </a:lnTo>
                  <a:lnTo>
                    <a:pt x="90" y="1838"/>
                  </a:lnTo>
                  <a:lnTo>
                    <a:pt x="150" y="2122"/>
                  </a:lnTo>
                  <a:lnTo>
                    <a:pt x="225" y="2391"/>
                  </a:lnTo>
                  <a:lnTo>
                    <a:pt x="314" y="2675"/>
                  </a:lnTo>
                  <a:lnTo>
                    <a:pt x="419" y="2944"/>
                  </a:lnTo>
                  <a:lnTo>
                    <a:pt x="523" y="3213"/>
                  </a:lnTo>
                  <a:lnTo>
                    <a:pt x="658" y="3482"/>
                  </a:lnTo>
                  <a:lnTo>
                    <a:pt x="5812" y="2316"/>
                  </a:lnTo>
                  <a:lnTo>
                    <a:pt x="5827" y="2017"/>
                  </a:lnTo>
                  <a:lnTo>
                    <a:pt x="5827" y="1719"/>
                  </a:lnTo>
                  <a:lnTo>
                    <a:pt x="5797" y="1420"/>
                  </a:lnTo>
                  <a:lnTo>
                    <a:pt x="5767" y="1121"/>
                  </a:lnTo>
                  <a:lnTo>
                    <a:pt x="5707" y="837"/>
                  </a:lnTo>
                  <a:lnTo>
                    <a:pt x="5618" y="553"/>
                  </a:lnTo>
                  <a:lnTo>
                    <a:pt x="5498" y="270"/>
                  </a:lnTo>
                  <a:lnTo>
                    <a:pt x="5349" y="1"/>
                  </a:lnTo>
                  <a:close/>
                </a:path>
              </a:pathLst>
            </a:custGeom>
            <a:solidFill>
              <a:srgbClr val="4C0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2"/>
            <p:cNvSpPr/>
            <p:nvPr/>
          </p:nvSpPr>
          <p:spPr>
            <a:xfrm>
              <a:off x="-905870" y="4511622"/>
              <a:ext cx="371376" cy="177731"/>
            </a:xfrm>
            <a:custGeom>
              <a:avLst/>
              <a:gdLst/>
              <a:ahLst/>
              <a:cxnLst/>
              <a:rect l="l" t="t" r="r" b="b"/>
              <a:pathLst>
                <a:path w="13208" h="6321" extrusionOk="0">
                  <a:moveTo>
                    <a:pt x="4886" y="1"/>
                  </a:moveTo>
                  <a:lnTo>
                    <a:pt x="4766" y="31"/>
                  </a:lnTo>
                  <a:lnTo>
                    <a:pt x="4647" y="75"/>
                  </a:lnTo>
                  <a:lnTo>
                    <a:pt x="4527" y="135"/>
                  </a:lnTo>
                  <a:lnTo>
                    <a:pt x="4408" y="210"/>
                  </a:lnTo>
                  <a:lnTo>
                    <a:pt x="4303" y="299"/>
                  </a:lnTo>
                  <a:lnTo>
                    <a:pt x="4094" y="494"/>
                  </a:lnTo>
                  <a:lnTo>
                    <a:pt x="3915" y="673"/>
                  </a:lnTo>
                  <a:lnTo>
                    <a:pt x="3765" y="837"/>
                  </a:lnTo>
                  <a:lnTo>
                    <a:pt x="3646" y="1002"/>
                  </a:lnTo>
                  <a:lnTo>
                    <a:pt x="3526" y="1032"/>
                  </a:lnTo>
                  <a:lnTo>
                    <a:pt x="3407" y="1046"/>
                  </a:lnTo>
                  <a:lnTo>
                    <a:pt x="3153" y="1046"/>
                  </a:lnTo>
                  <a:lnTo>
                    <a:pt x="2884" y="1032"/>
                  </a:lnTo>
                  <a:lnTo>
                    <a:pt x="2630" y="987"/>
                  </a:lnTo>
                  <a:lnTo>
                    <a:pt x="2361" y="942"/>
                  </a:lnTo>
                  <a:lnTo>
                    <a:pt x="2092" y="867"/>
                  </a:lnTo>
                  <a:lnTo>
                    <a:pt x="1584" y="763"/>
                  </a:lnTo>
                  <a:lnTo>
                    <a:pt x="1345" y="703"/>
                  </a:lnTo>
                  <a:lnTo>
                    <a:pt x="1106" y="673"/>
                  </a:lnTo>
                  <a:lnTo>
                    <a:pt x="897" y="673"/>
                  </a:lnTo>
                  <a:lnTo>
                    <a:pt x="703" y="688"/>
                  </a:lnTo>
                  <a:lnTo>
                    <a:pt x="613" y="703"/>
                  </a:lnTo>
                  <a:lnTo>
                    <a:pt x="524" y="733"/>
                  </a:lnTo>
                  <a:lnTo>
                    <a:pt x="449" y="778"/>
                  </a:lnTo>
                  <a:lnTo>
                    <a:pt x="374" y="822"/>
                  </a:lnTo>
                  <a:lnTo>
                    <a:pt x="314" y="882"/>
                  </a:lnTo>
                  <a:lnTo>
                    <a:pt x="255" y="957"/>
                  </a:lnTo>
                  <a:lnTo>
                    <a:pt x="210" y="1046"/>
                  </a:lnTo>
                  <a:lnTo>
                    <a:pt x="165" y="1151"/>
                  </a:lnTo>
                  <a:lnTo>
                    <a:pt x="105" y="1390"/>
                  </a:lnTo>
                  <a:lnTo>
                    <a:pt x="60" y="1689"/>
                  </a:lnTo>
                  <a:lnTo>
                    <a:pt x="31" y="2018"/>
                  </a:lnTo>
                  <a:lnTo>
                    <a:pt x="1" y="2391"/>
                  </a:lnTo>
                  <a:lnTo>
                    <a:pt x="1" y="2779"/>
                  </a:lnTo>
                  <a:lnTo>
                    <a:pt x="1" y="3198"/>
                  </a:lnTo>
                  <a:lnTo>
                    <a:pt x="31" y="4019"/>
                  </a:lnTo>
                  <a:lnTo>
                    <a:pt x="75" y="4781"/>
                  </a:lnTo>
                  <a:lnTo>
                    <a:pt x="120" y="5424"/>
                  </a:lnTo>
                  <a:lnTo>
                    <a:pt x="180" y="6021"/>
                  </a:lnTo>
                  <a:lnTo>
                    <a:pt x="2137" y="6111"/>
                  </a:lnTo>
                  <a:lnTo>
                    <a:pt x="4154" y="6186"/>
                  </a:lnTo>
                  <a:lnTo>
                    <a:pt x="6469" y="6260"/>
                  </a:lnTo>
                  <a:lnTo>
                    <a:pt x="7665" y="6290"/>
                  </a:lnTo>
                  <a:lnTo>
                    <a:pt x="8815" y="6320"/>
                  </a:lnTo>
                  <a:lnTo>
                    <a:pt x="9891" y="6320"/>
                  </a:lnTo>
                  <a:lnTo>
                    <a:pt x="10862" y="6305"/>
                  </a:lnTo>
                  <a:lnTo>
                    <a:pt x="11698" y="6275"/>
                  </a:lnTo>
                  <a:lnTo>
                    <a:pt x="12057" y="6260"/>
                  </a:lnTo>
                  <a:lnTo>
                    <a:pt x="12356" y="6230"/>
                  </a:lnTo>
                  <a:lnTo>
                    <a:pt x="12610" y="6201"/>
                  </a:lnTo>
                  <a:lnTo>
                    <a:pt x="12804" y="6156"/>
                  </a:lnTo>
                  <a:lnTo>
                    <a:pt x="12923" y="6111"/>
                  </a:lnTo>
                  <a:lnTo>
                    <a:pt x="12968" y="6081"/>
                  </a:lnTo>
                  <a:lnTo>
                    <a:pt x="12983" y="6066"/>
                  </a:lnTo>
                  <a:lnTo>
                    <a:pt x="13088" y="5812"/>
                  </a:lnTo>
                  <a:lnTo>
                    <a:pt x="13133" y="5663"/>
                  </a:lnTo>
                  <a:lnTo>
                    <a:pt x="13177" y="5513"/>
                  </a:lnTo>
                  <a:lnTo>
                    <a:pt x="13207" y="5364"/>
                  </a:lnTo>
                  <a:lnTo>
                    <a:pt x="13207" y="5215"/>
                  </a:lnTo>
                  <a:lnTo>
                    <a:pt x="13207" y="5050"/>
                  </a:lnTo>
                  <a:lnTo>
                    <a:pt x="13192" y="4901"/>
                  </a:lnTo>
                  <a:lnTo>
                    <a:pt x="13148" y="4751"/>
                  </a:lnTo>
                  <a:lnTo>
                    <a:pt x="13073" y="4602"/>
                  </a:lnTo>
                  <a:lnTo>
                    <a:pt x="12968" y="4468"/>
                  </a:lnTo>
                  <a:lnTo>
                    <a:pt x="12834" y="4333"/>
                  </a:lnTo>
                  <a:lnTo>
                    <a:pt x="12684" y="4229"/>
                  </a:lnTo>
                  <a:lnTo>
                    <a:pt x="12475" y="4124"/>
                  </a:lnTo>
                  <a:lnTo>
                    <a:pt x="12236" y="4049"/>
                  </a:lnTo>
                  <a:lnTo>
                    <a:pt x="11952" y="3975"/>
                  </a:lnTo>
                  <a:lnTo>
                    <a:pt x="11713" y="3915"/>
                  </a:lnTo>
                  <a:lnTo>
                    <a:pt x="11429" y="3810"/>
                  </a:lnTo>
                  <a:lnTo>
                    <a:pt x="11116" y="3676"/>
                  </a:lnTo>
                  <a:lnTo>
                    <a:pt x="10772" y="3511"/>
                  </a:lnTo>
                  <a:lnTo>
                    <a:pt x="10414" y="3317"/>
                  </a:lnTo>
                  <a:lnTo>
                    <a:pt x="10025" y="3093"/>
                  </a:lnTo>
                  <a:lnTo>
                    <a:pt x="9218" y="2615"/>
                  </a:lnTo>
                  <a:lnTo>
                    <a:pt x="8666" y="2257"/>
                  </a:lnTo>
                  <a:lnTo>
                    <a:pt x="8442" y="2122"/>
                  </a:lnTo>
                  <a:lnTo>
                    <a:pt x="7844" y="1734"/>
                  </a:lnTo>
                  <a:lnTo>
                    <a:pt x="7485" y="1495"/>
                  </a:lnTo>
                  <a:lnTo>
                    <a:pt x="6992" y="1166"/>
                  </a:lnTo>
                  <a:lnTo>
                    <a:pt x="6305" y="718"/>
                  </a:lnTo>
                  <a:lnTo>
                    <a:pt x="5708" y="344"/>
                  </a:lnTo>
                  <a:lnTo>
                    <a:pt x="5469" y="210"/>
                  </a:lnTo>
                  <a:lnTo>
                    <a:pt x="5274" y="90"/>
                  </a:lnTo>
                  <a:lnTo>
                    <a:pt x="5110" y="31"/>
                  </a:lnTo>
                  <a:lnTo>
                    <a:pt x="50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2"/>
            <p:cNvSpPr/>
            <p:nvPr/>
          </p:nvSpPr>
          <p:spPr>
            <a:xfrm>
              <a:off x="-726929" y="4560349"/>
              <a:ext cx="58428" cy="47490"/>
            </a:xfrm>
            <a:custGeom>
              <a:avLst/>
              <a:gdLst/>
              <a:ahLst/>
              <a:cxnLst/>
              <a:rect l="l" t="t" r="r" b="b"/>
              <a:pathLst>
                <a:path w="2078" h="1689" extrusionOk="0">
                  <a:moveTo>
                    <a:pt x="1480" y="1"/>
                  </a:moveTo>
                  <a:lnTo>
                    <a:pt x="1345" y="45"/>
                  </a:lnTo>
                  <a:lnTo>
                    <a:pt x="1181" y="120"/>
                  </a:lnTo>
                  <a:lnTo>
                    <a:pt x="1062" y="195"/>
                  </a:lnTo>
                  <a:lnTo>
                    <a:pt x="942" y="270"/>
                  </a:lnTo>
                  <a:lnTo>
                    <a:pt x="733" y="449"/>
                  </a:lnTo>
                  <a:lnTo>
                    <a:pt x="539" y="658"/>
                  </a:lnTo>
                  <a:lnTo>
                    <a:pt x="374" y="852"/>
                  </a:lnTo>
                  <a:lnTo>
                    <a:pt x="240" y="1046"/>
                  </a:lnTo>
                  <a:lnTo>
                    <a:pt x="135" y="1196"/>
                  </a:lnTo>
                  <a:lnTo>
                    <a:pt x="31" y="1360"/>
                  </a:lnTo>
                  <a:lnTo>
                    <a:pt x="16" y="1405"/>
                  </a:lnTo>
                  <a:lnTo>
                    <a:pt x="1" y="1450"/>
                  </a:lnTo>
                  <a:lnTo>
                    <a:pt x="16" y="1525"/>
                  </a:lnTo>
                  <a:lnTo>
                    <a:pt x="46" y="1599"/>
                  </a:lnTo>
                  <a:lnTo>
                    <a:pt x="76" y="1644"/>
                  </a:lnTo>
                  <a:lnTo>
                    <a:pt x="120" y="1659"/>
                  </a:lnTo>
                  <a:lnTo>
                    <a:pt x="165" y="1689"/>
                  </a:lnTo>
                  <a:lnTo>
                    <a:pt x="255" y="1689"/>
                  </a:lnTo>
                  <a:lnTo>
                    <a:pt x="300" y="1674"/>
                  </a:lnTo>
                  <a:lnTo>
                    <a:pt x="374" y="1644"/>
                  </a:lnTo>
                  <a:lnTo>
                    <a:pt x="419" y="1569"/>
                  </a:lnTo>
                  <a:lnTo>
                    <a:pt x="509" y="1450"/>
                  </a:lnTo>
                  <a:lnTo>
                    <a:pt x="599" y="1315"/>
                  </a:lnTo>
                  <a:lnTo>
                    <a:pt x="718" y="1151"/>
                  </a:lnTo>
                  <a:lnTo>
                    <a:pt x="852" y="972"/>
                  </a:lnTo>
                  <a:lnTo>
                    <a:pt x="1017" y="807"/>
                  </a:lnTo>
                  <a:lnTo>
                    <a:pt x="1196" y="643"/>
                  </a:lnTo>
                  <a:lnTo>
                    <a:pt x="1301" y="583"/>
                  </a:lnTo>
                  <a:lnTo>
                    <a:pt x="1390" y="524"/>
                  </a:lnTo>
                  <a:lnTo>
                    <a:pt x="1585" y="434"/>
                  </a:lnTo>
                  <a:lnTo>
                    <a:pt x="1764" y="389"/>
                  </a:lnTo>
                  <a:lnTo>
                    <a:pt x="1928" y="374"/>
                  </a:lnTo>
                  <a:lnTo>
                    <a:pt x="2078" y="389"/>
                  </a:lnTo>
                  <a:lnTo>
                    <a:pt x="2078" y="285"/>
                  </a:lnTo>
                  <a:lnTo>
                    <a:pt x="2033" y="210"/>
                  </a:lnTo>
                  <a:lnTo>
                    <a:pt x="1988" y="150"/>
                  </a:lnTo>
                  <a:lnTo>
                    <a:pt x="1913" y="90"/>
                  </a:lnTo>
                  <a:lnTo>
                    <a:pt x="1824" y="60"/>
                  </a:lnTo>
                  <a:lnTo>
                    <a:pt x="1719" y="31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2"/>
            <p:cNvSpPr/>
            <p:nvPr/>
          </p:nvSpPr>
          <p:spPr>
            <a:xfrm>
              <a:off x="-745824" y="4544379"/>
              <a:ext cx="50443" cy="45832"/>
            </a:xfrm>
            <a:custGeom>
              <a:avLst/>
              <a:gdLst/>
              <a:ahLst/>
              <a:cxnLst/>
              <a:rect l="l" t="t" r="r" b="b"/>
              <a:pathLst>
                <a:path w="1794" h="1630" extrusionOk="0">
                  <a:moveTo>
                    <a:pt x="1300" y="1"/>
                  </a:moveTo>
                  <a:lnTo>
                    <a:pt x="1181" y="61"/>
                  </a:lnTo>
                  <a:lnTo>
                    <a:pt x="1061" y="135"/>
                  </a:lnTo>
                  <a:lnTo>
                    <a:pt x="942" y="210"/>
                  </a:lnTo>
                  <a:lnTo>
                    <a:pt x="718" y="404"/>
                  </a:lnTo>
                  <a:lnTo>
                    <a:pt x="524" y="599"/>
                  </a:lnTo>
                  <a:lnTo>
                    <a:pt x="359" y="793"/>
                  </a:lnTo>
                  <a:lnTo>
                    <a:pt x="225" y="987"/>
                  </a:lnTo>
                  <a:lnTo>
                    <a:pt x="120" y="1136"/>
                  </a:lnTo>
                  <a:lnTo>
                    <a:pt x="31" y="1301"/>
                  </a:lnTo>
                  <a:lnTo>
                    <a:pt x="1" y="1346"/>
                  </a:lnTo>
                  <a:lnTo>
                    <a:pt x="1" y="1390"/>
                  </a:lnTo>
                  <a:lnTo>
                    <a:pt x="1" y="1480"/>
                  </a:lnTo>
                  <a:lnTo>
                    <a:pt x="45" y="1555"/>
                  </a:lnTo>
                  <a:lnTo>
                    <a:pt x="75" y="1585"/>
                  </a:lnTo>
                  <a:lnTo>
                    <a:pt x="120" y="1614"/>
                  </a:lnTo>
                  <a:lnTo>
                    <a:pt x="150" y="1629"/>
                  </a:lnTo>
                  <a:lnTo>
                    <a:pt x="284" y="1629"/>
                  </a:lnTo>
                  <a:lnTo>
                    <a:pt x="359" y="1585"/>
                  </a:lnTo>
                  <a:lnTo>
                    <a:pt x="419" y="1525"/>
                  </a:lnTo>
                  <a:lnTo>
                    <a:pt x="494" y="1390"/>
                  </a:lnTo>
                  <a:lnTo>
                    <a:pt x="583" y="1256"/>
                  </a:lnTo>
                  <a:lnTo>
                    <a:pt x="703" y="1092"/>
                  </a:lnTo>
                  <a:lnTo>
                    <a:pt x="852" y="912"/>
                  </a:lnTo>
                  <a:lnTo>
                    <a:pt x="1017" y="748"/>
                  </a:lnTo>
                  <a:lnTo>
                    <a:pt x="1196" y="584"/>
                  </a:lnTo>
                  <a:lnTo>
                    <a:pt x="1285" y="524"/>
                  </a:lnTo>
                  <a:lnTo>
                    <a:pt x="1390" y="464"/>
                  </a:lnTo>
                  <a:lnTo>
                    <a:pt x="1495" y="404"/>
                  </a:lnTo>
                  <a:lnTo>
                    <a:pt x="1599" y="374"/>
                  </a:lnTo>
                  <a:lnTo>
                    <a:pt x="1704" y="345"/>
                  </a:lnTo>
                  <a:lnTo>
                    <a:pt x="1793" y="330"/>
                  </a:lnTo>
                  <a:lnTo>
                    <a:pt x="1778" y="225"/>
                  </a:lnTo>
                  <a:lnTo>
                    <a:pt x="1734" y="150"/>
                  </a:lnTo>
                  <a:lnTo>
                    <a:pt x="1674" y="91"/>
                  </a:lnTo>
                  <a:lnTo>
                    <a:pt x="1614" y="61"/>
                  </a:lnTo>
                  <a:lnTo>
                    <a:pt x="1539" y="31"/>
                  </a:lnTo>
                  <a:lnTo>
                    <a:pt x="1465" y="16"/>
                  </a:lnTo>
                  <a:lnTo>
                    <a:pt x="13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2"/>
            <p:cNvSpPr/>
            <p:nvPr/>
          </p:nvSpPr>
          <p:spPr>
            <a:xfrm>
              <a:off x="-700864" y="4575055"/>
              <a:ext cx="54211" cy="47069"/>
            </a:xfrm>
            <a:custGeom>
              <a:avLst/>
              <a:gdLst/>
              <a:ahLst/>
              <a:cxnLst/>
              <a:rect l="l" t="t" r="r" b="b"/>
              <a:pathLst>
                <a:path w="1928" h="1674" extrusionOk="0">
                  <a:moveTo>
                    <a:pt x="1375" y="1"/>
                  </a:moveTo>
                  <a:lnTo>
                    <a:pt x="1180" y="105"/>
                  </a:lnTo>
                  <a:lnTo>
                    <a:pt x="1061" y="165"/>
                  </a:lnTo>
                  <a:lnTo>
                    <a:pt x="941" y="255"/>
                  </a:lnTo>
                  <a:lnTo>
                    <a:pt x="717" y="434"/>
                  </a:lnTo>
                  <a:lnTo>
                    <a:pt x="523" y="628"/>
                  </a:lnTo>
                  <a:lnTo>
                    <a:pt x="359" y="837"/>
                  </a:lnTo>
                  <a:lnTo>
                    <a:pt x="224" y="1016"/>
                  </a:lnTo>
                  <a:lnTo>
                    <a:pt x="120" y="1181"/>
                  </a:lnTo>
                  <a:lnTo>
                    <a:pt x="15" y="1330"/>
                  </a:lnTo>
                  <a:lnTo>
                    <a:pt x="0" y="1375"/>
                  </a:lnTo>
                  <a:lnTo>
                    <a:pt x="0" y="1420"/>
                  </a:lnTo>
                  <a:lnTo>
                    <a:pt x="0" y="1509"/>
                  </a:lnTo>
                  <a:lnTo>
                    <a:pt x="45" y="1584"/>
                  </a:lnTo>
                  <a:lnTo>
                    <a:pt x="75" y="1614"/>
                  </a:lnTo>
                  <a:lnTo>
                    <a:pt x="105" y="1644"/>
                  </a:lnTo>
                  <a:lnTo>
                    <a:pt x="150" y="1659"/>
                  </a:lnTo>
                  <a:lnTo>
                    <a:pt x="194" y="1674"/>
                  </a:lnTo>
                  <a:lnTo>
                    <a:pt x="284" y="1659"/>
                  </a:lnTo>
                  <a:lnTo>
                    <a:pt x="359" y="1614"/>
                  </a:lnTo>
                  <a:lnTo>
                    <a:pt x="418" y="1554"/>
                  </a:lnTo>
                  <a:lnTo>
                    <a:pt x="493" y="1420"/>
                  </a:lnTo>
                  <a:lnTo>
                    <a:pt x="583" y="1285"/>
                  </a:lnTo>
                  <a:lnTo>
                    <a:pt x="702" y="1121"/>
                  </a:lnTo>
                  <a:lnTo>
                    <a:pt x="837" y="957"/>
                  </a:lnTo>
                  <a:lnTo>
                    <a:pt x="1001" y="777"/>
                  </a:lnTo>
                  <a:lnTo>
                    <a:pt x="1195" y="628"/>
                  </a:lnTo>
                  <a:lnTo>
                    <a:pt x="1285" y="553"/>
                  </a:lnTo>
                  <a:lnTo>
                    <a:pt x="1390" y="494"/>
                  </a:lnTo>
                  <a:lnTo>
                    <a:pt x="1524" y="434"/>
                  </a:lnTo>
                  <a:lnTo>
                    <a:pt x="1673" y="389"/>
                  </a:lnTo>
                  <a:lnTo>
                    <a:pt x="1808" y="359"/>
                  </a:lnTo>
                  <a:lnTo>
                    <a:pt x="1927" y="359"/>
                  </a:lnTo>
                  <a:lnTo>
                    <a:pt x="1927" y="255"/>
                  </a:lnTo>
                  <a:lnTo>
                    <a:pt x="1898" y="180"/>
                  </a:lnTo>
                  <a:lnTo>
                    <a:pt x="1853" y="105"/>
                  </a:lnTo>
                  <a:lnTo>
                    <a:pt x="1793" y="60"/>
                  </a:lnTo>
                  <a:lnTo>
                    <a:pt x="1718" y="30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2"/>
            <p:cNvSpPr/>
            <p:nvPr/>
          </p:nvSpPr>
          <p:spPr>
            <a:xfrm>
              <a:off x="-765563" y="2987229"/>
              <a:ext cx="62618" cy="161732"/>
            </a:xfrm>
            <a:custGeom>
              <a:avLst/>
              <a:gdLst/>
              <a:ahLst/>
              <a:cxnLst/>
              <a:rect l="l" t="t" r="r" b="b"/>
              <a:pathLst>
                <a:path w="2227" h="5752" extrusionOk="0">
                  <a:moveTo>
                    <a:pt x="927" y="0"/>
                  </a:moveTo>
                  <a:lnTo>
                    <a:pt x="822" y="15"/>
                  </a:lnTo>
                  <a:lnTo>
                    <a:pt x="733" y="30"/>
                  </a:lnTo>
                  <a:lnTo>
                    <a:pt x="628" y="60"/>
                  </a:lnTo>
                  <a:lnTo>
                    <a:pt x="538" y="105"/>
                  </a:lnTo>
                  <a:lnTo>
                    <a:pt x="464" y="150"/>
                  </a:lnTo>
                  <a:lnTo>
                    <a:pt x="389" y="209"/>
                  </a:lnTo>
                  <a:lnTo>
                    <a:pt x="314" y="269"/>
                  </a:lnTo>
                  <a:lnTo>
                    <a:pt x="254" y="344"/>
                  </a:lnTo>
                  <a:lnTo>
                    <a:pt x="195" y="418"/>
                  </a:lnTo>
                  <a:lnTo>
                    <a:pt x="135" y="493"/>
                  </a:lnTo>
                  <a:lnTo>
                    <a:pt x="90" y="568"/>
                  </a:lnTo>
                  <a:lnTo>
                    <a:pt x="60" y="657"/>
                  </a:lnTo>
                  <a:lnTo>
                    <a:pt x="30" y="762"/>
                  </a:lnTo>
                  <a:lnTo>
                    <a:pt x="15" y="852"/>
                  </a:lnTo>
                  <a:lnTo>
                    <a:pt x="0" y="956"/>
                  </a:lnTo>
                  <a:lnTo>
                    <a:pt x="0" y="1046"/>
                  </a:lnTo>
                  <a:lnTo>
                    <a:pt x="269" y="4826"/>
                  </a:lnTo>
                  <a:lnTo>
                    <a:pt x="284" y="4930"/>
                  </a:lnTo>
                  <a:lnTo>
                    <a:pt x="299" y="5020"/>
                  </a:lnTo>
                  <a:lnTo>
                    <a:pt x="329" y="5124"/>
                  </a:lnTo>
                  <a:lnTo>
                    <a:pt x="374" y="5214"/>
                  </a:lnTo>
                  <a:lnTo>
                    <a:pt x="419" y="5289"/>
                  </a:lnTo>
                  <a:lnTo>
                    <a:pt x="464" y="5363"/>
                  </a:lnTo>
                  <a:lnTo>
                    <a:pt x="538" y="5438"/>
                  </a:lnTo>
                  <a:lnTo>
                    <a:pt x="598" y="5498"/>
                  </a:lnTo>
                  <a:lnTo>
                    <a:pt x="673" y="5558"/>
                  </a:lnTo>
                  <a:lnTo>
                    <a:pt x="747" y="5617"/>
                  </a:lnTo>
                  <a:lnTo>
                    <a:pt x="837" y="5662"/>
                  </a:lnTo>
                  <a:lnTo>
                    <a:pt x="927" y="5692"/>
                  </a:lnTo>
                  <a:lnTo>
                    <a:pt x="1016" y="5722"/>
                  </a:lnTo>
                  <a:lnTo>
                    <a:pt x="1121" y="5737"/>
                  </a:lnTo>
                  <a:lnTo>
                    <a:pt x="1211" y="5752"/>
                  </a:lnTo>
                  <a:lnTo>
                    <a:pt x="1315" y="5752"/>
                  </a:lnTo>
                  <a:lnTo>
                    <a:pt x="1420" y="5737"/>
                  </a:lnTo>
                  <a:lnTo>
                    <a:pt x="1509" y="5707"/>
                  </a:lnTo>
                  <a:lnTo>
                    <a:pt x="1599" y="5677"/>
                  </a:lnTo>
                  <a:lnTo>
                    <a:pt x="1689" y="5647"/>
                  </a:lnTo>
                  <a:lnTo>
                    <a:pt x="1778" y="5588"/>
                  </a:lnTo>
                  <a:lnTo>
                    <a:pt x="1853" y="5543"/>
                  </a:lnTo>
                  <a:lnTo>
                    <a:pt x="1928" y="5483"/>
                  </a:lnTo>
                  <a:lnTo>
                    <a:pt x="1987" y="5408"/>
                  </a:lnTo>
                  <a:lnTo>
                    <a:pt x="2047" y="5334"/>
                  </a:lnTo>
                  <a:lnTo>
                    <a:pt x="2092" y="5259"/>
                  </a:lnTo>
                  <a:lnTo>
                    <a:pt x="2137" y="5169"/>
                  </a:lnTo>
                  <a:lnTo>
                    <a:pt x="2182" y="5080"/>
                  </a:lnTo>
                  <a:lnTo>
                    <a:pt x="2197" y="4990"/>
                  </a:lnTo>
                  <a:lnTo>
                    <a:pt x="2226" y="4900"/>
                  </a:lnTo>
                  <a:lnTo>
                    <a:pt x="2226" y="4796"/>
                  </a:lnTo>
                  <a:lnTo>
                    <a:pt x="2226" y="4691"/>
                  </a:lnTo>
                  <a:lnTo>
                    <a:pt x="1973" y="911"/>
                  </a:lnTo>
                  <a:lnTo>
                    <a:pt x="1943" y="777"/>
                  </a:lnTo>
                  <a:lnTo>
                    <a:pt x="1913" y="643"/>
                  </a:lnTo>
                  <a:lnTo>
                    <a:pt x="1853" y="508"/>
                  </a:lnTo>
                  <a:lnTo>
                    <a:pt x="1778" y="404"/>
                  </a:lnTo>
                  <a:lnTo>
                    <a:pt x="1689" y="299"/>
                  </a:lnTo>
                  <a:lnTo>
                    <a:pt x="1599" y="209"/>
                  </a:lnTo>
                  <a:lnTo>
                    <a:pt x="1479" y="135"/>
                  </a:lnTo>
                  <a:lnTo>
                    <a:pt x="1360" y="75"/>
                  </a:lnTo>
                  <a:lnTo>
                    <a:pt x="1255" y="30"/>
                  </a:lnTo>
                  <a:lnTo>
                    <a:pt x="1151" y="15"/>
                  </a:lnTo>
                  <a:lnTo>
                    <a:pt x="103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2"/>
            <p:cNvSpPr/>
            <p:nvPr/>
          </p:nvSpPr>
          <p:spPr>
            <a:xfrm>
              <a:off x="-711802" y="2966225"/>
              <a:ext cx="134880" cy="168874"/>
            </a:xfrm>
            <a:custGeom>
              <a:avLst/>
              <a:gdLst/>
              <a:ahLst/>
              <a:cxnLst/>
              <a:rect l="l" t="t" r="r" b="b"/>
              <a:pathLst>
                <a:path w="4797" h="6006" extrusionOk="0">
                  <a:moveTo>
                    <a:pt x="3855" y="0"/>
                  </a:moveTo>
                  <a:lnTo>
                    <a:pt x="3691" y="15"/>
                  </a:lnTo>
                  <a:lnTo>
                    <a:pt x="3526" y="45"/>
                  </a:lnTo>
                  <a:lnTo>
                    <a:pt x="3377" y="105"/>
                  </a:lnTo>
                  <a:lnTo>
                    <a:pt x="3243" y="179"/>
                  </a:lnTo>
                  <a:lnTo>
                    <a:pt x="3108" y="284"/>
                  </a:lnTo>
                  <a:lnTo>
                    <a:pt x="3004" y="418"/>
                  </a:lnTo>
                  <a:lnTo>
                    <a:pt x="180" y="4467"/>
                  </a:lnTo>
                  <a:lnTo>
                    <a:pt x="135" y="4557"/>
                  </a:lnTo>
                  <a:lnTo>
                    <a:pt x="90" y="4646"/>
                  </a:lnTo>
                  <a:lnTo>
                    <a:pt x="46" y="4736"/>
                  </a:lnTo>
                  <a:lnTo>
                    <a:pt x="31" y="4826"/>
                  </a:lnTo>
                  <a:lnTo>
                    <a:pt x="16" y="4915"/>
                  </a:lnTo>
                  <a:lnTo>
                    <a:pt x="1" y="5020"/>
                  </a:lnTo>
                  <a:lnTo>
                    <a:pt x="16" y="5109"/>
                  </a:lnTo>
                  <a:lnTo>
                    <a:pt x="16" y="5199"/>
                  </a:lnTo>
                  <a:lnTo>
                    <a:pt x="46" y="5289"/>
                  </a:lnTo>
                  <a:lnTo>
                    <a:pt x="75" y="5378"/>
                  </a:lnTo>
                  <a:lnTo>
                    <a:pt x="105" y="5468"/>
                  </a:lnTo>
                  <a:lnTo>
                    <a:pt x="150" y="5558"/>
                  </a:lnTo>
                  <a:lnTo>
                    <a:pt x="210" y="5632"/>
                  </a:lnTo>
                  <a:lnTo>
                    <a:pt x="270" y="5707"/>
                  </a:lnTo>
                  <a:lnTo>
                    <a:pt x="344" y="5767"/>
                  </a:lnTo>
                  <a:lnTo>
                    <a:pt x="434" y="5842"/>
                  </a:lnTo>
                  <a:lnTo>
                    <a:pt x="509" y="5886"/>
                  </a:lnTo>
                  <a:lnTo>
                    <a:pt x="598" y="5931"/>
                  </a:lnTo>
                  <a:lnTo>
                    <a:pt x="688" y="5961"/>
                  </a:lnTo>
                  <a:lnTo>
                    <a:pt x="793" y="5991"/>
                  </a:lnTo>
                  <a:lnTo>
                    <a:pt x="882" y="6006"/>
                  </a:lnTo>
                  <a:lnTo>
                    <a:pt x="1061" y="6006"/>
                  </a:lnTo>
                  <a:lnTo>
                    <a:pt x="1166" y="5991"/>
                  </a:lnTo>
                  <a:lnTo>
                    <a:pt x="1256" y="5976"/>
                  </a:lnTo>
                  <a:lnTo>
                    <a:pt x="1345" y="5946"/>
                  </a:lnTo>
                  <a:lnTo>
                    <a:pt x="1435" y="5901"/>
                  </a:lnTo>
                  <a:lnTo>
                    <a:pt x="1510" y="5856"/>
                  </a:lnTo>
                  <a:lnTo>
                    <a:pt x="1599" y="5812"/>
                  </a:lnTo>
                  <a:lnTo>
                    <a:pt x="1659" y="5737"/>
                  </a:lnTo>
                  <a:lnTo>
                    <a:pt x="1734" y="5677"/>
                  </a:lnTo>
                  <a:lnTo>
                    <a:pt x="1794" y="5588"/>
                  </a:lnTo>
                  <a:lnTo>
                    <a:pt x="4617" y="1554"/>
                  </a:lnTo>
                  <a:lnTo>
                    <a:pt x="4662" y="1464"/>
                  </a:lnTo>
                  <a:lnTo>
                    <a:pt x="4707" y="1375"/>
                  </a:lnTo>
                  <a:lnTo>
                    <a:pt x="4752" y="1285"/>
                  </a:lnTo>
                  <a:lnTo>
                    <a:pt x="4766" y="1195"/>
                  </a:lnTo>
                  <a:lnTo>
                    <a:pt x="4781" y="1091"/>
                  </a:lnTo>
                  <a:lnTo>
                    <a:pt x="4796" y="1001"/>
                  </a:lnTo>
                  <a:lnTo>
                    <a:pt x="4781" y="911"/>
                  </a:lnTo>
                  <a:lnTo>
                    <a:pt x="4781" y="807"/>
                  </a:lnTo>
                  <a:lnTo>
                    <a:pt x="4752" y="717"/>
                  </a:lnTo>
                  <a:lnTo>
                    <a:pt x="4722" y="628"/>
                  </a:lnTo>
                  <a:lnTo>
                    <a:pt x="4692" y="538"/>
                  </a:lnTo>
                  <a:lnTo>
                    <a:pt x="4647" y="463"/>
                  </a:lnTo>
                  <a:lnTo>
                    <a:pt x="4587" y="389"/>
                  </a:lnTo>
                  <a:lnTo>
                    <a:pt x="4527" y="314"/>
                  </a:lnTo>
                  <a:lnTo>
                    <a:pt x="4453" y="239"/>
                  </a:lnTo>
                  <a:lnTo>
                    <a:pt x="4363" y="179"/>
                  </a:lnTo>
                  <a:lnTo>
                    <a:pt x="4273" y="120"/>
                  </a:lnTo>
                  <a:lnTo>
                    <a:pt x="4184" y="75"/>
                  </a:lnTo>
                  <a:lnTo>
                    <a:pt x="4020" y="30"/>
                  </a:lnTo>
                  <a:lnTo>
                    <a:pt x="385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2"/>
            <p:cNvSpPr/>
            <p:nvPr/>
          </p:nvSpPr>
          <p:spPr>
            <a:xfrm>
              <a:off x="-639118" y="2997295"/>
              <a:ext cx="137382" cy="166793"/>
            </a:xfrm>
            <a:custGeom>
              <a:avLst/>
              <a:gdLst/>
              <a:ahLst/>
              <a:cxnLst/>
              <a:rect l="l" t="t" r="r" b="b"/>
              <a:pathLst>
                <a:path w="4886" h="5932" extrusionOk="0">
                  <a:moveTo>
                    <a:pt x="3959" y="1"/>
                  </a:moveTo>
                  <a:lnTo>
                    <a:pt x="3795" y="16"/>
                  </a:lnTo>
                  <a:lnTo>
                    <a:pt x="3646" y="46"/>
                  </a:lnTo>
                  <a:lnTo>
                    <a:pt x="3496" y="90"/>
                  </a:lnTo>
                  <a:lnTo>
                    <a:pt x="3347" y="165"/>
                  </a:lnTo>
                  <a:lnTo>
                    <a:pt x="3227" y="270"/>
                  </a:lnTo>
                  <a:lnTo>
                    <a:pt x="3108" y="404"/>
                  </a:lnTo>
                  <a:lnTo>
                    <a:pt x="180" y="4363"/>
                  </a:lnTo>
                  <a:lnTo>
                    <a:pt x="135" y="4453"/>
                  </a:lnTo>
                  <a:lnTo>
                    <a:pt x="90" y="4542"/>
                  </a:lnTo>
                  <a:lnTo>
                    <a:pt x="45" y="4632"/>
                  </a:lnTo>
                  <a:lnTo>
                    <a:pt x="15" y="4722"/>
                  </a:lnTo>
                  <a:lnTo>
                    <a:pt x="0" y="4811"/>
                  </a:lnTo>
                  <a:lnTo>
                    <a:pt x="0" y="4901"/>
                  </a:lnTo>
                  <a:lnTo>
                    <a:pt x="0" y="5005"/>
                  </a:lnTo>
                  <a:lnTo>
                    <a:pt x="0" y="5095"/>
                  </a:lnTo>
                  <a:lnTo>
                    <a:pt x="15" y="5185"/>
                  </a:lnTo>
                  <a:lnTo>
                    <a:pt x="45" y="5274"/>
                  </a:lnTo>
                  <a:lnTo>
                    <a:pt x="90" y="5364"/>
                  </a:lnTo>
                  <a:lnTo>
                    <a:pt x="135" y="5454"/>
                  </a:lnTo>
                  <a:lnTo>
                    <a:pt x="180" y="5528"/>
                  </a:lnTo>
                  <a:lnTo>
                    <a:pt x="239" y="5603"/>
                  </a:lnTo>
                  <a:lnTo>
                    <a:pt x="314" y="5678"/>
                  </a:lnTo>
                  <a:lnTo>
                    <a:pt x="389" y="5737"/>
                  </a:lnTo>
                  <a:lnTo>
                    <a:pt x="478" y="5797"/>
                  </a:lnTo>
                  <a:lnTo>
                    <a:pt x="568" y="5842"/>
                  </a:lnTo>
                  <a:lnTo>
                    <a:pt x="658" y="5872"/>
                  </a:lnTo>
                  <a:lnTo>
                    <a:pt x="747" y="5902"/>
                  </a:lnTo>
                  <a:lnTo>
                    <a:pt x="837" y="5917"/>
                  </a:lnTo>
                  <a:lnTo>
                    <a:pt x="927" y="5932"/>
                  </a:lnTo>
                  <a:lnTo>
                    <a:pt x="1031" y="5932"/>
                  </a:lnTo>
                  <a:lnTo>
                    <a:pt x="1121" y="5917"/>
                  </a:lnTo>
                  <a:lnTo>
                    <a:pt x="1210" y="5902"/>
                  </a:lnTo>
                  <a:lnTo>
                    <a:pt x="1300" y="5872"/>
                  </a:lnTo>
                  <a:lnTo>
                    <a:pt x="1390" y="5842"/>
                  </a:lnTo>
                  <a:lnTo>
                    <a:pt x="1479" y="5797"/>
                  </a:lnTo>
                  <a:lnTo>
                    <a:pt x="1554" y="5737"/>
                  </a:lnTo>
                  <a:lnTo>
                    <a:pt x="1629" y="5678"/>
                  </a:lnTo>
                  <a:lnTo>
                    <a:pt x="1703" y="5618"/>
                  </a:lnTo>
                  <a:lnTo>
                    <a:pt x="1763" y="5528"/>
                  </a:lnTo>
                  <a:lnTo>
                    <a:pt x="4691" y="1569"/>
                  </a:lnTo>
                  <a:lnTo>
                    <a:pt x="4751" y="1480"/>
                  </a:lnTo>
                  <a:lnTo>
                    <a:pt x="4796" y="1405"/>
                  </a:lnTo>
                  <a:lnTo>
                    <a:pt x="4841" y="1315"/>
                  </a:lnTo>
                  <a:lnTo>
                    <a:pt x="4856" y="1211"/>
                  </a:lnTo>
                  <a:lnTo>
                    <a:pt x="4886" y="1121"/>
                  </a:lnTo>
                  <a:lnTo>
                    <a:pt x="4886" y="1032"/>
                  </a:lnTo>
                  <a:lnTo>
                    <a:pt x="4886" y="927"/>
                  </a:lnTo>
                  <a:lnTo>
                    <a:pt x="4871" y="837"/>
                  </a:lnTo>
                  <a:lnTo>
                    <a:pt x="4856" y="748"/>
                  </a:lnTo>
                  <a:lnTo>
                    <a:pt x="4826" y="658"/>
                  </a:lnTo>
                  <a:lnTo>
                    <a:pt x="4796" y="568"/>
                  </a:lnTo>
                  <a:lnTo>
                    <a:pt x="4751" y="479"/>
                  </a:lnTo>
                  <a:lnTo>
                    <a:pt x="4691" y="404"/>
                  </a:lnTo>
                  <a:lnTo>
                    <a:pt x="4632" y="329"/>
                  </a:lnTo>
                  <a:lnTo>
                    <a:pt x="4572" y="255"/>
                  </a:lnTo>
                  <a:lnTo>
                    <a:pt x="4482" y="195"/>
                  </a:lnTo>
                  <a:lnTo>
                    <a:pt x="4378" y="120"/>
                  </a:lnTo>
                  <a:lnTo>
                    <a:pt x="4273" y="75"/>
                  </a:lnTo>
                  <a:lnTo>
                    <a:pt x="4124" y="31"/>
                  </a:lnTo>
                  <a:lnTo>
                    <a:pt x="39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2"/>
            <p:cNvSpPr/>
            <p:nvPr/>
          </p:nvSpPr>
          <p:spPr>
            <a:xfrm>
              <a:off x="-598797" y="3059885"/>
              <a:ext cx="141178" cy="164291"/>
            </a:xfrm>
            <a:custGeom>
              <a:avLst/>
              <a:gdLst/>
              <a:ahLst/>
              <a:cxnLst/>
              <a:rect l="l" t="t" r="r" b="b"/>
              <a:pathLst>
                <a:path w="5021" h="5843" extrusionOk="0">
                  <a:moveTo>
                    <a:pt x="3945" y="1"/>
                  </a:moveTo>
                  <a:lnTo>
                    <a:pt x="3780" y="31"/>
                  </a:lnTo>
                  <a:lnTo>
                    <a:pt x="3631" y="90"/>
                  </a:lnTo>
                  <a:lnTo>
                    <a:pt x="3496" y="165"/>
                  </a:lnTo>
                  <a:lnTo>
                    <a:pt x="3377" y="255"/>
                  </a:lnTo>
                  <a:lnTo>
                    <a:pt x="3257" y="374"/>
                  </a:lnTo>
                  <a:lnTo>
                    <a:pt x="210" y="4244"/>
                  </a:lnTo>
                  <a:lnTo>
                    <a:pt x="150" y="4333"/>
                  </a:lnTo>
                  <a:lnTo>
                    <a:pt x="105" y="4408"/>
                  </a:lnTo>
                  <a:lnTo>
                    <a:pt x="60" y="4497"/>
                  </a:lnTo>
                  <a:lnTo>
                    <a:pt x="30" y="4587"/>
                  </a:lnTo>
                  <a:lnTo>
                    <a:pt x="15" y="4692"/>
                  </a:lnTo>
                  <a:lnTo>
                    <a:pt x="1" y="4781"/>
                  </a:lnTo>
                  <a:lnTo>
                    <a:pt x="1" y="4871"/>
                  </a:lnTo>
                  <a:lnTo>
                    <a:pt x="1" y="4976"/>
                  </a:lnTo>
                  <a:lnTo>
                    <a:pt x="15" y="5065"/>
                  </a:lnTo>
                  <a:lnTo>
                    <a:pt x="45" y="5155"/>
                  </a:lnTo>
                  <a:lnTo>
                    <a:pt x="75" y="5244"/>
                  </a:lnTo>
                  <a:lnTo>
                    <a:pt x="120" y="5334"/>
                  </a:lnTo>
                  <a:lnTo>
                    <a:pt x="165" y="5409"/>
                  </a:lnTo>
                  <a:lnTo>
                    <a:pt x="225" y="5483"/>
                  </a:lnTo>
                  <a:lnTo>
                    <a:pt x="299" y="5558"/>
                  </a:lnTo>
                  <a:lnTo>
                    <a:pt x="374" y="5633"/>
                  </a:lnTo>
                  <a:lnTo>
                    <a:pt x="449" y="5693"/>
                  </a:lnTo>
                  <a:lnTo>
                    <a:pt x="538" y="5737"/>
                  </a:lnTo>
                  <a:lnTo>
                    <a:pt x="628" y="5767"/>
                  </a:lnTo>
                  <a:lnTo>
                    <a:pt x="718" y="5797"/>
                  </a:lnTo>
                  <a:lnTo>
                    <a:pt x="807" y="5827"/>
                  </a:lnTo>
                  <a:lnTo>
                    <a:pt x="897" y="5842"/>
                  </a:lnTo>
                  <a:lnTo>
                    <a:pt x="1001" y="5842"/>
                  </a:lnTo>
                  <a:lnTo>
                    <a:pt x="1091" y="5827"/>
                  </a:lnTo>
                  <a:lnTo>
                    <a:pt x="1181" y="5812"/>
                  </a:lnTo>
                  <a:lnTo>
                    <a:pt x="1270" y="5797"/>
                  </a:lnTo>
                  <a:lnTo>
                    <a:pt x="1360" y="5752"/>
                  </a:lnTo>
                  <a:lnTo>
                    <a:pt x="1450" y="5723"/>
                  </a:lnTo>
                  <a:lnTo>
                    <a:pt x="1539" y="5663"/>
                  </a:lnTo>
                  <a:lnTo>
                    <a:pt x="1614" y="5603"/>
                  </a:lnTo>
                  <a:lnTo>
                    <a:pt x="1689" y="5543"/>
                  </a:lnTo>
                  <a:lnTo>
                    <a:pt x="1748" y="5469"/>
                  </a:lnTo>
                  <a:lnTo>
                    <a:pt x="4796" y="1599"/>
                  </a:lnTo>
                  <a:lnTo>
                    <a:pt x="4856" y="1510"/>
                  </a:lnTo>
                  <a:lnTo>
                    <a:pt x="4916" y="1420"/>
                  </a:lnTo>
                  <a:lnTo>
                    <a:pt x="4946" y="1345"/>
                  </a:lnTo>
                  <a:lnTo>
                    <a:pt x="4975" y="1241"/>
                  </a:lnTo>
                  <a:lnTo>
                    <a:pt x="5005" y="1151"/>
                  </a:lnTo>
                  <a:lnTo>
                    <a:pt x="5005" y="1061"/>
                  </a:lnTo>
                  <a:lnTo>
                    <a:pt x="5020" y="972"/>
                  </a:lnTo>
                  <a:lnTo>
                    <a:pt x="5005" y="867"/>
                  </a:lnTo>
                  <a:lnTo>
                    <a:pt x="4990" y="778"/>
                  </a:lnTo>
                  <a:lnTo>
                    <a:pt x="4960" y="688"/>
                  </a:lnTo>
                  <a:lnTo>
                    <a:pt x="4931" y="598"/>
                  </a:lnTo>
                  <a:lnTo>
                    <a:pt x="4886" y="509"/>
                  </a:lnTo>
                  <a:lnTo>
                    <a:pt x="4841" y="434"/>
                  </a:lnTo>
                  <a:lnTo>
                    <a:pt x="4781" y="359"/>
                  </a:lnTo>
                  <a:lnTo>
                    <a:pt x="4721" y="285"/>
                  </a:lnTo>
                  <a:lnTo>
                    <a:pt x="4632" y="210"/>
                  </a:lnTo>
                  <a:lnTo>
                    <a:pt x="4527" y="135"/>
                  </a:lnTo>
                  <a:lnTo>
                    <a:pt x="4393" y="75"/>
                  </a:lnTo>
                  <a:lnTo>
                    <a:pt x="4243" y="31"/>
                  </a:lnTo>
                  <a:lnTo>
                    <a:pt x="409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2"/>
            <p:cNvSpPr/>
            <p:nvPr/>
          </p:nvSpPr>
          <p:spPr>
            <a:xfrm>
              <a:off x="-1202427" y="3395524"/>
              <a:ext cx="431013" cy="371770"/>
            </a:xfrm>
            <a:custGeom>
              <a:avLst/>
              <a:gdLst/>
              <a:ahLst/>
              <a:cxnLst/>
              <a:rect l="l" t="t" r="r" b="b"/>
              <a:pathLst>
                <a:path w="15329" h="13222" extrusionOk="0">
                  <a:moveTo>
                    <a:pt x="8949" y="0"/>
                  </a:moveTo>
                  <a:lnTo>
                    <a:pt x="8830" y="15"/>
                  </a:lnTo>
                  <a:lnTo>
                    <a:pt x="8725" y="45"/>
                  </a:lnTo>
                  <a:lnTo>
                    <a:pt x="8620" y="105"/>
                  </a:lnTo>
                  <a:lnTo>
                    <a:pt x="8516" y="165"/>
                  </a:lnTo>
                  <a:lnTo>
                    <a:pt x="8426" y="239"/>
                  </a:lnTo>
                  <a:lnTo>
                    <a:pt x="8337" y="344"/>
                  </a:lnTo>
                  <a:lnTo>
                    <a:pt x="5289" y="4437"/>
                  </a:lnTo>
                  <a:lnTo>
                    <a:pt x="4049" y="6096"/>
                  </a:lnTo>
                  <a:lnTo>
                    <a:pt x="0" y="11549"/>
                  </a:lnTo>
                  <a:lnTo>
                    <a:pt x="299" y="11773"/>
                  </a:lnTo>
                  <a:lnTo>
                    <a:pt x="628" y="11967"/>
                  </a:lnTo>
                  <a:lnTo>
                    <a:pt x="956" y="12161"/>
                  </a:lnTo>
                  <a:lnTo>
                    <a:pt x="1285" y="12340"/>
                  </a:lnTo>
                  <a:lnTo>
                    <a:pt x="1614" y="12490"/>
                  </a:lnTo>
                  <a:lnTo>
                    <a:pt x="1957" y="12639"/>
                  </a:lnTo>
                  <a:lnTo>
                    <a:pt x="2301" y="12759"/>
                  </a:lnTo>
                  <a:lnTo>
                    <a:pt x="2645" y="12878"/>
                  </a:lnTo>
                  <a:lnTo>
                    <a:pt x="3003" y="12968"/>
                  </a:lnTo>
                  <a:lnTo>
                    <a:pt x="3347" y="13058"/>
                  </a:lnTo>
                  <a:lnTo>
                    <a:pt x="3705" y="13117"/>
                  </a:lnTo>
                  <a:lnTo>
                    <a:pt x="4064" y="13162"/>
                  </a:lnTo>
                  <a:lnTo>
                    <a:pt x="4422" y="13207"/>
                  </a:lnTo>
                  <a:lnTo>
                    <a:pt x="4781" y="13222"/>
                  </a:lnTo>
                  <a:lnTo>
                    <a:pt x="5498" y="13222"/>
                  </a:lnTo>
                  <a:lnTo>
                    <a:pt x="5857" y="13192"/>
                  </a:lnTo>
                  <a:lnTo>
                    <a:pt x="6200" y="13147"/>
                  </a:lnTo>
                  <a:lnTo>
                    <a:pt x="6559" y="13087"/>
                  </a:lnTo>
                  <a:lnTo>
                    <a:pt x="6902" y="13028"/>
                  </a:lnTo>
                  <a:lnTo>
                    <a:pt x="7261" y="12938"/>
                  </a:lnTo>
                  <a:lnTo>
                    <a:pt x="7605" y="12833"/>
                  </a:lnTo>
                  <a:lnTo>
                    <a:pt x="7933" y="12729"/>
                  </a:lnTo>
                  <a:lnTo>
                    <a:pt x="8277" y="12594"/>
                  </a:lnTo>
                  <a:lnTo>
                    <a:pt x="8605" y="12460"/>
                  </a:lnTo>
                  <a:lnTo>
                    <a:pt x="8934" y="12296"/>
                  </a:lnTo>
                  <a:lnTo>
                    <a:pt x="9248" y="12131"/>
                  </a:lnTo>
                  <a:lnTo>
                    <a:pt x="9562" y="11937"/>
                  </a:lnTo>
                  <a:lnTo>
                    <a:pt x="9860" y="11743"/>
                  </a:lnTo>
                  <a:lnTo>
                    <a:pt x="10159" y="11534"/>
                  </a:lnTo>
                  <a:lnTo>
                    <a:pt x="10443" y="11310"/>
                  </a:lnTo>
                  <a:lnTo>
                    <a:pt x="10727" y="11071"/>
                  </a:lnTo>
                  <a:lnTo>
                    <a:pt x="11041" y="10772"/>
                  </a:lnTo>
                  <a:lnTo>
                    <a:pt x="11325" y="10473"/>
                  </a:lnTo>
                  <a:lnTo>
                    <a:pt x="11608" y="10144"/>
                  </a:lnTo>
                  <a:lnTo>
                    <a:pt x="11877" y="9801"/>
                  </a:lnTo>
                  <a:lnTo>
                    <a:pt x="12968" y="8337"/>
                  </a:lnTo>
                  <a:lnTo>
                    <a:pt x="15164" y="5394"/>
                  </a:lnTo>
                  <a:lnTo>
                    <a:pt x="15224" y="5289"/>
                  </a:lnTo>
                  <a:lnTo>
                    <a:pt x="15284" y="5169"/>
                  </a:lnTo>
                  <a:lnTo>
                    <a:pt x="15313" y="5065"/>
                  </a:lnTo>
                  <a:lnTo>
                    <a:pt x="15328" y="4945"/>
                  </a:lnTo>
                  <a:lnTo>
                    <a:pt x="15328" y="4826"/>
                  </a:lnTo>
                  <a:lnTo>
                    <a:pt x="15313" y="4721"/>
                  </a:lnTo>
                  <a:lnTo>
                    <a:pt x="15284" y="4602"/>
                  </a:lnTo>
                  <a:lnTo>
                    <a:pt x="15239" y="4497"/>
                  </a:lnTo>
                  <a:lnTo>
                    <a:pt x="15179" y="4408"/>
                  </a:lnTo>
                  <a:lnTo>
                    <a:pt x="15119" y="4318"/>
                  </a:lnTo>
                  <a:lnTo>
                    <a:pt x="15030" y="4228"/>
                  </a:lnTo>
                  <a:lnTo>
                    <a:pt x="14940" y="4154"/>
                  </a:lnTo>
                  <a:lnTo>
                    <a:pt x="14835" y="4109"/>
                  </a:lnTo>
                  <a:lnTo>
                    <a:pt x="14731" y="4064"/>
                  </a:lnTo>
                  <a:lnTo>
                    <a:pt x="14596" y="4034"/>
                  </a:lnTo>
                  <a:lnTo>
                    <a:pt x="14477" y="4019"/>
                  </a:lnTo>
                  <a:lnTo>
                    <a:pt x="14029" y="4004"/>
                  </a:lnTo>
                  <a:lnTo>
                    <a:pt x="13610" y="3959"/>
                  </a:lnTo>
                  <a:lnTo>
                    <a:pt x="13222" y="3885"/>
                  </a:lnTo>
                  <a:lnTo>
                    <a:pt x="12833" y="3795"/>
                  </a:lnTo>
                  <a:lnTo>
                    <a:pt x="12475" y="3661"/>
                  </a:lnTo>
                  <a:lnTo>
                    <a:pt x="12146" y="3511"/>
                  </a:lnTo>
                  <a:lnTo>
                    <a:pt x="11818" y="3347"/>
                  </a:lnTo>
                  <a:lnTo>
                    <a:pt x="11519" y="3138"/>
                  </a:lnTo>
                  <a:lnTo>
                    <a:pt x="11250" y="2914"/>
                  </a:lnTo>
                  <a:lnTo>
                    <a:pt x="10981" y="2660"/>
                  </a:lnTo>
                  <a:lnTo>
                    <a:pt x="10742" y="2376"/>
                  </a:lnTo>
                  <a:lnTo>
                    <a:pt x="10518" y="2077"/>
                  </a:lnTo>
                  <a:lnTo>
                    <a:pt x="10324" y="1748"/>
                  </a:lnTo>
                  <a:lnTo>
                    <a:pt x="10144" y="1390"/>
                  </a:lnTo>
                  <a:lnTo>
                    <a:pt x="9980" y="1001"/>
                  </a:lnTo>
                  <a:lnTo>
                    <a:pt x="9845" y="598"/>
                  </a:lnTo>
                  <a:lnTo>
                    <a:pt x="9801" y="478"/>
                  </a:lnTo>
                  <a:lnTo>
                    <a:pt x="9741" y="359"/>
                  </a:lnTo>
                  <a:lnTo>
                    <a:pt x="9666" y="269"/>
                  </a:lnTo>
                  <a:lnTo>
                    <a:pt x="9577" y="195"/>
                  </a:lnTo>
                  <a:lnTo>
                    <a:pt x="9487" y="120"/>
                  </a:lnTo>
                  <a:lnTo>
                    <a:pt x="9382" y="75"/>
                  </a:lnTo>
                  <a:lnTo>
                    <a:pt x="9278" y="30"/>
                  </a:lnTo>
                  <a:lnTo>
                    <a:pt x="91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2"/>
            <p:cNvSpPr/>
            <p:nvPr/>
          </p:nvSpPr>
          <p:spPr>
            <a:xfrm>
              <a:off x="-844545" y="3068292"/>
              <a:ext cx="304597" cy="316744"/>
            </a:xfrm>
            <a:custGeom>
              <a:avLst/>
              <a:gdLst/>
              <a:ahLst/>
              <a:cxnLst/>
              <a:rect l="l" t="t" r="r" b="b"/>
              <a:pathLst>
                <a:path w="10833" h="11265" extrusionOk="0">
                  <a:moveTo>
                    <a:pt x="6559" y="0"/>
                  </a:moveTo>
                  <a:lnTo>
                    <a:pt x="6365" y="15"/>
                  </a:lnTo>
                  <a:lnTo>
                    <a:pt x="6156" y="30"/>
                  </a:lnTo>
                  <a:lnTo>
                    <a:pt x="5947" y="45"/>
                  </a:lnTo>
                  <a:lnTo>
                    <a:pt x="5753" y="90"/>
                  </a:lnTo>
                  <a:lnTo>
                    <a:pt x="5543" y="135"/>
                  </a:lnTo>
                  <a:lnTo>
                    <a:pt x="5349" y="195"/>
                  </a:lnTo>
                  <a:lnTo>
                    <a:pt x="5155" y="254"/>
                  </a:lnTo>
                  <a:lnTo>
                    <a:pt x="4961" y="329"/>
                  </a:lnTo>
                  <a:lnTo>
                    <a:pt x="4767" y="404"/>
                  </a:lnTo>
                  <a:lnTo>
                    <a:pt x="4587" y="508"/>
                  </a:lnTo>
                  <a:lnTo>
                    <a:pt x="4408" y="598"/>
                  </a:lnTo>
                  <a:lnTo>
                    <a:pt x="4229" y="718"/>
                  </a:lnTo>
                  <a:lnTo>
                    <a:pt x="4064" y="837"/>
                  </a:lnTo>
                  <a:lnTo>
                    <a:pt x="3900" y="972"/>
                  </a:lnTo>
                  <a:lnTo>
                    <a:pt x="3736" y="1106"/>
                  </a:lnTo>
                  <a:lnTo>
                    <a:pt x="3571" y="1255"/>
                  </a:lnTo>
                  <a:lnTo>
                    <a:pt x="3437" y="1405"/>
                  </a:lnTo>
                  <a:lnTo>
                    <a:pt x="3288" y="1584"/>
                  </a:lnTo>
                  <a:lnTo>
                    <a:pt x="3153" y="1748"/>
                  </a:lnTo>
                  <a:lnTo>
                    <a:pt x="165" y="5872"/>
                  </a:lnTo>
                  <a:lnTo>
                    <a:pt x="90" y="5976"/>
                  </a:lnTo>
                  <a:lnTo>
                    <a:pt x="46" y="6081"/>
                  </a:lnTo>
                  <a:lnTo>
                    <a:pt x="16" y="6185"/>
                  </a:lnTo>
                  <a:lnTo>
                    <a:pt x="1" y="6290"/>
                  </a:lnTo>
                  <a:lnTo>
                    <a:pt x="1" y="6410"/>
                  </a:lnTo>
                  <a:lnTo>
                    <a:pt x="16" y="6514"/>
                  </a:lnTo>
                  <a:lnTo>
                    <a:pt x="46" y="6619"/>
                  </a:lnTo>
                  <a:lnTo>
                    <a:pt x="90" y="6708"/>
                  </a:lnTo>
                  <a:lnTo>
                    <a:pt x="150" y="6798"/>
                  </a:lnTo>
                  <a:lnTo>
                    <a:pt x="225" y="6888"/>
                  </a:lnTo>
                  <a:lnTo>
                    <a:pt x="300" y="6962"/>
                  </a:lnTo>
                  <a:lnTo>
                    <a:pt x="389" y="7022"/>
                  </a:lnTo>
                  <a:lnTo>
                    <a:pt x="494" y="7067"/>
                  </a:lnTo>
                  <a:lnTo>
                    <a:pt x="598" y="7112"/>
                  </a:lnTo>
                  <a:lnTo>
                    <a:pt x="703" y="7127"/>
                  </a:lnTo>
                  <a:lnTo>
                    <a:pt x="1301" y="7127"/>
                  </a:lnTo>
                  <a:lnTo>
                    <a:pt x="1734" y="7142"/>
                  </a:lnTo>
                  <a:lnTo>
                    <a:pt x="2152" y="7201"/>
                  </a:lnTo>
                  <a:lnTo>
                    <a:pt x="2556" y="7291"/>
                  </a:lnTo>
                  <a:lnTo>
                    <a:pt x="2929" y="7396"/>
                  </a:lnTo>
                  <a:lnTo>
                    <a:pt x="3108" y="7470"/>
                  </a:lnTo>
                  <a:lnTo>
                    <a:pt x="3273" y="7545"/>
                  </a:lnTo>
                  <a:lnTo>
                    <a:pt x="3452" y="7635"/>
                  </a:lnTo>
                  <a:lnTo>
                    <a:pt x="3601" y="7724"/>
                  </a:lnTo>
                  <a:lnTo>
                    <a:pt x="3766" y="7829"/>
                  </a:lnTo>
                  <a:lnTo>
                    <a:pt x="3915" y="7933"/>
                  </a:lnTo>
                  <a:lnTo>
                    <a:pt x="4064" y="8038"/>
                  </a:lnTo>
                  <a:lnTo>
                    <a:pt x="4199" y="8172"/>
                  </a:lnTo>
                  <a:lnTo>
                    <a:pt x="4333" y="8292"/>
                  </a:lnTo>
                  <a:lnTo>
                    <a:pt x="4453" y="8441"/>
                  </a:lnTo>
                  <a:lnTo>
                    <a:pt x="4587" y="8576"/>
                  </a:lnTo>
                  <a:lnTo>
                    <a:pt x="4692" y="8725"/>
                  </a:lnTo>
                  <a:lnTo>
                    <a:pt x="4916" y="9054"/>
                  </a:lnTo>
                  <a:lnTo>
                    <a:pt x="5110" y="9412"/>
                  </a:lnTo>
                  <a:lnTo>
                    <a:pt x="5275" y="9801"/>
                  </a:lnTo>
                  <a:lnTo>
                    <a:pt x="5424" y="10219"/>
                  </a:lnTo>
                  <a:lnTo>
                    <a:pt x="5558" y="10667"/>
                  </a:lnTo>
                  <a:lnTo>
                    <a:pt x="5603" y="10787"/>
                  </a:lnTo>
                  <a:lnTo>
                    <a:pt x="5648" y="10891"/>
                  </a:lnTo>
                  <a:lnTo>
                    <a:pt x="5708" y="10981"/>
                  </a:lnTo>
                  <a:lnTo>
                    <a:pt x="5782" y="11071"/>
                  </a:lnTo>
                  <a:lnTo>
                    <a:pt x="5872" y="11130"/>
                  </a:lnTo>
                  <a:lnTo>
                    <a:pt x="5962" y="11190"/>
                  </a:lnTo>
                  <a:lnTo>
                    <a:pt x="6066" y="11235"/>
                  </a:lnTo>
                  <a:lnTo>
                    <a:pt x="6171" y="11250"/>
                  </a:lnTo>
                  <a:lnTo>
                    <a:pt x="6275" y="11265"/>
                  </a:lnTo>
                  <a:lnTo>
                    <a:pt x="6380" y="11265"/>
                  </a:lnTo>
                  <a:lnTo>
                    <a:pt x="6485" y="11250"/>
                  </a:lnTo>
                  <a:lnTo>
                    <a:pt x="6589" y="11220"/>
                  </a:lnTo>
                  <a:lnTo>
                    <a:pt x="6694" y="11175"/>
                  </a:lnTo>
                  <a:lnTo>
                    <a:pt x="6798" y="11115"/>
                  </a:lnTo>
                  <a:lnTo>
                    <a:pt x="6888" y="11041"/>
                  </a:lnTo>
                  <a:lnTo>
                    <a:pt x="6963" y="10951"/>
                  </a:lnTo>
                  <a:lnTo>
                    <a:pt x="10025" y="6753"/>
                  </a:lnTo>
                  <a:lnTo>
                    <a:pt x="10145" y="6574"/>
                  </a:lnTo>
                  <a:lnTo>
                    <a:pt x="10249" y="6395"/>
                  </a:lnTo>
                  <a:lnTo>
                    <a:pt x="10354" y="6200"/>
                  </a:lnTo>
                  <a:lnTo>
                    <a:pt x="10459" y="6006"/>
                  </a:lnTo>
                  <a:lnTo>
                    <a:pt x="10533" y="5827"/>
                  </a:lnTo>
                  <a:lnTo>
                    <a:pt x="10608" y="5618"/>
                  </a:lnTo>
                  <a:lnTo>
                    <a:pt x="10668" y="5424"/>
                  </a:lnTo>
                  <a:lnTo>
                    <a:pt x="10727" y="5229"/>
                  </a:lnTo>
                  <a:lnTo>
                    <a:pt x="10757" y="5020"/>
                  </a:lnTo>
                  <a:lnTo>
                    <a:pt x="10802" y="4826"/>
                  </a:lnTo>
                  <a:lnTo>
                    <a:pt x="10817" y="4617"/>
                  </a:lnTo>
                  <a:lnTo>
                    <a:pt x="10832" y="4423"/>
                  </a:lnTo>
                  <a:lnTo>
                    <a:pt x="10832" y="4213"/>
                  </a:lnTo>
                  <a:lnTo>
                    <a:pt x="10832" y="4019"/>
                  </a:lnTo>
                  <a:lnTo>
                    <a:pt x="10817" y="3810"/>
                  </a:lnTo>
                  <a:lnTo>
                    <a:pt x="10787" y="3616"/>
                  </a:lnTo>
                  <a:lnTo>
                    <a:pt x="10757" y="3407"/>
                  </a:lnTo>
                  <a:lnTo>
                    <a:pt x="10713" y="3212"/>
                  </a:lnTo>
                  <a:lnTo>
                    <a:pt x="10653" y="3018"/>
                  </a:lnTo>
                  <a:lnTo>
                    <a:pt x="10593" y="2824"/>
                  </a:lnTo>
                  <a:lnTo>
                    <a:pt x="10518" y="2645"/>
                  </a:lnTo>
                  <a:lnTo>
                    <a:pt x="10429" y="2451"/>
                  </a:lnTo>
                  <a:lnTo>
                    <a:pt x="10339" y="2271"/>
                  </a:lnTo>
                  <a:lnTo>
                    <a:pt x="10249" y="2092"/>
                  </a:lnTo>
                  <a:lnTo>
                    <a:pt x="10130" y="1913"/>
                  </a:lnTo>
                  <a:lnTo>
                    <a:pt x="10010" y="1748"/>
                  </a:lnTo>
                  <a:lnTo>
                    <a:pt x="9891" y="1584"/>
                  </a:lnTo>
                  <a:lnTo>
                    <a:pt x="9756" y="1420"/>
                  </a:lnTo>
                  <a:lnTo>
                    <a:pt x="9607" y="1270"/>
                  </a:lnTo>
                  <a:lnTo>
                    <a:pt x="9458" y="1121"/>
                  </a:lnTo>
                  <a:lnTo>
                    <a:pt x="9293" y="972"/>
                  </a:lnTo>
                  <a:lnTo>
                    <a:pt x="9129" y="852"/>
                  </a:lnTo>
                  <a:lnTo>
                    <a:pt x="8950" y="718"/>
                  </a:lnTo>
                  <a:lnTo>
                    <a:pt x="8755" y="598"/>
                  </a:lnTo>
                  <a:lnTo>
                    <a:pt x="8576" y="493"/>
                  </a:lnTo>
                  <a:lnTo>
                    <a:pt x="8382" y="404"/>
                  </a:lnTo>
                  <a:lnTo>
                    <a:pt x="8188" y="314"/>
                  </a:lnTo>
                  <a:lnTo>
                    <a:pt x="7994" y="240"/>
                  </a:lnTo>
                  <a:lnTo>
                    <a:pt x="7784" y="180"/>
                  </a:lnTo>
                  <a:lnTo>
                    <a:pt x="7590" y="120"/>
                  </a:lnTo>
                  <a:lnTo>
                    <a:pt x="7381" y="75"/>
                  </a:lnTo>
                  <a:lnTo>
                    <a:pt x="7172" y="45"/>
                  </a:lnTo>
                  <a:lnTo>
                    <a:pt x="6978" y="15"/>
                  </a:lnTo>
                  <a:lnTo>
                    <a:pt x="67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2"/>
            <p:cNvSpPr/>
            <p:nvPr/>
          </p:nvSpPr>
          <p:spPr>
            <a:xfrm>
              <a:off x="-926874" y="3266970"/>
              <a:ext cx="240320" cy="240320"/>
            </a:xfrm>
            <a:custGeom>
              <a:avLst/>
              <a:gdLst/>
              <a:ahLst/>
              <a:cxnLst/>
              <a:rect l="l" t="t" r="r" b="b"/>
              <a:pathLst>
                <a:path w="8547" h="8547" extrusionOk="0">
                  <a:moveTo>
                    <a:pt x="4064" y="1"/>
                  </a:moveTo>
                  <a:lnTo>
                    <a:pt x="3855" y="16"/>
                  </a:lnTo>
                  <a:lnTo>
                    <a:pt x="3646" y="46"/>
                  </a:lnTo>
                  <a:lnTo>
                    <a:pt x="3452" y="76"/>
                  </a:lnTo>
                  <a:lnTo>
                    <a:pt x="3243" y="120"/>
                  </a:lnTo>
                  <a:lnTo>
                    <a:pt x="3048" y="180"/>
                  </a:lnTo>
                  <a:lnTo>
                    <a:pt x="2854" y="240"/>
                  </a:lnTo>
                  <a:lnTo>
                    <a:pt x="2660" y="315"/>
                  </a:lnTo>
                  <a:lnTo>
                    <a:pt x="2466" y="404"/>
                  </a:lnTo>
                  <a:lnTo>
                    <a:pt x="2286" y="494"/>
                  </a:lnTo>
                  <a:lnTo>
                    <a:pt x="2107" y="584"/>
                  </a:lnTo>
                  <a:lnTo>
                    <a:pt x="1928" y="703"/>
                  </a:lnTo>
                  <a:lnTo>
                    <a:pt x="1749" y="823"/>
                  </a:lnTo>
                  <a:lnTo>
                    <a:pt x="1584" y="942"/>
                  </a:lnTo>
                  <a:lnTo>
                    <a:pt x="1420" y="1091"/>
                  </a:lnTo>
                  <a:lnTo>
                    <a:pt x="1271" y="1226"/>
                  </a:lnTo>
                  <a:lnTo>
                    <a:pt x="1121" y="1390"/>
                  </a:lnTo>
                  <a:lnTo>
                    <a:pt x="972" y="1555"/>
                  </a:lnTo>
                  <a:lnTo>
                    <a:pt x="837" y="1719"/>
                  </a:lnTo>
                  <a:lnTo>
                    <a:pt x="718" y="1898"/>
                  </a:lnTo>
                  <a:lnTo>
                    <a:pt x="598" y="2092"/>
                  </a:lnTo>
                  <a:lnTo>
                    <a:pt x="494" y="2272"/>
                  </a:lnTo>
                  <a:lnTo>
                    <a:pt x="389" y="2466"/>
                  </a:lnTo>
                  <a:lnTo>
                    <a:pt x="314" y="2660"/>
                  </a:lnTo>
                  <a:lnTo>
                    <a:pt x="240" y="2854"/>
                  </a:lnTo>
                  <a:lnTo>
                    <a:pt x="165" y="3063"/>
                  </a:lnTo>
                  <a:lnTo>
                    <a:pt x="120" y="3258"/>
                  </a:lnTo>
                  <a:lnTo>
                    <a:pt x="75" y="3467"/>
                  </a:lnTo>
                  <a:lnTo>
                    <a:pt x="31" y="3661"/>
                  </a:lnTo>
                  <a:lnTo>
                    <a:pt x="16" y="3870"/>
                  </a:lnTo>
                  <a:lnTo>
                    <a:pt x="1" y="4079"/>
                  </a:lnTo>
                  <a:lnTo>
                    <a:pt x="1" y="4289"/>
                  </a:lnTo>
                  <a:lnTo>
                    <a:pt x="1" y="4483"/>
                  </a:lnTo>
                  <a:lnTo>
                    <a:pt x="16" y="4692"/>
                  </a:lnTo>
                  <a:lnTo>
                    <a:pt x="45" y="4901"/>
                  </a:lnTo>
                  <a:lnTo>
                    <a:pt x="75" y="5095"/>
                  </a:lnTo>
                  <a:lnTo>
                    <a:pt x="120" y="5304"/>
                  </a:lnTo>
                  <a:lnTo>
                    <a:pt x="165" y="5499"/>
                  </a:lnTo>
                  <a:lnTo>
                    <a:pt x="240" y="5693"/>
                  </a:lnTo>
                  <a:lnTo>
                    <a:pt x="314" y="5887"/>
                  </a:lnTo>
                  <a:lnTo>
                    <a:pt x="389" y="6081"/>
                  </a:lnTo>
                  <a:lnTo>
                    <a:pt x="479" y="6261"/>
                  </a:lnTo>
                  <a:lnTo>
                    <a:pt x="583" y="6440"/>
                  </a:lnTo>
                  <a:lnTo>
                    <a:pt x="688" y="6619"/>
                  </a:lnTo>
                  <a:lnTo>
                    <a:pt x="807" y="6798"/>
                  </a:lnTo>
                  <a:lnTo>
                    <a:pt x="942" y="6963"/>
                  </a:lnTo>
                  <a:lnTo>
                    <a:pt x="1076" y="7127"/>
                  </a:lnTo>
                  <a:lnTo>
                    <a:pt x="1226" y="7276"/>
                  </a:lnTo>
                  <a:lnTo>
                    <a:pt x="1375" y="7426"/>
                  </a:lnTo>
                  <a:lnTo>
                    <a:pt x="1539" y="7575"/>
                  </a:lnTo>
                  <a:lnTo>
                    <a:pt x="1719" y="7710"/>
                  </a:lnTo>
                  <a:lnTo>
                    <a:pt x="1898" y="7829"/>
                  </a:lnTo>
                  <a:lnTo>
                    <a:pt x="2077" y="7949"/>
                  </a:lnTo>
                  <a:lnTo>
                    <a:pt x="2271" y="8053"/>
                  </a:lnTo>
                  <a:lnTo>
                    <a:pt x="2466" y="8158"/>
                  </a:lnTo>
                  <a:lnTo>
                    <a:pt x="2660" y="8233"/>
                  </a:lnTo>
                  <a:lnTo>
                    <a:pt x="2854" y="8307"/>
                  </a:lnTo>
                  <a:lnTo>
                    <a:pt x="3048" y="8382"/>
                  </a:lnTo>
                  <a:lnTo>
                    <a:pt x="3257" y="8427"/>
                  </a:lnTo>
                  <a:lnTo>
                    <a:pt x="3452" y="8472"/>
                  </a:lnTo>
                  <a:lnTo>
                    <a:pt x="3661" y="8516"/>
                  </a:lnTo>
                  <a:lnTo>
                    <a:pt x="3870" y="8531"/>
                  </a:lnTo>
                  <a:lnTo>
                    <a:pt x="4064" y="8546"/>
                  </a:lnTo>
                  <a:lnTo>
                    <a:pt x="4483" y="8546"/>
                  </a:lnTo>
                  <a:lnTo>
                    <a:pt x="4677" y="8531"/>
                  </a:lnTo>
                  <a:lnTo>
                    <a:pt x="4886" y="8501"/>
                  </a:lnTo>
                  <a:lnTo>
                    <a:pt x="5095" y="8472"/>
                  </a:lnTo>
                  <a:lnTo>
                    <a:pt x="5289" y="8427"/>
                  </a:lnTo>
                  <a:lnTo>
                    <a:pt x="5484" y="8382"/>
                  </a:lnTo>
                  <a:lnTo>
                    <a:pt x="5678" y="8307"/>
                  </a:lnTo>
                  <a:lnTo>
                    <a:pt x="5872" y="8233"/>
                  </a:lnTo>
                  <a:lnTo>
                    <a:pt x="6066" y="8158"/>
                  </a:lnTo>
                  <a:lnTo>
                    <a:pt x="6245" y="8068"/>
                  </a:lnTo>
                  <a:lnTo>
                    <a:pt x="6440" y="7964"/>
                  </a:lnTo>
                  <a:lnTo>
                    <a:pt x="6604" y="7859"/>
                  </a:lnTo>
                  <a:lnTo>
                    <a:pt x="6783" y="7740"/>
                  </a:lnTo>
                  <a:lnTo>
                    <a:pt x="6948" y="7605"/>
                  </a:lnTo>
                  <a:lnTo>
                    <a:pt x="7112" y="7471"/>
                  </a:lnTo>
                  <a:lnTo>
                    <a:pt x="7261" y="7321"/>
                  </a:lnTo>
                  <a:lnTo>
                    <a:pt x="7426" y="7172"/>
                  </a:lnTo>
                  <a:lnTo>
                    <a:pt x="7560" y="7008"/>
                  </a:lnTo>
                  <a:lnTo>
                    <a:pt x="7695" y="6828"/>
                  </a:lnTo>
                  <a:lnTo>
                    <a:pt x="7829" y="6649"/>
                  </a:lnTo>
                  <a:lnTo>
                    <a:pt x="7934" y="6470"/>
                  </a:lnTo>
                  <a:lnTo>
                    <a:pt x="8053" y="6275"/>
                  </a:lnTo>
                  <a:lnTo>
                    <a:pt x="8143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9"/>
                  </a:lnTo>
                  <a:lnTo>
                    <a:pt x="8427" y="5289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77"/>
                  </a:lnTo>
                  <a:lnTo>
                    <a:pt x="8546" y="4483"/>
                  </a:lnTo>
                  <a:lnTo>
                    <a:pt x="8546" y="4274"/>
                  </a:lnTo>
                  <a:lnTo>
                    <a:pt x="8531" y="4064"/>
                  </a:lnTo>
                  <a:lnTo>
                    <a:pt x="8516" y="3855"/>
                  </a:lnTo>
                  <a:lnTo>
                    <a:pt x="8501" y="3661"/>
                  </a:lnTo>
                  <a:lnTo>
                    <a:pt x="8456" y="3452"/>
                  </a:lnTo>
                  <a:lnTo>
                    <a:pt x="8427" y="3258"/>
                  </a:lnTo>
                  <a:lnTo>
                    <a:pt x="8367" y="3063"/>
                  </a:lnTo>
                  <a:lnTo>
                    <a:pt x="8307" y="2869"/>
                  </a:lnTo>
                  <a:lnTo>
                    <a:pt x="8232" y="2675"/>
                  </a:lnTo>
                  <a:lnTo>
                    <a:pt x="8143" y="2481"/>
                  </a:lnTo>
                  <a:lnTo>
                    <a:pt x="8053" y="2287"/>
                  </a:lnTo>
                  <a:lnTo>
                    <a:pt x="7949" y="2107"/>
                  </a:lnTo>
                  <a:lnTo>
                    <a:pt x="7844" y="1928"/>
                  </a:lnTo>
                  <a:lnTo>
                    <a:pt x="7724" y="1764"/>
                  </a:lnTo>
                  <a:lnTo>
                    <a:pt x="7605" y="1599"/>
                  </a:lnTo>
                  <a:lnTo>
                    <a:pt x="7456" y="1435"/>
                  </a:lnTo>
                  <a:lnTo>
                    <a:pt x="7321" y="1271"/>
                  </a:lnTo>
                  <a:lnTo>
                    <a:pt x="7157" y="1121"/>
                  </a:lnTo>
                  <a:lnTo>
                    <a:pt x="6992" y="987"/>
                  </a:lnTo>
                  <a:lnTo>
                    <a:pt x="6828" y="852"/>
                  </a:lnTo>
                  <a:lnTo>
                    <a:pt x="6649" y="718"/>
                  </a:lnTo>
                  <a:lnTo>
                    <a:pt x="6455" y="598"/>
                  </a:lnTo>
                  <a:lnTo>
                    <a:pt x="6275" y="494"/>
                  </a:lnTo>
                  <a:lnTo>
                    <a:pt x="6081" y="404"/>
                  </a:lnTo>
                  <a:lnTo>
                    <a:pt x="5887" y="315"/>
                  </a:lnTo>
                  <a:lnTo>
                    <a:pt x="5693" y="240"/>
                  </a:lnTo>
                  <a:lnTo>
                    <a:pt x="5484" y="180"/>
                  </a:lnTo>
                  <a:lnTo>
                    <a:pt x="5289" y="120"/>
                  </a:lnTo>
                  <a:lnTo>
                    <a:pt x="5080" y="76"/>
                  </a:lnTo>
                  <a:lnTo>
                    <a:pt x="4886" y="46"/>
                  </a:lnTo>
                  <a:lnTo>
                    <a:pt x="4677" y="16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2"/>
            <p:cNvSpPr/>
            <p:nvPr/>
          </p:nvSpPr>
          <p:spPr>
            <a:xfrm>
              <a:off x="-871848" y="3322418"/>
              <a:ext cx="129847" cy="129847"/>
            </a:xfrm>
            <a:custGeom>
              <a:avLst/>
              <a:gdLst/>
              <a:ahLst/>
              <a:cxnLst/>
              <a:rect l="l" t="t" r="r" b="b"/>
              <a:pathLst>
                <a:path w="4618" h="4618" extrusionOk="0">
                  <a:moveTo>
                    <a:pt x="2197" y="1"/>
                  </a:moveTo>
                  <a:lnTo>
                    <a:pt x="1973" y="16"/>
                  </a:lnTo>
                  <a:lnTo>
                    <a:pt x="1764" y="61"/>
                  </a:lnTo>
                  <a:lnTo>
                    <a:pt x="1554" y="135"/>
                  </a:lnTo>
                  <a:lnTo>
                    <a:pt x="1345" y="210"/>
                  </a:lnTo>
                  <a:lnTo>
                    <a:pt x="1136" y="315"/>
                  </a:lnTo>
                  <a:lnTo>
                    <a:pt x="957" y="434"/>
                  </a:lnTo>
                  <a:lnTo>
                    <a:pt x="778" y="584"/>
                  </a:lnTo>
                  <a:lnTo>
                    <a:pt x="613" y="748"/>
                  </a:lnTo>
                  <a:lnTo>
                    <a:pt x="464" y="927"/>
                  </a:lnTo>
                  <a:lnTo>
                    <a:pt x="329" y="1121"/>
                  </a:lnTo>
                  <a:lnTo>
                    <a:pt x="225" y="1331"/>
                  </a:lnTo>
                  <a:lnTo>
                    <a:pt x="135" y="1540"/>
                  </a:lnTo>
                  <a:lnTo>
                    <a:pt x="75" y="1749"/>
                  </a:lnTo>
                  <a:lnTo>
                    <a:pt x="31" y="1973"/>
                  </a:lnTo>
                  <a:lnTo>
                    <a:pt x="1" y="2197"/>
                  </a:lnTo>
                  <a:lnTo>
                    <a:pt x="1" y="2421"/>
                  </a:lnTo>
                  <a:lnTo>
                    <a:pt x="31" y="2645"/>
                  </a:lnTo>
                  <a:lnTo>
                    <a:pt x="75" y="2854"/>
                  </a:lnTo>
                  <a:lnTo>
                    <a:pt x="135" y="3063"/>
                  </a:lnTo>
                  <a:lnTo>
                    <a:pt x="225" y="3273"/>
                  </a:lnTo>
                  <a:lnTo>
                    <a:pt x="329" y="3482"/>
                  </a:lnTo>
                  <a:lnTo>
                    <a:pt x="449" y="3661"/>
                  </a:lnTo>
                  <a:lnTo>
                    <a:pt x="583" y="3840"/>
                  </a:lnTo>
                  <a:lnTo>
                    <a:pt x="748" y="4005"/>
                  </a:lnTo>
                  <a:lnTo>
                    <a:pt x="927" y="4154"/>
                  </a:lnTo>
                  <a:lnTo>
                    <a:pt x="1136" y="4289"/>
                  </a:lnTo>
                  <a:lnTo>
                    <a:pt x="1330" y="4393"/>
                  </a:lnTo>
                  <a:lnTo>
                    <a:pt x="1540" y="4483"/>
                  </a:lnTo>
                  <a:lnTo>
                    <a:pt x="1764" y="4543"/>
                  </a:lnTo>
                  <a:lnTo>
                    <a:pt x="1988" y="4587"/>
                  </a:lnTo>
                  <a:lnTo>
                    <a:pt x="2197" y="4617"/>
                  </a:lnTo>
                  <a:lnTo>
                    <a:pt x="2421" y="4602"/>
                  </a:lnTo>
                  <a:lnTo>
                    <a:pt x="2645" y="4587"/>
                  </a:lnTo>
                  <a:lnTo>
                    <a:pt x="2869" y="4543"/>
                  </a:lnTo>
                  <a:lnTo>
                    <a:pt x="3078" y="4483"/>
                  </a:lnTo>
                  <a:lnTo>
                    <a:pt x="3287" y="4393"/>
                  </a:lnTo>
                  <a:lnTo>
                    <a:pt x="3482" y="4289"/>
                  </a:lnTo>
                  <a:lnTo>
                    <a:pt x="3676" y="4169"/>
                  </a:lnTo>
                  <a:lnTo>
                    <a:pt x="3840" y="4035"/>
                  </a:lnTo>
                  <a:lnTo>
                    <a:pt x="4020" y="3870"/>
                  </a:lnTo>
                  <a:lnTo>
                    <a:pt x="4169" y="3691"/>
                  </a:lnTo>
                  <a:lnTo>
                    <a:pt x="4288" y="3482"/>
                  </a:lnTo>
                  <a:lnTo>
                    <a:pt x="4408" y="3288"/>
                  </a:lnTo>
                  <a:lnTo>
                    <a:pt x="4483" y="3078"/>
                  </a:lnTo>
                  <a:lnTo>
                    <a:pt x="4557" y="2854"/>
                  </a:lnTo>
                  <a:lnTo>
                    <a:pt x="4602" y="2630"/>
                  </a:lnTo>
                  <a:lnTo>
                    <a:pt x="4617" y="2421"/>
                  </a:lnTo>
                  <a:lnTo>
                    <a:pt x="4617" y="2197"/>
                  </a:lnTo>
                  <a:lnTo>
                    <a:pt x="4587" y="1973"/>
                  </a:lnTo>
                  <a:lnTo>
                    <a:pt x="4557" y="1749"/>
                  </a:lnTo>
                  <a:lnTo>
                    <a:pt x="4483" y="1540"/>
                  </a:lnTo>
                  <a:lnTo>
                    <a:pt x="4408" y="1331"/>
                  </a:lnTo>
                  <a:lnTo>
                    <a:pt x="4303" y="1136"/>
                  </a:lnTo>
                  <a:lnTo>
                    <a:pt x="4184" y="942"/>
                  </a:lnTo>
                  <a:lnTo>
                    <a:pt x="4034" y="763"/>
                  </a:lnTo>
                  <a:lnTo>
                    <a:pt x="3870" y="598"/>
                  </a:lnTo>
                  <a:lnTo>
                    <a:pt x="3691" y="449"/>
                  </a:lnTo>
                  <a:lnTo>
                    <a:pt x="3497" y="330"/>
                  </a:lnTo>
                  <a:lnTo>
                    <a:pt x="3287" y="210"/>
                  </a:lnTo>
                  <a:lnTo>
                    <a:pt x="3078" y="135"/>
                  </a:lnTo>
                  <a:lnTo>
                    <a:pt x="2854" y="61"/>
                  </a:lnTo>
                  <a:lnTo>
                    <a:pt x="2645" y="16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2"/>
            <p:cNvSpPr/>
            <p:nvPr/>
          </p:nvSpPr>
          <p:spPr>
            <a:xfrm>
              <a:off x="-1215445" y="3622770"/>
              <a:ext cx="240714" cy="240714"/>
            </a:xfrm>
            <a:custGeom>
              <a:avLst/>
              <a:gdLst/>
              <a:ahLst/>
              <a:cxnLst/>
              <a:rect l="l" t="t" r="r" b="b"/>
              <a:pathLst>
                <a:path w="8561" h="8561" extrusionOk="0">
                  <a:moveTo>
                    <a:pt x="4273" y="1"/>
                  </a:moveTo>
                  <a:lnTo>
                    <a:pt x="4079" y="16"/>
                  </a:lnTo>
                  <a:lnTo>
                    <a:pt x="3870" y="31"/>
                  </a:lnTo>
                  <a:lnTo>
                    <a:pt x="3660" y="45"/>
                  </a:lnTo>
                  <a:lnTo>
                    <a:pt x="3466" y="90"/>
                  </a:lnTo>
                  <a:lnTo>
                    <a:pt x="3257" y="135"/>
                  </a:lnTo>
                  <a:lnTo>
                    <a:pt x="3063" y="180"/>
                  </a:lnTo>
                  <a:lnTo>
                    <a:pt x="2869" y="240"/>
                  </a:lnTo>
                  <a:lnTo>
                    <a:pt x="2674" y="314"/>
                  </a:lnTo>
                  <a:lnTo>
                    <a:pt x="2480" y="404"/>
                  </a:lnTo>
                  <a:lnTo>
                    <a:pt x="2301" y="494"/>
                  </a:lnTo>
                  <a:lnTo>
                    <a:pt x="2122" y="598"/>
                  </a:lnTo>
                  <a:lnTo>
                    <a:pt x="1942" y="703"/>
                  </a:lnTo>
                  <a:lnTo>
                    <a:pt x="1763" y="822"/>
                  </a:lnTo>
                  <a:lnTo>
                    <a:pt x="1599" y="957"/>
                  </a:lnTo>
                  <a:lnTo>
                    <a:pt x="1434" y="1091"/>
                  </a:lnTo>
                  <a:lnTo>
                    <a:pt x="1285" y="1241"/>
                  </a:lnTo>
                  <a:lnTo>
                    <a:pt x="1136" y="1390"/>
                  </a:lnTo>
                  <a:lnTo>
                    <a:pt x="986" y="1554"/>
                  </a:lnTo>
                  <a:lnTo>
                    <a:pt x="852" y="1734"/>
                  </a:lnTo>
                  <a:lnTo>
                    <a:pt x="732" y="1913"/>
                  </a:lnTo>
                  <a:lnTo>
                    <a:pt x="613" y="2092"/>
                  </a:lnTo>
                  <a:lnTo>
                    <a:pt x="508" y="2271"/>
                  </a:lnTo>
                  <a:lnTo>
                    <a:pt x="404" y="2466"/>
                  </a:lnTo>
                  <a:lnTo>
                    <a:pt x="329" y="2660"/>
                  </a:lnTo>
                  <a:lnTo>
                    <a:pt x="254" y="2854"/>
                  </a:lnTo>
                  <a:lnTo>
                    <a:pt x="179" y="3063"/>
                  </a:lnTo>
                  <a:lnTo>
                    <a:pt x="135" y="3257"/>
                  </a:lnTo>
                  <a:lnTo>
                    <a:pt x="90" y="3467"/>
                  </a:lnTo>
                  <a:lnTo>
                    <a:pt x="45" y="3676"/>
                  </a:lnTo>
                  <a:lnTo>
                    <a:pt x="30" y="3870"/>
                  </a:lnTo>
                  <a:lnTo>
                    <a:pt x="15" y="4079"/>
                  </a:lnTo>
                  <a:lnTo>
                    <a:pt x="0" y="4288"/>
                  </a:lnTo>
                  <a:lnTo>
                    <a:pt x="15" y="4497"/>
                  </a:lnTo>
                  <a:lnTo>
                    <a:pt x="30" y="4692"/>
                  </a:lnTo>
                  <a:lnTo>
                    <a:pt x="60" y="4901"/>
                  </a:lnTo>
                  <a:lnTo>
                    <a:pt x="90" y="5095"/>
                  </a:lnTo>
                  <a:lnTo>
                    <a:pt x="135" y="5304"/>
                  </a:lnTo>
                  <a:lnTo>
                    <a:pt x="179" y="5498"/>
                  </a:lnTo>
                  <a:lnTo>
                    <a:pt x="254" y="5693"/>
                  </a:lnTo>
                  <a:lnTo>
                    <a:pt x="314" y="5887"/>
                  </a:lnTo>
                  <a:lnTo>
                    <a:pt x="404" y="6081"/>
                  </a:lnTo>
                  <a:lnTo>
                    <a:pt x="493" y="6260"/>
                  </a:lnTo>
                  <a:lnTo>
                    <a:pt x="598" y="6440"/>
                  </a:lnTo>
                  <a:lnTo>
                    <a:pt x="702" y="6619"/>
                  </a:lnTo>
                  <a:lnTo>
                    <a:pt x="822" y="6798"/>
                  </a:lnTo>
                  <a:lnTo>
                    <a:pt x="956" y="6962"/>
                  </a:lnTo>
                  <a:lnTo>
                    <a:pt x="1091" y="7127"/>
                  </a:lnTo>
                  <a:lnTo>
                    <a:pt x="1240" y="7276"/>
                  </a:lnTo>
                  <a:lnTo>
                    <a:pt x="1390" y="7426"/>
                  </a:lnTo>
                  <a:lnTo>
                    <a:pt x="1554" y="7575"/>
                  </a:lnTo>
                  <a:lnTo>
                    <a:pt x="1733" y="7709"/>
                  </a:lnTo>
                  <a:lnTo>
                    <a:pt x="1912" y="7829"/>
                  </a:lnTo>
                  <a:lnTo>
                    <a:pt x="2092" y="7948"/>
                  </a:lnTo>
                  <a:lnTo>
                    <a:pt x="2286" y="8053"/>
                  </a:lnTo>
                  <a:lnTo>
                    <a:pt x="2465" y="8158"/>
                  </a:lnTo>
                  <a:lnTo>
                    <a:pt x="2659" y="8232"/>
                  </a:lnTo>
                  <a:lnTo>
                    <a:pt x="2869" y="8307"/>
                  </a:lnTo>
                  <a:lnTo>
                    <a:pt x="3063" y="8382"/>
                  </a:lnTo>
                  <a:lnTo>
                    <a:pt x="3272" y="8427"/>
                  </a:lnTo>
                  <a:lnTo>
                    <a:pt x="3466" y="8471"/>
                  </a:lnTo>
                  <a:lnTo>
                    <a:pt x="3675" y="8516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288" y="8561"/>
                  </a:lnTo>
                  <a:lnTo>
                    <a:pt x="4497" y="8546"/>
                  </a:lnTo>
                  <a:lnTo>
                    <a:pt x="4691" y="8531"/>
                  </a:lnTo>
                  <a:lnTo>
                    <a:pt x="4900" y="8516"/>
                  </a:lnTo>
                  <a:lnTo>
                    <a:pt x="5109" y="8471"/>
                  </a:lnTo>
                  <a:lnTo>
                    <a:pt x="5304" y="8427"/>
                  </a:lnTo>
                  <a:lnTo>
                    <a:pt x="5498" y="8382"/>
                  </a:lnTo>
                  <a:lnTo>
                    <a:pt x="5692" y="8307"/>
                  </a:lnTo>
                  <a:lnTo>
                    <a:pt x="5886" y="8247"/>
                  </a:lnTo>
                  <a:lnTo>
                    <a:pt x="6081" y="8158"/>
                  </a:lnTo>
                  <a:lnTo>
                    <a:pt x="6260" y="8068"/>
                  </a:lnTo>
                  <a:lnTo>
                    <a:pt x="6454" y="7963"/>
                  </a:lnTo>
                  <a:lnTo>
                    <a:pt x="6618" y="7859"/>
                  </a:lnTo>
                  <a:lnTo>
                    <a:pt x="6798" y="7739"/>
                  </a:lnTo>
                  <a:lnTo>
                    <a:pt x="6962" y="7605"/>
                  </a:lnTo>
                  <a:lnTo>
                    <a:pt x="7126" y="7470"/>
                  </a:lnTo>
                  <a:lnTo>
                    <a:pt x="7276" y="7321"/>
                  </a:lnTo>
                  <a:lnTo>
                    <a:pt x="7425" y="7172"/>
                  </a:lnTo>
                  <a:lnTo>
                    <a:pt x="7575" y="7007"/>
                  </a:lnTo>
                  <a:lnTo>
                    <a:pt x="7709" y="6828"/>
                  </a:lnTo>
                  <a:lnTo>
                    <a:pt x="7843" y="6649"/>
                  </a:lnTo>
                  <a:lnTo>
                    <a:pt x="7948" y="6469"/>
                  </a:lnTo>
                  <a:lnTo>
                    <a:pt x="8068" y="6275"/>
                  </a:lnTo>
                  <a:lnTo>
                    <a:pt x="8157" y="6096"/>
                  </a:lnTo>
                  <a:lnTo>
                    <a:pt x="8247" y="5902"/>
                  </a:lnTo>
                  <a:lnTo>
                    <a:pt x="8322" y="5693"/>
                  </a:lnTo>
                  <a:lnTo>
                    <a:pt x="8381" y="5498"/>
                  </a:lnTo>
                  <a:lnTo>
                    <a:pt x="8441" y="5304"/>
                  </a:lnTo>
                  <a:lnTo>
                    <a:pt x="8486" y="5095"/>
                  </a:lnTo>
                  <a:lnTo>
                    <a:pt x="8516" y="4886"/>
                  </a:lnTo>
                  <a:lnTo>
                    <a:pt x="8546" y="4692"/>
                  </a:lnTo>
                  <a:lnTo>
                    <a:pt x="8546" y="4483"/>
                  </a:lnTo>
                  <a:lnTo>
                    <a:pt x="8561" y="4273"/>
                  </a:lnTo>
                  <a:lnTo>
                    <a:pt x="8546" y="4064"/>
                  </a:lnTo>
                  <a:lnTo>
                    <a:pt x="8531" y="3870"/>
                  </a:lnTo>
                  <a:lnTo>
                    <a:pt x="8516" y="3661"/>
                  </a:lnTo>
                  <a:lnTo>
                    <a:pt x="8471" y="3452"/>
                  </a:lnTo>
                  <a:lnTo>
                    <a:pt x="8426" y="3257"/>
                  </a:lnTo>
                  <a:lnTo>
                    <a:pt x="8381" y="3063"/>
                  </a:lnTo>
                  <a:lnTo>
                    <a:pt x="8322" y="2869"/>
                  </a:lnTo>
                  <a:lnTo>
                    <a:pt x="8247" y="2675"/>
                  </a:lnTo>
                  <a:lnTo>
                    <a:pt x="8157" y="2481"/>
                  </a:lnTo>
                  <a:lnTo>
                    <a:pt x="8068" y="2301"/>
                  </a:lnTo>
                  <a:lnTo>
                    <a:pt x="7963" y="2107"/>
                  </a:lnTo>
                  <a:lnTo>
                    <a:pt x="7858" y="1943"/>
                  </a:lnTo>
                  <a:lnTo>
                    <a:pt x="7739" y="1764"/>
                  </a:lnTo>
                  <a:lnTo>
                    <a:pt x="7604" y="1599"/>
                  </a:lnTo>
                  <a:lnTo>
                    <a:pt x="7470" y="1435"/>
                  </a:lnTo>
                  <a:lnTo>
                    <a:pt x="7321" y="1285"/>
                  </a:lnTo>
                  <a:lnTo>
                    <a:pt x="7171" y="1136"/>
                  </a:lnTo>
                  <a:lnTo>
                    <a:pt x="7007" y="987"/>
                  </a:lnTo>
                  <a:lnTo>
                    <a:pt x="6842" y="852"/>
                  </a:lnTo>
                  <a:lnTo>
                    <a:pt x="6648" y="718"/>
                  </a:lnTo>
                  <a:lnTo>
                    <a:pt x="6469" y="613"/>
                  </a:lnTo>
                  <a:lnTo>
                    <a:pt x="6290" y="509"/>
                  </a:lnTo>
                  <a:lnTo>
                    <a:pt x="6096" y="404"/>
                  </a:lnTo>
                  <a:lnTo>
                    <a:pt x="5901" y="314"/>
                  </a:lnTo>
                  <a:lnTo>
                    <a:pt x="5707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0" y="45"/>
                  </a:lnTo>
                  <a:lnTo>
                    <a:pt x="4691" y="31"/>
                  </a:lnTo>
                  <a:lnTo>
                    <a:pt x="4482" y="16"/>
                  </a:lnTo>
                  <a:lnTo>
                    <a:pt x="427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2"/>
            <p:cNvSpPr/>
            <p:nvPr/>
          </p:nvSpPr>
          <p:spPr>
            <a:xfrm>
              <a:off x="-1159997" y="3678218"/>
              <a:ext cx="129818" cy="129818"/>
            </a:xfrm>
            <a:custGeom>
              <a:avLst/>
              <a:gdLst/>
              <a:ahLst/>
              <a:cxnLst/>
              <a:rect l="l" t="t" r="r" b="b"/>
              <a:pathLst>
                <a:path w="4617" h="4617" extrusionOk="0">
                  <a:moveTo>
                    <a:pt x="2196" y="1"/>
                  </a:moveTo>
                  <a:lnTo>
                    <a:pt x="1972" y="31"/>
                  </a:lnTo>
                  <a:lnTo>
                    <a:pt x="1763" y="75"/>
                  </a:lnTo>
                  <a:lnTo>
                    <a:pt x="1539" y="135"/>
                  </a:lnTo>
                  <a:lnTo>
                    <a:pt x="1345" y="210"/>
                  </a:lnTo>
                  <a:lnTo>
                    <a:pt x="1136" y="314"/>
                  </a:lnTo>
                  <a:lnTo>
                    <a:pt x="956" y="449"/>
                  </a:lnTo>
                  <a:lnTo>
                    <a:pt x="777" y="583"/>
                  </a:lnTo>
                  <a:lnTo>
                    <a:pt x="613" y="748"/>
                  </a:lnTo>
                  <a:lnTo>
                    <a:pt x="463" y="927"/>
                  </a:lnTo>
                  <a:lnTo>
                    <a:pt x="329" y="1121"/>
                  </a:lnTo>
                  <a:lnTo>
                    <a:pt x="224" y="1330"/>
                  </a:lnTo>
                  <a:lnTo>
                    <a:pt x="135" y="1539"/>
                  </a:lnTo>
                  <a:lnTo>
                    <a:pt x="75" y="1764"/>
                  </a:lnTo>
                  <a:lnTo>
                    <a:pt x="30" y="1973"/>
                  </a:lnTo>
                  <a:lnTo>
                    <a:pt x="0" y="2197"/>
                  </a:lnTo>
                  <a:lnTo>
                    <a:pt x="0" y="2421"/>
                  </a:lnTo>
                  <a:lnTo>
                    <a:pt x="30" y="2645"/>
                  </a:lnTo>
                  <a:lnTo>
                    <a:pt x="75" y="2854"/>
                  </a:lnTo>
                  <a:lnTo>
                    <a:pt x="135" y="3078"/>
                  </a:lnTo>
                  <a:lnTo>
                    <a:pt x="224" y="3272"/>
                  </a:lnTo>
                  <a:lnTo>
                    <a:pt x="314" y="3482"/>
                  </a:lnTo>
                  <a:lnTo>
                    <a:pt x="448" y="3661"/>
                  </a:lnTo>
                  <a:lnTo>
                    <a:pt x="583" y="3840"/>
                  </a:lnTo>
                  <a:lnTo>
                    <a:pt x="747" y="4004"/>
                  </a:lnTo>
                  <a:lnTo>
                    <a:pt x="926" y="4154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3"/>
                  </a:lnTo>
                  <a:lnTo>
                    <a:pt x="1763" y="4542"/>
                  </a:lnTo>
                  <a:lnTo>
                    <a:pt x="1987" y="4587"/>
                  </a:lnTo>
                  <a:lnTo>
                    <a:pt x="2196" y="4617"/>
                  </a:lnTo>
                  <a:lnTo>
                    <a:pt x="2420" y="4617"/>
                  </a:lnTo>
                  <a:lnTo>
                    <a:pt x="2644" y="4587"/>
                  </a:lnTo>
                  <a:lnTo>
                    <a:pt x="2869" y="4542"/>
                  </a:lnTo>
                  <a:lnTo>
                    <a:pt x="3078" y="4483"/>
                  </a:lnTo>
                  <a:lnTo>
                    <a:pt x="3287" y="4408"/>
                  </a:lnTo>
                  <a:lnTo>
                    <a:pt x="3481" y="4303"/>
                  </a:lnTo>
                  <a:lnTo>
                    <a:pt x="3675" y="4169"/>
                  </a:lnTo>
                  <a:lnTo>
                    <a:pt x="3840" y="4034"/>
                  </a:lnTo>
                  <a:lnTo>
                    <a:pt x="4004" y="3870"/>
                  </a:lnTo>
                  <a:lnTo>
                    <a:pt x="4168" y="3691"/>
                  </a:lnTo>
                  <a:lnTo>
                    <a:pt x="4288" y="3497"/>
                  </a:lnTo>
                  <a:lnTo>
                    <a:pt x="4407" y="3287"/>
                  </a:lnTo>
                  <a:lnTo>
                    <a:pt x="4482" y="3078"/>
                  </a:lnTo>
                  <a:lnTo>
                    <a:pt x="4557" y="2854"/>
                  </a:lnTo>
                  <a:lnTo>
                    <a:pt x="4587" y="2645"/>
                  </a:lnTo>
                  <a:lnTo>
                    <a:pt x="4617" y="2421"/>
                  </a:lnTo>
                  <a:lnTo>
                    <a:pt x="4617" y="2197"/>
                  </a:lnTo>
                  <a:lnTo>
                    <a:pt x="4587" y="1973"/>
                  </a:lnTo>
                  <a:lnTo>
                    <a:pt x="4557" y="1764"/>
                  </a:lnTo>
                  <a:lnTo>
                    <a:pt x="4482" y="1539"/>
                  </a:lnTo>
                  <a:lnTo>
                    <a:pt x="4407" y="1330"/>
                  </a:lnTo>
                  <a:lnTo>
                    <a:pt x="4303" y="1136"/>
                  </a:lnTo>
                  <a:lnTo>
                    <a:pt x="4183" y="957"/>
                  </a:lnTo>
                  <a:lnTo>
                    <a:pt x="4034" y="778"/>
                  </a:lnTo>
                  <a:lnTo>
                    <a:pt x="3870" y="613"/>
                  </a:lnTo>
                  <a:lnTo>
                    <a:pt x="3690" y="464"/>
                  </a:lnTo>
                  <a:lnTo>
                    <a:pt x="3496" y="329"/>
                  </a:lnTo>
                  <a:lnTo>
                    <a:pt x="3287" y="210"/>
                  </a:lnTo>
                  <a:lnTo>
                    <a:pt x="3078" y="135"/>
                  </a:lnTo>
                  <a:lnTo>
                    <a:pt x="2854" y="60"/>
                  </a:lnTo>
                  <a:lnTo>
                    <a:pt x="2644" y="31"/>
                  </a:lnTo>
                  <a:lnTo>
                    <a:pt x="24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2"/>
            <p:cNvSpPr/>
            <p:nvPr/>
          </p:nvSpPr>
          <p:spPr>
            <a:xfrm>
              <a:off x="-820589" y="3348483"/>
              <a:ext cx="139913" cy="171404"/>
            </a:xfrm>
            <a:custGeom>
              <a:avLst/>
              <a:gdLst/>
              <a:ahLst/>
              <a:cxnLst/>
              <a:rect l="l" t="t" r="r" b="b"/>
              <a:pathLst>
                <a:path w="4976" h="6096" extrusionOk="0">
                  <a:moveTo>
                    <a:pt x="4632" y="0"/>
                  </a:moveTo>
                  <a:lnTo>
                    <a:pt x="3765" y="1434"/>
                  </a:lnTo>
                  <a:lnTo>
                    <a:pt x="3287" y="1210"/>
                  </a:lnTo>
                  <a:lnTo>
                    <a:pt x="3033" y="1106"/>
                  </a:lnTo>
                  <a:lnTo>
                    <a:pt x="2749" y="1016"/>
                  </a:lnTo>
                  <a:lnTo>
                    <a:pt x="2480" y="941"/>
                  </a:lnTo>
                  <a:lnTo>
                    <a:pt x="2211" y="882"/>
                  </a:lnTo>
                  <a:lnTo>
                    <a:pt x="1957" y="837"/>
                  </a:lnTo>
                  <a:lnTo>
                    <a:pt x="1704" y="837"/>
                  </a:lnTo>
                  <a:lnTo>
                    <a:pt x="1629" y="852"/>
                  </a:lnTo>
                  <a:lnTo>
                    <a:pt x="1569" y="867"/>
                  </a:lnTo>
                  <a:lnTo>
                    <a:pt x="1524" y="897"/>
                  </a:lnTo>
                  <a:lnTo>
                    <a:pt x="1509" y="926"/>
                  </a:lnTo>
                  <a:lnTo>
                    <a:pt x="1494" y="971"/>
                  </a:lnTo>
                  <a:lnTo>
                    <a:pt x="1509" y="1016"/>
                  </a:lnTo>
                  <a:lnTo>
                    <a:pt x="1524" y="1076"/>
                  </a:lnTo>
                  <a:lnTo>
                    <a:pt x="1554" y="1136"/>
                  </a:lnTo>
                  <a:lnTo>
                    <a:pt x="1659" y="1270"/>
                  </a:lnTo>
                  <a:lnTo>
                    <a:pt x="1793" y="1419"/>
                  </a:lnTo>
                  <a:lnTo>
                    <a:pt x="1957" y="1584"/>
                  </a:lnTo>
                  <a:lnTo>
                    <a:pt x="2152" y="1748"/>
                  </a:lnTo>
                  <a:lnTo>
                    <a:pt x="2555" y="2077"/>
                  </a:lnTo>
                  <a:lnTo>
                    <a:pt x="2943" y="2361"/>
                  </a:lnTo>
                  <a:lnTo>
                    <a:pt x="3407" y="2674"/>
                  </a:lnTo>
                  <a:lnTo>
                    <a:pt x="3407" y="2674"/>
                  </a:lnTo>
                  <a:lnTo>
                    <a:pt x="2914" y="2405"/>
                  </a:lnTo>
                  <a:lnTo>
                    <a:pt x="2450" y="2181"/>
                  </a:lnTo>
                  <a:lnTo>
                    <a:pt x="1928" y="1942"/>
                  </a:lnTo>
                  <a:lnTo>
                    <a:pt x="1659" y="1823"/>
                  </a:lnTo>
                  <a:lnTo>
                    <a:pt x="1390" y="1718"/>
                  </a:lnTo>
                  <a:lnTo>
                    <a:pt x="1136" y="1629"/>
                  </a:lnTo>
                  <a:lnTo>
                    <a:pt x="882" y="1569"/>
                  </a:lnTo>
                  <a:lnTo>
                    <a:pt x="658" y="1524"/>
                  </a:lnTo>
                  <a:lnTo>
                    <a:pt x="464" y="1509"/>
                  </a:lnTo>
                  <a:lnTo>
                    <a:pt x="374" y="1524"/>
                  </a:lnTo>
                  <a:lnTo>
                    <a:pt x="299" y="1539"/>
                  </a:lnTo>
                  <a:lnTo>
                    <a:pt x="239" y="1569"/>
                  </a:lnTo>
                  <a:lnTo>
                    <a:pt x="180" y="1599"/>
                  </a:lnTo>
                  <a:lnTo>
                    <a:pt x="135" y="1643"/>
                  </a:lnTo>
                  <a:lnTo>
                    <a:pt x="120" y="1703"/>
                  </a:lnTo>
                  <a:lnTo>
                    <a:pt x="120" y="1763"/>
                  </a:lnTo>
                  <a:lnTo>
                    <a:pt x="135" y="1823"/>
                  </a:lnTo>
                  <a:lnTo>
                    <a:pt x="165" y="1897"/>
                  </a:lnTo>
                  <a:lnTo>
                    <a:pt x="210" y="1972"/>
                  </a:lnTo>
                  <a:lnTo>
                    <a:pt x="344" y="2122"/>
                  </a:lnTo>
                  <a:lnTo>
                    <a:pt x="523" y="2286"/>
                  </a:lnTo>
                  <a:lnTo>
                    <a:pt x="747" y="2465"/>
                  </a:lnTo>
                  <a:lnTo>
                    <a:pt x="986" y="2644"/>
                  </a:lnTo>
                  <a:lnTo>
                    <a:pt x="1240" y="2824"/>
                  </a:lnTo>
                  <a:lnTo>
                    <a:pt x="1763" y="3152"/>
                  </a:lnTo>
                  <a:lnTo>
                    <a:pt x="2241" y="3436"/>
                  </a:lnTo>
                  <a:lnTo>
                    <a:pt x="2719" y="3690"/>
                  </a:lnTo>
                  <a:lnTo>
                    <a:pt x="2376" y="3556"/>
                  </a:lnTo>
                  <a:lnTo>
                    <a:pt x="2017" y="3421"/>
                  </a:lnTo>
                  <a:lnTo>
                    <a:pt x="1584" y="3272"/>
                  </a:lnTo>
                  <a:lnTo>
                    <a:pt x="1136" y="3137"/>
                  </a:lnTo>
                  <a:lnTo>
                    <a:pt x="927" y="3093"/>
                  </a:lnTo>
                  <a:lnTo>
                    <a:pt x="717" y="3048"/>
                  </a:lnTo>
                  <a:lnTo>
                    <a:pt x="538" y="3018"/>
                  </a:lnTo>
                  <a:lnTo>
                    <a:pt x="374" y="3018"/>
                  </a:lnTo>
                  <a:lnTo>
                    <a:pt x="239" y="3033"/>
                  </a:lnTo>
                  <a:lnTo>
                    <a:pt x="180" y="3048"/>
                  </a:lnTo>
                  <a:lnTo>
                    <a:pt x="135" y="3078"/>
                  </a:lnTo>
                  <a:lnTo>
                    <a:pt x="105" y="3108"/>
                  </a:lnTo>
                  <a:lnTo>
                    <a:pt x="90" y="3152"/>
                  </a:lnTo>
                  <a:lnTo>
                    <a:pt x="75" y="3197"/>
                  </a:lnTo>
                  <a:lnTo>
                    <a:pt x="90" y="3242"/>
                  </a:lnTo>
                  <a:lnTo>
                    <a:pt x="150" y="3347"/>
                  </a:lnTo>
                  <a:lnTo>
                    <a:pt x="269" y="3481"/>
                  </a:lnTo>
                  <a:lnTo>
                    <a:pt x="404" y="3616"/>
                  </a:lnTo>
                  <a:lnTo>
                    <a:pt x="583" y="3750"/>
                  </a:lnTo>
                  <a:lnTo>
                    <a:pt x="971" y="4049"/>
                  </a:lnTo>
                  <a:lnTo>
                    <a:pt x="1390" y="4333"/>
                  </a:lnTo>
                  <a:lnTo>
                    <a:pt x="1763" y="4572"/>
                  </a:lnTo>
                  <a:lnTo>
                    <a:pt x="2137" y="4811"/>
                  </a:lnTo>
                  <a:lnTo>
                    <a:pt x="2137" y="4811"/>
                  </a:lnTo>
                  <a:lnTo>
                    <a:pt x="1823" y="4691"/>
                  </a:lnTo>
                  <a:lnTo>
                    <a:pt x="1509" y="4587"/>
                  </a:lnTo>
                  <a:lnTo>
                    <a:pt x="1136" y="4482"/>
                  </a:lnTo>
                  <a:lnTo>
                    <a:pt x="747" y="4392"/>
                  </a:lnTo>
                  <a:lnTo>
                    <a:pt x="568" y="4377"/>
                  </a:lnTo>
                  <a:lnTo>
                    <a:pt x="404" y="4362"/>
                  </a:lnTo>
                  <a:lnTo>
                    <a:pt x="269" y="4377"/>
                  </a:lnTo>
                  <a:lnTo>
                    <a:pt x="150" y="4407"/>
                  </a:lnTo>
                  <a:lnTo>
                    <a:pt x="90" y="4437"/>
                  </a:lnTo>
                  <a:lnTo>
                    <a:pt x="60" y="4467"/>
                  </a:lnTo>
                  <a:lnTo>
                    <a:pt x="30" y="4497"/>
                  </a:lnTo>
                  <a:lnTo>
                    <a:pt x="0" y="4557"/>
                  </a:lnTo>
                  <a:lnTo>
                    <a:pt x="0" y="4602"/>
                  </a:lnTo>
                  <a:lnTo>
                    <a:pt x="0" y="4646"/>
                  </a:lnTo>
                  <a:lnTo>
                    <a:pt x="15" y="4706"/>
                  </a:lnTo>
                  <a:lnTo>
                    <a:pt x="30" y="4751"/>
                  </a:lnTo>
                  <a:lnTo>
                    <a:pt x="120" y="4870"/>
                  </a:lnTo>
                  <a:lnTo>
                    <a:pt x="224" y="4975"/>
                  </a:lnTo>
                  <a:lnTo>
                    <a:pt x="374" y="5080"/>
                  </a:lnTo>
                  <a:lnTo>
                    <a:pt x="538" y="5199"/>
                  </a:lnTo>
                  <a:lnTo>
                    <a:pt x="717" y="5304"/>
                  </a:lnTo>
                  <a:lnTo>
                    <a:pt x="927" y="5408"/>
                  </a:lnTo>
                  <a:lnTo>
                    <a:pt x="1360" y="5602"/>
                  </a:lnTo>
                  <a:lnTo>
                    <a:pt x="1808" y="5782"/>
                  </a:lnTo>
                  <a:lnTo>
                    <a:pt x="2226" y="5946"/>
                  </a:lnTo>
                  <a:lnTo>
                    <a:pt x="2585" y="6051"/>
                  </a:lnTo>
                  <a:lnTo>
                    <a:pt x="2719" y="6081"/>
                  </a:lnTo>
                  <a:lnTo>
                    <a:pt x="2839" y="6095"/>
                  </a:lnTo>
                  <a:lnTo>
                    <a:pt x="2958" y="6066"/>
                  </a:lnTo>
                  <a:lnTo>
                    <a:pt x="3048" y="6021"/>
                  </a:lnTo>
                  <a:lnTo>
                    <a:pt x="3123" y="5961"/>
                  </a:lnTo>
                  <a:lnTo>
                    <a:pt x="3197" y="5871"/>
                  </a:lnTo>
                  <a:lnTo>
                    <a:pt x="3257" y="5797"/>
                  </a:lnTo>
                  <a:lnTo>
                    <a:pt x="3302" y="5692"/>
                  </a:lnTo>
                  <a:lnTo>
                    <a:pt x="3362" y="5498"/>
                  </a:lnTo>
                  <a:lnTo>
                    <a:pt x="3392" y="5319"/>
                  </a:lnTo>
                  <a:lnTo>
                    <a:pt x="3407" y="5139"/>
                  </a:lnTo>
                  <a:lnTo>
                    <a:pt x="3481" y="5035"/>
                  </a:lnTo>
                  <a:lnTo>
                    <a:pt x="3646" y="4751"/>
                  </a:lnTo>
                  <a:lnTo>
                    <a:pt x="3720" y="4587"/>
                  </a:lnTo>
                  <a:lnTo>
                    <a:pt x="3795" y="4407"/>
                  </a:lnTo>
                  <a:lnTo>
                    <a:pt x="3840" y="4243"/>
                  </a:lnTo>
                  <a:lnTo>
                    <a:pt x="3855" y="4168"/>
                  </a:lnTo>
                  <a:lnTo>
                    <a:pt x="3870" y="4109"/>
                  </a:lnTo>
                  <a:lnTo>
                    <a:pt x="3930" y="4049"/>
                  </a:lnTo>
                  <a:lnTo>
                    <a:pt x="3989" y="3974"/>
                  </a:lnTo>
                  <a:lnTo>
                    <a:pt x="4079" y="3869"/>
                  </a:lnTo>
                  <a:lnTo>
                    <a:pt x="4154" y="3750"/>
                  </a:lnTo>
                  <a:lnTo>
                    <a:pt x="4243" y="3616"/>
                  </a:lnTo>
                  <a:lnTo>
                    <a:pt x="4303" y="3451"/>
                  </a:lnTo>
                  <a:lnTo>
                    <a:pt x="4348" y="3272"/>
                  </a:lnTo>
                  <a:lnTo>
                    <a:pt x="4467" y="3137"/>
                  </a:lnTo>
                  <a:lnTo>
                    <a:pt x="4587" y="2988"/>
                  </a:lnTo>
                  <a:lnTo>
                    <a:pt x="4691" y="2809"/>
                  </a:lnTo>
                  <a:lnTo>
                    <a:pt x="4736" y="2704"/>
                  </a:lnTo>
                  <a:lnTo>
                    <a:pt x="4781" y="2600"/>
                  </a:lnTo>
                  <a:lnTo>
                    <a:pt x="4811" y="2495"/>
                  </a:lnTo>
                  <a:lnTo>
                    <a:pt x="4826" y="2376"/>
                  </a:lnTo>
                  <a:lnTo>
                    <a:pt x="4811" y="2271"/>
                  </a:lnTo>
                  <a:lnTo>
                    <a:pt x="4781" y="2151"/>
                  </a:lnTo>
                  <a:lnTo>
                    <a:pt x="4721" y="2047"/>
                  </a:lnTo>
                  <a:lnTo>
                    <a:pt x="4647" y="1942"/>
                  </a:lnTo>
                  <a:lnTo>
                    <a:pt x="4676" y="1897"/>
                  </a:lnTo>
                  <a:lnTo>
                    <a:pt x="4751" y="1763"/>
                  </a:lnTo>
                  <a:lnTo>
                    <a:pt x="4841" y="1554"/>
                  </a:lnTo>
                  <a:lnTo>
                    <a:pt x="4886" y="1434"/>
                  </a:lnTo>
                  <a:lnTo>
                    <a:pt x="4916" y="1300"/>
                  </a:lnTo>
                  <a:lnTo>
                    <a:pt x="4945" y="1150"/>
                  </a:lnTo>
                  <a:lnTo>
                    <a:pt x="4975" y="1001"/>
                  </a:lnTo>
                  <a:lnTo>
                    <a:pt x="4975" y="837"/>
                  </a:lnTo>
                  <a:lnTo>
                    <a:pt x="4960" y="672"/>
                  </a:lnTo>
                  <a:lnTo>
                    <a:pt x="4916" y="508"/>
                  </a:lnTo>
                  <a:lnTo>
                    <a:pt x="4856" y="329"/>
                  </a:lnTo>
                  <a:lnTo>
                    <a:pt x="4766" y="1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2"/>
            <p:cNvSpPr/>
            <p:nvPr/>
          </p:nvSpPr>
          <p:spPr>
            <a:xfrm>
              <a:off x="-1829168" y="3041411"/>
              <a:ext cx="719583" cy="785125"/>
            </a:xfrm>
            <a:custGeom>
              <a:avLst/>
              <a:gdLst/>
              <a:ahLst/>
              <a:cxnLst/>
              <a:rect l="l" t="t" r="r" b="b"/>
              <a:pathLst>
                <a:path w="25592" h="27923" extrusionOk="0">
                  <a:moveTo>
                    <a:pt x="5827" y="0"/>
                  </a:moveTo>
                  <a:lnTo>
                    <a:pt x="5528" y="15"/>
                  </a:lnTo>
                  <a:lnTo>
                    <a:pt x="5229" y="60"/>
                  </a:lnTo>
                  <a:lnTo>
                    <a:pt x="4930" y="135"/>
                  </a:lnTo>
                  <a:lnTo>
                    <a:pt x="4647" y="239"/>
                  </a:lnTo>
                  <a:lnTo>
                    <a:pt x="4363" y="359"/>
                  </a:lnTo>
                  <a:lnTo>
                    <a:pt x="4094" y="508"/>
                  </a:lnTo>
                  <a:lnTo>
                    <a:pt x="3855" y="688"/>
                  </a:lnTo>
                  <a:lnTo>
                    <a:pt x="3616" y="897"/>
                  </a:lnTo>
                  <a:lnTo>
                    <a:pt x="3407" y="1121"/>
                  </a:lnTo>
                  <a:lnTo>
                    <a:pt x="3212" y="1375"/>
                  </a:lnTo>
                  <a:lnTo>
                    <a:pt x="3048" y="1644"/>
                  </a:lnTo>
                  <a:lnTo>
                    <a:pt x="2899" y="1928"/>
                  </a:lnTo>
                  <a:lnTo>
                    <a:pt x="2824" y="2137"/>
                  </a:lnTo>
                  <a:lnTo>
                    <a:pt x="2749" y="2301"/>
                  </a:lnTo>
                  <a:lnTo>
                    <a:pt x="2615" y="2630"/>
                  </a:lnTo>
                  <a:lnTo>
                    <a:pt x="2361" y="3287"/>
                  </a:lnTo>
                  <a:lnTo>
                    <a:pt x="2122" y="3929"/>
                  </a:lnTo>
                  <a:lnTo>
                    <a:pt x="1913" y="4587"/>
                  </a:lnTo>
                  <a:lnTo>
                    <a:pt x="1689" y="5229"/>
                  </a:lnTo>
                  <a:lnTo>
                    <a:pt x="1494" y="5887"/>
                  </a:lnTo>
                  <a:lnTo>
                    <a:pt x="1315" y="6544"/>
                  </a:lnTo>
                  <a:lnTo>
                    <a:pt x="1136" y="7201"/>
                  </a:lnTo>
                  <a:lnTo>
                    <a:pt x="957" y="7873"/>
                  </a:lnTo>
                  <a:lnTo>
                    <a:pt x="807" y="8546"/>
                  </a:lnTo>
                  <a:lnTo>
                    <a:pt x="658" y="9218"/>
                  </a:lnTo>
                  <a:lnTo>
                    <a:pt x="538" y="9890"/>
                  </a:lnTo>
                  <a:lnTo>
                    <a:pt x="419" y="10578"/>
                  </a:lnTo>
                  <a:lnTo>
                    <a:pt x="314" y="11265"/>
                  </a:lnTo>
                  <a:lnTo>
                    <a:pt x="224" y="11952"/>
                  </a:lnTo>
                  <a:lnTo>
                    <a:pt x="135" y="12654"/>
                  </a:lnTo>
                  <a:lnTo>
                    <a:pt x="75" y="13356"/>
                  </a:lnTo>
                  <a:lnTo>
                    <a:pt x="30" y="14073"/>
                  </a:lnTo>
                  <a:lnTo>
                    <a:pt x="15" y="14776"/>
                  </a:lnTo>
                  <a:lnTo>
                    <a:pt x="0" y="15493"/>
                  </a:lnTo>
                  <a:lnTo>
                    <a:pt x="15" y="16225"/>
                  </a:lnTo>
                  <a:lnTo>
                    <a:pt x="45" y="16957"/>
                  </a:lnTo>
                  <a:lnTo>
                    <a:pt x="105" y="17689"/>
                  </a:lnTo>
                  <a:lnTo>
                    <a:pt x="195" y="18421"/>
                  </a:lnTo>
                  <a:lnTo>
                    <a:pt x="314" y="19168"/>
                  </a:lnTo>
                  <a:lnTo>
                    <a:pt x="449" y="19900"/>
                  </a:lnTo>
                  <a:lnTo>
                    <a:pt x="628" y="20647"/>
                  </a:lnTo>
                  <a:lnTo>
                    <a:pt x="822" y="21394"/>
                  </a:lnTo>
                  <a:lnTo>
                    <a:pt x="1076" y="22126"/>
                  </a:lnTo>
                  <a:lnTo>
                    <a:pt x="1210" y="22499"/>
                  </a:lnTo>
                  <a:lnTo>
                    <a:pt x="1345" y="22858"/>
                  </a:lnTo>
                  <a:lnTo>
                    <a:pt x="1494" y="23216"/>
                  </a:lnTo>
                  <a:lnTo>
                    <a:pt x="1659" y="23590"/>
                  </a:lnTo>
                  <a:lnTo>
                    <a:pt x="1838" y="23948"/>
                  </a:lnTo>
                  <a:lnTo>
                    <a:pt x="2017" y="24292"/>
                  </a:lnTo>
                  <a:lnTo>
                    <a:pt x="2196" y="24591"/>
                  </a:lnTo>
                  <a:lnTo>
                    <a:pt x="2361" y="24845"/>
                  </a:lnTo>
                  <a:lnTo>
                    <a:pt x="2540" y="25069"/>
                  </a:lnTo>
                  <a:lnTo>
                    <a:pt x="2749" y="25263"/>
                  </a:lnTo>
                  <a:lnTo>
                    <a:pt x="2973" y="25442"/>
                  </a:lnTo>
                  <a:lnTo>
                    <a:pt x="3212" y="25592"/>
                  </a:lnTo>
                  <a:lnTo>
                    <a:pt x="3466" y="25711"/>
                  </a:lnTo>
                  <a:lnTo>
                    <a:pt x="3720" y="25801"/>
                  </a:lnTo>
                  <a:lnTo>
                    <a:pt x="3989" y="25876"/>
                  </a:lnTo>
                  <a:lnTo>
                    <a:pt x="4318" y="25935"/>
                  </a:lnTo>
                  <a:lnTo>
                    <a:pt x="4632" y="25995"/>
                  </a:lnTo>
                  <a:lnTo>
                    <a:pt x="5244" y="26115"/>
                  </a:lnTo>
                  <a:lnTo>
                    <a:pt x="6469" y="26324"/>
                  </a:lnTo>
                  <a:lnTo>
                    <a:pt x="7679" y="26533"/>
                  </a:lnTo>
                  <a:lnTo>
                    <a:pt x="8904" y="26727"/>
                  </a:lnTo>
                  <a:lnTo>
                    <a:pt x="10129" y="26906"/>
                  </a:lnTo>
                  <a:lnTo>
                    <a:pt x="11354" y="27086"/>
                  </a:lnTo>
                  <a:lnTo>
                    <a:pt x="12580" y="27235"/>
                  </a:lnTo>
                  <a:lnTo>
                    <a:pt x="13820" y="27385"/>
                  </a:lnTo>
                  <a:lnTo>
                    <a:pt x="15045" y="27519"/>
                  </a:lnTo>
                  <a:lnTo>
                    <a:pt x="16285" y="27638"/>
                  </a:lnTo>
                  <a:lnTo>
                    <a:pt x="17525" y="27743"/>
                  </a:lnTo>
                  <a:lnTo>
                    <a:pt x="18765" y="27818"/>
                  </a:lnTo>
                  <a:lnTo>
                    <a:pt x="20019" y="27892"/>
                  </a:lnTo>
                  <a:lnTo>
                    <a:pt x="21274" y="27922"/>
                  </a:lnTo>
                  <a:lnTo>
                    <a:pt x="23172" y="27922"/>
                  </a:lnTo>
                  <a:lnTo>
                    <a:pt x="23814" y="27892"/>
                  </a:lnTo>
                  <a:lnTo>
                    <a:pt x="24008" y="27878"/>
                  </a:lnTo>
                  <a:lnTo>
                    <a:pt x="24188" y="27848"/>
                  </a:lnTo>
                  <a:lnTo>
                    <a:pt x="24367" y="27788"/>
                  </a:lnTo>
                  <a:lnTo>
                    <a:pt x="24531" y="27728"/>
                  </a:lnTo>
                  <a:lnTo>
                    <a:pt x="24681" y="27638"/>
                  </a:lnTo>
                  <a:lnTo>
                    <a:pt x="24830" y="27549"/>
                  </a:lnTo>
                  <a:lnTo>
                    <a:pt x="24964" y="27429"/>
                  </a:lnTo>
                  <a:lnTo>
                    <a:pt x="25099" y="27310"/>
                  </a:lnTo>
                  <a:lnTo>
                    <a:pt x="25204" y="27175"/>
                  </a:lnTo>
                  <a:lnTo>
                    <a:pt x="25308" y="27026"/>
                  </a:lnTo>
                  <a:lnTo>
                    <a:pt x="25398" y="26877"/>
                  </a:lnTo>
                  <a:lnTo>
                    <a:pt x="25472" y="26712"/>
                  </a:lnTo>
                  <a:lnTo>
                    <a:pt x="25517" y="26533"/>
                  </a:lnTo>
                  <a:lnTo>
                    <a:pt x="25562" y="26354"/>
                  </a:lnTo>
                  <a:lnTo>
                    <a:pt x="25577" y="26174"/>
                  </a:lnTo>
                  <a:lnTo>
                    <a:pt x="25592" y="25980"/>
                  </a:lnTo>
                  <a:lnTo>
                    <a:pt x="25577" y="25816"/>
                  </a:lnTo>
                  <a:lnTo>
                    <a:pt x="25547" y="25637"/>
                  </a:lnTo>
                  <a:lnTo>
                    <a:pt x="25502" y="25487"/>
                  </a:lnTo>
                  <a:lnTo>
                    <a:pt x="25443" y="25323"/>
                  </a:lnTo>
                  <a:lnTo>
                    <a:pt x="25368" y="25173"/>
                  </a:lnTo>
                  <a:lnTo>
                    <a:pt x="25278" y="25039"/>
                  </a:lnTo>
                  <a:lnTo>
                    <a:pt x="25189" y="24905"/>
                  </a:lnTo>
                  <a:lnTo>
                    <a:pt x="25084" y="24785"/>
                  </a:lnTo>
                  <a:lnTo>
                    <a:pt x="24964" y="24680"/>
                  </a:lnTo>
                  <a:lnTo>
                    <a:pt x="24845" y="24576"/>
                  </a:lnTo>
                  <a:lnTo>
                    <a:pt x="24710" y="24486"/>
                  </a:lnTo>
                  <a:lnTo>
                    <a:pt x="24561" y="24397"/>
                  </a:lnTo>
                  <a:lnTo>
                    <a:pt x="24412" y="24337"/>
                  </a:lnTo>
                  <a:lnTo>
                    <a:pt x="24262" y="24277"/>
                  </a:lnTo>
                  <a:lnTo>
                    <a:pt x="24098" y="24247"/>
                  </a:lnTo>
                  <a:lnTo>
                    <a:pt x="23934" y="24217"/>
                  </a:lnTo>
                  <a:lnTo>
                    <a:pt x="23904" y="24217"/>
                  </a:lnTo>
                  <a:lnTo>
                    <a:pt x="22753" y="24083"/>
                  </a:lnTo>
                  <a:lnTo>
                    <a:pt x="21618" y="23919"/>
                  </a:lnTo>
                  <a:lnTo>
                    <a:pt x="20468" y="23724"/>
                  </a:lnTo>
                  <a:lnTo>
                    <a:pt x="19317" y="23500"/>
                  </a:lnTo>
                  <a:lnTo>
                    <a:pt x="18167" y="23261"/>
                  </a:lnTo>
                  <a:lnTo>
                    <a:pt x="17017" y="23007"/>
                  </a:lnTo>
                  <a:lnTo>
                    <a:pt x="15866" y="22723"/>
                  </a:lnTo>
                  <a:lnTo>
                    <a:pt x="14716" y="22440"/>
                  </a:lnTo>
                  <a:lnTo>
                    <a:pt x="13580" y="22141"/>
                  </a:lnTo>
                  <a:lnTo>
                    <a:pt x="12430" y="21827"/>
                  </a:lnTo>
                  <a:lnTo>
                    <a:pt x="11295" y="21498"/>
                  </a:lnTo>
                  <a:lnTo>
                    <a:pt x="10159" y="21170"/>
                  </a:lnTo>
                  <a:lnTo>
                    <a:pt x="9024" y="20811"/>
                  </a:lnTo>
                  <a:lnTo>
                    <a:pt x="7888" y="20468"/>
                  </a:lnTo>
                  <a:lnTo>
                    <a:pt x="7156" y="20228"/>
                  </a:lnTo>
                  <a:lnTo>
                    <a:pt x="7082" y="19989"/>
                  </a:lnTo>
                  <a:lnTo>
                    <a:pt x="6947" y="19586"/>
                  </a:lnTo>
                  <a:lnTo>
                    <a:pt x="6932" y="19541"/>
                  </a:lnTo>
                  <a:lnTo>
                    <a:pt x="6798" y="19078"/>
                  </a:lnTo>
                  <a:lnTo>
                    <a:pt x="6693" y="18585"/>
                  </a:lnTo>
                  <a:lnTo>
                    <a:pt x="6589" y="18092"/>
                  </a:lnTo>
                  <a:lnTo>
                    <a:pt x="6514" y="17584"/>
                  </a:lnTo>
                  <a:lnTo>
                    <a:pt x="6454" y="17061"/>
                  </a:lnTo>
                  <a:lnTo>
                    <a:pt x="6409" y="16538"/>
                  </a:lnTo>
                  <a:lnTo>
                    <a:pt x="6395" y="16016"/>
                  </a:lnTo>
                  <a:lnTo>
                    <a:pt x="6380" y="15478"/>
                  </a:lnTo>
                  <a:lnTo>
                    <a:pt x="6380" y="14925"/>
                  </a:lnTo>
                  <a:lnTo>
                    <a:pt x="6409" y="14387"/>
                  </a:lnTo>
                  <a:lnTo>
                    <a:pt x="6439" y="13834"/>
                  </a:lnTo>
                  <a:lnTo>
                    <a:pt x="6484" y="13282"/>
                  </a:lnTo>
                  <a:lnTo>
                    <a:pt x="6604" y="12057"/>
                  </a:lnTo>
                  <a:lnTo>
                    <a:pt x="6753" y="10727"/>
                  </a:lnTo>
                  <a:lnTo>
                    <a:pt x="6843" y="10040"/>
                  </a:lnTo>
                  <a:lnTo>
                    <a:pt x="6947" y="9382"/>
                  </a:lnTo>
                  <a:lnTo>
                    <a:pt x="7067" y="8740"/>
                  </a:lnTo>
                  <a:lnTo>
                    <a:pt x="7201" y="8157"/>
                  </a:lnTo>
                  <a:lnTo>
                    <a:pt x="7321" y="7679"/>
                  </a:lnTo>
                  <a:lnTo>
                    <a:pt x="7440" y="7321"/>
                  </a:lnTo>
                  <a:lnTo>
                    <a:pt x="7605" y="6962"/>
                  </a:lnTo>
                  <a:lnTo>
                    <a:pt x="7829" y="6484"/>
                  </a:lnTo>
                  <a:lnTo>
                    <a:pt x="8098" y="6006"/>
                  </a:lnTo>
                  <a:lnTo>
                    <a:pt x="8232" y="5767"/>
                  </a:lnTo>
                  <a:lnTo>
                    <a:pt x="8337" y="5513"/>
                  </a:lnTo>
                  <a:lnTo>
                    <a:pt x="8546" y="4990"/>
                  </a:lnTo>
                  <a:lnTo>
                    <a:pt x="8635" y="4736"/>
                  </a:lnTo>
                  <a:lnTo>
                    <a:pt x="8725" y="4527"/>
                  </a:lnTo>
                  <a:lnTo>
                    <a:pt x="8770" y="4422"/>
                  </a:lnTo>
                  <a:lnTo>
                    <a:pt x="8875" y="4124"/>
                  </a:lnTo>
                  <a:lnTo>
                    <a:pt x="8964" y="3810"/>
                  </a:lnTo>
                  <a:lnTo>
                    <a:pt x="9009" y="3496"/>
                  </a:lnTo>
                  <a:lnTo>
                    <a:pt x="9024" y="3182"/>
                  </a:lnTo>
                  <a:lnTo>
                    <a:pt x="9009" y="2884"/>
                  </a:lnTo>
                  <a:lnTo>
                    <a:pt x="8964" y="2570"/>
                  </a:lnTo>
                  <a:lnTo>
                    <a:pt x="8889" y="2271"/>
                  </a:lnTo>
                  <a:lnTo>
                    <a:pt x="8785" y="1987"/>
                  </a:lnTo>
                  <a:lnTo>
                    <a:pt x="8650" y="1703"/>
                  </a:lnTo>
                  <a:lnTo>
                    <a:pt x="8501" y="1449"/>
                  </a:lnTo>
                  <a:lnTo>
                    <a:pt x="8322" y="1196"/>
                  </a:lnTo>
                  <a:lnTo>
                    <a:pt x="8113" y="971"/>
                  </a:lnTo>
                  <a:lnTo>
                    <a:pt x="7888" y="747"/>
                  </a:lnTo>
                  <a:lnTo>
                    <a:pt x="7635" y="568"/>
                  </a:lnTo>
                  <a:lnTo>
                    <a:pt x="7366" y="389"/>
                  </a:lnTo>
                  <a:lnTo>
                    <a:pt x="7067" y="254"/>
                  </a:lnTo>
                  <a:lnTo>
                    <a:pt x="6768" y="135"/>
                  </a:lnTo>
                  <a:lnTo>
                    <a:pt x="6454" y="60"/>
                  </a:lnTo>
                  <a:lnTo>
                    <a:pt x="6141" y="15"/>
                  </a:lnTo>
                  <a:lnTo>
                    <a:pt x="58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2"/>
            <p:cNvSpPr/>
            <p:nvPr/>
          </p:nvSpPr>
          <p:spPr>
            <a:xfrm>
              <a:off x="-1170513" y="3700908"/>
              <a:ext cx="234022" cy="152509"/>
            </a:xfrm>
            <a:custGeom>
              <a:avLst/>
              <a:gdLst/>
              <a:ahLst/>
              <a:cxnLst/>
              <a:rect l="l" t="t" r="r" b="b"/>
              <a:pathLst>
                <a:path w="8323" h="5424" extrusionOk="0">
                  <a:moveTo>
                    <a:pt x="3526" y="0"/>
                  </a:moveTo>
                  <a:lnTo>
                    <a:pt x="3347" y="30"/>
                  </a:lnTo>
                  <a:lnTo>
                    <a:pt x="3138" y="75"/>
                  </a:lnTo>
                  <a:lnTo>
                    <a:pt x="2914" y="135"/>
                  </a:lnTo>
                  <a:lnTo>
                    <a:pt x="2451" y="284"/>
                  </a:lnTo>
                  <a:lnTo>
                    <a:pt x="1973" y="464"/>
                  </a:lnTo>
                  <a:lnTo>
                    <a:pt x="1539" y="658"/>
                  </a:lnTo>
                  <a:lnTo>
                    <a:pt x="1196" y="822"/>
                  </a:lnTo>
                  <a:lnTo>
                    <a:pt x="867" y="971"/>
                  </a:lnTo>
                  <a:lnTo>
                    <a:pt x="703" y="1166"/>
                  </a:lnTo>
                  <a:lnTo>
                    <a:pt x="568" y="1360"/>
                  </a:lnTo>
                  <a:lnTo>
                    <a:pt x="449" y="1539"/>
                  </a:lnTo>
                  <a:lnTo>
                    <a:pt x="344" y="1733"/>
                  </a:lnTo>
                  <a:lnTo>
                    <a:pt x="270" y="1913"/>
                  </a:lnTo>
                  <a:lnTo>
                    <a:pt x="195" y="2092"/>
                  </a:lnTo>
                  <a:lnTo>
                    <a:pt x="135" y="2271"/>
                  </a:lnTo>
                  <a:lnTo>
                    <a:pt x="75" y="2436"/>
                  </a:lnTo>
                  <a:lnTo>
                    <a:pt x="46" y="2615"/>
                  </a:lnTo>
                  <a:lnTo>
                    <a:pt x="16" y="2779"/>
                  </a:lnTo>
                  <a:lnTo>
                    <a:pt x="1" y="3093"/>
                  </a:lnTo>
                  <a:lnTo>
                    <a:pt x="1" y="3377"/>
                  </a:lnTo>
                  <a:lnTo>
                    <a:pt x="31" y="3646"/>
                  </a:lnTo>
                  <a:lnTo>
                    <a:pt x="75" y="3825"/>
                  </a:lnTo>
                  <a:lnTo>
                    <a:pt x="135" y="3989"/>
                  </a:lnTo>
                  <a:lnTo>
                    <a:pt x="225" y="4139"/>
                  </a:lnTo>
                  <a:lnTo>
                    <a:pt x="329" y="4273"/>
                  </a:lnTo>
                  <a:lnTo>
                    <a:pt x="449" y="4393"/>
                  </a:lnTo>
                  <a:lnTo>
                    <a:pt x="598" y="4497"/>
                  </a:lnTo>
                  <a:lnTo>
                    <a:pt x="748" y="4587"/>
                  </a:lnTo>
                  <a:lnTo>
                    <a:pt x="912" y="4647"/>
                  </a:lnTo>
                  <a:lnTo>
                    <a:pt x="2212" y="5020"/>
                  </a:lnTo>
                  <a:lnTo>
                    <a:pt x="3168" y="5289"/>
                  </a:lnTo>
                  <a:lnTo>
                    <a:pt x="3377" y="5349"/>
                  </a:lnTo>
                  <a:lnTo>
                    <a:pt x="3631" y="5379"/>
                  </a:lnTo>
                  <a:lnTo>
                    <a:pt x="3930" y="5409"/>
                  </a:lnTo>
                  <a:lnTo>
                    <a:pt x="4273" y="5423"/>
                  </a:lnTo>
                  <a:lnTo>
                    <a:pt x="4438" y="5409"/>
                  </a:lnTo>
                  <a:lnTo>
                    <a:pt x="4617" y="5379"/>
                  </a:lnTo>
                  <a:lnTo>
                    <a:pt x="4796" y="5349"/>
                  </a:lnTo>
                  <a:lnTo>
                    <a:pt x="4976" y="5289"/>
                  </a:lnTo>
                  <a:lnTo>
                    <a:pt x="5155" y="5229"/>
                  </a:lnTo>
                  <a:lnTo>
                    <a:pt x="5319" y="5140"/>
                  </a:lnTo>
                  <a:lnTo>
                    <a:pt x="5484" y="5050"/>
                  </a:lnTo>
                  <a:lnTo>
                    <a:pt x="5648" y="4930"/>
                  </a:lnTo>
                  <a:lnTo>
                    <a:pt x="5737" y="4901"/>
                  </a:lnTo>
                  <a:lnTo>
                    <a:pt x="5962" y="4826"/>
                  </a:lnTo>
                  <a:lnTo>
                    <a:pt x="6260" y="4691"/>
                  </a:lnTo>
                  <a:lnTo>
                    <a:pt x="6410" y="4617"/>
                  </a:lnTo>
                  <a:lnTo>
                    <a:pt x="6559" y="4542"/>
                  </a:lnTo>
                  <a:lnTo>
                    <a:pt x="6709" y="4437"/>
                  </a:lnTo>
                  <a:lnTo>
                    <a:pt x="6828" y="4333"/>
                  </a:lnTo>
                  <a:lnTo>
                    <a:pt x="6933" y="4213"/>
                  </a:lnTo>
                  <a:lnTo>
                    <a:pt x="7022" y="4109"/>
                  </a:lnTo>
                  <a:lnTo>
                    <a:pt x="7142" y="3915"/>
                  </a:lnTo>
                  <a:lnTo>
                    <a:pt x="7187" y="3840"/>
                  </a:lnTo>
                  <a:lnTo>
                    <a:pt x="7007" y="3870"/>
                  </a:lnTo>
                  <a:lnTo>
                    <a:pt x="6992" y="3870"/>
                  </a:lnTo>
                  <a:lnTo>
                    <a:pt x="7007" y="3855"/>
                  </a:lnTo>
                  <a:lnTo>
                    <a:pt x="7261" y="3780"/>
                  </a:lnTo>
                  <a:lnTo>
                    <a:pt x="7366" y="3750"/>
                  </a:lnTo>
                  <a:lnTo>
                    <a:pt x="7456" y="3720"/>
                  </a:lnTo>
                  <a:lnTo>
                    <a:pt x="7605" y="3631"/>
                  </a:lnTo>
                  <a:lnTo>
                    <a:pt x="7724" y="3526"/>
                  </a:lnTo>
                  <a:lnTo>
                    <a:pt x="7814" y="3422"/>
                  </a:lnTo>
                  <a:lnTo>
                    <a:pt x="7874" y="3332"/>
                  </a:lnTo>
                  <a:lnTo>
                    <a:pt x="7904" y="3257"/>
                  </a:lnTo>
                  <a:lnTo>
                    <a:pt x="7934" y="3168"/>
                  </a:lnTo>
                  <a:lnTo>
                    <a:pt x="7291" y="3257"/>
                  </a:lnTo>
                  <a:lnTo>
                    <a:pt x="6738" y="3302"/>
                  </a:lnTo>
                  <a:lnTo>
                    <a:pt x="6305" y="3317"/>
                  </a:lnTo>
                  <a:lnTo>
                    <a:pt x="5947" y="3317"/>
                  </a:lnTo>
                  <a:lnTo>
                    <a:pt x="5678" y="3302"/>
                  </a:lnTo>
                  <a:lnTo>
                    <a:pt x="5484" y="3287"/>
                  </a:lnTo>
                  <a:lnTo>
                    <a:pt x="5349" y="3272"/>
                  </a:lnTo>
                  <a:lnTo>
                    <a:pt x="5558" y="3272"/>
                  </a:lnTo>
                  <a:lnTo>
                    <a:pt x="5782" y="3287"/>
                  </a:lnTo>
                  <a:lnTo>
                    <a:pt x="6066" y="3287"/>
                  </a:lnTo>
                  <a:lnTo>
                    <a:pt x="6395" y="3257"/>
                  </a:lnTo>
                  <a:lnTo>
                    <a:pt x="6738" y="3227"/>
                  </a:lnTo>
                  <a:lnTo>
                    <a:pt x="7067" y="3168"/>
                  </a:lnTo>
                  <a:lnTo>
                    <a:pt x="7231" y="3123"/>
                  </a:lnTo>
                  <a:lnTo>
                    <a:pt x="7396" y="3078"/>
                  </a:lnTo>
                  <a:lnTo>
                    <a:pt x="7680" y="2958"/>
                  </a:lnTo>
                  <a:lnTo>
                    <a:pt x="7934" y="2824"/>
                  </a:lnTo>
                  <a:lnTo>
                    <a:pt x="8143" y="2690"/>
                  </a:lnTo>
                  <a:lnTo>
                    <a:pt x="8217" y="2630"/>
                  </a:lnTo>
                  <a:lnTo>
                    <a:pt x="8277" y="2555"/>
                  </a:lnTo>
                  <a:lnTo>
                    <a:pt x="8307" y="2495"/>
                  </a:lnTo>
                  <a:lnTo>
                    <a:pt x="8322" y="2450"/>
                  </a:lnTo>
                  <a:lnTo>
                    <a:pt x="8307" y="2391"/>
                  </a:lnTo>
                  <a:lnTo>
                    <a:pt x="8247" y="2346"/>
                  </a:lnTo>
                  <a:lnTo>
                    <a:pt x="8173" y="2316"/>
                  </a:lnTo>
                  <a:lnTo>
                    <a:pt x="8053" y="2286"/>
                  </a:lnTo>
                  <a:lnTo>
                    <a:pt x="7904" y="2271"/>
                  </a:lnTo>
                  <a:lnTo>
                    <a:pt x="7321" y="2271"/>
                  </a:lnTo>
                  <a:lnTo>
                    <a:pt x="7007" y="2286"/>
                  </a:lnTo>
                  <a:lnTo>
                    <a:pt x="6470" y="2316"/>
                  </a:lnTo>
                  <a:lnTo>
                    <a:pt x="6216" y="2316"/>
                  </a:lnTo>
                  <a:lnTo>
                    <a:pt x="5932" y="2286"/>
                  </a:lnTo>
                  <a:lnTo>
                    <a:pt x="5588" y="2241"/>
                  </a:lnTo>
                  <a:lnTo>
                    <a:pt x="5185" y="2152"/>
                  </a:lnTo>
                  <a:lnTo>
                    <a:pt x="4333" y="1928"/>
                  </a:lnTo>
                  <a:lnTo>
                    <a:pt x="3975" y="1838"/>
                  </a:lnTo>
                  <a:lnTo>
                    <a:pt x="3676" y="1733"/>
                  </a:lnTo>
                  <a:lnTo>
                    <a:pt x="3452" y="1629"/>
                  </a:lnTo>
                  <a:lnTo>
                    <a:pt x="3377" y="1584"/>
                  </a:lnTo>
                  <a:lnTo>
                    <a:pt x="3302" y="1539"/>
                  </a:lnTo>
                  <a:lnTo>
                    <a:pt x="3258" y="1494"/>
                  </a:lnTo>
                  <a:lnTo>
                    <a:pt x="3243" y="1435"/>
                  </a:lnTo>
                  <a:lnTo>
                    <a:pt x="3243" y="1390"/>
                  </a:lnTo>
                  <a:lnTo>
                    <a:pt x="3272" y="1345"/>
                  </a:lnTo>
                  <a:lnTo>
                    <a:pt x="3332" y="1300"/>
                  </a:lnTo>
                  <a:lnTo>
                    <a:pt x="3392" y="1255"/>
                  </a:lnTo>
                  <a:lnTo>
                    <a:pt x="3526" y="1181"/>
                  </a:lnTo>
                  <a:lnTo>
                    <a:pt x="3691" y="1136"/>
                  </a:lnTo>
                  <a:lnTo>
                    <a:pt x="3900" y="1121"/>
                  </a:lnTo>
                  <a:lnTo>
                    <a:pt x="4109" y="1121"/>
                  </a:lnTo>
                  <a:lnTo>
                    <a:pt x="4333" y="1151"/>
                  </a:lnTo>
                  <a:lnTo>
                    <a:pt x="4572" y="1211"/>
                  </a:lnTo>
                  <a:lnTo>
                    <a:pt x="4811" y="1315"/>
                  </a:lnTo>
                  <a:lnTo>
                    <a:pt x="4916" y="1360"/>
                  </a:lnTo>
                  <a:lnTo>
                    <a:pt x="5020" y="1405"/>
                  </a:lnTo>
                  <a:lnTo>
                    <a:pt x="5110" y="1420"/>
                  </a:lnTo>
                  <a:lnTo>
                    <a:pt x="5200" y="1435"/>
                  </a:lnTo>
                  <a:lnTo>
                    <a:pt x="5334" y="1435"/>
                  </a:lnTo>
                  <a:lnTo>
                    <a:pt x="5394" y="1405"/>
                  </a:lnTo>
                  <a:lnTo>
                    <a:pt x="5439" y="1390"/>
                  </a:lnTo>
                  <a:lnTo>
                    <a:pt x="5469" y="1360"/>
                  </a:lnTo>
                  <a:lnTo>
                    <a:pt x="5498" y="1315"/>
                  </a:lnTo>
                  <a:lnTo>
                    <a:pt x="5528" y="1225"/>
                  </a:lnTo>
                  <a:lnTo>
                    <a:pt x="5543" y="1121"/>
                  </a:lnTo>
                  <a:lnTo>
                    <a:pt x="5513" y="1016"/>
                  </a:lnTo>
                  <a:lnTo>
                    <a:pt x="5484" y="957"/>
                  </a:lnTo>
                  <a:lnTo>
                    <a:pt x="5439" y="897"/>
                  </a:lnTo>
                  <a:lnTo>
                    <a:pt x="5304" y="747"/>
                  </a:lnTo>
                  <a:lnTo>
                    <a:pt x="5110" y="598"/>
                  </a:lnTo>
                  <a:lnTo>
                    <a:pt x="4871" y="434"/>
                  </a:lnTo>
                  <a:lnTo>
                    <a:pt x="4602" y="284"/>
                  </a:lnTo>
                  <a:lnTo>
                    <a:pt x="4303" y="150"/>
                  </a:lnTo>
                  <a:lnTo>
                    <a:pt x="4154" y="105"/>
                  </a:lnTo>
                  <a:lnTo>
                    <a:pt x="4005" y="60"/>
                  </a:lnTo>
                  <a:lnTo>
                    <a:pt x="3855" y="30"/>
                  </a:lnTo>
                  <a:lnTo>
                    <a:pt x="3691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8" name="Google Shape;1528;p32"/>
          <p:cNvSpPr txBox="1"/>
          <p:nvPr/>
        </p:nvSpPr>
        <p:spPr>
          <a:xfrm>
            <a:off x="3045288" y="2558750"/>
            <a:ext cx="1390800" cy="8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Make it Scalable and accurate</a:t>
            </a: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529" name="Google Shape;1529;p32"/>
          <p:cNvGrpSpPr/>
          <p:nvPr/>
        </p:nvGrpSpPr>
        <p:grpSpPr>
          <a:xfrm>
            <a:off x="5811388" y="1276350"/>
            <a:ext cx="2743930" cy="1066800"/>
            <a:chOff x="5811388" y="1276350"/>
            <a:chExt cx="2743930" cy="1066800"/>
          </a:xfrm>
        </p:grpSpPr>
        <p:sp>
          <p:nvSpPr>
            <p:cNvPr id="1530" name="Google Shape;1530;p32"/>
            <p:cNvSpPr txBox="1"/>
            <p:nvPr/>
          </p:nvSpPr>
          <p:spPr>
            <a:xfrm>
              <a:off x="6574110" y="1883550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Across all the sates and categories</a:t>
              </a: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1" name="Google Shape;1531;p32"/>
            <p:cNvSpPr txBox="1"/>
            <p:nvPr/>
          </p:nvSpPr>
          <p:spPr>
            <a:xfrm>
              <a:off x="6773017" y="1404138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Model Scalability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32" name="Google Shape;1532;p32"/>
            <p:cNvSpPr txBox="1"/>
            <p:nvPr/>
          </p:nvSpPr>
          <p:spPr>
            <a:xfrm>
              <a:off x="5811388" y="1276350"/>
              <a:ext cx="629400" cy="106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24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33" name="Google Shape;1533;p32"/>
          <p:cNvGrpSpPr/>
          <p:nvPr/>
        </p:nvGrpSpPr>
        <p:grpSpPr>
          <a:xfrm>
            <a:off x="5811388" y="3608025"/>
            <a:ext cx="2743930" cy="1066800"/>
            <a:chOff x="5811388" y="3608025"/>
            <a:chExt cx="2743930" cy="1066800"/>
          </a:xfrm>
        </p:grpSpPr>
        <p:sp>
          <p:nvSpPr>
            <p:cNvPr id="1534" name="Google Shape;1534;p32"/>
            <p:cNvSpPr txBox="1"/>
            <p:nvPr/>
          </p:nvSpPr>
          <p:spPr>
            <a:xfrm>
              <a:off x="6574110" y="4215225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Hyper parameter tuning and additional model formulations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5" name="Google Shape;1535;p32"/>
            <p:cNvSpPr txBox="1"/>
            <p:nvPr/>
          </p:nvSpPr>
          <p:spPr>
            <a:xfrm>
              <a:off x="6773017" y="3735813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Accuracy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36" name="Google Shape;1536;p32"/>
            <p:cNvSpPr txBox="1"/>
            <p:nvPr/>
          </p:nvSpPr>
          <p:spPr>
            <a:xfrm>
              <a:off x="5811388" y="3608025"/>
              <a:ext cx="629400" cy="106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24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1537" name="Google Shape;1537;p32"/>
          <p:cNvCxnSpPr>
            <a:stCxn id="1438" idx="3"/>
            <a:endCxn id="1437" idx="1"/>
          </p:cNvCxnSpPr>
          <p:nvPr/>
        </p:nvCxnSpPr>
        <p:spPr>
          <a:xfrm rot="10800000" flipH="1">
            <a:off x="4572300" y="1809800"/>
            <a:ext cx="1111200" cy="11658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8" name="Google Shape;1538;p32"/>
          <p:cNvCxnSpPr>
            <a:stCxn id="1438" idx="3"/>
            <a:endCxn id="1436" idx="1"/>
          </p:cNvCxnSpPr>
          <p:nvPr/>
        </p:nvCxnSpPr>
        <p:spPr>
          <a:xfrm>
            <a:off x="4572300" y="2975600"/>
            <a:ext cx="1111200" cy="11658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graphicFrame>
        <p:nvGraphicFramePr>
          <p:cNvPr id="1185" name="Google Shape;1185;p29"/>
          <p:cNvGraphicFramePr/>
          <p:nvPr>
            <p:extLst>
              <p:ext uri="{D42A27DB-BD31-4B8C-83A1-F6EECF244321}">
                <p14:modId xmlns:p14="http://schemas.microsoft.com/office/powerpoint/2010/main" val="3226577393"/>
              </p:ext>
            </p:extLst>
          </p:nvPr>
        </p:nvGraphicFramePr>
        <p:xfrm>
          <a:off x="457200" y="922263"/>
          <a:ext cx="4586325" cy="3809700"/>
        </p:xfrm>
        <a:graphic>
          <a:graphicData uri="http://schemas.openxmlformats.org/drawingml/2006/table">
            <a:tbl>
              <a:tblPr>
                <a:noFill/>
                <a:tableStyleId>{D655B1A4-A964-484E-B66A-1FFD07528006}</a:tableStyleId>
              </a:tblPr>
              <a:tblGrid>
                <a:gridCol w="44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01</a:t>
                      </a:r>
                      <a:endParaRPr b="1"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Business Objective of Sales forecasting for Walmart</a:t>
                      </a:r>
                      <a:endParaRPr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ü"/>
                      </a:pPr>
                      <a:r>
                        <a:rPr lang="en-US" sz="12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Successfully achieved</a:t>
                      </a: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4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02</a:t>
                      </a:r>
                      <a:endParaRPr b="1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Key focus (In-scope)</a:t>
                      </a:r>
                      <a:endParaRPr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ü"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California state, Hobbies category</a:t>
                      </a: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5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03</a:t>
                      </a:r>
                      <a:endParaRPr b="1">
                        <a:solidFill>
                          <a:schemeClr val="accent5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Deep Learning and Modelling Techniques</a:t>
                      </a:r>
                      <a:endParaRPr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ü"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(LSTM, CNN) X (Non-LAG, LAG)</a:t>
                      </a: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04</a:t>
                      </a:r>
                      <a:endParaRPr b="1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KPI Metrics</a:t>
                      </a:r>
                      <a:endParaRPr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ü"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MAPE and RMS</a:t>
                      </a: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3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05</a:t>
                      </a:r>
                      <a:endParaRPr b="1">
                        <a:solidFill>
                          <a:schemeClr val="accent3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Deliverables</a:t>
                      </a:r>
                      <a:endParaRPr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ü"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 different working and scalable ML models</a:t>
                      </a: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1186" name="Google Shape;1186;p29"/>
          <p:cNvGrpSpPr/>
          <p:nvPr/>
        </p:nvGrpSpPr>
        <p:grpSpPr>
          <a:xfrm>
            <a:off x="4572000" y="997018"/>
            <a:ext cx="4114785" cy="3734967"/>
            <a:chOff x="457200" y="997005"/>
            <a:chExt cx="4114785" cy="3734967"/>
          </a:xfrm>
        </p:grpSpPr>
        <p:sp>
          <p:nvSpPr>
            <p:cNvPr id="1187" name="Google Shape;1187;p29"/>
            <p:cNvSpPr/>
            <p:nvPr/>
          </p:nvSpPr>
          <p:spPr>
            <a:xfrm>
              <a:off x="457200" y="4475703"/>
              <a:ext cx="3036451" cy="256268"/>
            </a:xfrm>
            <a:custGeom>
              <a:avLst/>
              <a:gdLst/>
              <a:ahLst/>
              <a:cxnLst/>
              <a:rect l="l" t="t" r="r" b="b"/>
              <a:pathLst>
                <a:path w="85915" h="7251" extrusionOk="0">
                  <a:moveTo>
                    <a:pt x="40754" y="1"/>
                  </a:moveTo>
                  <a:lnTo>
                    <a:pt x="38564" y="14"/>
                  </a:lnTo>
                  <a:lnTo>
                    <a:pt x="36414" y="42"/>
                  </a:lnTo>
                  <a:lnTo>
                    <a:pt x="34306" y="69"/>
                  </a:lnTo>
                  <a:lnTo>
                    <a:pt x="32225" y="110"/>
                  </a:lnTo>
                  <a:lnTo>
                    <a:pt x="30184" y="164"/>
                  </a:lnTo>
                  <a:lnTo>
                    <a:pt x="28185" y="219"/>
                  </a:lnTo>
                  <a:lnTo>
                    <a:pt x="26240" y="287"/>
                  </a:lnTo>
                  <a:lnTo>
                    <a:pt x="24335" y="355"/>
                  </a:lnTo>
                  <a:lnTo>
                    <a:pt x="22485" y="436"/>
                  </a:lnTo>
                  <a:lnTo>
                    <a:pt x="20690" y="518"/>
                  </a:lnTo>
                  <a:lnTo>
                    <a:pt x="18935" y="613"/>
                  </a:lnTo>
                  <a:lnTo>
                    <a:pt x="17262" y="722"/>
                  </a:lnTo>
                  <a:lnTo>
                    <a:pt x="15630" y="831"/>
                  </a:lnTo>
                  <a:lnTo>
                    <a:pt x="14079" y="939"/>
                  </a:lnTo>
                  <a:lnTo>
                    <a:pt x="12583" y="1062"/>
                  </a:lnTo>
                  <a:lnTo>
                    <a:pt x="11168" y="1184"/>
                  </a:lnTo>
                  <a:lnTo>
                    <a:pt x="9808" y="1320"/>
                  </a:lnTo>
                  <a:lnTo>
                    <a:pt x="8543" y="1456"/>
                  </a:lnTo>
                  <a:lnTo>
                    <a:pt x="7332" y="1592"/>
                  </a:lnTo>
                  <a:lnTo>
                    <a:pt x="6217" y="1742"/>
                  </a:lnTo>
                  <a:lnTo>
                    <a:pt x="5183" y="1892"/>
                  </a:lnTo>
                  <a:lnTo>
                    <a:pt x="4244" y="2055"/>
                  </a:lnTo>
                  <a:lnTo>
                    <a:pt x="3374" y="2218"/>
                  </a:lnTo>
                  <a:lnTo>
                    <a:pt x="2612" y="2381"/>
                  </a:lnTo>
                  <a:lnTo>
                    <a:pt x="1932" y="2545"/>
                  </a:lnTo>
                  <a:lnTo>
                    <a:pt x="1361" y="2721"/>
                  </a:lnTo>
                  <a:lnTo>
                    <a:pt x="1102" y="2803"/>
                  </a:lnTo>
                  <a:lnTo>
                    <a:pt x="871" y="2898"/>
                  </a:lnTo>
                  <a:lnTo>
                    <a:pt x="667" y="2980"/>
                  </a:lnTo>
                  <a:lnTo>
                    <a:pt x="504" y="3075"/>
                  </a:lnTo>
                  <a:lnTo>
                    <a:pt x="354" y="3157"/>
                  </a:lnTo>
                  <a:lnTo>
                    <a:pt x="218" y="3252"/>
                  </a:lnTo>
                  <a:lnTo>
                    <a:pt x="123" y="3347"/>
                  </a:lnTo>
                  <a:lnTo>
                    <a:pt x="55" y="3442"/>
                  </a:lnTo>
                  <a:lnTo>
                    <a:pt x="14" y="3538"/>
                  </a:lnTo>
                  <a:lnTo>
                    <a:pt x="0" y="3619"/>
                  </a:lnTo>
                  <a:lnTo>
                    <a:pt x="14" y="3714"/>
                  </a:lnTo>
                  <a:lnTo>
                    <a:pt x="55" y="3810"/>
                  </a:lnTo>
                  <a:lnTo>
                    <a:pt x="123" y="3905"/>
                  </a:lnTo>
                  <a:lnTo>
                    <a:pt x="218" y="4000"/>
                  </a:lnTo>
                  <a:lnTo>
                    <a:pt x="354" y="4082"/>
                  </a:lnTo>
                  <a:lnTo>
                    <a:pt x="504" y="4177"/>
                  </a:lnTo>
                  <a:lnTo>
                    <a:pt x="667" y="4272"/>
                  </a:lnTo>
                  <a:lnTo>
                    <a:pt x="871" y="4354"/>
                  </a:lnTo>
                  <a:lnTo>
                    <a:pt x="1102" y="4449"/>
                  </a:lnTo>
                  <a:lnTo>
                    <a:pt x="1361" y="4531"/>
                  </a:lnTo>
                  <a:lnTo>
                    <a:pt x="1932" y="4707"/>
                  </a:lnTo>
                  <a:lnTo>
                    <a:pt x="2612" y="4871"/>
                  </a:lnTo>
                  <a:lnTo>
                    <a:pt x="3374" y="5034"/>
                  </a:lnTo>
                  <a:lnTo>
                    <a:pt x="4244" y="5197"/>
                  </a:lnTo>
                  <a:lnTo>
                    <a:pt x="5183" y="5360"/>
                  </a:lnTo>
                  <a:lnTo>
                    <a:pt x="6217" y="5510"/>
                  </a:lnTo>
                  <a:lnTo>
                    <a:pt x="7332" y="5646"/>
                  </a:lnTo>
                  <a:lnTo>
                    <a:pt x="8543" y="5796"/>
                  </a:lnTo>
                  <a:lnTo>
                    <a:pt x="9808" y="5932"/>
                  </a:lnTo>
                  <a:lnTo>
                    <a:pt x="11168" y="6068"/>
                  </a:lnTo>
                  <a:lnTo>
                    <a:pt x="12583" y="6190"/>
                  </a:lnTo>
                  <a:lnTo>
                    <a:pt x="14079" y="6312"/>
                  </a:lnTo>
                  <a:lnTo>
                    <a:pt x="15630" y="6421"/>
                  </a:lnTo>
                  <a:lnTo>
                    <a:pt x="17262" y="6530"/>
                  </a:lnTo>
                  <a:lnTo>
                    <a:pt x="18935" y="6639"/>
                  </a:lnTo>
                  <a:lnTo>
                    <a:pt x="20690" y="6721"/>
                  </a:lnTo>
                  <a:lnTo>
                    <a:pt x="22485" y="6816"/>
                  </a:lnTo>
                  <a:lnTo>
                    <a:pt x="24335" y="6897"/>
                  </a:lnTo>
                  <a:lnTo>
                    <a:pt x="26240" y="6965"/>
                  </a:lnTo>
                  <a:lnTo>
                    <a:pt x="28185" y="7033"/>
                  </a:lnTo>
                  <a:lnTo>
                    <a:pt x="30184" y="7088"/>
                  </a:lnTo>
                  <a:lnTo>
                    <a:pt x="32225" y="7142"/>
                  </a:lnTo>
                  <a:lnTo>
                    <a:pt x="34306" y="7183"/>
                  </a:lnTo>
                  <a:lnTo>
                    <a:pt x="36414" y="7210"/>
                  </a:lnTo>
                  <a:lnTo>
                    <a:pt x="38564" y="7237"/>
                  </a:lnTo>
                  <a:lnTo>
                    <a:pt x="40754" y="7251"/>
                  </a:lnTo>
                  <a:lnTo>
                    <a:pt x="45175" y="7251"/>
                  </a:lnTo>
                  <a:lnTo>
                    <a:pt x="47351" y="7237"/>
                  </a:lnTo>
                  <a:lnTo>
                    <a:pt x="49500" y="7210"/>
                  </a:lnTo>
                  <a:lnTo>
                    <a:pt x="51622" y="7183"/>
                  </a:lnTo>
                  <a:lnTo>
                    <a:pt x="53690" y="7142"/>
                  </a:lnTo>
                  <a:lnTo>
                    <a:pt x="55730" y="7088"/>
                  </a:lnTo>
                  <a:lnTo>
                    <a:pt x="57730" y="7033"/>
                  </a:lnTo>
                  <a:lnTo>
                    <a:pt x="59675" y="6965"/>
                  </a:lnTo>
                  <a:lnTo>
                    <a:pt x="61579" y="6897"/>
                  </a:lnTo>
                  <a:lnTo>
                    <a:pt x="63429" y="6816"/>
                  </a:lnTo>
                  <a:lnTo>
                    <a:pt x="65238" y="6721"/>
                  </a:lnTo>
                  <a:lnTo>
                    <a:pt x="66980" y="6639"/>
                  </a:lnTo>
                  <a:lnTo>
                    <a:pt x="68666" y="6530"/>
                  </a:lnTo>
                  <a:lnTo>
                    <a:pt x="70285" y="6421"/>
                  </a:lnTo>
                  <a:lnTo>
                    <a:pt x="71836" y="6312"/>
                  </a:lnTo>
                  <a:lnTo>
                    <a:pt x="73332" y="6190"/>
                  </a:lnTo>
                  <a:lnTo>
                    <a:pt x="74760" y="6068"/>
                  </a:lnTo>
                  <a:lnTo>
                    <a:pt x="76107" y="5932"/>
                  </a:lnTo>
                  <a:lnTo>
                    <a:pt x="77386" y="5796"/>
                  </a:lnTo>
                  <a:lnTo>
                    <a:pt x="78583" y="5646"/>
                  </a:lnTo>
                  <a:lnTo>
                    <a:pt x="79698" y="5510"/>
                  </a:lnTo>
                  <a:lnTo>
                    <a:pt x="80732" y="5360"/>
                  </a:lnTo>
                  <a:lnTo>
                    <a:pt x="81684" y="5197"/>
                  </a:lnTo>
                  <a:lnTo>
                    <a:pt x="82541" y="5034"/>
                  </a:lnTo>
                  <a:lnTo>
                    <a:pt x="83303" y="4871"/>
                  </a:lnTo>
                  <a:lnTo>
                    <a:pt x="83983" y="4707"/>
                  </a:lnTo>
                  <a:lnTo>
                    <a:pt x="84568" y="4531"/>
                  </a:lnTo>
                  <a:lnTo>
                    <a:pt x="84813" y="4449"/>
                  </a:lnTo>
                  <a:lnTo>
                    <a:pt x="85044" y="4354"/>
                  </a:lnTo>
                  <a:lnTo>
                    <a:pt x="85248" y="4272"/>
                  </a:lnTo>
                  <a:lnTo>
                    <a:pt x="85425" y="4177"/>
                  </a:lnTo>
                  <a:lnTo>
                    <a:pt x="85574" y="4082"/>
                  </a:lnTo>
                  <a:lnTo>
                    <a:pt x="85697" y="4000"/>
                  </a:lnTo>
                  <a:lnTo>
                    <a:pt x="85792" y="3905"/>
                  </a:lnTo>
                  <a:lnTo>
                    <a:pt x="85860" y="3810"/>
                  </a:lnTo>
                  <a:lnTo>
                    <a:pt x="85901" y="3714"/>
                  </a:lnTo>
                  <a:lnTo>
                    <a:pt x="85914" y="3619"/>
                  </a:lnTo>
                  <a:lnTo>
                    <a:pt x="85901" y="3538"/>
                  </a:lnTo>
                  <a:lnTo>
                    <a:pt x="85860" y="3442"/>
                  </a:lnTo>
                  <a:lnTo>
                    <a:pt x="85792" y="3347"/>
                  </a:lnTo>
                  <a:lnTo>
                    <a:pt x="85697" y="3252"/>
                  </a:lnTo>
                  <a:lnTo>
                    <a:pt x="85574" y="3157"/>
                  </a:lnTo>
                  <a:lnTo>
                    <a:pt x="85425" y="3075"/>
                  </a:lnTo>
                  <a:lnTo>
                    <a:pt x="85248" y="2980"/>
                  </a:lnTo>
                  <a:lnTo>
                    <a:pt x="85044" y="2898"/>
                  </a:lnTo>
                  <a:lnTo>
                    <a:pt x="84813" y="2803"/>
                  </a:lnTo>
                  <a:lnTo>
                    <a:pt x="84568" y="2721"/>
                  </a:lnTo>
                  <a:lnTo>
                    <a:pt x="83983" y="2545"/>
                  </a:lnTo>
                  <a:lnTo>
                    <a:pt x="83303" y="2381"/>
                  </a:lnTo>
                  <a:lnTo>
                    <a:pt x="82541" y="2218"/>
                  </a:lnTo>
                  <a:lnTo>
                    <a:pt x="81684" y="2055"/>
                  </a:lnTo>
                  <a:lnTo>
                    <a:pt x="80732" y="1892"/>
                  </a:lnTo>
                  <a:lnTo>
                    <a:pt x="79698" y="1742"/>
                  </a:lnTo>
                  <a:lnTo>
                    <a:pt x="78583" y="1592"/>
                  </a:lnTo>
                  <a:lnTo>
                    <a:pt x="77386" y="1456"/>
                  </a:lnTo>
                  <a:lnTo>
                    <a:pt x="76107" y="1320"/>
                  </a:lnTo>
                  <a:lnTo>
                    <a:pt x="74760" y="1184"/>
                  </a:lnTo>
                  <a:lnTo>
                    <a:pt x="73332" y="1062"/>
                  </a:lnTo>
                  <a:lnTo>
                    <a:pt x="71836" y="939"/>
                  </a:lnTo>
                  <a:lnTo>
                    <a:pt x="70285" y="831"/>
                  </a:lnTo>
                  <a:lnTo>
                    <a:pt x="68666" y="722"/>
                  </a:lnTo>
                  <a:lnTo>
                    <a:pt x="66980" y="613"/>
                  </a:lnTo>
                  <a:lnTo>
                    <a:pt x="65238" y="518"/>
                  </a:lnTo>
                  <a:lnTo>
                    <a:pt x="63429" y="436"/>
                  </a:lnTo>
                  <a:lnTo>
                    <a:pt x="61579" y="355"/>
                  </a:lnTo>
                  <a:lnTo>
                    <a:pt x="59675" y="287"/>
                  </a:lnTo>
                  <a:lnTo>
                    <a:pt x="57730" y="219"/>
                  </a:lnTo>
                  <a:lnTo>
                    <a:pt x="55730" y="164"/>
                  </a:lnTo>
                  <a:lnTo>
                    <a:pt x="53690" y="110"/>
                  </a:lnTo>
                  <a:lnTo>
                    <a:pt x="51622" y="69"/>
                  </a:lnTo>
                  <a:lnTo>
                    <a:pt x="49500" y="42"/>
                  </a:lnTo>
                  <a:lnTo>
                    <a:pt x="47351" y="14"/>
                  </a:lnTo>
                  <a:lnTo>
                    <a:pt x="45175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9"/>
            <p:cNvSpPr/>
            <p:nvPr/>
          </p:nvSpPr>
          <p:spPr>
            <a:xfrm>
              <a:off x="1125429" y="3092593"/>
              <a:ext cx="204386" cy="1191325"/>
            </a:xfrm>
            <a:custGeom>
              <a:avLst/>
              <a:gdLst/>
              <a:ahLst/>
              <a:cxnLst/>
              <a:rect l="l" t="t" r="r" b="b"/>
              <a:pathLst>
                <a:path w="5783" h="33708" extrusionOk="0">
                  <a:moveTo>
                    <a:pt x="531" y="0"/>
                  </a:moveTo>
                  <a:lnTo>
                    <a:pt x="423" y="14"/>
                  </a:lnTo>
                  <a:lnTo>
                    <a:pt x="327" y="41"/>
                  </a:lnTo>
                  <a:lnTo>
                    <a:pt x="232" y="96"/>
                  </a:lnTo>
                  <a:lnTo>
                    <a:pt x="151" y="164"/>
                  </a:lnTo>
                  <a:lnTo>
                    <a:pt x="96" y="245"/>
                  </a:lnTo>
                  <a:lnTo>
                    <a:pt x="42" y="327"/>
                  </a:lnTo>
                  <a:lnTo>
                    <a:pt x="15" y="422"/>
                  </a:lnTo>
                  <a:lnTo>
                    <a:pt x="1" y="531"/>
                  </a:lnTo>
                  <a:lnTo>
                    <a:pt x="1" y="10420"/>
                  </a:lnTo>
                  <a:lnTo>
                    <a:pt x="15" y="10529"/>
                  </a:lnTo>
                  <a:lnTo>
                    <a:pt x="42" y="10624"/>
                  </a:lnTo>
                  <a:lnTo>
                    <a:pt x="83" y="10719"/>
                  </a:lnTo>
                  <a:lnTo>
                    <a:pt x="151" y="10801"/>
                  </a:lnTo>
                  <a:lnTo>
                    <a:pt x="4721" y="15371"/>
                  </a:lnTo>
                  <a:lnTo>
                    <a:pt x="4721" y="19983"/>
                  </a:lnTo>
                  <a:lnTo>
                    <a:pt x="341" y="24376"/>
                  </a:lnTo>
                  <a:lnTo>
                    <a:pt x="273" y="24444"/>
                  </a:lnTo>
                  <a:lnTo>
                    <a:pt x="219" y="24539"/>
                  </a:lnTo>
                  <a:lnTo>
                    <a:pt x="191" y="24635"/>
                  </a:lnTo>
                  <a:lnTo>
                    <a:pt x="178" y="24743"/>
                  </a:lnTo>
                  <a:lnTo>
                    <a:pt x="178" y="33177"/>
                  </a:lnTo>
                  <a:lnTo>
                    <a:pt x="191" y="33286"/>
                  </a:lnTo>
                  <a:lnTo>
                    <a:pt x="219" y="33395"/>
                  </a:lnTo>
                  <a:lnTo>
                    <a:pt x="273" y="33476"/>
                  </a:lnTo>
                  <a:lnTo>
                    <a:pt x="341" y="33558"/>
                  </a:lnTo>
                  <a:lnTo>
                    <a:pt x="409" y="33626"/>
                  </a:lnTo>
                  <a:lnTo>
                    <a:pt x="504" y="33667"/>
                  </a:lnTo>
                  <a:lnTo>
                    <a:pt x="599" y="33707"/>
                  </a:lnTo>
                  <a:lnTo>
                    <a:pt x="817" y="33707"/>
                  </a:lnTo>
                  <a:lnTo>
                    <a:pt x="912" y="33667"/>
                  </a:lnTo>
                  <a:lnTo>
                    <a:pt x="1007" y="33626"/>
                  </a:lnTo>
                  <a:lnTo>
                    <a:pt x="1089" y="33558"/>
                  </a:lnTo>
                  <a:lnTo>
                    <a:pt x="1144" y="33476"/>
                  </a:lnTo>
                  <a:lnTo>
                    <a:pt x="1198" y="33395"/>
                  </a:lnTo>
                  <a:lnTo>
                    <a:pt x="1225" y="33286"/>
                  </a:lnTo>
                  <a:lnTo>
                    <a:pt x="1239" y="33177"/>
                  </a:lnTo>
                  <a:lnTo>
                    <a:pt x="1239" y="24961"/>
                  </a:lnTo>
                  <a:lnTo>
                    <a:pt x="5632" y="20581"/>
                  </a:lnTo>
                  <a:lnTo>
                    <a:pt x="5700" y="20499"/>
                  </a:lnTo>
                  <a:lnTo>
                    <a:pt x="5741" y="20404"/>
                  </a:lnTo>
                  <a:lnTo>
                    <a:pt x="5768" y="20309"/>
                  </a:lnTo>
                  <a:lnTo>
                    <a:pt x="5782" y="20200"/>
                  </a:lnTo>
                  <a:lnTo>
                    <a:pt x="5782" y="15154"/>
                  </a:lnTo>
                  <a:lnTo>
                    <a:pt x="5768" y="15045"/>
                  </a:lnTo>
                  <a:lnTo>
                    <a:pt x="5741" y="14950"/>
                  </a:lnTo>
                  <a:lnTo>
                    <a:pt x="5700" y="14854"/>
                  </a:lnTo>
                  <a:lnTo>
                    <a:pt x="5632" y="14773"/>
                  </a:lnTo>
                  <a:lnTo>
                    <a:pt x="1062" y="10202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45"/>
                  </a:lnTo>
                  <a:lnTo>
                    <a:pt x="899" y="164"/>
                  </a:lnTo>
                  <a:lnTo>
                    <a:pt x="831" y="96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9"/>
            <p:cNvSpPr/>
            <p:nvPr/>
          </p:nvSpPr>
          <p:spPr>
            <a:xfrm>
              <a:off x="1484583" y="3638253"/>
              <a:ext cx="111541" cy="667302"/>
            </a:xfrm>
            <a:custGeom>
              <a:avLst/>
              <a:gdLst/>
              <a:ahLst/>
              <a:cxnLst/>
              <a:rect l="l" t="t" r="r" b="b"/>
              <a:pathLst>
                <a:path w="3156" h="18881" extrusionOk="0">
                  <a:moveTo>
                    <a:pt x="2517" y="0"/>
                  </a:moveTo>
                  <a:lnTo>
                    <a:pt x="2421" y="41"/>
                  </a:lnTo>
                  <a:lnTo>
                    <a:pt x="2326" y="82"/>
                  </a:lnTo>
                  <a:lnTo>
                    <a:pt x="2244" y="150"/>
                  </a:lnTo>
                  <a:lnTo>
                    <a:pt x="2176" y="232"/>
                  </a:lnTo>
                  <a:lnTo>
                    <a:pt x="2136" y="313"/>
                  </a:lnTo>
                  <a:lnTo>
                    <a:pt x="2108" y="422"/>
                  </a:lnTo>
                  <a:lnTo>
                    <a:pt x="2095" y="531"/>
                  </a:lnTo>
                  <a:lnTo>
                    <a:pt x="2095" y="6489"/>
                  </a:lnTo>
                  <a:lnTo>
                    <a:pt x="163" y="8420"/>
                  </a:lnTo>
                  <a:lnTo>
                    <a:pt x="95" y="8502"/>
                  </a:lnTo>
                  <a:lnTo>
                    <a:pt x="41" y="8583"/>
                  </a:lnTo>
                  <a:lnTo>
                    <a:pt x="14" y="8692"/>
                  </a:lnTo>
                  <a:lnTo>
                    <a:pt x="0" y="8787"/>
                  </a:lnTo>
                  <a:lnTo>
                    <a:pt x="0" y="18350"/>
                  </a:lnTo>
                  <a:lnTo>
                    <a:pt x="14" y="18459"/>
                  </a:lnTo>
                  <a:lnTo>
                    <a:pt x="41" y="18568"/>
                  </a:lnTo>
                  <a:lnTo>
                    <a:pt x="95" y="18649"/>
                  </a:lnTo>
                  <a:lnTo>
                    <a:pt x="163" y="18731"/>
                  </a:lnTo>
                  <a:lnTo>
                    <a:pt x="245" y="18799"/>
                  </a:lnTo>
                  <a:lnTo>
                    <a:pt x="327" y="18840"/>
                  </a:lnTo>
                  <a:lnTo>
                    <a:pt x="422" y="18881"/>
                  </a:lnTo>
                  <a:lnTo>
                    <a:pt x="639" y="18881"/>
                  </a:lnTo>
                  <a:lnTo>
                    <a:pt x="735" y="18840"/>
                  </a:lnTo>
                  <a:lnTo>
                    <a:pt x="830" y="18799"/>
                  </a:lnTo>
                  <a:lnTo>
                    <a:pt x="911" y="18731"/>
                  </a:lnTo>
                  <a:lnTo>
                    <a:pt x="979" y="18649"/>
                  </a:lnTo>
                  <a:lnTo>
                    <a:pt x="1020" y="18568"/>
                  </a:lnTo>
                  <a:lnTo>
                    <a:pt x="1047" y="18459"/>
                  </a:lnTo>
                  <a:lnTo>
                    <a:pt x="1061" y="18350"/>
                  </a:lnTo>
                  <a:lnTo>
                    <a:pt x="1061" y="9005"/>
                  </a:lnTo>
                  <a:lnTo>
                    <a:pt x="2993" y="7074"/>
                  </a:lnTo>
                  <a:lnTo>
                    <a:pt x="3061" y="6992"/>
                  </a:lnTo>
                  <a:lnTo>
                    <a:pt x="3115" y="6910"/>
                  </a:lnTo>
                  <a:lnTo>
                    <a:pt x="3142" y="6802"/>
                  </a:lnTo>
                  <a:lnTo>
                    <a:pt x="3156" y="6706"/>
                  </a:lnTo>
                  <a:lnTo>
                    <a:pt x="3156" y="531"/>
                  </a:lnTo>
                  <a:lnTo>
                    <a:pt x="3142" y="422"/>
                  </a:lnTo>
                  <a:lnTo>
                    <a:pt x="3115" y="313"/>
                  </a:lnTo>
                  <a:lnTo>
                    <a:pt x="3061" y="232"/>
                  </a:lnTo>
                  <a:lnTo>
                    <a:pt x="2993" y="150"/>
                  </a:lnTo>
                  <a:lnTo>
                    <a:pt x="2925" y="82"/>
                  </a:lnTo>
                  <a:lnTo>
                    <a:pt x="2829" y="41"/>
                  </a:lnTo>
                  <a:lnTo>
                    <a:pt x="27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9"/>
            <p:cNvSpPr/>
            <p:nvPr/>
          </p:nvSpPr>
          <p:spPr>
            <a:xfrm>
              <a:off x="1689360" y="3070009"/>
              <a:ext cx="205799" cy="1235538"/>
            </a:xfrm>
            <a:custGeom>
              <a:avLst/>
              <a:gdLst/>
              <a:ahLst/>
              <a:cxnLst/>
              <a:rect l="l" t="t" r="r" b="b"/>
              <a:pathLst>
                <a:path w="5823" h="34959" extrusionOk="0">
                  <a:moveTo>
                    <a:pt x="531" y="0"/>
                  </a:moveTo>
                  <a:lnTo>
                    <a:pt x="422" y="14"/>
                  </a:lnTo>
                  <a:lnTo>
                    <a:pt x="327" y="41"/>
                  </a:lnTo>
                  <a:lnTo>
                    <a:pt x="232" y="95"/>
                  </a:lnTo>
                  <a:lnTo>
                    <a:pt x="164" y="150"/>
                  </a:lnTo>
                  <a:lnTo>
                    <a:pt x="96" y="231"/>
                  </a:lnTo>
                  <a:lnTo>
                    <a:pt x="42" y="327"/>
                  </a:lnTo>
                  <a:lnTo>
                    <a:pt x="14" y="422"/>
                  </a:lnTo>
                  <a:lnTo>
                    <a:pt x="1" y="531"/>
                  </a:lnTo>
                  <a:lnTo>
                    <a:pt x="1" y="7726"/>
                  </a:lnTo>
                  <a:lnTo>
                    <a:pt x="14" y="7835"/>
                  </a:lnTo>
                  <a:lnTo>
                    <a:pt x="42" y="7930"/>
                  </a:lnTo>
                  <a:lnTo>
                    <a:pt x="96" y="8026"/>
                  </a:lnTo>
                  <a:lnTo>
                    <a:pt x="164" y="8107"/>
                  </a:lnTo>
                  <a:lnTo>
                    <a:pt x="4762" y="12705"/>
                  </a:lnTo>
                  <a:lnTo>
                    <a:pt x="4762" y="34428"/>
                  </a:lnTo>
                  <a:lnTo>
                    <a:pt x="4775" y="34537"/>
                  </a:lnTo>
                  <a:lnTo>
                    <a:pt x="4802" y="34646"/>
                  </a:lnTo>
                  <a:lnTo>
                    <a:pt x="4857" y="34727"/>
                  </a:lnTo>
                  <a:lnTo>
                    <a:pt x="4911" y="34809"/>
                  </a:lnTo>
                  <a:lnTo>
                    <a:pt x="4993" y="34877"/>
                  </a:lnTo>
                  <a:lnTo>
                    <a:pt x="5088" y="34918"/>
                  </a:lnTo>
                  <a:lnTo>
                    <a:pt x="5183" y="34959"/>
                  </a:lnTo>
                  <a:lnTo>
                    <a:pt x="5401" y="34959"/>
                  </a:lnTo>
                  <a:lnTo>
                    <a:pt x="5496" y="34918"/>
                  </a:lnTo>
                  <a:lnTo>
                    <a:pt x="5591" y="34877"/>
                  </a:lnTo>
                  <a:lnTo>
                    <a:pt x="5673" y="34809"/>
                  </a:lnTo>
                  <a:lnTo>
                    <a:pt x="5727" y="34727"/>
                  </a:lnTo>
                  <a:lnTo>
                    <a:pt x="5782" y="34646"/>
                  </a:lnTo>
                  <a:lnTo>
                    <a:pt x="5809" y="34537"/>
                  </a:lnTo>
                  <a:lnTo>
                    <a:pt x="5823" y="34428"/>
                  </a:lnTo>
                  <a:lnTo>
                    <a:pt x="5823" y="12487"/>
                  </a:lnTo>
                  <a:lnTo>
                    <a:pt x="5809" y="12392"/>
                  </a:lnTo>
                  <a:lnTo>
                    <a:pt x="5782" y="12283"/>
                  </a:lnTo>
                  <a:lnTo>
                    <a:pt x="5727" y="12202"/>
                  </a:lnTo>
                  <a:lnTo>
                    <a:pt x="5673" y="12120"/>
                  </a:lnTo>
                  <a:lnTo>
                    <a:pt x="1062" y="7509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31"/>
                  </a:lnTo>
                  <a:lnTo>
                    <a:pt x="912" y="150"/>
                  </a:lnTo>
                  <a:lnTo>
                    <a:pt x="831" y="95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9"/>
            <p:cNvSpPr/>
            <p:nvPr/>
          </p:nvSpPr>
          <p:spPr>
            <a:xfrm>
              <a:off x="2097995" y="3230077"/>
              <a:ext cx="167842" cy="1103852"/>
            </a:xfrm>
            <a:custGeom>
              <a:avLst/>
              <a:gdLst/>
              <a:ahLst/>
              <a:cxnLst/>
              <a:rect l="l" t="t" r="r" b="b"/>
              <a:pathLst>
                <a:path w="4749" h="31233" extrusionOk="0">
                  <a:moveTo>
                    <a:pt x="4041" y="1"/>
                  </a:moveTo>
                  <a:lnTo>
                    <a:pt x="3932" y="14"/>
                  </a:lnTo>
                  <a:lnTo>
                    <a:pt x="3823" y="42"/>
                  </a:lnTo>
                  <a:lnTo>
                    <a:pt x="3742" y="96"/>
                  </a:lnTo>
                  <a:lnTo>
                    <a:pt x="3660" y="150"/>
                  </a:lnTo>
                  <a:lnTo>
                    <a:pt x="3592" y="232"/>
                  </a:lnTo>
                  <a:lnTo>
                    <a:pt x="3551" y="327"/>
                  </a:lnTo>
                  <a:lnTo>
                    <a:pt x="3510" y="422"/>
                  </a:lnTo>
                  <a:lnTo>
                    <a:pt x="3510" y="531"/>
                  </a:lnTo>
                  <a:lnTo>
                    <a:pt x="3510" y="6856"/>
                  </a:lnTo>
                  <a:lnTo>
                    <a:pt x="151" y="10203"/>
                  </a:lnTo>
                  <a:lnTo>
                    <a:pt x="96" y="10284"/>
                  </a:lnTo>
                  <a:lnTo>
                    <a:pt x="42" y="10379"/>
                  </a:lnTo>
                  <a:lnTo>
                    <a:pt x="15" y="10475"/>
                  </a:lnTo>
                  <a:lnTo>
                    <a:pt x="1" y="10570"/>
                  </a:lnTo>
                  <a:lnTo>
                    <a:pt x="1" y="20731"/>
                  </a:lnTo>
                  <a:lnTo>
                    <a:pt x="15" y="20826"/>
                  </a:lnTo>
                  <a:lnTo>
                    <a:pt x="42" y="20921"/>
                  </a:lnTo>
                  <a:lnTo>
                    <a:pt x="96" y="21017"/>
                  </a:lnTo>
                  <a:lnTo>
                    <a:pt x="151" y="21098"/>
                  </a:lnTo>
                  <a:lnTo>
                    <a:pt x="3701" y="24635"/>
                  </a:lnTo>
                  <a:lnTo>
                    <a:pt x="3701" y="30702"/>
                  </a:lnTo>
                  <a:lnTo>
                    <a:pt x="3701" y="30810"/>
                  </a:lnTo>
                  <a:lnTo>
                    <a:pt x="3742" y="30919"/>
                  </a:lnTo>
                  <a:lnTo>
                    <a:pt x="3783" y="31001"/>
                  </a:lnTo>
                  <a:lnTo>
                    <a:pt x="3851" y="31082"/>
                  </a:lnTo>
                  <a:lnTo>
                    <a:pt x="3932" y="31151"/>
                  </a:lnTo>
                  <a:lnTo>
                    <a:pt x="4014" y="31191"/>
                  </a:lnTo>
                  <a:lnTo>
                    <a:pt x="4123" y="31232"/>
                  </a:lnTo>
                  <a:lnTo>
                    <a:pt x="4327" y="31232"/>
                  </a:lnTo>
                  <a:lnTo>
                    <a:pt x="4435" y="31191"/>
                  </a:lnTo>
                  <a:lnTo>
                    <a:pt x="4517" y="31151"/>
                  </a:lnTo>
                  <a:lnTo>
                    <a:pt x="4599" y="31082"/>
                  </a:lnTo>
                  <a:lnTo>
                    <a:pt x="4667" y="31001"/>
                  </a:lnTo>
                  <a:lnTo>
                    <a:pt x="4707" y="30919"/>
                  </a:lnTo>
                  <a:lnTo>
                    <a:pt x="4748" y="30810"/>
                  </a:lnTo>
                  <a:lnTo>
                    <a:pt x="4748" y="30702"/>
                  </a:lnTo>
                  <a:lnTo>
                    <a:pt x="4748" y="24417"/>
                  </a:lnTo>
                  <a:lnTo>
                    <a:pt x="4748" y="24308"/>
                  </a:lnTo>
                  <a:lnTo>
                    <a:pt x="4721" y="24213"/>
                  </a:lnTo>
                  <a:lnTo>
                    <a:pt x="4667" y="24118"/>
                  </a:lnTo>
                  <a:lnTo>
                    <a:pt x="4599" y="24050"/>
                  </a:lnTo>
                  <a:lnTo>
                    <a:pt x="1062" y="20500"/>
                  </a:lnTo>
                  <a:lnTo>
                    <a:pt x="1062" y="10801"/>
                  </a:lnTo>
                  <a:lnTo>
                    <a:pt x="4408" y="7441"/>
                  </a:lnTo>
                  <a:lnTo>
                    <a:pt x="4476" y="7360"/>
                  </a:lnTo>
                  <a:lnTo>
                    <a:pt x="4531" y="7278"/>
                  </a:lnTo>
                  <a:lnTo>
                    <a:pt x="4558" y="7183"/>
                  </a:lnTo>
                  <a:lnTo>
                    <a:pt x="4558" y="7074"/>
                  </a:lnTo>
                  <a:lnTo>
                    <a:pt x="4558" y="531"/>
                  </a:lnTo>
                  <a:lnTo>
                    <a:pt x="4558" y="422"/>
                  </a:lnTo>
                  <a:lnTo>
                    <a:pt x="4517" y="327"/>
                  </a:lnTo>
                  <a:lnTo>
                    <a:pt x="4476" y="232"/>
                  </a:lnTo>
                  <a:lnTo>
                    <a:pt x="4408" y="150"/>
                  </a:lnTo>
                  <a:lnTo>
                    <a:pt x="4327" y="96"/>
                  </a:lnTo>
                  <a:lnTo>
                    <a:pt x="4245" y="42"/>
                  </a:lnTo>
                  <a:lnTo>
                    <a:pt x="4136" y="14"/>
                  </a:lnTo>
                  <a:lnTo>
                    <a:pt x="40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9"/>
            <p:cNvSpPr/>
            <p:nvPr/>
          </p:nvSpPr>
          <p:spPr>
            <a:xfrm>
              <a:off x="2493659" y="3432946"/>
              <a:ext cx="163989" cy="913003"/>
            </a:xfrm>
            <a:custGeom>
              <a:avLst/>
              <a:gdLst/>
              <a:ahLst/>
              <a:cxnLst/>
              <a:rect l="l" t="t" r="r" b="b"/>
              <a:pathLst>
                <a:path w="4640" h="25833" extrusionOk="0">
                  <a:moveTo>
                    <a:pt x="599" y="1"/>
                  </a:moveTo>
                  <a:lnTo>
                    <a:pt x="504" y="42"/>
                  </a:lnTo>
                  <a:lnTo>
                    <a:pt x="423" y="83"/>
                  </a:lnTo>
                  <a:lnTo>
                    <a:pt x="341" y="151"/>
                  </a:lnTo>
                  <a:lnTo>
                    <a:pt x="273" y="232"/>
                  </a:lnTo>
                  <a:lnTo>
                    <a:pt x="219" y="314"/>
                  </a:lnTo>
                  <a:lnTo>
                    <a:pt x="191" y="423"/>
                  </a:lnTo>
                  <a:lnTo>
                    <a:pt x="178" y="531"/>
                  </a:lnTo>
                  <a:lnTo>
                    <a:pt x="178" y="9577"/>
                  </a:lnTo>
                  <a:lnTo>
                    <a:pt x="191" y="9672"/>
                  </a:lnTo>
                  <a:lnTo>
                    <a:pt x="219" y="9768"/>
                  </a:lnTo>
                  <a:lnTo>
                    <a:pt x="273" y="9863"/>
                  </a:lnTo>
                  <a:lnTo>
                    <a:pt x="341" y="9944"/>
                  </a:lnTo>
                  <a:lnTo>
                    <a:pt x="3578" y="13182"/>
                  </a:lnTo>
                  <a:lnTo>
                    <a:pt x="3578" y="18473"/>
                  </a:lnTo>
                  <a:lnTo>
                    <a:pt x="151" y="21901"/>
                  </a:lnTo>
                  <a:lnTo>
                    <a:pt x="83" y="21983"/>
                  </a:lnTo>
                  <a:lnTo>
                    <a:pt x="42" y="22064"/>
                  </a:lnTo>
                  <a:lnTo>
                    <a:pt x="1" y="22173"/>
                  </a:lnTo>
                  <a:lnTo>
                    <a:pt x="1" y="22268"/>
                  </a:lnTo>
                  <a:lnTo>
                    <a:pt x="1" y="25302"/>
                  </a:lnTo>
                  <a:lnTo>
                    <a:pt x="1" y="25411"/>
                  </a:lnTo>
                  <a:lnTo>
                    <a:pt x="42" y="25506"/>
                  </a:lnTo>
                  <a:lnTo>
                    <a:pt x="83" y="25601"/>
                  </a:lnTo>
                  <a:lnTo>
                    <a:pt x="151" y="25669"/>
                  </a:lnTo>
                  <a:lnTo>
                    <a:pt x="232" y="25737"/>
                  </a:lnTo>
                  <a:lnTo>
                    <a:pt x="314" y="25791"/>
                  </a:lnTo>
                  <a:lnTo>
                    <a:pt x="423" y="25819"/>
                  </a:lnTo>
                  <a:lnTo>
                    <a:pt x="531" y="25832"/>
                  </a:lnTo>
                  <a:lnTo>
                    <a:pt x="627" y="25819"/>
                  </a:lnTo>
                  <a:lnTo>
                    <a:pt x="735" y="25791"/>
                  </a:lnTo>
                  <a:lnTo>
                    <a:pt x="817" y="25737"/>
                  </a:lnTo>
                  <a:lnTo>
                    <a:pt x="899" y="25669"/>
                  </a:lnTo>
                  <a:lnTo>
                    <a:pt x="967" y="25601"/>
                  </a:lnTo>
                  <a:lnTo>
                    <a:pt x="1021" y="25506"/>
                  </a:lnTo>
                  <a:lnTo>
                    <a:pt x="1048" y="25411"/>
                  </a:lnTo>
                  <a:lnTo>
                    <a:pt x="1062" y="25302"/>
                  </a:lnTo>
                  <a:lnTo>
                    <a:pt x="1062" y="22486"/>
                  </a:lnTo>
                  <a:lnTo>
                    <a:pt x="4476" y="19072"/>
                  </a:lnTo>
                  <a:lnTo>
                    <a:pt x="4544" y="18990"/>
                  </a:lnTo>
                  <a:lnTo>
                    <a:pt x="4599" y="18895"/>
                  </a:lnTo>
                  <a:lnTo>
                    <a:pt x="4626" y="18800"/>
                  </a:lnTo>
                  <a:lnTo>
                    <a:pt x="4639" y="18691"/>
                  </a:lnTo>
                  <a:lnTo>
                    <a:pt x="4639" y="12964"/>
                  </a:lnTo>
                  <a:lnTo>
                    <a:pt x="4626" y="12855"/>
                  </a:lnTo>
                  <a:lnTo>
                    <a:pt x="4599" y="12760"/>
                  </a:lnTo>
                  <a:lnTo>
                    <a:pt x="4544" y="12665"/>
                  </a:lnTo>
                  <a:lnTo>
                    <a:pt x="4476" y="12597"/>
                  </a:lnTo>
                  <a:lnTo>
                    <a:pt x="1239" y="9346"/>
                  </a:lnTo>
                  <a:lnTo>
                    <a:pt x="1239" y="531"/>
                  </a:lnTo>
                  <a:lnTo>
                    <a:pt x="1225" y="423"/>
                  </a:lnTo>
                  <a:lnTo>
                    <a:pt x="1198" y="314"/>
                  </a:lnTo>
                  <a:lnTo>
                    <a:pt x="1157" y="232"/>
                  </a:lnTo>
                  <a:lnTo>
                    <a:pt x="1089" y="151"/>
                  </a:lnTo>
                  <a:lnTo>
                    <a:pt x="1008" y="83"/>
                  </a:lnTo>
                  <a:lnTo>
                    <a:pt x="912" y="42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9"/>
            <p:cNvSpPr/>
            <p:nvPr/>
          </p:nvSpPr>
          <p:spPr>
            <a:xfrm>
              <a:off x="2641251" y="3274786"/>
              <a:ext cx="118786" cy="1009134"/>
            </a:xfrm>
            <a:custGeom>
              <a:avLst/>
              <a:gdLst/>
              <a:ahLst/>
              <a:cxnLst/>
              <a:rect l="l" t="t" r="r" b="b"/>
              <a:pathLst>
                <a:path w="3361" h="28553" extrusionOk="0">
                  <a:moveTo>
                    <a:pt x="2545" y="1"/>
                  </a:moveTo>
                  <a:lnTo>
                    <a:pt x="2449" y="14"/>
                  </a:lnTo>
                  <a:lnTo>
                    <a:pt x="2341" y="42"/>
                  </a:lnTo>
                  <a:lnTo>
                    <a:pt x="2259" y="96"/>
                  </a:lnTo>
                  <a:lnTo>
                    <a:pt x="2177" y="150"/>
                  </a:lnTo>
                  <a:lnTo>
                    <a:pt x="2109" y="232"/>
                  </a:lnTo>
                  <a:lnTo>
                    <a:pt x="2069" y="327"/>
                  </a:lnTo>
                  <a:lnTo>
                    <a:pt x="2028" y="422"/>
                  </a:lnTo>
                  <a:lnTo>
                    <a:pt x="2028" y="531"/>
                  </a:lnTo>
                  <a:lnTo>
                    <a:pt x="2028" y="7441"/>
                  </a:lnTo>
                  <a:lnTo>
                    <a:pt x="151" y="9318"/>
                  </a:lnTo>
                  <a:lnTo>
                    <a:pt x="83" y="9400"/>
                  </a:lnTo>
                  <a:lnTo>
                    <a:pt x="42" y="9482"/>
                  </a:lnTo>
                  <a:lnTo>
                    <a:pt x="15" y="9591"/>
                  </a:lnTo>
                  <a:lnTo>
                    <a:pt x="1" y="9686"/>
                  </a:lnTo>
                  <a:lnTo>
                    <a:pt x="1" y="12284"/>
                  </a:lnTo>
                  <a:lnTo>
                    <a:pt x="15" y="12379"/>
                  </a:lnTo>
                  <a:lnTo>
                    <a:pt x="42" y="12488"/>
                  </a:lnTo>
                  <a:lnTo>
                    <a:pt x="83" y="12569"/>
                  </a:lnTo>
                  <a:lnTo>
                    <a:pt x="151" y="12651"/>
                  </a:lnTo>
                  <a:lnTo>
                    <a:pt x="2300" y="14800"/>
                  </a:lnTo>
                  <a:lnTo>
                    <a:pt x="2300" y="28022"/>
                  </a:lnTo>
                  <a:lnTo>
                    <a:pt x="2313" y="28131"/>
                  </a:lnTo>
                  <a:lnTo>
                    <a:pt x="2341" y="28240"/>
                  </a:lnTo>
                  <a:lnTo>
                    <a:pt x="2395" y="28321"/>
                  </a:lnTo>
                  <a:lnTo>
                    <a:pt x="2463" y="28403"/>
                  </a:lnTo>
                  <a:lnTo>
                    <a:pt x="2545" y="28471"/>
                  </a:lnTo>
                  <a:lnTo>
                    <a:pt x="2626" y="28512"/>
                  </a:lnTo>
                  <a:lnTo>
                    <a:pt x="2721" y="28552"/>
                  </a:lnTo>
                  <a:lnTo>
                    <a:pt x="2939" y="28552"/>
                  </a:lnTo>
                  <a:lnTo>
                    <a:pt x="3034" y="28512"/>
                  </a:lnTo>
                  <a:lnTo>
                    <a:pt x="3130" y="28471"/>
                  </a:lnTo>
                  <a:lnTo>
                    <a:pt x="3211" y="28403"/>
                  </a:lnTo>
                  <a:lnTo>
                    <a:pt x="3279" y="28321"/>
                  </a:lnTo>
                  <a:lnTo>
                    <a:pt x="3320" y="28240"/>
                  </a:lnTo>
                  <a:lnTo>
                    <a:pt x="3347" y="28131"/>
                  </a:lnTo>
                  <a:lnTo>
                    <a:pt x="3361" y="28022"/>
                  </a:lnTo>
                  <a:lnTo>
                    <a:pt x="3361" y="14583"/>
                  </a:lnTo>
                  <a:lnTo>
                    <a:pt x="3361" y="14487"/>
                  </a:lnTo>
                  <a:lnTo>
                    <a:pt x="3320" y="14379"/>
                  </a:lnTo>
                  <a:lnTo>
                    <a:pt x="3279" y="14297"/>
                  </a:lnTo>
                  <a:lnTo>
                    <a:pt x="3211" y="14215"/>
                  </a:lnTo>
                  <a:lnTo>
                    <a:pt x="1062" y="12066"/>
                  </a:lnTo>
                  <a:lnTo>
                    <a:pt x="1062" y="9903"/>
                  </a:lnTo>
                  <a:lnTo>
                    <a:pt x="2925" y="8040"/>
                  </a:lnTo>
                  <a:lnTo>
                    <a:pt x="2994" y="7958"/>
                  </a:lnTo>
                  <a:lnTo>
                    <a:pt x="3034" y="7877"/>
                  </a:lnTo>
                  <a:lnTo>
                    <a:pt x="3075" y="7768"/>
                  </a:lnTo>
                  <a:lnTo>
                    <a:pt x="3075" y="7673"/>
                  </a:lnTo>
                  <a:lnTo>
                    <a:pt x="3075" y="531"/>
                  </a:lnTo>
                  <a:lnTo>
                    <a:pt x="3075" y="422"/>
                  </a:lnTo>
                  <a:lnTo>
                    <a:pt x="3034" y="327"/>
                  </a:lnTo>
                  <a:lnTo>
                    <a:pt x="2994" y="232"/>
                  </a:lnTo>
                  <a:lnTo>
                    <a:pt x="2925" y="150"/>
                  </a:lnTo>
                  <a:lnTo>
                    <a:pt x="2844" y="96"/>
                  </a:lnTo>
                  <a:lnTo>
                    <a:pt x="2762" y="42"/>
                  </a:lnTo>
                  <a:lnTo>
                    <a:pt x="2653" y="14"/>
                  </a:lnTo>
                  <a:lnTo>
                    <a:pt x="25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9"/>
            <p:cNvSpPr/>
            <p:nvPr/>
          </p:nvSpPr>
          <p:spPr>
            <a:xfrm>
              <a:off x="1060539" y="3002222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67" y="0"/>
                  </a:moveTo>
                  <a:lnTo>
                    <a:pt x="2123" y="14"/>
                  </a:lnTo>
                  <a:lnTo>
                    <a:pt x="1891" y="41"/>
                  </a:lnTo>
                  <a:lnTo>
                    <a:pt x="1660" y="109"/>
                  </a:lnTo>
                  <a:lnTo>
                    <a:pt x="1442" y="177"/>
                  </a:lnTo>
                  <a:lnTo>
                    <a:pt x="1238" y="286"/>
                  </a:lnTo>
                  <a:lnTo>
                    <a:pt x="1048" y="395"/>
                  </a:lnTo>
                  <a:lnTo>
                    <a:pt x="858" y="531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34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77"/>
                  </a:lnTo>
                  <a:lnTo>
                    <a:pt x="14" y="2122"/>
                  </a:lnTo>
                  <a:lnTo>
                    <a:pt x="1" y="2353"/>
                  </a:lnTo>
                  <a:lnTo>
                    <a:pt x="14" y="2598"/>
                  </a:lnTo>
                  <a:lnTo>
                    <a:pt x="55" y="2829"/>
                  </a:lnTo>
                  <a:lnTo>
                    <a:pt x="109" y="3061"/>
                  </a:lnTo>
                  <a:lnTo>
                    <a:pt x="191" y="3278"/>
                  </a:lnTo>
                  <a:lnTo>
                    <a:pt x="286" y="3482"/>
                  </a:lnTo>
                  <a:lnTo>
                    <a:pt x="409" y="3673"/>
                  </a:lnTo>
                  <a:lnTo>
                    <a:pt x="545" y="3863"/>
                  </a:lnTo>
                  <a:lnTo>
                    <a:pt x="694" y="4026"/>
                  </a:lnTo>
                  <a:lnTo>
                    <a:pt x="858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1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0"/>
                  </a:lnTo>
                  <a:lnTo>
                    <a:pt x="2612" y="4707"/>
                  </a:lnTo>
                  <a:lnTo>
                    <a:pt x="2843" y="4666"/>
                  </a:lnTo>
                  <a:lnTo>
                    <a:pt x="3061" y="4611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6"/>
                  </a:lnTo>
                  <a:lnTo>
                    <a:pt x="4190" y="3863"/>
                  </a:lnTo>
                  <a:lnTo>
                    <a:pt x="4326" y="3673"/>
                  </a:lnTo>
                  <a:lnTo>
                    <a:pt x="4435" y="3482"/>
                  </a:lnTo>
                  <a:lnTo>
                    <a:pt x="4544" y="3278"/>
                  </a:lnTo>
                  <a:lnTo>
                    <a:pt x="4612" y="3061"/>
                  </a:lnTo>
                  <a:lnTo>
                    <a:pt x="4680" y="2829"/>
                  </a:lnTo>
                  <a:lnTo>
                    <a:pt x="4707" y="2598"/>
                  </a:lnTo>
                  <a:lnTo>
                    <a:pt x="4721" y="2353"/>
                  </a:lnTo>
                  <a:lnTo>
                    <a:pt x="4707" y="2122"/>
                  </a:lnTo>
                  <a:lnTo>
                    <a:pt x="4680" y="1877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34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31"/>
                  </a:lnTo>
                  <a:lnTo>
                    <a:pt x="3687" y="395"/>
                  </a:lnTo>
                  <a:lnTo>
                    <a:pt x="3483" y="286"/>
                  </a:lnTo>
                  <a:lnTo>
                    <a:pt x="3279" y="177"/>
                  </a:lnTo>
                  <a:lnTo>
                    <a:pt x="3061" y="109"/>
                  </a:lnTo>
                  <a:lnTo>
                    <a:pt x="2843" y="41"/>
                  </a:lnTo>
                  <a:lnTo>
                    <a:pt x="2612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9"/>
            <p:cNvSpPr/>
            <p:nvPr/>
          </p:nvSpPr>
          <p:spPr>
            <a:xfrm>
              <a:off x="1493702" y="3526711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67" y="0"/>
                  </a:moveTo>
                  <a:lnTo>
                    <a:pt x="2123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1" y="2354"/>
                  </a:lnTo>
                  <a:lnTo>
                    <a:pt x="14" y="2599"/>
                  </a:lnTo>
                  <a:lnTo>
                    <a:pt x="55" y="2830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9" y="3673"/>
                  </a:lnTo>
                  <a:lnTo>
                    <a:pt x="545" y="3864"/>
                  </a:lnTo>
                  <a:lnTo>
                    <a:pt x="694" y="4027"/>
                  </a:lnTo>
                  <a:lnTo>
                    <a:pt x="857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1"/>
                  </a:lnTo>
                  <a:lnTo>
                    <a:pt x="2599" y="4707"/>
                  </a:lnTo>
                  <a:lnTo>
                    <a:pt x="2843" y="4666"/>
                  </a:lnTo>
                  <a:lnTo>
                    <a:pt x="3061" y="4612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7"/>
                  </a:lnTo>
                  <a:lnTo>
                    <a:pt x="4190" y="3864"/>
                  </a:lnTo>
                  <a:lnTo>
                    <a:pt x="4326" y="3673"/>
                  </a:lnTo>
                  <a:lnTo>
                    <a:pt x="4435" y="3483"/>
                  </a:lnTo>
                  <a:lnTo>
                    <a:pt x="4544" y="3279"/>
                  </a:lnTo>
                  <a:lnTo>
                    <a:pt x="4612" y="3061"/>
                  </a:lnTo>
                  <a:lnTo>
                    <a:pt x="4680" y="2830"/>
                  </a:lnTo>
                  <a:lnTo>
                    <a:pt x="4707" y="2599"/>
                  </a:lnTo>
                  <a:lnTo>
                    <a:pt x="4721" y="2354"/>
                  </a:lnTo>
                  <a:lnTo>
                    <a:pt x="4707" y="2122"/>
                  </a:lnTo>
                  <a:lnTo>
                    <a:pt x="4680" y="1891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48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45"/>
                  </a:lnTo>
                  <a:lnTo>
                    <a:pt x="3687" y="409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9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9"/>
            <p:cNvSpPr/>
            <p:nvPr/>
          </p:nvSpPr>
          <p:spPr>
            <a:xfrm>
              <a:off x="1624966" y="2976245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53" y="1"/>
                  </a:moveTo>
                  <a:lnTo>
                    <a:pt x="2108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24" y="286"/>
                  </a:lnTo>
                  <a:lnTo>
                    <a:pt x="1034" y="409"/>
                  </a:lnTo>
                  <a:lnTo>
                    <a:pt x="857" y="545"/>
                  </a:lnTo>
                  <a:lnTo>
                    <a:pt x="680" y="694"/>
                  </a:lnTo>
                  <a:lnTo>
                    <a:pt x="531" y="858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95" y="1660"/>
                  </a:lnTo>
                  <a:lnTo>
                    <a:pt x="41" y="1891"/>
                  </a:lnTo>
                  <a:lnTo>
                    <a:pt x="14" y="2123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4"/>
                  </a:lnTo>
                  <a:lnTo>
                    <a:pt x="95" y="3061"/>
                  </a:lnTo>
                  <a:lnTo>
                    <a:pt x="177" y="3279"/>
                  </a:lnTo>
                  <a:lnTo>
                    <a:pt x="286" y="3483"/>
                  </a:lnTo>
                  <a:lnTo>
                    <a:pt x="394" y="3687"/>
                  </a:lnTo>
                  <a:lnTo>
                    <a:pt x="531" y="3864"/>
                  </a:lnTo>
                  <a:lnTo>
                    <a:pt x="680" y="4027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24" y="4435"/>
                  </a:lnTo>
                  <a:lnTo>
                    <a:pt x="1442" y="4544"/>
                  </a:lnTo>
                  <a:lnTo>
                    <a:pt x="1660" y="4612"/>
                  </a:lnTo>
                  <a:lnTo>
                    <a:pt x="1877" y="4680"/>
                  </a:lnTo>
                  <a:lnTo>
                    <a:pt x="2108" y="4707"/>
                  </a:lnTo>
                  <a:lnTo>
                    <a:pt x="2353" y="4721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12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50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4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50" y="545"/>
                  </a:lnTo>
                  <a:lnTo>
                    <a:pt x="3673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9"/>
            <p:cNvSpPr/>
            <p:nvPr/>
          </p:nvSpPr>
          <p:spPr>
            <a:xfrm>
              <a:off x="2157159" y="3143063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67" y="1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4" y="858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3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3"/>
                  </a:lnTo>
                  <a:lnTo>
                    <a:pt x="0" y="2368"/>
                  </a:lnTo>
                  <a:lnTo>
                    <a:pt x="14" y="2599"/>
                  </a:lnTo>
                  <a:lnTo>
                    <a:pt x="55" y="2844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27"/>
                  </a:lnTo>
                  <a:lnTo>
                    <a:pt x="857" y="4190"/>
                  </a:lnTo>
                  <a:lnTo>
                    <a:pt x="1048" y="4326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67" y="4721"/>
                  </a:lnTo>
                  <a:lnTo>
                    <a:pt x="2598" y="4707"/>
                  </a:lnTo>
                  <a:lnTo>
                    <a:pt x="2843" y="4680"/>
                  </a:lnTo>
                  <a:lnTo>
                    <a:pt x="3061" y="4612"/>
                  </a:lnTo>
                  <a:lnTo>
                    <a:pt x="3278" y="4530"/>
                  </a:lnTo>
                  <a:lnTo>
                    <a:pt x="3482" y="4435"/>
                  </a:lnTo>
                  <a:lnTo>
                    <a:pt x="3686" y="4326"/>
                  </a:lnTo>
                  <a:lnTo>
                    <a:pt x="3863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599"/>
                  </a:lnTo>
                  <a:lnTo>
                    <a:pt x="4720" y="2368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3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63" y="545"/>
                  </a:lnTo>
                  <a:lnTo>
                    <a:pt x="3686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8" y="14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9"/>
            <p:cNvSpPr/>
            <p:nvPr/>
          </p:nvSpPr>
          <p:spPr>
            <a:xfrm>
              <a:off x="2435520" y="3343069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53" y="0"/>
                  </a:moveTo>
                  <a:lnTo>
                    <a:pt x="2122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31" y="871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109" y="1660"/>
                  </a:lnTo>
                  <a:lnTo>
                    <a:pt x="41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3"/>
                  </a:lnTo>
                  <a:lnTo>
                    <a:pt x="109" y="3074"/>
                  </a:lnTo>
                  <a:lnTo>
                    <a:pt x="177" y="3279"/>
                  </a:lnTo>
                  <a:lnTo>
                    <a:pt x="286" y="3496"/>
                  </a:lnTo>
                  <a:lnTo>
                    <a:pt x="394" y="3687"/>
                  </a:lnTo>
                  <a:lnTo>
                    <a:pt x="531" y="3863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77" y="4680"/>
                  </a:lnTo>
                  <a:lnTo>
                    <a:pt x="2122" y="4707"/>
                  </a:lnTo>
                  <a:lnTo>
                    <a:pt x="2353" y="4720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25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63" y="4190"/>
                  </a:lnTo>
                  <a:lnTo>
                    <a:pt x="4026" y="4040"/>
                  </a:lnTo>
                  <a:lnTo>
                    <a:pt x="4176" y="3863"/>
                  </a:lnTo>
                  <a:lnTo>
                    <a:pt x="4312" y="3687"/>
                  </a:lnTo>
                  <a:lnTo>
                    <a:pt x="4434" y="3496"/>
                  </a:lnTo>
                  <a:lnTo>
                    <a:pt x="4530" y="3279"/>
                  </a:lnTo>
                  <a:lnTo>
                    <a:pt x="4611" y="3074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6" y="694"/>
                  </a:lnTo>
                  <a:lnTo>
                    <a:pt x="3863" y="544"/>
                  </a:lnTo>
                  <a:lnTo>
                    <a:pt x="3673" y="408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9"/>
            <p:cNvSpPr/>
            <p:nvPr/>
          </p:nvSpPr>
          <p:spPr>
            <a:xfrm>
              <a:off x="2648002" y="3165188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54" y="0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44" y="871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55" y="2843"/>
                  </a:lnTo>
                  <a:lnTo>
                    <a:pt x="109" y="3075"/>
                  </a:lnTo>
                  <a:lnTo>
                    <a:pt x="191" y="3279"/>
                  </a:lnTo>
                  <a:lnTo>
                    <a:pt x="286" y="3496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54" y="4720"/>
                  </a:lnTo>
                  <a:lnTo>
                    <a:pt x="2598" y="4707"/>
                  </a:lnTo>
                  <a:lnTo>
                    <a:pt x="2830" y="4680"/>
                  </a:lnTo>
                  <a:lnTo>
                    <a:pt x="3061" y="4625"/>
                  </a:lnTo>
                  <a:lnTo>
                    <a:pt x="3279" y="4544"/>
                  </a:lnTo>
                  <a:lnTo>
                    <a:pt x="3483" y="4435"/>
                  </a:lnTo>
                  <a:lnTo>
                    <a:pt x="3673" y="4326"/>
                  </a:lnTo>
                  <a:lnTo>
                    <a:pt x="3864" y="4190"/>
                  </a:lnTo>
                  <a:lnTo>
                    <a:pt x="4027" y="4040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96"/>
                  </a:lnTo>
                  <a:lnTo>
                    <a:pt x="4530" y="3279"/>
                  </a:lnTo>
                  <a:lnTo>
                    <a:pt x="4612" y="3075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2" y="1660"/>
                  </a:lnTo>
                  <a:lnTo>
                    <a:pt x="4530" y="1442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7" y="694"/>
                  </a:lnTo>
                  <a:lnTo>
                    <a:pt x="3864" y="544"/>
                  </a:lnTo>
                  <a:lnTo>
                    <a:pt x="3673" y="408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30" y="55"/>
                  </a:lnTo>
                  <a:lnTo>
                    <a:pt x="2598" y="14"/>
                  </a:lnTo>
                  <a:lnTo>
                    <a:pt x="23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9"/>
            <p:cNvSpPr/>
            <p:nvPr/>
          </p:nvSpPr>
          <p:spPr>
            <a:xfrm>
              <a:off x="658160" y="4315141"/>
              <a:ext cx="2634536" cy="317340"/>
            </a:xfrm>
            <a:custGeom>
              <a:avLst/>
              <a:gdLst/>
              <a:ahLst/>
              <a:cxnLst/>
              <a:rect l="l" t="t" r="r" b="b"/>
              <a:pathLst>
                <a:path w="74543" h="8979" extrusionOk="0">
                  <a:moveTo>
                    <a:pt x="2830" y="1"/>
                  </a:moveTo>
                  <a:lnTo>
                    <a:pt x="2544" y="28"/>
                  </a:lnTo>
                  <a:lnTo>
                    <a:pt x="2258" y="69"/>
                  </a:lnTo>
                  <a:lnTo>
                    <a:pt x="1986" y="137"/>
                  </a:lnTo>
                  <a:lnTo>
                    <a:pt x="1728" y="232"/>
                  </a:lnTo>
                  <a:lnTo>
                    <a:pt x="1483" y="354"/>
                  </a:lnTo>
                  <a:lnTo>
                    <a:pt x="1252" y="490"/>
                  </a:lnTo>
                  <a:lnTo>
                    <a:pt x="1034" y="654"/>
                  </a:lnTo>
                  <a:lnTo>
                    <a:pt x="830" y="844"/>
                  </a:lnTo>
                  <a:lnTo>
                    <a:pt x="639" y="1034"/>
                  </a:lnTo>
                  <a:lnTo>
                    <a:pt x="476" y="1252"/>
                  </a:lnTo>
                  <a:lnTo>
                    <a:pt x="340" y="1497"/>
                  </a:lnTo>
                  <a:lnTo>
                    <a:pt x="218" y="1742"/>
                  </a:lnTo>
                  <a:lnTo>
                    <a:pt x="123" y="2000"/>
                  </a:lnTo>
                  <a:lnTo>
                    <a:pt x="55" y="2272"/>
                  </a:lnTo>
                  <a:lnTo>
                    <a:pt x="14" y="2544"/>
                  </a:lnTo>
                  <a:lnTo>
                    <a:pt x="0" y="2844"/>
                  </a:lnTo>
                  <a:lnTo>
                    <a:pt x="0" y="6135"/>
                  </a:lnTo>
                  <a:lnTo>
                    <a:pt x="14" y="6435"/>
                  </a:lnTo>
                  <a:lnTo>
                    <a:pt x="55" y="6707"/>
                  </a:lnTo>
                  <a:lnTo>
                    <a:pt x="123" y="6979"/>
                  </a:lnTo>
                  <a:lnTo>
                    <a:pt x="218" y="7237"/>
                  </a:lnTo>
                  <a:lnTo>
                    <a:pt x="340" y="7482"/>
                  </a:lnTo>
                  <a:lnTo>
                    <a:pt x="476" y="7727"/>
                  </a:lnTo>
                  <a:lnTo>
                    <a:pt x="639" y="7944"/>
                  </a:lnTo>
                  <a:lnTo>
                    <a:pt x="830" y="8135"/>
                  </a:lnTo>
                  <a:lnTo>
                    <a:pt x="1034" y="8325"/>
                  </a:lnTo>
                  <a:lnTo>
                    <a:pt x="1252" y="8489"/>
                  </a:lnTo>
                  <a:lnTo>
                    <a:pt x="1483" y="8625"/>
                  </a:lnTo>
                  <a:lnTo>
                    <a:pt x="1728" y="8747"/>
                  </a:lnTo>
                  <a:lnTo>
                    <a:pt x="1986" y="8842"/>
                  </a:lnTo>
                  <a:lnTo>
                    <a:pt x="2258" y="8910"/>
                  </a:lnTo>
                  <a:lnTo>
                    <a:pt x="2544" y="8951"/>
                  </a:lnTo>
                  <a:lnTo>
                    <a:pt x="2830" y="8978"/>
                  </a:lnTo>
                  <a:lnTo>
                    <a:pt x="71713" y="8978"/>
                  </a:lnTo>
                  <a:lnTo>
                    <a:pt x="72012" y="8951"/>
                  </a:lnTo>
                  <a:lnTo>
                    <a:pt x="72284" y="8910"/>
                  </a:lnTo>
                  <a:lnTo>
                    <a:pt x="72556" y="8842"/>
                  </a:lnTo>
                  <a:lnTo>
                    <a:pt x="72815" y="8747"/>
                  </a:lnTo>
                  <a:lnTo>
                    <a:pt x="73060" y="8625"/>
                  </a:lnTo>
                  <a:lnTo>
                    <a:pt x="73291" y="8489"/>
                  </a:lnTo>
                  <a:lnTo>
                    <a:pt x="73509" y="8325"/>
                  </a:lnTo>
                  <a:lnTo>
                    <a:pt x="73713" y="8135"/>
                  </a:lnTo>
                  <a:lnTo>
                    <a:pt x="73903" y="7944"/>
                  </a:lnTo>
                  <a:lnTo>
                    <a:pt x="74066" y="7727"/>
                  </a:lnTo>
                  <a:lnTo>
                    <a:pt x="74202" y="7482"/>
                  </a:lnTo>
                  <a:lnTo>
                    <a:pt x="74325" y="7237"/>
                  </a:lnTo>
                  <a:lnTo>
                    <a:pt x="74420" y="6979"/>
                  </a:lnTo>
                  <a:lnTo>
                    <a:pt x="74488" y="6707"/>
                  </a:lnTo>
                  <a:lnTo>
                    <a:pt x="74529" y="6435"/>
                  </a:lnTo>
                  <a:lnTo>
                    <a:pt x="74542" y="6135"/>
                  </a:lnTo>
                  <a:lnTo>
                    <a:pt x="74542" y="2844"/>
                  </a:lnTo>
                  <a:lnTo>
                    <a:pt x="74529" y="2544"/>
                  </a:lnTo>
                  <a:lnTo>
                    <a:pt x="74488" y="2272"/>
                  </a:lnTo>
                  <a:lnTo>
                    <a:pt x="74420" y="2000"/>
                  </a:lnTo>
                  <a:lnTo>
                    <a:pt x="74325" y="1742"/>
                  </a:lnTo>
                  <a:lnTo>
                    <a:pt x="74202" y="1497"/>
                  </a:lnTo>
                  <a:lnTo>
                    <a:pt x="74066" y="1252"/>
                  </a:lnTo>
                  <a:lnTo>
                    <a:pt x="73903" y="1034"/>
                  </a:lnTo>
                  <a:lnTo>
                    <a:pt x="73713" y="844"/>
                  </a:lnTo>
                  <a:lnTo>
                    <a:pt x="73509" y="654"/>
                  </a:lnTo>
                  <a:lnTo>
                    <a:pt x="73291" y="490"/>
                  </a:lnTo>
                  <a:lnTo>
                    <a:pt x="73060" y="354"/>
                  </a:lnTo>
                  <a:lnTo>
                    <a:pt x="72815" y="232"/>
                  </a:lnTo>
                  <a:lnTo>
                    <a:pt x="72556" y="137"/>
                  </a:lnTo>
                  <a:lnTo>
                    <a:pt x="72284" y="69"/>
                  </a:lnTo>
                  <a:lnTo>
                    <a:pt x="72012" y="28"/>
                  </a:lnTo>
                  <a:lnTo>
                    <a:pt x="717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9"/>
            <p:cNvSpPr/>
            <p:nvPr/>
          </p:nvSpPr>
          <p:spPr>
            <a:xfrm>
              <a:off x="658160" y="4469483"/>
              <a:ext cx="2634536" cy="163000"/>
            </a:xfrm>
            <a:custGeom>
              <a:avLst/>
              <a:gdLst/>
              <a:ahLst/>
              <a:cxnLst/>
              <a:rect l="l" t="t" r="r" b="b"/>
              <a:pathLst>
                <a:path w="74543" h="4612" extrusionOk="0">
                  <a:moveTo>
                    <a:pt x="0" y="0"/>
                  </a:moveTo>
                  <a:lnTo>
                    <a:pt x="0" y="1768"/>
                  </a:lnTo>
                  <a:lnTo>
                    <a:pt x="14" y="2068"/>
                  </a:lnTo>
                  <a:lnTo>
                    <a:pt x="55" y="2340"/>
                  </a:lnTo>
                  <a:lnTo>
                    <a:pt x="123" y="2612"/>
                  </a:lnTo>
                  <a:lnTo>
                    <a:pt x="218" y="2870"/>
                  </a:lnTo>
                  <a:lnTo>
                    <a:pt x="340" y="3115"/>
                  </a:lnTo>
                  <a:lnTo>
                    <a:pt x="476" y="3360"/>
                  </a:lnTo>
                  <a:lnTo>
                    <a:pt x="639" y="3577"/>
                  </a:lnTo>
                  <a:lnTo>
                    <a:pt x="830" y="3768"/>
                  </a:lnTo>
                  <a:lnTo>
                    <a:pt x="1034" y="3958"/>
                  </a:lnTo>
                  <a:lnTo>
                    <a:pt x="1252" y="4122"/>
                  </a:lnTo>
                  <a:lnTo>
                    <a:pt x="1483" y="4258"/>
                  </a:lnTo>
                  <a:lnTo>
                    <a:pt x="1728" y="4380"/>
                  </a:lnTo>
                  <a:lnTo>
                    <a:pt x="1986" y="4475"/>
                  </a:lnTo>
                  <a:lnTo>
                    <a:pt x="2258" y="4543"/>
                  </a:lnTo>
                  <a:lnTo>
                    <a:pt x="2544" y="4584"/>
                  </a:lnTo>
                  <a:lnTo>
                    <a:pt x="2830" y="4611"/>
                  </a:lnTo>
                  <a:lnTo>
                    <a:pt x="71713" y="4611"/>
                  </a:lnTo>
                  <a:lnTo>
                    <a:pt x="72012" y="4584"/>
                  </a:lnTo>
                  <a:lnTo>
                    <a:pt x="72284" y="4543"/>
                  </a:lnTo>
                  <a:lnTo>
                    <a:pt x="72556" y="4475"/>
                  </a:lnTo>
                  <a:lnTo>
                    <a:pt x="72815" y="4380"/>
                  </a:lnTo>
                  <a:lnTo>
                    <a:pt x="73060" y="4258"/>
                  </a:lnTo>
                  <a:lnTo>
                    <a:pt x="73291" y="4122"/>
                  </a:lnTo>
                  <a:lnTo>
                    <a:pt x="73509" y="3958"/>
                  </a:lnTo>
                  <a:lnTo>
                    <a:pt x="73713" y="3768"/>
                  </a:lnTo>
                  <a:lnTo>
                    <a:pt x="73903" y="3577"/>
                  </a:lnTo>
                  <a:lnTo>
                    <a:pt x="74066" y="3360"/>
                  </a:lnTo>
                  <a:lnTo>
                    <a:pt x="74202" y="3115"/>
                  </a:lnTo>
                  <a:lnTo>
                    <a:pt x="74325" y="2870"/>
                  </a:lnTo>
                  <a:lnTo>
                    <a:pt x="74420" y="2612"/>
                  </a:lnTo>
                  <a:lnTo>
                    <a:pt x="74488" y="2340"/>
                  </a:lnTo>
                  <a:lnTo>
                    <a:pt x="74529" y="2068"/>
                  </a:lnTo>
                  <a:lnTo>
                    <a:pt x="74542" y="1768"/>
                  </a:lnTo>
                  <a:lnTo>
                    <a:pt x="7454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9"/>
            <p:cNvSpPr/>
            <p:nvPr/>
          </p:nvSpPr>
          <p:spPr>
            <a:xfrm>
              <a:off x="883153" y="997005"/>
              <a:ext cx="2198975" cy="3376799"/>
            </a:xfrm>
            <a:custGeom>
              <a:avLst/>
              <a:gdLst/>
              <a:ahLst/>
              <a:cxnLst/>
              <a:rect l="l" t="t" r="r" b="b"/>
              <a:pathLst>
                <a:path w="62219" h="95545" extrusionOk="0">
                  <a:moveTo>
                    <a:pt x="31273" y="3061"/>
                  </a:moveTo>
                  <a:lnTo>
                    <a:pt x="31994" y="3074"/>
                  </a:lnTo>
                  <a:lnTo>
                    <a:pt x="32714" y="3101"/>
                  </a:lnTo>
                  <a:lnTo>
                    <a:pt x="33435" y="3156"/>
                  </a:lnTo>
                  <a:lnTo>
                    <a:pt x="34143" y="3224"/>
                  </a:lnTo>
                  <a:lnTo>
                    <a:pt x="34836" y="3305"/>
                  </a:lnTo>
                  <a:lnTo>
                    <a:pt x="35544" y="3414"/>
                  </a:lnTo>
                  <a:lnTo>
                    <a:pt x="36238" y="3537"/>
                  </a:lnTo>
                  <a:lnTo>
                    <a:pt x="36918" y="3673"/>
                  </a:lnTo>
                  <a:lnTo>
                    <a:pt x="37598" y="3822"/>
                  </a:lnTo>
                  <a:lnTo>
                    <a:pt x="38264" y="3999"/>
                  </a:lnTo>
                  <a:lnTo>
                    <a:pt x="38931" y="4190"/>
                  </a:lnTo>
                  <a:lnTo>
                    <a:pt x="39597" y="4380"/>
                  </a:lnTo>
                  <a:lnTo>
                    <a:pt x="40250" y="4611"/>
                  </a:lnTo>
                  <a:lnTo>
                    <a:pt x="40890" y="4842"/>
                  </a:lnTo>
                  <a:lnTo>
                    <a:pt x="41529" y="5087"/>
                  </a:lnTo>
                  <a:lnTo>
                    <a:pt x="42155" y="5359"/>
                  </a:lnTo>
                  <a:lnTo>
                    <a:pt x="42780" y="5631"/>
                  </a:lnTo>
                  <a:lnTo>
                    <a:pt x="43393" y="5931"/>
                  </a:lnTo>
                  <a:lnTo>
                    <a:pt x="44005" y="6244"/>
                  </a:lnTo>
                  <a:lnTo>
                    <a:pt x="44603" y="6556"/>
                  </a:lnTo>
                  <a:lnTo>
                    <a:pt x="45188" y="6896"/>
                  </a:lnTo>
                  <a:lnTo>
                    <a:pt x="45773" y="7250"/>
                  </a:lnTo>
                  <a:lnTo>
                    <a:pt x="46331" y="7617"/>
                  </a:lnTo>
                  <a:lnTo>
                    <a:pt x="46902" y="7998"/>
                  </a:lnTo>
                  <a:lnTo>
                    <a:pt x="47446" y="8379"/>
                  </a:lnTo>
                  <a:lnTo>
                    <a:pt x="47990" y="8787"/>
                  </a:lnTo>
                  <a:lnTo>
                    <a:pt x="48521" y="9209"/>
                  </a:lnTo>
                  <a:lnTo>
                    <a:pt x="49038" y="9631"/>
                  </a:lnTo>
                  <a:lnTo>
                    <a:pt x="49554" y="10079"/>
                  </a:lnTo>
                  <a:lnTo>
                    <a:pt x="50058" y="10528"/>
                  </a:lnTo>
                  <a:lnTo>
                    <a:pt x="50547" y="10991"/>
                  </a:lnTo>
                  <a:lnTo>
                    <a:pt x="51024" y="11467"/>
                  </a:lnTo>
                  <a:lnTo>
                    <a:pt x="51486" y="11957"/>
                  </a:lnTo>
                  <a:lnTo>
                    <a:pt x="51935" y="12460"/>
                  </a:lnTo>
                  <a:lnTo>
                    <a:pt x="52384" y="12963"/>
                  </a:lnTo>
                  <a:lnTo>
                    <a:pt x="52819" y="13480"/>
                  </a:lnTo>
                  <a:lnTo>
                    <a:pt x="53227" y="14011"/>
                  </a:lnTo>
                  <a:lnTo>
                    <a:pt x="53635" y="14555"/>
                  </a:lnTo>
                  <a:lnTo>
                    <a:pt x="54030" y="15112"/>
                  </a:lnTo>
                  <a:lnTo>
                    <a:pt x="54411" y="15670"/>
                  </a:lnTo>
                  <a:lnTo>
                    <a:pt x="54778" y="16241"/>
                  </a:lnTo>
                  <a:lnTo>
                    <a:pt x="55132" y="16813"/>
                  </a:lnTo>
                  <a:lnTo>
                    <a:pt x="55485" y="17398"/>
                  </a:lnTo>
                  <a:lnTo>
                    <a:pt x="55812" y="17996"/>
                  </a:lnTo>
                  <a:lnTo>
                    <a:pt x="56125" y="18608"/>
                  </a:lnTo>
                  <a:lnTo>
                    <a:pt x="56424" y="19220"/>
                  </a:lnTo>
                  <a:lnTo>
                    <a:pt x="56709" y="19832"/>
                  </a:lnTo>
                  <a:lnTo>
                    <a:pt x="56982" y="20472"/>
                  </a:lnTo>
                  <a:lnTo>
                    <a:pt x="57226" y="21111"/>
                  </a:lnTo>
                  <a:lnTo>
                    <a:pt x="57471" y="21750"/>
                  </a:lnTo>
                  <a:lnTo>
                    <a:pt x="57702" y="22403"/>
                  </a:lnTo>
                  <a:lnTo>
                    <a:pt x="57906" y="23056"/>
                  </a:lnTo>
                  <a:lnTo>
                    <a:pt x="58097" y="23723"/>
                  </a:lnTo>
                  <a:lnTo>
                    <a:pt x="58287" y="24389"/>
                  </a:lnTo>
                  <a:lnTo>
                    <a:pt x="58451" y="25069"/>
                  </a:lnTo>
                  <a:lnTo>
                    <a:pt x="58587" y="25763"/>
                  </a:lnTo>
                  <a:lnTo>
                    <a:pt x="58723" y="26443"/>
                  </a:lnTo>
                  <a:lnTo>
                    <a:pt x="58831" y="27137"/>
                  </a:lnTo>
                  <a:lnTo>
                    <a:pt x="58927" y="27844"/>
                  </a:lnTo>
                  <a:lnTo>
                    <a:pt x="59008" y="28552"/>
                  </a:lnTo>
                  <a:lnTo>
                    <a:pt x="59076" y="29259"/>
                  </a:lnTo>
                  <a:lnTo>
                    <a:pt x="59117" y="29966"/>
                  </a:lnTo>
                  <a:lnTo>
                    <a:pt x="59144" y="30687"/>
                  </a:lnTo>
                  <a:lnTo>
                    <a:pt x="59158" y="31408"/>
                  </a:lnTo>
                  <a:lnTo>
                    <a:pt x="59158" y="90634"/>
                  </a:lnTo>
                  <a:lnTo>
                    <a:pt x="59144" y="90810"/>
                  </a:lnTo>
                  <a:lnTo>
                    <a:pt x="59117" y="91001"/>
                  </a:lnTo>
                  <a:lnTo>
                    <a:pt x="59076" y="91178"/>
                  </a:lnTo>
                  <a:lnTo>
                    <a:pt x="59008" y="91341"/>
                  </a:lnTo>
                  <a:lnTo>
                    <a:pt x="58927" y="91504"/>
                  </a:lnTo>
                  <a:lnTo>
                    <a:pt x="58845" y="91667"/>
                  </a:lnTo>
                  <a:lnTo>
                    <a:pt x="58736" y="91803"/>
                  </a:lnTo>
                  <a:lnTo>
                    <a:pt x="58614" y="91939"/>
                  </a:lnTo>
                  <a:lnTo>
                    <a:pt x="58478" y="92048"/>
                  </a:lnTo>
                  <a:lnTo>
                    <a:pt x="58342" y="92157"/>
                  </a:lnTo>
                  <a:lnTo>
                    <a:pt x="58192" y="92252"/>
                  </a:lnTo>
                  <a:lnTo>
                    <a:pt x="58029" y="92334"/>
                  </a:lnTo>
                  <a:lnTo>
                    <a:pt x="57852" y="92388"/>
                  </a:lnTo>
                  <a:lnTo>
                    <a:pt x="57675" y="92443"/>
                  </a:lnTo>
                  <a:lnTo>
                    <a:pt x="57498" y="92470"/>
                  </a:lnTo>
                  <a:lnTo>
                    <a:pt x="4720" y="92470"/>
                  </a:lnTo>
                  <a:lnTo>
                    <a:pt x="4543" y="92443"/>
                  </a:lnTo>
                  <a:lnTo>
                    <a:pt x="4367" y="92388"/>
                  </a:lnTo>
                  <a:lnTo>
                    <a:pt x="4203" y="92334"/>
                  </a:lnTo>
                  <a:lnTo>
                    <a:pt x="4040" y="92252"/>
                  </a:lnTo>
                  <a:lnTo>
                    <a:pt x="3877" y="92157"/>
                  </a:lnTo>
                  <a:lnTo>
                    <a:pt x="3741" y="92048"/>
                  </a:lnTo>
                  <a:lnTo>
                    <a:pt x="3605" y="91939"/>
                  </a:lnTo>
                  <a:lnTo>
                    <a:pt x="3496" y="91803"/>
                  </a:lnTo>
                  <a:lnTo>
                    <a:pt x="3387" y="91667"/>
                  </a:lnTo>
                  <a:lnTo>
                    <a:pt x="3292" y="91504"/>
                  </a:lnTo>
                  <a:lnTo>
                    <a:pt x="3210" y="91341"/>
                  </a:lnTo>
                  <a:lnTo>
                    <a:pt x="3156" y="91178"/>
                  </a:lnTo>
                  <a:lnTo>
                    <a:pt x="3102" y="91001"/>
                  </a:lnTo>
                  <a:lnTo>
                    <a:pt x="3074" y="90810"/>
                  </a:lnTo>
                  <a:lnTo>
                    <a:pt x="3074" y="90634"/>
                  </a:lnTo>
                  <a:lnTo>
                    <a:pt x="3074" y="31109"/>
                  </a:lnTo>
                  <a:lnTo>
                    <a:pt x="3074" y="30374"/>
                  </a:lnTo>
                  <a:lnTo>
                    <a:pt x="3102" y="29654"/>
                  </a:lnTo>
                  <a:lnTo>
                    <a:pt x="3156" y="28946"/>
                  </a:lnTo>
                  <a:lnTo>
                    <a:pt x="3210" y="28239"/>
                  </a:lnTo>
                  <a:lnTo>
                    <a:pt x="3292" y="27532"/>
                  </a:lnTo>
                  <a:lnTo>
                    <a:pt x="3387" y="26824"/>
                  </a:lnTo>
                  <a:lnTo>
                    <a:pt x="3510" y="26130"/>
                  </a:lnTo>
                  <a:lnTo>
                    <a:pt x="3646" y="25437"/>
                  </a:lnTo>
                  <a:lnTo>
                    <a:pt x="3795" y="24757"/>
                  </a:lnTo>
                  <a:lnTo>
                    <a:pt x="3959" y="24076"/>
                  </a:lnTo>
                  <a:lnTo>
                    <a:pt x="4135" y="23410"/>
                  </a:lnTo>
                  <a:lnTo>
                    <a:pt x="4339" y="22743"/>
                  </a:lnTo>
                  <a:lnTo>
                    <a:pt x="4557" y="22090"/>
                  </a:lnTo>
                  <a:lnTo>
                    <a:pt x="4788" y="21438"/>
                  </a:lnTo>
                  <a:lnTo>
                    <a:pt x="5033" y="20798"/>
                  </a:lnTo>
                  <a:lnTo>
                    <a:pt x="5292" y="20159"/>
                  </a:lnTo>
                  <a:lnTo>
                    <a:pt x="5564" y="19533"/>
                  </a:lnTo>
                  <a:lnTo>
                    <a:pt x="5863" y="18921"/>
                  </a:lnTo>
                  <a:lnTo>
                    <a:pt x="6162" y="18309"/>
                  </a:lnTo>
                  <a:lnTo>
                    <a:pt x="6475" y="17710"/>
                  </a:lnTo>
                  <a:lnTo>
                    <a:pt x="6815" y="17112"/>
                  </a:lnTo>
                  <a:lnTo>
                    <a:pt x="7155" y="16527"/>
                  </a:lnTo>
                  <a:lnTo>
                    <a:pt x="7522" y="15956"/>
                  </a:lnTo>
                  <a:lnTo>
                    <a:pt x="7890" y="15384"/>
                  </a:lnTo>
                  <a:lnTo>
                    <a:pt x="8284" y="14840"/>
                  </a:lnTo>
                  <a:lnTo>
                    <a:pt x="8679" y="14283"/>
                  </a:lnTo>
                  <a:lnTo>
                    <a:pt x="9100" y="13752"/>
                  </a:lnTo>
                  <a:lnTo>
                    <a:pt x="9522" y="13222"/>
                  </a:lnTo>
                  <a:lnTo>
                    <a:pt x="9957" y="12705"/>
                  </a:lnTo>
                  <a:lnTo>
                    <a:pt x="10406" y="12201"/>
                  </a:lnTo>
                  <a:lnTo>
                    <a:pt x="10869" y="11712"/>
                  </a:lnTo>
                  <a:lnTo>
                    <a:pt x="11345" y="11236"/>
                  </a:lnTo>
                  <a:lnTo>
                    <a:pt x="11834" y="10760"/>
                  </a:lnTo>
                  <a:lnTo>
                    <a:pt x="12324" y="10297"/>
                  </a:lnTo>
                  <a:lnTo>
                    <a:pt x="12827" y="9848"/>
                  </a:lnTo>
                  <a:lnTo>
                    <a:pt x="13344" y="9413"/>
                  </a:lnTo>
                  <a:lnTo>
                    <a:pt x="13875" y="8991"/>
                  </a:lnTo>
                  <a:lnTo>
                    <a:pt x="14419" y="8583"/>
                  </a:lnTo>
                  <a:lnTo>
                    <a:pt x="14963" y="8189"/>
                  </a:lnTo>
                  <a:lnTo>
                    <a:pt x="15521" y="7808"/>
                  </a:lnTo>
                  <a:lnTo>
                    <a:pt x="16092" y="7427"/>
                  </a:lnTo>
                  <a:lnTo>
                    <a:pt x="16663" y="7073"/>
                  </a:lnTo>
                  <a:lnTo>
                    <a:pt x="17248" y="6733"/>
                  </a:lnTo>
                  <a:lnTo>
                    <a:pt x="17847" y="6407"/>
                  </a:lnTo>
                  <a:lnTo>
                    <a:pt x="18445" y="6080"/>
                  </a:lnTo>
                  <a:lnTo>
                    <a:pt x="19057" y="5781"/>
                  </a:lnTo>
                  <a:lnTo>
                    <a:pt x="19683" y="5495"/>
                  </a:lnTo>
                  <a:lnTo>
                    <a:pt x="20309" y="5223"/>
                  </a:lnTo>
                  <a:lnTo>
                    <a:pt x="20948" y="4965"/>
                  </a:lnTo>
                  <a:lnTo>
                    <a:pt x="21588" y="4720"/>
                  </a:lnTo>
                  <a:lnTo>
                    <a:pt x="22240" y="4502"/>
                  </a:lnTo>
                  <a:lnTo>
                    <a:pt x="22907" y="4285"/>
                  </a:lnTo>
                  <a:lnTo>
                    <a:pt x="23574" y="4094"/>
                  </a:lnTo>
                  <a:lnTo>
                    <a:pt x="24240" y="3918"/>
                  </a:lnTo>
                  <a:lnTo>
                    <a:pt x="24920" y="3754"/>
                  </a:lnTo>
                  <a:lnTo>
                    <a:pt x="25600" y="3605"/>
                  </a:lnTo>
                  <a:lnTo>
                    <a:pt x="26294" y="3482"/>
                  </a:lnTo>
                  <a:lnTo>
                    <a:pt x="26988" y="3360"/>
                  </a:lnTo>
                  <a:lnTo>
                    <a:pt x="27695" y="3265"/>
                  </a:lnTo>
                  <a:lnTo>
                    <a:pt x="28402" y="3197"/>
                  </a:lnTo>
                  <a:lnTo>
                    <a:pt x="29110" y="3129"/>
                  </a:lnTo>
                  <a:lnTo>
                    <a:pt x="29831" y="3088"/>
                  </a:lnTo>
                  <a:lnTo>
                    <a:pt x="30552" y="3074"/>
                  </a:lnTo>
                  <a:lnTo>
                    <a:pt x="31273" y="3061"/>
                  </a:lnTo>
                  <a:close/>
                  <a:moveTo>
                    <a:pt x="30933" y="0"/>
                  </a:moveTo>
                  <a:lnTo>
                    <a:pt x="30130" y="14"/>
                  </a:lnTo>
                  <a:lnTo>
                    <a:pt x="29327" y="41"/>
                  </a:lnTo>
                  <a:lnTo>
                    <a:pt x="28538" y="95"/>
                  </a:lnTo>
                  <a:lnTo>
                    <a:pt x="27750" y="177"/>
                  </a:lnTo>
                  <a:lnTo>
                    <a:pt x="26974" y="272"/>
                  </a:lnTo>
                  <a:lnTo>
                    <a:pt x="26199" y="381"/>
                  </a:lnTo>
                  <a:lnTo>
                    <a:pt x="25437" y="517"/>
                  </a:lnTo>
                  <a:lnTo>
                    <a:pt x="24675" y="667"/>
                  </a:lnTo>
                  <a:lnTo>
                    <a:pt x="23914" y="843"/>
                  </a:lnTo>
                  <a:lnTo>
                    <a:pt x="23165" y="1034"/>
                  </a:lnTo>
                  <a:lnTo>
                    <a:pt x="22431" y="1238"/>
                  </a:lnTo>
                  <a:lnTo>
                    <a:pt x="21696" y="1469"/>
                  </a:lnTo>
                  <a:lnTo>
                    <a:pt x="20975" y="1700"/>
                  </a:lnTo>
                  <a:lnTo>
                    <a:pt x="20268" y="1972"/>
                  </a:lnTo>
                  <a:lnTo>
                    <a:pt x="19547" y="2244"/>
                  </a:lnTo>
                  <a:lnTo>
                    <a:pt x="18853" y="2544"/>
                  </a:lnTo>
                  <a:lnTo>
                    <a:pt x="18160" y="2843"/>
                  </a:lnTo>
                  <a:lnTo>
                    <a:pt x="17480" y="3169"/>
                  </a:lnTo>
                  <a:lnTo>
                    <a:pt x="16813" y="3523"/>
                  </a:lnTo>
                  <a:lnTo>
                    <a:pt x="16146" y="3877"/>
                  </a:lnTo>
                  <a:lnTo>
                    <a:pt x="15494" y="4258"/>
                  </a:lnTo>
                  <a:lnTo>
                    <a:pt x="14854" y="4638"/>
                  </a:lnTo>
                  <a:lnTo>
                    <a:pt x="14229" y="5047"/>
                  </a:lnTo>
                  <a:lnTo>
                    <a:pt x="13603" y="5468"/>
                  </a:lnTo>
                  <a:lnTo>
                    <a:pt x="12991" y="5903"/>
                  </a:lnTo>
                  <a:lnTo>
                    <a:pt x="12392" y="6352"/>
                  </a:lnTo>
                  <a:lnTo>
                    <a:pt x="11794" y="6815"/>
                  </a:lnTo>
                  <a:lnTo>
                    <a:pt x="11222" y="7291"/>
                  </a:lnTo>
                  <a:lnTo>
                    <a:pt x="10651" y="7781"/>
                  </a:lnTo>
                  <a:lnTo>
                    <a:pt x="10107" y="8270"/>
                  </a:lnTo>
                  <a:lnTo>
                    <a:pt x="9563" y="8787"/>
                  </a:lnTo>
                  <a:lnTo>
                    <a:pt x="9032" y="9318"/>
                  </a:lnTo>
                  <a:lnTo>
                    <a:pt x="8515" y="9862"/>
                  </a:lnTo>
                  <a:lnTo>
                    <a:pt x="8012" y="10420"/>
                  </a:lnTo>
                  <a:lnTo>
                    <a:pt x="7509" y="10977"/>
                  </a:lnTo>
                  <a:lnTo>
                    <a:pt x="7033" y="11562"/>
                  </a:lnTo>
                  <a:lnTo>
                    <a:pt x="6570" y="12147"/>
                  </a:lnTo>
                  <a:lnTo>
                    <a:pt x="6121" y="12746"/>
                  </a:lnTo>
                  <a:lnTo>
                    <a:pt x="5686" y="13358"/>
                  </a:lnTo>
                  <a:lnTo>
                    <a:pt x="5264" y="13983"/>
                  </a:lnTo>
                  <a:lnTo>
                    <a:pt x="4856" y="14609"/>
                  </a:lnTo>
                  <a:lnTo>
                    <a:pt x="4462" y="15248"/>
                  </a:lnTo>
                  <a:lnTo>
                    <a:pt x="4081" y="15901"/>
                  </a:lnTo>
                  <a:lnTo>
                    <a:pt x="3714" y="16568"/>
                  </a:lnTo>
                  <a:lnTo>
                    <a:pt x="3374" y="17234"/>
                  </a:lnTo>
                  <a:lnTo>
                    <a:pt x="3034" y="17915"/>
                  </a:lnTo>
                  <a:lnTo>
                    <a:pt x="2721" y="18608"/>
                  </a:lnTo>
                  <a:lnTo>
                    <a:pt x="2421" y="19302"/>
                  </a:lnTo>
                  <a:lnTo>
                    <a:pt x="2136" y="20009"/>
                  </a:lnTo>
                  <a:lnTo>
                    <a:pt x="1864" y="20730"/>
                  </a:lnTo>
                  <a:lnTo>
                    <a:pt x="1619" y="21451"/>
                  </a:lnTo>
                  <a:lnTo>
                    <a:pt x="1388" y="22186"/>
                  </a:lnTo>
                  <a:lnTo>
                    <a:pt x="1170" y="22920"/>
                  </a:lnTo>
                  <a:lnTo>
                    <a:pt x="966" y="23668"/>
                  </a:lnTo>
                  <a:lnTo>
                    <a:pt x="789" y="24417"/>
                  </a:lnTo>
                  <a:lnTo>
                    <a:pt x="626" y="25178"/>
                  </a:lnTo>
                  <a:lnTo>
                    <a:pt x="476" y="25940"/>
                  </a:lnTo>
                  <a:lnTo>
                    <a:pt x="354" y="26702"/>
                  </a:lnTo>
                  <a:lnTo>
                    <a:pt x="245" y="27491"/>
                  </a:lnTo>
                  <a:lnTo>
                    <a:pt x="163" y="28266"/>
                  </a:lnTo>
                  <a:lnTo>
                    <a:pt x="95" y="29055"/>
                  </a:lnTo>
                  <a:lnTo>
                    <a:pt x="41" y="29844"/>
                  </a:lnTo>
                  <a:lnTo>
                    <a:pt x="14" y="30646"/>
                  </a:lnTo>
                  <a:lnTo>
                    <a:pt x="0" y="31449"/>
                  </a:lnTo>
                  <a:lnTo>
                    <a:pt x="0" y="92048"/>
                  </a:lnTo>
                  <a:lnTo>
                    <a:pt x="0" y="92225"/>
                  </a:lnTo>
                  <a:lnTo>
                    <a:pt x="14" y="92402"/>
                  </a:lnTo>
                  <a:lnTo>
                    <a:pt x="41" y="92579"/>
                  </a:lnTo>
                  <a:lnTo>
                    <a:pt x="68" y="92742"/>
                  </a:lnTo>
                  <a:lnTo>
                    <a:pt x="109" y="92919"/>
                  </a:lnTo>
                  <a:lnTo>
                    <a:pt x="163" y="93082"/>
                  </a:lnTo>
                  <a:lnTo>
                    <a:pt x="218" y="93245"/>
                  </a:lnTo>
                  <a:lnTo>
                    <a:pt x="272" y="93409"/>
                  </a:lnTo>
                  <a:lnTo>
                    <a:pt x="340" y="93558"/>
                  </a:lnTo>
                  <a:lnTo>
                    <a:pt x="422" y="93708"/>
                  </a:lnTo>
                  <a:lnTo>
                    <a:pt x="503" y="93857"/>
                  </a:lnTo>
                  <a:lnTo>
                    <a:pt x="599" y="93993"/>
                  </a:lnTo>
                  <a:lnTo>
                    <a:pt x="803" y="94265"/>
                  </a:lnTo>
                  <a:lnTo>
                    <a:pt x="1020" y="94524"/>
                  </a:lnTo>
                  <a:lnTo>
                    <a:pt x="1279" y="94742"/>
                  </a:lnTo>
                  <a:lnTo>
                    <a:pt x="1537" y="94946"/>
                  </a:lnTo>
                  <a:lnTo>
                    <a:pt x="1687" y="95041"/>
                  </a:lnTo>
                  <a:lnTo>
                    <a:pt x="1837" y="95122"/>
                  </a:lnTo>
                  <a:lnTo>
                    <a:pt x="1986" y="95204"/>
                  </a:lnTo>
                  <a:lnTo>
                    <a:pt x="2136" y="95272"/>
                  </a:lnTo>
                  <a:lnTo>
                    <a:pt x="2299" y="95326"/>
                  </a:lnTo>
                  <a:lnTo>
                    <a:pt x="2462" y="95381"/>
                  </a:lnTo>
                  <a:lnTo>
                    <a:pt x="2625" y="95435"/>
                  </a:lnTo>
                  <a:lnTo>
                    <a:pt x="2789" y="95476"/>
                  </a:lnTo>
                  <a:lnTo>
                    <a:pt x="2966" y="95503"/>
                  </a:lnTo>
                  <a:lnTo>
                    <a:pt x="3142" y="95531"/>
                  </a:lnTo>
                  <a:lnTo>
                    <a:pt x="3319" y="95544"/>
                  </a:lnTo>
                  <a:lnTo>
                    <a:pt x="58899" y="95544"/>
                  </a:lnTo>
                  <a:lnTo>
                    <a:pt x="59076" y="95531"/>
                  </a:lnTo>
                  <a:lnTo>
                    <a:pt x="59253" y="95503"/>
                  </a:lnTo>
                  <a:lnTo>
                    <a:pt x="59430" y="95476"/>
                  </a:lnTo>
                  <a:lnTo>
                    <a:pt x="59593" y="95435"/>
                  </a:lnTo>
                  <a:lnTo>
                    <a:pt x="59770" y="95381"/>
                  </a:lnTo>
                  <a:lnTo>
                    <a:pt x="59920" y="95326"/>
                  </a:lnTo>
                  <a:lnTo>
                    <a:pt x="60083" y="95272"/>
                  </a:lnTo>
                  <a:lnTo>
                    <a:pt x="60246" y="95204"/>
                  </a:lnTo>
                  <a:lnTo>
                    <a:pt x="60396" y="95122"/>
                  </a:lnTo>
                  <a:lnTo>
                    <a:pt x="60532" y="95041"/>
                  </a:lnTo>
                  <a:lnTo>
                    <a:pt x="60681" y="94946"/>
                  </a:lnTo>
                  <a:lnTo>
                    <a:pt x="60953" y="94742"/>
                  </a:lnTo>
                  <a:lnTo>
                    <a:pt x="61198" y="94524"/>
                  </a:lnTo>
                  <a:lnTo>
                    <a:pt x="61430" y="94265"/>
                  </a:lnTo>
                  <a:lnTo>
                    <a:pt x="61620" y="93993"/>
                  </a:lnTo>
                  <a:lnTo>
                    <a:pt x="61715" y="93857"/>
                  </a:lnTo>
                  <a:lnTo>
                    <a:pt x="61797" y="93708"/>
                  </a:lnTo>
                  <a:lnTo>
                    <a:pt x="61878" y="93558"/>
                  </a:lnTo>
                  <a:lnTo>
                    <a:pt x="61946" y="93409"/>
                  </a:lnTo>
                  <a:lnTo>
                    <a:pt x="62014" y="93245"/>
                  </a:lnTo>
                  <a:lnTo>
                    <a:pt x="62069" y="93082"/>
                  </a:lnTo>
                  <a:lnTo>
                    <a:pt x="62110" y="92919"/>
                  </a:lnTo>
                  <a:lnTo>
                    <a:pt x="62151" y="92742"/>
                  </a:lnTo>
                  <a:lnTo>
                    <a:pt x="62178" y="92579"/>
                  </a:lnTo>
                  <a:lnTo>
                    <a:pt x="62205" y="92402"/>
                  </a:lnTo>
                  <a:lnTo>
                    <a:pt x="62219" y="92225"/>
                  </a:lnTo>
                  <a:lnTo>
                    <a:pt x="62219" y="92048"/>
                  </a:lnTo>
                  <a:lnTo>
                    <a:pt x="62219" y="31109"/>
                  </a:lnTo>
                  <a:lnTo>
                    <a:pt x="62219" y="30306"/>
                  </a:lnTo>
                  <a:lnTo>
                    <a:pt x="62178" y="29504"/>
                  </a:lnTo>
                  <a:lnTo>
                    <a:pt x="62137" y="28701"/>
                  </a:lnTo>
                  <a:lnTo>
                    <a:pt x="62055" y="27912"/>
                  </a:lnTo>
                  <a:lnTo>
                    <a:pt x="61974" y="27137"/>
                  </a:lnTo>
                  <a:lnTo>
                    <a:pt x="61865" y="26362"/>
                  </a:lnTo>
                  <a:lnTo>
                    <a:pt x="61729" y="25586"/>
                  </a:lnTo>
                  <a:lnTo>
                    <a:pt x="61579" y="24825"/>
                  </a:lnTo>
                  <a:lnTo>
                    <a:pt x="61416" y="24063"/>
                  </a:lnTo>
                  <a:lnTo>
                    <a:pt x="61239" y="23315"/>
                  </a:lnTo>
                  <a:lnTo>
                    <a:pt x="61035" y="22567"/>
                  </a:lnTo>
                  <a:lnTo>
                    <a:pt x="60817" y="21832"/>
                  </a:lnTo>
                  <a:lnTo>
                    <a:pt x="60573" y="21111"/>
                  </a:lnTo>
                  <a:lnTo>
                    <a:pt x="60314" y="20390"/>
                  </a:lnTo>
                  <a:lnTo>
                    <a:pt x="60042" y="19669"/>
                  </a:lnTo>
                  <a:lnTo>
                    <a:pt x="59756" y="18962"/>
                  </a:lnTo>
                  <a:lnTo>
                    <a:pt x="59457" y="18268"/>
                  </a:lnTo>
                  <a:lnTo>
                    <a:pt x="59131" y="17588"/>
                  </a:lnTo>
                  <a:lnTo>
                    <a:pt x="58791" y="16908"/>
                  </a:lnTo>
                  <a:lnTo>
                    <a:pt x="58437" y="16241"/>
                  </a:lnTo>
                  <a:lnTo>
                    <a:pt x="58070" y="15588"/>
                  </a:lnTo>
                  <a:lnTo>
                    <a:pt x="57675" y="14936"/>
                  </a:lnTo>
                  <a:lnTo>
                    <a:pt x="57281" y="14296"/>
                  </a:lnTo>
                  <a:lnTo>
                    <a:pt x="56873" y="13671"/>
                  </a:lnTo>
                  <a:lnTo>
                    <a:pt x="56437" y="13058"/>
                  </a:lnTo>
                  <a:lnTo>
                    <a:pt x="55989" y="12446"/>
                  </a:lnTo>
                  <a:lnTo>
                    <a:pt x="55540" y="11848"/>
                  </a:lnTo>
                  <a:lnTo>
                    <a:pt x="55064" y="11276"/>
                  </a:lnTo>
                  <a:lnTo>
                    <a:pt x="54574" y="10705"/>
                  </a:lnTo>
                  <a:lnTo>
                    <a:pt x="54084" y="10134"/>
                  </a:lnTo>
                  <a:lnTo>
                    <a:pt x="53567" y="9590"/>
                  </a:lnTo>
                  <a:lnTo>
                    <a:pt x="53037" y="9059"/>
                  </a:lnTo>
                  <a:lnTo>
                    <a:pt x="52506" y="8542"/>
                  </a:lnTo>
                  <a:lnTo>
                    <a:pt x="51949" y="8025"/>
                  </a:lnTo>
                  <a:lnTo>
                    <a:pt x="51391" y="7536"/>
                  </a:lnTo>
                  <a:lnTo>
                    <a:pt x="50820" y="7046"/>
                  </a:lnTo>
                  <a:lnTo>
                    <a:pt x="50235" y="6584"/>
                  </a:lnTo>
                  <a:lnTo>
                    <a:pt x="49636" y="6121"/>
                  </a:lnTo>
                  <a:lnTo>
                    <a:pt x="49024" y="5686"/>
                  </a:lnTo>
                  <a:lnTo>
                    <a:pt x="48412" y="5251"/>
                  </a:lnTo>
                  <a:lnTo>
                    <a:pt x="47773" y="4842"/>
                  </a:lnTo>
                  <a:lnTo>
                    <a:pt x="47133" y="4448"/>
                  </a:lnTo>
                  <a:lnTo>
                    <a:pt x="46480" y="4067"/>
                  </a:lnTo>
                  <a:lnTo>
                    <a:pt x="45827" y="3700"/>
                  </a:lnTo>
                  <a:lnTo>
                    <a:pt x="45161" y="3346"/>
                  </a:lnTo>
                  <a:lnTo>
                    <a:pt x="44481" y="3020"/>
                  </a:lnTo>
                  <a:lnTo>
                    <a:pt x="43787" y="2693"/>
                  </a:lnTo>
                  <a:lnTo>
                    <a:pt x="43093" y="2394"/>
                  </a:lnTo>
                  <a:lnTo>
                    <a:pt x="42386" y="2108"/>
                  </a:lnTo>
                  <a:lnTo>
                    <a:pt x="41665" y="1836"/>
                  </a:lnTo>
                  <a:lnTo>
                    <a:pt x="40944" y="1591"/>
                  </a:lnTo>
                  <a:lnTo>
                    <a:pt x="40223" y="1360"/>
                  </a:lnTo>
                  <a:lnTo>
                    <a:pt x="39475" y="1143"/>
                  </a:lnTo>
                  <a:lnTo>
                    <a:pt x="38740" y="939"/>
                  </a:lnTo>
                  <a:lnTo>
                    <a:pt x="37979" y="762"/>
                  </a:lnTo>
                  <a:lnTo>
                    <a:pt x="37217" y="599"/>
                  </a:lnTo>
                  <a:lnTo>
                    <a:pt x="36455" y="449"/>
                  </a:lnTo>
                  <a:lnTo>
                    <a:pt x="35680" y="326"/>
                  </a:lnTo>
                  <a:lnTo>
                    <a:pt x="34904" y="231"/>
                  </a:lnTo>
                  <a:lnTo>
                    <a:pt x="34116" y="136"/>
                  </a:lnTo>
                  <a:lnTo>
                    <a:pt x="33327" y="68"/>
                  </a:lnTo>
                  <a:lnTo>
                    <a:pt x="32538" y="27"/>
                  </a:lnTo>
                  <a:lnTo>
                    <a:pt x="317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9"/>
            <p:cNvSpPr/>
            <p:nvPr/>
          </p:nvSpPr>
          <p:spPr>
            <a:xfrm>
              <a:off x="1217285" y="1476291"/>
              <a:ext cx="1552843" cy="922581"/>
            </a:xfrm>
            <a:custGeom>
              <a:avLst/>
              <a:gdLst/>
              <a:ahLst/>
              <a:cxnLst/>
              <a:rect l="l" t="t" r="r" b="b"/>
              <a:pathLst>
                <a:path w="43937" h="26104" extrusionOk="0">
                  <a:moveTo>
                    <a:pt x="19778" y="1"/>
                  </a:moveTo>
                  <a:lnTo>
                    <a:pt x="19207" y="28"/>
                  </a:lnTo>
                  <a:lnTo>
                    <a:pt x="18636" y="69"/>
                  </a:lnTo>
                  <a:lnTo>
                    <a:pt x="18078" y="123"/>
                  </a:lnTo>
                  <a:lnTo>
                    <a:pt x="17507" y="191"/>
                  </a:lnTo>
                  <a:lnTo>
                    <a:pt x="16935" y="273"/>
                  </a:lnTo>
                  <a:lnTo>
                    <a:pt x="16214" y="409"/>
                  </a:lnTo>
                  <a:lnTo>
                    <a:pt x="15507" y="572"/>
                  </a:lnTo>
                  <a:lnTo>
                    <a:pt x="14800" y="762"/>
                  </a:lnTo>
                  <a:lnTo>
                    <a:pt x="14120" y="966"/>
                  </a:lnTo>
                  <a:lnTo>
                    <a:pt x="13439" y="1198"/>
                  </a:lnTo>
                  <a:lnTo>
                    <a:pt x="12759" y="1456"/>
                  </a:lnTo>
                  <a:lnTo>
                    <a:pt x="12106" y="1728"/>
                  </a:lnTo>
                  <a:lnTo>
                    <a:pt x="11467" y="2027"/>
                  </a:lnTo>
                  <a:lnTo>
                    <a:pt x="10937" y="2300"/>
                  </a:lnTo>
                  <a:lnTo>
                    <a:pt x="10433" y="2572"/>
                  </a:lnTo>
                  <a:lnTo>
                    <a:pt x="9930" y="2871"/>
                  </a:lnTo>
                  <a:lnTo>
                    <a:pt x="9427" y="3170"/>
                  </a:lnTo>
                  <a:lnTo>
                    <a:pt x="8991" y="3456"/>
                  </a:lnTo>
                  <a:lnTo>
                    <a:pt x="8556" y="3755"/>
                  </a:lnTo>
                  <a:lnTo>
                    <a:pt x="8121" y="4068"/>
                  </a:lnTo>
                  <a:lnTo>
                    <a:pt x="7713" y="4394"/>
                  </a:lnTo>
                  <a:lnTo>
                    <a:pt x="7209" y="4802"/>
                  </a:lnTo>
                  <a:lnTo>
                    <a:pt x="6720" y="5238"/>
                  </a:lnTo>
                  <a:lnTo>
                    <a:pt x="6257" y="5673"/>
                  </a:lnTo>
                  <a:lnTo>
                    <a:pt x="5795" y="6135"/>
                  </a:lnTo>
                  <a:lnTo>
                    <a:pt x="5523" y="6408"/>
                  </a:lnTo>
                  <a:lnTo>
                    <a:pt x="5264" y="6693"/>
                  </a:lnTo>
                  <a:lnTo>
                    <a:pt x="4761" y="7264"/>
                  </a:lnTo>
                  <a:lnTo>
                    <a:pt x="4394" y="7713"/>
                  </a:lnTo>
                  <a:lnTo>
                    <a:pt x="4040" y="8176"/>
                  </a:lnTo>
                  <a:lnTo>
                    <a:pt x="3700" y="8638"/>
                  </a:lnTo>
                  <a:lnTo>
                    <a:pt x="3373" y="9114"/>
                  </a:lnTo>
                  <a:lnTo>
                    <a:pt x="3061" y="9604"/>
                  </a:lnTo>
                  <a:lnTo>
                    <a:pt x="2761" y="10107"/>
                  </a:lnTo>
                  <a:lnTo>
                    <a:pt x="2476" y="10611"/>
                  </a:lnTo>
                  <a:lnTo>
                    <a:pt x="2217" y="11128"/>
                  </a:lnTo>
                  <a:lnTo>
                    <a:pt x="1932" y="11685"/>
                  </a:lnTo>
                  <a:lnTo>
                    <a:pt x="1673" y="12257"/>
                  </a:lnTo>
                  <a:lnTo>
                    <a:pt x="1510" y="12665"/>
                  </a:lnTo>
                  <a:lnTo>
                    <a:pt x="1347" y="13059"/>
                  </a:lnTo>
                  <a:lnTo>
                    <a:pt x="1197" y="13467"/>
                  </a:lnTo>
                  <a:lnTo>
                    <a:pt x="1047" y="13889"/>
                  </a:lnTo>
                  <a:lnTo>
                    <a:pt x="911" y="14297"/>
                  </a:lnTo>
                  <a:lnTo>
                    <a:pt x="789" y="14719"/>
                  </a:lnTo>
                  <a:lnTo>
                    <a:pt x="680" y="15140"/>
                  </a:lnTo>
                  <a:lnTo>
                    <a:pt x="571" y="15576"/>
                  </a:lnTo>
                  <a:lnTo>
                    <a:pt x="435" y="16133"/>
                  </a:lnTo>
                  <a:lnTo>
                    <a:pt x="326" y="16705"/>
                  </a:lnTo>
                  <a:lnTo>
                    <a:pt x="245" y="17222"/>
                  </a:lnTo>
                  <a:lnTo>
                    <a:pt x="163" y="17752"/>
                  </a:lnTo>
                  <a:lnTo>
                    <a:pt x="109" y="18269"/>
                  </a:lnTo>
                  <a:lnTo>
                    <a:pt x="68" y="18799"/>
                  </a:lnTo>
                  <a:lnTo>
                    <a:pt x="27" y="19357"/>
                  </a:lnTo>
                  <a:lnTo>
                    <a:pt x="14" y="19928"/>
                  </a:lnTo>
                  <a:lnTo>
                    <a:pt x="0" y="20336"/>
                  </a:lnTo>
                  <a:lnTo>
                    <a:pt x="0" y="22690"/>
                  </a:lnTo>
                  <a:lnTo>
                    <a:pt x="14" y="22867"/>
                  </a:lnTo>
                  <a:lnTo>
                    <a:pt x="27" y="23043"/>
                  </a:lnTo>
                  <a:lnTo>
                    <a:pt x="41" y="23207"/>
                  </a:lnTo>
                  <a:lnTo>
                    <a:pt x="82" y="23383"/>
                  </a:lnTo>
                  <a:lnTo>
                    <a:pt x="109" y="23547"/>
                  </a:lnTo>
                  <a:lnTo>
                    <a:pt x="163" y="23710"/>
                  </a:lnTo>
                  <a:lnTo>
                    <a:pt x="218" y="23860"/>
                  </a:lnTo>
                  <a:lnTo>
                    <a:pt x="272" y="24023"/>
                  </a:lnTo>
                  <a:lnTo>
                    <a:pt x="422" y="24322"/>
                  </a:lnTo>
                  <a:lnTo>
                    <a:pt x="585" y="24594"/>
                  </a:lnTo>
                  <a:lnTo>
                    <a:pt x="789" y="24866"/>
                  </a:lnTo>
                  <a:lnTo>
                    <a:pt x="1007" y="25097"/>
                  </a:lnTo>
                  <a:lnTo>
                    <a:pt x="1251" y="25329"/>
                  </a:lnTo>
                  <a:lnTo>
                    <a:pt x="1510" y="25519"/>
                  </a:lnTo>
                  <a:lnTo>
                    <a:pt x="1796" y="25696"/>
                  </a:lnTo>
                  <a:lnTo>
                    <a:pt x="2095" y="25832"/>
                  </a:lnTo>
                  <a:lnTo>
                    <a:pt x="2244" y="25900"/>
                  </a:lnTo>
                  <a:lnTo>
                    <a:pt x="2408" y="25954"/>
                  </a:lnTo>
                  <a:lnTo>
                    <a:pt x="2571" y="25995"/>
                  </a:lnTo>
                  <a:lnTo>
                    <a:pt x="2734" y="26036"/>
                  </a:lnTo>
                  <a:lnTo>
                    <a:pt x="2897" y="26063"/>
                  </a:lnTo>
                  <a:lnTo>
                    <a:pt x="3074" y="26090"/>
                  </a:lnTo>
                  <a:lnTo>
                    <a:pt x="3237" y="26104"/>
                  </a:lnTo>
                  <a:lnTo>
                    <a:pt x="43936" y="26104"/>
                  </a:lnTo>
                  <a:lnTo>
                    <a:pt x="43936" y="18772"/>
                  </a:lnTo>
                  <a:lnTo>
                    <a:pt x="43936" y="18459"/>
                  </a:lnTo>
                  <a:lnTo>
                    <a:pt x="43909" y="17888"/>
                  </a:lnTo>
                  <a:lnTo>
                    <a:pt x="43882" y="17317"/>
                  </a:lnTo>
                  <a:lnTo>
                    <a:pt x="43841" y="16922"/>
                  </a:lnTo>
                  <a:lnTo>
                    <a:pt x="43800" y="16528"/>
                  </a:lnTo>
                  <a:lnTo>
                    <a:pt x="43760" y="16133"/>
                  </a:lnTo>
                  <a:lnTo>
                    <a:pt x="43692" y="15752"/>
                  </a:lnTo>
                  <a:lnTo>
                    <a:pt x="43624" y="15358"/>
                  </a:lnTo>
                  <a:lnTo>
                    <a:pt x="43556" y="14977"/>
                  </a:lnTo>
                  <a:lnTo>
                    <a:pt x="43474" y="14596"/>
                  </a:lnTo>
                  <a:lnTo>
                    <a:pt x="43379" y="14215"/>
                  </a:lnTo>
                  <a:lnTo>
                    <a:pt x="43175" y="13467"/>
                  </a:lnTo>
                  <a:lnTo>
                    <a:pt x="42943" y="12733"/>
                  </a:lnTo>
                  <a:lnTo>
                    <a:pt x="42685" y="12012"/>
                  </a:lnTo>
                  <a:lnTo>
                    <a:pt x="42399" y="11318"/>
                  </a:lnTo>
                  <a:lnTo>
                    <a:pt x="42141" y="10733"/>
                  </a:lnTo>
                  <a:lnTo>
                    <a:pt x="41855" y="10175"/>
                  </a:lnTo>
                  <a:lnTo>
                    <a:pt x="41651" y="9795"/>
                  </a:lnTo>
                  <a:lnTo>
                    <a:pt x="41447" y="9414"/>
                  </a:lnTo>
                  <a:lnTo>
                    <a:pt x="41230" y="9046"/>
                  </a:lnTo>
                  <a:lnTo>
                    <a:pt x="40998" y="8679"/>
                  </a:lnTo>
                  <a:lnTo>
                    <a:pt x="40753" y="8312"/>
                  </a:lnTo>
                  <a:lnTo>
                    <a:pt x="40509" y="7958"/>
                  </a:lnTo>
                  <a:lnTo>
                    <a:pt x="40264" y="7605"/>
                  </a:lnTo>
                  <a:lnTo>
                    <a:pt x="40005" y="7264"/>
                  </a:lnTo>
                  <a:lnTo>
                    <a:pt x="39774" y="6979"/>
                  </a:lnTo>
                  <a:lnTo>
                    <a:pt x="39529" y="6693"/>
                  </a:lnTo>
                  <a:lnTo>
                    <a:pt x="39298" y="6408"/>
                  </a:lnTo>
                  <a:lnTo>
                    <a:pt x="39039" y="6135"/>
                  </a:lnTo>
                  <a:lnTo>
                    <a:pt x="38767" y="5836"/>
                  </a:lnTo>
                  <a:lnTo>
                    <a:pt x="38495" y="5551"/>
                  </a:lnTo>
                  <a:lnTo>
                    <a:pt x="38210" y="5278"/>
                  </a:lnTo>
                  <a:lnTo>
                    <a:pt x="37924" y="5006"/>
                  </a:lnTo>
                  <a:lnTo>
                    <a:pt x="37638" y="4734"/>
                  </a:lnTo>
                  <a:lnTo>
                    <a:pt x="37339" y="4476"/>
                  </a:lnTo>
                  <a:lnTo>
                    <a:pt x="37026" y="4217"/>
                  </a:lnTo>
                  <a:lnTo>
                    <a:pt x="36713" y="3973"/>
                  </a:lnTo>
                  <a:lnTo>
                    <a:pt x="36401" y="3728"/>
                  </a:lnTo>
                  <a:lnTo>
                    <a:pt x="36088" y="3497"/>
                  </a:lnTo>
                  <a:lnTo>
                    <a:pt x="35761" y="3265"/>
                  </a:lnTo>
                  <a:lnTo>
                    <a:pt x="35421" y="3048"/>
                  </a:lnTo>
                  <a:lnTo>
                    <a:pt x="35095" y="2830"/>
                  </a:lnTo>
                  <a:lnTo>
                    <a:pt x="34755" y="2626"/>
                  </a:lnTo>
                  <a:lnTo>
                    <a:pt x="34401" y="2422"/>
                  </a:lnTo>
                  <a:lnTo>
                    <a:pt x="34061" y="2232"/>
                  </a:lnTo>
                  <a:lnTo>
                    <a:pt x="33707" y="2041"/>
                  </a:lnTo>
                  <a:lnTo>
                    <a:pt x="33340" y="1864"/>
                  </a:lnTo>
                  <a:lnTo>
                    <a:pt x="32986" y="1687"/>
                  </a:lnTo>
                  <a:lnTo>
                    <a:pt x="32619" y="1524"/>
                  </a:lnTo>
                  <a:lnTo>
                    <a:pt x="32238" y="1375"/>
                  </a:lnTo>
                  <a:lnTo>
                    <a:pt x="31871" y="1225"/>
                  </a:lnTo>
                  <a:lnTo>
                    <a:pt x="31490" y="1089"/>
                  </a:lnTo>
                  <a:lnTo>
                    <a:pt x="31109" y="953"/>
                  </a:lnTo>
                  <a:lnTo>
                    <a:pt x="30715" y="830"/>
                  </a:lnTo>
                  <a:lnTo>
                    <a:pt x="30334" y="708"/>
                  </a:lnTo>
                  <a:lnTo>
                    <a:pt x="29939" y="599"/>
                  </a:lnTo>
                  <a:lnTo>
                    <a:pt x="29531" y="504"/>
                  </a:lnTo>
                  <a:lnTo>
                    <a:pt x="29137" y="409"/>
                  </a:lnTo>
                  <a:lnTo>
                    <a:pt x="28729" y="327"/>
                  </a:lnTo>
                  <a:lnTo>
                    <a:pt x="28321" y="259"/>
                  </a:lnTo>
                  <a:lnTo>
                    <a:pt x="27913" y="191"/>
                  </a:lnTo>
                  <a:lnTo>
                    <a:pt x="27355" y="123"/>
                  </a:lnTo>
                  <a:lnTo>
                    <a:pt x="26784" y="69"/>
                  </a:lnTo>
                  <a:lnTo>
                    <a:pt x="26389" y="42"/>
                  </a:lnTo>
                  <a:lnTo>
                    <a:pt x="25981" y="14"/>
                  </a:lnTo>
                  <a:lnTo>
                    <a:pt x="255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9"/>
            <p:cNvSpPr/>
            <p:nvPr/>
          </p:nvSpPr>
          <p:spPr>
            <a:xfrm>
              <a:off x="1751882" y="2398847"/>
              <a:ext cx="1018253" cy="340914"/>
            </a:xfrm>
            <a:custGeom>
              <a:avLst/>
              <a:gdLst/>
              <a:ahLst/>
              <a:cxnLst/>
              <a:rect l="l" t="t" r="r" b="b"/>
              <a:pathLst>
                <a:path w="28811" h="9646" extrusionOk="0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FF5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9"/>
            <p:cNvSpPr/>
            <p:nvPr/>
          </p:nvSpPr>
          <p:spPr>
            <a:xfrm>
              <a:off x="1751882" y="2398847"/>
              <a:ext cx="1018253" cy="340914"/>
            </a:xfrm>
            <a:custGeom>
              <a:avLst/>
              <a:gdLst/>
              <a:ahLst/>
              <a:cxnLst/>
              <a:rect l="l" t="t" r="r" b="b"/>
              <a:pathLst>
                <a:path w="28811" h="9646" extrusionOk="0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E339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9"/>
            <p:cNvSpPr/>
            <p:nvPr/>
          </p:nvSpPr>
          <p:spPr>
            <a:xfrm>
              <a:off x="2075411" y="2583938"/>
              <a:ext cx="573079" cy="155825"/>
            </a:xfrm>
            <a:custGeom>
              <a:avLst/>
              <a:gdLst/>
              <a:ahLst/>
              <a:cxnLst/>
              <a:rect l="l" t="t" r="r" b="b"/>
              <a:pathLst>
                <a:path w="16215" h="4409" extrusionOk="0">
                  <a:moveTo>
                    <a:pt x="1" y="1"/>
                  </a:moveTo>
                  <a:lnTo>
                    <a:pt x="191" y="191"/>
                  </a:lnTo>
                  <a:lnTo>
                    <a:pt x="966" y="980"/>
                  </a:lnTo>
                  <a:lnTo>
                    <a:pt x="1347" y="1361"/>
                  </a:lnTo>
                  <a:lnTo>
                    <a:pt x="1728" y="1742"/>
                  </a:lnTo>
                  <a:lnTo>
                    <a:pt x="2109" y="2096"/>
                  </a:lnTo>
                  <a:lnTo>
                    <a:pt x="2504" y="2449"/>
                  </a:lnTo>
                  <a:lnTo>
                    <a:pt x="2912" y="2776"/>
                  </a:lnTo>
                  <a:lnTo>
                    <a:pt x="3347" y="3089"/>
                  </a:lnTo>
                  <a:lnTo>
                    <a:pt x="3565" y="3238"/>
                  </a:lnTo>
                  <a:lnTo>
                    <a:pt x="3782" y="3374"/>
                  </a:lnTo>
                  <a:lnTo>
                    <a:pt x="4013" y="3497"/>
                  </a:lnTo>
                  <a:lnTo>
                    <a:pt x="4258" y="3633"/>
                  </a:lnTo>
                  <a:lnTo>
                    <a:pt x="4503" y="3742"/>
                  </a:lnTo>
                  <a:lnTo>
                    <a:pt x="4748" y="3850"/>
                  </a:lnTo>
                  <a:lnTo>
                    <a:pt x="5020" y="3946"/>
                  </a:lnTo>
                  <a:lnTo>
                    <a:pt x="5278" y="4041"/>
                  </a:lnTo>
                  <a:lnTo>
                    <a:pt x="5564" y="4122"/>
                  </a:lnTo>
                  <a:lnTo>
                    <a:pt x="5850" y="4191"/>
                  </a:lnTo>
                  <a:lnTo>
                    <a:pt x="6149" y="4259"/>
                  </a:lnTo>
                  <a:lnTo>
                    <a:pt x="6448" y="4313"/>
                  </a:lnTo>
                  <a:lnTo>
                    <a:pt x="6775" y="4354"/>
                  </a:lnTo>
                  <a:lnTo>
                    <a:pt x="7101" y="4381"/>
                  </a:lnTo>
                  <a:lnTo>
                    <a:pt x="7441" y="4395"/>
                  </a:lnTo>
                  <a:lnTo>
                    <a:pt x="7795" y="4408"/>
                  </a:lnTo>
                  <a:lnTo>
                    <a:pt x="8271" y="4395"/>
                  </a:lnTo>
                  <a:lnTo>
                    <a:pt x="8747" y="4354"/>
                  </a:lnTo>
                  <a:lnTo>
                    <a:pt x="9223" y="4299"/>
                  </a:lnTo>
                  <a:lnTo>
                    <a:pt x="9686" y="4218"/>
                  </a:lnTo>
                  <a:lnTo>
                    <a:pt x="10148" y="4109"/>
                  </a:lnTo>
                  <a:lnTo>
                    <a:pt x="10611" y="3986"/>
                  </a:lnTo>
                  <a:lnTo>
                    <a:pt x="11060" y="3837"/>
                  </a:lnTo>
                  <a:lnTo>
                    <a:pt x="11495" y="3660"/>
                  </a:lnTo>
                  <a:lnTo>
                    <a:pt x="11930" y="3470"/>
                  </a:lnTo>
                  <a:lnTo>
                    <a:pt x="12352" y="3266"/>
                  </a:lnTo>
                  <a:lnTo>
                    <a:pt x="12760" y="3034"/>
                  </a:lnTo>
                  <a:lnTo>
                    <a:pt x="13168" y="2776"/>
                  </a:lnTo>
                  <a:lnTo>
                    <a:pt x="13549" y="2504"/>
                  </a:lnTo>
                  <a:lnTo>
                    <a:pt x="13930" y="2205"/>
                  </a:lnTo>
                  <a:lnTo>
                    <a:pt x="14283" y="1905"/>
                  </a:lnTo>
                  <a:lnTo>
                    <a:pt x="14637" y="1565"/>
                  </a:lnTo>
                  <a:lnTo>
                    <a:pt x="1621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9"/>
            <p:cNvSpPr/>
            <p:nvPr/>
          </p:nvSpPr>
          <p:spPr>
            <a:xfrm>
              <a:off x="1217744" y="2140702"/>
              <a:ext cx="235593" cy="133665"/>
            </a:xfrm>
            <a:custGeom>
              <a:avLst/>
              <a:gdLst/>
              <a:ahLst/>
              <a:cxnLst/>
              <a:rect l="l" t="t" r="r" b="b"/>
              <a:pathLst>
                <a:path w="6666" h="3782" extrusionOk="0">
                  <a:moveTo>
                    <a:pt x="55" y="0"/>
                  </a:moveTo>
                  <a:lnTo>
                    <a:pt x="14" y="558"/>
                  </a:lnTo>
                  <a:lnTo>
                    <a:pt x="1" y="1129"/>
                  </a:lnTo>
                  <a:lnTo>
                    <a:pt x="2884" y="1129"/>
                  </a:lnTo>
                  <a:lnTo>
                    <a:pt x="3156" y="1143"/>
                  </a:lnTo>
                  <a:lnTo>
                    <a:pt x="3415" y="1184"/>
                  </a:lnTo>
                  <a:lnTo>
                    <a:pt x="3673" y="1252"/>
                  </a:lnTo>
                  <a:lnTo>
                    <a:pt x="3918" y="1347"/>
                  </a:lnTo>
                  <a:lnTo>
                    <a:pt x="4149" y="1456"/>
                  </a:lnTo>
                  <a:lnTo>
                    <a:pt x="4367" y="1592"/>
                  </a:lnTo>
                  <a:lnTo>
                    <a:pt x="4571" y="1742"/>
                  </a:lnTo>
                  <a:lnTo>
                    <a:pt x="4762" y="1905"/>
                  </a:lnTo>
                  <a:lnTo>
                    <a:pt x="4925" y="2095"/>
                  </a:lnTo>
                  <a:lnTo>
                    <a:pt x="5074" y="2299"/>
                  </a:lnTo>
                  <a:lnTo>
                    <a:pt x="5210" y="2517"/>
                  </a:lnTo>
                  <a:lnTo>
                    <a:pt x="5319" y="2748"/>
                  </a:lnTo>
                  <a:lnTo>
                    <a:pt x="5414" y="2993"/>
                  </a:lnTo>
                  <a:lnTo>
                    <a:pt x="5482" y="3251"/>
                  </a:lnTo>
                  <a:lnTo>
                    <a:pt x="5523" y="3510"/>
                  </a:lnTo>
                  <a:lnTo>
                    <a:pt x="5537" y="3782"/>
                  </a:lnTo>
                  <a:lnTo>
                    <a:pt x="6666" y="3782"/>
                  </a:lnTo>
                  <a:lnTo>
                    <a:pt x="6666" y="3591"/>
                  </a:lnTo>
                  <a:lnTo>
                    <a:pt x="6652" y="3387"/>
                  </a:lnTo>
                  <a:lnTo>
                    <a:pt x="6625" y="3211"/>
                  </a:lnTo>
                  <a:lnTo>
                    <a:pt x="6598" y="3020"/>
                  </a:lnTo>
                  <a:lnTo>
                    <a:pt x="6543" y="2830"/>
                  </a:lnTo>
                  <a:lnTo>
                    <a:pt x="6503" y="2653"/>
                  </a:lnTo>
                  <a:lnTo>
                    <a:pt x="6435" y="2476"/>
                  </a:lnTo>
                  <a:lnTo>
                    <a:pt x="6367" y="2313"/>
                  </a:lnTo>
                  <a:lnTo>
                    <a:pt x="6299" y="2136"/>
                  </a:lnTo>
                  <a:lnTo>
                    <a:pt x="6217" y="1973"/>
                  </a:lnTo>
                  <a:lnTo>
                    <a:pt x="6122" y="1823"/>
                  </a:lnTo>
                  <a:lnTo>
                    <a:pt x="6027" y="1660"/>
                  </a:lnTo>
                  <a:lnTo>
                    <a:pt x="5918" y="1524"/>
                  </a:lnTo>
                  <a:lnTo>
                    <a:pt x="5809" y="1374"/>
                  </a:lnTo>
                  <a:lnTo>
                    <a:pt x="5686" y="1238"/>
                  </a:lnTo>
                  <a:lnTo>
                    <a:pt x="5564" y="1102"/>
                  </a:lnTo>
                  <a:lnTo>
                    <a:pt x="5428" y="980"/>
                  </a:lnTo>
                  <a:lnTo>
                    <a:pt x="5292" y="857"/>
                  </a:lnTo>
                  <a:lnTo>
                    <a:pt x="5142" y="749"/>
                  </a:lnTo>
                  <a:lnTo>
                    <a:pt x="4993" y="640"/>
                  </a:lnTo>
                  <a:lnTo>
                    <a:pt x="4843" y="545"/>
                  </a:lnTo>
                  <a:lnTo>
                    <a:pt x="4694" y="449"/>
                  </a:lnTo>
                  <a:lnTo>
                    <a:pt x="4530" y="368"/>
                  </a:lnTo>
                  <a:lnTo>
                    <a:pt x="4353" y="300"/>
                  </a:lnTo>
                  <a:lnTo>
                    <a:pt x="4190" y="232"/>
                  </a:lnTo>
                  <a:lnTo>
                    <a:pt x="4013" y="164"/>
                  </a:lnTo>
                  <a:lnTo>
                    <a:pt x="3823" y="109"/>
                  </a:lnTo>
                  <a:lnTo>
                    <a:pt x="3646" y="68"/>
                  </a:lnTo>
                  <a:lnTo>
                    <a:pt x="3456" y="41"/>
                  </a:lnTo>
                  <a:lnTo>
                    <a:pt x="3265" y="14"/>
                  </a:lnTo>
                  <a:lnTo>
                    <a:pt x="307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9"/>
            <p:cNvSpPr/>
            <p:nvPr/>
          </p:nvSpPr>
          <p:spPr>
            <a:xfrm>
              <a:off x="1228807" y="1835905"/>
              <a:ext cx="411069" cy="230787"/>
            </a:xfrm>
            <a:custGeom>
              <a:avLst/>
              <a:gdLst/>
              <a:ahLst/>
              <a:cxnLst/>
              <a:rect l="l" t="t" r="r" b="b"/>
              <a:pathLst>
                <a:path w="11631" h="6530" extrusionOk="0">
                  <a:moveTo>
                    <a:pt x="10502" y="0"/>
                  </a:moveTo>
                  <a:lnTo>
                    <a:pt x="10488" y="272"/>
                  </a:lnTo>
                  <a:lnTo>
                    <a:pt x="10474" y="558"/>
                  </a:lnTo>
                  <a:lnTo>
                    <a:pt x="10434" y="817"/>
                  </a:lnTo>
                  <a:lnTo>
                    <a:pt x="10393" y="1089"/>
                  </a:lnTo>
                  <a:lnTo>
                    <a:pt x="10325" y="1347"/>
                  </a:lnTo>
                  <a:lnTo>
                    <a:pt x="10257" y="1606"/>
                  </a:lnTo>
                  <a:lnTo>
                    <a:pt x="10175" y="1850"/>
                  </a:lnTo>
                  <a:lnTo>
                    <a:pt x="10080" y="2095"/>
                  </a:lnTo>
                  <a:lnTo>
                    <a:pt x="9971" y="2340"/>
                  </a:lnTo>
                  <a:lnTo>
                    <a:pt x="9849" y="2571"/>
                  </a:lnTo>
                  <a:lnTo>
                    <a:pt x="9713" y="2803"/>
                  </a:lnTo>
                  <a:lnTo>
                    <a:pt x="9577" y="3020"/>
                  </a:lnTo>
                  <a:lnTo>
                    <a:pt x="9427" y="3224"/>
                  </a:lnTo>
                  <a:lnTo>
                    <a:pt x="9264" y="3428"/>
                  </a:lnTo>
                  <a:lnTo>
                    <a:pt x="9101" y="3632"/>
                  </a:lnTo>
                  <a:lnTo>
                    <a:pt x="8910" y="3823"/>
                  </a:lnTo>
                  <a:lnTo>
                    <a:pt x="8733" y="4000"/>
                  </a:lnTo>
                  <a:lnTo>
                    <a:pt x="8529" y="4163"/>
                  </a:lnTo>
                  <a:lnTo>
                    <a:pt x="8325" y="4326"/>
                  </a:lnTo>
                  <a:lnTo>
                    <a:pt x="8121" y="4476"/>
                  </a:lnTo>
                  <a:lnTo>
                    <a:pt x="7904" y="4612"/>
                  </a:lnTo>
                  <a:lnTo>
                    <a:pt x="7672" y="4748"/>
                  </a:lnTo>
                  <a:lnTo>
                    <a:pt x="7441" y="4870"/>
                  </a:lnTo>
                  <a:lnTo>
                    <a:pt x="7196" y="4979"/>
                  </a:lnTo>
                  <a:lnTo>
                    <a:pt x="6951" y="5074"/>
                  </a:lnTo>
                  <a:lnTo>
                    <a:pt x="6707" y="5156"/>
                  </a:lnTo>
                  <a:lnTo>
                    <a:pt x="6448" y="5224"/>
                  </a:lnTo>
                  <a:lnTo>
                    <a:pt x="6190" y="5292"/>
                  </a:lnTo>
                  <a:lnTo>
                    <a:pt x="5918" y="5333"/>
                  </a:lnTo>
                  <a:lnTo>
                    <a:pt x="5646" y="5373"/>
                  </a:lnTo>
                  <a:lnTo>
                    <a:pt x="5373" y="5387"/>
                  </a:lnTo>
                  <a:lnTo>
                    <a:pt x="5101" y="5401"/>
                  </a:lnTo>
                  <a:lnTo>
                    <a:pt x="245" y="5401"/>
                  </a:lnTo>
                  <a:lnTo>
                    <a:pt x="109" y="5958"/>
                  </a:lnTo>
                  <a:lnTo>
                    <a:pt x="0" y="6530"/>
                  </a:lnTo>
                  <a:lnTo>
                    <a:pt x="5101" y="6530"/>
                  </a:lnTo>
                  <a:lnTo>
                    <a:pt x="5523" y="6516"/>
                  </a:lnTo>
                  <a:lnTo>
                    <a:pt x="5945" y="6475"/>
                  </a:lnTo>
                  <a:lnTo>
                    <a:pt x="6353" y="6407"/>
                  </a:lnTo>
                  <a:lnTo>
                    <a:pt x="6761" y="6326"/>
                  </a:lnTo>
                  <a:lnTo>
                    <a:pt x="7155" y="6203"/>
                  </a:lnTo>
                  <a:lnTo>
                    <a:pt x="7536" y="6067"/>
                  </a:lnTo>
                  <a:lnTo>
                    <a:pt x="7904" y="5904"/>
                  </a:lnTo>
                  <a:lnTo>
                    <a:pt x="8271" y="5713"/>
                  </a:lnTo>
                  <a:lnTo>
                    <a:pt x="8611" y="5509"/>
                  </a:lnTo>
                  <a:lnTo>
                    <a:pt x="8937" y="5278"/>
                  </a:lnTo>
                  <a:lnTo>
                    <a:pt x="9250" y="5033"/>
                  </a:lnTo>
                  <a:lnTo>
                    <a:pt x="9549" y="4775"/>
                  </a:lnTo>
                  <a:lnTo>
                    <a:pt x="9835" y="4489"/>
                  </a:lnTo>
                  <a:lnTo>
                    <a:pt x="10107" y="4190"/>
                  </a:lnTo>
                  <a:lnTo>
                    <a:pt x="10352" y="3877"/>
                  </a:lnTo>
                  <a:lnTo>
                    <a:pt x="10583" y="3551"/>
                  </a:lnTo>
                  <a:lnTo>
                    <a:pt x="10747" y="3279"/>
                  </a:lnTo>
                  <a:lnTo>
                    <a:pt x="10910" y="2993"/>
                  </a:lnTo>
                  <a:lnTo>
                    <a:pt x="11046" y="2707"/>
                  </a:lnTo>
                  <a:lnTo>
                    <a:pt x="11168" y="2422"/>
                  </a:lnTo>
                  <a:lnTo>
                    <a:pt x="11277" y="2136"/>
                  </a:lnTo>
                  <a:lnTo>
                    <a:pt x="11372" y="1850"/>
                  </a:lnTo>
                  <a:lnTo>
                    <a:pt x="11454" y="1551"/>
                  </a:lnTo>
                  <a:lnTo>
                    <a:pt x="11508" y="1252"/>
                  </a:lnTo>
                  <a:lnTo>
                    <a:pt x="11563" y="939"/>
                  </a:lnTo>
                  <a:lnTo>
                    <a:pt x="11603" y="640"/>
                  </a:lnTo>
                  <a:lnTo>
                    <a:pt x="11631" y="313"/>
                  </a:lnTo>
                  <a:lnTo>
                    <a:pt x="1163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9"/>
            <p:cNvSpPr/>
            <p:nvPr/>
          </p:nvSpPr>
          <p:spPr>
            <a:xfrm>
              <a:off x="2330234" y="2121935"/>
              <a:ext cx="439908" cy="172648"/>
            </a:xfrm>
            <a:custGeom>
              <a:avLst/>
              <a:gdLst/>
              <a:ahLst/>
              <a:cxnLst/>
              <a:rect l="l" t="t" r="r" b="b"/>
              <a:pathLst>
                <a:path w="12447" h="4885" extrusionOk="0">
                  <a:moveTo>
                    <a:pt x="0" y="1"/>
                  </a:moveTo>
                  <a:lnTo>
                    <a:pt x="14" y="246"/>
                  </a:lnTo>
                  <a:lnTo>
                    <a:pt x="27" y="491"/>
                  </a:lnTo>
                  <a:lnTo>
                    <a:pt x="54" y="735"/>
                  </a:lnTo>
                  <a:lnTo>
                    <a:pt x="109" y="980"/>
                  </a:lnTo>
                  <a:lnTo>
                    <a:pt x="150" y="1212"/>
                  </a:lnTo>
                  <a:lnTo>
                    <a:pt x="218" y="1443"/>
                  </a:lnTo>
                  <a:lnTo>
                    <a:pt x="299" y="1660"/>
                  </a:lnTo>
                  <a:lnTo>
                    <a:pt x="381" y="1878"/>
                  </a:lnTo>
                  <a:lnTo>
                    <a:pt x="476" y="2096"/>
                  </a:lnTo>
                  <a:lnTo>
                    <a:pt x="585" y="2300"/>
                  </a:lnTo>
                  <a:lnTo>
                    <a:pt x="694" y="2504"/>
                  </a:lnTo>
                  <a:lnTo>
                    <a:pt x="816" y="2708"/>
                  </a:lnTo>
                  <a:lnTo>
                    <a:pt x="952" y="2898"/>
                  </a:lnTo>
                  <a:lnTo>
                    <a:pt x="1102" y="3075"/>
                  </a:lnTo>
                  <a:lnTo>
                    <a:pt x="1251" y="3252"/>
                  </a:lnTo>
                  <a:lnTo>
                    <a:pt x="1401" y="3415"/>
                  </a:lnTo>
                  <a:lnTo>
                    <a:pt x="1564" y="3578"/>
                  </a:lnTo>
                  <a:lnTo>
                    <a:pt x="1741" y="3728"/>
                  </a:lnTo>
                  <a:lnTo>
                    <a:pt x="1918" y="3878"/>
                  </a:lnTo>
                  <a:lnTo>
                    <a:pt x="2108" y="4014"/>
                  </a:lnTo>
                  <a:lnTo>
                    <a:pt x="2312" y="4150"/>
                  </a:lnTo>
                  <a:lnTo>
                    <a:pt x="2503" y="4258"/>
                  </a:lnTo>
                  <a:lnTo>
                    <a:pt x="2707" y="4367"/>
                  </a:lnTo>
                  <a:lnTo>
                    <a:pt x="2925" y="4476"/>
                  </a:lnTo>
                  <a:lnTo>
                    <a:pt x="3142" y="4558"/>
                  </a:lnTo>
                  <a:lnTo>
                    <a:pt x="3360" y="4639"/>
                  </a:lnTo>
                  <a:lnTo>
                    <a:pt x="3591" y="4707"/>
                  </a:lnTo>
                  <a:lnTo>
                    <a:pt x="3822" y="4762"/>
                  </a:lnTo>
                  <a:lnTo>
                    <a:pt x="4054" y="4816"/>
                  </a:lnTo>
                  <a:lnTo>
                    <a:pt x="4298" y="4843"/>
                  </a:lnTo>
                  <a:lnTo>
                    <a:pt x="4543" y="4871"/>
                  </a:lnTo>
                  <a:lnTo>
                    <a:pt x="4788" y="4884"/>
                  </a:lnTo>
                  <a:lnTo>
                    <a:pt x="12446" y="4884"/>
                  </a:lnTo>
                  <a:lnTo>
                    <a:pt x="12446" y="3742"/>
                  </a:lnTo>
                  <a:lnTo>
                    <a:pt x="4693" y="3742"/>
                  </a:lnTo>
                  <a:lnTo>
                    <a:pt x="4503" y="3728"/>
                  </a:lnTo>
                  <a:lnTo>
                    <a:pt x="4312" y="3701"/>
                  </a:lnTo>
                  <a:lnTo>
                    <a:pt x="4122" y="3674"/>
                  </a:lnTo>
                  <a:lnTo>
                    <a:pt x="3945" y="3619"/>
                  </a:lnTo>
                  <a:lnTo>
                    <a:pt x="3768" y="3578"/>
                  </a:lnTo>
                  <a:lnTo>
                    <a:pt x="3591" y="3510"/>
                  </a:lnTo>
                  <a:lnTo>
                    <a:pt x="3428" y="3442"/>
                  </a:lnTo>
                  <a:lnTo>
                    <a:pt x="3265" y="3374"/>
                  </a:lnTo>
                  <a:lnTo>
                    <a:pt x="3101" y="3293"/>
                  </a:lnTo>
                  <a:lnTo>
                    <a:pt x="2938" y="3197"/>
                  </a:lnTo>
                  <a:lnTo>
                    <a:pt x="2789" y="3102"/>
                  </a:lnTo>
                  <a:lnTo>
                    <a:pt x="2639" y="2993"/>
                  </a:lnTo>
                  <a:lnTo>
                    <a:pt x="2503" y="2885"/>
                  </a:lnTo>
                  <a:lnTo>
                    <a:pt x="2367" y="2776"/>
                  </a:lnTo>
                  <a:lnTo>
                    <a:pt x="2231" y="2653"/>
                  </a:lnTo>
                  <a:lnTo>
                    <a:pt x="2108" y="2517"/>
                  </a:lnTo>
                  <a:lnTo>
                    <a:pt x="2000" y="2381"/>
                  </a:lnTo>
                  <a:lnTo>
                    <a:pt x="1891" y="2245"/>
                  </a:lnTo>
                  <a:lnTo>
                    <a:pt x="1782" y="2096"/>
                  </a:lnTo>
                  <a:lnTo>
                    <a:pt x="1687" y="1946"/>
                  </a:lnTo>
                  <a:lnTo>
                    <a:pt x="1592" y="1783"/>
                  </a:lnTo>
                  <a:lnTo>
                    <a:pt x="1510" y="1620"/>
                  </a:lnTo>
                  <a:lnTo>
                    <a:pt x="1442" y="1456"/>
                  </a:lnTo>
                  <a:lnTo>
                    <a:pt x="1374" y="1293"/>
                  </a:lnTo>
                  <a:lnTo>
                    <a:pt x="1306" y="1116"/>
                  </a:lnTo>
                  <a:lnTo>
                    <a:pt x="1265" y="939"/>
                  </a:lnTo>
                  <a:lnTo>
                    <a:pt x="1224" y="763"/>
                  </a:lnTo>
                  <a:lnTo>
                    <a:pt x="1183" y="572"/>
                  </a:lnTo>
                  <a:lnTo>
                    <a:pt x="1156" y="382"/>
                  </a:lnTo>
                  <a:lnTo>
                    <a:pt x="1143" y="191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9"/>
            <p:cNvSpPr/>
            <p:nvPr/>
          </p:nvSpPr>
          <p:spPr>
            <a:xfrm>
              <a:off x="1276414" y="1869552"/>
              <a:ext cx="189931" cy="39937"/>
            </a:xfrm>
            <a:custGeom>
              <a:avLst/>
              <a:gdLst/>
              <a:ahLst/>
              <a:cxnLst/>
              <a:rect l="l" t="t" r="r" b="b"/>
              <a:pathLst>
                <a:path w="5374" h="1130" extrusionOk="0">
                  <a:moveTo>
                    <a:pt x="544" y="1"/>
                  </a:moveTo>
                  <a:lnTo>
                    <a:pt x="259" y="558"/>
                  </a:lnTo>
                  <a:lnTo>
                    <a:pt x="0" y="1130"/>
                  </a:lnTo>
                  <a:lnTo>
                    <a:pt x="5373" y="1130"/>
                  </a:lnTo>
                  <a:lnTo>
                    <a:pt x="537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9"/>
            <p:cNvSpPr/>
            <p:nvPr/>
          </p:nvSpPr>
          <p:spPr>
            <a:xfrm>
              <a:off x="2151858" y="1693120"/>
              <a:ext cx="479350" cy="223117"/>
            </a:xfrm>
            <a:custGeom>
              <a:avLst/>
              <a:gdLst/>
              <a:ahLst/>
              <a:cxnLst/>
              <a:rect l="l" t="t" r="r" b="b"/>
              <a:pathLst>
                <a:path w="13563" h="6313" extrusionOk="0">
                  <a:moveTo>
                    <a:pt x="5972" y="0"/>
                  </a:moveTo>
                  <a:lnTo>
                    <a:pt x="5618" y="41"/>
                  </a:lnTo>
                  <a:lnTo>
                    <a:pt x="5265" y="82"/>
                  </a:lnTo>
                  <a:lnTo>
                    <a:pt x="4925" y="150"/>
                  </a:lnTo>
                  <a:lnTo>
                    <a:pt x="4598" y="232"/>
                  </a:lnTo>
                  <a:lnTo>
                    <a:pt x="4272" y="341"/>
                  </a:lnTo>
                  <a:lnTo>
                    <a:pt x="3945" y="463"/>
                  </a:lnTo>
                  <a:lnTo>
                    <a:pt x="3632" y="599"/>
                  </a:lnTo>
                  <a:lnTo>
                    <a:pt x="3333" y="749"/>
                  </a:lnTo>
                  <a:lnTo>
                    <a:pt x="3047" y="925"/>
                  </a:lnTo>
                  <a:lnTo>
                    <a:pt x="2762" y="1102"/>
                  </a:lnTo>
                  <a:lnTo>
                    <a:pt x="2490" y="1293"/>
                  </a:lnTo>
                  <a:lnTo>
                    <a:pt x="2231" y="1510"/>
                  </a:lnTo>
                  <a:lnTo>
                    <a:pt x="1986" y="1742"/>
                  </a:lnTo>
                  <a:lnTo>
                    <a:pt x="1742" y="1973"/>
                  </a:lnTo>
                  <a:lnTo>
                    <a:pt x="1524" y="2218"/>
                  </a:lnTo>
                  <a:lnTo>
                    <a:pt x="1320" y="2463"/>
                  </a:lnTo>
                  <a:lnTo>
                    <a:pt x="1129" y="2721"/>
                  </a:lnTo>
                  <a:lnTo>
                    <a:pt x="966" y="2979"/>
                  </a:lnTo>
                  <a:lnTo>
                    <a:pt x="803" y="3251"/>
                  </a:lnTo>
                  <a:lnTo>
                    <a:pt x="626" y="3605"/>
                  </a:lnTo>
                  <a:lnTo>
                    <a:pt x="463" y="3959"/>
                  </a:lnTo>
                  <a:lnTo>
                    <a:pt x="327" y="4326"/>
                  </a:lnTo>
                  <a:lnTo>
                    <a:pt x="218" y="4707"/>
                  </a:lnTo>
                  <a:lnTo>
                    <a:pt x="123" y="5101"/>
                  </a:lnTo>
                  <a:lnTo>
                    <a:pt x="55" y="5496"/>
                  </a:lnTo>
                  <a:lnTo>
                    <a:pt x="14" y="5904"/>
                  </a:lnTo>
                  <a:lnTo>
                    <a:pt x="0" y="6312"/>
                  </a:lnTo>
                  <a:lnTo>
                    <a:pt x="1143" y="6312"/>
                  </a:lnTo>
                  <a:lnTo>
                    <a:pt x="1157" y="6054"/>
                  </a:lnTo>
                  <a:lnTo>
                    <a:pt x="1170" y="5782"/>
                  </a:lnTo>
                  <a:lnTo>
                    <a:pt x="1198" y="5523"/>
                  </a:lnTo>
                  <a:lnTo>
                    <a:pt x="1252" y="5265"/>
                  </a:lnTo>
                  <a:lnTo>
                    <a:pt x="1306" y="5020"/>
                  </a:lnTo>
                  <a:lnTo>
                    <a:pt x="1374" y="4775"/>
                  </a:lnTo>
                  <a:lnTo>
                    <a:pt x="1456" y="4530"/>
                  </a:lnTo>
                  <a:lnTo>
                    <a:pt x="1551" y="4299"/>
                  </a:lnTo>
                  <a:lnTo>
                    <a:pt x="1660" y="4068"/>
                  </a:lnTo>
                  <a:lnTo>
                    <a:pt x="1769" y="3850"/>
                  </a:lnTo>
                  <a:lnTo>
                    <a:pt x="1891" y="3632"/>
                  </a:lnTo>
                  <a:lnTo>
                    <a:pt x="2027" y="3415"/>
                  </a:lnTo>
                  <a:lnTo>
                    <a:pt x="2177" y="3211"/>
                  </a:lnTo>
                  <a:lnTo>
                    <a:pt x="2327" y="3020"/>
                  </a:lnTo>
                  <a:lnTo>
                    <a:pt x="2490" y="2830"/>
                  </a:lnTo>
                  <a:lnTo>
                    <a:pt x="2667" y="2653"/>
                  </a:lnTo>
                  <a:lnTo>
                    <a:pt x="2843" y="2476"/>
                  </a:lnTo>
                  <a:lnTo>
                    <a:pt x="3034" y="2313"/>
                  </a:lnTo>
                  <a:lnTo>
                    <a:pt x="3224" y="2163"/>
                  </a:lnTo>
                  <a:lnTo>
                    <a:pt x="3428" y="2014"/>
                  </a:lnTo>
                  <a:lnTo>
                    <a:pt x="3646" y="1878"/>
                  </a:lnTo>
                  <a:lnTo>
                    <a:pt x="3864" y="1755"/>
                  </a:lnTo>
                  <a:lnTo>
                    <a:pt x="4081" y="1646"/>
                  </a:lnTo>
                  <a:lnTo>
                    <a:pt x="4313" y="1538"/>
                  </a:lnTo>
                  <a:lnTo>
                    <a:pt x="4544" y="1442"/>
                  </a:lnTo>
                  <a:lnTo>
                    <a:pt x="4789" y="1361"/>
                  </a:lnTo>
                  <a:lnTo>
                    <a:pt x="5033" y="1293"/>
                  </a:lnTo>
                  <a:lnTo>
                    <a:pt x="5292" y="1238"/>
                  </a:lnTo>
                  <a:lnTo>
                    <a:pt x="5537" y="1197"/>
                  </a:lnTo>
                  <a:lnTo>
                    <a:pt x="5795" y="1157"/>
                  </a:lnTo>
                  <a:lnTo>
                    <a:pt x="6067" y="1143"/>
                  </a:lnTo>
                  <a:lnTo>
                    <a:pt x="6326" y="1129"/>
                  </a:lnTo>
                  <a:lnTo>
                    <a:pt x="13562" y="1129"/>
                  </a:lnTo>
                  <a:lnTo>
                    <a:pt x="13331" y="844"/>
                  </a:lnTo>
                  <a:lnTo>
                    <a:pt x="13086" y="558"/>
                  </a:lnTo>
                  <a:lnTo>
                    <a:pt x="12855" y="273"/>
                  </a:lnTo>
                  <a:lnTo>
                    <a:pt x="1259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9"/>
            <p:cNvSpPr/>
            <p:nvPr/>
          </p:nvSpPr>
          <p:spPr>
            <a:xfrm>
              <a:off x="2424458" y="1835905"/>
              <a:ext cx="291364" cy="40432"/>
            </a:xfrm>
            <a:custGeom>
              <a:avLst/>
              <a:gdLst/>
              <a:ahLst/>
              <a:cxnLst/>
              <a:rect l="l" t="t" r="r" b="b"/>
              <a:pathLst>
                <a:path w="8244" h="1144" extrusionOk="0">
                  <a:moveTo>
                    <a:pt x="0" y="0"/>
                  </a:moveTo>
                  <a:lnTo>
                    <a:pt x="0" y="1143"/>
                  </a:lnTo>
                  <a:lnTo>
                    <a:pt x="8243" y="1143"/>
                  </a:lnTo>
                  <a:lnTo>
                    <a:pt x="7985" y="558"/>
                  </a:lnTo>
                  <a:lnTo>
                    <a:pt x="769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9"/>
            <p:cNvSpPr/>
            <p:nvPr/>
          </p:nvSpPr>
          <p:spPr>
            <a:xfrm>
              <a:off x="1711485" y="2101755"/>
              <a:ext cx="144728" cy="297124"/>
            </a:xfrm>
            <a:custGeom>
              <a:avLst/>
              <a:gdLst/>
              <a:ahLst/>
              <a:cxnLst/>
              <a:rect l="l" t="t" r="r" b="b"/>
              <a:pathLst>
                <a:path w="4095" h="8407" extrusionOk="0">
                  <a:moveTo>
                    <a:pt x="4095" y="1"/>
                  </a:moveTo>
                  <a:lnTo>
                    <a:pt x="3755" y="28"/>
                  </a:lnTo>
                  <a:lnTo>
                    <a:pt x="3428" y="69"/>
                  </a:lnTo>
                  <a:lnTo>
                    <a:pt x="3102" y="123"/>
                  </a:lnTo>
                  <a:lnTo>
                    <a:pt x="2789" y="218"/>
                  </a:lnTo>
                  <a:lnTo>
                    <a:pt x="2490" y="341"/>
                  </a:lnTo>
                  <a:lnTo>
                    <a:pt x="2204" y="477"/>
                  </a:lnTo>
                  <a:lnTo>
                    <a:pt x="1932" y="626"/>
                  </a:lnTo>
                  <a:lnTo>
                    <a:pt x="1660" y="817"/>
                  </a:lnTo>
                  <a:lnTo>
                    <a:pt x="1415" y="1007"/>
                  </a:lnTo>
                  <a:lnTo>
                    <a:pt x="1184" y="1225"/>
                  </a:lnTo>
                  <a:lnTo>
                    <a:pt x="966" y="1470"/>
                  </a:lnTo>
                  <a:lnTo>
                    <a:pt x="776" y="1715"/>
                  </a:lnTo>
                  <a:lnTo>
                    <a:pt x="599" y="1973"/>
                  </a:lnTo>
                  <a:lnTo>
                    <a:pt x="449" y="2259"/>
                  </a:lnTo>
                  <a:lnTo>
                    <a:pt x="313" y="2544"/>
                  </a:lnTo>
                  <a:lnTo>
                    <a:pt x="205" y="2857"/>
                  </a:lnTo>
                  <a:lnTo>
                    <a:pt x="123" y="3116"/>
                  </a:lnTo>
                  <a:lnTo>
                    <a:pt x="68" y="3401"/>
                  </a:lnTo>
                  <a:lnTo>
                    <a:pt x="28" y="3687"/>
                  </a:lnTo>
                  <a:lnTo>
                    <a:pt x="14" y="3973"/>
                  </a:lnTo>
                  <a:lnTo>
                    <a:pt x="0" y="4095"/>
                  </a:lnTo>
                  <a:lnTo>
                    <a:pt x="0" y="8407"/>
                  </a:lnTo>
                  <a:lnTo>
                    <a:pt x="1143" y="8407"/>
                  </a:lnTo>
                  <a:lnTo>
                    <a:pt x="1143" y="4095"/>
                  </a:lnTo>
                  <a:lnTo>
                    <a:pt x="1157" y="3796"/>
                  </a:lnTo>
                  <a:lnTo>
                    <a:pt x="1198" y="3496"/>
                  </a:lnTo>
                  <a:lnTo>
                    <a:pt x="1279" y="3224"/>
                  </a:lnTo>
                  <a:lnTo>
                    <a:pt x="1374" y="2952"/>
                  </a:lnTo>
                  <a:lnTo>
                    <a:pt x="1497" y="2694"/>
                  </a:lnTo>
                  <a:lnTo>
                    <a:pt x="1646" y="2449"/>
                  </a:lnTo>
                  <a:lnTo>
                    <a:pt x="1823" y="2218"/>
                  </a:lnTo>
                  <a:lnTo>
                    <a:pt x="2014" y="2014"/>
                  </a:lnTo>
                  <a:lnTo>
                    <a:pt x="2218" y="1823"/>
                  </a:lnTo>
                  <a:lnTo>
                    <a:pt x="2449" y="1647"/>
                  </a:lnTo>
                  <a:lnTo>
                    <a:pt x="2694" y="1497"/>
                  </a:lnTo>
                  <a:lnTo>
                    <a:pt x="2952" y="1374"/>
                  </a:lnTo>
                  <a:lnTo>
                    <a:pt x="3224" y="1279"/>
                  </a:lnTo>
                  <a:lnTo>
                    <a:pt x="3496" y="1198"/>
                  </a:lnTo>
                  <a:lnTo>
                    <a:pt x="3796" y="1157"/>
                  </a:lnTo>
                  <a:lnTo>
                    <a:pt x="4095" y="1143"/>
                  </a:lnTo>
                  <a:lnTo>
                    <a:pt x="409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9"/>
            <p:cNvSpPr/>
            <p:nvPr/>
          </p:nvSpPr>
          <p:spPr>
            <a:xfrm>
              <a:off x="1815817" y="1480638"/>
              <a:ext cx="163000" cy="267331"/>
            </a:xfrm>
            <a:custGeom>
              <a:avLst/>
              <a:gdLst/>
              <a:ahLst/>
              <a:cxnLst/>
              <a:rect l="l" t="t" r="r" b="b"/>
              <a:pathLst>
                <a:path w="4612" h="7564" extrusionOk="0">
                  <a:moveTo>
                    <a:pt x="1143" y="0"/>
                  </a:moveTo>
                  <a:lnTo>
                    <a:pt x="572" y="68"/>
                  </a:lnTo>
                  <a:lnTo>
                    <a:pt x="0" y="150"/>
                  </a:lnTo>
                  <a:lnTo>
                    <a:pt x="0" y="2952"/>
                  </a:lnTo>
                  <a:lnTo>
                    <a:pt x="14" y="3183"/>
                  </a:lnTo>
                  <a:lnTo>
                    <a:pt x="27" y="3428"/>
                  </a:lnTo>
                  <a:lnTo>
                    <a:pt x="55" y="3659"/>
                  </a:lnTo>
                  <a:lnTo>
                    <a:pt x="95" y="3877"/>
                  </a:lnTo>
                  <a:lnTo>
                    <a:pt x="150" y="4108"/>
                  </a:lnTo>
                  <a:lnTo>
                    <a:pt x="204" y="4326"/>
                  </a:lnTo>
                  <a:lnTo>
                    <a:pt x="286" y="4530"/>
                  </a:lnTo>
                  <a:lnTo>
                    <a:pt x="368" y="4747"/>
                  </a:lnTo>
                  <a:lnTo>
                    <a:pt x="463" y="4951"/>
                  </a:lnTo>
                  <a:lnTo>
                    <a:pt x="558" y="5142"/>
                  </a:lnTo>
                  <a:lnTo>
                    <a:pt x="667" y="5346"/>
                  </a:lnTo>
                  <a:lnTo>
                    <a:pt x="789" y="5523"/>
                  </a:lnTo>
                  <a:lnTo>
                    <a:pt x="925" y="5713"/>
                  </a:lnTo>
                  <a:lnTo>
                    <a:pt x="1061" y="5890"/>
                  </a:lnTo>
                  <a:lnTo>
                    <a:pt x="1197" y="6053"/>
                  </a:lnTo>
                  <a:lnTo>
                    <a:pt x="1361" y="6216"/>
                  </a:lnTo>
                  <a:lnTo>
                    <a:pt x="1510" y="6366"/>
                  </a:lnTo>
                  <a:lnTo>
                    <a:pt x="1687" y="6516"/>
                  </a:lnTo>
                  <a:lnTo>
                    <a:pt x="1864" y="6652"/>
                  </a:lnTo>
                  <a:lnTo>
                    <a:pt x="2041" y="6774"/>
                  </a:lnTo>
                  <a:lnTo>
                    <a:pt x="2231" y="6897"/>
                  </a:lnTo>
                  <a:lnTo>
                    <a:pt x="2422" y="7005"/>
                  </a:lnTo>
                  <a:lnTo>
                    <a:pt x="2612" y="7114"/>
                  </a:lnTo>
                  <a:lnTo>
                    <a:pt x="2816" y="7196"/>
                  </a:lnTo>
                  <a:lnTo>
                    <a:pt x="3034" y="7277"/>
                  </a:lnTo>
                  <a:lnTo>
                    <a:pt x="3251" y="7359"/>
                  </a:lnTo>
                  <a:lnTo>
                    <a:pt x="3469" y="7414"/>
                  </a:lnTo>
                  <a:lnTo>
                    <a:pt x="3687" y="7468"/>
                  </a:lnTo>
                  <a:lnTo>
                    <a:pt x="3918" y="7509"/>
                  </a:lnTo>
                  <a:lnTo>
                    <a:pt x="4149" y="7536"/>
                  </a:lnTo>
                  <a:lnTo>
                    <a:pt x="4380" y="7563"/>
                  </a:lnTo>
                  <a:lnTo>
                    <a:pt x="4612" y="7563"/>
                  </a:lnTo>
                  <a:lnTo>
                    <a:pt x="4612" y="6434"/>
                  </a:lnTo>
                  <a:lnTo>
                    <a:pt x="4435" y="6421"/>
                  </a:lnTo>
                  <a:lnTo>
                    <a:pt x="4258" y="6407"/>
                  </a:lnTo>
                  <a:lnTo>
                    <a:pt x="4081" y="6393"/>
                  </a:lnTo>
                  <a:lnTo>
                    <a:pt x="3918" y="6353"/>
                  </a:lnTo>
                  <a:lnTo>
                    <a:pt x="3755" y="6312"/>
                  </a:lnTo>
                  <a:lnTo>
                    <a:pt x="3578" y="6271"/>
                  </a:lnTo>
                  <a:lnTo>
                    <a:pt x="3428" y="6216"/>
                  </a:lnTo>
                  <a:lnTo>
                    <a:pt x="3265" y="6148"/>
                  </a:lnTo>
                  <a:lnTo>
                    <a:pt x="3115" y="6080"/>
                  </a:lnTo>
                  <a:lnTo>
                    <a:pt x="2966" y="6012"/>
                  </a:lnTo>
                  <a:lnTo>
                    <a:pt x="2666" y="5836"/>
                  </a:lnTo>
                  <a:lnTo>
                    <a:pt x="2408" y="5632"/>
                  </a:lnTo>
                  <a:lnTo>
                    <a:pt x="2163" y="5414"/>
                  </a:lnTo>
                  <a:lnTo>
                    <a:pt x="1932" y="5169"/>
                  </a:lnTo>
                  <a:lnTo>
                    <a:pt x="1728" y="4897"/>
                  </a:lnTo>
                  <a:lnTo>
                    <a:pt x="1565" y="4611"/>
                  </a:lnTo>
                  <a:lnTo>
                    <a:pt x="1483" y="4462"/>
                  </a:lnTo>
                  <a:lnTo>
                    <a:pt x="1415" y="4299"/>
                  </a:lnTo>
                  <a:lnTo>
                    <a:pt x="1347" y="4149"/>
                  </a:lnTo>
                  <a:lnTo>
                    <a:pt x="1293" y="3986"/>
                  </a:lnTo>
                  <a:lnTo>
                    <a:pt x="1252" y="3822"/>
                  </a:lnTo>
                  <a:lnTo>
                    <a:pt x="1211" y="3646"/>
                  </a:lnTo>
                  <a:lnTo>
                    <a:pt x="1184" y="3482"/>
                  </a:lnTo>
                  <a:lnTo>
                    <a:pt x="1156" y="3306"/>
                  </a:lnTo>
                  <a:lnTo>
                    <a:pt x="1143" y="3129"/>
                  </a:lnTo>
                  <a:lnTo>
                    <a:pt x="1143" y="295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9"/>
            <p:cNvSpPr/>
            <p:nvPr/>
          </p:nvSpPr>
          <p:spPr>
            <a:xfrm>
              <a:off x="2041765" y="1478694"/>
              <a:ext cx="162045" cy="151973"/>
            </a:xfrm>
            <a:custGeom>
              <a:avLst/>
              <a:gdLst/>
              <a:ahLst/>
              <a:cxnLst/>
              <a:rect l="l" t="t" r="r" b="b"/>
              <a:pathLst>
                <a:path w="4585" h="4300" extrusionOk="0">
                  <a:moveTo>
                    <a:pt x="3456" y="1"/>
                  </a:moveTo>
                  <a:lnTo>
                    <a:pt x="3415" y="327"/>
                  </a:lnTo>
                  <a:lnTo>
                    <a:pt x="3333" y="640"/>
                  </a:lnTo>
                  <a:lnTo>
                    <a:pt x="3238" y="953"/>
                  </a:lnTo>
                  <a:lnTo>
                    <a:pt x="3102" y="1239"/>
                  </a:lnTo>
                  <a:lnTo>
                    <a:pt x="2952" y="1511"/>
                  </a:lnTo>
                  <a:lnTo>
                    <a:pt x="2775" y="1783"/>
                  </a:lnTo>
                  <a:lnTo>
                    <a:pt x="2571" y="2014"/>
                  </a:lnTo>
                  <a:lnTo>
                    <a:pt x="2340" y="2245"/>
                  </a:lnTo>
                  <a:lnTo>
                    <a:pt x="2109" y="2449"/>
                  </a:lnTo>
                  <a:lnTo>
                    <a:pt x="1850" y="2626"/>
                  </a:lnTo>
                  <a:lnTo>
                    <a:pt x="1565" y="2776"/>
                  </a:lnTo>
                  <a:lnTo>
                    <a:pt x="1279" y="2912"/>
                  </a:lnTo>
                  <a:lnTo>
                    <a:pt x="980" y="3020"/>
                  </a:lnTo>
                  <a:lnTo>
                    <a:pt x="653" y="3102"/>
                  </a:lnTo>
                  <a:lnTo>
                    <a:pt x="327" y="3143"/>
                  </a:lnTo>
                  <a:lnTo>
                    <a:pt x="0" y="3157"/>
                  </a:lnTo>
                  <a:lnTo>
                    <a:pt x="0" y="4299"/>
                  </a:lnTo>
                  <a:lnTo>
                    <a:pt x="218" y="4286"/>
                  </a:lnTo>
                  <a:lnTo>
                    <a:pt x="436" y="4272"/>
                  </a:lnTo>
                  <a:lnTo>
                    <a:pt x="653" y="4245"/>
                  </a:lnTo>
                  <a:lnTo>
                    <a:pt x="871" y="4218"/>
                  </a:lnTo>
                  <a:lnTo>
                    <a:pt x="1089" y="4163"/>
                  </a:lnTo>
                  <a:lnTo>
                    <a:pt x="1293" y="4109"/>
                  </a:lnTo>
                  <a:lnTo>
                    <a:pt x="1497" y="4041"/>
                  </a:lnTo>
                  <a:lnTo>
                    <a:pt x="1701" y="3973"/>
                  </a:lnTo>
                  <a:lnTo>
                    <a:pt x="1891" y="3891"/>
                  </a:lnTo>
                  <a:lnTo>
                    <a:pt x="2082" y="3796"/>
                  </a:lnTo>
                  <a:lnTo>
                    <a:pt x="2259" y="3701"/>
                  </a:lnTo>
                  <a:lnTo>
                    <a:pt x="2449" y="3592"/>
                  </a:lnTo>
                  <a:lnTo>
                    <a:pt x="2626" y="3483"/>
                  </a:lnTo>
                  <a:lnTo>
                    <a:pt x="2789" y="3347"/>
                  </a:lnTo>
                  <a:lnTo>
                    <a:pt x="2952" y="3225"/>
                  </a:lnTo>
                  <a:lnTo>
                    <a:pt x="3102" y="3089"/>
                  </a:lnTo>
                  <a:lnTo>
                    <a:pt x="3265" y="2939"/>
                  </a:lnTo>
                  <a:lnTo>
                    <a:pt x="3401" y="2789"/>
                  </a:lnTo>
                  <a:lnTo>
                    <a:pt x="3537" y="2640"/>
                  </a:lnTo>
                  <a:lnTo>
                    <a:pt x="3673" y="2476"/>
                  </a:lnTo>
                  <a:lnTo>
                    <a:pt x="3796" y="2300"/>
                  </a:lnTo>
                  <a:lnTo>
                    <a:pt x="3904" y="2123"/>
                  </a:lnTo>
                  <a:lnTo>
                    <a:pt x="4013" y="1946"/>
                  </a:lnTo>
                  <a:lnTo>
                    <a:pt x="4108" y="1755"/>
                  </a:lnTo>
                  <a:lnTo>
                    <a:pt x="4204" y="1565"/>
                  </a:lnTo>
                  <a:lnTo>
                    <a:pt x="4285" y="1375"/>
                  </a:lnTo>
                  <a:lnTo>
                    <a:pt x="4367" y="1184"/>
                  </a:lnTo>
                  <a:lnTo>
                    <a:pt x="4421" y="980"/>
                  </a:lnTo>
                  <a:lnTo>
                    <a:pt x="4476" y="762"/>
                  </a:lnTo>
                  <a:lnTo>
                    <a:pt x="4530" y="558"/>
                  </a:lnTo>
                  <a:lnTo>
                    <a:pt x="4557" y="341"/>
                  </a:lnTo>
                  <a:lnTo>
                    <a:pt x="4585" y="123"/>
                  </a:lnTo>
                  <a:lnTo>
                    <a:pt x="4027" y="55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9"/>
            <p:cNvSpPr/>
            <p:nvPr/>
          </p:nvSpPr>
          <p:spPr>
            <a:xfrm>
              <a:off x="1385517" y="1693120"/>
              <a:ext cx="410114" cy="177914"/>
            </a:xfrm>
            <a:custGeom>
              <a:avLst/>
              <a:gdLst/>
              <a:ahLst/>
              <a:cxnLst/>
              <a:rect l="l" t="t" r="r" b="b"/>
              <a:pathLst>
                <a:path w="11604" h="5034" extrusionOk="0">
                  <a:moveTo>
                    <a:pt x="1035" y="0"/>
                  </a:moveTo>
                  <a:lnTo>
                    <a:pt x="763" y="273"/>
                  </a:lnTo>
                  <a:lnTo>
                    <a:pt x="504" y="558"/>
                  </a:lnTo>
                  <a:lnTo>
                    <a:pt x="1" y="1129"/>
                  </a:lnTo>
                  <a:lnTo>
                    <a:pt x="6571" y="1129"/>
                  </a:lnTo>
                  <a:lnTo>
                    <a:pt x="6761" y="1143"/>
                  </a:lnTo>
                  <a:lnTo>
                    <a:pt x="6965" y="1157"/>
                  </a:lnTo>
                  <a:lnTo>
                    <a:pt x="7156" y="1170"/>
                  </a:lnTo>
                  <a:lnTo>
                    <a:pt x="7346" y="1211"/>
                  </a:lnTo>
                  <a:lnTo>
                    <a:pt x="7537" y="1252"/>
                  </a:lnTo>
                  <a:lnTo>
                    <a:pt x="7727" y="1306"/>
                  </a:lnTo>
                  <a:lnTo>
                    <a:pt x="7904" y="1374"/>
                  </a:lnTo>
                  <a:lnTo>
                    <a:pt x="8081" y="1442"/>
                  </a:lnTo>
                  <a:lnTo>
                    <a:pt x="8258" y="1510"/>
                  </a:lnTo>
                  <a:lnTo>
                    <a:pt x="8421" y="1606"/>
                  </a:lnTo>
                  <a:lnTo>
                    <a:pt x="8584" y="1701"/>
                  </a:lnTo>
                  <a:lnTo>
                    <a:pt x="8747" y="1796"/>
                  </a:lnTo>
                  <a:lnTo>
                    <a:pt x="8897" y="1905"/>
                  </a:lnTo>
                  <a:lnTo>
                    <a:pt x="9047" y="2027"/>
                  </a:lnTo>
                  <a:lnTo>
                    <a:pt x="9196" y="2150"/>
                  </a:lnTo>
                  <a:lnTo>
                    <a:pt x="9332" y="2272"/>
                  </a:lnTo>
                  <a:lnTo>
                    <a:pt x="9455" y="2408"/>
                  </a:lnTo>
                  <a:lnTo>
                    <a:pt x="9577" y="2558"/>
                  </a:lnTo>
                  <a:lnTo>
                    <a:pt x="9700" y="2707"/>
                  </a:lnTo>
                  <a:lnTo>
                    <a:pt x="9808" y="2857"/>
                  </a:lnTo>
                  <a:lnTo>
                    <a:pt x="9904" y="3007"/>
                  </a:lnTo>
                  <a:lnTo>
                    <a:pt x="9999" y="3170"/>
                  </a:lnTo>
                  <a:lnTo>
                    <a:pt x="10094" y="3347"/>
                  </a:lnTo>
                  <a:lnTo>
                    <a:pt x="10162" y="3524"/>
                  </a:lnTo>
                  <a:lnTo>
                    <a:pt x="10230" y="3700"/>
                  </a:lnTo>
                  <a:lnTo>
                    <a:pt x="10298" y="3877"/>
                  </a:lnTo>
                  <a:lnTo>
                    <a:pt x="10353" y="4054"/>
                  </a:lnTo>
                  <a:lnTo>
                    <a:pt x="10393" y="4244"/>
                  </a:lnTo>
                  <a:lnTo>
                    <a:pt x="10434" y="4435"/>
                  </a:lnTo>
                  <a:lnTo>
                    <a:pt x="10448" y="4639"/>
                  </a:lnTo>
                  <a:lnTo>
                    <a:pt x="10475" y="4829"/>
                  </a:lnTo>
                  <a:lnTo>
                    <a:pt x="10475" y="5033"/>
                  </a:lnTo>
                  <a:lnTo>
                    <a:pt x="11604" y="5033"/>
                  </a:lnTo>
                  <a:lnTo>
                    <a:pt x="11604" y="4775"/>
                  </a:lnTo>
                  <a:lnTo>
                    <a:pt x="11590" y="4516"/>
                  </a:lnTo>
                  <a:lnTo>
                    <a:pt x="11550" y="4272"/>
                  </a:lnTo>
                  <a:lnTo>
                    <a:pt x="11509" y="4027"/>
                  </a:lnTo>
                  <a:lnTo>
                    <a:pt x="11454" y="3782"/>
                  </a:lnTo>
                  <a:lnTo>
                    <a:pt x="11386" y="3537"/>
                  </a:lnTo>
                  <a:lnTo>
                    <a:pt x="11305" y="3306"/>
                  </a:lnTo>
                  <a:lnTo>
                    <a:pt x="11209" y="3075"/>
                  </a:lnTo>
                  <a:lnTo>
                    <a:pt x="11114" y="2857"/>
                  </a:lnTo>
                  <a:lnTo>
                    <a:pt x="11005" y="2639"/>
                  </a:lnTo>
                  <a:lnTo>
                    <a:pt x="10883" y="2422"/>
                  </a:lnTo>
                  <a:lnTo>
                    <a:pt x="10747" y="2218"/>
                  </a:lnTo>
                  <a:lnTo>
                    <a:pt x="10611" y="2027"/>
                  </a:lnTo>
                  <a:lnTo>
                    <a:pt x="10461" y="1837"/>
                  </a:lnTo>
                  <a:lnTo>
                    <a:pt x="10298" y="1646"/>
                  </a:lnTo>
                  <a:lnTo>
                    <a:pt x="10135" y="1470"/>
                  </a:lnTo>
                  <a:lnTo>
                    <a:pt x="9958" y="1306"/>
                  </a:lnTo>
                  <a:lnTo>
                    <a:pt x="9768" y="1143"/>
                  </a:lnTo>
                  <a:lnTo>
                    <a:pt x="9577" y="993"/>
                  </a:lnTo>
                  <a:lnTo>
                    <a:pt x="9387" y="857"/>
                  </a:lnTo>
                  <a:lnTo>
                    <a:pt x="9183" y="721"/>
                  </a:lnTo>
                  <a:lnTo>
                    <a:pt x="8965" y="599"/>
                  </a:lnTo>
                  <a:lnTo>
                    <a:pt x="8747" y="490"/>
                  </a:lnTo>
                  <a:lnTo>
                    <a:pt x="8530" y="395"/>
                  </a:lnTo>
                  <a:lnTo>
                    <a:pt x="8299" y="300"/>
                  </a:lnTo>
                  <a:lnTo>
                    <a:pt x="8067" y="218"/>
                  </a:lnTo>
                  <a:lnTo>
                    <a:pt x="7822" y="150"/>
                  </a:lnTo>
                  <a:lnTo>
                    <a:pt x="7578" y="96"/>
                  </a:lnTo>
                  <a:lnTo>
                    <a:pt x="7333" y="55"/>
                  </a:lnTo>
                  <a:lnTo>
                    <a:pt x="7074" y="28"/>
                  </a:lnTo>
                  <a:lnTo>
                    <a:pt x="682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9"/>
            <p:cNvSpPr/>
            <p:nvPr/>
          </p:nvSpPr>
          <p:spPr>
            <a:xfrm>
              <a:off x="2079264" y="1680149"/>
              <a:ext cx="135609" cy="131757"/>
            </a:xfrm>
            <a:custGeom>
              <a:avLst/>
              <a:gdLst/>
              <a:ahLst/>
              <a:cxnLst/>
              <a:rect l="l" t="t" r="r" b="b"/>
              <a:pathLst>
                <a:path w="3837" h="3728" extrusionOk="0">
                  <a:moveTo>
                    <a:pt x="0" y="0"/>
                  </a:moveTo>
                  <a:lnTo>
                    <a:pt x="14" y="191"/>
                  </a:lnTo>
                  <a:lnTo>
                    <a:pt x="28" y="381"/>
                  </a:lnTo>
                  <a:lnTo>
                    <a:pt x="41" y="571"/>
                  </a:lnTo>
                  <a:lnTo>
                    <a:pt x="82" y="748"/>
                  </a:lnTo>
                  <a:lnTo>
                    <a:pt x="123" y="939"/>
                  </a:lnTo>
                  <a:lnTo>
                    <a:pt x="177" y="1116"/>
                  </a:lnTo>
                  <a:lnTo>
                    <a:pt x="232" y="1279"/>
                  </a:lnTo>
                  <a:lnTo>
                    <a:pt x="300" y="1456"/>
                  </a:lnTo>
                  <a:lnTo>
                    <a:pt x="368" y="1619"/>
                  </a:lnTo>
                  <a:lnTo>
                    <a:pt x="449" y="1782"/>
                  </a:lnTo>
                  <a:lnTo>
                    <a:pt x="545" y="1932"/>
                  </a:lnTo>
                  <a:lnTo>
                    <a:pt x="640" y="2081"/>
                  </a:lnTo>
                  <a:lnTo>
                    <a:pt x="749" y="2231"/>
                  </a:lnTo>
                  <a:lnTo>
                    <a:pt x="857" y="2381"/>
                  </a:lnTo>
                  <a:lnTo>
                    <a:pt x="980" y="2517"/>
                  </a:lnTo>
                  <a:lnTo>
                    <a:pt x="1102" y="2639"/>
                  </a:lnTo>
                  <a:lnTo>
                    <a:pt x="1225" y="2761"/>
                  </a:lnTo>
                  <a:lnTo>
                    <a:pt x="1361" y="2884"/>
                  </a:lnTo>
                  <a:lnTo>
                    <a:pt x="1497" y="2993"/>
                  </a:lnTo>
                  <a:lnTo>
                    <a:pt x="1646" y="3102"/>
                  </a:lnTo>
                  <a:lnTo>
                    <a:pt x="1796" y="3197"/>
                  </a:lnTo>
                  <a:lnTo>
                    <a:pt x="1959" y="3278"/>
                  </a:lnTo>
                  <a:lnTo>
                    <a:pt x="2122" y="3360"/>
                  </a:lnTo>
                  <a:lnTo>
                    <a:pt x="2286" y="3442"/>
                  </a:lnTo>
                  <a:lnTo>
                    <a:pt x="2449" y="3510"/>
                  </a:lnTo>
                  <a:lnTo>
                    <a:pt x="2626" y="3564"/>
                  </a:lnTo>
                  <a:lnTo>
                    <a:pt x="2803" y="3618"/>
                  </a:lnTo>
                  <a:lnTo>
                    <a:pt x="2979" y="3659"/>
                  </a:lnTo>
                  <a:lnTo>
                    <a:pt x="3170" y="3686"/>
                  </a:lnTo>
                  <a:lnTo>
                    <a:pt x="3347" y="3714"/>
                  </a:lnTo>
                  <a:lnTo>
                    <a:pt x="3537" y="3727"/>
                  </a:lnTo>
                  <a:lnTo>
                    <a:pt x="3836" y="3727"/>
                  </a:lnTo>
                  <a:lnTo>
                    <a:pt x="3836" y="2598"/>
                  </a:lnTo>
                  <a:lnTo>
                    <a:pt x="3728" y="2598"/>
                  </a:lnTo>
                  <a:lnTo>
                    <a:pt x="3469" y="2585"/>
                  </a:lnTo>
                  <a:lnTo>
                    <a:pt x="3211" y="2544"/>
                  </a:lnTo>
                  <a:lnTo>
                    <a:pt x="2966" y="2476"/>
                  </a:lnTo>
                  <a:lnTo>
                    <a:pt x="2721" y="2394"/>
                  </a:lnTo>
                  <a:lnTo>
                    <a:pt x="2503" y="2285"/>
                  </a:lnTo>
                  <a:lnTo>
                    <a:pt x="2286" y="2149"/>
                  </a:lnTo>
                  <a:lnTo>
                    <a:pt x="2082" y="2000"/>
                  </a:lnTo>
                  <a:lnTo>
                    <a:pt x="1905" y="1837"/>
                  </a:lnTo>
                  <a:lnTo>
                    <a:pt x="1728" y="1646"/>
                  </a:lnTo>
                  <a:lnTo>
                    <a:pt x="1578" y="1456"/>
                  </a:lnTo>
                  <a:lnTo>
                    <a:pt x="1456" y="1238"/>
                  </a:lnTo>
                  <a:lnTo>
                    <a:pt x="1347" y="1007"/>
                  </a:lnTo>
                  <a:lnTo>
                    <a:pt x="1252" y="776"/>
                  </a:lnTo>
                  <a:lnTo>
                    <a:pt x="1198" y="531"/>
                  </a:lnTo>
                  <a:lnTo>
                    <a:pt x="1157" y="27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9"/>
            <p:cNvSpPr/>
            <p:nvPr/>
          </p:nvSpPr>
          <p:spPr>
            <a:xfrm>
              <a:off x="1620124" y="2059944"/>
              <a:ext cx="113980" cy="184134"/>
            </a:xfrm>
            <a:custGeom>
              <a:avLst/>
              <a:gdLst/>
              <a:ahLst/>
              <a:cxnLst/>
              <a:rect l="l" t="t" r="r" b="b"/>
              <a:pathLst>
                <a:path w="3225" h="5210" extrusionOk="0">
                  <a:moveTo>
                    <a:pt x="1" y="0"/>
                  </a:moveTo>
                  <a:lnTo>
                    <a:pt x="1" y="2000"/>
                  </a:lnTo>
                  <a:lnTo>
                    <a:pt x="15" y="2163"/>
                  </a:lnTo>
                  <a:lnTo>
                    <a:pt x="28" y="2326"/>
                  </a:lnTo>
                  <a:lnTo>
                    <a:pt x="42" y="2489"/>
                  </a:lnTo>
                  <a:lnTo>
                    <a:pt x="69" y="2653"/>
                  </a:lnTo>
                  <a:lnTo>
                    <a:pt x="151" y="2952"/>
                  </a:lnTo>
                  <a:lnTo>
                    <a:pt x="259" y="3251"/>
                  </a:lnTo>
                  <a:lnTo>
                    <a:pt x="395" y="3537"/>
                  </a:lnTo>
                  <a:lnTo>
                    <a:pt x="559" y="3795"/>
                  </a:lnTo>
                  <a:lnTo>
                    <a:pt x="736" y="4040"/>
                  </a:lnTo>
                  <a:lnTo>
                    <a:pt x="953" y="4271"/>
                  </a:lnTo>
                  <a:lnTo>
                    <a:pt x="1171" y="4475"/>
                  </a:lnTo>
                  <a:lnTo>
                    <a:pt x="1429" y="4666"/>
                  </a:lnTo>
                  <a:lnTo>
                    <a:pt x="1688" y="4829"/>
                  </a:lnTo>
                  <a:lnTo>
                    <a:pt x="1973" y="4965"/>
                  </a:lnTo>
                  <a:lnTo>
                    <a:pt x="2259" y="5074"/>
                  </a:lnTo>
                  <a:lnTo>
                    <a:pt x="2572" y="5142"/>
                  </a:lnTo>
                  <a:lnTo>
                    <a:pt x="2735" y="5183"/>
                  </a:lnTo>
                  <a:lnTo>
                    <a:pt x="2885" y="5196"/>
                  </a:lnTo>
                  <a:lnTo>
                    <a:pt x="3048" y="5210"/>
                  </a:lnTo>
                  <a:lnTo>
                    <a:pt x="3225" y="5210"/>
                  </a:lnTo>
                  <a:lnTo>
                    <a:pt x="3225" y="4081"/>
                  </a:lnTo>
                  <a:lnTo>
                    <a:pt x="3007" y="4067"/>
                  </a:lnTo>
                  <a:lnTo>
                    <a:pt x="2803" y="4040"/>
                  </a:lnTo>
                  <a:lnTo>
                    <a:pt x="2599" y="3986"/>
                  </a:lnTo>
                  <a:lnTo>
                    <a:pt x="2409" y="3918"/>
                  </a:lnTo>
                  <a:lnTo>
                    <a:pt x="2232" y="3822"/>
                  </a:lnTo>
                  <a:lnTo>
                    <a:pt x="2055" y="3727"/>
                  </a:lnTo>
                  <a:lnTo>
                    <a:pt x="1892" y="3605"/>
                  </a:lnTo>
                  <a:lnTo>
                    <a:pt x="1756" y="3469"/>
                  </a:lnTo>
                  <a:lnTo>
                    <a:pt x="1620" y="3319"/>
                  </a:lnTo>
                  <a:lnTo>
                    <a:pt x="1497" y="3156"/>
                  </a:lnTo>
                  <a:lnTo>
                    <a:pt x="1388" y="2993"/>
                  </a:lnTo>
                  <a:lnTo>
                    <a:pt x="1307" y="2802"/>
                  </a:lnTo>
                  <a:lnTo>
                    <a:pt x="1239" y="2612"/>
                  </a:lnTo>
                  <a:lnTo>
                    <a:pt x="1184" y="2421"/>
                  </a:lnTo>
                  <a:lnTo>
                    <a:pt x="1157" y="2217"/>
                  </a:lnTo>
                  <a:lnTo>
                    <a:pt x="1144" y="2000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9"/>
            <p:cNvSpPr/>
            <p:nvPr/>
          </p:nvSpPr>
          <p:spPr>
            <a:xfrm>
              <a:off x="1973977" y="2142152"/>
              <a:ext cx="185619" cy="441817"/>
            </a:xfrm>
            <a:custGeom>
              <a:avLst/>
              <a:gdLst/>
              <a:ahLst/>
              <a:cxnLst/>
              <a:rect l="l" t="t" r="r" b="b"/>
              <a:pathLst>
                <a:path w="5252" h="12501" extrusionOk="0">
                  <a:moveTo>
                    <a:pt x="1" y="0"/>
                  </a:moveTo>
                  <a:lnTo>
                    <a:pt x="1" y="2245"/>
                  </a:lnTo>
                  <a:lnTo>
                    <a:pt x="14" y="2517"/>
                  </a:lnTo>
                  <a:lnTo>
                    <a:pt x="55" y="2775"/>
                  </a:lnTo>
                  <a:lnTo>
                    <a:pt x="109" y="3034"/>
                  </a:lnTo>
                  <a:lnTo>
                    <a:pt x="205" y="3265"/>
                  </a:lnTo>
                  <a:lnTo>
                    <a:pt x="313" y="3496"/>
                  </a:lnTo>
                  <a:lnTo>
                    <a:pt x="449" y="3714"/>
                  </a:lnTo>
                  <a:lnTo>
                    <a:pt x="599" y="3918"/>
                  </a:lnTo>
                  <a:lnTo>
                    <a:pt x="762" y="4108"/>
                  </a:lnTo>
                  <a:lnTo>
                    <a:pt x="953" y="4271"/>
                  </a:lnTo>
                  <a:lnTo>
                    <a:pt x="1157" y="4435"/>
                  </a:lnTo>
                  <a:lnTo>
                    <a:pt x="1374" y="4557"/>
                  </a:lnTo>
                  <a:lnTo>
                    <a:pt x="1606" y="4666"/>
                  </a:lnTo>
                  <a:lnTo>
                    <a:pt x="1850" y="4761"/>
                  </a:lnTo>
                  <a:lnTo>
                    <a:pt x="2095" y="4829"/>
                  </a:lnTo>
                  <a:lnTo>
                    <a:pt x="2354" y="4870"/>
                  </a:lnTo>
                  <a:lnTo>
                    <a:pt x="2626" y="4884"/>
                  </a:lnTo>
                  <a:lnTo>
                    <a:pt x="2775" y="4884"/>
                  </a:lnTo>
                  <a:lnTo>
                    <a:pt x="2925" y="4911"/>
                  </a:lnTo>
                  <a:lnTo>
                    <a:pt x="3075" y="4952"/>
                  </a:lnTo>
                  <a:lnTo>
                    <a:pt x="3211" y="4992"/>
                  </a:lnTo>
                  <a:lnTo>
                    <a:pt x="3333" y="5060"/>
                  </a:lnTo>
                  <a:lnTo>
                    <a:pt x="3456" y="5128"/>
                  </a:lnTo>
                  <a:lnTo>
                    <a:pt x="3578" y="5224"/>
                  </a:lnTo>
                  <a:lnTo>
                    <a:pt x="3687" y="5319"/>
                  </a:lnTo>
                  <a:lnTo>
                    <a:pt x="3782" y="5428"/>
                  </a:lnTo>
                  <a:lnTo>
                    <a:pt x="3864" y="5536"/>
                  </a:lnTo>
                  <a:lnTo>
                    <a:pt x="3945" y="5659"/>
                  </a:lnTo>
                  <a:lnTo>
                    <a:pt x="4000" y="5795"/>
                  </a:lnTo>
                  <a:lnTo>
                    <a:pt x="4054" y="5931"/>
                  </a:lnTo>
                  <a:lnTo>
                    <a:pt x="4095" y="6067"/>
                  </a:lnTo>
                  <a:lnTo>
                    <a:pt x="4109" y="6217"/>
                  </a:lnTo>
                  <a:lnTo>
                    <a:pt x="4122" y="6366"/>
                  </a:lnTo>
                  <a:lnTo>
                    <a:pt x="4122" y="12501"/>
                  </a:lnTo>
                  <a:lnTo>
                    <a:pt x="5251" y="12501"/>
                  </a:lnTo>
                  <a:lnTo>
                    <a:pt x="5251" y="6366"/>
                  </a:lnTo>
                  <a:lnTo>
                    <a:pt x="5238" y="6108"/>
                  </a:lnTo>
                  <a:lnTo>
                    <a:pt x="5197" y="5836"/>
                  </a:lnTo>
                  <a:lnTo>
                    <a:pt x="5142" y="5591"/>
                  </a:lnTo>
                  <a:lnTo>
                    <a:pt x="5047" y="5346"/>
                  </a:lnTo>
                  <a:lnTo>
                    <a:pt x="4938" y="5115"/>
                  </a:lnTo>
                  <a:lnTo>
                    <a:pt x="4802" y="4897"/>
                  </a:lnTo>
                  <a:lnTo>
                    <a:pt x="4653" y="4693"/>
                  </a:lnTo>
                  <a:lnTo>
                    <a:pt x="4489" y="4516"/>
                  </a:lnTo>
                  <a:lnTo>
                    <a:pt x="4299" y="4339"/>
                  </a:lnTo>
                  <a:lnTo>
                    <a:pt x="4095" y="4190"/>
                  </a:lnTo>
                  <a:lnTo>
                    <a:pt x="3877" y="4054"/>
                  </a:lnTo>
                  <a:lnTo>
                    <a:pt x="3646" y="3945"/>
                  </a:lnTo>
                  <a:lnTo>
                    <a:pt x="3401" y="3863"/>
                  </a:lnTo>
                  <a:lnTo>
                    <a:pt x="3156" y="3795"/>
                  </a:lnTo>
                  <a:lnTo>
                    <a:pt x="2898" y="3755"/>
                  </a:lnTo>
                  <a:lnTo>
                    <a:pt x="2626" y="3741"/>
                  </a:lnTo>
                  <a:lnTo>
                    <a:pt x="2476" y="3727"/>
                  </a:lnTo>
                  <a:lnTo>
                    <a:pt x="2327" y="3714"/>
                  </a:lnTo>
                  <a:lnTo>
                    <a:pt x="2177" y="3673"/>
                  </a:lnTo>
                  <a:lnTo>
                    <a:pt x="2041" y="3618"/>
                  </a:lnTo>
                  <a:lnTo>
                    <a:pt x="1918" y="3564"/>
                  </a:lnTo>
                  <a:lnTo>
                    <a:pt x="1796" y="3482"/>
                  </a:lnTo>
                  <a:lnTo>
                    <a:pt x="1674" y="3401"/>
                  </a:lnTo>
                  <a:lnTo>
                    <a:pt x="1565" y="3306"/>
                  </a:lnTo>
                  <a:lnTo>
                    <a:pt x="1470" y="3197"/>
                  </a:lnTo>
                  <a:lnTo>
                    <a:pt x="1388" y="3088"/>
                  </a:lnTo>
                  <a:lnTo>
                    <a:pt x="1306" y="2966"/>
                  </a:lnTo>
                  <a:lnTo>
                    <a:pt x="1252" y="2830"/>
                  </a:lnTo>
                  <a:lnTo>
                    <a:pt x="1198" y="2694"/>
                  </a:lnTo>
                  <a:lnTo>
                    <a:pt x="1157" y="2544"/>
                  </a:lnTo>
                  <a:lnTo>
                    <a:pt x="1143" y="2394"/>
                  </a:lnTo>
                  <a:lnTo>
                    <a:pt x="1130" y="2245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9"/>
            <p:cNvSpPr/>
            <p:nvPr/>
          </p:nvSpPr>
          <p:spPr>
            <a:xfrm>
              <a:off x="2139841" y="2327702"/>
              <a:ext cx="133665" cy="155790"/>
            </a:xfrm>
            <a:custGeom>
              <a:avLst/>
              <a:gdLst/>
              <a:ahLst/>
              <a:cxnLst/>
              <a:rect l="l" t="t" r="r" b="b"/>
              <a:pathLst>
                <a:path w="3782" h="4408" extrusionOk="0">
                  <a:moveTo>
                    <a:pt x="2639" y="1"/>
                  </a:moveTo>
                  <a:lnTo>
                    <a:pt x="2639" y="627"/>
                  </a:lnTo>
                  <a:lnTo>
                    <a:pt x="2626" y="899"/>
                  </a:lnTo>
                  <a:lnTo>
                    <a:pt x="2599" y="1157"/>
                  </a:lnTo>
                  <a:lnTo>
                    <a:pt x="2530" y="1415"/>
                  </a:lnTo>
                  <a:lnTo>
                    <a:pt x="2435" y="1647"/>
                  </a:lnTo>
                  <a:lnTo>
                    <a:pt x="2326" y="1892"/>
                  </a:lnTo>
                  <a:lnTo>
                    <a:pt x="2190" y="2109"/>
                  </a:lnTo>
                  <a:lnTo>
                    <a:pt x="2041" y="2313"/>
                  </a:lnTo>
                  <a:lnTo>
                    <a:pt x="1864" y="2490"/>
                  </a:lnTo>
                  <a:lnTo>
                    <a:pt x="1674" y="2667"/>
                  </a:lnTo>
                  <a:lnTo>
                    <a:pt x="1469" y="2817"/>
                  </a:lnTo>
                  <a:lnTo>
                    <a:pt x="1252" y="2953"/>
                  </a:lnTo>
                  <a:lnTo>
                    <a:pt x="1021" y="3061"/>
                  </a:lnTo>
                  <a:lnTo>
                    <a:pt x="776" y="3157"/>
                  </a:lnTo>
                  <a:lnTo>
                    <a:pt x="531" y="3225"/>
                  </a:lnTo>
                  <a:lnTo>
                    <a:pt x="259" y="3265"/>
                  </a:lnTo>
                  <a:lnTo>
                    <a:pt x="0" y="3279"/>
                  </a:lnTo>
                  <a:lnTo>
                    <a:pt x="0" y="4408"/>
                  </a:lnTo>
                  <a:lnTo>
                    <a:pt x="191" y="4408"/>
                  </a:lnTo>
                  <a:lnTo>
                    <a:pt x="381" y="4394"/>
                  </a:lnTo>
                  <a:lnTo>
                    <a:pt x="572" y="4367"/>
                  </a:lnTo>
                  <a:lnTo>
                    <a:pt x="762" y="4326"/>
                  </a:lnTo>
                  <a:lnTo>
                    <a:pt x="939" y="4286"/>
                  </a:lnTo>
                  <a:lnTo>
                    <a:pt x="1116" y="4245"/>
                  </a:lnTo>
                  <a:lnTo>
                    <a:pt x="1293" y="4177"/>
                  </a:lnTo>
                  <a:lnTo>
                    <a:pt x="1469" y="4109"/>
                  </a:lnTo>
                  <a:lnTo>
                    <a:pt x="1633" y="4041"/>
                  </a:lnTo>
                  <a:lnTo>
                    <a:pt x="1796" y="3946"/>
                  </a:lnTo>
                  <a:lnTo>
                    <a:pt x="1959" y="3864"/>
                  </a:lnTo>
                  <a:lnTo>
                    <a:pt x="2109" y="3769"/>
                  </a:lnTo>
                  <a:lnTo>
                    <a:pt x="2258" y="3660"/>
                  </a:lnTo>
                  <a:lnTo>
                    <a:pt x="2408" y="3537"/>
                  </a:lnTo>
                  <a:lnTo>
                    <a:pt x="2544" y="3429"/>
                  </a:lnTo>
                  <a:lnTo>
                    <a:pt x="2667" y="3293"/>
                  </a:lnTo>
                  <a:lnTo>
                    <a:pt x="2803" y="3170"/>
                  </a:lnTo>
                  <a:lnTo>
                    <a:pt x="2911" y="3034"/>
                  </a:lnTo>
                  <a:lnTo>
                    <a:pt x="3034" y="2885"/>
                  </a:lnTo>
                  <a:lnTo>
                    <a:pt x="3129" y="2735"/>
                  </a:lnTo>
                  <a:lnTo>
                    <a:pt x="3238" y="2585"/>
                  </a:lnTo>
                  <a:lnTo>
                    <a:pt x="3319" y="2422"/>
                  </a:lnTo>
                  <a:lnTo>
                    <a:pt x="3415" y="2259"/>
                  </a:lnTo>
                  <a:lnTo>
                    <a:pt x="3483" y="2096"/>
                  </a:lnTo>
                  <a:lnTo>
                    <a:pt x="3551" y="1919"/>
                  </a:lnTo>
                  <a:lnTo>
                    <a:pt x="3605" y="1742"/>
                  </a:lnTo>
                  <a:lnTo>
                    <a:pt x="3660" y="1565"/>
                  </a:lnTo>
                  <a:lnTo>
                    <a:pt x="3700" y="1388"/>
                  </a:lnTo>
                  <a:lnTo>
                    <a:pt x="3741" y="1198"/>
                  </a:lnTo>
                  <a:lnTo>
                    <a:pt x="3768" y="1007"/>
                  </a:lnTo>
                  <a:lnTo>
                    <a:pt x="3782" y="817"/>
                  </a:lnTo>
                  <a:lnTo>
                    <a:pt x="3782" y="627"/>
                  </a:lnTo>
                  <a:lnTo>
                    <a:pt x="37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9"/>
            <p:cNvSpPr/>
            <p:nvPr/>
          </p:nvSpPr>
          <p:spPr>
            <a:xfrm>
              <a:off x="1591779" y="1921470"/>
              <a:ext cx="503383" cy="187068"/>
            </a:xfrm>
            <a:custGeom>
              <a:avLst/>
              <a:gdLst/>
              <a:ahLst/>
              <a:cxnLst/>
              <a:rect l="l" t="t" r="r" b="b"/>
              <a:pathLst>
                <a:path w="14243" h="5293" extrusionOk="0">
                  <a:moveTo>
                    <a:pt x="0" y="1"/>
                  </a:moveTo>
                  <a:lnTo>
                    <a:pt x="0" y="1130"/>
                  </a:lnTo>
                  <a:lnTo>
                    <a:pt x="8937" y="1130"/>
                  </a:lnTo>
                  <a:lnTo>
                    <a:pt x="9155" y="1143"/>
                  </a:lnTo>
                  <a:lnTo>
                    <a:pt x="9373" y="1157"/>
                  </a:lnTo>
                  <a:lnTo>
                    <a:pt x="9577" y="1184"/>
                  </a:lnTo>
                  <a:lnTo>
                    <a:pt x="9781" y="1211"/>
                  </a:lnTo>
                  <a:lnTo>
                    <a:pt x="9985" y="1266"/>
                  </a:lnTo>
                  <a:lnTo>
                    <a:pt x="10175" y="1320"/>
                  </a:lnTo>
                  <a:lnTo>
                    <a:pt x="10379" y="1388"/>
                  </a:lnTo>
                  <a:lnTo>
                    <a:pt x="10570" y="1456"/>
                  </a:lnTo>
                  <a:lnTo>
                    <a:pt x="10746" y="1538"/>
                  </a:lnTo>
                  <a:lnTo>
                    <a:pt x="10923" y="1633"/>
                  </a:lnTo>
                  <a:lnTo>
                    <a:pt x="11100" y="1742"/>
                  </a:lnTo>
                  <a:lnTo>
                    <a:pt x="11277" y="1837"/>
                  </a:lnTo>
                  <a:lnTo>
                    <a:pt x="11440" y="1959"/>
                  </a:lnTo>
                  <a:lnTo>
                    <a:pt x="11590" y="2082"/>
                  </a:lnTo>
                  <a:lnTo>
                    <a:pt x="11739" y="2218"/>
                  </a:lnTo>
                  <a:lnTo>
                    <a:pt x="11889" y="2354"/>
                  </a:lnTo>
                  <a:lnTo>
                    <a:pt x="12025" y="2504"/>
                  </a:lnTo>
                  <a:lnTo>
                    <a:pt x="12161" y="2653"/>
                  </a:lnTo>
                  <a:lnTo>
                    <a:pt x="12284" y="2803"/>
                  </a:lnTo>
                  <a:lnTo>
                    <a:pt x="12392" y="2966"/>
                  </a:lnTo>
                  <a:lnTo>
                    <a:pt x="12501" y="3143"/>
                  </a:lnTo>
                  <a:lnTo>
                    <a:pt x="12610" y="3320"/>
                  </a:lnTo>
                  <a:lnTo>
                    <a:pt x="12705" y="3497"/>
                  </a:lnTo>
                  <a:lnTo>
                    <a:pt x="12787" y="3673"/>
                  </a:lnTo>
                  <a:lnTo>
                    <a:pt x="12855" y="3864"/>
                  </a:lnTo>
                  <a:lnTo>
                    <a:pt x="12923" y="4054"/>
                  </a:lnTo>
                  <a:lnTo>
                    <a:pt x="12977" y="4258"/>
                  </a:lnTo>
                  <a:lnTo>
                    <a:pt x="13032" y="4462"/>
                  </a:lnTo>
                  <a:lnTo>
                    <a:pt x="13059" y="4666"/>
                  </a:lnTo>
                  <a:lnTo>
                    <a:pt x="13086" y="4870"/>
                  </a:lnTo>
                  <a:lnTo>
                    <a:pt x="13100" y="5088"/>
                  </a:lnTo>
                  <a:lnTo>
                    <a:pt x="13113" y="5292"/>
                  </a:lnTo>
                  <a:lnTo>
                    <a:pt x="14242" y="5292"/>
                  </a:lnTo>
                  <a:lnTo>
                    <a:pt x="14242" y="5020"/>
                  </a:lnTo>
                  <a:lnTo>
                    <a:pt x="14215" y="4762"/>
                  </a:lnTo>
                  <a:lnTo>
                    <a:pt x="14188" y="4489"/>
                  </a:lnTo>
                  <a:lnTo>
                    <a:pt x="14134" y="4231"/>
                  </a:lnTo>
                  <a:lnTo>
                    <a:pt x="14079" y="3973"/>
                  </a:lnTo>
                  <a:lnTo>
                    <a:pt x="14011" y="3728"/>
                  </a:lnTo>
                  <a:lnTo>
                    <a:pt x="13930" y="3483"/>
                  </a:lnTo>
                  <a:lnTo>
                    <a:pt x="13834" y="3238"/>
                  </a:lnTo>
                  <a:lnTo>
                    <a:pt x="13725" y="3007"/>
                  </a:lnTo>
                  <a:lnTo>
                    <a:pt x="13603" y="2776"/>
                  </a:lnTo>
                  <a:lnTo>
                    <a:pt x="13481" y="2544"/>
                  </a:lnTo>
                  <a:lnTo>
                    <a:pt x="13345" y="2340"/>
                  </a:lnTo>
                  <a:lnTo>
                    <a:pt x="13195" y="2123"/>
                  </a:lnTo>
                  <a:lnTo>
                    <a:pt x="13032" y="1932"/>
                  </a:lnTo>
                  <a:lnTo>
                    <a:pt x="12869" y="1728"/>
                  </a:lnTo>
                  <a:lnTo>
                    <a:pt x="12692" y="1551"/>
                  </a:lnTo>
                  <a:lnTo>
                    <a:pt x="12501" y="1375"/>
                  </a:lnTo>
                  <a:lnTo>
                    <a:pt x="12311" y="1211"/>
                  </a:lnTo>
                  <a:lnTo>
                    <a:pt x="12120" y="1048"/>
                  </a:lnTo>
                  <a:lnTo>
                    <a:pt x="11903" y="898"/>
                  </a:lnTo>
                  <a:lnTo>
                    <a:pt x="11685" y="762"/>
                  </a:lnTo>
                  <a:lnTo>
                    <a:pt x="11467" y="640"/>
                  </a:lnTo>
                  <a:lnTo>
                    <a:pt x="11236" y="518"/>
                  </a:lnTo>
                  <a:lnTo>
                    <a:pt x="11005" y="409"/>
                  </a:lnTo>
                  <a:lnTo>
                    <a:pt x="10760" y="314"/>
                  </a:lnTo>
                  <a:lnTo>
                    <a:pt x="10515" y="232"/>
                  </a:lnTo>
                  <a:lnTo>
                    <a:pt x="10270" y="164"/>
                  </a:lnTo>
                  <a:lnTo>
                    <a:pt x="10012" y="96"/>
                  </a:lnTo>
                  <a:lnTo>
                    <a:pt x="9754" y="55"/>
                  </a:lnTo>
                  <a:lnTo>
                    <a:pt x="9481" y="28"/>
                  </a:lnTo>
                  <a:lnTo>
                    <a:pt x="92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9"/>
            <p:cNvSpPr/>
            <p:nvPr/>
          </p:nvSpPr>
          <p:spPr>
            <a:xfrm>
              <a:off x="2041765" y="1881109"/>
              <a:ext cx="298573" cy="147131"/>
            </a:xfrm>
            <a:custGeom>
              <a:avLst/>
              <a:gdLst/>
              <a:ahLst/>
              <a:cxnLst/>
              <a:rect l="l" t="t" r="r" b="b"/>
              <a:pathLst>
                <a:path w="8448" h="4163" extrusionOk="0">
                  <a:moveTo>
                    <a:pt x="7319" y="0"/>
                  </a:moveTo>
                  <a:lnTo>
                    <a:pt x="7305" y="313"/>
                  </a:lnTo>
                  <a:lnTo>
                    <a:pt x="7251" y="612"/>
                  </a:lnTo>
                  <a:lnTo>
                    <a:pt x="7183" y="898"/>
                  </a:lnTo>
                  <a:lnTo>
                    <a:pt x="7074" y="1183"/>
                  </a:lnTo>
                  <a:lnTo>
                    <a:pt x="6951" y="1442"/>
                  </a:lnTo>
                  <a:lnTo>
                    <a:pt x="6802" y="1687"/>
                  </a:lnTo>
                  <a:lnTo>
                    <a:pt x="6625" y="1932"/>
                  </a:lnTo>
                  <a:lnTo>
                    <a:pt x="6421" y="2136"/>
                  </a:lnTo>
                  <a:lnTo>
                    <a:pt x="6217" y="2340"/>
                  </a:lnTo>
                  <a:lnTo>
                    <a:pt x="5986" y="2517"/>
                  </a:lnTo>
                  <a:lnTo>
                    <a:pt x="5727" y="2666"/>
                  </a:lnTo>
                  <a:lnTo>
                    <a:pt x="5469" y="2789"/>
                  </a:lnTo>
                  <a:lnTo>
                    <a:pt x="5183" y="2897"/>
                  </a:lnTo>
                  <a:lnTo>
                    <a:pt x="4897" y="2965"/>
                  </a:lnTo>
                  <a:lnTo>
                    <a:pt x="4598" y="3006"/>
                  </a:lnTo>
                  <a:lnTo>
                    <a:pt x="4285" y="3033"/>
                  </a:lnTo>
                  <a:lnTo>
                    <a:pt x="0" y="3033"/>
                  </a:lnTo>
                  <a:lnTo>
                    <a:pt x="0" y="4162"/>
                  </a:lnTo>
                  <a:lnTo>
                    <a:pt x="4503" y="4162"/>
                  </a:lnTo>
                  <a:lnTo>
                    <a:pt x="4707" y="4149"/>
                  </a:lnTo>
                  <a:lnTo>
                    <a:pt x="4925" y="4122"/>
                  </a:lnTo>
                  <a:lnTo>
                    <a:pt x="5129" y="4081"/>
                  </a:lnTo>
                  <a:lnTo>
                    <a:pt x="5333" y="4026"/>
                  </a:lnTo>
                  <a:lnTo>
                    <a:pt x="5523" y="3972"/>
                  </a:lnTo>
                  <a:lnTo>
                    <a:pt x="5714" y="3918"/>
                  </a:lnTo>
                  <a:lnTo>
                    <a:pt x="5904" y="3836"/>
                  </a:lnTo>
                  <a:lnTo>
                    <a:pt x="6094" y="3754"/>
                  </a:lnTo>
                  <a:lnTo>
                    <a:pt x="6271" y="3659"/>
                  </a:lnTo>
                  <a:lnTo>
                    <a:pt x="6448" y="3564"/>
                  </a:lnTo>
                  <a:lnTo>
                    <a:pt x="6611" y="3455"/>
                  </a:lnTo>
                  <a:lnTo>
                    <a:pt x="6775" y="3333"/>
                  </a:lnTo>
                  <a:lnTo>
                    <a:pt x="6938" y="3210"/>
                  </a:lnTo>
                  <a:lnTo>
                    <a:pt x="7087" y="3088"/>
                  </a:lnTo>
                  <a:lnTo>
                    <a:pt x="7237" y="2938"/>
                  </a:lnTo>
                  <a:lnTo>
                    <a:pt x="7373" y="2802"/>
                  </a:lnTo>
                  <a:lnTo>
                    <a:pt x="7496" y="2653"/>
                  </a:lnTo>
                  <a:lnTo>
                    <a:pt x="7618" y="2489"/>
                  </a:lnTo>
                  <a:lnTo>
                    <a:pt x="7740" y="2326"/>
                  </a:lnTo>
                  <a:lnTo>
                    <a:pt x="7849" y="2163"/>
                  </a:lnTo>
                  <a:lnTo>
                    <a:pt x="7944" y="1986"/>
                  </a:lnTo>
                  <a:lnTo>
                    <a:pt x="8040" y="1809"/>
                  </a:lnTo>
                  <a:lnTo>
                    <a:pt x="8121" y="1619"/>
                  </a:lnTo>
                  <a:lnTo>
                    <a:pt x="8203" y="1428"/>
                  </a:lnTo>
                  <a:lnTo>
                    <a:pt x="8257" y="1238"/>
                  </a:lnTo>
                  <a:lnTo>
                    <a:pt x="8325" y="1034"/>
                  </a:lnTo>
                  <a:lnTo>
                    <a:pt x="8366" y="843"/>
                  </a:lnTo>
                  <a:lnTo>
                    <a:pt x="8407" y="639"/>
                  </a:lnTo>
                  <a:lnTo>
                    <a:pt x="8434" y="422"/>
                  </a:lnTo>
                  <a:lnTo>
                    <a:pt x="8448" y="218"/>
                  </a:lnTo>
                  <a:lnTo>
                    <a:pt x="844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9"/>
            <p:cNvSpPr/>
            <p:nvPr/>
          </p:nvSpPr>
          <p:spPr>
            <a:xfrm>
              <a:off x="2499456" y="2274334"/>
              <a:ext cx="140416" cy="163989"/>
            </a:xfrm>
            <a:custGeom>
              <a:avLst/>
              <a:gdLst/>
              <a:ahLst/>
              <a:cxnLst/>
              <a:rect l="l" t="t" r="r" b="b"/>
              <a:pathLst>
                <a:path w="3973" h="4640" extrusionOk="0">
                  <a:moveTo>
                    <a:pt x="0" y="1"/>
                  </a:moveTo>
                  <a:lnTo>
                    <a:pt x="0" y="667"/>
                  </a:lnTo>
                  <a:lnTo>
                    <a:pt x="0" y="871"/>
                  </a:lnTo>
                  <a:lnTo>
                    <a:pt x="14" y="1076"/>
                  </a:lnTo>
                  <a:lnTo>
                    <a:pt x="41" y="1266"/>
                  </a:lnTo>
                  <a:lnTo>
                    <a:pt x="82" y="1470"/>
                  </a:lnTo>
                  <a:lnTo>
                    <a:pt x="123" y="1660"/>
                  </a:lnTo>
                  <a:lnTo>
                    <a:pt x="177" y="1851"/>
                  </a:lnTo>
                  <a:lnTo>
                    <a:pt x="245" y="2028"/>
                  </a:lnTo>
                  <a:lnTo>
                    <a:pt x="313" y="2205"/>
                  </a:lnTo>
                  <a:lnTo>
                    <a:pt x="395" y="2381"/>
                  </a:lnTo>
                  <a:lnTo>
                    <a:pt x="476" y="2558"/>
                  </a:lnTo>
                  <a:lnTo>
                    <a:pt x="571" y="2721"/>
                  </a:lnTo>
                  <a:lnTo>
                    <a:pt x="680" y="2885"/>
                  </a:lnTo>
                  <a:lnTo>
                    <a:pt x="789" y="3048"/>
                  </a:lnTo>
                  <a:lnTo>
                    <a:pt x="912" y="3197"/>
                  </a:lnTo>
                  <a:lnTo>
                    <a:pt x="1034" y="3334"/>
                  </a:lnTo>
                  <a:lnTo>
                    <a:pt x="1170" y="3470"/>
                  </a:lnTo>
                  <a:lnTo>
                    <a:pt x="1306" y="3606"/>
                  </a:lnTo>
                  <a:lnTo>
                    <a:pt x="1442" y="3728"/>
                  </a:lnTo>
                  <a:lnTo>
                    <a:pt x="1605" y="3850"/>
                  </a:lnTo>
                  <a:lnTo>
                    <a:pt x="1755" y="3959"/>
                  </a:lnTo>
                  <a:lnTo>
                    <a:pt x="1918" y="4068"/>
                  </a:lnTo>
                  <a:lnTo>
                    <a:pt x="2081" y="4163"/>
                  </a:lnTo>
                  <a:lnTo>
                    <a:pt x="2258" y="4245"/>
                  </a:lnTo>
                  <a:lnTo>
                    <a:pt x="2435" y="4327"/>
                  </a:lnTo>
                  <a:lnTo>
                    <a:pt x="2612" y="4395"/>
                  </a:lnTo>
                  <a:lnTo>
                    <a:pt x="2789" y="4463"/>
                  </a:lnTo>
                  <a:lnTo>
                    <a:pt x="2979" y="4517"/>
                  </a:lnTo>
                  <a:lnTo>
                    <a:pt x="3170" y="4558"/>
                  </a:lnTo>
                  <a:lnTo>
                    <a:pt x="3374" y="4599"/>
                  </a:lnTo>
                  <a:lnTo>
                    <a:pt x="3564" y="4626"/>
                  </a:lnTo>
                  <a:lnTo>
                    <a:pt x="3768" y="4639"/>
                  </a:lnTo>
                  <a:lnTo>
                    <a:pt x="3972" y="4639"/>
                  </a:lnTo>
                  <a:lnTo>
                    <a:pt x="3972" y="3510"/>
                  </a:lnTo>
                  <a:lnTo>
                    <a:pt x="3686" y="3497"/>
                  </a:lnTo>
                  <a:lnTo>
                    <a:pt x="3401" y="3442"/>
                  </a:lnTo>
                  <a:lnTo>
                    <a:pt x="3129" y="3374"/>
                  </a:lnTo>
                  <a:lnTo>
                    <a:pt x="2870" y="3279"/>
                  </a:lnTo>
                  <a:lnTo>
                    <a:pt x="2625" y="3157"/>
                  </a:lnTo>
                  <a:lnTo>
                    <a:pt x="2394" y="3021"/>
                  </a:lnTo>
                  <a:lnTo>
                    <a:pt x="2177" y="2857"/>
                  </a:lnTo>
                  <a:lnTo>
                    <a:pt x="1973" y="2667"/>
                  </a:lnTo>
                  <a:lnTo>
                    <a:pt x="1782" y="2477"/>
                  </a:lnTo>
                  <a:lnTo>
                    <a:pt x="1619" y="2245"/>
                  </a:lnTo>
                  <a:lnTo>
                    <a:pt x="1483" y="2014"/>
                  </a:lnTo>
                  <a:lnTo>
                    <a:pt x="1360" y="1769"/>
                  </a:lnTo>
                  <a:lnTo>
                    <a:pt x="1265" y="1511"/>
                  </a:lnTo>
                  <a:lnTo>
                    <a:pt x="1197" y="1239"/>
                  </a:lnTo>
                  <a:lnTo>
                    <a:pt x="1156" y="953"/>
                  </a:lnTo>
                  <a:lnTo>
                    <a:pt x="1129" y="667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9"/>
            <p:cNvSpPr/>
            <p:nvPr/>
          </p:nvSpPr>
          <p:spPr>
            <a:xfrm>
              <a:off x="2457610" y="1856086"/>
              <a:ext cx="175511" cy="140416"/>
            </a:xfrm>
            <a:custGeom>
              <a:avLst/>
              <a:gdLst/>
              <a:ahLst/>
              <a:cxnLst/>
              <a:rect l="l" t="t" r="r" b="b"/>
              <a:pathLst>
                <a:path w="4966" h="3973" extrusionOk="0">
                  <a:moveTo>
                    <a:pt x="3837" y="1"/>
                  </a:moveTo>
                  <a:lnTo>
                    <a:pt x="3823" y="286"/>
                  </a:lnTo>
                  <a:lnTo>
                    <a:pt x="3782" y="572"/>
                  </a:lnTo>
                  <a:lnTo>
                    <a:pt x="3701" y="844"/>
                  </a:lnTo>
                  <a:lnTo>
                    <a:pt x="3605" y="1103"/>
                  </a:lnTo>
                  <a:lnTo>
                    <a:pt x="3497" y="1347"/>
                  </a:lnTo>
                  <a:lnTo>
                    <a:pt x="3347" y="1579"/>
                  </a:lnTo>
                  <a:lnTo>
                    <a:pt x="3184" y="1810"/>
                  </a:lnTo>
                  <a:lnTo>
                    <a:pt x="3007" y="2000"/>
                  </a:lnTo>
                  <a:lnTo>
                    <a:pt x="2803" y="2191"/>
                  </a:lnTo>
                  <a:lnTo>
                    <a:pt x="2585" y="2354"/>
                  </a:lnTo>
                  <a:lnTo>
                    <a:pt x="2340" y="2490"/>
                  </a:lnTo>
                  <a:lnTo>
                    <a:pt x="2096" y="2612"/>
                  </a:lnTo>
                  <a:lnTo>
                    <a:pt x="1837" y="2708"/>
                  </a:lnTo>
                  <a:lnTo>
                    <a:pt x="1565" y="2776"/>
                  </a:lnTo>
                  <a:lnTo>
                    <a:pt x="1279" y="2830"/>
                  </a:lnTo>
                  <a:lnTo>
                    <a:pt x="994" y="2844"/>
                  </a:lnTo>
                  <a:lnTo>
                    <a:pt x="1" y="2844"/>
                  </a:lnTo>
                  <a:lnTo>
                    <a:pt x="1" y="3973"/>
                  </a:lnTo>
                  <a:lnTo>
                    <a:pt x="1198" y="3973"/>
                  </a:lnTo>
                  <a:lnTo>
                    <a:pt x="1402" y="3959"/>
                  </a:lnTo>
                  <a:lnTo>
                    <a:pt x="1606" y="3932"/>
                  </a:lnTo>
                  <a:lnTo>
                    <a:pt x="1796" y="3891"/>
                  </a:lnTo>
                  <a:lnTo>
                    <a:pt x="1987" y="3850"/>
                  </a:lnTo>
                  <a:lnTo>
                    <a:pt x="2177" y="3796"/>
                  </a:lnTo>
                  <a:lnTo>
                    <a:pt x="2354" y="3728"/>
                  </a:lnTo>
                  <a:lnTo>
                    <a:pt x="2544" y="3660"/>
                  </a:lnTo>
                  <a:lnTo>
                    <a:pt x="2721" y="3578"/>
                  </a:lnTo>
                  <a:lnTo>
                    <a:pt x="2884" y="3497"/>
                  </a:lnTo>
                  <a:lnTo>
                    <a:pt x="3061" y="3401"/>
                  </a:lnTo>
                  <a:lnTo>
                    <a:pt x="3211" y="3293"/>
                  </a:lnTo>
                  <a:lnTo>
                    <a:pt x="3374" y="3184"/>
                  </a:lnTo>
                  <a:lnTo>
                    <a:pt x="3524" y="3061"/>
                  </a:lnTo>
                  <a:lnTo>
                    <a:pt x="3673" y="2939"/>
                  </a:lnTo>
                  <a:lnTo>
                    <a:pt x="3809" y="2803"/>
                  </a:lnTo>
                  <a:lnTo>
                    <a:pt x="3932" y="2667"/>
                  </a:lnTo>
                  <a:lnTo>
                    <a:pt x="4068" y="2531"/>
                  </a:lnTo>
                  <a:lnTo>
                    <a:pt x="4177" y="2381"/>
                  </a:lnTo>
                  <a:lnTo>
                    <a:pt x="4286" y="2218"/>
                  </a:lnTo>
                  <a:lnTo>
                    <a:pt x="4394" y="2055"/>
                  </a:lnTo>
                  <a:lnTo>
                    <a:pt x="4490" y="1891"/>
                  </a:lnTo>
                  <a:lnTo>
                    <a:pt x="4585" y="1715"/>
                  </a:lnTo>
                  <a:lnTo>
                    <a:pt x="4653" y="1551"/>
                  </a:lnTo>
                  <a:lnTo>
                    <a:pt x="4734" y="1361"/>
                  </a:lnTo>
                  <a:lnTo>
                    <a:pt x="4789" y="1184"/>
                  </a:lnTo>
                  <a:lnTo>
                    <a:pt x="4843" y="994"/>
                  </a:lnTo>
                  <a:lnTo>
                    <a:pt x="4884" y="803"/>
                  </a:lnTo>
                  <a:lnTo>
                    <a:pt x="4925" y="599"/>
                  </a:lnTo>
                  <a:lnTo>
                    <a:pt x="4952" y="409"/>
                  </a:lnTo>
                  <a:lnTo>
                    <a:pt x="4966" y="205"/>
                  </a:lnTo>
                  <a:lnTo>
                    <a:pt x="49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9"/>
            <p:cNvSpPr/>
            <p:nvPr/>
          </p:nvSpPr>
          <p:spPr>
            <a:xfrm>
              <a:off x="2566254" y="2088784"/>
              <a:ext cx="203891" cy="39937"/>
            </a:xfrm>
            <a:custGeom>
              <a:avLst/>
              <a:gdLst/>
              <a:ahLst/>
              <a:cxnLst/>
              <a:rect l="l" t="t" r="r" b="b"/>
              <a:pathLst>
                <a:path w="5769" h="1130" extrusionOk="0">
                  <a:moveTo>
                    <a:pt x="1" y="0"/>
                  </a:moveTo>
                  <a:lnTo>
                    <a:pt x="1" y="1129"/>
                  </a:lnTo>
                  <a:lnTo>
                    <a:pt x="5768" y="1129"/>
                  </a:lnTo>
                  <a:lnTo>
                    <a:pt x="5741" y="558"/>
                  </a:lnTo>
                  <a:lnTo>
                    <a:pt x="571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9"/>
            <p:cNvSpPr/>
            <p:nvPr/>
          </p:nvSpPr>
          <p:spPr>
            <a:xfrm>
              <a:off x="1550427" y="1547931"/>
              <a:ext cx="197140" cy="102423"/>
            </a:xfrm>
            <a:custGeom>
              <a:avLst/>
              <a:gdLst/>
              <a:ahLst/>
              <a:cxnLst/>
              <a:rect l="l" t="t" r="r" b="b"/>
              <a:pathLst>
                <a:path w="5578" h="2898" extrusionOk="0">
                  <a:moveTo>
                    <a:pt x="2041" y="0"/>
                  </a:moveTo>
                  <a:lnTo>
                    <a:pt x="1511" y="273"/>
                  </a:lnTo>
                  <a:lnTo>
                    <a:pt x="1007" y="545"/>
                  </a:lnTo>
                  <a:lnTo>
                    <a:pt x="504" y="844"/>
                  </a:lnTo>
                  <a:lnTo>
                    <a:pt x="1" y="1143"/>
                  </a:lnTo>
                  <a:lnTo>
                    <a:pt x="2694" y="1143"/>
                  </a:lnTo>
                  <a:lnTo>
                    <a:pt x="2871" y="1157"/>
                  </a:lnTo>
                  <a:lnTo>
                    <a:pt x="3048" y="1184"/>
                  </a:lnTo>
                  <a:lnTo>
                    <a:pt x="3211" y="1225"/>
                  </a:lnTo>
                  <a:lnTo>
                    <a:pt x="3374" y="1279"/>
                  </a:lnTo>
                  <a:lnTo>
                    <a:pt x="3524" y="1361"/>
                  </a:lnTo>
                  <a:lnTo>
                    <a:pt x="3673" y="1442"/>
                  </a:lnTo>
                  <a:lnTo>
                    <a:pt x="3796" y="1538"/>
                  </a:lnTo>
                  <a:lnTo>
                    <a:pt x="3932" y="1660"/>
                  </a:lnTo>
                  <a:lnTo>
                    <a:pt x="4041" y="1782"/>
                  </a:lnTo>
                  <a:lnTo>
                    <a:pt x="4136" y="1918"/>
                  </a:lnTo>
                  <a:lnTo>
                    <a:pt x="4231" y="2054"/>
                  </a:lnTo>
                  <a:lnTo>
                    <a:pt x="4299" y="2218"/>
                  </a:lnTo>
                  <a:lnTo>
                    <a:pt x="4353" y="2367"/>
                  </a:lnTo>
                  <a:lnTo>
                    <a:pt x="4408" y="2544"/>
                  </a:lnTo>
                  <a:lnTo>
                    <a:pt x="4435" y="2721"/>
                  </a:lnTo>
                  <a:lnTo>
                    <a:pt x="4435" y="2898"/>
                  </a:lnTo>
                  <a:lnTo>
                    <a:pt x="5578" y="2898"/>
                  </a:lnTo>
                  <a:lnTo>
                    <a:pt x="5564" y="2599"/>
                  </a:lnTo>
                  <a:lnTo>
                    <a:pt x="5510" y="2313"/>
                  </a:lnTo>
                  <a:lnTo>
                    <a:pt x="5442" y="2041"/>
                  </a:lnTo>
                  <a:lnTo>
                    <a:pt x="5346" y="1769"/>
                  </a:lnTo>
                  <a:lnTo>
                    <a:pt x="5224" y="1524"/>
                  </a:lnTo>
                  <a:lnTo>
                    <a:pt x="5074" y="1279"/>
                  </a:lnTo>
                  <a:lnTo>
                    <a:pt x="4911" y="1061"/>
                  </a:lnTo>
                  <a:lnTo>
                    <a:pt x="4734" y="857"/>
                  </a:lnTo>
                  <a:lnTo>
                    <a:pt x="4517" y="667"/>
                  </a:lnTo>
                  <a:lnTo>
                    <a:pt x="4299" y="504"/>
                  </a:lnTo>
                  <a:lnTo>
                    <a:pt x="4068" y="354"/>
                  </a:lnTo>
                  <a:lnTo>
                    <a:pt x="3809" y="232"/>
                  </a:lnTo>
                  <a:lnTo>
                    <a:pt x="3551" y="137"/>
                  </a:lnTo>
                  <a:lnTo>
                    <a:pt x="3265" y="69"/>
                  </a:lnTo>
                  <a:lnTo>
                    <a:pt x="2980" y="2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9"/>
            <p:cNvSpPr/>
            <p:nvPr/>
          </p:nvSpPr>
          <p:spPr>
            <a:xfrm>
              <a:off x="1335542" y="2398847"/>
              <a:ext cx="40396" cy="136599"/>
            </a:xfrm>
            <a:custGeom>
              <a:avLst/>
              <a:gdLst/>
              <a:ahLst/>
              <a:cxnLst/>
              <a:rect l="l" t="t" r="r" b="b"/>
              <a:pathLst>
                <a:path w="1143" h="3865" extrusionOk="0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6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6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29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9"/>
            <p:cNvSpPr/>
            <p:nvPr/>
          </p:nvSpPr>
          <p:spPr>
            <a:xfrm>
              <a:off x="1412449" y="2398847"/>
              <a:ext cx="40432" cy="136599"/>
            </a:xfrm>
            <a:custGeom>
              <a:avLst/>
              <a:gdLst/>
              <a:ahLst/>
              <a:cxnLst/>
              <a:rect l="l" t="t" r="r" b="b"/>
              <a:pathLst>
                <a:path w="1144" h="3865" extrusionOk="0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7" y="3850"/>
                  </a:lnTo>
                  <a:lnTo>
                    <a:pt x="586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7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9"/>
            <p:cNvSpPr/>
            <p:nvPr/>
          </p:nvSpPr>
          <p:spPr>
            <a:xfrm>
              <a:off x="1489850" y="2398847"/>
              <a:ext cx="39937" cy="136599"/>
            </a:xfrm>
            <a:custGeom>
              <a:avLst/>
              <a:gdLst/>
              <a:ahLst/>
              <a:cxnLst/>
              <a:rect l="l" t="t" r="r" b="b"/>
              <a:pathLst>
                <a:path w="1130" h="3865" extrusionOk="0">
                  <a:moveTo>
                    <a:pt x="1" y="1"/>
                  </a:moveTo>
                  <a:lnTo>
                    <a:pt x="1" y="3306"/>
                  </a:lnTo>
                  <a:lnTo>
                    <a:pt x="1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64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6" y="3864"/>
                  </a:lnTo>
                  <a:lnTo>
                    <a:pt x="694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34" y="3606"/>
                  </a:lnTo>
                  <a:lnTo>
                    <a:pt x="1089" y="3510"/>
                  </a:lnTo>
                  <a:lnTo>
                    <a:pt x="1116" y="3415"/>
                  </a:lnTo>
                  <a:lnTo>
                    <a:pt x="1130" y="3306"/>
                  </a:lnTo>
                  <a:lnTo>
                    <a:pt x="113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9"/>
            <p:cNvSpPr/>
            <p:nvPr/>
          </p:nvSpPr>
          <p:spPr>
            <a:xfrm>
              <a:off x="1566791" y="2398847"/>
              <a:ext cx="39937" cy="136599"/>
            </a:xfrm>
            <a:custGeom>
              <a:avLst/>
              <a:gdLst/>
              <a:ahLst/>
              <a:cxnLst/>
              <a:rect l="l" t="t" r="r" b="b"/>
              <a:pathLst>
                <a:path w="1130" h="3865" extrusionOk="0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5" y="3619"/>
                  </a:lnTo>
                  <a:lnTo>
                    <a:pt x="163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7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79" y="3687"/>
                  </a:lnTo>
                  <a:lnTo>
                    <a:pt x="1048" y="3606"/>
                  </a:lnTo>
                  <a:lnTo>
                    <a:pt x="1088" y="3510"/>
                  </a:lnTo>
                  <a:lnTo>
                    <a:pt x="1129" y="3415"/>
                  </a:lnTo>
                  <a:lnTo>
                    <a:pt x="1129" y="3306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9"/>
            <p:cNvSpPr/>
            <p:nvPr/>
          </p:nvSpPr>
          <p:spPr>
            <a:xfrm>
              <a:off x="1643697" y="2398847"/>
              <a:ext cx="40432" cy="136599"/>
            </a:xfrm>
            <a:custGeom>
              <a:avLst/>
              <a:gdLst/>
              <a:ahLst/>
              <a:cxnLst/>
              <a:rect l="l" t="t" r="r" b="b"/>
              <a:pathLst>
                <a:path w="1144" h="3865" extrusionOk="0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089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9"/>
            <p:cNvSpPr/>
            <p:nvPr/>
          </p:nvSpPr>
          <p:spPr>
            <a:xfrm>
              <a:off x="3336447" y="4559360"/>
              <a:ext cx="1235538" cy="146671"/>
            </a:xfrm>
            <a:custGeom>
              <a:avLst/>
              <a:gdLst/>
              <a:ahLst/>
              <a:cxnLst/>
              <a:rect l="l" t="t" r="r" b="b"/>
              <a:pathLst>
                <a:path w="34959" h="4150" extrusionOk="0">
                  <a:moveTo>
                    <a:pt x="17480" y="1"/>
                  </a:moveTo>
                  <a:lnTo>
                    <a:pt x="15698" y="14"/>
                  </a:lnTo>
                  <a:lnTo>
                    <a:pt x="13957" y="42"/>
                  </a:lnTo>
                  <a:lnTo>
                    <a:pt x="12283" y="96"/>
                  </a:lnTo>
                  <a:lnTo>
                    <a:pt x="10678" y="164"/>
                  </a:lnTo>
                  <a:lnTo>
                    <a:pt x="9155" y="246"/>
                  </a:lnTo>
                  <a:lnTo>
                    <a:pt x="7713" y="354"/>
                  </a:lnTo>
                  <a:lnTo>
                    <a:pt x="6366" y="477"/>
                  </a:lnTo>
                  <a:lnTo>
                    <a:pt x="5128" y="613"/>
                  </a:lnTo>
                  <a:lnTo>
                    <a:pt x="3999" y="762"/>
                  </a:lnTo>
                  <a:lnTo>
                    <a:pt x="2993" y="912"/>
                  </a:lnTo>
                  <a:lnTo>
                    <a:pt x="2530" y="994"/>
                  </a:lnTo>
                  <a:lnTo>
                    <a:pt x="2109" y="1089"/>
                  </a:lnTo>
                  <a:lnTo>
                    <a:pt x="1728" y="1171"/>
                  </a:lnTo>
                  <a:lnTo>
                    <a:pt x="1374" y="1266"/>
                  </a:lnTo>
                  <a:lnTo>
                    <a:pt x="1061" y="1361"/>
                  </a:lnTo>
                  <a:lnTo>
                    <a:pt x="789" y="1456"/>
                  </a:lnTo>
                  <a:lnTo>
                    <a:pt x="558" y="1551"/>
                  </a:lnTo>
                  <a:lnTo>
                    <a:pt x="354" y="1660"/>
                  </a:lnTo>
                  <a:lnTo>
                    <a:pt x="204" y="1755"/>
                  </a:lnTo>
                  <a:lnTo>
                    <a:pt x="96" y="1864"/>
                  </a:lnTo>
                  <a:lnTo>
                    <a:pt x="55" y="1919"/>
                  </a:lnTo>
                  <a:lnTo>
                    <a:pt x="28" y="1973"/>
                  </a:lnTo>
                  <a:lnTo>
                    <a:pt x="14" y="2027"/>
                  </a:lnTo>
                  <a:lnTo>
                    <a:pt x="0" y="2082"/>
                  </a:lnTo>
                  <a:lnTo>
                    <a:pt x="14" y="2123"/>
                  </a:lnTo>
                  <a:lnTo>
                    <a:pt x="28" y="2177"/>
                  </a:lnTo>
                  <a:lnTo>
                    <a:pt x="55" y="2232"/>
                  </a:lnTo>
                  <a:lnTo>
                    <a:pt x="96" y="2286"/>
                  </a:lnTo>
                  <a:lnTo>
                    <a:pt x="204" y="2395"/>
                  </a:lnTo>
                  <a:lnTo>
                    <a:pt x="354" y="2490"/>
                  </a:lnTo>
                  <a:lnTo>
                    <a:pt x="558" y="2599"/>
                  </a:lnTo>
                  <a:lnTo>
                    <a:pt x="789" y="2694"/>
                  </a:lnTo>
                  <a:lnTo>
                    <a:pt x="1061" y="2789"/>
                  </a:lnTo>
                  <a:lnTo>
                    <a:pt x="1374" y="2884"/>
                  </a:lnTo>
                  <a:lnTo>
                    <a:pt x="1728" y="2980"/>
                  </a:lnTo>
                  <a:lnTo>
                    <a:pt x="2109" y="3061"/>
                  </a:lnTo>
                  <a:lnTo>
                    <a:pt x="2530" y="3156"/>
                  </a:lnTo>
                  <a:lnTo>
                    <a:pt x="2993" y="3238"/>
                  </a:lnTo>
                  <a:lnTo>
                    <a:pt x="3999" y="3401"/>
                  </a:lnTo>
                  <a:lnTo>
                    <a:pt x="5128" y="3537"/>
                  </a:lnTo>
                  <a:lnTo>
                    <a:pt x="6366" y="3673"/>
                  </a:lnTo>
                  <a:lnTo>
                    <a:pt x="7713" y="3796"/>
                  </a:lnTo>
                  <a:lnTo>
                    <a:pt x="9155" y="3905"/>
                  </a:lnTo>
                  <a:lnTo>
                    <a:pt x="10678" y="3986"/>
                  </a:lnTo>
                  <a:lnTo>
                    <a:pt x="12283" y="4054"/>
                  </a:lnTo>
                  <a:lnTo>
                    <a:pt x="13957" y="4109"/>
                  </a:lnTo>
                  <a:lnTo>
                    <a:pt x="15698" y="4136"/>
                  </a:lnTo>
                  <a:lnTo>
                    <a:pt x="17480" y="4149"/>
                  </a:lnTo>
                  <a:lnTo>
                    <a:pt x="19262" y="4136"/>
                  </a:lnTo>
                  <a:lnTo>
                    <a:pt x="21003" y="4109"/>
                  </a:lnTo>
                  <a:lnTo>
                    <a:pt x="22676" y="4054"/>
                  </a:lnTo>
                  <a:lnTo>
                    <a:pt x="24281" y="3986"/>
                  </a:lnTo>
                  <a:lnTo>
                    <a:pt x="25804" y="3905"/>
                  </a:lnTo>
                  <a:lnTo>
                    <a:pt x="27246" y="3796"/>
                  </a:lnTo>
                  <a:lnTo>
                    <a:pt x="28593" y="3673"/>
                  </a:lnTo>
                  <a:lnTo>
                    <a:pt x="29831" y="3537"/>
                  </a:lnTo>
                  <a:lnTo>
                    <a:pt x="30960" y="3401"/>
                  </a:lnTo>
                  <a:lnTo>
                    <a:pt x="31966" y="3238"/>
                  </a:lnTo>
                  <a:lnTo>
                    <a:pt x="32429" y="3156"/>
                  </a:lnTo>
                  <a:lnTo>
                    <a:pt x="32851" y="3061"/>
                  </a:lnTo>
                  <a:lnTo>
                    <a:pt x="33231" y="2980"/>
                  </a:lnTo>
                  <a:lnTo>
                    <a:pt x="33585" y="2884"/>
                  </a:lnTo>
                  <a:lnTo>
                    <a:pt x="33898" y="2789"/>
                  </a:lnTo>
                  <a:lnTo>
                    <a:pt x="34170" y="2694"/>
                  </a:lnTo>
                  <a:lnTo>
                    <a:pt x="34401" y="2599"/>
                  </a:lnTo>
                  <a:lnTo>
                    <a:pt x="34605" y="2490"/>
                  </a:lnTo>
                  <a:lnTo>
                    <a:pt x="34755" y="2395"/>
                  </a:lnTo>
                  <a:lnTo>
                    <a:pt x="34864" y="2286"/>
                  </a:lnTo>
                  <a:lnTo>
                    <a:pt x="34905" y="2232"/>
                  </a:lnTo>
                  <a:lnTo>
                    <a:pt x="34932" y="2177"/>
                  </a:lnTo>
                  <a:lnTo>
                    <a:pt x="34945" y="2123"/>
                  </a:lnTo>
                  <a:lnTo>
                    <a:pt x="34959" y="2082"/>
                  </a:lnTo>
                  <a:lnTo>
                    <a:pt x="34945" y="2027"/>
                  </a:lnTo>
                  <a:lnTo>
                    <a:pt x="34932" y="1973"/>
                  </a:lnTo>
                  <a:lnTo>
                    <a:pt x="34905" y="1919"/>
                  </a:lnTo>
                  <a:lnTo>
                    <a:pt x="34864" y="1864"/>
                  </a:lnTo>
                  <a:lnTo>
                    <a:pt x="34755" y="1755"/>
                  </a:lnTo>
                  <a:lnTo>
                    <a:pt x="34605" y="1660"/>
                  </a:lnTo>
                  <a:lnTo>
                    <a:pt x="34401" y="1551"/>
                  </a:lnTo>
                  <a:lnTo>
                    <a:pt x="34170" y="1456"/>
                  </a:lnTo>
                  <a:lnTo>
                    <a:pt x="33898" y="1361"/>
                  </a:lnTo>
                  <a:lnTo>
                    <a:pt x="33585" y="1266"/>
                  </a:lnTo>
                  <a:lnTo>
                    <a:pt x="33231" y="1171"/>
                  </a:lnTo>
                  <a:lnTo>
                    <a:pt x="32851" y="1089"/>
                  </a:lnTo>
                  <a:lnTo>
                    <a:pt x="32429" y="994"/>
                  </a:lnTo>
                  <a:lnTo>
                    <a:pt x="31966" y="912"/>
                  </a:lnTo>
                  <a:lnTo>
                    <a:pt x="30960" y="762"/>
                  </a:lnTo>
                  <a:lnTo>
                    <a:pt x="29831" y="613"/>
                  </a:lnTo>
                  <a:lnTo>
                    <a:pt x="28593" y="477"/>
                  </a:lnTo>
                  <a:lnTo>
                    <a:pt x="27246" y="354"/>
                  </a:lnTo>
                  <a:lnTo>
                    <a:pt x="25804" y="246"/>
                  </a:lnTo>
                  <a:lnTo>
                    <a:pt x="24281" y="164"/>
                  </a:lnTo>
                  <a:lnTo>
                    <a:pt x="22676" y="96"/>
                  </a:lnTo>
                  <a:lnTo>
                    <a:pt x="21003" y="42"/>
                  </a:lnTo>
                  <a:lnTo>
                    <a:pt x="19262" y="14"/>
                  </a:lnTo>
                  <a:lnTo>
                    <a:pt x="17480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3168638" y="3276730"/>
              <a:ext cx="788491" cy="663944"/>
            </a:xfrm>
            <a:custGeom>
              <a:avLst/>
              <a:gdLst/>
              <a:ahLst/>
              <a:cxnLst/>
              <a:rect l="l" t="t" r="r" b="b"/>
              <a:pathLst>
                <a:path w="22310" h="18786" extrusionOk="0">
                  <a:moveTo>
                    <a:pt x="5864" y="0"/>
                  </a:moveTo>
                  <a:lnTo>
                    <a:pt x="5782" y="14"/>
                  </a:lnTo>
                  <a:lnTo>
                    <a:pt x="5700" y="41"/>
                  </a:lnTo>
                  <a:lnTo>
                    <a:pt x="5619" y="82"/>
                  </a:lnTo>
                  <a:lnTo>
                    <a:pt x="5551" y="136"/>
                  </a:lnTo>
                  <a:lnTo>
                    <a:pt x="5496" y="191"/>
                  </a:lnTo>
                  <a:lnTo>
                    <a:pt x="5456" y="272"/>
                  </a:lnTo>
                  <a:lnTo>
                    <a:pt x="5428" y="354"/>
                  </a:lnTo>
                  <a:lnTo>
                    <a:pt x="5428" y="449"/>
                  </a:lnTo>
                  <a:lnTo>
                    <a:pt x="5428" y="17901"/>
                  </a:lnTo>
                  <a:lnTo>
                    <a:pt x="450" y="17901"/>
                  </a:lnTo>
                  <a:lnTo>
                    <a:pt x="355" y="17915"/>
                  </a:lnTo>
                  <a:lnTo>
                    <a:pt x="273" y="17928"/>
                  </a:lnTo>
                  <a:lnTo>
                    <a:pt x="191" y="17969"/>
                  </a:lnTo>
                  <a:lnTo>
                    <a:pt x="137" y="18024"/>
                  </a:lnTo>
                  <a:lnTo>
                    <a:pt x="83" y="18092"/>
                  </a:lnTo>
                  <a:lnTo>
                    <a:pt x="42" y="18173"/>
                  </a:lnTo>
                  <a:lnTo>
                    <a:pt x="15" y="18255"/>
                  </a:lnTo>
                  <a:lnTo>
                    <a:pt x="1" y="18336"/>
                  </a:lnTo>
                  <a:lnTo>
                    <a:pt x="15" y="18432"/>
                  </a:lnTo>
                  <a:lnTo>
                    <a:pt x="42" y="18513"/>
                  </a:lnTo>
                  <a:lnTo>
                    <a:pt x="83" y="18595"/>
                  </a:lnTo>
                  <a:lnTo>
                    <a:pt x="137" y="18649"/>
                  </a:lnTo>
                  <a:lnTo>
                    <a:pt x="191" y="18704"/>
                  </a:lnTo>
                  <a:lnTo>
                    <a:pt x="273" y="18744"/>
                  </a:lnTo>
                  <a:lnTo>
                    <a:pt x="355" y="18772"/>
                  </a:lnTo>
                  <a:lnTo>
                    <a:pt x="450" y="18785"/>
                  </a:lnTo>
                  <a:lnTo>
                    <a:pt x="5864" y="18785"/>
                  </a:lnTo>
                  <a:lnTo>
                    <a:pt x="5959" y="18772"/>
                  </a:lnTo>
                  <a:lnTo>
                    <a:pt x="6041" y="18744"/>
                  </a:lnTo>
                  <a:lnTo>
                    <a:pt x="6109" y="18704"/>
                  </a:lnTo>
                  <a:lnTo>
                    <a:pt x="6177" y="18649"/>
                  </a:lnTo>
                  <a:lnTo>
                    <a:pt x="6231" y="18595"/>
                  </a:lnTo>
                  <a:lnTo>
                    <a:pt x="6272" y="18513"/>
                  </a:lnTo>
                  <a:lnTo>
                    <a:pt x="6299" y="18432"/>
                  </a:lnTo>
                  <a:lnTo>
                    <a:pt x="6313" y="18336"/>
                  </a:lnTo>
                  <a:lnTo>
                    <a:pt x="6313" y="884"/>
                  </a:lnTo>
                  <a:lnTo>
                    <a:pt x="21425" y="884"/>
                  </a:lnTo>
                  <a:lnTo>
                    <a:pt x="21425" y="4217"/>
                  </a:lnTo>
                  <a:lnTo>
                    <a:pt x="21439" y="4312"/>
                  </a:lnTo>
                  <a:lnTo>
                    <a:pt x="21466" y="4394"/>
                  </a:lnTo>
                  <a:lnTo>
                    <a:pt x="21507" y="4462"/>
                  </a:lnTo>
                  <a:lnTo>
                    <a:pt x="21561" y="4530"/>
                  </a:lnTo>
                  <a:lnTo>
                    <a:pt x="21616" y="4584"/>
                  </a:lnTo>
                  <a:lnTo>
                    <a:pt x="21697" y="4625"/>
                  </a:lnTo>
                  <a:lnTo>
                    <a:pt x="21779" y="4652"/>
                  </a:lnTo>
                  <a:lnTo>
                    <a:pt x="21874" y="4666"/>
                  </a:lnTo>
                  <a:lnTo>
                    <a:pt x="21956" y="4652"/>
                  </a:lnTo>
                  <a:lnTo>
                    <a:pt x="22037" y="4625"/>
                  </a:lnTo>
                  <a:lnTo>
                    <a:pt x="22119" y="4584"/>
                  </a:lnTo>
                  <a:lnTo>
                    <a:pt x="22187" y="4530"/>
                  </a:lnTo>
                  <a:lnTo>
                    <a:pt x="22241" y="4462"/>
                  </a:lnTo>
                  <a:lnTo>
                    <a:pt x="22282" y="4394"/>
                  </a:lnTo>
                  <a:lnTo>
                    <a:pt x="22296" y="4312"/>
                  </a:lnTo>
                  <a:lnTo>
                    <a:pt x="22309" y="4217"/>
                  </a:lnTo>
                  <a:lnTo>
                    <a:pt x="22309" y="449"/>
                  </a:lnTo>
                  <a:lnTo>
                    <a:pt x="22296" y="354"/>
                  </a:lnTo>
                  <a:lnTo>
                    <a:pt x="22282" y="272"/>
                  </a:lnTo>
                  <a:lnTo>
                    <a:pt x="22241" y="191"/>
                  </a:lnTo>
                  <a:lnTo>
                    <a:pt x="22187" y="136"/>
                  </a:lnTo>
                  <a:lnTo>
                    <a:pt x="22119" y="82"/>
                  </a:lnTo>
                  <a:lnTo>
                    <a:pt x="22037" y="41"/>
                  </a:lnTo>
                  <a:lnTo>
                    <a:pt x="21956" y="14"/>
                  </a:lnTo>
                  <a:lnTo>
                    <a:pt x="218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9"/>
            <p:cNvSpPr/>
            <p:nvPr/>
          </p:nvSpPr>
          <p:spPr>
            <a:xfrm>
              <a:off x="3082119" y="3865649"/>
              <a:ext cx="118786" cy="118291"/>
            </a:xfrm>
            <a:custGeom>
              <a:avLst/>
              <a:gdLst/>
              <a:ahLst/>
              <a:cxnLst/>
              <a:rect l="l" t="t" r="r" b="b"/>
              <a:pathLst>
                <a:path w="3361" h="3347" extrusionOk="0">
                  <a:moveTo>
                    <a:pt x="1" y="0"/>
                  </a:moveTo>
                  <a:lnTo>
                    <a:pt x="1" y="3346"/>
                  </a:lnTo>
                  <a:lnTo>
                    <a:pt x="1905" y="3346"/>
                  </a:lnTo>
                  <a:lnTo>
                    <a:pt x="2055" y="3319"/>
                  </a:lnTo>
                  <a:lnTo>
                    <a:pt x="2218" y="3278"/>
                  </a:lnTo>
                  <a:lnTo>
                    <a:pt x="2367" y="3224"/>
                  </a:lnTo>
                  <a:lnTo>
                    <a:pt x="2503" y="3156"/>
                  </a:lnTo>
                  <a:lnTo>
                    <a:pt x="2639" y="3074"/>
                  </a:lnTo>
                  <a:lnTo>
                    <a:pt x="2762" y="2979"/>
                  </a:lnTo>
                  <a:lnTo>
                    <a:pt x="2884" y="2884"/>
                  </a:lnTo>
                  <a:lnTo>
                    <a:pt x="2979" y="2762"/>
                  </a:lnTo>
                  <a:lnTo>
                    <a:pt x="3075" y="2639"/>
                  </a:lnTo>
                  <a:lnTo>
                    <a:pt x="3156" y="2503"/>
                  </a:lnTo>
                  <a:lnTo>
                    <a:pt x="3224" y="2367"/>
                  </a:lnTo>
                  <a:lnTo>
                    <a:pt x="3279" y="2217"/>
                  </a:lnTo>
                  <a:lnTo>
                    <a:pt x="3320" y="2054"/>
                  </a:lnTo>
                  <a:lnTo>
                    <a:pt x="3347" y="1905"/>
                  </a:lnTo>
                  <a:lnTo>
                    <a:pt x="3360" y="1728"/>
                  </a:lnTo>
                  <a:lnTo>
                    <a:pt x="3360" y="1619"/>
                  </a:lnTo>
                  <a:lnTo>
                    <a:pt x="3347" y="1456"/>
                  </a:lnTo>
                  <a:lnTo>
                    <a:pt x="3320" y="1293"/>
                  </a:lnTo>
                  <a:lnTo>
                    <a:pt x="3279" y="1143"/>
                  </a:lnTo>
                  <a:lnTo>
                    <a:pt x="3224" y="993"/>
                  </a:lnTo>
                  <a:lnTo>
                    <a:pt x="3156" y="857"/>
                  </a:lnTo>
                  <a:lnTo>
                    <a:pt x="3075" y="721"/>
                  </a:lnTo>
                  <a:lnTo>
                    <a:pt x="2979" y="599"/>
                  </a:lnTo>
                  <a:lnTo>
                    <a:pt x="2884" y="476"/>
                  </a:lnTo>
                  <a:lnTo>
                    <a:pt x="2762" y="368"/>
                  </a:lnTo>
                  <a:lnTo>
                    <a:pt x="2639" y="286"/>
                  </a:lnTo>
                  <a:lnTo>
                    <a:pt x="2503" y="204"/>
                  </a:lnTo>
                  <a:lnTo>
                    <a:pt x="2367" y="136"/>
                  </a:lnTo>
                  <a:lnTo>
                    <a:pt x="2218" y="82"/>
                  </a:lnTo>
                  <a:lnTo>
                    <a:pt x="2055" y="41"/>
                  </a:lnTo>
                  <a:lnTo>
                    <a:pt x="1905" y="14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9"/>
            <p:cNvSpPr/>
            <p:nvPr/>
          </p:nvSpPr>
          <p:spPr>
            <a:xfrm>
              <a:off x="3586922" y="3474297"/>
              <a:ext cx="709147" cy="1161036"/>
            </a:xfrm>
            <a:custGeom>
              <a:avLst/>
              <a:gdLst/>
              <a:ahLst/>
              <a:cxnLst/>
              <a:rect l="l" t="t" r="r" b="b"/>
              <a:pathLst>
                <a:path w="20065" h="32851" extrusionOk="0">
                  <a:moveTo>
                    <a:pt x="1211" y="1"/>
                  </a:moveTo>
                  <a:lnTo>
                    <a:pt x="1034" y="14"/>
                  </a:lnTo>
                  <a:lnTo>
                    <a:pt x="871" y="55"/>
                  </a:lnTo>
                  <a:lnTo>
                    <a:pt x="708" y="110"/>
                  </a:lnTo>
                  <a:lnTo>
                    <a:pt x="572" y="191"/>
                  </a:lnTo>
                  <a:lnTo>
                    <a:pt x="449" y="286"/>
                  </a:lnTo>
                  <a:lnTo>
                    <a:pt x="340" y="382"/>
                  </a:lnTo>
                  <a:lnTo>
                    <a:pt x="245" y="490"/>
                  </a:lnTo>
                  <a:lnTo>
                    <a:pt x="163" y="627"/>
                  </a:lnTo>
                  <a:lnTo>
                    <a:pt x="95" y="763"/>
                  </a:lnTo>
                  <a:lnTo>
                    <a:pt x="41" y="899"/>
                  </a:lnTo>
                  <a:lnTo>
                    <a:pt x="14" y="1062"/>
                  </a:lnTo>
                  <a:lnTo>
                    <a:pt x="0" y="1211"/>
                  </a:lnTo>
                  <a:lnTo>
                    <a:pt x="0" y="31640"/>
                  </a:lnTo>
                  <a:lnTo>
                    <a:pt x="14" y="31763"/>
                  </a:lnTo>
                  <a:lnTo>
                    <a:pt x="27" y="31885"/>
                  </a:lnTo>
                  <a:lnTo>
                    <a:pt x="55" y="32008"/>
                  </a:lnTo>
                  <a:lnTo>
                    <a:pt x="95" y="32116"/>
                  </a:lnTo>
                  <a:lnTo>
                    <a:pt x="150" y="32225"/>
                  </a:lnTo>
                  <a:lnTo>
                    <a:pt x="218" y="32320"/>
                  </a:lnTo>
                  <a:lnTo>
                    <a:pt x="286" y="32416"/>
                  </a:lnTo>
                  <a:lnTo>
                    <a:pt x="354" y="32497"/>
                  </a:lnTo>
                  <a:lnTo>
                    <a:pt x="449" y="32579"/>
                  </a:lnTo>
                  <a:lnTo>
                    <a:pt x="544" y="32647"/>
                  </a:lnTo>
                  <a:lnTo>
                    <a:pt x="640" y="32701"/>
                  </a:lnTo>
                  <a:lnTo>
                    <a:pt x="748" y="32756"/>
                  </a:lnTo>
                  <a:lnTo>
                    <a:pt x="857" y="32796"/>
                  </a:lnTo>
                  <a:lnTo>
                    <a:pt x="966" y="32824"/>
                  </a:lnTo>
                  <a:lnTo>
                    <a:pt x="1088" y="32851"/>
                  </a:lnTo>
                  <a:lnTo>
                    <a:pt x="18976" y="32851"/>
                  </a:lnTo>
                  <a:lnTo>
                    <a:pt x="19098" y="32824"/>
                  </a:lnTo>
                  <a:lnTo>
                    <a:pt x="19221" y="32796"/>
                  </a:lnTo>
                  <a:lnTo>
                    <a:pt x="19330" y="32756"/>
                  </a:lnTo>
                  <a:lnTo>
                    <a:pt x="19438" y="32701"/>
                  </a:lnTo>
                  <a:lnTo>
                    <a:pt x="19534" y="32647"/>
                  </a:lnTo>
                  <a:lnTo>
                    <a:pt x="19629" y="32579"/>
                  </a:lnTo>
                  <a:lnTo>
                    <a:pt x="19710" y="32497"/>
                  </a:lnTo>
                  <a:lnTo>
                    <a:pt x="19792" y="32402"/>
                  </a:lnTo>
                  <a:lnTo>
                    <a:pt x="19860" y="32320"/>
                  </a:lnTo>
                  <a:lnTo>
                    <a:pt x="19914" y="32212"/>
                  </a:lnTo>
                  <a:lnTo>
                    <a:pt x="19969" y="32116"/>
                  </a:lnTo>
                  <a:lnTo>
                    <a:pt x="20010" y="32008"/>
                  </a:lnTo>
                  <a:lnTo>
                    <a:pt x="20037" y="31885"/>
                  </a:lnTo>
                  <a:lnTo>
                    <a:pt x="20051" y="31763"/>
                  </a:lnTo>
                  <a:lnTo>
                    <a:pt x="20064" y="31640"/>
                  </a:lnTo>
                  <a:lnTo>
                    <a:pt x="20064" y="1211"/>
                  </a:lnTo>
                  <a:lnTo>
                    <a:pt x="20051" y="1089"/>
                  </a:lnTo>
                  <a:lnTo>
                    <a:pt x="20037" y="967"/>
                  </a:lnTo>
                  <a:lnTo>
                    <a:pt x="20010" y="858"/>
                  </a:lnTo>
                  <a:lnTo>
                    <a:pt x="19969" y="749"/>
                  </a:lnTo>
                  <a:lnTo>
                    <a:pt x="19914" y="640"/>
                  </a:lnTo>
                  <a:lnTo>
                    <a:pt x="19860" y="531"/>
                  </a:lnTo>
                  <a:lnTo>
                    <a:pt x="19792" y="450"/>
                  </a:lnTo>
                  <a:lnTo>
                    <a:pt x="19710" y="354"/>
                  </a:lnTo>
                  <a:lnTo>
                    <a:pt x="19615" y="286"/>
                  </a:lnTo>
                  <a:lnTo>
                    <a:pt x="19534" y="205"/>
                  </a:lnTo>
                  <a:lnTo>
                    <a:pt x="19425" y="150"/>
                  </a:lnTo>
                  <a:lnTo>
                    <a:pt x="19330" y="96"/>
                  </a:lnTo>
                  <a:lnTo>
                    <a:pt x="19207" y="55"/>
                  </a:lnTo>
                  <a:lnTo>
                    <a:pt x="19098" y="28"/>
                  </a:lnTo>
                  <a:lnTo>
                    <a:pt x="18976" y="14"/>
                  </a:lnTo>
                  <a:lnTo>
                    <a:pt x="188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3751797" y="3622843"/>
              <a:ext cx="475039" cy="59199"/>
            </a:xfrm>
            <a:custGeom>
              <a:avLst/>
              <a:gdLst/>
              <a:ahLst/>
              <a:cxnLst/>
              <a:rect l="l" t="t" r="r" b="b"/>
              <a:pathLst>
                <a:path w="13441" h="1675" extrusionOk="0">
                  <a:moveTo>
                    <a:pt x="749" y="1"/>
                  </a:moveTo>
                  <a:lnTo>
                    <a:pt x="667" y="15"/>
                  </a:lnTo>
                  <a:lnTo>
                    <a:pt x="586" y="42"/>
                  </a:lnTo>
                  <a:lnTo>
                    <a:pt x="518" y="69"/>
                  </a:lnTo>
                  <a:lnTo>
                    <a:pt x="368" y="151"/>
                  </a:lnTo>
                  <a:lnTo>
                    <a:pt x="246" y="246"/>
                  </a:lnTo>
                  <a:lnTo>
                    <a:pt x="151" y="368"/>
                  </a:lnTo>
                  <a:lnTo>
                    <a:pt x="69" y="504"/>
                  </a:lnTo>
                  <a:lnTo>
                    <a:pt x="42" y="586"/>
                  </a:lnTo>
                  <a:lnTo>
                    <a:pt x="15" y="668"/>
                  </a:lnTo>
                  <a:lnTo>
                    <a:pt x="1" y="749"/>
                  </a:lnTo>
                  <a:lnTo>
                    <a:pt x="1" y="831"/>
                  </a:lnTo>
                  <a:lnTo>
                    <a:pt x="1" y="926"/>
                  </a:lnTo>
                  <a:lnTo>
                    <a:pt x="15" y="1008"/>
                  </a:lnTo>
                  <a:lnTo>
                    <a:pt x="42" y="1089"/>
                  </a:lnTo>
                  <a:lnTo>
                    <a:pt x="69" y="1157"/>
                  </a:lnTo>
                  <a:lnTo>
                    <a:pt x="151" y="1307"/>
                  </a:lnTo>
                  <a:lnTo>
                    <a:pt x="246" y="1429"/>
                  </a:lnTo>
                  <a:lnTo>
                    <a:pt x="368" y="1524"/>
                  </a:lnTo>
                  <a:lnTo>
                    <a:pt x="518" y="1606"/>
                  </a:lnTo>
                  <a:lnTo>
                    <a:pt x="586" y="1633"/>
                  </a:lnTo>
                  <a:lnTo>
                    <a:pt x="667" y="1647"/>
                  </a:lnTo>
                  <a:lnTo>
                    <a:pt x="749" y="1660"/>
                  </a:lnTo>
                  <a:lnTo>
                    <a:pt x="831" y="1674"/>
                  </a:lnTo>
                  <a:lnTo>
                    <a:pt x="12611" y="1674"/>
                  </a:lnTo>
                  <a:lnTo>
                    <a:pt x="12692" y="1660"/>
                  </a:lnTo>
                  <a:lnTo>
                    <a:pt x="12774" y="1647"/>
                  </a:lnTo>
                  <a:lnTo>
                    <a:pt x="12855" y="1633"/>
                  </a:lnTo>
                  <a:lnTo>
                    <a:pt x="12937" y="1606"/>
                  </a:lnTo>
                  <a:lnTo>
                    <a:pt x="13073" y="1524"/>
                  </a:lnTo>
                  <a:lnTo>
                    <a:pt x="13195" y="1429"/>
                  </a:lnTo>
                  <a:lnTo>
                    <a:pt x="13304" y="1307"/>
                  </a:lnTo>
                  <a:lnTo>
                    <a:pt x="13386" y="1157"/>
                  </a:lnTo>
                  <a:lnTo>
                    <a:pt x="13413" y="1089"/>
                  </a:lnTo>
                  <a:lnTo>
                    <a:pt x="13427" y="1008"/>
                  </a:lnTo>
                  <a:lnTo>
                    <a:pt x="13440" y="926"/>
                  </a:lnTo>
                  <a:lnTo>
                    <a:pt x="13440" y="831"/>
                  </a:lnTo>
                  <a:lnTo>
                    <a:pt x="13440" y="749"/>
                  </a:lnTo>
                  <a:lnTo>
                    <a:pt x="13427" y="668"/>
                  </a:lnTo>
                  <a:lnTo>
                    <a:pt x="13413" y="586"/>
                  </a:lnTo>
                  <a:lnTo>
                    <a:pt x="13386" y="504"/>
                  </a:lnTo>
                  <a:lnTo>
                    <a:pt x="13304" y="368"/>
                  </a:lnTo>
                  <a:lnTo>
                    <a:pt x="13195" y="246"/>
                  </a:lnTo>
                  <a:lnTo>
                    <a:pt x="13073" y="151"/>
                  </a:lnTo>
                  <a:lnTo>
                    <a:pt x="12937" y="69"/>
                  </a:lnTo>
                  <a:lnTo>
                    <a:pt x="12855" y="42"/>
                  </a:lnTo>
                  <a:lnTo>
                    <a:pt x="12774" y="15"/>
                  </a:lnTo>
                  <a:lnTo>
                    <a:pt x="12692" y="1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3751797" y="3757005"/>
              <a:ext cx="475039" cy="59163"/>
            </a:xfrm>
            <a:custGeom>
              <a:avLst/>
              <a:gdLst/>
              <a:ahLst/>
              <a:cxnLst/>
              <a:rect l="l" t="t" r="r" b="b"/>
              <a:pathLst>
                <a:path w="13441" h="1674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831" y="1673"/>
                  </a:lnTo>
                  <a:lnTo>
                    <a:pt x="12611" y="1673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3751797" y="3891131"/>
              <a:ext cx="475039" cy="59163"/>
            </a:xfrm>
            <a:custGeom>
              <a:avLst/>
              <a:gdLst/>
              <a:ahLst/>
              <a:cxnLst/>
              <a:rect l="l" t="t" r="r" b="b"/>
              <a:pathLst>
                <a:path w="13441" h="1674" extrusionOk="0">
                  <a:moveTo>
                    <a:pt x="831" y="0"/>
                  </a:moveTo>
                  <a:lnTo>
                    <a:pt x="749" y="14"/>
                  </a:lnTo>
                  <a:lnTo>
                    <a:pt x="667" y="27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7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3751797" y="4025258"/>
              <a:ext cx="475039" cy="59163"/>
            </a:xfrm>
            <a:custGeom>
              <a:avLst/>
              <a:gdLst/>
              <a:ahLst/>
              <a:cxnLst/>
              <a:rect l="l" t="t" r="r" b="b"/>
              <a:pathLst>
                <a:path w="13441" h="1674" extrusionOk="0">
                  <a:moveTo>
                    <a:pt x="831" y="0"/>
                  </a:moveTo>
                  <a:lnTo>
                    <a:pt x="749" y="14"/>
                  </a:lnTo>
                  <a:lnTo>
                    <a:pt x="667" y="28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8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9"/>
                  </a:lnTo>
                  <a:lnTo>
                    <a:pt x="69" y="1170"/>
                  </a:lnTo>
                  <a:lnTo>
                    <a:pt x="151" y="1306"/>
                  </a:lnTo>
                  <a:lnTo>
                    <a:pt x="246" y="1429"/>
                  </a:lnTo>
                  <a:lnTo>
                    <a:pt x="368" y="1537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37"/>
                  </a:lnTo>
                  <a:lnTo>
                    <a:pt x="13195" y="1429"/>
                  </a:lnTo>
                  <a:lnTo>
                    <a:pt x="13304" y="1306"/>
                  </a:lnTo>
                  <a:lnTo>
                    <a:pt x="13386" y="1170"/>
                  </a:lnTo>
                  <a:lnTo>
                    <a:pt x="13413" y="1089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8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8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3751797" y="4159879"/>
              <a:ext cx="475039" cy="58669"/>
            </a:xfrm>
            <a:custGeom>
              <a:avLst/>
              <a:gdLst/>
              <a:ahLst/>
              <a:cxnLst/>
              <a:rect l="l" t="t" r="r" b="b"/>
              <a:pathLst>
                <a:path w="13441" h="1660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54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53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3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3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53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54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3751797" y="4294005"/>
              <a:ext cx="475039" cy="58669"/>
            </a:xfrm>
            <a:custGeom>
              <a:avLst/>
              <a:gdLst/>
              <a:ahLst/>
              <a:cxnLst/>
              <a:rect l="l" t="t" r="r" b="b"/>
              <a:pathLst>
                <a:path w="13441" h="1660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3751797" y="4428132"/>
              <a:ext cx="475039" cy="58669"/>
            </a:xfrm>
            <a:custGeom>
              <a:avLst/>
              <a:gdLst/>
              <a:ahLst/>
              <a:cxnLst/>
              <a:rect l="l" t="t" r="r" b="b"/>
              <a:pathLst>
                <a:path w="13441" h="1660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4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2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2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4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3667681" y="3622843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1"/>
                  </a:moveTo>
                  <a:lnTo>
                    <a:pt x="286" y="15"/>
                  </a:lnTo>
                  <a:lnTo>
                    <a:pt x="218" y="28"/>
                  </a:lnTo>
                  <a:lnTo>
                    <a:pt x="164" y="69"/>
                  </a:lnTo>
                  <a:lnTo>
                    <a:pt x="109" y="110"/>
                  </a:lnTo>
                  <a:lnTo>
                    <a:pt x="69" y="164"/>
                  </a:lnTo>
                  <a:lnTo>
                    <a:pt x="28" y="219"/>
                  </a:lnTo>
                  <a:lnTo>
                    <a:pt x="14" y="287"/>
                  </a:lnTo>
                  <a:lnTo>
                    <a:pt x="1" y="355"/>
                  </a:lnTo>
                  <a:lnTo>
                    <a:pt x="14" y="436"/>
                  </a:lnTo>
                  <a:lnTo>
                    <a:pt x="28" y="491"/>
                  </a:lnTo>
                  <a:lnTo>
                    <a:pt x="69" y="559"/>
                  </a:lnTo>
                  <a:lnTo>
                    <a:pt x="109" y="613"/>
                  </a:lnTo>
                  <a:lnTo>
                    <a:pt x="164" y="654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354" y="722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4"/>
                  </a:lnTo>
                  <a:lnTo>
                    <a:pt x="613" y="613"/>
                  </a:lnTo>
                  <a:lnTo>
                    <a:pt x="653" y="559"/>
                  </a:lnTo>
                  <a:lnTo>
                    <a:pt x="681" y="491"/>
                  </a:lnTo>
                  <a:lnTo>
                    <a:pt x="708" y="436"/>
                  </a:lnTo>
                  <a:lnTo>
                    <a:pt x="721" y="355"/>
                  </a:lnTo>
                  <a:lnTo>
                    <a:pt x="708" y="287"/>
                  </a:lnTo>
                  <a:lnTo>
                    <a:pt x="681" y="219"/>
                  </a:lnTo>
                  <a:lnTo>
                    <a:pt x="653" y="164"/>
                  </a:lnTo>
                  <a:lnTo>
                    <a:pt x="613" y="110"/>
                  </a:lnTo>
                  <a:lnTo>
                    <a:pt x="558" y="69"/>
                  </a:lnTo>
                  <a:lnTo>
                    <a:pt x="504" y="28"/>
                  </a:lnTo>
                  <a:lnTo>
                    <a:pt x="436" y="15"/>
                  </a:lnTo>
                  <a:lnTo>
                    <a:pt x="354" y="1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9"/>
            <p:cNvSpPr/>
            <p:nvPr/>
          </p:nvSpPr>
          <p:spPr>
            <a:xfrm>
              <a:off x="3667681" y="3656525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9"/>
            <p:cNvSpPr/>
            <p:nvPr/>
          </p:nvSpPr>
          <p:spPr>
            <a:xfrm>
              <a:off x="3667681" y="3757005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9"/>
            <p:cNvSpPr/>
            <p:nvPr/>
          </p:nvSpPr>
          <p:spPr>
            <a:xfrm>
              <a:off x="3667681" y="3790652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3667681" y="4025258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41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41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3667681" y="4059399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72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694"/>
                  </a:lnTo>
                  <a:lnTo>
                    <a:pt x="354" y="707"/>
                  </a:lnTo>
                  <a:lnTo>
                    <a:pt x="436" y="694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72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3667681" y="3891131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7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67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3667681" y="3924778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8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8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3667681" y="4159879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9"/>
            <p:cNvSpPr/>
            <p:nvPr/>
          </p:nvSpPr>
          <p:spPr>
            <a:xfrm>
              <a:off x="3667681" y="4193526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3667681" y="4294005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9"/>
            <p:cNvSpPr/>
            <p:nvPr/>
          </p:nvSpPr>
          <p:spPr>
            <a:xfrm>
              <a:off x="3667681" y="4327652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6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6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9"/>
            <p:cNvSpPr/>
            <p:nvPr/>
          </p:nvSpPr>
          <p:spPr>
            <a:xfrm>
              <a:off x="3667681" y="4428132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9"/>
            <p:cNvSpPr/>
            <p:nvPr/>
          </p:nvSpPr>
          <p:spPr>
            <a:xfrm>
              <a:off x="3667681" y="4461778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8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3"/>
                  </a:lnTo>
                  <a:lnTo>
                    <a:pt x="164" y="653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3"/>
                  </a:lnTo>
                  <a:lnTo>
                    <a:pt x="613" y="613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8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9"/>
            <p:cNvSpPr/>
            <p:nvPr/>
          </p:nvSpPr>
          <p:spPr>
            <a:xfrm>
              <a:off x="3722497" y="3425736"/>
              <a:ext cx="438459" cy="48596"/>
            </a:xfrm>
            <a:custGeom>
              <a:avLst/>
              <a:gdLst/>
              <a:ahLst/>
              <a:cxnLst/>
              <a:rect l="l" t="t" r="r" b="b"/>
              <a:pathLst>
                <a:path w="12406" h="1375" extrusionOk="0">
                  <a:moveTo>
                    <a:pt x="1374" y="1"/>
                  </a:moveTo>
                  <a:lnTo>
                    <a:pt x="1224" y="15"/>
                  </a:lnTo>
                  <a:lnTo>
                    <a:pt x="1088" y="28"/>
                  </a:lnTo>
                  <a:lnTo>
                    <a:pt x="966" y="69"/>
                  </a:lnTo>
                  <a:lnTo>
                    <a:pt x="830" y="110"/>
                  </a:lnTo>
                  <a:lnTo>
                    <a:pt x="708" y="164"/>
                  </a:lnTo>
                  <a:lnTo>
                    <a:pt x="599" y="246"/>
                  </a:lnTo>
                  <a:lnTo>
                    <a:pt x="490" y="314"/>
                  </a:lnTo>
                  <a:lnTo>
                    <a:pt x="395" y="409"/>
                  </a:lnTo>
                  <a:lnTo>
                    <a:pt x="313" y="504"/>
                  </a:lnTo>
                  <a:lnTo>
                    <a:pt x="231" y="613"/>
                  </a:lnTo>
                  <a:lnTo>
                    <a:pt x="163" y="722"/>
                  </a:lnTo>
                  <a:lnTo>
                    <a:pt x="109" y="844"/>
                  </a:lnTo>
                  <a:lnTo>
                    <a:pt x="55" y="967"/>
                  </a:lnTo>
                  <a:lnTo>
                    <a:pt x="27" y="1103"/>
                  </a:lnTo>
                  <a:lnTo>
                    <a:pt x="0" y="1239"/>
                  </a:lnTo>
                  <a:lnTo>
                    <a:pt x="0" y="1375"/>
                  </a:lnTo>
                  <a:lnTo>
                    <a:pt x="12406" y="1375"/>
                  </a:lnTo>
                  <a:lnTo>
                    <a:pt x="12392" y="1239"/>
                  </a:lnTo>
                  <a:lnTo>
                    <a:pt x="12379" y="1103"/>
                  </a:lnTo>
                  <a:lnTo>
                    <a:pt x="12338" y="967"/>
                  </a:lnTo>
                  <a:lnTo>
                    <a:pt x="12297" y="844"/>
                  </a:lnTo>
                  <a:lnTo>
                    <a:pt x="12229" y="722"/>
                  </a:lnTo>
                  <a:lnTo>
                    <a:pt x="12161" y="613"/>
                  </a:lnTo>
                  <a:lnTo>
                    <a:pt x="12093" y="504"/>
                  </a:lnTo>
                  <a:lnTo>
                    <a:pt x="11998" y="409"/>
                  </a:lnTo>
                  <a:lnTo>
                    <a:pt x="11902" y="314"/>
                  </a:lnTo>
                  <a:lnTo>
                    <a:pt x="11794" y="246"/>
                  </a:lnTo>
                  <a:lnTo>
                    <a:pt x="11685" y="164"/>
                  </a:lnTo>
                  <a:lnTo>
                    <a:pt x="11562" y="110"/>
                  </a:lnTo>
                  <a:lnTo>
                    <a:pt x="11440" y="69"/>
                  </a:lnTo>
                  <a:lnTo>
                    <a:pt x="11304" y="28"/>
                  </a:lnTo>
                  <a:lnTo>
                    <a:pt x="11168" y="15"/>
                  </a:lnTo>
                  <a:lnTo>
                    <a:pt x="1103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9"/>
          <p:cNvSpPr txBox="1">
            <a:spLocks noGrp="1"/>
          </p:cNvSpPr>
          <p:nvPr>
            <p:ph type="title"/>
          </p:nvPr>
        </p:nvSpPr>
        <p:spPr>
          <a:xfrm>
            <a:off x="457200" y="2386050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THANK YOU!</a:t>
            </a:r>
            <a:endParaRPr sz="4800" dirty="0"/>
          </a:p>
        </p:txBody>
      </p:sp>
    </p:spTree>
    <p:extLst>
      <p:ext uri="{BB962C8B-B14F-4D97-AF65-F5344CB8AC3E}">
        <p14:creationId xmlns:p14="http://schemas.microsoft.com/office/powerpoint/2010/main" val="1429472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1</a:t>
            </a:r>
            <a:endParaRPr dirty="0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4CFB7E41-1221-C9D5-DF3D-9F797F427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131" y="2192716"/>
            <a:ext cx="5902209" cy="258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452;p19">
            <a:hlinkClick r:id="rId4" action="ppaction://hlinksldjump"/>
            <a:extLst>
              <a:ext uri="{FF2B5EF4-FFF2-40B4-BE49-F238E27FC236}">
                <a16:creationId xmlns:a16="http://schemas.microsoft.com/office/drawing/2014/main" id="{0563DB62-930C-9080-55F0-3FC22BD1A90B}"/>
              </a:ext>
            </a:extLst>
          </p:cNvPr>
          <p:cNvSpPr txBox="1">
            <a:spLocks/>
          </p:cNvSpPr>
          <p:nvPr/>
        </p:nvSpPr>
        <p:spPr>
          <a:xfrm>
            <a:off x="0" y="4596406"/>
            <a:ext cx="1584252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US" sz="1200" b="0" dirty="0"/>
              <a:t>&lt;&lt;Back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893C39-56E1-A287-98D1-1035FF9C10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43" b="24373"/>
          <a:stretch/>
        </p:blipFill>
        <p:spPr bwMode="auto">
          <a:xfrm>
            <a:off x="2604407" y="1042073"/>
            <a:ext cx="3935186" cy="106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Google Shape;2199;p43">
            <a:extLst>
              <a:ext uri="{FF2B5EF4-FFF2-40B4-BE49-F238E27FC236}">
                <a16:creationId xmlns:a16="http://schemas.microsoft.com/office/drawing/2014/main" id="{759E955F-2149-25EB-AB66-E2DC5A61AAA2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91511" y="1983106"/>
            <a:ext cx="2115811" cy="1085850"/>
          </a:xfrm>
          <a:prstGeom prst="bentConnector4">
            <a:avLst>
              <a:gd name="adj1" fmla="val 496"/>
              <a:gd name="adj2" fmla="val 16210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" name="Google Shape;2199;p43">
            <a:extLst>
              <a:ext uri="{FF2B5EF4-FFF2-40B4-BE49-F238E27FC236}">
                <a16:creationId xmlns:a16="http://schemas.microsoft.com/office/drawing/2014/main" id="{007F340F-DD4D-A25F-094C-A47F32AB0891}"/>
              </a:ext>
            </a:extLst>
          </p:cNvPr>
          <p:cNvCxnSpPr>
            <a:cxnSpLocks/>
            <a:stCxn id="452" idx="2"/>
            <a:endCxn id="1026" idx="1"/>
          </p:cNvCxnSpPr>
          <p:nvPr/>
        </p:nvCxnSpPr>
        <p:spPr>
          <a:xfrm rot="5400000">
            <a:off x="3192858" y="194425"/>
            <a:ext cx="790693" cy="1967593"/>
          </a:xfrm>
          <a:prstGeom prst="bentConnector4">
            <a:avLst>
              <a:gd name="adj1" fmla="val 16391"/>
              <a:gd name="adj2" fmla="val 11161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41" name="Google Shape;788;p24">
            <a:extLst>
              <a:ext uri="{FF2B5EF4-FFF2-40B4-BE49-F238E27FC236}">
                <a16:creationId xmlns:a16="http://schemas.microsoft.com/office/drawing/2014/main" id="{2C8B70A7-E841-3200-2835-1C0C37A2536F}"/>
              </a:ext>
            </a:extLst>
          </p:cNvPr>
          <p:cNvGrpSpPr/>
          <p:nvPr/>
        </p:nvGrpSpPr>
        <p:grpSpPr>
          <a:xfrm>
            <a:off x="2114524" y="521648"/>
            <a:ext cx="811556" cy="688195"/>
            <a:chOff x="726125" y="238125"/>
            <a:chExt cx="6167750" cy="5238750"/>
          </a:xfrm>
        </p:grpSpPr>
        <p:sp>
          <p:nvSpPr>
            <p:cNvPr id="42" name="Google Shape;789;p24">
              <a:extLst>
                <a:ext uri="{FF2B5EF4-FFF2-40B4-BE49-F238E27FC236}">
                  <a16:creationId xmlns:a16="http://schemas.microsoft.com/office/drawing/2014/main" id="{2001FA14-0389-8139-47B1-F8A4EB38E198}"/>
                </a:ext>
              </a:extLst>
            </p:cNvPr>
            <p:cNvSpPr/>
            <p:nvPr/>
          </p:nvSpPr>
          <p:spPr>
            <a:xfrm>
              <a:off x="726125" y="238125"/>
              <a:ext cx="6167750" cy="5238750"/>
            </a:xfrm>
            <a:custGeom>
              <a:avLst/>
              <a:gdLst/>
              <a:ahLst/>
              <a:cxnLst/>
              <a:rect l="l" t="t" r="r" b="b"/>
              <a:pathLst>
                <a:path w="246710" h="209550" extrusionOk="0">
                  <a:moveTo>
                    <a:pt x="113232" y="0"/>
                  </a:moveTo>
                  <a:lnTo>
                    <a:pt x="112679" y="26"/>
                  </a:lnTo>
                  <a:lnTo>
                    <a:pt x="112140" y="66"/>
                  </a:lnTo>
                  <a:lnTo>
                    <a:pt x="111587" y="118"/>
                  </a:lnTo>
                  <a:lnTo>
                    <a:pt x="111047" y="171"/>
                  </a:lnTo>
                  <a:lnTo>
                    <a:pt x="110507" y="250"/>
                  </a:lnTo>
                  <a:lnTo>
                    <a:pt x="109981" y="342"/>
                  </a:lnTo>
                  <a:lnTo>
                    <a:pt x="109441" y="448"/>
                  </a:lnTo>
                  <a:lnTo>
                    <a:pt x="108915" y="566"/>
                  </a:lnTo>
                  <a:lnTo>
                    <a:pt x="108388" y="698"/>
                  </a:lnTo>
                  <a:lnTo>
                    <a:pt x="107875" y="842"/>
                  </a:lnTo>
                  <a:lnTo>
                    <a:pt x="107361" y="1000"/>
                  </a:lnTo>
                  <a:lnTo>
                    <a:pt x="106848" y="1172"/>
                  </a:lnTo>
                  <a:lnTo>
                    <a:pt x="106335" y="1356"/>
                  </a:lnTo>
                  <a:lnTo>
                    <a:pt x="105834" y="1553"/>
                  </a:lnTo>
                  <a:lnTo>
                    <a:pt x="105347" y="1764"/>
                  </a:lnTo>
                  <a:lnTo>
                    <a:pt x="104847" y="1988"/>
                  </a:lnTo>
                  <a:lnTo>
                    <a:pt x="104373" y="2211"/>
                  </a:lnTo>
                  <a:lnTo>
                    <a:pt x="103886" y="2462"/>
                  </a:lnTo>
                  <a:lnTo>
                    <a:pt x="103412" y="2725"/>
                  </a:lnTo>
                  <a:lnTo>
                    <a:pt x="102952" y="2988"/>
                  </a:lnTo>
                  <a:lnTo>
                    <a:pt x="102491" y="3278"/>
                  </a:lnTo>
                  <a:lnTo>
                    <a:pt x="102043" y="3567"/>
                  </a:lnTo>
                  <a:lnTo>
                    <a:pt x="101596" y="3870"/>
                  </a:lnTo>
                  <a:lnTo>
                    <a:pt x="101161" y="4186"/>
                  </a:lnTo>
                  <a:lnTo>
                    <a:pt x="100740" y="4515"/>
                  </a:lnTo>
                  <a:lnTo>
                    <a:pt x="100319" y="4857"/>
                  </a:lnTo>
                  <a:lnTo>
                    <a:pt x="99898" y="5200"/>
                  </a:lnTo>
                  <a:lnTo>
                    <a:pt x="99503" y="5568"/>
                  </a:lnTo>
                  <a:lnTo>
                    <a:pt x="99108" y="5937"/>
                  </a:lnTo>
                  <a:lnTo>
                    <a:pt x="98726" y="6318"/>
                  </a:lnTo>
                  <a:lnTo>
                    <a:pt x="98344" y="6713"/>
                  </a:lnTo>
                  <a:lnTo>
                    <a:pt x="97923" y="6371"/>
                  </a:lnTo>
                  <a:lnTo>
                    <a:pt x="97489" y="6042"/>
                  </a:lnTo>
                  <a:lnTo>
                    <a:pt x="97068" y="5713"/>
                  </a:lnTo>
                  <a:lnTo>
                    <a:pt x="96620" y="5397"/>
                  </a:lnTo>
                  <a:lnTo>
                    <a:pt x="96186" y="5094"/>
                  </a:lnTo>
                  <a:lnTo>
                    <a:pt x="95738" y="4792"/>
                  </a:lnTo>
                  <a:lnTo>
                    <a:pt x="95277" y="4502"/>
                  </a:lnTo>
                  <a:lnTo>
                    <a:pt x="94817" y="4225"/>
                  </a:lnTo>
                  <a:lnTo>
                    <a:pt x="94356" y="3949"/>
                  </a:lnTo>
                  <a:lnTo>
                    <a:pt x="93895" y="3699"/>
                  </a:lnTo>
                  <a:lnTo>
                    <a:pt x="93421" y="3449"/>
                  </a:lnTo>
                  <a:lnTo>
                    <a:pt x="92934" y="3199"/>
                  </a:lnTo>
                  <a:lnTo>
                    <a:pt x="92460" y="2962"/>
                  </a:lnTo>
                  <a:lnTo>
                    <a:pt x="91973" y="2751"/>
                  </a:lnTo>
                  <a:lnTo>
                    <a:pt x="91486" y="2527"/>
                  </a:lnTo>
                  <a:lnTo>
                    <a:pt x="90986" y="2330"/>
                  </a:lnTo>
                  <a:lnTo>
                    <a:pt x="90499" y="2132"/>
                  </a:lnTo>
                  <a:lnTo>
                    <a:pt x="89999" y="1948"/>
                  </a:lnTo>
                  <a:lnTo>
                    <a:pt x="89485" y="1777"/>
                  </a:lnTo>
                  <a:lnTo>
                    <a:pt x="88985" y="1606"/>
                  </a:lnTo>
                  <a:lnTo>
                    <a:pt x="88472" y="1448"/>
                  </a:lnTo>
                  <a:lnTo>
                    <a:pt x="87958" y="1303"/>
                  </a:lnTo>
                  <a:lnTo>
                    <a:pt x="87432" y="1172"/>
                  </a:lnTo>
                  <a:lnTo>
                    <a:pt x="86918" y="1040"/>
                  </a:lnTo>
                  <a:lnTo>
                    <a:pt x="86392" y="921"/>
                  </a:lnTo>
                  <a:lnTo>
                    <a:pt x="85865" y="816"/>
                  </a:lnTo>
                  <a:lnTo>
                    <a:pt x="85326" y="724"/>
                  </a:lnTo>
                  <a:lnTo>
                    <a:pt x="84799" y="632"/>
                  </a:lnTo>
                  <a:lnTo>
                    <a:pt x="84259" y="553"/>
                  </a:lnTo>
                  <a:lnTo>
                    <a:pt x="83720" y="487"/>
                  </a:lnTo>
                  <a:lnTo>
                    <a:pt x="83180" y="434"/>
                  </a:lnTo>
                  <a:lnTo>
                    <a:pt x="82640" y="395"/>
                  </a:lnTo>
                  <a:lnTo>
                    <a:pt x="81956" y="316"/>
                  </a:lnTo>
                  <a:lnTo>
                    <a:pt x="81271" y="276"/>
                  </a:lnTo>
                  <a:lnTo>
                    <a:pt x="80587" y="237"/>
                  </a:lnTo>
                  <a:lnTo>
                    <a:pt x="79718" y="237"/>
                  </a:lnTo>
                  <a:lnTo>
                    <a:pt x="79547" y="263"/>
                  </a:lnTo>
                  <a:lnTo>
                    <a:pt x="79376" y="290"/>
                  </a:lnTo>
                  <a:lnTo>
                    <a:pt x="79205" y="342"/>
                  </a:lnTo>
                  <a:lnTo>
                    <a:pt x="78678" y="369"/>
                  </a:lnTo>
                  <a:lnTo>
                    <a:pt x="78138" y="408"/>
                  </a:lnTo>
                  <a:lnTo>
                    <a:pt x="77612" y="461"/>
                  </a:lnTo>
                  <a:lnTo>
                    <a:pt x="77085" y="513"/>
                  </a:lnTo>
                  <a:lnTo>
                    <a:pt x="76572" y="579"/>
                  </a:lnTo>
                  <a:lnTo>
                    <a:pt x="76045" y="658"/>
                  </a:lnTo>
                  <a:lnTo>
                    <a:pt x="75532" y="750"/>
                  </a:lnTo>
                  <a:lnTo>
                    <a:pt x="75019" y="842"/>
                  </a:lnTo>
                  <a:lnTo>
                    <a:pt x="74505" y="948"/>
                  </a:lnTo>
                  <a:lnTo>
                    <a:pt x="74005" y="1066"/>
                  </a:lnTo>
                  <a:lnTo>
                    <a:pt x="73505" y="1198"/>
                  </a:lnTo>
                  <a:lnTo>
                    <a:pt x="73005" y="1330"/>
                  </a:lnTo>
                  <a:lnTo>
                    <a:pt x="72504" y="1474"/>
                  </a:lnTo>
                  <a:lnTo>
                    <a:pt x="72004" y="1619"/>
                  </a:lnTo>
                  <a:lnTo>
                    <a:pt x="71517" y="1777"/>
                  </a:lnTo>
                  <a:lnTo>
                    <a:pt x="71030" y="1948"/>
                  </a:lnTo>
                  <a:lnTo>
                    <a:pt x="70543" y="2132"/>
                  </a:lnTo>
                  <a:lnTo>
                    <a:pt x="70069" y="2317"/>
                  </a:lnTo>
                  <a:lnTo>
                    <a:pt x="69595" y="2514"/>
                  </a:lnTo>
                  <a:lnTo>
                    <a:pt x="69121" y="2712"/>
                  </a:lnTo>
                  <a:lnTo>
                    <a:pt x="68661" y="2922"/>
                  </a:lnTo>
                  <a:lnTo>
                    <a:pt x="68200" y="3146"/>
                  </a:lnTo>
                  <a:lnTo>
                    <a:pt x="67739" y="3370"/>
                  </a:lnTo>
                  <a:lnTo>
                    <a:pt x="67292" y="3607"/>
                  </a:lnTo>
                  <a:lnTo>
                    <a:pt x="66831" y="3857"/>
                  </a:lnTo>
                  <a:lnTo>
                    <a:pt x="66397" y="4107"/>
                  </a:lnTo>
                  <a:lnTo>
                    <a:pt x="65949" y="4370"/>
                  </a:lnTo>
                  <a:lnTo>
                    <a:pt x="65528" y="4634"/>
                  </a:lnTo>
                  <a:lnTo>
                    <a:pt x="65093" y="4910"/>
                  </a:lnTo>
                  <a:lnTo>
                    <a:pt x="64672" y="5200"/>
                  </a:lnTo>
                  <a:lnTo>
                    <a:pt x="64251" y="5489"/>
                  </a:lnTo>
                  <a:lnTo>
                    <a:pt x="63843" y="5779"/>
                  </a:lnTo>
                  <a:lnTo>
                    <a:pt x="63435" y="6095"/>
                  </a:lnTo>
                  <a:lnTo>
                    <a:pt x="63027" y="6397"/>
                  </a:lnTo>
                  <a:lnTo>
                    <a:pt x="62632" y="6727"/>
                  </a:lnTo>
                  <a:lnTo>
                    <a:pt x="62250" y="7056"/>
                  </a:lnTo>
                  <a:lnTo>
                    <a:pt x="61855" y="7385"/>
                  </a:lnTo>
                  <a:lnTo>
                    <a:pt x="61487" y="7727"/>
                  </a:lnTo>
                  <a:lnTo>
                    <a:pt x="61105" y="8082"/>
                  </a:lnTo>
                  <a:lnTo>
                    <a:pt x="60749" y="8438"/>
                  </a:lnTo>
                  <a:lnTo>
                    <a:pt x="60381" y="8793"/>
                  </a:lnTo>
                  <a:lnTo>
                    <a:pt x="60039" y="9162"/>
                  </a:lnTo>
                  <a:lnTo>
                    <a:pt x="59683" y="9544"/>
                  </a:lnTo>
                  <a:lnTo>
                    <a:pt x="59354" y="9925"/>
                  </a:lnTo>
                  <a:lnTo>
                    <a:pt x="59012" y="10307"/>
                  </a:lnTo>
                  <a:lnTo>
                    <a:pt x="58683" y="10702"/>
                  </a:lnTo>
                  <a:lnTo>
                    <a:pt x="58367" y="11097"/>
                  </a:lnTo>
                  <a:lnTo>
                    <a:pt x="58064" y="11505"/>
                  </a:lnTo>
                  <a:lnTo>
                    <a:pt x="57748" y="11926"/>
                  </a:lnTo>
                  <a:lnTo>
                    <a:pt x="57459" y="12347"/>
                  </a:lnTo>
                  <a:lnTo>
                    <a:pt x="57169" y="12769"/>
                  </a:lnTo>
                  <a:lnTo>
                    <a:pt x="56879" y="13203"/>
                  </a:lnTo>
                  <a:lnTo>
                    <a:pt x="56616" y="13637"/>
                  </a:lnTo>
                  <a:lnTo>
                    <a:pt x="56340" y="14072"/>
                  </a:lnTo>
                  <a:lnTo>
                    <a:pt x="56090" y="14519"/>
                  </a:lnTo>
                  <a:lnTo>
                    <a:pt x="55826" y="14980"/>
                  </a:lnTo>
                  <a:lnTo>
                    <a:pt x="55589" y="15441"/>
                  </a:lnTo>
                  <a:lnTo>
                    <a:pt x="55352" y="15902"/>
                  </a:lnTo>
                  <a:lnTo>
                    <a:pt x="55129" y="16375"/>
                  </a:lnTo>
                  <a:lnTo>
                    <a:pt x="54905" y="16849"/>
                  </a:lnTo>
                  <a:lnTo>
                    <a:pt x="54694" y="17323"/>
                  </a:lnTo>
                  <a:lnTo>
                    <a:pt x="54497" y="17810"/>
                  </a:lnTo>
                  <a:lnTo>
                    <a:pt x="54299" y="18297"/>
                  </a:lnTo>
                  <a:lnTo>
                    <a:pt x="54115" y="18798"/>
                  </a:lnTo>
                  <a:lnTo>
                    <a:pt x="53523" y="18719"/>
                  </a:lnTo>
                  <a:lnTo>
                    <a:pt x="52917" y="18666"/>
                  </a:lnTo>
                  <a:lnTo>
                    <a:pt x="52220" y="18587"/>
                  </a:lnTo>
                  <a:lnTo>
                    <a:pt x="51522" y="18534"/>
                  </a:lnTo>
                  <a:lnTo>
                    <a:pt x="50811" y="18495"/>
                  </a:lnTo>
                  <a:lnTo>
                    <a:pt x="50113" y="18482"/>
                  </a:lnTo>
                  <a:lnTo>
                    <a:pt x="49521" y="18495"/>
                  </a:lnTo>
                  <a:lnTo>
                    <a:pt x="48916" y="18521"/>
                  </a:lnTo>
                  <a:lnTo>
                    <a:pt x="48336" y="18561"/>
                  </a:lnTo>
                  <a:lnTo>
                    <a:pt x="47744" y="18613"/>
                  </a:lnTo>
                  <a:lnTo>
                    <a:pt x="47165" y="18679"/>
                  </a:lnTo>
                  <a:lnTo>
                    <a:pt x="46586" y="18758"/>
                  </a:lnTo>
                  <a:lnTo>
                    <a:pt x="46006" y="18850"/>
                  </a:lnTo>
                  <a:lnTo>
                    <a:pt x="45440" y="18955"/>
                  </a:lnTo>
                  <a:lnTo>
                    <a:pt x="44874" y="19087"/>
                  </a:lnTo>
                  <a:lnTo>
                    <a:pt x="44321" y="19219"/>
                  </a:lnTo>
                  <a:lnTo>
                    <a:pt x="43769" y="19364"/>
                  </a:lnTo>
                  <a:lnTo>
                    <a:pt x="43216" y="19535"/>
                  </a:lnTo>
                  <a:lnTo>
                    <a:pt x="42676" y="19706"/>
                  </a:lnTo>
                  <a:lnTo>
                    <a:pt x="42149" y="19903"/>
                  </a:lnTo>
                  <a:lnTo>
                    <a:pt x="41610" y="20101"/>
                  </a:lnTo>
                  <a:lnTo>
                    <a:pt x="41096" y="20311"/>
                  </a:lnTo>
                  <a:lnTo>
                    <a:pt x="40570" y="20535"/>
                  </a:lnTo>
                  <a:lnTo>
                    <a:pt x="40070" y="20772"/>
                  </a:lnTo>
                  <a:lnTo>
                    <a:pt x="39556" y="21035"/>
                  </a:lnTo>
                  <a:lnTo>
                    <a:pt x="39069" y="21285"/>
                  </a:lnTo>
                  <a:lnTo>
                    <a:pt x="38569" y="21562"/>
                  </a:lnTo>
                  <a:lnTo>
                    <a:pt x="38095" y="21851"/>
                  </a:lnTo>
                  <a:lnTo>
                    <a:pt x="37621" y="22141"/>
                  </a:lnTo>
                  <a:lnTo>
                    <a:pt x="37147" y="22457"/>
                  </a:lnTo>
                  <a:lnTo>
                    <a:pt x="36687" y="22773"/>
                  </a:lnTo>
                  <a:lnTo>
                    <a:pt x="36239" y="23102"/>
                  </a:lnTo>
                  <a:lnTo>
                    <a:pt x="35792" y="23444"/>
                  </a:lnTo>
                  <a:lnTo>
                    <a:pt x="35357" y="23786"/>
                  </a:lnTo>
                  <a:lnTo>
                    <a:pt x="34936" y="24155"/>
                  </a:lnTo>
                  <a:lnTo>
                    <a:pt x="34528" y="24524"/>
                  </a:lnTo>
                  <a:lnTo>
                    <a:pt x="34120" y="24905"/>
                  </a:lnTo>
                  <a:lnTo>
                    <a:pt x="33712" y="25287"/>
                  </a:lnTo>
                  <a:lnTo>
                    <a:pt x="33330" y="25682"/>
                  </a:lnTo>
                  <a:lnTo>
                    <a:pt x="32948" y="26090"/>
                  </a:lnTo>
                  <a:lnTo>
                    <a:pt x="32580" y="26511"/>
                  </a:lnTo>
                  <a:lnTo>
                    <a:pt x="32211" y="26933"/>
                  </a:lnTo>
                  <a:lnTo>
                    <a:pt x="31869" y="27367"/>
                  </a:lnTo>
                  <a:lnTo>
                    <a:pt x="31527" y="27815"/>
                  </a:lnTo>
                  <a:lnTo>
                    <a:pt x="31197" y="28262"/>
                  </a:lnTo>
                  <a:lnTo>
                    <a:pt x="30882" y="28723"/>
                  </a:lnTo>
                  <a:lnTo>
                    <a:pt x="30566" y="29184"/>
                  </a:lnTo>
                  <a:lnTo>
                    <a:pt x="30276" y="29657"/>
                  </a:lnTo>
                  <a:lnTo>
                    <a:pt x="29986" y="30144"/>
                  </a:lnTo>
                  <a:lnTo>
                    <a:pt x="29710" y="30632"/>
                  </a:lnTo>
                  <a:lnTo>
                    <a:pt x="29460" y="31132"/>
                  </a:lnTo>
                  <a:lnTo>
                    <a:pt x="29210" y="31632"/>
                  </a:lnTo>
                  <a:lnTo>
                    <a:pt x="28960" y="32145"/>
                  </a:lnTo>
                  <a:lnTo>
                    <a:pt x="28736" y="32659"/>
                  </a:lnTo>
                  <a:lnTo>
                    <a:pt x="28525" y="33185"/>
                  </a:lnTo>
                  <a:lnTo>
                    <a:pt x="28328" y="33712"/>
                  </a:lnTo>
                  <a:lnTo>
                    <a:pt x="28130" y="34251"/>
                  </a:lnTo>
                  <a:lnTo>
                    <a:pt x="27959" y="34791"/>
                  </a:lnTo>
                  <a:lnTo>
                    <a:pt x="27788" y="35344"/>
                  </a:lnTo>
                  <a:lnTo>
                    <a:pt x="27643" y="35897"/>
                  </a:lnTo>
                  <a:lnTo>
                    <a:pt x="27512" y="36450"/>
                  </a:lnTo>
                  <a:lnTo>
                    <a:pt x="27380" y="37016"/>
                  </a:lnTo>
                  <a:lnTo>
                    <a:pt x="27275" y="37582"/>
                  </a:lnTo>
                  <a:lnTo>
                    <a:pt x="27183" y="38148"/>
                  </a:lnTo>
                  <a:lnTo>
                    <a:pt x="27104" y="38727"/>
                  </a:lnTo>
                  <a:lnTo>
                    <a:pt x="27038" y="39319"/>
                  </a:lnTo>
                  <a:lnTo>
                    <a:pt x="26985" y="39899"/>
                  </a:lnTo>
                  <a:lnTo>
                    <a:pt x="26946" y="40491"/>
                  </a:lnTo>
                  <a:lnTo>
                    <a:pt x="26919" y="41083"/>
                  </a:lnTo>
                  <a:lnTo>
                    <a:pt x="26906" y="41676"/>
                  </a:lnTo>
                  <a:lnTo>
                    <a:pt x="26919" y="42479"/>
                  </a:lnTo>
                  <a:lnTo>
                    <a:pt x="26959" y="43268"/>
                  </a:lnTo>
                  <a:lnTo>
                    <a:pt x="27038" y="44045"/>
                  </a:lnTo>
                  <a:lnTo>
                    <a:pt x="27130" y="44822"/>
                  </a:lnTo>
                  <a:lnTo>
                    <a:pt x="27248" y="45598"/>
                  </a:lnTo>
                  <a:lnTo>
                    <a:pt x="27393" y="46375"/>
                  </a:lnTo>
                  <a:lnTo>
                    <a:pt x="27564" y="47139"/>
                  </a:lnTo>
                  <a:lnTo>
                    <a:pt x="27762" y="47902"/>
                  </a:lnTo>
                  <a:lnTo>
                    <a:pt x="27354" y="48034"/>
                  </a:lnTo>
                  <a:lnTo>
                    <a:pt x="26972" y="48165"/>
                  </a:lnTo>
                  <a:lnTo>
                    <a:pt x="26577" y="48323"/>
                  </a:lnTo>
                  <a:lnTo>
                    <a:pt x="26195" y="48468"/>
                  </a:lnTo>
                  <a:lnTo>
                    <a:pt x="25814" y="48639"/>
                  </a:lnTo>
                  <a:lnTo>
                    <a:pt x="25432" y="48810"/>
                  </a:lnTo>
                  <a:lnTo>
                    <a:pt x="25050" y="48981"/>
                  </a:lnTo>
                  <a:lnTo>
                    <a:pt x="24682" y="49166"/>
                  </a:lnTo>
                  <a:lnTo>
                    <a:pt x="24326" y="49363"/>
                  </a:lnTo>
                  <a:lnTo>
                    <a:pt x="23958" y="49561"/>
                  </a:lnTo>
                  <a:lnTo>
                    <a:pt x="23602" y="49758"/>
                  </a:lnTo>
                  <a:lnTo>
                    <a:pt x="23260" y="49969"/>
                  </a:lnTo>
                  <a:lnTo>
                    <a:pt x="22904" y="50192"/>
                  </a:lnTo>
                  <a:lnTo>
                    <a:pt x="22562" y="50416"/>
                  </a:lnTo>
                  <a:lnTo>
                    <a:pt x="22233" y="50640"/>
                  </a:lnTo>
                  <a:lnTo>
                    <a:pt x="21904" y="50877"/>
                  </a:lnTo>
                  <a:lnTo>
                    <a:pt x="21575" y="51127"/>
                  </a:lnTo>
                  <a:lnTo>
                    <a:pt x="21246" y="51377"/>
                  </a:lnTo>
                  <a:lnTo>
                    <a:pt x="20930" y="51627"/>
                  </a:lnTo>
                  <a:lnTo>
                    <a:pt x="20627" y="51891"/>
                  </a:lnTo>
                  <a:lnTo>
                    <a:pt x="20022" y="52430"/>
                  </a:lnTo>
                  <a:lnTo>
                    <a:pt x="19429" y="52996"/>
                  </a:lnTo>
                  <a:lnTo>
                    <a:pt x="18876" y="53576"/>
                  </a:lnTo>
                  <a:lnTo>
                    <a:pt x="18337" y="54181"/>
                  </a:lnTo>
                  <a:lnTo>
                    <a:pt x="17823" y="54800"/>
                  </a:lnTo>
                  <a:lnTo>
                    <a:pt x="17323" y="55445"/>
                  </a:lnTo>
                  <a:lnTo>
                    <a:pt x="16862" y="56116"/>
                  </a:lnTo>
                  <a:lnTo>
                    <a:pt x="16428" y="56787"/>
                  </a:lnTo>
                  <a:lnTo>
                    <a:pt x="16217" y="57143"/>
                  </a:lnTo>
                  <a:lnTo>
                    <a:pt x="16007" y="57485"/>
                  </a:lnTo>
                  <a:lnTo>
                    <a:pt x="15809" y="57840"/>
                  </a:lnTo>
                  <a:lnTo>
                    <a:pt x="15625" y="58209"/>
                  </a:lnTo>
                  <a:lnTo>
                    <a:pt x="15441" y="58564"/>
                  </a:lnTo>
                  <a:lnTo>
                    <a:pt x="15270" y="58933"/>
                  </a:lnTo>
                  <a:lnTo>
                    <a:pt x="15099" y="59315"/>
                  </a:lnTo>
                  <a:lnTo>
                    <a:pt x="14941" y="59683"/>
                  </a:lnTo>
                  <a:lnTo>
                    <a:pt x="14783" y="60065"/>
                  </a:lnTo>
                  <a:lnTo>
                    <a:pt x="14638" y="60447"/>
                  </a:lnTo>
                  <a:lnTo>
                    <a:pt x="14493" y="60829"/>
                  </a:lnTo>
                  <a:lnTo>
                    <a:pt x="14361" y="61224"/>
                  </a:lnTo>
                  <a:lnTo>
                    <a:pt x="14230" y="61618"/>
                  </a:lnTo>
                  <a:lnTo>
                    <a:pt x="14111" y="62013"/>
                  </a:lnTo>
                  <a:lnTo>
                    <a:pt x="14006" y="62408"/>
                  </a:lnTo>
                  <a:lnTo>
                    <a:pt x="13901" y="62816"/>
                  </a:lnTo>
                  <a:lnTo>
                    <a:pt x="13808" y="63211"/>
                  </a:lnTo>
                  <a:lnTo>
                    <a:pt x="13716" y="63619"/>
                  </a:lnTo>
                  <a:lnTo>
                    <a:pt x="13637" y="64027"/>
                  </a:lnTo>
                  <a:lnTo>
                    <a:pt x="13572" y="64449"/>
                  </a:lnTo>
                  <a:lnTo>
                    <a:pt x="13506" y="64857"/>
                  </a:lnTo>
                  <a:lnTo>
                    <a:pt x="13453" y="65278"/>
                  </a:lnTo>
                  <a:lnTo>
                    <a:pt x="13400" y="65699"/>
                  </a:lnTo>
                  <a:lnTo>
                    <a:pt x="13374" y="66120"/>
                  </a:lnTo>
                  <a:lnTo>
                    <a:pt x="13335" y="66555"/>
                  </a:lnTo>
                  <a:lnTo>
                    <a:pt x="13321" y="66976"/>
                  </a:lnTo>
                  <a:lnTo>
                    <a:pt x="13308" y="67410"/>
                  </a:lnTo>
                  <a:lnTo>
                    <a:pt x="13295" y="67832"/>
                  </a:lnTo>
                  <a:lnTo>
                    <a:pt x="13308" y="68608"/>
                  </a:lnTo>
                  <a:lnTo>
                    <a:pt x="13361" y="69385"/>
                  </a:lnTo>
                  <a:lnTo>
                    <a:pt x="13427" y="70148"/>
                  </a:lnTo>
                  <a:lnTo>
                    <a:pt x="13519" y="70912"/>
                  </a:lnTo>
                  <a:lnTo>
                    <a:pt x="13651" y="71675"/>
                  </a:lnTo>
                  <a:lnTo>
                    <a:pt x="13808" y="72426"/>
                  </a:lnTo>
                  <a:lnTo>
                    <a:pt x="13993" y="73176"/>
                  </a:lnTo>
                  <a:lnTo>
                    <a:pt x="14203" y="73913"/>
                  </a:lnTo>
                  <a:lnTo>
                    <a:pt x="13795" y="74111"/>
                  </a:lnTo>
                  <a:lnTo>
                    <a:pt x="13400" y="74321"/>
                  </a:lnTo>
                  <a:lnTo>
                    <a:pt x="13006" y="74532"/>
                  </a:lnTo>
                  <a:lnTo>
                    <a:pt x="12624" y="74742"/>
                  </a:lnTo>
                  <a:lnTo>
                    <a:pt x="11860" y="75190"/>
                  </a:lnTo>
                  <a:lnTo>
                    <a:pt x="11123" y="75677"/>
                  </a:lnTo>
                  <a:lnTo>
                    <a:pt x="10399" y="76177"/>
                  </a:lnTo>
                  <a:lnTo>
                    <a:pt x="9701" y="76704"/>
                  </a:lnTo>
                  <a:lnTo>
                    <a:pt x="9017" y="77244"/>
                  </a:lnTo>
                  <a:lnTo>
                    <a:pt x="8359" y="77823"/>
                  </a:lnTo>
                  <a:lnTo>
                    <a:pt x="7714" y="78415"/>
                  </a:lnTo>
                  <a:lnTo>
                    <a:pt x="7095" y="79034"/>
                  </a:lnTo>
                  <a:lnTo>
                    <a:pt x="6503" y="79666"/>
                  </a:lnTo>
                  <a:lnTo>
                    <a:pt x="5924" y="80324"/>
                  </a:lnTo>
                  <a:lnTo>
                    <a:pt x="5384" y="80995"/>
                  </a:lnTo>
                  <a:lnTo>
                    <a:pt x="4857" y="81680"/>
                  </a:lnTo>
                  <a:lnTo>
                    <a:pt x="4357" y="82390"/>
                  </a:lnTo>
                  <a:lnTo>
                    <a:pt x="3870" y="83114"/>
                  </a:lnTo>
                  <a:lnTo>
                    <a:pt x="3423" y="83865"/>
                  </a:lnTo>
                  <a:lnTo>
                    <a:pt x="3001" y="84615"/>
                  </a:lnTo>
                  <a:lnTo>
                    <a:pt x="2593" y="85392"/>
                  </a:lnTo>
                  <a:lnTo>
                    <a:pt x="2225" y="86182"/>
                  </a:lnTo>
                  <a:lnTo>
                    <a:pt x="1882" y="86985"/>
                  </a:lnTo>
                  <a:lnTo>
                    <a:pt x="1553" y="87801"/>
                  </a:lnTo>
                  <a:lnTo>
                    <a:pt x="1264" y="88617"/>
                  </a:lnTo>
                  <a:lnTo>
                    <a:pt x="1000" y="89459"/>
                  </a:lnTo>
                  <a:lnTo>
                    <a:pt x="777" y="90302"/>
                  </a:lnTo>
                  <a:lnTo>
                    <a:pt x="566" y="91171"/>
                  </a:lnTo>
                  <a:lnTo>
                    <a:pt x="395" y="92039"/>
                  </a:lnTo>
                  <a:lnTo>
                    <a:pt x="316" y="92474"/>
                  </a:lnTo>
                  <a:lnTo>
                    <a:pt x="250" y="92908"/>
                  </a:lnTo>
                  <a:lnTo>
                    <a:pt x="197" y="93356"/>
                  </a:lnTo>
                  <a:lnTo>
                    <a:pt x="145" y="93790"/>
                  </a:lnTo>
                  <a:lnTo>
                    <a:pt x="92" y="94238"/>
                  </a:lnTo>
                  <a:lnTo>
                    <a:pt x="66" y="94685"/>
                  </a:lnTo>
                  <a:lnTo>
                    <a:pt x="26" y="95133"/>
                  </a:lnTo>
                  <a:lnTo>
                    <a:pt x="13" y="95580"/>
                  </a:lnTo>
                  <a:lnTo>
                    <a:pt x="0" y="96041"/>
                  </a:lnTo>
                  <a:lnTo>
                    <a:pt x="0" y="96489"/>
                  </a:lnTo>
                  <a:lnTo>
                    <a:pt x="0" y="97068"/>
                  </a:lnTo>
                  <a:lnTo>
                    <a:pt x="26" y="97647"/>
                  </a:lnTo>
                  <a:lnTo>
                    <a:pt x="53" y="98213"/>
                  </a:lnTo>
                  <a:lnTo>
                    <a:pt x="92" y="98779"/>
                  </a:lnTo>
                  <a:lnTo>
                    <a:pt x="158" y="99358"/>
                  </a:lnTo>
                  <a:lnTo>
                    <a:pt x="224" y="99911"/>
                  </a:lnTo>
                  <a:lnTo>
                    <a:pt x="303" y="100477"/>
                  </a:lnTo>
                  <a:lnTo>
                    <a:pt x="408" y="101030"/>
                  </a:lnTo>
                  <a:lnTo>
                    <a:pt x="513" y="101583"/>
                  </a:lnTo>
                  <a:lnTo>
                    <a:pt x="632" y="102136"/>
                  </a:lnTo>
                  <a:lnTo>
                    <a:pt x="763" y="102689"/>
                  </a:lnTo>
                  <a:lnTo>
                    <a:pt x="908" y="103228"/>
                  </a:lnTo>
                  <a:lnTo>
                    <a:pt x="1066" y="103768"/>
                  </a:lnTo>
                  <a:lnTo>
                    <a:pt x="1224" y="104308"/>
                  </a:lnTo>
                  <a:lnTo>
                    <a:pt x="1408" y="104834"/>
                  </a:lnTo>
                  <a:lnTo>
                    <a:pt x="1606" y="105361"/>
                  </a:lnTo>
                  <a:lnTo>
                    <a:pt x="1803" y="105874"/>
                  </a:lnTo>
                  <a:lnTo>
                    <a:pt x="2027" y="106401"/>
                  </a:lnTo>
                  <a:lnTo>
                    <a:pt x="2251" y="106901"/>
                  </a:lnTo>
                  <a:lnTo>
                    <a:pt x="2488" y="107414"/>
                  </a:lnTo>
                  <a:lnTo>
                    <a:pt x="2738" y="107915"/>
                  </a:lnTo>
                  <a:lnTo>
                    <a:pt x="3001" y="108415"/>
                  </a:lnTo>
                  <a:lnTo>
                    <a:pt x="3278" y="108902"/>
                  </a:lnTo>
                  <a:lnTo>
                    <a:pt x="3554" y="109389"/>
                  </a:lnTo>
                  <a:lnTo>
                    <a:pt x="3857" y="109863"/>
                  </a:lnTo>
                  <a:lnTo>
                    <a:pt x="4160" y="110337"/>
                  </a:lnTo>
                  <a:lnTo>
                    <a:pt x="4476" y="110797"/>
                  </a:lnTo>
                  <a:lnTo>
                    <a:pt x="4805" y="111258"/>
                  </a:lnTo>
                  <a:lnTo>
                    <a:pt x="5147" y="111719"/>
                  </a:lnTo>
                  <a:lnTo>
                    <a:pt x="5502" y="112166"/>
                  </a:lnTo>
                  <a:lnTo>
                    <a:pt x="5871" y="112601"/>
                  </a:lnTo>
                  <a:lnTo>
                    <a:pt x="6239" y="113035"/>
                  </a:lnTo>
                  <a:lnTo>
                    <a:pt x="5924" y="113641"/>
                  </a:lnTo>
                  <a:lnTo>
                    <a:pt x="5634" y="114272"/>
                  </a:lnTo>
                  <a:lnTo>
                    <a:pt x="5358" y="114904"/>
                  </a:lnTo>
                  <a:lnTo>
                    <a:pt x="5107" y="115536"/>
                  </a:lnTo>
                  <a:lnTo>
                    <a:pt x="4870" y="116181"/>
                  </a:lnTo>
                  <a:lnTo>
                    <a:pt x="4660" y="116826"/>
                  </a:lnTo>
                  <a:lnTo>
                    <a:pt x="4462" y="117484"/>
                  </a:lnTo>
                  <a:lnTo>
                    <a:pt x="4291" y="118156"/>
                  </a:lnTo>
                  <a:lnTo>
                    <a:pt x="4133" y="118814"/>
                  </a:lnTo>
                  <a:lnTo>
                    <a:pt x="4002" y="119485"/>
                  </a:lnTo>
                  <a:lnTo>
                    <a:pt x="3883" y="120170"/>
                  </a:lnTo>
                  <a:lnTo>
                    <a:pt x="3791" y="120854"/>
                  </a:lnTo>
                  <a:lnTo>
                    <a:pt x="3712" y="121539"/>
                  </a:lnTo>
                  <a:lnTo>
                    <a:pt x="3659" y="122223"/>
                  </a:lnTo>
                  <a:lnTo>
                    <a:pt x="3633" y="122908"/>
                  </a:lnTo>
                  <a:lnTo>
                    <a:pt x="3620" y="123605"/>
                  </a:lnTo>
                  <a:lnTo>
                    <a:pt x="3633" y="124264"/>
                  </a:lnTo>
                  <a:lnTo>
                    <a:pt x="3659" y="124922"/>
                  </a:lnTo>
                  <a:lnTo>
                    <a:pt x="3712" y="125580"/>
                  </a:lnTo>
                  <a:lnTo>
                    <a:pt x="3778" y="126238"/>
                  </a:lnTo>
                  <a:lnTo>
                    <a:pt x="3857" y="126883"/>
                  </a:lnTo>
                  <a:lnTo>
                    <a:pt x="3962" y="127528"/>
                  </a:lnTo>
                  <a:lnTo>
                    <a:pt x="4081" y="128160"/>
                  </a:lnTo>
                  <a:lnTo>
                    <a:pt x="4212" y="128792"/>
                  </a:lnTo>
                  <a:lnTo>
                    <a:pt x="4370" y="129424"/>
                  </a:lnTo>
                  <a:lnTo>
                    <a:pt x="4541" y="130042"/>
                  </a:lnTo>
                  <a:lnTo>
                    <a:pt x="4739" y="130661"/>
                  </a:lnTo>
                  <a:lnTo>
                    <a:pt x="4949" y="131267"/>
                  </a:lnTo>
                  <a:lnTo>
                    <a:pt x="5173" y="131859"/>
                  </a:lnTo>
                  <a:lnTo>
                    <a:pt x="5410" y="132464"/>
                  </a:lnTo>
                  <a:lnTo>
                    <a:pt x="5673" y="133044"/>
                  </a:lnTo>
                  <a:lnTo>
                    <a:pt x="5950" y="133623"/>
                  </a:lnTo>
                  <a:lnTo>
                    <a:pt x="6239" y="134189"/>
                  </a:lnTo>
                  <a:lnTo>
                    <a:pt x="6542" y="134755"/>
                  </a:lnTo>
                  <a:lnTo>
                    <a:pt x="6871" y="135308"/>
                  </a:lnTo>
                  <a:lnTo>
                    <a:pt x="7214" y="135847"/>
                  </a:lnTo>
                  <a:lnTo>
                    <a:pt x="7556" y="136387"/>
                  </a:lnTo>
                  <a:lnTo>
                    <a:pt x="7938" y="136914"/>
                  </a:lnTo>
                  <a:lnTo>
                    <a:pt x="8319" y="137427"/>
                  </a:lnTo>
                  <a:lnTo>
                    <a:pt x="8714" y="137927"/>
                  </a:lnTo>
                  <a:lnTo>
                    <a:pt x="9135" y="138428"/>
                  </a:lnTo>
                  <a:lnTo>
                    <a:pt x="9557" y="138901"/>
                  </a:lnTo>
                  <a:lnTo>
                    <a:pt x="10004" y="139375"/>
                  </a:lnTo>
                  <a:lnTo>
                    <a:pt x="10465" y="139836"/>
                  </a:lnTo>
                  <a:lnTo>
                    <a:pt x="10939" y="140284"/>
                  </a:lnTo>
                  <a:lnTo>
                    <a:pt x="11426" y="140718"/>
                  </a:lnTo>
                  <a:lnTo>
                    <a:pt x="11926" y="141139"/>
                  </a:lnTo>
                  <a:lnTo>
                    <a:pt x="12439" y="141547"/>
                  </a:lnTo>
                  <a:lnTo>
                    <a:pt x="12347" y="142008"/>
                  </a:lnTo>
                  <a:lnTo>
                    <a:pt x="12268" y="142482"/>
                  </a:lnTo>
                  <a:lnTo>
                    <a:pt x="12203" y="142956"/>
                  </a:lnTo>
                  <a:lnTo>
                    <a:pt x="12150" y="143430"/>
                  </a:lnTo>
                  <a:lnTo>
                    <a:pt x="12110" y="143904"/>
                  </a:lnTo>
                  <a:lnTo>
                    <a:pt x="12084" y="144377"/>
                  </a:lnTo>
                  <a:lnTo>
                    <a:pt x="12058" y="144851"/>
                  </a:lnTo>
                  <a:lnTo>
                    <a:pt x="12058" y="145325"/>
                  </a:lnTo>
                  <a:lnTo>
                    <a:pt x="12058" y="145760"/>
                  </a:lnTo>
                  <a:lnTo>
                    <a:pt x="12071" y="146194"/>
                  </a:lnTo>
                  <a:lnTo>
                    <a:pt x="12097" y="146628"/>
                  </a:lnTo>
                  <a:lnTo>
                    <a:pt x="12137" y="147050"/>
                  </a:lnTo>
                  <a:lnTo>
                    <a:pt x="12176" y="147471"/>
                  </a:lnTo>
                  <a:lnTo>
                    <a:pt x="12229" y="147892"/>
                  </a:lnTo>
                  <a:lnTo>
                    <a:pt x="12295" y="148313"/>
                  </a:lnTo>
                  <a:lnTo>
                    <a:pt x="12361" y="148721"/>
                  </a:lnTo>
                  <a:lnTo>
                    <a:pt x="12439" y="149129"/>
                  </a:lnTo>
                  <a:lnTo>
                    <a:pt x="12532" y="149538"/>
                  </a:lnTo>
                  <a:lnTo>
                    <a:pt x="12624" y="149946"/>
                  </a:lnTo>
                  <a:lnTo>
                    <a:pt x="12729" y="150354"/>
                  </a:lnTo>
                  <a:lnTo>
                    <a:pt x="12848" y="150749"/>
                  </a:lnTo>
                  <a:lnTo>
                    <a:pt x="12966" y="151143"/>
                  </a:lnTo>
                  <a:lnTo>
                    <a:pt x="13098" y="151538"/>
                  </a:lnTo>
                  <a:lnTo>
                    <a:pt x="13229" y="151920"/>
                  </a:lnTo>
                  <a:lnTo>
                    <a:pt x="13387" y="152302"/>
                  </a:lnTo>
                  <a:lnTo>
                    <a:pt x="13532" y="152684"/>
                  </a:lnTo>
                  <a:lnTo>
                    <a:pt x="13703" y="153052"/>
                  </a:lnTo>
                  <a:lnTo>
                    <a:pt x="13874" y="153434"/>
                  </a:lnTo>
                  <a:lnTo>
                    <a:pt x="14045" y="153789"/>
                  </a:lnTo>
                  <a:lnTo>
                    <a:pt x="14230" y="154158"/>
                  </a:lnTo>
                  <a:lnTo>
                    <a:pt x="14427" y="154513"/>
                  </a:lnTo>
                  <a:lnTo>
                    <a:pt x="14625" y="154869"/>
                  </a:lnTo>
                  <a:lnTo>
                    <a:pt x="14835" y="155211"/>
                  </a:lnTo>
                  <a:lnTo>
                    <a:pt x="15059" y="155553"/>
                  </a:lnTo>
                  <a:lnTo>
                    <a:pt x="15270" y="155896"/>
                  </a:lnTo>
                  <a:lnTo>
                    <a:pt x="15507" y="156225"/>
                  </a:lnTo>
                  <a:lnTo>
                    <a:pt x="15744" y="156554"/>
                  </a:lnTo>
                  <a:lnTo>
                    <a:pt x="15980" y="156883"/>
                  </a:lnTo>
                  <a:lnTo>
                    <a:pt x="16231" y="157199"/>
                  </a:lnTo>
                  <a:lnTo>
                    <a:pt x="16494" y="157515"/>
                  </a:lnTo>
                  <a:lnTo>
                    <a:pt x="16757" y="157817"/>
                  </a:lnTo>
                  <a:lnTo>
                    <a:pt x="17020" y="158120"/>
                  </a:lnTo>
                  <a:lnTo>
                    <a:pt x="17297" y="158410"/>
                  </a:lnTo>
                  <a:lnTo>
                    <a:pt x="17573" y="158699"/>
                  </a:lnTo>
                  <a:lnTo>
                    <a:pt x="17863" y="158989"/>
                  </a:lnTo>
                  <a:lnTo>
                    <a:pt x="18152" y="159265"/>
                  </a:lnTo>
                  <a:lnTo>
                    <a:pt x="18455" y="159529"/>
                  </a:lnTo>
                  <a:lnTo>
                    <a:pt x="18758" y="159805"/>
                  </a:lnTo>
                  <a:lnTo>
                    <a:pt x="19074" y="160055"/>
                  </a:lnTo>
                  <a:lnTo>
                    <a:pt x="19390" y="160305"/>
                  </a:lnTo>
                  <a:lnTo>
                    <a:pt x="19706" y="160555"/>
                  </a:lnTo>
                  <a:lnTo>
                    <a:pt x="20035" y="160792"/>
                  </a:lnTo>
                  <a:lnTo>
                    <a:pt x="20364" y="161029"/>
                  </a:lnTo>
                  <a:lnTo>
                    <a:pt x="20706" y="161253"/>
                  </a:lnTo>
                  <a:lnTo>
                    <a:pt x="21048" y="161464"/>
                  </a:lnTo>
                  <a:lnTo>
                    <a:pt x="21391" y="161674"/>
                  </a:lnTo>
                  <a:lnTo>
                    <a:pt x="21746" y="161885"/>
                  </a:lnTo>
                  <a:lnTo>
                    <a:pt x="22101" y="162082"/>
                  </a:lnTo>
                  <a:lnTo>
                    <a:pt x="22457" y="162267"/>
                  </a:lnTo>
                  <a:lnTo>
                    <a:pt x="22825" y="162451"/>
                  </a:lnTo>
                  <a:lnTo>
                    <a:pt x="23194" y="162622"/>
                  </a:lnTo>
                  <a:lnTo>
                    <a:pt x="23563" y="162780"/>
                  </a:lnTo>
                  <a:lnTo>
                    <a:pt x="23944" y="162938"/>
                  </a:lnTo>
                  <a:lnTo>
                    <a:pt x="24326" y="163096"/>
                  </a:lnTo>
                  <a:lnTo>
                    <a:pt x="24708" y="163241"/>
                  </a:lnTo>
                  <a:lnTo>
                    <a:pt x="25103" y="163372"/>
                  </a:lnTo>
                  <a:lnTo>
                    <a:pt x="25498" y="163491"/>
                  </a:lnTo>
                  <a:lnTo>
                    <a:pt x="25893" y="163609"/>
                  </a:lnTo>
                  <a:lnTo>
                    <a:pt x="26287" y="163715"/>
                  </a:lnTo>
                  <a:lnTo>
                    <a:pt x="26696" y="163820"/>
                  </a:lnTo>
                  <a:lnTo>
                    <a:pt x="27104" y="163912"/>
                  </a:lnTo>
                  <a:lnTo>
                    <a:pt x="27512" y="163991"/>
                  </a:lnTo>
                  <a:lnTo>
                    <a:pt x="27393" y="164333"/>
                  </a:lnTo>
                  <a:lnTo>
                    <a:pt x="28275" y="164412"/>
                  </a:lnTo>
                  <a:lnTo>
                    <a:pt x="29144" y="164504"/>
                  </a:lnTo>
                  <a:lnTo>
                    <a:pt x="30000" y="164623"/>
                  </a:lnTo>
                  <a:lnTo>
                    <a:pt x="30842" y="164741"/>
                  </a:lnTo>
                  <a:lnTo>
                    <a:pt x="31671" y="164886"/>
                  </a:lnTo>
                  <a:lnTo>
                    <a:pt x="32474" y="165031"/>
                  </a:lnTo>
                  <a:lnTo>
                    <a:pt x="33264" y="165189"/>
                  </a:lnTo>
                  <a:lnTo>
                    <a:pt x="34041" y="165373"/>
                  </a:lnTo>
                  <a:lnTo>
                    <a:pt x="34804" y="165558"/>
                  </a:lnTo>
                  <a:lnTo>
                    <a:pt x="35555" y="165755"/>
                  </a:lnTo>
                  <a:lnTo>
                    <a:pt x="36292" y="165966"/>
                  </a:lnTo>
                  <a:lnTo>
                    <a:pt x="37003" y="166189"/>
                  </a:lnTo>
                  <a:lnTo>
                    <a:pt x="37713" y="166426"/>
                  </a:lnTo>
                  <a:lnTo>
                    <a:pt x="38398" y="166676"/>
                  </a:lnTo>
                  <a:lnTo>
                    <a:pt x="39082" y="166927"/>
                  </a:lnTo>
                  <a:lnTo>
                    <a:pt x="39741" y="167203"/>
                  </a:lnTo>
                  <a:lnTo>
                    <a:pt x="40386" y="167479"/>
                  </a:lnTo>
                  <a:lnTo>
                    <a:pt x="41017" y="167769"/>
                  </a:lnTo>
                  <a:lnTo>
                    <a:pt x="41649" y="168059"/>
                  </a:lnTo>
                  <a:lnTo>
                    <a:pt x="42255" y="168375"/>
                  </a:lnTo>
                  <a:lnTo>
                    <a:pt x="42847" y="168690"/>
                  </a:lnTo>
                  <a:lnTo>
                    <a:pt x="43426" y="169020"/>
                  </a:lnTo>
                  <a:lnTo>
                    <a:pt x="43992" y="169349"/>
                  </a:lnTo>
                  <a:lnTo>
                    <a:pt x="44545" y="169704"/>
                  </a:lnTo>
                  <a:lnTo>
                    <a:pt x="45098" y="170046"/>
                  </a:lnTo>
                  <a:lnTo>
                    <a:pt x="45625" y="170415"/>
                  </a:lnTo>
                  <a:lnTo>
                    <a:pt x="46138" y="170783"/>
                  </a:lnTo>
                  <a:lnTo>
                    <a:pt x="46638" y="171165"/>
                  </a:lnTo>
                  <a:lnTo>
                    <a:pt x="47138" y="171547"/>
                  </a:lnTo>
                  <a:lnTo>
                    <a:pt x="47612" y="171942"/>
                  </a:lnTo>
                  <a:lnTo>
                    <a:pt x="48086" y="172350"/>
                  </a:lnTo>
                  <a:lnTo>
                    <a:pt x="48547" y="172758"/>
                  </a:lnTo>
                  <a:lnTo>
                    <a:pt x="48994" y="173166"/>
                  </a:lnTo>
                  <a:lnTo>
                    <a:pt x="49429" y="173587"/>
                  </a:lnTo>
                  <a:lnTo>
                    <a:pt x="49850" y="174022"/>
                  </a:lnTo>
                  <a:lnTo>
                    <a:pt x="50258" y="174456"/>
                  </a:lnTo>
                  <a:lnTo>
                    <a:pt x="50666" y="174890"/>
                  </a:lnTo>
                  <a:lnTo>
                    <a:pt x="51048" y="175338"/>
                  </a:lnTo>
                  <a:lnTo>
                    <a:pt x="51430" y="175786"/>
                  </a:lnTo>
                  <a:lnTo>
                    <a:pt x="51798" y="176246"/>
                  </a:lnTo>
                  <a:lnTo>
                    <a:pt x="52167" y="176707"/>
                  </a:lnTo>
                  <a:lnTo>
                    <a:pt x="52509" y="177168"/>
                  </a:lnTo>
                  <a:lnTo>
                    <a:pt x="52851" y="177642"/>
                  </a:lnTo>
                  <a:lnTo>
                    <a:pt x="53180" y="178116"/>
                  </a:lnTo>
                  <a:lnTo>
                    <a:pt x="53496" y="178589"/>
                  </a:lnTo>
                  <a:lnTo>
                    <a:pt x="53799" y="179076"/>
                  </a:lnTo>
                  <a:lnTo>
                    <a:pt x="54102" y="179564"/>
                  </a:lnTo>
                  <a:lnTo>
                    <a:pt x="54392" y="180051"/>
                  </a:lnTo>
                  <a:lnTo>
                    <a:pt x="54668" y="180538"/>
                  </a:lnTo>
                  <a:lnTo>
                    <a:pt x="54944" y="181038"/>
                  </a:lnTo>
                  <a:lnTo>
                    <a:pt x="55208" y="181538"/>
                  </a:lnTo>
                  <a:lnTo>
                    <a:pt x="55458" y="182038"/>
                  </a:lnTo>
                  <a:lnTo>
                    <a:pt x="55708" y="182538"/>
                  </a:lnTo>
                  <a:lnTo>
                    <a:pt x="55945" y="183039"/>
                  </a:lnTo>
                  <a:lnTo>
                    <a:pt x="56169" y="183552"/>
                  </a:lnTo>
                  <a:lnTo>
                    <a:pt x="56392" y="184052"/>
                  </a:lnTo>
                  <a:lnTo>
                    <a:pt x="56800" y="185079"/>
                  </a:lnTo>
                  <a:lnTo>
                    <a:pt x="57182" y="186093"/>
                  </a:lnTo>
                  <a:lnTo>
                    <a:pt x="57538" y="187119"/>
                  </a:lnTo>
                  <a:lnTo>
                    <a:pt x="57867" y="188146"/>
                  </a:lnTo>
                  <a:lnTo>
                    <a:pt x="58156" y="189160"/>
                  </a:lnTo>
                  <a:lnTo>
                    <a:pt x="58433" y="190186"/>
                  </a:lnTo>
                  <a:lnTo>
                    <a:pt x="58683" y="191187"/>
                  </a:lnTo>
                  <a:lnTo>
                    <a:pt x="58893" y="192200"/>
                  </a:lnTo>
                  <a:lnTo>
                    <a:pt x="59091" y="193188"/>
                  </a:lnTo>
                  <a:lnTo>
                    <a:pt x="59262" y="194175"/>
                  </a:lnTo>
                  <a:lnTo>
                    <a:pt x="59420" y="195136"/>
                  </a:lnTo>
                  <a:lnTo>
                    <a:pt x="59552" y="196084"/>
                  </a:lnTo>
                  <a:lnTo>
                    <a:pt x="59670" y="197018"/>
                  </a:lnTo>
                  <a:lnTo>
                    <a:pt x="59762" y="197940"/>
                  </a:lnTo>
                  <a:lnTo>
                    <a:pt x="59841" y="198835"/>
                  </a:lnTo>
                  <a:lnTo>
                    <a:pt x="59907" y="199704"/>
                  </a:lnTo>
                  <a:lnTo>
                    <a:pt x="59960" y="200559"/>
                  </a:lnTo>
                  <a:lnTo>
                    <a:pt x="59986" y="201375"/>
                  </a:lnTo>
                  <a:lnTo>
                    <a:pt x="60012" y="202165"/>
                  </a:lnTo>
                  <a:lnTo>
                    <a:pt x="60025" y="202929"/>
                  </a:lnTo>
                  <a:lnTo>
                    <a:pt x="60039" y="203666"/>
                  </a:lnTo>
                  <a:lnTo>
                    <a:pt x="60025" y="204364"/>
                  </a:lnTo>
                  <a:lnTo>
                    <a:pt x="59999" y="205654"/>
                  </a:lnTo>
                  <a:lnTo>
                    <a:pt x="59947" y="206773"/>
                  </a:lnTo>
                  <a:lnTo>
                    <a:pt x="59894" y="207733"/>
                  </a:lnTo>
                  <a:lnTo>
                    <a:pt x="59828" y="208510"/>
                  </a:lnTo>
                  <a:lnTo>
                    <a:pt x="59775" y="209076"/>
                  </a:lnTo>
                  <a:lnTo>
                    <a:pt x="59710" y="209550"/>
                  </a:lnTo>
                  <a:lnTo>
                    <a:pt x="98213" y="209550"/>
                  </a:lnTo>
                  <a:lnTo>
                    <a:pt x="98213" y="166229"/>
                  </a:lnTo>
                  <a:lnTo>
                    <a:pt x="98226" y="165294"/>
                  </a:lnTo>
                  <a:lnTo>
                    <a:pt x="98265" y="164386"/>
                  </a:lnTo>
                  <a:lnTo>
                    <a:pt x="98331" y="163491"/>
                  </a:lnTo>
                  <a:lnTo>
                    <a:pt x="98423" y="162622"/>
                  </a:lnTo>
                  <a:lnTo>
                    <a:pt x="98542" y="161766"/>
                  </a:lnTo>
                  <a:lnTo>
                    <a:pt x="98687" y="160937"/>
                  </a:lnTo>
                  <a:lnTo>
                    <a:pt x="98845" y="160121"/>
                  </a:lnTo>
                  <a:lnTo>
                    <a:pt x="99029" y="159331"/>
                  </a:lnTo>
                  <a:lnTo>
                    <a:pt x="99240" y="158555"/>
                  </a:lnTo>
                  <a:lnTo>
                    <a:pt x="99463" y="157804"/>
                  </a:lnTo>
                  <a:lnTo>
                    <a:pt x="99700" y="157067"/>
                  </a:lnTo>
                  <a:lnTo>
                    <a:pt x="99963" y="156343"/>
                  </a:lnTo>
                  <a:lnTo>
                    <a:pt x="100253" y="155645"/>
                  </a:lnTo>
                  <a:lnTo>
                    <a:pt x="100543" y="154961"/>
                  </a:lnTo>
                  <a:lnTo>
                    <a:pt x="100859" y="154303"/>
                  </a:lnTo>
                  <a:lnTo>
                    <a:pt x="101188" y="153645"/>
                  </a:lnTo>
                  <a:lnTo>
                    <a:pt x="101530" y="153026"/>
                  </a:lnTo>
                  <a:lnTo>
                    <a:pt x="101885" y="152407"/>
                  </a:lnTo>
                  <a:lnTo>
                    <a:pt x="102254" y="151815"/>
                  </a:lnTo>
                  <a:lnTo>
                    <a:pt x="102636" y="151236"/>
                  </a:lnTo>
                  <a:lnTo>
                    <a:pt x="103017" y="150670"/>
                  </a:lnTo>
                  <a:lnTo>
                    <a:pt x="103425" y="150130"/>
                  </a:lnTo>
                  <a:lnTo>
                    <a:pt x="103834" y="149603"/>
                  </a:lnTo>
                  <a:lnTo>
                    <a:pt x="104242" y="149090"/>
                  </a:lnTo>
                  <a:lnTo>
                    <a:pt x="104663" y="148590"/>
                  </a:lnTo>
                  <a:lnTo>
                    <a:pt x="105097" y="148116"/>
                  </a:lnTo>
                  <a:lnTo>
                    <a:pt x="105532" y="147642"/>
                  </a:lnTo>
                  <a:lnTo>
                    <a:pt x="105966" y="147194"/>
                  </a:lnTo>
                  <a:lnTo>
                    <a:pt x="106414" y="146760"/>
                  </a:lnTo>
                  <a:lnTo>
                    <a:pt x="106861" y="146352"/>
                  </a:lnTo>
                  <a:lnTo>
                    <a:pt x="107309" y="145944"/>
                  </a:lnTo>
                  <a:lnTo>
                    <a:pt x="107756" y="145562"/>
                  </a:lnTo>
                  <a:lnTo>
                    <a:pt x="108191" y="145180"/>
                  </a:lnTo>
                  <a:lnTo>
                    <a:pt x="108638" y="144825"/>
                  </a:lnTo>
                  <a:lnTo>
                    <a:pt x="109086" y="144483"/>
                  </a:lnTo>
                  <a:lnTo>
                    <a:pt x="109533" y="144154"/>
                  </a:lnTo>
                  <a:lnTo>
                    <a:pt x="109968" y="143838"/>
                  </a:lnTo>
                  <a:lnTo>
                    <a:pt x="110402" y="143535"/>
                  </a:lnTo>
                  <a:lnTo>
                    <a:pt x="110837" y="143245"/>
                  </a:lnTo>
                  <a:lnTo>
                    <a:pt x="111258" y="142969"/>
                  </a:lnTo>
                  <a:lnTo>
                    <a:pt x="112074" y="142456"/>
                  </a:lnTo>
                  <a:lnTo>
                    <a:pt x="112864" y="141995"/>
                  </a:lnTo>
                  <a:lnTo>
                    <a:pt x="113614" y="141587"/>
                  </a:lnTo>
                  <a:lnTo>
                    <a:pt x="114312" y="141231"/>
                  </a:lnTo>
                  <a:lnTo>
                    <a:pt x="114957" y="140915"/>
                  </a:lnTo>
                  <a:lnTo>
                    <a:pt x="115536" y="140652"/>
                  </a:lnTo>
                  <a:lnTo>
                    <a:pt x="116036" y="140428"/>
                  </a:lnTo>
                  <a:lnTo>
                    <a:pt x="116471" y="140257"/>
                  </a:lnTo>
                  <a:lnTo>
                    <a:pt x="117076" y="140020"/>
                  </a:lnTo>
                  <a:lnTo>
                    <a:pt x="117287" y="139941"/>
                  </a:lnTo>
                  <a:lnTo>
                    <a:pt x="117813" y="139915"/>
                  </a:lnTo>
                  <a:lnTo>
                    <a:pt x="118327" y="139862"/>
                  </a:lnTo>
                  <a:lnTo>
                    <a:pt x="118840" y="139810"/>
                  </a:lnTo>
                  <a:lnTo>
                    <a:pt x="119353" y="139744"/>
                  </a:lnTo>
                  <a:lnTo>
                    <a:pt x="119854" y="139652"/>
                  </a:lnTo>
                  <a:lnTo>
                    <a:pt x="120367" y="139573"/>
                  </a:lnTo>
                  <a:lnTo>
                    <a:pt x="120867" y="139467"/>
                  </a:lnTo>
                  <a:lnTo>
                    <a:pt x="121367" y="139349"/>
                  </a:lnTo>
                  <a:lnTo>
                    <a:pt x="121868" y="139231"/>
                  </a:lnTo>
                  <a:lnTo>
                    <a:pt x="122368" y="139099"/>
                  </a:lnTo>
                  <a:lnTo>
                    <a:pt x="122855" y="138954"/>
                  </a:lnTo>
                  <a:lnTo>
                    <a:pt x="123355" y="138796"/>
                  </a:lnTo>
                  <a:lnTo>
                    <a:pt x="123842" y="138625"/>
                  </a:lnTo>
                  <a:lnTo>
                    <a:pt x="124316" y="138454"/>
                  </a:lnTo>
                  <a:lnTo>
                    <a:pt x="124803" y="138270"/>
                  </a:lnTo>
                  <a:lnTo>
                    <a:pt x="125277" y="138072"/>
                  </a:lnTo>
                  <a:lnTo>
                    <a:pt x="125395" y="138559"/>
                  </a:lnTo>
                  <a:lnTo>
                    <a:pt x="125527" y="139046"/>
                  </a:lnTo>
                  <a:lnTo>
                    <a:pt x="125672" y="139533"/>
                  </a:lnTo>
                  <a:lnTo>
                    <a:pt x="125830" y="140020"/>
                  </a:lnTo>
                  <a:lnTo>
                    <a:pt x="125988" y="140494"/>
                  </a:lnTo>
                  <a:lnTo>
                    <a:pt x="126172" y="140968"/>
                  </a:lnTo>
                  <a:lnTo>
                    <a:pt x="126343" y="141429"/>
                  </a:lnTo>
                  <a:lnTo>
                    <a:pt x="126541" y="141890"/>
                  </a:lnTo>
                  <a:lnTo>
                    <a:pt x="126738" y="142350"/>
                  </a:lnTo>
                  <a:lnTo>
                    <a:pt x="126949" y="142798"/>
                  </a:lnTo>
                  <a:lnTo>
                    <a:pt x="127172" y="143245"/>
                  </a:lnTo>
                  <a:lnTo>
                    <a:pt x="127396" y="143693"/>
                  </a:lnTo>
                  <a:lnTo>
                    <a:pt x="127633" y="144127"/>
                  </a:lnTo>
                  <a:lnTo>
                    <a:pt x="127883" y="144562"/>
                  </a:lnTo>
                  <a:lnTo>
                    <a:pt x="128133" y="144983"/>
                  </a:lnTo>
                  <a:lnTo>
                    <a:pt x="128397" y="145404"/>
                  </a:lnTo>
                  <a:lnTo>
                    <a:pt x="128673" y="145812"/>
                  </a:lnTo>
                  <a:lnTo>
                    <a:pt x="128949" y="146220"/>
                  </a:lnTo>
                  <a:lnTo>
                    <a:pt x="129239" y="146628"/>
                  </a:lnTo>
                  <a:lnTo>
                    <a:pt x="129542" y="147023"/>
                  </a:lnTo>
                  <a:lnTo>
                    <a:pt x="129845" y="147405"/>
                  </a:lnTo>
                  <a:lnTo>
                    <a:pt x="130147" y="147787"/>
                  </a:lnTo>
                  <a:lnTo>
                    <a:pt x="130476" y="148169"/>
                  </a:lnTo>
                  <a:lnTo>
                    <a:pt x="130792" y="148537"/>
                  </a:lnTo>
                  <a:lnTo>
                    <a:pt x="131135" y="148893"/>
                  </a:lnTo>
                  <a:lnTo>
                    <a:pt x="131477" y="149248"/>
                  </a:lnTo>
                  <a:lnTo>
                    <a:pt x="131819" y="149590"/>
                  </a:lnTo>
                  <a:lnTo>
                    <a:pt x="132175" y="149932"/>
                  </a:lnTo>
                  <a:lnTo>
                    <a:pt x="132543" y="150275"/>
                  </a:lnTo>
                  <a:lnTo>
                    <a:pt x="132912" y="150591"/>
                  </a:lnTo>
                  <a:lnTo>
                    <a:pt x="133280" y="150920"/>
                  </a:lnTo>
                  <a:lnTo>
                    <a:pt x="133662" y="151222"/>
                  </a:lnTo>
                  <a:lnTo>
                    <a:pt x="134057" y="151525"/>
                  </a:lnTo>
                  <a:lnTo>
                    <a:pt x="134439" y="151828"/>
                  </a:lnTo>
                  <a:lnTo>
                    <a:pt x="134847" y="152104"/>
                  </a:lnTo>
                  <a:lnTo>
                    <a:pt x="135255" y="152394"/>
                  </a:lnTo>
                  <a:lnTo>
                    <a:pt x="135663" y="152657"/>
                  </a:lnTo>
                  <a:lnTo>
                    <a:pt x="136084" y="152921"/>
                  </a:lnTo>
                  <a:lnTo>
                    <a:pt x="136505" y="153184"/>
                  </a:lnTo>
                  <a:lnTo>
                    <a:pt x="136940" y="153421"/>
                  </a:lnTo>
                  <a:lnTo>
                    <a:pt x="137374" y="153658"/>
                  </a:lnTo>
                  <a:lnTo>
                    <a:pt x="137809" y="153895"/>
                  </a:lnTo>
                  <a:lnTo>
                    <a:pt x="138256" y="154105"/>
                  </a:lnTo>
                  <a:lnTo>
                    <a:pt x="138704" y="154316"/>
                  </a:lnTo>
                  <a:lnTo>
                    <a:pt x="139151" y="154527"/>
                  </a:lnTo>
                  <a:lnTo>
                    <a:pt x="139612" y="154711"/>
                  </a:lnTo>
                  <a:lnTo>
                    <a:pt x="140073" y="154895"/>
                  </a:lnTo>
                  <a:lnTo>
                    <a:pt x="140547" y="155066"/>
                  </a:lnTo>
                  <a:lnTo>
                    <a:pt x="141020" y="155237"/>
                  </a:lnTo>
                  <a:lnTo>
                    <a:pt x="141494" y="155382"/>
                  </a:lnTo>
                  <a:lnTo>
                    <a:pt x="141981" y="155527"/>
                  </a:lnTo>
                  <a:lnTo>
                    <a:pt x="142468" y="155659"/>
                  </a:lnTo>
                  <a:lnTo>
                    <a:pt x="142955" y="155790"/>
                  </a:lnTo>
                  <a:lnTo>
                    <a:pt x="143442" y="155896"/>
                  </a:lnTo>
                  <a:lnTo>
                    <a:pt x="143943" y="156001"/>
                  </a:lnTo>
                  <a:lnTo>
                    <a:pt x="144443" y="156093"/>
                  </a:lnTo>
                  <a:lnTo>
                    <a:pt x="144943" y="156185"/>
                  </a:lnTo>
                  <a:lnTo>
                    <a:pt x="145443" y="156251"/>
                  </a:lnTo>
                  <a:lnTo>
                    <a:pt x="145957" y="156317"/>
                  </a:lnTo>
                  <a:lnTo>
                    <a:pt x="146470" y="156369"/>
                  </a:lnTo>
                  <a:lnTo>
                    <a:pt x="146983" y="156409"/>
                  </a:lnTo>
                  <a:lnTo>
                    <a:pt x="147497" y="156435"/>
                  </a:lnTo>
                  <a:lnTo>
                    <a:pt x="148023" y="156448"/>
                  </a:lnTo>
                  <a:lnTo>
                    <a:pt x="149103" y="156448"/>
                  </a:lnTo>
                  <a:lnTo>
                    <a:pt x="149669" y="156422"/>
                  </a:lnTo>
                  <a:lnTo>
                    <a:pt x="150222" y="156396"/>
                  </a:lnTo>
                  <a:lnTo>
                    <a:pt x="150775" y="156356"/>
                  </a:lnTo>
                  <a:lnTo>
                    <a:pt x="151327" y="156290"/>
                  </a:lnTo>
                  <a:lnTo>
                    <a:pt x="151880" y="156225"/>
                  </a:lnTo>
                  <a:lnTo>
                    <a:pt x="152433" y="156132"/>
                  </a:lnTo>
                  <a:lnTo>
                    <a:pt x="152973" y="156040"/>
                  </a:lnTo>
                  <a:lnTo>
                    <a:pt x="153381" y="155975"/>
                  </a:lnTo>
                  <a:lnTo>
                    <a:pt x="153802" y="155909"/>
                  </a:lnTo>
                  <a:lnTo>
                    <a:pt x="154210" y="155830"/>
                  </a:lnTo>
                  <a:lnTo>
                    <a:pt x="154605" y="155751"/>
                  </a:lnTo>
                  <a:lnTo>
                    <a:pt x="155013" y="155645"/>
                  </a:lnTo>
                  <a:lnTo>
                    <a:pt x="155408" y="155553"/>
                  </a:lnTo>
                  <a:lnTo>
                    <a:pt x="155803" y="155448"/>
                  </a:lnTo>
                  <a:lnTo>
                    <a:pt x="156198" y="155329"/>
                  </a:lnTo>
                  <a:lnTo>
                    <a:pt x="156975" y="155079"/>
                  </a:lnTo>
                  <a:lnTo>
                    <a:pt x="157738" y="154790"/>
                  </a:lnTo>
                  <a:lnTo>
                    <a:pt x="158488" y="154487"/>
                  </a:lnTo>
                  <a:lnTo>
                    <a:pt x="159212" y="154145"/>
                  </a:lnTo>
                  <a:lnTo>
                    <a:pt x="159936" y="153789"/>
                  </a:lnTo>
                  <a:lnTo>
                    <a:pt x="160634" y="153394"/>
                  </a:lnTo>
                  <a:lnTo>
                    <a:pt x="161332" y="152986"/>
                  </a:lnTo>
                  <a:lnTo>
                    <a:pt x="162003" y="152539"/>
                  </a:lnTo>
                  <a:lnTo>
                    <a:pt x="162648" y="152078"/>
                  </a:lnTo>
                  <a:lnTo>
                    <a:pt x="163280" y="151591"/>
                  </a:lnTo>
                  <a:lnTo>
                    <a:pt x="163899" y="151091"/>
                  </a:lnTo>
                  <a:lnTo>
                    <a:pt x="164491" y="150551"/>
                  </a:lnTo>
                  <a:lnTo>
                    <a:pt x="164780" y="150920"/>
                  </a:lnTo>
                  <a:lnTo>
                    <a:pt x="165057" y="151288"/>
                  </a:lnTo>
                  <a:lnTo>
                    <a:pt x="165360" y="151631"/>
                  </a:lnTo>
                  <a:lnTo>
                    <a:pt x="165662" y="151973"/>
                  </a:lnTo>
                  <a:lnTo>
                    <a:pt x="165978" y="152302"/>
                  </a:lnTo>
                  <a:lnTo>
                    <a:pt x="166307" y="152631"/>
                  </a:lnTo>
                  <a:lnTo>
                    <a:pt x="166637" y="152934"/>
                  </a:lnTo>
                  <a:lnTo>
                    <a:pt x="166979" y="153236"/>
                  </a:lnTo>
                  <a:lnTo>
                    <a:pt x="167334" y="153526"/>
                  </a:lnTo>
                  <a:lnTo>
                    <a:pt x="167690" y="153803"/>
                  </a:lnTo>
                  <a:lnTo>
                    <a:pt x="168058" y="154079"/>
                  </a:lnTo>
                  <a:lnTo>
                    <a:pt x="168440" y="154329"/>
                  </a:lnTo>
                  <a:lnTo>
                    <a:pt x="168809" y="154579"/>
                  </a:lnTo>
                  <a:lnTo>
                    <a:pt x="169203" y="154816"/>
                  </a:lnTo>
                  <a:lnTo>
                    <a:pt x="169598" y="155040"/>
                  </a:lnTo>
                  <a:lnTo>
                    <a:pt x="170006" y="155251"/>
                  </a:lnTo>
                  <a:lnTo>
                    <a:pt x="170414" y="155461"/>
                  </a:lnTo>
                  <a:lnTo>
                    <a:pt x="170823" y="155645"/>
                  </a:lnTo>
                  <a:lnTo>
                    <a:pt x="171244" y="155817"/>
                  </a:lnTo>
                  <a:lnTo>
                    <a:pt x="171678" y="155988"/>
                  </a:lnTo>
                  <a:lnTo>
                    <a:pt x="172099" y="156146"/>
                  </a:lnTo>
                  <a:lnTo>
                    <a:pt x="172547" y="156277"/>
                  </a:lnTo>
                  <a:lnTo>
                    <a:pt x="172981" y="156409"/>
                  </a:lnTo>
                  <a:lnTo>
                    <a:pt x="173429" y="156527"/>
                  </a:lnTo>
                  <a:lnTo>
                    <a:pt x="173876" y="156633"/>
                  </a:lnTo>
                  <a:lnTo>
                    <a:pt x="174337" y="156712"/>
                  </a:lnTo>
                  <a:lnTo>
                    <a:pt x="174798" y="156791"/>
                  </a:lnTo>
                  <a:lnTo>
                    <a:pt x="175259" y="156856"/>
                  </a:lnTo>
                  <a:lnTo>
                    <a:pt x="175733" y="156896"/>
                  </a:lnTo>
                  <a:lnTo>
                    <a:pt x="176206" y="156935"/>
                  </a:lnTo>
                  <a:lnTo>
                    <a:pt x="176680" y="156962"/>
                  </a:lnTo>
                  <a:lnTo>
                    <a:pt x="177154" y="156962"/>
                  </a:lnTo>
                  <a:lnTo>
                    <a:pt x="177786" y="156949"/>
                  </a:lnTo>
                  <a:lnTo>
                    <a:pt x="178405" y="156922"/>
                  </a:lnTo>
                  <a:lnTo>
                    <a:pt x="179023" y="156856"/>
                  </a:lnTo>
                  <a:lnTo>
                    <a:pt x="179629" y="156777"/>
                  </a:lnTo>
                  <a:lnTo>
                    <a:pt x="180234" y="156672"/>
                  </a:lnTo>
                  <a:lnTo>
                    <a:pt x="180827" y="156541"/>
                  </a:lnTo>
                  <a:lnTo>
                    <a:pt x="181419" y="156396"/>
                  </a:lnTo>
                  <a:lnTo>
                    <a:pt x="181985" y="156211"/>
                  </a:lnTo>
                  <a:lnTo>
                    <a:pt x="182564" y="156027"/>
                  </a:lnTo>
                  <a:lnTo>
                    <a:pt x="183117" y="155817"/>
                  </a:lnTo>
                  <a:lnTo>
                    <a:pt x="183657" y="155580"/>
                  </a:lnTo>
                  <a:lnTo>
                    <a:pt x="184197" y="155329"/>
                  </a:lnTo>
                  <a:lnTo>
                    <a:pt x="184723" y="155053"/>
                  </a:lnTo>
                  <a:lnTo>
                    <a:pt x="185237" y="154763"/>
                  </a:lnTo>
                  <a:lnTo>
                    <a:pt x="185737" y="154448"/>
                  </a:lnTo>
                  <a:lnTo>
                    <a:pt x="186224" y="154118"/>
                  </a:lnTo>
                  <a:lnTo>
                    <a:pt x="186685" y="153776"/>
                  </a:lnTo>
                  <a:lnTo>
                    <a:pt x="187145" y="153408"/>
                  </a:lnTo>
                  <a:lnTo>
                    <a:pt x="187593" y="153026"/>
                  </a:lnTo>
                  <a:lnTo>
                    <a:pt x="188027" y="152631"/>
                  </a:lnTo>
                  <a:lnTo>
                    <a:pt x="188448" y="152223"/>
                  </a:lnTo>
                  <a:lnTo>
                    <a:pt x="188843" y="151789"/>
                  </a:lnTo>
                  <a:lnTo>
                    <a:pt x="189225" y="151341"/>
                  </a:lnTo>
                  <a:lnTo>
                    <a:pt x="189594" y="150893"/>
                  </a:lnTo>
                  <a:lnTo>
                    <a:pt x="189949" y="150419"/>
                  </a:lnTo>
                  <a:lnTo>
                    <a:pt x="190278" y="149932"/>
                  </a:lnTo>
                  <a:lnTo>
                    <a:pt x="190594" y="149432"/>
                  </a:lnTo>
                  <a:lnTo>
                    <a:pt x="190884" y="148919"/>
                  </a:lnTo>
                  <a:lnTo>
                    <a:pt x="191160" y="148392"/>
                  </a:lnTo>
                  <a:lnTo>
                    <a:pt x="191423" y="147853"/>
                  </a:lnTo>
                  <a:lnTo>
                    <a:pt x="191660" y="147300"/>
                  </a:lnTo>
                  <a:lnTo>
                    <a:pt x="191884" y="146747"/>
                  </a:lnTo>
                  <a:lnTo>
                    <a:pt x="192555" y="147115"/>
                  </a:lnTo>
                  <a:lnTo>
                    <a:pt x="193240" y="147458"/>
                  </a:lnTo>
                  <a:lnTo>
                    <a:pt x="193938" y="147787"/>
                  </a:lnTo>
                  <a:lnTo>
                    <a:pt x="194648" y="148076"/>
                  </a:lnTo>
                  <a:lnTo>
                    <a:pt x="195359" y="148366"/>
                  </a:lnTo>
                  <a:lnTo>
                    <a:pt x="196083" y="148616"/>
                  </a:lnTo>
                  <a:lnTo>
                    <a:pt x="196820" y="148853"/>
                  </a:lnTo>
                  <a:lnTo>
                    <a:pt x="197558" y="149050"/>
                  </a:lnTo>
                  <a:lnTo>
                    <a:pt x="198308" y="149235"/>
                  </a:lnTo>
                  <a:lnTo>
                    <a:pt x="199058" y="149406"/>
                  </a:lnTo>
                  <a:lnTo>
                    <a:pt x="199822" y="149538"/>
                  </a:lnTo>
                  <a:lnTo>
                    <a:pt x="200585" y="149656"/>
                  </a:lnTo>
                  <a:lnTo>
                    <a:pt x="201349" y="149735"/>
                  </a:lnTo>
                  <a:lnTo>
                    <a:pt x="202125" y="149801"/>
                  </a:lnTo>
                  <a:lnTo>
                    <a:pt x="202889" y="149840"/>
                  </a:lnTo>
                  <a:lnTo>
                    <a:pt x="203665" y="149853"/>
                  </a:lnTo>
                  <a:lnTo>
                    <a:pt x="204205" y="149840"/>
                  </a:lnTo>
                  <a:lnTo>
                    <a:pt x="204745" y="149827"/>
                  </a:lnTo>
                  <a:lnTo>
                    <a:pt x="205271" y="149801"/>
                  </a:lnTo>
                  <a:lnTo>
                    <a:pt x="205798" y="149761"/>
                  </a:lnTo>
                  <a:lnTo>
                    <a:pt x="206324" y="149709"/>
                  </a:lnTo>
                  <a:lnTo>
                    <a:pt x="206851" y="149643"/>
                  </a:lnTo>
                  <a:lnTo>
                    <a:pt x="207364" y="149564"/>
                  </a:lnTo>
                  <a:lnTo>
                    <a:pt x="207878" y="149485"/>
                  </a:lnTo>
                  <a:lnTo>
                    <a:pt x="208391" y="149380"/>
                  </a:lnTo>
                  <a:lnTo>
                    <a:pt x="208904" y="149274"/>
                  </a:lnTo>
                  <a:lnTo>
                    <a:pt x="209405" y="149156"/>
                  </a:lnTo>
                  <a:lnTo>
                    <a:pt x="209905" y="149024"/>
                  </a:lnTo>
                  <a:lnTo>
                    <a:pt x="210392" y="148893"/>
                  </a:lnTo>
                  <a:lnTo>
                    <a:pt x="210892" y="148735"/>
                  </a:lnTo>
                  <a:lnTo>
                    <a:pt x="211366" y="148577"/>
                  </a:lnTo>
                  <a:lnTo>
                    <a:pt x="211853" y="148405"/>
                  </a:lnTo>
                  <a:lnTo>
                    <a:pt x="212327" y="148221"/>
                  </a:lnTo>
                  <a:lnTo>
                    <a:pt x="212801" y="148037"/>
                  </a:lnTo>
                  <a:lnTo>
                    <a:pt x="213262" y="147839"/>
                  </a:lnTo>
                  <a:lnTo>
                    <a:pt x="213735" y="147629"/>
                  </a:lnTo>
                  <a:lnTo>
                    <a:pt x="214183" y="147405"/>
                  </a:lnTo>
                  <a:lnTo>
                    <a:pt x="214631" y="147181"/>
                  </a:lnTo>
                  <a:lnTo>
                    <a:pt x="215078" y="146944"/>
                  </a:lnTo>
                  <a:lnTo>
                    <a:pt x="215526" y="146694"/>
                  </a:lnTo>
                  <a:lnTo>
                    <a:pt x="215960" y="146444"/>
                  </a:lnTo>
                  <a:lnTo>
                    <a:pt x="216381" y="146181"/>
                  </a:lnTo>
                  <a:lnTo>
                    <a:pt x="216803" y="145904"/>
                  </a:lnTo>
                  <a:lnTo>
                    <a:pt x="217224" y="145628"/>
                  </a:lnTo>
                  <a:lnTo>
                    <a:pt x="217632" y="145338"/>
                  </a:lnTo>
                  <a:lnTo>
                    <a:pt x="218040" y="145036"/>
                  </a:lnTo>
                  <a:lnTo>
                    <a:pt x="218435" y="144733"/>
                  </a:lnTo>
                  <a:lnTo>
                    <a:pt x="218830" y="144417"/>
                  </a:lnTo>
                  <a:lnTo>
                    <a:pt x="219067" y="144338"/>
                  </a:lnTo>
                  <a:lnTo>
                    <a:pt x="219304" y="144219"/>
                  </a:lnTo>
                  <a:lnTo>
                    <a:pt x="219527" y="144088"/>
                  </a:lnTo>
                  <a:lnTo>
                    <a:pt x="219738" y="143917"/>
                  </a:lnTo>
                  <a:lnTo>
                    <a:pt x="220238" y="143469"/>
                  </a:lnTo>
                  <a:lnTo>
                    <a:pt x="220725" y="143008"/>
                  </a:lnTo>
                  <a:lnTo>
                    <a:pt x="221186" y="142535"/>
                  </a:lnTo>
                  <a:lnTo>
                    <a:pt x="221647" y="142061"/>
                  </a:lnTo>
                  <a:lnTo>
                    <a:pt x="222068" y="141560"/>
                  </a:lnTo>
                  <a:lnTo>
                    <a:pt x="222489" y="141060"/>
                  </a:lnTo>
                  <a:lnTo>
                    <a:pt x="222871" y="140534"/>
                  </a:lnTo>
                  <a:lnTo>
                    <a:pt x="223253" y="140007"/>
                  </a:lnTo>
                  <a:lnTo>
                    <a:pt x="223608" y="139481"/>
                  </a:lnTo>
                  <a:lnTo>
                    <a:pt x="223950" y="138928"/>
                  </a:lnTo>
                  <a:lnTo>
                    <a:pt x="224266" y="138375"/>
                  </a:lnTo>
                  <a:lnTo>
                    <a:pt x="224569" y="137822"/>
                  </a:lnTo>
                  <a:lnTo>
                    <a:pt x="224859" y="137243"/>
                  </a:lnTo>
                  <a:lnTo>
                    <a:pt x="225122" y="136677"/>
                  </a:lnTo>
                  <a:lnTo>
                    <a:pt x="225372" y="136084"/>
                  </a:lnTo>
                  <a:lnTo>
                    <a:pt x="225596" y="135492"/>
                  </a:lnTo>
                  <a:lnTo>
                    <a:pt x="225793" y="135045"/>
                  </a:lnTo>
                  <a:lnTo>
                    <a:pt x="225978" y="134597"/>
                  </a:lnTo>
                  <a:lnTo>
                    <a:pt x="226149" y="134136"/>
                  </a:lnTo>
                  <a:lnTo>
                    <a:pt x="226320" y="133662"/>
                  </a:lnTo>
                  <a:lnTo>
                    <a:pt x="226465" y="133202"/>
                  </a:lnTo>
                  <a:lnTo>
                    <a:pt x="226623" y="132728"/>
                  </a:lnTo>
                  <a:lnTo>
                    <a:pt x="226754" y="132241"/>
                  </a:lnTo>
                  <a:lnTo>
                    <a:pt x="226886" y="131767"/>
                  </a:lnTo>
                  <a:lnTo>
                    <a:pt x="226991" y="131280"/>
                  </a:lnTo>
                  <a:lnTo>
                    <a:pt x="227110" y="130793"/>
                  </a:lnTo>
                  <a:lnTo>
                    <a:pt x="227202" y="130292"/>
                  </a:lnTo>
                  <a:lnTo>
                    <a:pt x="227294" y="129805"/>
                  </a:lnTo>
                  <a:lnTo>
                    <a:pt x="227360" y="129305"/>
                  </a:lnTo>
                  <a:lnTo>
                    <a:pt x="227426" y="128792"/>
                  </a:lnTo>
                  <a:lnTo>
                    <a:pt x="227491" y="128292"/>
                  </a:lnTo>
                  <a:lnTo>
                    <a:pt x="227531" y="127778"/>
                  </a:lnTo>
                  <a:lnTo>
                    <a:pt x="228136" y="127581"/>
                  </a:lnTo>
                  <a:lnTo>
                    <a:pt x="228716" y="127357"/>
                  </a:lnTo>
                  <a:lnTo>
                    <a:pt x="229295" y="127107"/>
                  </a:lnTo>
                  <a:lnTo>
                    <a:pt x="229861" y="126844"/>
                  </a:lnTo>
                  <a:lnTo>
                    <a:pt x="230400" y="126554"/>
                  </a:lnTo>
                  <a:lnTo>
                    <a:pt x="230940" y="126238"/>
                  </a:lnTo>
                  <a:lnTo>
                    <a:pt x="231467" y="125909"/>
                  </a:lnTo>
                  <a:lnTo>
                    <a:pt x="231967" y="125567"/>
                  </a:lnTo>
                  <a:lnTo>
                    <a:pt x="232454" y="125198"/>
                  </a:lnTo>
                  <a:lnTo>
                    <a:pt x="232928" y="124816"/>
                  </a:lnTo>
                  <a:lnTo>
                    <a:pt x="233389" y="124408"/>
                  </a:lnTo>
                  <a:lnTo>
                    <a:pt x="233836" y="123987"/>
                  </a:lnTo>
                  <a:lnTo>
                    <a:pt x="234257" y="123553"/>
                  </a:lnTo>
                  <a:lnTo>
                    <a:pt x="234665" y="123092"/>
                  </a:lnTo>
                  <a:lnTo>
                    <a:pt x="235060" y="122631"/>
                  </a:lnTo>
                  <a:lnTo>
                    <a:pt x="235429" y="122144"/>
                  </a:lnTo>
                  <a:lnTo>
                    <a:pt x="235784" y="121644"/>
                  </a:lnTo>
                  <a:lnTo>
                    <a:pt x="236113" y="121131"/>
                  </a:lnTo>
                  <a:lnTo>
                    <a:pt x="236429" y="120604"/>
                  </a:lnTo>
                  <a:lnTo>
                    <a:pt x="236719" y="120064"/>
                  </a:lnTo>
                  <a:lnTo>
                    <a:pt x="236995" y="119525"/>
                  </a:lnTo>
                  <a:lnTo>
                    <a:pt x="237245" y="118959"/>
                  </a:lnTo>
                  <a:lnTo>
                    <a:pt x="237469" y="118379"/>
                  </a:lnTo>
                  <a:lnTo>
                    <a:pt x="237680" y="117800"/>
                  </a:lnTo>
                  <a:lnTo>
                    <a:pt x="237864" y="117208"/>
                  </a:lnTo>
                  <a:lnTo>
                    <a:pt x="238022" y="116602"/>
                  </a:lnTo>
                  <a:lnTo>
                    <a:pt x="238167" y="115997"/>
                  </a:lnTo>
                  <a:lnTo>
                    <a:pt x="238272" y="115378"/>
                  </a:lnTo>
                  <a:lnTo>
                    <a:pt x="238364" y="114746"/>
                  </a:lnTo>
                  <a:lnTo>
                    <a:pt x="238430" y="114115"/>
                  </a:lnTo>
                  <a:lnTo>
                    <a:pt x="238470" y="113470"/>
                  </a:lnTo>
                  <a:lnTo>
                    <a:pt x="238483" y="112824"/>
                  </a:lnTo>
                  <a:lnTo>
                    <a:pt x="238483" y="112416"/>
                  </a:lnTo>
                  <a:lnTo>
                    <a:pt x="238470" y="112022"/>
                  </a:lnTo>
                  <a:lnTo>
                    <a:pt x="238443" y="111627"/>
                  </a:lnTo>
                  <a:lnTo>
                    <a:pt x="238404" y="111232"/>
                  </a:lnTo>
                  <a:lnTo>
                    <a:pt x="238364" y="110837"/>
                  </a:lnTo>
                  <a:lnTo>
                    <a:pt x="238312" y="110455"/>
                  </a:lnTo>
                  <a:lnTo>
                    <a:pt x="238246" y="110060"/>
                  </a:lnTo>
                  <a:lnTo>
                    <a:pt x="238180" y="109678"/>
                  </a:lnTo>
                  <a:lnTo>
                    <a:pt x="238088" y="109310"/>
                  </a:lnTo>
                  <a:lnTo>
                    <a:pt x="238009" y="108928"/>
                  </a:lnTo>
                  <a:lnTo>
                    <a:pt x="237904" y="108560"/>
                  </a:lnTo>
                  <a:lnTo>
                    <a:pt x="237798" y="108178"/>
                  </a:lnTo>
                  <a:lnTo>
                    <a:pt x="237680" y="107822"/>
                  </a:lnTo>
                  <a:lnTo>
                    <a:pt x="237548" y="107454"/>
                  </a:lnTo>
                  <a:lnTo>
                    <a:pt x="237417" y="107098"/>
                  </a:lnTo>
                  <a:lnTo>
                    <a:pt x="237272" y="106743"/>
                  </a:lnTo>
                  <a:lnTo>
                    <a:pt x="237127" y="106388"/>
                  </a:lnTo>
                  <a:lnTo>
                    <a:pt x="236956" y="106045"/>
                  </a:lnTo>
                  <a:lnTo>
                    <a:pt x="236798" y="105703"/>
                  </a:lnTo>
                  <a:lnTo>
                    <a:pt x="236614" y="105361"/>
                  </a:lnTo>
                  <a:lnTo>
                    <a:pt x="236429" y="105032"/>
                  </a:lnTo>
                  <a:lnTo>
                    <a:pt x="236232" y="104703"/>
                  </a:lnTo>
                  <a:lnTo>
                    <a:pt x="236034" y="104374"/>
                  </a:lnTo>
                  <a:lnTo>
                    <a:pt x="235824" y="104058"/>
                  </a:lnTo>
                  <a:lnTo>
                    <a:pt x="235613" y="103742"/>
                  </a:lnTo>
                  <a:lnTo>
                    <a:pt x="235389" y="103426"/>
                  </a:lnTo>
                  <a:lnTo>
                    <a:pt x="235152" y="103123"/>
                  </a:lnTo>
                  <a:lnTo>
                    <a:pt x="234916" y="102833"/>
                  </a:lnTo>
                  <a:lnTo>
                    <a:pt x="234665" y="102544"/>
                  </a:lnTo>
                  <a:lnTo>
                    <a:pt x="234415" y="102254"/>
                  </a:lnTo>
                  <a:lnTo>
                    <a:pt x="234152" y="101978"/>
                  </a:lnTo>
                  <a:lnTo>
                    <a:pt x="233876" y="101701"/>
                  </a:lnTo>
                  <a:lnTo>
                    <a:pt x="234600" y="101306"/>
                  </a:lnTo>
                  <a:lnTo>
                    <a:pt x="235297" y="100885"/>
                  </a:lnTo>
                  <a:lnTo>
                    <a:pt x="235982" y="100451"/>
                  </a:lnTo>
                  <a:lnTo>
                    <a:pt x="236653" y="99990"/>
                  </a:lnTo>
                  <a:lnTo>
                    <a:pt x="237298" y="99503"/>
                  </a:lnTo>
                  <a:lnTo>
                    <a:pt x="237930" y="99003"/>
                  </a:lnTo>
                  <a:lnTo>
                    <a:pt x="238549" y="98476"/>
                  </a:lnTo>
                  <a:lnTo>
                    <a:pt x="239154" y="97937"/>
                  </a:lnTo>
                  <a:lnTo>
                    <a:pt x="239720" y="97371"/>
                  </a:lnTo>
                  <a:lnTo>
                    <a:pt x="240286" y="96791"/>
                  </a:lnTo>
                  <a:lnTo>
                    <a:pt x="240826" y="96199"/>
                  </a:lnTo>
                  <a:lnTo>
                    <a:pt x="241339" y="95580"/>
                  </a:lnTo>
                  <a:lnTo>
                    <a:pt x="241840" y="94948"/>
                  </a:lnTo>
                  <a:lnTo>
                    <a:pt x="242313" y="94290"/>
                  </a:lnTo>
                  <a:lnTo>
                    <a:pt x="242761" y="93632"/>
                  </a:lnTo>
                  <a:lnTo>
                    <a:pt x="243195" y="92948"/>
                  </a:lnTo>
                  <a:lnTo>
                    <a:pt x="243603" y="92263"/>
                  </a:lnTo>
                  <a:lnTo>
                    <a:pt x="243985" y="91552"/>
                  </a:lnTo>
                  <a:lnTo>
                    <a:pt x="244354" y="90828"/>
                  </a:lnTo>
                  <a:lnTo>
                    <a:pt x="244683" y="90091"/>
                  </a:lnTo>
                  <a:lnTo>
                    <a:pt x="244999" y="89341"/>
                  </a:lnTo>
                  <a:lnTo>
                    <a:pt x="245288" y="88590"/>
                  </a:lnTo>
                  <a:lnTo>
                    <a:pt x="245552" y="87814"/>
                  </a:lnTo>
                  <a:lnTo>
                    <a:pt x="245789" y="87037"/>
                  </a:lnTo>
                  <a:lnTo>
                    <a:pt x="245999" y="86247"/>
                  </a:lnTo>
                  <a:lnTo>
                    <a:pt x="246183" y="85458"/>
                  </a:lnTo>
                  <a:lnTo>
                    <a:pt x="246341" y="84641"/>
                  </a:lnTo>
                  <a:lnTo>
                    <a:pt x="246473" y="83825"/>
                  </a:lnTo>
                  <a:lnTo>
                    <a:pt x="246578" y="83009"/>
                  </a:lnTo>
                  <a:lnTo>
                    <a:pt x="246644" y="82180"/>
                  </a:lnTo>
                  <a:lnTo>
                    <a:pt x="246697" y="81351"/>
                  </a:lnTo>
                  <a:lnTo>
                    <a:pt x="246710" y="80508"/>
                  </a:lnTo>
                  <a:lnTo>
                    <a:pt x="246697" y="79955"/>
                  </a:lnTo>
                  <a:lnTo>
                    <a:pt x="246684" y="79415"/>
                  </a:lnTo>
                  <a:lnTo>
                    <a:pt x="246657" y="78863"/>
                  </a:lnTo>
                  <a:lnTo>
                    <a:pt x="246605" y="78336"/>
                  </a:lnTo>
                  <a:lnTo>
                    <a:pt x="246552" y="77796"/>
                  </a:lnTo>
                  <a:lnTo>
                    <a:pt x="246486" y="77257"/>
                  </a:lnTo>
                  <a:lnTo>
                    <a:pt x="246407" y="76730"/>
                  </a:lnTo>
                  <a:lnTo>
                    <a:pt x="246328" y="76217"/>
                  </a:lnTo>
                  <a:lnTo>
                    <a:pt x="246223" y="75690"/>
                  </a:lnTo>
                  <a:lnTo>
                    <a:pt x="246118" y="75177"/>
                  </a:lnTo>
                  <a:lnTo>
                    <a:pt x="245999" y="74663"/>
                  </a:lnTo>
                  <a:lnTo>
                    <a:pt x="245868" y="74150"/>
                  </a:lnTo>
                  <a:lnTo>
                    <a:pt x="245723" y="73650"/>
                  </a:lnTo>
                  <a:lnTo>
                    <a:pt x="245565" y="73150"/>
                  </a:lnTo>
                  <a:lnTo>
                    <a:pt x="245394" y="72663"/>
                  </a:lnTo>
                  <a:lnTo>
                    <a:pt x="245223" y="72176"/>
                  </a:lnTo>
                  <a:lnTo>
                    <a:pt x="245038" y="71689"/>
                  </a:lnTo>
                  <a:lnTo>
                    <a:pt x="244841" y="71201"/>
                  </a:lnTo>
                  <a:lnTo>
                    <a:pt x="244643" y="70728"/>
                  </a:lnTo>
                  <a:lnTo>
                    <a:pt x="244433" y="70267"/>
                  </a:lnTo>
                  <a:lnTo>
                    <a:pt x="244196" y="69806"/>
                  </a:lnTo>
                  <a:lnTo>
                    <a:pt x="243972" y="69345"/>
                  </a:lnTo>
                  <a:lnTo>
                    <a:pt x="243722" y="68898"/>
                  </a:lnTo>
                  <a:lnTo>
                    <a:pt x="243472" y="68450"/>
                  </a:lnTo>
                  <a:lnTo>
                    <a:pt x="243209" y="68003"/>
                  </a:lnTo>
                  <a:lnTo>
                    <a:pt x="242932" y="67568"/>
                  </a:lnTo>
                  <a:lnTo>
                    <a:pt x="242656" y="67147"/>
                  </a:lnTo>
                  <a:lnTo>
                    <a:pt x="242366" y="66726"/>
                  </a:lnTo>
                  <a:lnTo>
                    <a:pt x="242076" y="66318"/>
                  </a:lnTo>
                  <a:lnTo>
                    <a:pt x="241761" y="65910"/>
                  </a:lnTo>
                  <a:lnTo>
                    <a:pt x="241445" y="65502"/>
                  </a:lnTo>
                  <a:lnTo>
                    <a:pt x="241129" y="65107"/>
                  </a:lnTo>
                  <a:lnTo>
                    <a:pt x="240800" y="64725"/>
                  </a:lnTo>
                  <a:lnTo>
                    <a:pt x="240457" y="64343"/>
                  </a:lnTo>
                  <a:lnTo>
                    <a:pt x="240115" y="63975"/>
                  </a:lnTo>
                  <a:lnTo>
                    <a:pt x="239760" y="63606"/>
                  </a:lnTo>
                  <a:lnTo>
                    <a:pt x="239391" y="63251"/>
                  </a:lnTo>
                  <a:lnTo>
                    <a:pt x="239023" y="62895"/>
                  </a:lnTo>
                  <a:lnTo>
                    <a:pt x="238641" y="62553"/>
                  </a:lnTo>
                  <a:lnTo>
                    <a:pt x="238259" y="62224"/>
                  </a:lnTo>
                  <a:lnTo>
                    <a:pt x="237864" y="61895"/>
                  </a:lnTo>
                  <a:lnTo>
                    <a:pt x="237469" y="61579"/>
                  </a:lnTo>
                  <a:lnTo>
                    <a:pt x="237061" y="61276"/>
                  </a:lnTo>
                  <a:lnTo>
                    <a:pt x="236653" y="60973"/>
                  </a:lnTo>
                  <a:lnTo>
                    <a:pt x="236232" y="60684"/>
                  </a:lnTo>
                  <a:lnTo>
                    <a:pt x="235797" y="60407"/>
                  </a:lnTo>
                  <a:lnTo>
                    <a:pt x="235363" y="60131"/>
                  </a:lnTo>
                  <a:lnTo>
                    <a:pt x="234929" y="59868"/>
                  </a:lnTo>
                  <a:lnTo>
                    <a:pt x="234481" y="59604"/>
                  </a:lnTo>
                  <a:lnTo>
                    <a:pt x="234034" y="59367"/>
                  </a:lnTo>
                  <a:lnTo>
                    <a:pt x="233573" y="59131"/>
                  </a:lnTo>
                  <a:lnTo>
                    <a:pt x="233112" y="58894"/>
                  </a:lnTo>
                  <a:lnTo>
                    <a:pt x="232638" y="58683"/>
                  </a:lnTo>
                  <a:lnTo>
                    <a:pt x="232164" y="58472"/>
                  </a:lnTo>
                  <a:lnTo>
                    <a:pt x="231690" y="58275"/>
                  </a:lnTo>
                  <a:lnTo>
                    <a:pt x="231203" y="58091"/>
                  </a:lnTo>
                  <a:lnTo>
                    <a:pt x="230716" y="57906"/>
                  </a:lnTo>
                  <a:lnTo>
                    <a:pt x="230216" y="57748"/>
                  </a:lnTo>
                  <a:lnTo>
                    <a:pt x="229716" y="57590"/>
                  </a:lnTo>
                  <a:lnTo>
                    <a:pt x="229216" y="57446"/>
                  </a:lnTo>
                  <a:lnTo>
                    <a:pt x="228702" y="57314"/>
                  </a:lnTo>
                  <a:lnTo>
                    <a:pt x="228189" y="57182"/>
                  </a:lnTo>
                  <a:lnTo>
                    <a:pt x="227676" y="57077"/>
                  </a:lnTo>
                  <a:lnTo>
                    <a:pt x="227149" y="56972"/>
                  </a:lnTo>
                  <a:lnTo>
                    <a:pt x="227228" y="56550"/>
                  </a:lnTo>
                  <a:lnTo>
                    <a:pt x="227307" y="56116"/>
                  </a:lnTo>
                  <a:lnTo>
                    <a:pt x="227360" y="55695"/>
                  </a:lnTo>
                  <a:lnTo>
                    <a:pt x="227412" y="55274"/>
                  </a:lnTo>
                  <a:lnTo>
                    <a:pt x="227452" y="54839"/>
                  </a:lnTo>
                  <a:lnTo>
                    <a:pt x="227478" y="54405"/>
                  </a:lnTo>
                  <a:lnTo>
                    <a:pt x="227491" y="53970"/>
                  </a:lnTo>
                  <a:lnTo>
                    <a:pt x="227504" y="53536"/>
                  </a:lnTo>
                  <a:lnTo>
                    <a:pt x="227491" y="53102"/>
                  </a:lnTo>
                  <a:lnTo>
                    <a:pt x="227478" y="52667"/>
                  </a:lnTo>
                  <a:lnTo>
                    <a:pt x="227452" y="52246"/>
                  </a:lnTo>
                  <a:lnTo>
                    <a:pt x="227412" y="51825"/>
                  </a:lnTo>
                  <a:lnTo>
                    <a:pt x="227360" y="51390"/>
                  </a:lnTo>
                  <a:lnTo>
                    <a:pt x="227307" y="50982"/>
                  </a:lnTo>
                  <a:lnTo>
                    <a:pt x="227241" y="50561"/>
                  </a:lnTo>
                  <a:lnTo>
                    <a:pt x="227162" y="50153"/>
                  </a:lnTo>
                  <a:lnTo>
                    <a:pt x="227070" y="49732"/>
                  </a:lnTo>
                  <a:lnTo>
                    <a:pt x="226965" y="49337"/>
                  </a:lnTo>
                  <a:lnTo>
                    <a:pt x="226859" y="48929"/>
                  </a:lnTo>
                  <a:lnTo>
                    <a:pt x="226741" y="48534"/>
                  </a:lnTo>
                  <a:lnTo>
                    <a:pt x="226609" y="48139"/>
                  </a:lnTo>
                  <a:lnTo>
                    <a:pt x="226478" y="47757"/>
                  </a:lnTo>
                  <a:lnTo>
                    <a:pt x="226333" y="47362"/>
                  </a:lnTo>
                  <a:lnTo>
                    <a:pt x="226175" y="46981"/>
                  </a:lnTo>
                  <a:lnTo>
                    <a:pt x="226004" y="46612"/>
                  </a:lnTo>
                  <a:lnTo>
                    <a:pt x="225833" y="46243"/>
                  </a:lnTo>
                  <a:lnTo>
                    <a:pt x="225648" y="45875"/>
                  </a:lnTo>
                  <a:lnTo>
                    <a:pt x="225464" y="45519"/>
                  </a:lnTo>
                  <a:lnTo>
                    <a:pt x="225267" y="45164"/>
                  </a:lnTo>
                  <a:lnTo>
                    <a:pt x="225056" y="44809"/>
                  </a:lnTo>
                  <a:lnTo>
                    <a:pt x="224845" y="44466"/>
                  </a:lnTo>
                  <a:lnTo>
                    <a:pt x="224622" y="44124"/>
                  </a:lnTo>
                  <a:lnTo>
                    <a:pt x="224385" y="43795"/>
                  </a:lnTo>
                  <a:lnTo>
                    <a:pt x="224148" y="43466"/>
                  </a:lnTo>
                  <a:lnTo>
                    <a:pt x="223898" y="43137"/>
                  </a:lnTo>
                  <a:lnTo>
                    <a:pt x="223648" y="42821"/>
                  </a:lnTo>
                  <a:lnTo>
                    <a:pt x="223384" y="42518"/>
                  </a:lnTo>
                  <a:lnTo>
                    <a:pt x="223121" y="42215"/>
                  </a:lnTo>
                  <a:lnTo>
                    <a:pt x="222845" y="41913"/>
                  </a:lnTo>
                  <a:lnTo>
                    <a:pt x="222555" y="41623"/>
                  </a:lnTo>
                  <a:lnTo>
                    <a:pt x="222265" y="41347"/>
                  </a:lnTo>
                  <a:lnTo>
                    <a:pt x="221976" y="41070"/>
                  </a:lnTo>
                  <a:lnTo>
                    <a:pt x="221673" y="40807"/>
                  </a:lnTo>
                  <a:lnTo>
                    <a:pt x="221357" y="40544"/>
                  </a:lnTo>
                  <a:lnTo>
                    <a:pt x="221041" y="40280"/>
                  </a:lnTo>
                  <a:lnTo>
                    <a:pt x="220725" y="40043"/>
                  </a:lnTo>
                  <a:lnTo>
                    <a:pt x="220396" y="39806"/>
                  </a:lnTo>
                  <a:lnTo>
                    <a:pt x="220067" y="39570"/>
                  </a:lnTo>
                  <a:lnTo>
                    <a:pt x="219725" y="39346"/>
                  </a:lnTo>
                  <a:lnTo>
                    <a:pt x="219383" y="39135"/>
                  </a:lnTo>
                  <a:lnTo>
                    <a:pt x="219027" y="38925"/>
                  </a:lnTo>
                  <a:lnTo>
                    <a:pt x="218672" y="38727"/>
                  </a:lnTo>
                  <a:lnTo>
                    <a:pt x="218316" y="38530"/>
                  </a:lnTo>
                  <a:lnTo>
                    <a:pt x="217948" y="38345"/>
                  </a:lnTo>
                  <a:lnTo>
                    <a:pt x="217579" y="38174"/>
                  </a:lnTo>
                  <a:lnTo>
                    <a:pt x="217197" y="38016"/>
                  </a:lnTo>
                  <a:lnTo>
                    <a:pt x="216816" y="37858"/>
                  </a:lnTo>
                  <a:lnTo>
                    <a:pt x="216434" y="37713"/>
                  </a:lnTo>
                  <a:lnTo>
                    <a:pt x="216052" y="37569"/>
                  </a:lnTo>
                  <a:lnTo>
                    <a:pt x="215657" y="37450"/>
                  </a:lnTo>
                  <a:lnTo>
                    <a:pt x="215262" y="37332"/>
                  </a:lnTo>
                  <a:lnTo>
                    <a:pt x="214854" y="37213"/>
                  </a:lnTo>
                  <a:lnTo>
                    <a:pt x="214446" y="37121"/>
                  </a:lnTo>
                  <a:lnTo>
                    <a:pt x="214038" y="37029"/>
                  </a:lnTo>
                  <a:lnTo>
                    <a:pt x="213630" y="36950"/>
                  </a:lnTo>
                  <a:lnTo>
                    <a:pt x="213209" y="36884"/>
                  </a:lnTo>
                  <a:lnTo>
                    <a:pt x="212788" y="36818"/>
                  </a:lnTo>
                  <a:lnTo>
                    <a:pt x="212366" y="36779"/>
                  </a:lnTo>
                  <a:lnTo>
                    <a:pt x="211945" y="36739"/>
                  </a:lnTo>
                  <a:lnTo>
                    <a:pt x="211511" y="36713"/>
                  </a:lnTo>
                  <a:lnTo>
                    <a:pt x="211090" y="36687"/>
                  </a:lnTo>
                  <a:lnTo>
                    <a:pt x="210655" y="36687"/>
                  </a:lnTo>
                  <a:lnTo>
                    <a:pt x="210195" y="36700"/>
                  </a:lnTo>
                  <a:lnTo>
                    <a:pt x="209734" y="36713"/>
                  </a:lnTo>
                  <a:lnTo>
                    <a:pt x="209273" y="36739"/>
                  </a:lnTo>
                  <a:lnTo>
                    <a:pt x="208812" y="36792"/>
                  </a:lnTo>
                  <a:lnTo>
                    <a:pt x="208760" y="36292"/>
                  </a:lnTo>
                  <a:lnTo>
                    <a:pt x="208707" y="35805"/>
                  </a:lnTo>
                  <a:lnTo>
                    <a:pt x="208641" y="35318"/>
                  </a:lnTo>
                  <a:lnTo>
                    <a:pt x="208562" y="34844"/>
                  </a:lnTo>
                  <a:lnTo>
                    <a:pt x="208483" y="34357"/>
                  </a:lnTo>
                  <a:lnTo>
                    <a:pt x="208378" y="33883"/>
                  </a:lnTo>
                  <a:lnTo>
                    <a:pt x="208259" y="33422"/>
                  </a:lnTo>
                  <a:lnTo>
                    <a:pt x="208141" y="32948"/>
                  </a:lnTo>
                  <a:lnTo>
                    <a:pt x="208036" y="32567"/>
                  </a:lnTo>
                  <a:lnTo>
                    <a:pt x="207930" y="32172"/>
                  </a:lnTo>
                  <a:lnTo>
                    <a:pt x="207825" y="31790"/>
                  </a:lnTo>
                  <a:lnTo>
                    <a:pt x="207693" y="31408"/>
                  </a:lnTo>
                  <a:lnTo>
                    <a:pt x="207575" y="31026"/>
                  </a:lnTo>
                  <a:lnTo>
                    <a:pt x="207430" y="30658"/>
                  </a:lnTo>
                  <a:lnTo>
                    <a:pt x="207285" y="30289"/>
                  </a:lnTo>
                  <a:lnTo>
                    <a:pt x="207141" y="29921"/>
                  </a:lnTo>
                  <a:lnTo>
                    <a:pt x="206969" y="29552"/>
                  </a:lnTo>
                  <a:lnTo>
                    <a:pt x="206811" y="29197"/>
                  </a:lnTo>
                  <a:lnTo>
                    <a:pt x="206640" y="28841"/>
                  </a:lnTo>
                  <a:lnTo>
                    <a:pt x="206456" y="28486"/>
                  </a:lnTo>
                  <a:lnTo>
                    <a:pt x="206259" y="28144"/>
                  </a:lnTo>
                  <a:lnTo>
                    <a:pt x="206074" y="27801"/>
                  </a:lnTo>
                  <a:lnTo>
                    <a:pt x="205864" y="27472"/>
                  </a:lnTo>
                  <a:lnTo>
                    <a:pt x="205653" y="27130"/>
                  </a:lnTo>
                  <a:lnTo>
                    <a:pt x="205442" y="26801"/>
                  </a:lnTo>
                  <a:lnTo>
                    <a:pt x="205219" y="26485"/>
                  </a:lnTo>
                  <a:lnTo>
                    <a:pt x="204995" y="26169"/>
                  </a:lnTo>
                  <a:lnTo>
                    <a:pt x="204758" y="25853"/>
                  </a:lnTo>
                  <a:lnTo>
                    <a:pt x="204521" y="25537"/>
                  </a:lnTo>
                  <a:lnTo>
                    <a:pt x="204271" y="25234"/>
                  </a:lnTo>
                  <a:lnTo>
                    <a:pt x="204021" y="24932"/>
                  </a:lnTo>
                  <a:lnTo>
                    <a:pt x="203758" y="24642"/>
                  </a:lnTo>
                  <a:lnTo>
                    <a:pt x="203494" y="24353"/>
                  </a:lnTo>
                  <a:lnTo>
                    <a:pt x="203231" y="24076"/>
                  </a:lnTo>
                  <a:lnTo>
                    <a:pt x="202955" y="23800"/>
                  </a:lnTo>
                  <a:lnTo>
                    <a:pt x="202665" y="23523"/>
                  </a:lnTo>
                  <a:lnTo>
                    <a:pt x="202375" y="23260"/>
                  </a:lnTo>
                  <a:lnTo>
                    <a:pt x="202086" y="22997"/>
                  </a:lnTo>
                  <a:lnTo>
                    <a:pt x="201783" y="22747"/>
                  </a:lnTo>
                  <a:lnTo>
                    <a:pt x="201480" y="22496"/>
                  </a:lnTo>
                  <a:lnTo>
                    <a:pt x="201178" y="22260"/>
                  </a:lnTo>
                  <a:lnTo>
                    <a:pt x="200862" y="22023"/>
                  </a:lnTo>
                  <a:lnTo>
                    <a:pt x="200546" y="21799"/>
                  </a:lnTo>
                  <a:lnTo>
                    <a:pt x="200217" y="21575"/>
                  </a:lnTo>
                  <a:lnTo>
                    <a:pt x="199901" y="21351"/>
                  </a:lnTo>
                  <a:lnTo>
                    <a:pt x="199558" y="21141"/>
                  </a:lnTo>
                  <a:lnTo>
                    <a:pt x="199229" y="20943"/>
                  </a:lnTo>
                  <a:lnTo>
                    <a:pt x="198887" y="20746"/>
                  </a:lnTo>
                  <a:lnTo>
                    <a:pt x="198545" y="20561"/>
                  </a:lnTo>
                  <a:lnTo>
                    <a:pt x="198189" y="20377"/>
                  </a:lnTo>
                  <a:lnTo>
                    <a:pt x="197834" y="20206"/>
                  </a:lnTo>
                  <a:lnTo>
                    <a:pt x="197479" y="20035"/>
                  </a:lnTo>
                  <a:lnTo>
                    <a:pt x="197110" y="19877"/>
                  </a:lnTo>
                  <a:lnTo>
                    <a:pt x="196755" y="19719"/>
                  </a:lnTo>
                  <a:lnTo>
                    <a:pt x="196373" y="19574"/>
                  </a:lnTo>
                  <a:lnTo>
                    <a:pt x="196004" y="19443"/>
                  </a:lnTo>
                  <a:lnTo>
                    <a:pt x="195623" y="19311"/>
                  </a:lnTo>
                  <a:lnTo>
                    <a:pt x="195241" y="19179"/>
                  </a:lnTo>
                  <a:lnTo>
                    <a:pt x="194859" y="19074"/>
                  </a:lnTo>
                  <a:lnTo>
                    <a:pt x="194477" y="18955"/>
                  </a:lnTo>
                  <a:lnTo>
                    <a:pt x="194082" y="18863"/>
                  </a:lnTo>
                  <a:lnTo>
                    <a:pt x="193687" y="18771"/>
                  </a:lnTo>
                  <a:lnTo>
                    <a:pt x="193293" y="18692"/>
                  </a:lnTo>
                  <a:lnTo>
                    <a:pt x="192898" y="18613"/>
                  </a:lnTo>
                  <a:lnTo>
                    <a:pt x="192490" y="18547"/>
                  </a:lnTo>
                  <a:lnTo>
                    <a:pt x="192082" y="18495"/>
                  </a:lnTo>
                  <a:lnTo>
                    <a:pt x="191673" y="18442"/>
                  </a:lnTo>
                  <a:lnTo>
                    <a:pt x="191265" y="18403"/>
                  </a:lnTo>
                  <a:lnTo>
                    <a:pt x="190857" y="18376"/>
                  </a:lnTo>
                  <a:lnTo>
                    <a:pt x="190436" y="18350"/>
                  </a:lnTo>
                  <a:lnTo>
                    <a:pt x="190015" y="18337"/>
                  </a:lnTo>
                  <a:lnTo>
                    <a:pt x="189607" y="18324"/>
                  </a:lnTo>
                  <a:lnTo>
                    <a:pt x="188922" y="18337"/>
                  </a:lnTo>
                  <a:lnTo>
                    <a:pt x="188251" y="18376"/>
                  </a:lnTo>
                  <a:lnTo>
                    <a:pt x="187593" y="18442"/>
                  </a:lnTo>
                  <a:lnTo>
                    <a:pt x="186935" y="18521"/>
                  </a:lnTo>
                  <a:lnTo>
                    <a:pt x="186290" y="18626"/>
                  </a:lnTo>
                  <a:lnTo>
                    <a:pt x="185645" y="18745"/>
                  </a:lnTo>
                  <a:lnTo>
                    <a:pt x="185013" y="18890"/>
                  </a:lnTo>
                  <a:lnTo>
                    <a:pt x="184381" y="19061"/>
                  </a:lnTo>
                  <a:lnTo>
                    <a:pt x="183907" y="19179"/>
                  </a:lnTo>
                  <a:lnTo>
                    <a:pt x="183433" y="19324"/>
                  </a:lnTo>
                  <a:lnTo>
                    <a:pt x="182959" y="19469"/>
                  </a:lnTo>
                  <a:lnTo>
                    <a:pt x="182499" y="19627"/>
                  </a:lnTo>
                  <a:lnTo>
                    <a:pt x="182038" y="19798"/>
                  </a:lnTo>
                  <a:lnTo>
                    <a:pt x="181577" y="19982"/>
                  </a:lnTo>
                  <a:lnTo>
                    <a:pt x="181116" y="20180"/>
                  </a:lnTo>
                  <a:lnTo>
                    <a:pt x="180669" y="20377"/>
                  </a:lnTo>
                  <a:lnTo>
                    <a:pt x="180234" y="20601"/>
                  </a:lnTo>
                  <a:lnTo>
                    <a:pt x="179800" y="20825"/>
                  </a:lnTo>
                  <a:lnTo>
                    <a:pt x="179366" y="21062"/>
                  </a:lnTo>
                  <a:lnTo>
                    <a:pt x="178944" y="21312"/>
                  </a:lnTo>
                  <a:lnTo>
                    <a:pt x="178523" y="21575"/>
                  </a:lnTo>
                  <a:lnTo>
                    <a:pt x="178102" y="21838"/>
                  </a:lnTo>
                  <a:lnTo>
                    <a:pt x="177694" y="22115"/>
                  </a:lnTo>
                  <a:lnTo>
                    <a:pt x="177299" y="22417"/>
                  </a:lnTo>
                  <a:lnTo>
                    <a:pt x="177088" y="21917"/>
                  </a:lnTo>
                  <a:lnTo>
                    <a:pt x="176865" y="21417"/>
                  </a:lnTo>
                  <a:lnTo>
                    <a:pt x="176641" y="20930"/>
                  </a:lnTo>
                  <a:lnTo>
                    <a:pt x="176404" y="20443"/>
                  </a:lnTo>
                  <a:lnTo>
                    <a:pt x="176154" y="19969"/>
                  </a:lnTo>
                  <a:lnTo>
                    <a:pt x="175904" y="19495"/>
                  </a:lnTo>
                  <a:lnTo>
                    <a:pt x="175640" y="19021"/>
                  </a:lnTo>
                  <a:lnTo>
                    <a:pt x="175364" y="18561"/>
                  </a:lnTo>
                  <a:lnTo>
                    <a:pt x="175087" y="18113"/>
                  </a:lnTo>
                  <a:lnTo>
                    <a:pt x="174811" y="17652"/>
                  </a:lnTo>
                  <a:lnTo>
                    <a:pt x="174508" y="17218"/>
                  </a:lnTo>
                  <a:lnTo>
                    <a:pt x="174206" y="16783"/>
                  </a:lnTo>
                  <a:lnTo>
                    <a:pt x="173903" y="16349"/>
                  </a:lnTo>
                  <a:lnTo>
                    <a:pt x="173587" y="15915"/>
                  </a:lnTo>
                  <a:lnTo>
                    <a:pt x="173258" y="15507"/>
                  </a:lnTo>
                  <a:lnTo>
                    <a:pt x="172929" y="15085"/>
                  </a:lnTo>
                  <a:lnTo>
                    <a:pt x="172586" y="14690"/>
                  </a:lnTo>
                  <a:lnTo>
                    <a:pt x="172244" y="14282"/>
                  </a:lnTo>
                  <a:lnTo>
                    <a:pt x="171889" y="13888"/>
                  </a:lnTo>
                  <a:lnTo>
                    <a:pt x="171533" y="13506"/>
                  </a:lnTo>
                  <a:lnTo>
                    <a:pt x="171165" y="13124"/>
                  </a:lnTo>
                  <a:lnTo>
                    <a:pt x="170796" y="12755"/>
                  </a:lnTo>
                  <a:lnTo>
                    <a:pt x="170414" y="12387"/>
                  </a:lnTo>
                  <a:lnTo>
                    <a:pt x="170020" y="12031"/>
                  </a:lnTo>
                  <a:lnTo>
                    <a:pt x="169638" y="11689"/>
                  </a:lnTo>
                  <a:lnTo>
                    <a:pt x="169230" y="11334"/>
                  </a:lnTo>
                  <a:lnTo>
                    <a:pt x="168835" y="11005"/>
                  </a:lnTo>
                  <a:lnTo>
                    <a:pt x="168414" y="10676"/>
                  </a:lnTo>
                  <a:lnTo>
                    <a:pt x="168006" y="10360"/>
                  </a:lnTo>
                  <a:lnTo>
                    <a:pt x="167584" y="10044"/>
                  </a:lnTo>
                  <a:lnTo>
                    <a:pt x="167150" y="9741"/>
                  </a:lnTo>
                  <a:lnTo>
                    <a:pt x="166716" y="9438"/>
                  </a:lnTo>
                  <a:lnTo>
                    <a:pt x="166281" y="9149"/>
                  </a:lnTo>
                  <a:lnTo>
                    <a:pt x="165834" y="8859"/>
                  </a:lnTo>
                  <a:lnTo>
                    <a:pt x="165386" y="8596"/>
                  </a:lnTo>
                  <a:lnTo>
                    <a:pt x="164925" y="8319"/>
                  </a:lnTo>
                  <a:lnTo>
                    <a:pt x="164465" y="8069"/>
                  </a:lnTo>
                  <a:lnTo>
                    <a:pt x="164004" y="7819"/>
                  </a:lnTo>
                  <a:lnTo>
                    <a:pt x="163530" y="7582"/>
                  </a:lnTo>
                  <a:lnTo>
                    <a:pt x="163056" y="7345"/>
                  </a:lnTo>
                  <a:lnTo>
                    <a:pt x="162582" y="7121"/>
                  </a:lnTo>
                  <a:lnTo>
                    <a:pt x="162095" y="6911"/>
                  </a:lnTo>
                  <a:lnTo>
                    <a:pt x="161608" y="6700"/>
                  </a:lnTo>
                  <a:lnTo>
                    <a:pt x="161108" y="6503"/>
                  </a:lnTo>
                  <a:lnTo>
                    <a:pt x="160621" y="6305"/>
                  </a:lnTo>
                  <a:lnTo>
                    <a:pt x="160121" y="6134"/>
                  </a:lnTo>
                  <a:lnTo>
                    <a:pt x="159607" y="5963"/>
                  </a:lnTo>
                  <a:lnTo>
                    <a:pt x="159107" y="5792"/>
                  </a:lnTo>
                  <a:lnTo>
                    <a:pt x="158594" y="5647"/>
                  </a:lnTo>
                  <a:lnTo>
                    <a:pt x="158067" y="5502"/>
                  </a:lnTo>
                  <a:lnTo>
                    <a:pt x="157554" y="5371"/>
                  </a:lnTo>
                  <a:lnTo>
                    <a:pt x="157027" y="5239"/>
                  </a:lnTo>
                  <a:lnTo>
                    <a:pt x="156501" y="5121"/>
                  </a:lnTo>
                  <a:lnTo>
                    <a:pt x="155974" y="5015"/>
                  </a:lnTo>
                  <a:lnTo>
                    <a:pt x="155434" y="4923"/>
                  </a:lnTo>
                  <a:lnTo>
                    <a:pt x="154908" y="4831"/>
                  </a:lnTo>
                  <a:lnTo>
                    <a:pt x="154368" y="4765"/>
                  </a:lnTo>
                  <a:lnTo>
                    <a:pt x="153828" y="4686"/>
                  </a:lnTo>
                  <a:lnTo>
                    <a:pt x="153276" y="4634"/>
                  </a:lnTo>
                  <a:lnTo>
                    <a:pt x="152736" y="4594"/>
                  </a:lnTo>
                  <a:lnTo>
                    <a:pt x="152183" y="4555"/>
                  </a:lnTo>
                  <a:lnTo>
                    <a:pt x="151630" y="4528"/>
                  </a:lnTo>
                  <a:lnTo>
                    <a:pt x="151077" y="4515"/>
                  </a:lnTo>
                  <a:lnTo>
                    <a:pt x="150524" y="4502"/>
                  </a:lnTo>
                  <a:lnTo>
                    <a:pt x="149616" y="4515"/>
                  </a:lnTo>
                  <a:lnTo>
                    <a:pt x="148721" y="4555"/>
                  </a:lnTo>
                  <a:lnTo>
                    <a:pt x="147839" y="4634"/>
                  </a:lnTo>
                  <a:lnTo>
                    <a:pt x="146944" y="4726"/>
                  </a:lnTo>
                  <a:lnTo>
                    <a:pt x="146075" y="4844"/>
                  </a:lnTo>
                  <a:lnTo>
                    <a:pt x="145206" y="4989"/>
                  </a:lnTo>
                  <a:lnTo>
                    <a:pt x="144338" y="5160"/>
                  </a:lnTo>
                  <a:lnTo>
                    <a:pt x="143482" y="5358"/>
                  </a:lnTo>
                  <a:lnTo>
                    <a:pt x="142837" y="5529"/>
                  </a:lnTo>
                  <a:lnTo>
                    <a:pt x="142192" y="5700"/>
                  </a:lnTo>
                  <a:lnTo>
                    <a:pt x="141560" y="5897"/>
                  </a:lnTo>
                  <a:lnTo>
                    <a:pt x="140928" y="6121"/>
                  </a:lnTo>
                  <a:lnTo>
                    <a:pt x="140349" y="6332"/>
                  </a:lnTo>
                  <a:lnTo>
                    <a:pt x="139770" y="6555"/>
                  </a:lnTo>
                  <a:lnTo>
                    <a:pt x="139204" y="6792"/>
                  </a:lnTo>
                  <a:lnTo>
                    <a:pt x="138625" y="7042"/>
                  </a:lnTo>
                  <a:lnTo>
                    <a:pt x="138072" y="7293"/>
                  </a:lnTo>
                  <a:lnTo>
                    <a:pt x="137519" y="7569"/>
                  </a:lnTo>
                  <a:lnTo>
                    <a:pt x="136966" y="7859"/>
                  </a:lnTo>
                  <a:lnTo>
                    <a:pt x="136413" y="8148"/>
                  </a:lnTo>
                  <a:lnTo>
                    <a:pt x="135873" y="8464"/>
                  </a:lnTo>
                  <a:lnTo>
                    <a:pt x="135347" y="8780"/>
                  </a:lnTo>
                  <a:lnTo>
                    <a:pt x="134820" y="9109"/>
                  </a:lnTo>
                  <a:lnTo>
                    <a:pt x="134307" y="9465"/>
                  </a:lnTo>
                  <a:lnTo>
                    <a:pt x="133794" y="9820"/>
                  </a:lnTo>
                  <a:lnTo>
                    <a:pt x="133280" y="10189"/>
                  </a:lnTo>
                  <a:lnTo>
                    <a:pt x="132780" y="10570"/>
                  </a:lnTo>
                  <a:lnTo>
                    <a:pt x="132293" y="10952"/>
                  </a:lnTo>
                  <a:lnTo>
                    <a:pt x="131938" y="10333"/>
                  </a:lnTo>
                  <a:lnTo>
                    <a:pt x="131569" y="9728"/>
                  </a:lnTo>
                  <a:lnTo>
                    <a:pt x="131174" y="9149"/>
                  </a:lnTo>
                  <a:lnTo>
                    <a:pt x="130766" y="8569"/>
                  </a:lnTo>
                  <a:lnTo>
                    <a:pt x="130345" y="8003"/>
                  </a:lnTo>
                  <a:lnTo>
                    <a:pt x="129897" y="7464"/>
                  </a:lnTo>
                  <a:lnTo>
                    <a:pt x="129437" y="6937"/>
                  </a:lnTo>
                  <a:lnTo>
                    <a:pt x="128963" y="6424"/>
                  </a:lnTo>
                  <a:lnTo>
                    <a:pt x="128462" y="5937"/>
                  </a:lnTo>
                  <a:lnTo>
                    <a:pt x="127962" y="5450"/>
                  </a:lnTo>
                  <a:lnTo>
                    <a:pt x="127436" y="4989"/>
                  </a:lnTo>
                  <a:lnTo>
                    <a:pt x="126896" y="4555"/>
                  </a:lnTo>
                  <a:lnTo>
                    <a:pt x="126343" y="4133"/>
                  </a:lnTo>
                  <a:lnTo>
                    <a:pt x="125777" y="3725"/>
                  </a:lnTo>
                  <a:lnTo>
                    <a:pt x="125198" y="3344"/>
                  </a:lnTo>
                  <a:lnTo>
                    <a:pt x="124606" y="2975"/>
                  </a:lnTo>
                  <a:lnTo>
                    <a:pt x="124000" y="2620"/>
                  </a:lnTo>
                  <a:lnTo>
                    <a:pt x="123381" y="2290"/>
                  </a:lnTo>
                  <a:lnTo>
                    <a:pt x="122763" y="1988"/>
                  </a:lnTo>
                  <a:lnTo>
                    <a:pt x="122118" y="1698"/>
                  </a:lnTo>
                  <a:lnTo>
                    <a:pt x="121473" y="1435"/>
                  </a:lnTo>
                  <a:lnTo>
                    <a:pt x="120814" y="1198"/>
                  </a:lnTo>
                  <a:lnTo>
                    <a:pt x="120143" y="974"/>
                  </a:lnTo>
                  <a:lnTo>
                    <a:pt x="119472" y="777"/>
                  </a:lnTo>
                  <a:lnTo>
                    <a:pt x="118774" y="592"/>
                  </a:lnTo>
                  <a:lnTo>
                    <a:pt x="118090" y="434"/>
                  </a:lnTo>
                  <a:lnTo>
                    <a:pt x="117379" y="303"/>
                  </a:lnTo>
                  <a:lnTo>
                    <a:pt x="116681" y="197"/>
                  </a:lnTo>
                  <a:lnTo>
                    <a:pt x="115957" y="105"/>
                  </a:lnTo>
                  <a:lnTo>
                    <a:pt x="115246" y="53"/>
                  </a:lnTo>
                  <a:lnTo>
                    <a:pt x="114509" y="13"/>
                  </a:lnTo>
                  <a:lnTo>
                    <a:pt x="113785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90;p24">
              <a:extLst>
                <a:ext uri="{FF2B5EF4-FFF2-40B4-BE49-F238E27FC236}">
                  <a16:creationId xmlns:a16="http://schemas.microsoft.com/office/drawing/2014/main" id="{9167E47A-AF44-2510-3E8E-6081B8361668}"/>
                </a:ext>
              </a:extLst>
            </p:cNvPr>
            <p:cNvSpPr/>
            <p:nvPr/>
          </p:nvSpPr>
          <p:spPr>
            <a:xfrm>
              <a:off x="4780475" y="3381225"/>
              <a:ext cx="1092925" cy="285350"/>
            </a:xfrm>
            <a:custGeom>
              <a:avLst/>
              <a:gdLst/>
              <a:ahLst/>
              <a:cxnLst/>
              <a:rect l="l" t="t" r="r" b="b"/>
              <a:pathLst>
                <a:path w="43717" h="11414" extrusionOk="0">
                  <a:moveTo>
                    <a:pt x="41333" y="7833"/>
                  </a:moveTo>
                  <a:lnTo>
                    <a:pt x="41452" y="7846"/>
                  </a:lnTo>
                  <a:lnTo>
                    <a:pt x="41570" y="7859"/>
                  </a:lnTo>
                  <a:lnTo>
                    <a:pt x="41689" y="7886"/>
                  </a:lnTo>
                  <a:lnTo>
                    <a:pt x="41794" y="7925"/>
                  </a:lnTo>
                  <a:lnTo>
                    <a:pt x="41899" y="7978"/>
                  </a:lnTo>
                  <a:lnTo>
                    <a:pt x="42005" y="8044"/>
                  </a:lnTo>
                  <a:lnTo>
                    <a:pt x="42097" y="8109"/>
                  </a:lnTo>
                  <a:lnTo>
                    <a:pt x="42176" y="8188"/>
                  </a:lnTo>
                  <a:lnTo>
                    <a:pt x="42255" y="8267"/>
                  </a:lnTo>
                  <a:lnTo>
                    <a:pt x="42321" y="8360"/>
                  </a:lnTo>
                  <a:lnTo>
                    <a:pt x="42387" y="8465"/>
                  </a:lnTo>
                  <a:lnTo>
                    <a:pt x="42439" y="8570"/>
                  </a:lnTo>
                  <a:lnTo>
                    <a:pt x="42479" y="8675"/>
                  </a:lnTo>
                  <a:lnTo>
                    <a:pt x="42505" y="8794"/>
                  </a:lnTo>
                  <a:lnTo>
                    <a:pt x="42518" y="8912"/>
                  </a:lnTo>
                  <a:lnTo>
                    <a:pt x="42531" y="9031"/>
                  </a:lnTo>
                  <a:lnTo>
                    <a:pt x="42518" y="9163"/>
                  </a:lnTo>
                  <a:lnTo>
                    <a:pt x="42505" y="9281"/>
                  </a:lnTo>
                  <a:lnTo>
                    <a:pt x="42479" y="9386"/>
                  </a:lnTo>
                  <a:lnTo>
                    <a:pt x="42439" y="9505"/>
                  </a:lnTo>
                  <a:lnTo>
                    <a:pt x="42387" y="9610"/>
                  </a:lnTo>
                  <a:lnTo>
                    <a:pt x="42321" y="9702"/>
                  </a:lnTo>
                  <a:lnTo>
                    <a:pt x="42255" y="9794"/>
                  </a:lnTo>
                  <a:lnTo>
                    <a:pt x="42176" y="9887"/>
                  </a:lnTo>
                  <a:lnTo>
                    <a:pt x="42097" y="9952"/>
                  </a:lnTo>
                  <a:lnTo>
                    <a:pt x="42005" y="10031"/>
                  </a:lnTo>
                  <a:lnTo>
                    <a:pt x="41899" y="10084"/>
                  </a:lnTo>
                  <a:lnTo>
                    <a:pt x="41794" y="10137"/>
                  </a:lnTo>
                  <a:lnTo>
                    <a:pt x="41689" y="10176"/>
                  </a:lnTo>
                  <a:lnTo>
                    <a:pt x="41570" y="10202"/>
                  </a:lnTo>
                  <a:lnTo>
                    <a:pt x="41452" y="10229"/>
                  </a:lnTo>
                  <a:lnTo>
                    <a:pt x="41215" y="10229"/>
                  </a:lnTo>
                  <a:lnTo>
                    <a:pt x="41097" y="10202"/>
                  </a:lnTo>
                  <a:lnTo>
                    <a:pt x="40978" y="10176"/>
                  </a:lnTo>
                  <a:lnTo>
                    <a:pt x="40873" y="10137"/>
                  </a:lnTo>
                  <a:lnTo>
                    <a:pt x="40767" y="10084"/>
                  </a:lnTo>
                  <a:lnTo>
                    <a:pt x="40662" y="10031"/>
                  </a:lnTo>
                  <a:lnTo>
                    <a:pt x="40570" y="9952"/>
                  </a:lnTo>
                  <a:lnTo>
                    <a:pt x="40491" y="9887"/>
                  </a:lnTo>
                  <a:lnTo>
                    <a:pt x="40412" y="9794"/>
                  </a:lnTo>
                  <a:lnTo>
                    <a:pt x="40346" y="9702"/>
                  </a:lnTo>
                  <a:lnTo>
                    <a:pt x="40280" y="9610"/>
                  </a:lnTo>
                  <a:lnTo>
                    <a:pt x="40228" y="9505"/>
                  </a:lnTo>
                  <a:lnTo>
                    <a:pt x="40188" y="9386"/>
                  </a:lnTo>
                  <a:lnTo>
                    <a:pt x="40162" y="9281"/>
                  </a:lnTo>
                  <a:lnTo>
                    <a:pt x="40136" y="9163"/>
                  </a:lnTo>
                  <a:lnTo>
                    <a:pt x="40136" y="9031"/>
                  </a:lnTo>
                  <a:lnTo>
                    <a:pt x="40136" y="8912"/>
                  </a:lnTo>
                  <a:lnTo>
                    <a:pt x="40162" y="8794"/>
                  </a:lnTo>
                  <a:lnTo>
                    <a:pt x="40188" y="8675"/>
                  </a:lnTo>
                  <a:lnTo>
                    <a:pt x="40228" y="8570"/>
                  </a:lnTo>
                  <a:lnTo>
                    <a:pt x="40280" y="8465"/>
                  </a:lnTo>
                  <a:lnTo>
                    <a:pt x="40346" y="8360"/>
                  </a:lnTo>
                  <a:lnTo>
                    <a:pt x="40412" y="8267"/>
                  </a:lnTo>
                  <a:lnTo>
                    <a:pt x="40491" y="8188"/>
                  </a:lnTo>
                  <a:lnTo>
                    <a:pt x="40570" y="8109"/>
                  </a:lnTo>
                  <a:lnTo>
                    <a:pt x="40662" y="8044"/>
                  </a:lnTo>
                  <a:lnTo>
                    <a:pt x="40767" y="7978"/>
                  </a:lnTo>
                  <a:lnTo>
                    <a:pt x="40873" y="7925"/>
                  </a:lnTo>
                  <a:lnTo>
                    <a:pt x="40978" y="7886"/>
                  </a:lnTo>
                  <a:lnTo>
                    <a:pt x="41097" y="7859"/>
                  </a:lnTo>
                  <a:lnTo>
                    <a:pt x="41215" y="7846"/>
                  </a:lnTo>
                  <a:lnTo>
                    <a:pt x="41333" y="7833"/>
                  </a:lnTo>
                  <a:close/>
                  <a:moveTo>
                    <a:pt x="0" y="1"/>
                  </a:moveTo>
                  <a:lnTo>
                    <a:pt x="0" y="9623"/>
                  </a:lnTo>
                  <a:lnTo>
                    <a:pt x="39030" y="9623"/>
                  </a:lnTo>
                  <a:lnTo>
                    <a:pt x="39083" y="9821"/>
                  </a:lnTo>
                  <a:lnTo>
                    <a:pt x="39161" y="9992"/>
                  </a:lnTo>
                  <a:lnTo>
                    <a:pt x="39240" y="10176"/>
                  </a:lnTo>
                  <a:lnTo>
                    <a:pt x="39346" y="10334"/>
                  </a:lnTo>
                  <a:lnTo>
                    <a:pt x="39451" y="10492"/>
                  </a:lnTo>
                  <a:lnTo>
                    <a:pt x="39583" y="10637"/>
                  </a:lnTo>
                  <a:lnTo>
                    <a:pt x="39714" y="10782"/>
                  </a:lnTo>
                  <a:lnTo>
                    <a:pt x="39859" y="10900"/>
                  </a:lnTo>
                  <a:lnTo>
                    <a:pt x="40017" y="11019"/>
                  </a:lnTo>
                  <a:lnTo>
                    <a:pt x="40188" y="11124"/>
                  </a:lnTo>
                  <a:lnTo>
                    <a:pt x="40359" y="11203"/>
                  </a:lnTo>
                  <a:lnTo>
                    <a:pt x="40544" y="11282"/>
                  </a:lnTo>
                  <a:lnTo>
                    <a:pt x="40728" y="11335"/>
                  </a:lnTo>
                  <a:lnTo>
                    <a:pt x="40925" y="11374"/>
                  </a:lnTo>
                  <a:lnTo>
                    <a:pt x="41123" y="11400"/>
                  </a:lnTo>
                  <a:lnTo>
                    <a:pt x="41333" y="11414"/>
                  </a:lnTo>
                  <a:lnTo>
                    <a:pt x="41570" y="11400"/>
                  </a:lnTo>
                  <a:lnTo>
                    <a:pt x="41807" y="11361"/>
                  </a:lnTo>
                  <a:lnTo>
                    <a:pt x="42044" y="11308"/>
                  </a:lnTo>
                  <a:lnTo>
                    <a:pt x="42255" y="11229"/>
                  </a:lnTo>
                  <a:lnTo>
                    <a:pt x="42466" y="11124"/>
                  </a:lnTo>
                  <a:lnTo>
                    <a:pt x="42663" y="11005"/>
                  </a:lnTo>
                  <a:lnTo>
                    <a:pt x="42847" y="10874"/>
                  </a:lnTo>
                  <a:lnTo>
                    <a:pt x="43018" y="10716"/>
                  </a:lnTo>
                  <a:lnTo>
                    <a:pt x="43163" y="10545"/>
                  </a:lnTo>
                  <a:lnTo>
                    <a:pt x="43308" y="10360"/>
                  </a:lnTo>
                  <a:lnTo>
                    <a:pt x="43426" y="10163"/>
                  </a:lnTo>
                  <a:lnTo>
                    <a:pt x="43519" y="9966"/>
                  </a:lnTo>
                  <a:lnTo>
                    <a:pt x="43611" y="9742"/>
                  </a:lnTo>
                  <a:lnTo>
                    <a:pt x="43663" y="9518"/>
                  </a:lnTo>
                  <a:lnTo>
                    <a:pt x="43703" y="9281"/>
                  </a:lnTo>
                  <a:lnTo>
                    <a:pt x="43716" y="9031"/>
                  </a:lnTo>
                  <a:lnTo>
                    <a:pt x="43703" y="8794"/>
                  </a:lnTo>
                  <a:lnTo>
                    <a:pt x="43663" y="8557"/>
                  </a:lnTo>
                  <a:lnTo>
                    <a:pt x="43611" y="8333"/>
                  </a:lnTo>
                  <a:lnTo>
                    <a:pt x="43519" y="8109"/>
                  </a:lnTo>
                  <a:lnTo>
                    <a:pt x="43426" y="7899"/>
                  </a:lnTo>
                  <a:lnTo>
                    <a:pt x="43308" y="7701"/>
                  </a:lnTo>
                  <a:lnTo>
                    <a:pt x="43163" y="7517"/>
                  </a:lnTo>
                  <a:lnTo>
                    <a:pt x="43018" y="7359"/>
                  </a:lnTo>
                  <a:lnTo>
                    <a:pt x="42847" y="7201"/>
                  </a:lnTo>
                  <a:lnTo>
                    <a:pt x="42663" y="7056"/>
                  </a:lnTo>
                  <a:lnTo>
                    <a:pt x="42466" y="6938"/>
                  </a:lnTo>
                  <a:lnTo>
                    <a:pt x="42255" y="6846"/>
                  </a:lnTo>
                  <a:lnTo>
                    <a:pt x="42044" y="6767"/>
                  </a:lnTo>
                  <a:lnTo>
                    <a:pt x="41807" y="6701"/>
                  </a:lnTo>
                  <a:lnTo>
                    <a:pt x="41570" y="6675"/>
                  </a:lnTo>
                  <a:lnTo>
                    <a:pt x="41333" y="6661"/>
                  </a:lnTo>
                  <a:lnTo>
                    <a:pt x="41123" y="6661"/>
                  </a:lnTo>
                  <a:lnTo>
                    <a:pt x="40925" y="6688"/>
                  </a:lnTo>
                  <a:lnTo>
                    <a:pt x="40728" y="6727"/>
                  </a:lnTo>
                  <a:lnTo>
                    <a:pt x="40544" y="6793"/>
                  </a:lnTo>
                  <a:lnTo>
                    <a:pt x="40359" y="6859"/>
                  </a:lnTo>
                  <a:lnTo>
                    <a:pt x="40188" y="6951"/>
                  </a:lnTo>
                  <a:lnTo>
                    <a:pt x="40017" y="7056"/>
                  </a:lnTo>
                  <a:lnTo>
                    <a:pt x="39859" y="7162"/>
                  </a:lnTo>
                  <a:lnTo>
                    <a:pt x="39714" y="7293"/>
                  </a:lnTo>
                  <a:lnTo>
                    <a:pt x="39583" y="7425"/>
                  </a:lnTo>
                  <a:lnTo>
                    <a:pt x="39451" y="7570"/>
                  </a:lnTo>
                  <a:lnTo>
                    <a:pt x="39346" y="7728"/>
                  </a:lnTo>
                  <a:lnTo>
                    <a:pt x="39240" y="7899"/>
                  </a:lnTo>
                  <a:lnTo>
                    <a:pt x="39161" y="8070"/>
                  </a:lnTo>
                  <a:lnTo>
                    <a:pt x="39083" y="8254"/>
                  </a:lnTo>
                  <a:lnTo>
                    <a:pt x="39030" y="8439"/>
                  </a:lnTo>
                  <a:lnTo>
                    <a:pt x="1172" y="8439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91;p24">
              <a:extLst>
                <a:ext uri="{FF2B5EF4-FFF2-40B4-BE49-F238E27FC236}">
                  <a16:creationId xmlns:a16="http://schemas.microsoft.com/office/drawing/2014/main" id="{ABEF9407-41EB-3836-654D-B1F1E86920BE}"/>
                </a:ext>
              </a:extLst>
            </p:cNvPr>
            <p:cNvSpPr/>
            <p:nvPr/>
          </p:nvSpPr>
          <p:spPr>
            <a:xfrm>
              <a:off x="4627775" y="3408875"/>
              <a:ext cx="1245625" cy="398875"/>
            </a:xfrm>
            <a:custGeom>
              <a:avLst/>
              <a:gdLst/>
              <a:ahLst/>
              <a:cxnLst/>
              <a:rect l="l" t="t" r="r" b="b"/>
              <a:pathLst>
                <a:path w="49825" h="15955" extrusionOk="0">
                  <a:moveTo>
                    <a:pt x="47441" y="12374"/>
                  </a:moveTo>
                  <a:lnTo>
                    <a:pt x="47560" y="12387"/>
                  </a:lnTo>
                  <a:lnTo>
                    <a:pt x="47678" y="12401"/>
                  </a:lnTo>
                  <a:lnTo>
                    <a:pt x="47797" y="12427"/>
                  </a:lnTo>
                  <a:lnTo>
                    <a:pt x="47902" y="12466"/>
                  </a:lnTo>
                  <a:lnTo>
                    <a:pt x="48007" y="12519"/>
                  </a:lnTo>
                  <a:lnTo>
                    <a:pt x="48113" y="12585"/>
                  </a:lnTo>
                  <a:lnTo>
                    <a:pt x="48205" y="12651"/>
                  </a:lnTo>
                  <a:lnTo>
                    <a:pt x="48284" y="12730"/>
                  </a:lnTo>
                  <a:lnTo>
                    <a:pt x="48363" y="12809"/>
                  </a:lnTo>
                  <a:lnTo>
                    <a:pt x="48429" y="12901"/>
                  </a:lnTo>
                  <a:lnTo>
                    <a:pt x="48495" y="13006"/>
                  </a:lnTo>
                  <a:lnTo>
                    <a:pt x="48547" y="13111"/>
                  </a:lnTo>
                  <a:lnTo>
                    <a:pt x="48587" y="13217"/>
                  </a:lnTo>
                  <a:lnTo>
                    <a:pt x="48613" y="13335"/>
                  </a:lnTo>
                  <a:lnTo>
                    <a:pt x="48626" y="13454"/>
                  </a:lnTo>
                  <a:lnTo>
                    <a:pt x="48639" y="13572"/>
                  </a:lnTo>
                  <a:lnTo>
                    <a:pt x="48626" y="13691"/>
                  </a:lnTo>
                  <a:lnTo>
                    <a:pt x="48613" y="13809"/>
                  </a:lnTo>
                  <a:lnTo>
                    <a:pt x="48587" y="13927"/>
                  </a:lnTo>
                  <a:lnTo>
                    <a:pt x="48547" y="14033"/>
                  </a:lnTo>
                  <a:lnTo>
                    <a:pt x="48495" y="14138"/>
                  </a:lnTo>
                  <a:lnTo>
                    <a:pt x="48429" y="14243"/>
                  </a:lnTo>
                  <a:lnTo>
                    <a:pt x="48363" y="14336"/>
                  </a:lnTo>
                  <a:lnTo>
                    <a:pt x="48284" y="14415"/>
                  </a:lnTo>
                  <a:lnTo>
                    <a:pt x="48205" y="14494"/>
                  </a:lnTo>
                  <a:lnTo>
                    <a:pt x="48113" y="14559"/>
                  </a:lnTo>
                  <a:lnTo>
                    <a:pt x="48007" y="14625"/>
                  </a:lnTo>
                  <a:lnTo>
                    <a:pt x="47902" y="14678"/>
                  </a:lnTo>
                  <a:lnTo>
                    <a:pt x="47797" y="14717"/>
                  </a:lnTo>
                  <a:lnTo>
                    <a:pt x="47678" y="14744"/>
                  </a:lnTo>
                  <a:lnTo>
                    <a:pt x="47560" y="14770"/>
                  </a:lnTo>
                  <a:lnTo>
                    <a:pt x="47323" y="14770"/>
                  </a:lnTo>
                  <a:lnTo>
                    <a:pt x="47205" y="14744"/>
                  </a:lnTo>
                  <a:lnTo>
                    <a:pt x="47086" y="14717"/>
                  </a:lnTo>
                  <a:lnTo>
                    <a:pt x="46981" y="14678"/>
                  </a:lnTo>
                  <a:lnTo>
                    <a:pt x="46875" y="14625"/>
                  </a:lnTo>
                  <a:lnTo>
                    <a:pt x="46770" y="14559"/>
                  </a:lnTo>
                  <a:lnTo>
                    <a:pt x="46678" y="14494"/>
                  </a:lnTo>
                  <a:lnTo>
                    <a:pt x="46599" y="14415"/>
                  </a:lnTo>
                  <a:lnTo>
                    <a:pt x="46520" y="14336"/>
                  </a:lnTo>
                  <a:lnTo>
                    <a:pt x="46454" y="14243"/>
                  </a:lnTo>
                  <a:lnTo>
                    <a:pt x="46388" y="14138"/>
                  </a:lnTo>
                  <a:lnTo>
                    <a:pt x="46336" y="14033"/>
                  </a:lnTo>
                  <a:lnTo>
                    <a:pt x="46296" y="13927"/>
                  </a:lnTo>
                  <a:lnTo>
                    <a:pt x="46270" y="13809"/>
                  </a:lnTo>
                  <a:lnTo>
                    <a:pt x="46244" y="13691"/>
                  </a:lnTo>
                  <a:lnTo>
                    <a:pt x="46244" y="13572"/>
                  </a:lnTo>
                  <a:lnTo>
                    <a:pt x="46244" y="13454"/>
                  </a:lnTo>
                  <a:lnTo>
                    <a:pt x="46270" y="13335"/>
                  </a:lnTo>
                  <a:lnTo>
                    <a:pt x="46296" y="13217"/>
                  </a:lnTo>
                  <a:lnTo>
                    <a:pt x="46336" y="13111"/>
                  </a:lnTo>
                  <a:lnTo>
                    <a:pt x="46388" y="13006"/>
                  </a:lnTo>
                  <a:lnTo>
                    <a:pt x="46454" y="12901"/>
                  </a:lnTo>
                  <a:lnTo>
                    <a:pt x="46520" y="12809"/>
                  </a:lnTo>
                  <a:lnTo>
                    <a:pt x="46599" y="12730"/>
                  </a:lnTo>
                  <a:lnTo>
                    <a:pt x="46678" y="12651"/>
                  </a:lnTo>
                  <a:lnTo>
                    <a:pt x="46770" y="12585"/>
                  </a:lnTo>
                  <a:lnTo>
                    <a:pt x="46875" y="12519"/>
                  </a:lnTo>
                  <a:lnTo>
                    <a:pt x="46981" y="12466"/>
                  </a:lnTo>
                  <a:lnTo>
                    <a:pt x="47086" y="12427"/>
                  </a:lnTo>
                  <a:lnTo>
                    <a:pt x="47205" y="12401"/>
                  </a:lnTo>
                  <a:lnTo>
                    <a:pt x="47323" y="12387"/>
                  </a:lnTo>
                  <a:lnTo>
                    <a:pt x="47441" y="12374"/>
                  </a:lnTo>
                  <a:close/>
                  <a:moveTo>
                    <a:pt x="0" y="0"/>
                  </a:moveTo>
                  <a:lnTo>
                    <a:pt x="0" y="14164"/>
                  </a:lnTo>
                  <a:lnTo>
                    <a:pt x="45138" y="14164"/>
                  </a:lnTo>
                  <a:lnTo>
                    <a:pt x="45191" y="14349"/>
                  </a:lnTo>
                  <a:lnTo>
                    <a:pt x="45269" y="14533"/>
                  </a:lnTo>
                  <a:lnTo>
                    <a:pt x="45348" y="14704"/>
                  </a:lnTo>
                  <a:lnTo>
                    <a:pt x="45454" y="14875"/>
                  </a:lnTo>
                  <a:lnTo>
                    <a:pt x="45559" y="15033"/>
                  </a:lnTo>
                  <a:lnTo>
                    <a:pt x="45691" y="15178"/>
                  </a:lnTo>
                  <a:lnTo>
                    <a:pt x="45822" y="15323"/>
                  </a:lnTo>
                  <a:lnTo>
                    <a:pt x="45967" y="15441"/>
                  </a:lnTo>
                  <a:lnTo>
                    <a:pt x="46125" y="15560"/>
                  </a:lnTo>
                  <a:lnTo>
                    <a:pt x="46296" y="15652"/>
                  </a:lnTo>
                  <a:lnTo>
                    <a:pt x="46467" y="15744"/>
                  </a:lnTo>
                  <a:lnTo>
                    <a:pt x="46652" y="15823"/>
                  </a:lnTo>
                  <a:lnTo>
                    <a:pt x="46836" y="15876"/>
                  </a:lnTo>
                  <a:lnTo>
                    <a:pt x="47033" y="15915"/>
                  </a:lnTo>
                  <a:lnTo>
                    <a:pt x="47231" y="15941"/>
                  </a:lnTo>
                  <a:lnTo>
                    <a:pt x="47441" y="15955"/>
                  </a:lnTo>
                  <a:lnTo>
                    <a:pt x="47678" y="15941"/>
                  </a:lnTo>
                  <a:lnTo>
                    <a:pt x="47915" y="15902"/>
                  </a:lnTo>
                  <a:lnTo>
                    <a:pt x="48152" y="15849"/>
                  </a:lnTo>
                  <a:lnTo>
                    <a:pt x="48363" y="15770"/>
                  </a:lnTo>
                  <a:lnTo>
                    <a:pt x="48574" y="15665"/>
                  </a:lnTo>
                  <a:lnTo>
                    <a:pt x="48771" y="15547"/>
                  </a:lnTo>
                  <a:lnTo>
                    <a:pt x="48955" y="15402"/>
                  </a:lnTo>
                  <a:lnTo>
                    <a:pt x="49126" y="15257"/>
                  </a:lnTo>
                  <a:lnTo>
                    <a:pt x="49271" y="15086"/>
                  </a:lnTo>
                  <a:lnTo>
                    <a:pt x="49416" y="14902"/>
                  </a:lnTo>
                  <a:lnTo>
                    <a:pt x="49534" y="14704"/>
                  </a:lnTo>
                  <a:lnTo>
                    <a:pt x="49627" y="14494"/>
                  </a:lnTo>
                  <a:lnTo>
                    <a:pt x="49719" y="14283"/>
                  </a:lnTo>
                  <a:lnTo>
                    <a:pt x="49771" y="14046"/>
                  </a:lnTo>
                  <a:lnTo>
                    <a:pt x="49811" y="13822"/>
                  </a:lnTo>
                  <a:lnTo>
                    <a:pt x="49824" y="13572"/>
                  </a:lnTo>
                  <a:lnTo>
                    <a:pt x="49811" y="13335"/>
                  </a:lnTo>
                  <a:lnTo>
                    <a:pt x="49771" y="13098"/>
                  </a:lnTo>
                  <a:lnTo>
                    <a:pt x="49719" y="12861"/>
                  </a:lnTo>
                  <a:lnTo>
                    <a:pt x="49627" y="12651"/>
                  </a:lnTo>
                  <a:lnTo>
                    <a:pt x="49534" y="12440"/>
                  </a:lnTo>
                  <a:lnTo>
                    <a:pt x="49416" y="12243"/>
                  </a:lnTo>
                  <a:lnTo>
                    <a:pt x="49271" y="12058"/>
                  </a:lnTo>
                  <a:lnTo>
                    <a:pt x="49126" y="11887"/>
                  </a:lnTo>
                  <a:lnTo>
                    <a:pt x="48955" y="11742"/>
                  </a:lnTo>
                  <a:lnTo>
                    <a:pt x="48771" y="11598"/>
                  </a:lnTo>
                  <a:lnTo>
                    <a:pt x="48574" y="11479"/>
                  </a:lnTo>
                  <a:lnTo>
                    <a:pt x="48363" y="11387"/>
                  </a:lnTo>
                  <a:lnTo>
                    <a:pt x="48152" y="11308"/>
                  </a:lnTo>
                  <a:lnTo>
                    <a:pt x="47915" y="11242"/>
                  </a:lnTo>
                  <a:lnTo>
                    <a:pt x="47678" y="11203"/>
                  </a:lnTo>
                  <a:lnTo>
                    <a:pt x="47441" y="11189"/>
                  </a:lnTo>
                  <a:lnTo>
                    <a:pt x="47231" y="11203"/>
                  </a:lnTo>
                  <a:lnTo>
                    <a:pt x="47033" y="11229"/>
                  </a:lnTo>
                  <a:lnTo>
                    <a:pt x="46836" y="11268"/>
                  </a:lnTo>
                  <a:lnTo>
                    <a:pt x="46652" y="11334"/>
                  </a:lnTo>
                  <a:lnTo>
                    <a:pt x="46467" y="11400"/>
                  </a:lnTo>
                  <a:lnTo>
                    <a:pt x="46296" y="11492"/>
                  </a:lnTo>
                  <a:lnTo>
                    <a:pt x="46125" y="11584"/>
                  </a:lnTo>
                  <a:lnTo>
                    <a:pt x="45967" y="11703"/>
                  </a:lnTo>
                  <a:lnTo>
                    <a:pt x="45822" y="11834"/>
                  </a:lnTo>
                  <a:lnTo>
                    <a:pt x="45691" y="11966"/>
                  </a:lnTo>
                  <a:lnTo>
                    <a:pt x="45559" y="12111"/>
                  </a:lnTo>
                  <a:lnTo>
                    <a:pt x="45454" y="12269"/>
                  </a:lnTo>
                  <a:lnTo>
                    <a:pt x="45348" y="12440"/>
                  </a:lnTo>
                  <a:lnTo>
                    <a:pt x="45269" y="12611"/>
                  </a:lnTo>
                  <a:lnTo>
                    <a:pt x="45191" y="12795"/>
                  </a:lnTo>
                  <a:lnTo>
                    <a:pt x="45138" y="12980"/>
                  </a:lnTo>
                  <a:lnTo>
                    <a:pt x="1185" y="12980"/>
                  </a:lnTo>
                  <a:lnTo>
                    <a:pt x="1185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92;p24">
              <a:extLst>
                <a:ext uri="{FF2B5EF4-FFF2-40B4-BE49-F238E27FC236}">
                  <a16:creationId xmlns:a16="http://schemas.microsoft.com/office/drawing/2014/main" id="{05B14438-3762-B2D3-2227-EE04214851D3}"/>
                </a:ext>
              </a:extLst>
            </p:cNvPr>
            <p:cNvSpPr/>
            <p:nvPr/>
          </p:nvSpPr>
          <p:spPr>
            <a:xfrm>
              <a:off x="3266675" y="2079350"/>
              <a:ext cx="330100" cy="1344350"/>
            </a:xfrm>
            <a:custGeom>
              <a:avLst/>
              <a:gdLst/>
              <a:ahLst/>
              <a:cxnLst/>
              <a:rect l="l" t="t" r="r" b="b"/>
              <a:pathLst>
                <a:path w="13204" h="53774" extrusionOk="0">
                  <a:moveTo>
                    <a:pt x="2383" y="50193"/>
                  </a:moveTo>
                  <a:lnTo>
                    <a:pt x="2501" y="50207"/>
                  </a:lnTo>
                  <a:lnTo>
                    <a:pt x="2620" y="50220"/>
                  </a:lnTo>
                  <a:lnTo>
                    <a:pt x="2738" y="50246"/>
                  </a:lnTo>
                  <a:lnTo>
                    <a:pt x="2843" y="50286"/>
                  </a:lnTo>
                  <a:lnTo>
                    <a:pt x="2949" y="50338"/>
                  </a:lnTo>
                  <a:lnTo>
                    <a:pt x="3041" y="50404"/>
                  </a:lnTo>
                  <a:lnTo>
                    <a:pt x="3133" y="50470"/>
                  </a:lnTo>
                  <a:lnTo>
                    <a:pt x="3225" y="50549"/>
                  </a:lnTo>
                  <a:lnTo>
                    <a:pt x="3304" y="50628"/>
                  </a:lnTo>
                  <a:lnTo>
                    <a:pt x="3370" y="50720"/>
                  </a:lnTo>
                  <a:lnTo>
                    <a:pt x="3436" y="50825"/>
                  </a:lnTo>
                  <a:lnTo>
                    <a:pt x="3475" y="50931"/>
                  </a:lnTo>
                  <a:lnTo>
                    <a:pt x="3515" y="51036"/>
                  </a:lnTo>
                  <a:lnTo>
                    <a:pt x="3554" y="51154"/>
                  </a:lnTo>
                  <a:lnTo>
                    <a:pt x="3567" y="51273"/>
                  </a:lnTo>
                  <a:lnTo>
                    <a:pt x="3581" y="51391"/>
                  </a:lnTo>
                  <a:lnTo>
                    <a:pt x="3567" y="51510"/>
                  </a:lnTo>
                  <a:lnTo>
                    <a:pt x="3554" y="51628"/>
                  </a:lnTo>
                  <a:lnTo>
                    <a:pt x="3515" y="51747"/>
                  </a:lnTo>
                  <a:lnTo>
                    <a:pt x="3475" y="51852"/>
                  </a:lnTo>
                  <a:lnTo>
                    <a:pt x="3436" y="51957"/>
                  </a:lnTo>
                  <a:lnTo>
                    <a:pt x="3370" y="52063"/>
                  </a:lnTo>
                  <a:lnTo>
                    <a:pt x="3304" y="52155"/>
                  </a:lnTo>
                  <a:lnTo>
                    <a:pt x="3225" y="52234"/>
                  </a:lnTo>
                  <a:lnTo>
                    <a:pt x="3133" y="52313"/>
                  </a:lnTo>
                  <a:lnTo>
                    <a:pt x="3041" y="52379"/>
                  </a:lnTo>
                  <a:lnTo>
                    <a:pt x="2949" y="52444"/>
                  </a:lnTo>
                  <a:lnTo>
                    <a:pt x="2843" y="52497"/>
                  </a:lnTo>
                  <a:lnTo>
                    <a:pt x="2738" y="52536"/>
                  </a:lnTo>
                  <a:lnTo>
                    <a:pt x="2620" y="52563"/>
                  </a:lnTo>
                  <a:lnTo>
                    <a:pt x="2501" y="52589"/>
                  </a:lnTo>
                  <a:lnTo>
                    <a:pt x="2251" y="52589"/>
                  </a:lnTo>
                  <a:lnTo>
                    <a:pt x="2133" y="52563"/>
                  </a:lnTo>
                  <a:lnTo>
                    <a:pt x="2027" y="52536"/>
                  </a:lnTo>
                  <a:lnTo>
                    <a:pt x="1909" y="52497"/>
                  </a:lnTo>
                  <a:lnTo>
                    <a:pt x="1803" y="52444"/>
                  </a:lnTo>
                  <a:lnTo>
                    <a:pt x="1711" y="52379"/>
                  </a:lnTo>
                  <a:lnTo>
                    <a:pt x="1619" y="52313"/>
                  </a:lnTo>
                  <a:lnTo>
                    <a:pt x="1527" y="52234"/>
                  </a:lnTo>
                  <a:lnTo>
                    <a:pt x="1448" y="52155"/>
                  </a:lnTo>
                  <a:lnTo>
                    <a:pt x="1382" y="52063"/>
                  </a:lnTo>
                  <a:lnTo>
                    <a:pt x="1330" y="51957"/>
                  </a:lnTo>
                  <a:lnTo>
                    <a:pt x="1277" y="51852"/>
                  </a:lnTo>
                  <a:lnTo>
                    <a:pt x="1237" y="51747"/>
                  </a:lnTo>
                  <a:lnTo>
                    <a:pt x="1198" y="51628"/>
                  </a:lnTo>
                  <a:lnTo>
                    <a:pt x="1185" y="51510"/>
                  </a:lnTo>
                  <a:lnTo>
                    <a:pt x="1185" y="51391"/>
                  </a:lnTo>
                  <a:lnTo>
                    <a:pt x="1185" y="51273"/>
                  </a:lnTo>
                  <a:lnTo>
                    <a:pt x="1198" y="51154"/>
                  </a:lnTo>
                  <a:lnTo>
                    <a:pt x="1237" y="51036"/>
                  </a:lnTo>
                  <a:lnTo>
                    <a:pt x="1277" y="50931"/>
                  </a:lnTo>
                  <a:lnTo>
                    <a:pt x="1330" y="50825"/>
                  </a:lnTo>
                  <a:lnTo>
                    <a:pt x="1382" y="50720"/>
                  </a:lnTo>
                  <a:lnTo>
                    <a:pt x="1448" y="50628"/>
                  </a:lnTo>
                  <a:lnTo>
                    <a:pt x="1527" y="50549"/>
                  </a:lnTo>
                  <a:lnTo>
                    <a:pt x="1619" y="50470"/>
                  </a:lnTo>
                  <a:lnTo>
                    <a:pt x="1711" y="50404"/>
                  </a:lnTo>
                  <a:lnTo>
                    <a:pt x="1803" y="50338"/>
                  </a:lnTo>
                  <a:lnTo>
                    <a:pt x="1909" y="50286"/>
                  </a:lnTo>
                  <a:lnTo>
                    <a:pt x="2027" y="50246"/>
                  </a:lnTo>
                  <a:lnTo>
                    <a:pt x="2133" y="50220"/>
                  </a:lnTo>
                  <a:lnTo>
                    <a:pt x="2251" y="50207"/>
                  </a:lnTo>
                  <a:lnTo>
                    <a:pt x="2383" y="50193"/>
                  </a:lnTo>
                  <a:close/>
                  <a:moveTo>
                    <a:pt x="12018" y="1"/>
                  </a:moveTo>
                  <a:lnTo>
                    <a:pt x="12018" y="31817"/>
                  </a:lnTo>
                  <a:lnTo>
                    <a:pt x="1777" y="41690"/>
                  </a:lnTo>
                  <a:lnTo>
                    <a:pt x="1777" y="49088"/>
                  </a:lnTo>
                  <a:lnTo>
                    <a:pt x="1593" y="49140"/>
                  </a:lnTo>
                  <a:lnTo>
                    <a:pt x="1409" y="49219"/>
                  </a:lnTo>
                  <a:lnTo>
                    <a:pt x="1237" y="49311"/>
                  </a:lnTo>
                  <a:lnTo>
                    <a:pt x="1066" y="49404"/>
                  </a:lnTo>
                  <a:lnTo>
                    <a:pt x="908" y="49522"/>
                  </a:lnTo>
                  <a:lnTo>
                    <a:pt x="764" y="49640"/>
                  </a:lnTo>
                  <a:lnTo>
                    <a:pt x="632" y="49785"/>
                  </a:lnTo>
                  <a:lnTo>
                    <a:pt x="500" y="49930"/>
                  </a:lnTo>
                  <a:lnTo>
                    <a:pt x="395" y="50088"/>
                  </a:lnTo>
                  <a:lnTo>
                    <a:pt x="290" y="50246"/>
                  </a:lnTo>
                  <a:lnTo>
                    <a:pt x="211" y="50417"/>
                  </a:lnTo>
                  <a:lnTo>
                    <a:pt x="132" y="50601"/>
                  </a:lnTo>
                  <a:lnTo>
                    <a:pt x="79" y="50786"/>
                  </a:lnTo>
                  <a:lnTo>
                    <a:pt x="26" y="50983"/>
                  </a:lnTo>
                  <a:lnTo>
                    <a:pt x="13" y="51194"/>
                  </a:lnTo>
                  <a:lnTo>
                    <a:pt x="0" y="51391"/>
                  </a:lnTo>
                  <a:lnTo>
                    <a:pt x="13" y="51641"/>
                  </a:lnTo>
                  <a:lnTo>
                    <a:pt x="53" y="51865"/>
                  </a:lnTo>
                  <a:lnTo>
                    <a:pt x="105" y="52102"/>
                  </a:lnTo>
                  <a:lnTo>
                    <a:pt x="184" y="52313"/>
                  </a:lnTo>
                  <a:lnTo>
                    <a:pt x="290" y="52523"/>
                  </a:lnTo>
                  <a:lnTo>
                    <a:pt x="408" y="52721"/>
                  </a:lnTo>
                  <a:lnTo>
                    <a:pt x="540" y="52905"/>
                  </a:lnTo>
                  <a:lnTo>
                    <a:pt x="698" y="53076"/>
                  </a:lnTo>
                  <a:lnTo>
                    <a:pt x="869" y="53221"/>
                  </a:lnTo>
                  <a:lnTo>
                    <a:pt x="1053" y="53366"/>
                  </a:lnTo>
                  <a:lnTo>
                    <a:pt x="1251" y="53484"/>
                  </a:lnTo>
                  <a:lnTo>
                    <a:pt x="1448" y="53590"/>
                  </a:lnTo>
                  <a:lnTo>
                    <a:pt x="1672" y="53669"/>
                  </a:lnTo>
                  <a:lnTo>
                    <a:pt x="1896" y="53721"/>
                  </a:lnTo>
                  <a:lnTo>
                    <a:pt x="2133" y="53761"/>
                  </a:lnTo>
                  <a:lnTo>
                    <a:pt x="2383" y="53774"/>
                  </a:lnTo>
                  <a:lnTo>
                    <a:pt x="2620" y="53761"/>
                  </a:lnTo>
                  <a:lnTo>
                    <a:pt x="2857" y="53721"/>
                  </a:lnTo>
                  <a:lnTo>
                    <a:pt x="3080" y="53669"/>
                  </a:lnTo>
                  <a:lnTo>
                    <a:pt x="3304" y="53590"/>
                  </a:lnTo>
                  <a:lnTo>
                    <a:pt x="3515" y="53484"/>
                  </a:lnTo>
                  <a:lnTo>
                    <a:pt x="3712" y="53366"/>
                  </a:lnTo>
                  <a:lnTo>
                    <a:pt x="3883" y="53221"/>
                  </a:lnTo>
                  <a:lnTo>
                    <a:pt x="4054" y="53076"/>
                  </a:lnTo>
                  <a:lnTo>
                    <a:pt x="4212" y="52905"/>
                  </a:lnTo>
                  <a:lnTo>
                    <a:pt x="4344" y="52721"/>
                  </a:lnTo>
                  <a:lnTo>
                    <a:pt x="4463" y="52523"/>
                  </a:lnTo>
                  <a:lnTo>
                    <a:pt x="4568" y="52313"/>
                  </a:lnTo>
                  <a:lnTo>
                    <a:pt x="4647" y="52102"/>
                  </a:lnTo>
                  <a:lnTo>
                    <a:pt x="4713" y="51865"/>
                  </a:lnTo>
                  <a:lnTo>
                    <a:pt x="4739" y="51641"/>
                  </a:lnTo>
                  <a:lnTo>
                    <a:pt x="4752" y="51391"/>
                  </a:lnTo>
                  <a:lnTo>
                    <a:pt x="4752" y="51181"/>
                  </a:lnTo>
                  <a:lnTo>
                    <a:pt x="4726" y="50983"/>
                  </a:lnTo>
                  <a:lnTo>
                    <a:pt x="4673" y="50786"/>
                  </a:lnTo>
                  <a:lnTo>
                    <a:pt x="4620" y="50601"/>
                  </a:lnTo>
                  <a:lnTo>
                    <a:pt x="4541" y="50417"/>
                  </a:lnTo>
                  <a:lnTo>
                    <a:pt x="4463" y="50246"/>
                  </a:lnTo>
                  <a:lnTo>
                    <a:pt x="4357" y="50075"/>
                  </a:lnTo>
                  <a:lnTo>
                    <a:pt x="4239" y="49917"/>
                  </a:lnTo>
                  <a:lnTo>
                    <a:pt x="4120" y="49772"/>
                  </a:lnTo>
                  <a:lnTo>
                    <a:pt x="3975" y="49640"/>
                  </a:lnTo>
                  <a:lnTo>
                    <a:pt x="3831" y="49509"/>
                  </a:lnTo>
                  <a:lnTo>
                    <a:pt x="3673" y="49404"/>
                  </a:lnTo>
                  <a:lnTo>
                    <a:pt x="3515" y="49298"/>
                  </a:lnTo>
                  <a:lnTo>
                    <a:pt x="3330" y="49219"/>
                  </a:lnTo>
                  <a:lnTo>
                    <a:pt x="3146" y="49140"/>
                  </a:lnTo>
                  <a:lnTo>
                    <a:pt x="2962" y="49088"/>
                  </a:lnTo>
                  <a:lnTo>
                    <a:pt x="2962" y="42203"/>
                  </a:lnTo>
                  <a:lnTo>
                    <a:pt x="13203" y="32317"/>
                  </a:lnTo>
                  <a:lnTo>
                    <a:pt x="1320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93;p24">
              <a:extLst>
                <a:ext uri="{FF2B5EF4-FFF2-40B4-BE49-F238E27FC236}">
                  <a16:creationId xmlns:a16="http://schemas.microsoft.com/office/drawing/2014/main" id="{3772603B-9180-8A8E-CCEC-ED885F19F7F8}"/>
                </a:ext>
              </a:extLst>
            </p:cNvPr>
            <p:cNvSpPr/>
            <p:nvPr/>
          </p:nvSpPr>
          <p:spPr>
            <a:xfrm>
              <a:off x="3416725" y="1856250"/>
              <a:ext cx="330100" cy="1567450"/>
            </a:xfrm>
            <a:custGeom>
              <a:avLst/>
              <a:gdLst/>
              <a:ahLst/>
              <a:cxnLst/>
              <a:rect l="l" t="t" r="r" b="b"/>
              <a:pathLst>
                <a:path w="13204" h="62698" extrusionOk="0">
                  <a:moveTo>
                    <a:pt x="2383" y="59117"/>
                  </a:moveTo>
                  <a:lnTo>
                    <a:pt x="2502" y="59131"/>
                  </a:lnTo>
                  <a:lnTo>
                    <a:pt x="2620" y="59144"/>
                  </a:lnTo>
                  <a:lnTo>
                    <a:pt x="2739" y="59170"/>
                  </a:lnTo>
                  <a:lnTo>
                    <a:pt x="2857" y="59210"/>
                  </a:lnTo>
                  <a:lnTo>
                    <a:pt x="2949" y="59262"/>
                  </a:lnTo>
                  <a:lnTo>
                    <a:pt x="3055" y="59328"/>
                  </a:lnTo>
                  <a:lnTo>
                    <a:pt x="3147" y="59394"/>
                  </a:lnTo>
                  <a:lnTo>
                    <a:pt x="3226" y="59473"/>
                  </a:lnTo>
                  <a:lnTo>
                    <a:pt x="3305" y="59552"/>
                  </a:lnTo>
                  <a:lnTo>
                    <a:pt x="3384" y="59644"/>
                  </a:lnTo>
                  <a:lnTo>
                    <a:pt x="3436" y="59749"/>
                  </a:lnTo>
                  <a:lnTo>
                    <a:pt x="3489" y="59855"/>
                  </a:lnTo>
                  <a:lnTo>
                    <a:pt x="3528" y="59960"/>
                  </a:lnTo>
                  <a:lnTo>
                    <a:pt x="3555" y="60078"/>
                  </a:lnTo>
                  <a:lnTo>
                    <a:pt x="3581" y="60197"/>
                  </a:lnTo>
                  <a:lnTo>
                    <a:pt x="3581" y="60315"/>
                  </a:lnTo>
                  <a:lnTo>
                    <a:pt x="3581" y="60434"/>
                  </a:lnTo>
                  <a:lnTo>
                    <a:pt x="3555" y="60552"/>
                  </a:lnTo>
                  <a:lnTo>
                    <a:pt x="3528" y="60671"/>
                  </a:lnTo>
                  <a:lnTo>
                    <a:pt x="3489" y="60776"/>
                  </a:lnTo>
                  <a:lnTo>
                    <a:pt x="3436" y="60881"/>
                  </a:lnTo>
                  <a:lnTo>
                    <a:pt x="3384" y="60987"/>
                  </a:lnTo>
                  <a:lnTo>
                    <a:pt x="3305" y="61079"/>
                  </a:lnTo>
                  <a:lnTo>
                    <a:pt x="3226" y="61158"/>
                  </a:lnTo>
                  <a:lnTo>
                    <a:pt x="3147" y="61237"/>
                  </a:lnTo>
                  <a:lnTo>
                    <a:pt x="3055" y="61303"/>
                  </a:lnTo>
                  <a:lnTo>
                    <a:pt x="2949" y="61368"/>
                  </a:lnTo>
                  <a:lnTo>
                    <a:pt x="2857" y="61421"/>
                  </a:lnTo>
                  <a:lnTo>
                    <a:pt x="2739" y="61460"/>
                  </a:lnTo>
                  <a:lnTo>
                    <a:pt x="2620" y="61487"/>
                  </a:lnTo>
                  <a:lnTo>
                    <a:pt x="2502" y="61513"/>
                  </a:lnTo>
                  <a:lnTo>
                    <a:pt x="2265" y="61513"/>
                  </a:lnTo>
                  <a:lnTo>
                    <a:pt x="2146" y="61487"/>
                  </a:lnTo>
                  <a:lnTo>
                    <a:pt x="2028" y="61460"/>
                  </a:lnTo>
                  <a:lnTo>
                    <a:pt x="1923" y="61421"/>
                  </a:lnTo>
                  <a:lnTo>
                    <a:pt x="1817" y="61368"/>
                  </a:lnTo>
                  <a:lnTo>
                    <a:pt x="1712" y="61303"/>
                  </a:lnTo>
                  <a:lnTo>
                    <a:pt x="1620" y="61237"/>
                  </a:lnTo>
                  <a:lnTo>
                    <a:pt x="1541" y="61158"/>
                  </a:lnTo>
                  <a:lnTo>
                    <a:pt x="1462" y="61079"/>
                  </a:lnTo>
                  <a:lnTo>
                    <a:pt x="1396" y="60987"/>
                  </a:lnTo>
                  <a:lnTo>
                    <a:pt x="1330" y="60881"/>
                  </a:lnTo>
                  <a:lnTo>
                    <a:pt x="1278" y="60776"/>
                  </a:lnTo>
                  <a:lnTo>
                    <a:pt x="1238" y="60671"/>
                  </a:lnTo>
                  <a:lnTo>
                    <a:pt x="1212" y="60552"/>
                  </a:lnTo>
                  <a:lnTo>
                    <a:pt x="1199" y="60434"/>
                  </a:lnTo>
                  <a:lnTo>
                    <a:pt x="1185" y="60315"/>
                  </a:lnTo>
                  <a:lnTo>
                    <a:pt x="1199" y="60197"/>
                  </a:lnTo>
                  <a:lnTo>
                    <a:pt x="1212" y="60078"/>
                  </a:lnTo>
                  <a:lnTo>
                    <a:pt x="1238" y="59960"/>
                  </a:lnTo>
                  <a:lnTo>
                    <a:pt x="1278" y="59855"/>
                  </a:lnTo>
                  <a:lnTo>
                    <a:pt x="1330" y="59749"/>
                  </a:lnTo>
                  <a:lnTo>
                    <a:pt x="1396" y="59644"/>
                  </a:lnTo>
                  <a:lnTo>
                    <a:pt x="1462" y="59552"/>
                  </a:lnTo>
                  <a:lnTo>
                    <a:pt x="1541" y="59473"/>
                  </a:lnTo>
                  <a:lnTo>
                    <a:pt x="1620" y="59394"/>
                  </a:lnTo>
                  <a:lnTo>
                    <a:pt x="1712" y="59328"/>
                  </a:lnTo>
                  <a:lnTo>
                    <a:pt x="1817" y="59262"/>
                  </a:lnTo>
                  <a:lnTo>
                    <a:pt x="1923" y="59210"/>
                  </a:lnTo>
                  <a:lnTo>
                    <a:pt x="2028" y="59170"/>
                  </a:lnTo>
                  <a:lnTo>
                    <a:pt x="2146" y="59144"/>
                  </a:lnTo>
                  <a:lnTo>
                    <a:pt x="2265" y="59131"/>
                  </a:lnTo>
                  <a:lnTo>
                    <a:pt x="2383" y="59117"/>
                  </a:lnTo>
                  <a:close/>
                  <a:moveTo>
                    <a:pt x="12032" y="0"/>
                  </a:moveTo>
                  <a:lnTo>
                    <a:pt x="12032" y="40741"/>
                  </a:lnTo>
                  <a:lnTo>
                    <a:pt x="1791" y="50614"/>
                  </a:lnTo>
                  <a:lnTo>
                    <a:pt x="1791" y="58012"/>
                  </a:lnTo>
                  <a:lnTo>
                    <a:pt x="1607" y="58064"/>
                  </a:lnTo>
                  <a:lnTo>
                    <a:pt x="1422" y="58143"/>
                  </a:lnTo>
                  <a:lnTo>
                    <a:pt x="1238" y="58235"/>
                  </a:lnTo>
                  <a:lnTo>
                    <a:pt x="1080" y="58328"/>
                  </a:lnTo>
                  <a:lnTo>
                    <a:pt x="922" y="58446"/>
                  </a:lnTo>
                  <a:lnTo>
                    <a:pt x="777" y="58564"/>
                  </a:lnTo>
                  <a:lnTo>
                    <a:pt x="632" y="58709"/>
                  </a:lnTo>
                  <a:lnTo>
                    <a:pt x="514" y="58854"/>
                  </a:lnTo>
                  <a:lnTo>
                    <a:pt x="396" y="59012"/>
                  </a:lnTo>
                  <a:lnTo>
                    <a:pt x="303" y="59170"/>
                  </a:lnTo>
                  <a:lnTo>
                    <a:pt x="211" y="59341"/>
                  </a:lnTo>
                  <a:lnTo>
                    <a:pt x="145" y="59525"/>
                  </a:lnTo>
                  <a:lnTo>
                    <a:pt x="80" y="59710"/>
                  </a:lnTo>
                  <a:lnTo>
                    <a:pt x="40" y="59907"/>
                  </a:lnTo>
                  <a:lnTo>
                    <a:pt x="14" y="60118"/>
                  </a:lnTo>
                  <a:lnTo>
                    <a:pt x="1" y="60315"/>
                  </a:lnTo>
                  <a:lnTo>
                    <a:pt x="14" y="60565"/>
                  </a:lnTo>
                  <a:lnTo>
                    <a:pt x="53" y="60789"/>
                  </a:lnTo>
                  <a:lnTo>
                    <a:pt x="119" y="61026"/>
                  </a:lnTo>
                  <a:lnTo>
                    <a:pt x="198" y="61237"/>
                  </a:lnTo>
                  <a:lnTo>
                    <a:pt x="290" y="61447"/>
                  </a:lnTo>
                  <a:lnTo>
                    <a:pt x="409" y="61645"/>
                  </a:lnTo>
                  <a:lnTo>
                    <a:pt x="554" y="61829"/>
                  </a:lnTo>
                  <a:lnTo>
                    <a:pt x="698" y="62000"/>
                  </a:lnTo>
                  <a:lnTo>
                    <a:pt x="869" y="62145"/>
                  </a:lnTo>
                  <a:lnTo>
                    <a:pt x="1054" y="62290"/>
                  </a:lnTo>
                  <a:lnTo>
                    <a:pt x="1251" y="62408"/>
                  </a:lnTo>
                  <a:lnTo>
                    <a:pt x="1462" y="62514"/>
                  </a:lnTo>
                  <a:lnTo>
                    <a:pt x="1672" y="62593"/>
                  </a:lnTo>
                  <a:lnTo>
                    <a:pt x="1909" y="62645"/>
                  </a:lnTo>
                  <a:lnTo>
                    <a:pt x="2146" y="62685"/>
                  </a:lnTo>
                  <a:lnTo>
                    <a:pt x="2383" y="62698"/>
                  </a:lnTo>
                  <a:lnTo>
                    <a:pt x="2633" y="62685"/>
                  </a:lnTo>
                  <a:lnTo>
                    <a:pt x="2870" y="62645"/>
                  </a:lnTo>
                  <a:lnTo>
                    <a:pt x="3094" y="62593"/>
                  </a:lnTo>
                  <a:lnTo>
                    <a:pt x="3305" y="62514"/>
                  </a:lnTo>
                  <a:lnTo>
                    <a:pt x="3515" y="62408"/>
                  </a:lnTo>
                  <a:lnTo>
                    <a:pt x="3713" y="62290"/>
                  </a:lnTo>
                  <a:lnTo>
                    <a:pt x="3897" y="62145"/>
                  </a:lnTo>
                  <a:lnTo>
                    <a:pt x="4068" y="62000"/>
                  </a:lnTo>
                  <a:lnTo>
                    <a:pt x="4226" y="61829"/>
                  </a:lnTo>
                  <a:lnTo>
                    <a:pt x="4358" y="61645"/>
                  </a:lnTo>
                  <a:lnTo>
                    <a:pt x="4476" y="61447"/>
                  </a:lnTo>
                  <a:lnTo>
                    <a:pt x="4582" y="61237"/>
                  </a:lnTo>
                  <a:lnTo>
                    <a:pt x="4661" y="61026"/>
                  </a:lnTo>
                  <a:lnTo>
                    <a:pt x="4713" y="60789"/>
                  </a:lnTo>
                  <a:lnTo>
                    <a:pt x="4753" y="60565"/>
                  </a:lnTo>
                  <a:lnTo>
                    <a:pt x="4766" y="60315"/>
                  </a:lnTo>
                  <a:lnTo>
                    <a:pt x="4753" y="60105"/>
                  </a:lnTo>
                  <a:lnTo>
                    <a:pt x="4726" y="59907"/>
                  </a:lnTo>
                  <a:lnTo>
                    <a:pt x="4687" y="59710"/>
                  </a:lnTo>
                  <a:lnTo>
                    <a:pt x="4634" y="59525"/>
                  </a:lnTo>
                  <a:lnTo>
                    <a:pt x="4555" y="59341"/>
                  </a:lnTo>
                  <a:lnTo>
                    <a:pt x="4463" y="59170"/>
                  </a:lnTo>
                  <a:lnTo>
                    <a:pt x="4371" y="58999"/>
                  </a:lnTo>
                  <a:lnTo>
                    <a:pt x="4252" y="58841"/>
                  </a:lnTo>
                  <a:lnTo>
                    <a:pt x="4134" y="58696"/>
                  </a:lnTo>
                  <a:lnTo>
                    <a:pt x="3989" y="58564"/>
                  </a:lnTo>
                  <a:lnTo>
                    <a:pt x="3844" y="58433"/>
                  </a:lnTo>
                  <a:lnTo>
                    <a:pt x="3686" y="58328"/>
                  </a:lnTo>
                  <a:lnTo>
                    <a:pt x="3515" y="58222"/>
                  </a:lnTo>
                  <a:lnTo>
                    <a:pt x="3344" y="58143"/>
                  </a:lnTo>
                  <a:lnTo>
                    <a:pt x="3160" y="58064"/>
                  </a:lnTo>
                  <a:lnTo>
                    <a:pt x="2976" y="58012"/>
                  </a:lnTo>
                  <a:lnTo>
                    <a:pt x="2976" y="51127"/>
                  </a:lnTo>
                  <a:lnTo>
                    <a:pt x="13204" y="41241"/>
                  </a:lnTo>
                  <a:lnTo>
                    <a:pt x="13204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94;p24">
              <a:extLst>
                <a:ext uri="{FF2B5EF4-FFF2-40B4-BE49-F238E27FC236}">
                  <a16:creationId xmlns:a16="http://schemas.microsoft.com/office/drawing/2014/main" id="{2753E836-CD0F-5EC5-0260-3CCA14AA487B}"/>
                </a:ext>
              </a:extLst>
            </p:cNvPr>
            <p:cNvSpPr/>
            <p:nvPr/>
          </p:nvSpPr>
          <p:spPr>
            <a:xfrm>
              <a:off x="3839600" y="1316875"/>
              <a:ext cx="642400" cy="242550"/>
            </a:xfrm>
            <a:custGeom>
              <a:avLst/>
              <a:gdLst/>
              <a:ahLst/>
              <a:cxnLst/>
              <a:rect l="l" t="t" r="r" b="b"/>
              <a:pathLst>
                <a:path w="25696" h="9702" extrusionOk="0">
                  <a:moveTo>
                    <a:pt x="2383" y="1185"/>
                  </a:moveTo>
                  <a:lnTo>
                    <a:pt x="2502" y="1198"/>
                  </a:lnTo>
                  <a:lnTo>
                    <a:pt x="2620" y="1211"/>
                  </a:lnTo>
                  <a:lnTo>
                    <a:pt x="2739" y="1237"/>
                  </a:lnTo>
                  <a:lnTo>
                    <a:pt x="2857" y="1277"/>
                  </a:lnTo>
                  <a:lnTo>
                    <a:pt x="2949" y="1330"/>
                  </a:lnTo>
                  <a:lnTo>
                    <a:pt x="3055" y="1395"/>
                  </a:lnTo>
                  <a:lnTo>
                    <a:pt x="3147" y="1461"/>
                  </a:lnTo>
                  <a:lnTo>
                    <a:pt x="3226" y="1540"/>
                  </a:lnTo>
                  <a:lnTo>
                    <a:pt x="3305" y="1619"/>
                  </a:lnTo>
                  <a:lnTo>
                    <a:pt x="3384" y="1711"/>
                  </a:lnTo>
                  <a:lnTo>
                    <a:pt x="3436" y="1817"/>
                  </a:lnTo>
                  <a:lnTo>
                    <a:pt x="3489" y="1922"/>
                  </a:lnTo>
                  <a:lnTo>
                    <a:pt x="3529" y="2027"/>
                  </a:lnTo>
                  <a:lnTo>
                    <a:pt x="3555" y="2146"/>
                  </a:lnTo>
                  <a:lnTo>
                    <a:pt x="3581" y="2264"/>
                  </a:lnTo>
                  <a:lnTo>
                    <a:pt x="3581" y="2383"/>
                  </a:lnTo>
                  <a:lnTo>
                    <a:pt x="3581" y="2501"/>
                  </a:lnTo>
                  <a:lnTo>
                    <a:pt x="3555" y="2620"/>
                  </a:lnTo>
                  <a:lnTo>
                    <a:pt x="3529" y="2738"/>
                  </a:lnTo>
                  <a:lnTo>
                    <a:pt x="3489" y="2856"/>
                  </a:lnTo>
                  <a:lnTo>
                    <a:pt x="3436" y="2949"/>
                  </a:lnTo>
                  <a:lnTo>
                    <a:pt x="3384" y="3054"/>
                  </a:lnTo>
                  <a:lnTo>
                    <a:pt x="3305" y="3146"/>
                  </a:lnTo>
                  <a:lnTo>
                    <a:pt x="3226" y="3225"/>
                  </a:lnTo>
                  <a:lnTo>
                    <a:pt x="3147" y="3304"/>
                  </a:lnTo>
                  <a:lnTo>
                    <a:pt x="3055" y="3383"/>
                  </a:lnTo>
                  <a:lnTo>
                    <a:pt x="2949" y="3436"/>
                  </a:lnTo>
                  <a:lnTo>
                    <a:pt x="2857" y="3488"/>
                  </a:lnTo>
                  <a:lnTo>
                    <a:pt x="2739" y="3528"/>
                  </a:lnTo>
                  <a:lnTo>
                    <a:pt x="2620" y="3554"/>
                  </a:lnTo>
                  <a:lnTo>
                    <a:pt x="2502" y="3580"/>
                  </a:lnTo>
                  <a:lnTo>
                    <a:pt x="2265" y="3580"/>
                  </a:lnTo>
                  <a:lnTo>
                    <a:pt x="2146" y="3554"/>
                  </a:lnTo>
                  <a:lnTo>
                    <a:pt x="2028" y="3528"/>
                  </a:lnTo>
                  <a:lnTo>
                    <a:pt x="1923" y="3488"/>
                  </a:lnTo>
                  <a:lnTo>
                    <a:pt x="1817" y="3436"/>
                  </a:lnTo>
                  <a:lnTo>
                    <a:pt x="1712" y="3383"/>
                  </a:lnTo>
                  <a:lnTo>
                    <a:pt x="1620" y="3304"/>
                  </a:lnTo>
                  <a:lnTo>
                    <a:pt x="1541" y="3225"/>
                  </a:lnTo>
                  <a:lnTo>
                    <a:pt x="1462" y="3146"/>
                  </a:lnTo>
                  <a:lnTo>
                    <a:pt x="1396" y="3054"/>
                  </a:lnTo>
                  <a:lnTo>
                    <a:pt x="1330" y="2949"/>
                  </a:lnTo>
                  <a:lnTo>
                    <a:pt x="1278" y="2856"/>
                  </a:lnTo>
                  <a:lnTo>
                    <a:pt x="1238" y="2738"/>
                  </a:lnTo>
                  <a:lnTo>
                    <a:pt x="1212" y="2620"/>
                  </a:lnTo>
                  <a:lnTo>
                    <a:pt x="1199" y="2501"/>
                  </a:lnTo>
                  <a:lnTo>
                    <a:pt x="1185" y="2383"/>
                  </a:lnTo>
                  <a:lnTo>
                    <a:pt x="1199" y="2264"/>
                  </a:lnTo>
                  <a:lnTo>
                    <a:pt x="1212" y="2146"/>
                  </a:lnTo>
                  <a:lnTo>
                    <a:pt x="1238" y="2027"/>
                  </a:lnTo>
                  <a:lnTo>
                    <a:pt x="1278" y="1922"/>
                  </a:lnTo>
                  <a:lnTo>
                    <a:pt x="1330" y="1817"/>
                  </a:lnTo>
                  <a:lnTo>
                    <a:pt x="1396" y="1711"/>
                  </a:lnTo>
                  <a:lnTo>
                    <a:pt x="1462" y="1619"/>
                  </a:lnTo>
                  <a:lnTo>
                    <a:pt x="1541" y="1540"/>
                  </a:lnTo>
                  <a:lnTo>
                    <a:pt x="1620" y="1461"/>
                  </a:lnTo>
                  <a:lnTo>
                    <a:pt x="1712" y="1395"/>
                  </a:lnTo>
                  <a:lnTo>
                    <a:pt x="1817" y="1330"/>
                  </a:lnTo>
                  <a:lnTo>
                    <a:pt x="1923" y="1277"/>
                  </a:lnTo>
                  <a:lnTo>
                    <a:pt x="2028" y="1237"/>
                  </a:lnTo>
                  <a:lnTo>
                    <a:pt x="2146" y="1211"/>
                  </a:lnTo>
                  <a:lnTo>
                    <a:pt x="2265" y="1198"/>
                  </a:lnTo>
                  <a:lnTo>
                    <a:pt x="2383" y="1185"/>
                  </a:lnTo>
                  <a:close/>
                  <a:moveTo>
                    <a:pt x="2383" y="0"/>
                  </a:moveTo>
                  <a:lnTo>
                    <a:pt x="2146" y="13"/>
                  </a:lnTo>
                  <a:lnTo>
                    <a:pt x="1909" y="53"/>
                  </a:lnTo>
                  <a:lnTo>
                    <a:pt x="1672" y="118"/>
                  </a:lnTo>
                  <a:lnTo>
                    <a:pt x="1462" y="197"/>
                  </a:lnTo>
                  <a:lnTo>
                    <a:pt x="1251" y="290"/>
                  </a:lnTo>
                  <a:lnTo>
                    <a:pt x="1054" y="408"/>
                  </a:lnTo>
                  <a:lnTo>
                    <a:pt x="870" y="553"/>
                  </a:lnTo>
                  <a:lnTo>
                    <a:pt x="698" y="698"/>
                  </a:lnTo>
                  <a:lnTo>
                    <a:pt x="554" y="869"/>
                  </a:lnTo>
                  <a:lnTo>
                    <a:pt x="409" y="1053"/>
                  </a:lnTo>
                  <a:lnTo>
                    <a:pt x="290" y="1251"/>
                  </a:lnTo>
                  <a:lnTo>
                    <a:pt x="198" y="1461"/>
                  </a:lnTo>
                  <a:lnTo>
                    <a:pt x="119" y="1672"/>
                  </a:lnTo>
                  <a:lnTo>
                    <a:pt x="53" y="1909"/>
                  </a:lnTo>
                  <a:lnTo>
                    <a:pt x="14" y="2146"/>
                  </a:lnTo>
                  <a:lnTo>
                    <a:pt x="1" y="2383"/>
                  </a:lnTo>
                  <a:lnTo>
                    <a:pt x="14" y="2633"/>
                  </a:lnTo>
                  <a:lnTo>
                    <a:pt x="53" y="2870"/>
                  </a:lnTo>
                  <a:lnTo>
                    <a:pt x="119" y="3093"/>
                  </a:lnTo>
                  <a:lnTo>
                    <a:pt x="198" y="3304"/>
                  </a:lnTo>
                  <a:lnTo>
                    <a:pt x="290" y="3515"/>
                  </a:lnTo>
                  <a:lnTo>
                    <a:pt x="409" y="3712"/>
                  </a:lnTo>
                  <a:lnTo>
                    <a:pt x="554" y="3896"/>
                  </a:lnTo>
                  <a:lnTo>
                    <a:pt x="698" y="4068"/>
                  </a:lnTo>
                  <a:lnTo>
                    <a:pt x="870" y="4225"/>
                  </a:lnTo>
                  <a:lnTo>
                    <a:pt x="1054" y="4357"/>
                  </a:lnTo>
                  <a:lnTo>
                    <a:pt x="1251" y="4476"/>
                  </a:lnTo>
                  <a:lnTo>
                    <a:pt x="1462" y="4581"/>
                  </a:lnTo>
                  <a:lnTo>
                    <a:pt x="1672" y="4660"/>
                  </a:lnTo>
                  <a:lnTo>
                    <a:pt x="1909" y="4713"/>
                  </a:lnTo>
                  <a:lnTo>
                    <a:pt x="2146" y="4752"/>
                  </a:lnTo>
                  <a:lnTo>
                    <a:pt x="2383" y="4765"/>
                  </a:lnTo>
                  <a:lnTo>
                    <a:pt x="2554" y="4752"/>
                  </a:lnTo>
                  <a:lnTo>
                    <a:pt x="2712" y="4739"/>
                  </a:lnTo>
                  <a:lnTo>
                    <a:pt x="2870" y="4713"/>
                  </a:lnTo>
                  <a:lnTo>
                    <a:pt x="3028" y="4673"/>
                  </a:lnTo>
                  <a:lnTo>
                    <a:pt x="3173" y="4634"/>
                  </a:lnTo>
                  <a:lnTo>
                    <a:pt x="3318" y="4568"/>
                  </a:lnTo>
                  <a:lnTo>
                    <a:pt x="3463" y="4502"/>
                  </a:lnTo>
                  <a:lnTo>
                    <a:pt x="3594" y="4436"/>
                  </a:lnTo>
                  <a:lnTo>
                    <a:pt x="8860" y="9702"/>
                  </a:lnTo>
                  <a:lnTo>
                    <a:pt x="25696" y="9702"/>
                  </a:lnTo>
                  <a:lnTo>
                    <a:pt x="25696" y="8517"/>
                  </a:lnTo>
                  <a:lnTo>
                    <a:pt x="9360" y="8517"/>
                  </a:lnTo>
                  <a:lnTo>
                    <a:pt x="4437" y="3594"/>
                  </a:lnTo>
                  <a:lnTo>
                    <a:pt x="4503" y="3462"/>
                  </a:lnTo>
                  <a:lnTo>
                    <a:pt x="4568" y="3317"/>
                  </a:lnTo>
                  <a:lnTo>
                    <a:pt x="4634" y="3172"/>
                  </a:lnTo>
                  <a:lnTo>
                    <a:pt x="4674" y="3028"/>
                  </a:lnTo>
                  <a:lnTo>
                    <a:pt x="4713" y="2870"/>
                  </a:lnTo>
                  <a:lnTo>
                    <a:pt x="4740" y="2712"/>
                  </a:lnTo>
                  <a:lnTo>
                    <a:pt x="4753" y="2554"/>
                  </a:lnTo>
                  <a:lnTo>
                    <a:pt x="4766" y="2383"/>
                  </a:lnTo>
                  <a:lnTo>
                    <a:pt x="4753" y="2146"/>
                  </a:lnTo>
                  <a:lnTo>
                    <a:pt x="4713" y="1909"/>
                  </a:lnTo>
                  <a:lnTo>
                    <a:pt x="4661" y="1672"/>
                  </a:lnTo>
                  <a:lnTo>
                    <a:pt x="4582" y="1461"/>
                  </a:lnTo>
                  <a:lnTo>
                    <a:pt x="4476" y="1251"/>
                  </a:lnTo>
                  <a:lnTo>
                    <a:pt x="4358" y="1053"/>
                  </a:lnTo>
                  <a:lnTo>
                    <a:pt x="4226" y="869"/>
                  </a:lnTo>
                  <a:lnTo>
                    <a:pt x="4068" y="698"/>
                  </a:lnTo>
                  <a:lnTo>
                    <a:pt x="3897" y="553"/>
                  </a:lnTo>
                  <a:lnTo>
                    <a:pt x="3713" y="408"/>
                  </a:lnTo>
                  <a:lnTo>
                    <a:pt x="3515" y="290"/>
                  </a:lnTo>
                  <a:lnTo>
                    <a:pt x="3305" y="197"/>
                  </a:lnTo>
                  <a:lnTo>
                    <a:pt x="3094" y="118"/>
                  </a:lnTo>
                  <a:lnTo>
                    <a:pt x="2870" y="53"/>
                  </a:lnTo>
                  <a:lnTo>
                    <a:pt x="2633" y="13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95;p24">
              <a:extLst>
                <a:ext uri="{FF2B5EF4-FFF2-40B4-BE49-F238E27FC236}">
                  <a16:creationId xmlns:a16="http://schemas.microsoft.com/office/drawing/2014/main" id="{CF79170B-2A56-01F9-DA17-B2693526E7A0}"/>
                </a:ext>
              </a:extLst>
            </p:cNvPr>
            <p:cNvSpPr/>
            <p:nvPr/>
          </p:nvSpPr>
          <p:spPr>
            <a:xfrm>
              <a:off x="3839600" y="1601200"/>
              <a:ext cx="642400" cy="935625"/>
            </a:xfrm>
            <a:custGeom>
              <a:avLst/>
              <a:gdLst/>
              <a:ahLst/>
              <a:cxnLst/>
              <a:rect l="l" t="t" r="r" b="b"/>
              <a:pathLst>
                <a:path w="25696" h="37425" extrusionOk="0">
                  <a:moveTo>
                    <a:pt x="2502" y="33857"/>
                  </a:moveTo>
                  <a:lnTo>
                    <a:pt x="2620" y="33870"/>
                  </a:lnTo>
                  <a:lnTo>
                    <a:pt x="2739" y="33909"/>
                  </a:lnTo>
                  <a:lnTo>
                    <a:pt x="2857" y="33949"/>
                  </a:lnTo>
                  <a:lnTo>
                    <a:pt x="2949" y="34002"/>
                  </a:lnTo>
                  <a:lnTo>
                    <a:pt x="3055" y="34054"/>
                  </a:lnTo>
                  <a:lnTo>
                    <a:pt x="3147" y="34120"/>
                  </a:lnTo>
                  <a:lnTo>
                    <a:pt x="3226" y="34199"/>
                  </a:lnTo>
                  <a:lnTo>
                    <a:pt x="3305" y="34291"/>
                  </a:lnTo>
                  <a:lnTo>
                    <a:pt x="3384" y="34383"/>
                  </a:lnTo>
                  <a:lnTo>
                    <a:pt x="3436" y="34476"/>
                  </a:lnTo>
                  <a:lnTo>
                    <a:pt x="3489" y="34581"/>
                  </a:lnTo>
                  <a:lnTo>
                    <a:pt x="3529" y="34699"/>
                  </a:lnTo>
                  <a:lnTo>
                    <a:pt x="3555" y="34805"/>
                  </a:lnTo>
                  <a:lnTo>
                    <a:pt x="3581" y="34923"/>
                  </a:lnTo>
                  <a:lnTo>
                    <a:pt x="3581" y="35055"/>
                  </a:lnTo>
                  <a:lnTo>
                    <a:pt x="3581" y="35173"/>
                  </a:lnTo>
                  <a:lnTo>
                    <a:pt x="3555" y="35292"/>
                  </a:lnTo>
                  <a:lnTo>
                    <a:pt x="3529" y="35410"/>
                  </a:lnTo>
                  <a:lnTo>
                    <a:pt x="3489" y="35515"/>
                  </a:lnTo>
                  <a:lnTo>
                    <a:pt x="3436" y="35621"/>
                  </a:lnTo>
                  <a:lnTo>
                    <a:pt x="3384" y="35713"/>
                  </a:lnTo>
                  <a:lnTo>
                    <a:pt x="3305" y="35805"/>
                  </a:lnTo>
                  <a:lnTo>
                    <a:pt x="3226" y="35897"/>
                  </a:lnTo>
                  <a:lnTo>
                    <a:pt x="3147" y="35976"/>
                  </a:lnTo>
                  <a:lnTo>
                    <a:pt x="3055" y="36042"/>
                  </a:lnTo>
                  <a:lnTo>
                    <a:pt x="2949" y="36095"/>
                  </a:lnTo>
                  <a:lnTo>
                    <a:pt x="2857" y="36147"/>
                  </a:lnTo>
                  <a:lnTo>
                    <a:pt x="2739" y="36187"/>
                  </a:lnTo>
                  <a:lnTo>
                    <a:pt x="2620" y="36226"/>
                  </a:lnTo>
                  <a:lnTo>
                    <a:pt x="2502" y="36239"/>
                  </a:lnTo>
                  <a:lnTo>
                    <a:pt x="2265" y="36239"/>
                  </a:lnTo>
                  <a:lnTo>
                    <a:pt x="2146" y="36226"/>
                  </a:lnTo>
                  <a:lnTo>
                    <a:pt x="2028" y="36187"/>
                  </a:lnTo>
                  <a:lnTo>
                    <a:pt x="1923" y="36147"/>
                  </a:lnTo>
                  <a:lnTo>
                    <a:pt x="1817" y="36095"/>
                  </a:lnTo>
                  <a:lnTo>
                    <a:pt x="1712" y="36042"/>
                  </a:lnTo>
                  <a:lnTo>
                    <a:pt x="1620" y="35976"/>
                  </a:lnTo>
                  <a:lnTo>
                    <a:pt x="1541" y="35897"/>
                  </a:lnTo>
                  <a:lnTo>
                    <a:pt x="1462" y="35805"/>
                  </a:lnTo>
                  <a:lnTo>
                    <a:pt x="1396" y="35713"/>
                  </a:lnTo>
                  <a:lnTo>
                    <a:pt x="1330" y="35621"/>
                  </a:lnTo>
                  <a:lnTo>
                    <a:pt x="1278" y="35515"/>
                  </a:lnTo>
                  <a:lnTo>
                    <a:pt x="1238" y="35410"/>
                  </a:lnTo>
                  <a:lnTo>
                    <a:pt x="1212" y="35292"/>
                  </a:lnTo>
                  <a:lnTo>
                    <a:pt x="1199" y="35173"/>
                  </a:lnTo>
                  <a:lnTo>
                    <a:pt x="1185" y="35055"/>
                  </a:lnTo>
                  <a:lnTo>
                    <a:pt x="1199" y="34923"/>
                  </a:lnTo>
                  <a:lnTo>
                    <a:pt x="1212" y="34805"/>
                  </a:lnTo>
                  <a:lnTo>
                    <a:pt x="1238" y="34699"/>
                  </a:lnTo>
                  <a:lnTo>
                    <a:pt x="1278" y="34581"/>
                  </a:lnTo>
                  <a:lnTo>
                    <a:pt x="1330" y="34476"/>
                  </a:lnTo>
                  <a:lnTo>
                    <a:pt x="1396" y="34383"/>
                  </a:lnTo>
                  <a:lnTo>
                    <a:pt x="1462" y="34291"/>
                  </a:lnTo>
                  <a:lnTo>
                    <a:pt x="1541" y="34199"/>
                  </a:lnTo>
                  <a:lnTo>
                    <a:pt x="1620" y="34120"/>
                  </a:lnTo>
                  <a:lnTo>
                    <a:pt x="1712" y="34054"/>
                  </a:lnTo>
                  <a:lnTo>
                    <a:pt x="1817" y="34002"/>
                  </a:lnTo>
                  <a:lnTo>
                    <a:pt x="1923" y="33949"/>
                  </a:lnTo>
                  <a:lnTo>
                    <a:pt x="2028" y="33909"/>
                  </a:lnTo>
                  <a:lnTo>
                    <a:pt x="2146" y="33870"/>
                  </a:lnTo>
                  <a:lnTo>
                    <a:pt x="2265" y="33857"/>
                  </a:lnTo>
                  <a:close/>
                  <a:moveTo>
                    <a:pt x="1791" y="0"/>
                  </a:moveTo>
                  <a:lnTo>
                    <a:pt x="1791" y="32738"/>
                  </a:lnTo>
                  <a:lnTo>
                    <a:pt x="1607" y="32804"/>
                  </a:lnTo>
                  <a:lnTo>
                    <a:pt x="1422" y="32870"/>
                  </a:lnTo>
                  <a:lnTo>
                    <a:pt x="1251" y="32962"/>
                  </a:lnTo>
                  <a:lnTo>
                    <a:pt x="1080" y="33054"/>
                  </a:lnTo>
                  <a:lnTo>
                    <a:pt x="922" y="33172"/>
                  </a:lnTo>
                  <a:lnTo>
                    <a:pt x="777" y="33291"/>
                  </a:lnTo>
                  <a:lnTo>
                    <a:pt x="646" y="33436"/>
                  </a:lnTo>
                  <a:lnTo>
                    <a:pt x="514" y="33580"/>
                  </a:lnTo>
                  <a:lnTo>
                    <a:pt x="396" y="33738"/>
                  </a:lnTo>
                  <a:lnTo>
                    <a:pt x="303" y="33896"/>
                  </a:lnTo>
                  <a:lnTo>
                    <a:pt x="211" y="34081"/>
                  </a:lnTo>
                  <a:lnTo>
                    <a:pt x="146" y="34252"/>
                  </a:lnTo>
                  <a:lnTo>
                    <a:pt x="80" y="34449"/>
                  </a:lnTo>
                  <a:lnTo>
                    <a:pt x="40" y="34647"/>
                  </a:lnTo>
                  <a:lnTo>
                    <a:pt x="14" y="34844"/>
                  </a:lnTo>
                  <a:lnTo>
                    <a:pt x="1" y="35055"/>
                  </a:lnTo>
                  <a:lnTo>
                    <a:pt x="14" y="35292"/>
                  </a:lnTo>
                  <a:lnTo>
                    <a:pt x="53" y="35529"/>
                  </a:lnTo>
                  <a:lnTo>
                    <a:pt x="119" y="35752"/>
                  </a:lnTo>
                  <a:lnTo>
                    <a:pt x="198" y="35976"/>
                  </a:lnTo>
                  <a:lnTo>
                    <a:pt x="290" y="36187"/>
                  </a:lnTo>
                  <a:lnTo>
                    <a:pt x="409" y="36371"/>
                  </a:lnTo>
                  <a:lnTo>
                    <a:pt x="554" y="36555"/>
                  </a:lnTo>
                  <a:lnTo>
                    <a:pt x="698" y="36726"/>
                  </a:lnTo>
                  <a:lnTo>
                    <a:pt x="870" y="36884"/>
                  </a:lnTo>
                  <a:lnTo>
                    <a:pt x="1054" y="37016"/>
                  </a:lnTo>
                  <a:lnTo>
                    <a:pt x="1251" y="37135"/>
                  </a:lnTo>
                  <a:lnTo>
                    <a:pt x="1462" y="37240"/>
                  </a:lnTo>
                  <a:lnTo>
                    <a:pt x="1672" y="37319"/>
                  </a:lnTo>
                  <a:lnTo>
                    <a:pt x="1909" y="37385"/>
                  </a:lnTo>
                  <a:lnTo>
                    <a:pt x="2146" y="37411"/>
                  </a:lnTo>
                  <a:lnTo>
                    <a:pt x="2383" y="37424"/>
                  </a:lnTo>
                  <a:lnTo>
                    <a:pt x="2633" y="37411"/>
                  </a:lnTo>
                  <a:lnTo>
                    <a:pt x="2870" y="37385"/>
                  </a:lnTo>
                  <a:lnTo>
                    <a:pt x="3094" y="37319"/>
                  </a:lnTo>
                  <a:lnTo>
                    <a:pt x="3305" y="37240"/>
                  </a:lnTo>
                  <a:lnTo>
                    <a:pt x="3515" y="37135"/>
                  </a:lnTo>
                  <a:lnTo>
                    <a:pt x="3713" y="37016"/>
                  </a:lnTo>
                  <a:lnTo>
                    <a:pt x="3897" y="36884"/>
                  </a:lnTo>
                  <a:lnTo>
                    <a:pt x="4068" y="36726"/>
                  </a:lnTo>
                  <a:lnTo>
                    <a:pt x="4226" y="36555"/>
                  </a:lnTo>
                  <a:lnTo>
                    <a:pt x="4358" y="36371"/>
                  </a:lnTo>
                  <a:lnTo>
                    <a:pt x="4476" y="36187"/>
                  </a:lnTo>
                  <a:lnTo>
                    <a:pt x="4582" y="35976"/>
                  </a:lnTo>
                  <a:lnTo>
                    <a:pt x="4661" y="35752"/>
                  </a:lnTo>
                  <a:lnTo>
                    <a:pt x="4713" y="35529"/>
                  </a:lnTo>
                  <a:lnTo>
                    <a:pt x="4753" y="35292"/>
                  </a:lnTo>
                  <a:lnTo>
                    <a:pt x="4766" y="35055"/>
                  </a:lnTo>
                  <a:lnTo>
                    <a:pt x="4753" y="34844"/>
                  </a:lnTo>
                  <a:lnTo>
                    <a:pt x="4726" y="34647"/>
                  </a:lnTo>
                  <a:lnTo>
                    <a:pt x="4687" y="34449"/>
                  </a:lnTo>
                  <a:lnTo>
                    <a:pt x="4634" y="34252"/>
                  </a:lnTo>
                  <a:lnTo>
                    <a:pt x="4555" y="34081"/>
                  </a:lnTo>
                  <a:lnTo>
                    <a:pt x="4463" y="33896"/>
                  </a:lnTo>
                  <a:lnTo>
                    <a:pt x="4371" y="33738"/>
                  </a:lnTo>
                  <a:lnTo>
                    <a:pt x="4253" y="33580"/>
                  </a:lnTo>
                  <a:lnTo>
                    <a:pt x="4134" y="33436"/>
                  </a:lnTo>
                  <a:lnTo>
                    <a:pt x="3989" y="33291"/>
                  </a:lnTo>
                  <a:lnTo>
                    <a:pt x="3844" y="33172"/>
                  </a:lnTo>
                  <a:lnTo>
                    <a:pt x="3686" y="33054"/>
                  </a:lnTo>
                  <a:lnTo>
                    <a:pt x="3529" y="32962"/>
                  </a:lnTo>
                  <a:lnTo>
                    <a:pt x="3344" y="32870"/>
                  </a:lnTo>
                  <a:lnTo>
                    <a:pt x="3160" y="32804"/>
                  </a:lnTo>
                  <a:lnTo>
                    <a:pt x="2976" y="32738"/>
                  </a:lnTo>
                  <a:lnTo>
                    <a:pt x="2976" y="1185"/>
                  </a:lnTo>
                  <a:lnTo>
                    <a:pt x="25696" y="1185"/>
                  </a:lnTo>
                  <a:lnTo>
                    <a:pt x="2569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96;p24">
              <a:extLst>
                <a:ext uri="{FF2B5EF4-FFF2-40B4-BE49-F238E27FC236}">
                  <a16:creationId xmlns:a16="http://schemas.microsoft.com/office/drawing/2014/main" id="{BFADCD8E-0BA3-6587-5CB3-393729F9CB41}"/>
                </a:ext>
              </a:extLst>
            </p:cNvPr>
            <p:cNvSpPr/>
            <p:nvPr/>
          </p:nvSpPr>
          <p:spPr>
            <a:xfrm>
              <a:off x="4503050" y="1503450"/>
              <a:ext cx="1081400" cy="686500"/>
            </a:xfrm>
            <a:custGeom>
              <a:avLst/>
              <a:gdLst/>
              <a:ahLst/>
              <a:cxnLst/>
              <a:rect l="l" t="t" r="r" b="b"/>
              <a:pathLst>
                <a:path w="43256" h="27460" extrusionOk="0">
                  <a:moveTo>
                    <a:pt x="40873" y="23879"/>
                  </a:moveTo>
                  <a:lnTo>
                    <a:pt x="41005" y="23893"/>
                  </a:lnTo>
                  <a:lnTo>
                    <a:pt x="41123" y="23906"/>
                  </a:lnTo>
                  <a:lnTo>
                    <a:pt x="41228" y="23932"/>
                  </a:lnTo>
                  <a:lnTo>
                    <a:pt x="41347" y="23971"/>
                  </a:lnTo>
                  <a:lnTo>
                    <a:pt x="41452" y="24024"/>
                  </a:lnTo>
                  <a:lnTo>
                    <a:pt x="41544" y="24090"/>
                  </a:lnTo>
                  <a:lnTo>
                    <a:pt x="41636" y="24156"/>
                  </a:lnTo>
                  <a:lnTo>
                    <a:pt x="41729" y="24235"/>
                  </a:lnTo>
                  <a:lnTo>
                    <a:pt x="41808" y="24314"/>
                  </a:lnTo>
                  <a:lnTo>
                    <a:pt x="41873" y="24406"/>
                  </a:lnTo>
                  <a:lnTo>
                    <a:pt x="41926" y="24511"/>
                  </a:lnTo>
                  <a:lnTo>
                    <a:pt x="41979" y="24616"/>
                  </a:lnTo>
                  <a:lnTo>
                    <a:pt x="42018" y="24722"/>
                  </a:lnTo>
                  <a:lnTo>
                    <a:pt x="42058" y="24840"/>
                  </a:lnTo>
                  <a:lnTo>
                    <a:pt x="42071" y="24959"/>
                  </a:lnTo>
                  <a:lnTo>
                    <a:pt x="42071" y="25077"/>
                  </a:lnTo>
                  <a:lnTo>
                    <a:pt x="42071" y="25209"/>
                  </a:lnTo>
                  <a:lnTo>
                    <a:pt x="42058" y="25327"/>
                  </a:lnTo>
                  <a:lnTo>
                    <a:pt x="42018" y="25433"/>
                  </a:lnTo>
                  <a:lnTo>
                    <a:pt x="41979" y="25551"/>
                  </a:lnTo>
                  <a:lnTo>
                    <a:pt x="41926" y="25656"/>
                  </a:lnTo>
                  <a:lnTo>
                    <a:pt x="41873" y="25749"/>
                  </a:lnTo>
                  <a:lnTo>
                    <a:pt x="41808" y="25841"/>
                  </a:lnTo>
                  <a:lnTo>
                    <a:pt x="41729" y="25933"/>
                  </a:lnTo>
                  <a:lnTo>
                    <a:pt x="41636" y="25999"/>
                  </a:lnTo>
                  <a:lnTo>
                    <a:pt x="41544" y="26078"/>
                  </a:lnTo>
                  <a:lnTo>
                    <a:pt x="41452" y="26130"/>
                  </a:lnTo>
                  <a:lnTo>
                    <a:pt x="41347" y="26183"/>
                  </a:lnTo>
                  <a:lnTo>
                    <a:pt x="41228" y="26222"/>
                  </a:lnTo>
                  <a:lnTo>
                    <a:pt x="41123" y="26249"/>
                  </a:lnTo>
                  <a:lnTo>
                    <a:pt x="41005" y="26275"/>
                  </a:lnTo>
                  <a:lnTo>
                    <a:pt x="40754" y="26275"/>
                  </a:lnTo>
                  <a:lnTo>
                    <a:pt x="40636" y="26249"/>
                  </a:lnTo>
                  <a:lnTo>
                    <a:pt x="40518" y="26222"/>
                  </a:lnTo>
                  <a:lnTo>
                    <a:pt x="40412" y="26183"/>
                  </a:lnTo>
                  <a:lnTo>
                    <a:pt x="40307" y="26130"/>
                  </a:lnTo>
                  <a:lnTo>
                    <a:pt x="40215" y="26078"/>
                  </a:lnTo>
                  <a:lnTo>
                    <a:pt x="40123" y="25999"/>
                  </a:lnTo>
                  <a:lnTo>
                    <a:pt x="40030" y="25933"/>
                  </a:lnTo>
                  <a:lnTo>
                    <a:pt x="39951" y="25841"/>
                  </a:lnTo>
                  <a:lnTo>
                    <a:pt x="39886" y="25749"/>
                  </a:lnTo>
                  <a:lnTo>
                    <a:pt x="39820" y="25656"/>
                  </a:lnTo>
                  <a:lnTo>
                    <a:pt x="39780" y="25551"/>
                  </a:lnTo>
                  <a:lnTo>
                    <a:pt x="39741" y="25433"/>
                  </a:lnTo>
                  <a:lnTo>
                    <a:pt x="39701" y="25327"/>
                  </a:lnTo>
                  <a:lnTo>
                    <a:pt x="39688" y="25209"/>
                  </a:lnTo>
                  <a:lnTo>
                    <a:pt x="39675" y="25077"/>
                  </a:lnTo>
                  <a:lnTo>
                    <a:pt x="39688" y="24959"/>
                  </a:lnTo>
                  <a:lnTo>
                    <a:pt x="39701" y="24840"/>
                  </a:lnTo>
                  <a:lnTo>
                    <a:pt x="39741" y="24722"/>
                  </a:lnTo>
                  <a:lnTo>
                    <a:pt x="39780" y="24616"/>
                  </a:lnTo>
                  <a:lnTo>
                    <a:pt x="39820" y="24511"/>
                  </a:lnTo>
                  <a:lnTo>
                    <a:pt x="39886" y="24406"/>
                  </a:lnTo>
                  <a:lnTo>
                    <a:pt x="39951" y="24314"/>
                  </a:lnTo>
                  <a:lnTo>
                    <a:pt x="40030" y="24235"/>
                  </a:lnTo>
                  <a:lnTo>
                    <a:pt x="40123" y="24156"/>
                  </a:lnTo>
                  <a:lnTo>
                    <a:pt x="40215" y="24090"/>
                  </a:lnTo>
                  <a:lnTo>
                    <a:pt x="40307" y="24024"/>
                  </a:lnTo>
                  <a:lnTo>
                    <a:pt x="40412" y="23971"/>
                  </a:lnTo>
                  <a:lnTo>
                    <a:pt x="40518" y="23932"/>
                  </a:lnTo>
                  <a:lnTo>
                    <a:pt x="40636" y="23906"/>
                  </a:lnTo>
                  <a:lnTo>
                    <a:pt x="40754" y="23893"/>
                  </a:lnTo>
                  <a:lnTo>
                    <a:pt x="40873" y="23879"/>
                  </a:lnTo>
                  <a:close/>
                  <a:moveTo>
                    <a:pt x="0" y="1"/>
                  </a:moveTo>
                  <a:lnTo>
                    <a:pt x="0" y="1185"/>
                  </a:lnTo>
                  <a:lnTo>
                    <a:pt x="20022" y="1185"/>
                  </a:lnTo>
                  <a:lnTo>
                    <a:pt x="40294" y="13388"/>
                  </a:lnTo>
                  <a:lnTo>
                    <a:pt x="40294" y="22774"/>
                  </a:lnTo>
                  <a:lnTo>
                    <a:pt x="40096" y="22839"/>
                  </a:lnTo>
                  <a:lnTo>
                    <a:pt x="39912" y="22905"/>
                  </a:lnTo>
                  <a:lnTo>
                    <a:pt x="39741" y="22997"/>
                  </a:lnTo>
                  <a:lnTo>
                    <a:pt x="39570" y="23090"/>
                  </a:lnTo>
                  <a:lnTo>
                    <a:pt x="39425" y="23208"/>
                  </a:lnTo>
                  <a:lnTo>
                    <a:pt x="39267" y="23326"/>
                  </a:lnTo>
                  <a:lnTo>
                    <a:pt x="39135" y="23458"/>
                  </a:lnTo>
                  <a:lnTo>
                    <a:pt x="39004" y="23616"/>
                  </a:lnTo>
                  <a:lnTo>
                    <a:pt x="38898" y="23774"/>
                  </a:lnTo>
                  <a:lnTo>
                    <a:pt x="38793" y="23932"/>
                  </a:lnTo>
                  <a:lnTo>
                    <a:pt x="38714" y="24103"/>
                  </a:lnTo>
                  <a:lnTo>
                    <a:pt x="38635" y="24287"/>
                  </a:lnTo>
                  <a:lnTo>
                    <a:pt x="38582" y="24485"/>
                  </a:lnTo>
                  <a:lnTo>
                    <a:pt x="38530" y="24669"/>
                  </a:lnTo>
                  <a:lnTo>
                    <a:pt x="38503" y="24880"/>
                  </a:lnTo>
                  <a:lnTo>
                    <a:pt x="38503" y="25077"/>
                  </a:lnTo>
                  <a:lnTo>
                    <a:pt x="38517" y="25327"/>
                  </a:lnTo>
                  <a:lnTo>
                    <a:pt x="38543" y="25564"/>
                  </a:lnTo>
                  <a:lnTo>
                    <a:pt x="38609" y="25788"/>
                  </a:lnTo>
                  <a:lnTo>
                    <a:pt x="38688" y="25999"/>
                  </a:lnTo>
                  <a:lnTo>
                    <a:pt x="38793" y="26209"/>
                  </a:lnTo>
                  <a:lnTo>
                    <a:pt x="38912" y="26407"/>
                  </a:lnTo>
                  <a:lnTo>
                    <a:pt x="39043" y="26591"/>
                  </a:lnTo>
                  <a:lnTo>
                    <a:pt x="39201" y="26762"/>
                  </a:lnTo>
                  <a:lnTo>
                    <a:pt x="39372" y="26920"/>
                  </a:lnTo>
                  <a:lnTo>
                    <a:pt x="39543" y="27052"/>
                  </a:lnTo>
                  <a:lnTo>
                    <a:pt x="39741" y="27170"/>
                  </a:lnTo>
                  <a:lnTo>
                    <a:pt x="39951" y="27276"/>
                  </a:lnTo>
                  <a:lnTo>
                    <a:pt x="40175" y="27355"/>
                  </a:lnTo>
                  <a:lnTo>
                    <a:pt x="40399" y="27407"/>
                  </a:lnTo>
                  <a:lnTo>
                    <a:pt x="40636" y="27447"/>
                  </a:lnTo>
                  <a:lnTo>
                    <a:pt x="40873" y="27460"/>
                  </a:lnTo>
                  <a:lnTo>
                    <a:pt x="41123" y="27447"/>
                  </a:lnTo>
                  <a:lnTo>
                    <a:pt x="41360" y="27407"/>
                  </a:lnTo>
                  <a:lnTo>
                    <a:pt x="41584" y="27355"/>
                  </a:lnTo>
                  <a:lnTo>
                    <a:pt x="41808" y="27276"/>
                  </a:lnTo>
                  <a:lnTo>
                    <a:pt x="42018" y="27170"/>
                  </a:lnTo>
                  <a:lnTo>
                    <a:pt x="42202" y="27052"/>
                  </a:lnTo>
                  <a:lnTo>
                    <a:pt x="42387" y="26920"/>
                  </a:lnTo>
                  <a:lnTo>
                    <a:pt x="42558" y="26762"/>
                  </a:lnTo>
                  <a:lnTo>
                    <a:pt x="42716" y="26591"/>
                  </a:lnTo>
                  <a:lnTo>
                    <a:pt x="42847" y="26407"/>
                  </a:lnTo>
                  <a:lnTo>
                    <a:pt x="42966" y="26209"/>
                  </a:lnTo>
                  <a:lnTo>
                    <a:pt x="43071" y="25999"/>
                  </a:lnTo>
                  <a:lnTo>
                    <a:pt x="43150" y="25788"/>
                  </a:lnTo>
                  <a:lnTo>
                    <a:pt x="43203" y="25564"/>
                  </a:lnTo>
                  <a:lnTo>
                    <a:pt x="43242" y="25327"/>
                  </a:lnTo>
                  <a:lnTo>
                    <a:pt x="43256" y="25077"/>
                  </a:lnTo>
                  <a:lnTo>
                    <a:pt x="43242" y="24880"/>
                  </a:lnTo>
                  <a:lnTo>
                    <a:pt x="43229" y="24669"/>
                  </a:lnTo>
                  <a:lnTo>
                    <a:pt x="43177" y="24485"/>
                  </a:lnTo>
                  <a:lnTo>
                    <a:pt x="43124" y="24287"/>
                  </a:lnTo>
                  <a:lnTo>
                    <a:pt x="43045" y="24103"/>
                  </a:lnTo>
                  <a:lnTo>
                    <a:pt x="42966" y="23932"/>
                  </a:lnTo>
                  <a:lnTo>
                    <a:pt x="42861" y="23774"/>
                  </a:lnTo>
                  <a:lnTo>
                    <a:pt x="42742" y="23616"/>
                  </a:lnTo>
                  <a:lnTo>
                    <a:pt x="42624" y="23471"/>
                  </a:lnTo>
                  <a:lnTo>
                    <a:pt x="42492" y="23326"/>
                  </a:lnTo>
                  <a:lnTo>
                    <a:pt x="42334" y="23208"/>
                  </a:lnTo>
                  <a:lnTo>
                    <a:pt x="42176" y="23090"/>
                  </a:lnTo>
                  <a:lnTo>
                    <a:pt x="42018" y="22997"/>
                  </a:lnTo>
                  <a:lnTo>
                    <a:pt x="41847" y="22905"/>
                  </a:lnTo>
                  <a:lnTo>
                    <a:pt x="41663" y="22839"/>
                  </a:lnTo>
                  <a:lnTo>
                    <a:pt x="41465" y="22774"/>
                  </a:lnTo>
                  <a:lnTo>
                    <a:pt x="41465" y="12730"/>
                  </a:lnTo>
                  <a:lnTo>
                    <a:pt x="2035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97;p24">
              <a:extLst>
                <a:ext uri="{FF2B5EF4-FFF2-40B4-BE49-F238E27FC236}">
                  <a16:creationId xmlns:a16="http://schemas.microsoft.com/office/drawing/2014/main" id="{2AFFAE67-75B7-6753-381A-741A21227583}"/>
                </a:ext>
              </a:extLst>
            </p:cNvPr>
            <p:cNvSpPr/>
            <p:nvPr/>
          </p:nvSpPr>
          <p:spPr>
            <a:xfrm>
              <a:off x="4503050" y="2207050"/>
              <a:ext cx="195175" cy="387675"/>
            </a:xfrm>
            <a:custGeom>
              <a:avLst/>
              <a:gdLst/>
              <a:ahLst/>
              <a:cxnLst/>
              <a:rect l="l" t="t" r="r" b="b"/>
              <a:pathLst>
                <a:path w="7807" h="15507" extrusionOk="0">
                  <a:moveTo>
                    <a:pt x="5424" y="11926"/>
                  </a:moveTo>
                  <a:lnTo>
                    <a:pt x="5542" y="11940"/>
                  </a:lnTo>
                  <a:lnTo>
                    <a:pt x="5661" y="11953"/>
                  </a:lnTo>
                  <a:lnTo>
                    <a:pt x="5779" y="11979"/>
                  </a:lnTo>
                  <a:lnTo>
                    <a:pt x="5898" y="12019"/>
                  </a:lnTo>
                  <a:lnTo>
                    <a:pt x="5990" y="12071"/>
                  </a:lnTo>
                  <a:lnTo>
                    <a:pt x="6095" y="12137"/>
                  </a:lnTo>
                  <a:lnTo>
                    <a:pt x="6187" y="12203"/>
                  </a:lnTo>
                  <a:lnTo>
                    <a:pt x="6266" y="12282"/>
                  </a:lnTo>
                  <a:lnTo>
                    <a:pt x="6345" y="12361"/>
                  </a:lnTo>
                  <a:lnTo>
                    <a:pt x="6424" y="12453"/>
                  </a:lnTo>
                  <a:lnTo>
                    <a:pt x="6477" y="12558"/>
                  </a:lnTo>
                  <a:lnTo>
                    <a:pt x="6529" y="12664"/>
                  </a:lnTo>
                  <a:lnTo>
                    <a:pt x="6569" y="12769"/>
                  </a:lnTo>
                  <a:lnTo>
                    <a:pt x="6595" y="12887"/>
                  </a:lnTo>
                  <a:lnTo>
                    <a:pt x="6622" y="13006"/>
                  </a:lnTo>
                  <a:lnTo>
                    <a:pt x="6622" y="13124"/>
                  </a:lnTo>
                  <a:lnTo>
                    <a:pt x="6622" y="13256"/>
                  </a:lnTo>
                  <a:lnTo>
                    <a:pt x="6595" y="13374"/>
                  </a:lnTo>
                  <a:lnTo>
                    <a:pt x="6569" y="13480"/>
                  </a:lnTo>
                  <a:lnTo>
                    <a:pt x="6529" y="13598"/>
                  </a:lnTo>
                  <a:lnTo>
                    <a:pt x="6477" y="13704"/>
                  </a:lnTo>
                  <a:lnTo>
                    <a:pt x="6424" y="13796"/>
                  </a:lnTo>
                  <a:lnTo>
                    <a:pt x="6345" y="13888"/>
                  </a:lnTo>
                  <a:lnTo>
                    <a:pt x="6266" y="13980"/>
                  </a:lnTo>
                  <a:lnTo>
                    <a:pt x="6187" y="14046"/>
                  </a:lnTo>
                  <a:lnTo>
                    <a:pt x="6095" y="14125"/>
                  </a:lnTo>
                  <a:lnTo>
                    <a:pt x="5990" y="14177"/>
                  </a:lnTo>
                  <a:lnTo>
                    <a:pt x="5898" y="14230"/>
                  </a:lnTo>
                  <a:lnTo>
                    <a:pt x="5779" y="14270"/>
                  </a:lnTo>
                  <a:lnTo>
                    <a:pt x="5661" y="14296"/>
                  </a:lnTo>
                  <a:lnTo>
                    <a:pt x="5542" y="14322"/>
                  </a:lnTo>
                  <a:lnTo>
                    <a:pt x="5305" y="14322"/>
                  </a:lnTo>
                  <a:lnTo>
                    <a:pt x="5187" y="14296"/>
                  </a:lnTo>
                  <a:lnTo>
                    <a:pt x="5068" y="14270"/>
                  </a:lnTo>
                  <a:lnTo>
                    <a:pt x="4963" y="14230"/>
                  </a:lnTo>
                  <a:lnTo>
                    <a:pt x="4858" y="14177"/>
                  </a:lnTo>
                  <a:lnTo>
                    <a:pt x="4752" y="14125"/>
                  </a:lnTo>
                  <a:lnTo>
                    <a:pt x="4660" y="14046"/>
                  </a:lnTo>
                  <a:lnTo>
                    <a:pt x="4581" y="13980"/>
                  </a:lnTo>
                  <a:lnTo>
                    <a:pt x="4502" y="13888"/>
                  </a:lnTo>
                  <a:lnTo>
                    <a:pt x="4436" y="13796"/>
                  </a:lnTo>
                  <a:lnTo>
                    <a:pt x="4371" y="13704"/>
                  </a:lnTo>
                  <a:lnTo>
                    <a:pt x="4318" y="13598"/>
                  </a:lnTo>
                  <a:lnTo>
                    <a:pt x="4278" y="13480"/>
                  </a:lnTo>
                  <a:lnTo>
                    <a:pt x="4252" y="13374"/>
                  </a:lnTo>
                  <a:lnTo>
                    <a:pt x="4239" y="13256"/>
                  </a:lnTo>
                  <a:lnTo>
                    <a:pt x="4226" y="13124"/>
                  </a:lnTo>
                  <a:lnTo>
                    <a:pt x="4239" y="13006"/>
                  </a:lnTo>
                  <a:lnTo>
                    <a:pt x="4252" y="12887"/>
                  </a:lnTo>
                  <a:lnTo>
                    <a:pt x="4278" y="12769"/>
                  </a:lnTo>
                  <a:lnTo>
                    <a:pt x="4318" y="12664"/>
                  </a:lnTo>
                  <a:lnTo>
                    <a:pt x="4371" y="12558"/>
                  </a:lnTo>
                  <a:lnTo>
                    <a:pt x="4436" y="12453"/>
                  </a:lnTo>
                  <a:lnTo>
                    <a:pt x="4502" y="12361"/>
                  </a:lnTo>
                  <a:lnTo>
                    <a:pt x="4581" y="12282"/>
                  </a:lnTo>
                  <a:lnTo>
                    <a:pt x="4660" y="12203"/>
                  </a:lnTo>
                  <a:lnTo>
                    <a:pt x="4752" y="12137"/>
                  </a:lnTo>
                  <a:lnTo>
                    <a:pt x="4858" y="12071"/>
                  </a:lnTo>
                  <a:lnTo>
                    <a:pt x="4963" y="12019"/>
                  </a:lnTo>
                  <a:lnTo>
                    <a:pt x="5068" y="11979"/>
                  </a:lnTo>
                  <a:lnTo>
                    <a:pt x="5187" y="11953"/>
                  </a:lnTo>
                  <a:lnTo>
                    <a:pt x="5305" y="11940"/>
                  </a:lnTo>
                  <a:lnTo>
                    <a:pt x="5424" y="11926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4871" y="1185"/>
                  </a:lnTo>
                  <a:lnTo>
                    <a:pt x="4871" y="10821"/>
                  </a:lnTo>
                  <a:lnTo>
                    <a:pt x="4673" y="10873"/>
                  </a:lnTo>
                  <a:lnTo>
                    <a:pt x="4489" y="10939"/>
                  </a:lnTo>
                  <a:lnTo>
                    <a:pt x="4318" y="11031"/>
                  </a:lnTo>
                  <a:lnTo>
                    <a:pt x="4147" y="11123"/>
                  </a:lnTo>
                  <a:lnTo>
                    <a:pt x="3989" y="11242"/>
                  </a:lnTo>
                  <a:lnTo>
                    <a:pt x="3831" y="11360"/>
                  </a:lnTo>
                  <a:lnTo>
                    <a:pt x="3699" y="11492"/>
                  </a:lnTo>
                  <a:lnTo>
                    <a:pt x="3568" y="11650"/>
                  </a:lnTo>
                  <a:lnTo>
                    <a:pt x="3449" y="11808"/>
                  </a:lnTo>
                  <a:lnTo>
                    <a:pt x="3344" y="11966"/>
                  </a:lnTo>
                  <a:lnTo>
                    <a:pt x="3265" y="12150"/>
                  </a:lnTo>
                  <a:lnTo>
                    <a:pt x="3186" y="12335"/>
                  </a:lnTo>
                  <a:lnTo>
                    <a:pt x="3120" y="12519"/>
                  </a:lnTo>
                  <a:lnTo>
                    <a:pt x="3081" y="12716"/>
                  </a:lnTo>
                  <a:lnTo>
                    <a:pt x="3054" y="12914"/>
                  </a:lnTo>
                  <a:lnTo>
                    <a:pt x="3041" y="13124"/>
                  </a:lnTo>
                  <a:lnTo>
                    <a:pt x="3054" y="13374"/>
                  </a:lnTo>
                  <a:lnTo>
                    <a:pt x="3094" y="13611"/>
                  </a:lnTo>
                  <a:lnTo>
                    <a:pt x="3160" y="13835"/>
                  </a:lnTo>
                  <a:lnTo>
                    <a:pt x="3239" y="14046"/>
                  </a:lnTo>
                  <a:lnTo>
                    <a:pt x="3331" y="14256"/>
                  </a:lnTo>
                  <a:lnTo>
                    <a:pt x="3449" y="14454"/>
                  </a:lnTo>
                  <a:lnTo>
                    <a:pt x="3594" y="14638"/>
                  </a:lnTo>
                  <a:lnTo>
                    <a:pt x="3739" y="14809"/>
                  </a:lnTo>
                  <a:lnTo>
                    <a:pt x="3910" y="14967"/>
                  </a:lnTo>
                  <a:lnTo>
                    <a:pt x="4094" y="15099"/>
                  </a:lnTo>
                  <a:lnTo>
                    <a:pt x="4292" y="15217"/>
                  </a:lnTo>
                  <a:lnTo>
                    <a:pt x="4502" y="15323"/>
                  </a:lnTo>
                  <a:lnTo>
                    <a:pt x="4713" y="15402"/>
                  </a:lnTo>
                  <a:lnTo>
                    <a:pt x="4950" y="15454"/>
                  </a:lnTo>
                  <a:lnTo>
                    <a:pt x="5187" y="15494"/>
                  </a:lnTo>
                  <a:lnTo>
                    <a:pt x="5424" y="15507"/>
                  </a:lnTo>
                  <a:lnTo>
                    <a:pt x="5674" y="15494"/>
                  </a:lnTo>
                  <a:lnTo>
                    <a:pt x="5911" y="15454"/>
                  </a:lnTo>
                  <a:lnTo>
                    <a:pt x="6134" y="15402"/>
                  </a:lnTo>
                  <a:lnTo>
                    <a:pt x="6345" y="15323"/>
                  </a:lnTo>
                  <a:lnTo>
                    <a:pt x="6556" y="15217"/>
                  </a:lnTo>
                  <a:lnTo>
                    <a:pt x="6753" y="15099"/>
                  </a:lnTo>
                  <a:lnTo>
                    <a:pt x="6937" y="14967"/>
                  </a:lnTo>
                  <a:lnTo>
                    <a:pt x="7109" y="14809"/>
                  </a:lnTo>
                  <a:lnTo>
                    <a:pt x="7267" y="14638"/>
                  </a:lnTo>
                  <a:lnTo>
                    <a:pt x="7398" y="14454"/>
                  </a:lnTo>
                  <a:lnTo>
                    <a:pt x="7517" y="14256"/>
                  </a:lnTo>
                  <a:lnTo>
                    <a:pt x="7622" y="14046"/>
                  </a:lnTo>
                  <a:lnTo>
                    <a:pt x="7701" y="13835"/>
                  </a:lnTo>
                  <a:lnTo>
                    <a:pt x="7754" y="13611"/>
                  </a:lnTo>
                  <a:lnTo>
                    <a:pt x="7793" y="13374"/>
                  </a:lnTo>
                  <a:lnTo>
                    <a:pt x="7806" y="13124"/>
                  </a:lnTo>
                  <a:lnTo>
                    <a:pt x="7793" y="12927"/>
                  </a:lnTo>
                  <a:lnTo>
                    <a:pt x="7767" y="12729"/>
                  </a:lnTo>
                  <a:lnTo>
                    <a:pt x="7727" y="12532"/>
                  </a:lnTo>
                  <a:lnTo>
                    <a:pt x="7675" y="12348"/>
                  </a:lnTo>
                  <a:lnTo>
                    <a:pt x="7596" y="12163"/>
                  </a:lnTo>
                  <a:lnTo>
                    <a:pt x="7517" y="11992"/>
                  </a:lnTo>
                  <a:lnTo>
                    <a:pt x="7411" y="11834"/>
                  </a:lnTo>
                  <a:lnTo>
                    <a:pt x="7306" y="11676"/>
                  </a:lnTo>
                  <a:lnTo>
                    <a:pt x="7188" y="11532"/>
                  </a:lnTo>
                  <a:lnTo>
                    <a:pt x="7043" y="11387"/>
                  </a:lnTo>
                  <a:lnTo>
                    <a:pt x="6911" y="11268"/>
                  </a:lnTo>
                  <a:lnTo>
                    <a:pt x="6753" y="11150"/>
                  </a:lnTo>
                  <a:lnTo>
                    <a:pt x="6582" y="11058"/>
                  </a:lnTo>
                  <a:lnTo>
                    <a:pt x="6411" y="10966"/>
                  </a:lnTo>
                  <a:lnTo>
                    <a:pt x="6240" y="10887"/>
                  </a:lnTo>
                  <a:lnTo>
                    <a:pt x="6056" y="10834"/>
                  </a:lnTo>
                  <a:lnTo>
                    <a:pt x="605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98;p24">
              <a:extLst>
                <a:ext uri="{FF2B5EF4-FFF2-40B4-BE49-F238E27FC236}">
                  <a16:creationId xmlns:a16="http://schemas.microsoft.com/office/drawing/2014/main" id="{F5779156-A864-514A-1B92-0A5716E20BAD}"/>
                </a:ext>
              </a:extLst>
            </p:cNvPr>
            <p:cNvSpPr/>
            <p:nvPr/>
          </p:nvSpPr>
          <p:spPr>
            <a:xfrm>
              <a:off x="4514575" y="1581125"/>
              <a:ext cx="543325" cy="118825"/>
            </a:xfrm>
            <a:custGeom>
              <a:avLst/>
              <a:gdLst/>
              <a:ahLst/>
              <a:cxnLst/>
              <a:rect l="l" t="t" r="r" b="b"/>
              <a:pathLst>
                <a:path w="21733" h="4753" extrusionOk="0">
                  <a:moveTo>
                    <a:pt x="19350" y="1172"/>
                  </a:moveTo>
                  <a:lnTo>
                    <a:pt x="19469" y="1185"/>
                  </a:lnTo>
                  <a:lnTo>
                    <a:pt x="19587" y="1198"/>
                  </a:lnTo>
                  <a:lnTo>
                    <a:pt x="19706" y="1225"/>
                  </a:lnTo>
                  <a:lnTo>
                    <a:pt x="19811" y="1264"/>
                  </a:lnTo>
                  <a:lnTo>
                    <a:pt x="19916" y="1317"/>
                  </a:lnTo>
                  <a:lnTo>
                    <a:pt x="20022" y="1382"/>
                  </a:lnTo>
                  <a:lnTo>
                    <a:pt x="20114" y="1448"/>
                  </a:lnTo>
                  <a:lnTo>
                    <a:pt x="20193" y="1527"/>
                  </a:lnTo>
                  <a:lnTo>
                    <a:pt x="20272" y="1606"/>
                  </a:lnTo>
                  <a:lnTo>
                    <a:pt x="20338" y="1698"/>
                  </a:lnTo>
                  <a:lnTo>
                    <a:pt x="20403" y="1804"/>
                  </a:lnTo>
                  <a:lnTo>
                    <a:pt x="20456" y="1909"/>
                  </a:lnTo>
                  <a:lnTo>
                    <a:pt x="20496" y="2014"/>
                  </a:lnTo>
                  <a:lnTo>
                    <a:pt x="20522" y="2133"/>
                  </a:lnTo>
                  <a:lnTo>
                    <a:pt x="20548" y="2251"/>
                  </a:lnTo>
                  <a:lnTo>
                    <a:pt x="20548" y="2370"/>
                  </a:lnTo>
                  <a:lnTo>
                    <a:pt x="20548" y="2488"/>
                  </a:lnTo>
                  <a:lnTo>
                    <a:pt x="20522" y="2620"/>
                  </a:lnTo>
                  <a:lnTo>
                    <a:pt x="20496" y="2725"/>
                  </a:lnTo>
                  <a:lnTo>
                    <a:pt x="20456" y="2844"/>
                  </a:lnTo>
                  <a:lnTo>
                    <a:pt x="20403" y="2949"/>
                  </a:lnTo>
                  <a:lnTo>
                    <a:pt x="20338" y="3041"/>
                  </a:lnTo>
                  <a:lnTo>
                    <a:pt x="20272" y="3133"/>
                  </a:lnTo>
                  <a:lnTo>
                    <a:pt x="20193" y="3212"/>
                  </a:lnTo>
                  <a:lnTo>
                    <a:pt x="20114" y="3291"/>
                  </a:lnTo>
                  <a:lnTo>
                    <a:pt x="20022" y="3370"/>
                  </a:lnTo>
                  <a:lnTo>
                    <a:pt x="19916" y="3423"/>
                  </a:lnTo>
                  <a:lnTo>
                    <a:pt x="19811" y="3475"/>
                  </a:lnTo>
                  <a:lnTo>
                    <a:pt x="19706" y="3515"/>
                  </a:lnTo>
                  <a:lnTo>
                    <a:pt x="19587" y="3541"/>
                  </a:lnTo>
                  <a:lnTo>
                    <a:pt x="19469" y="3568"/>
                  </a:lnTo>
                  <a:lnTo>
                    <a:pt x="19232" y="3568"/>
                  </a:lnTo>
                  <a:lnTo>
                    <a:pt x="19113" y="3541"/>
                  </a:lnTo>
                  <a:lnTo>
                    <a:pt x="18995" y="3515"/>
                  </a:lnTo>
                  <a:lnTo>
                    <a:pt x="18890" y="3475"/>
                  </a:lnTo>
                  <a:lnTo>
                    <a:pt x="18784" y="3423"/>
                  </a:lnTo>
                  <a:lnTo>
                    <a:pt x="18679" y="3370"/>
                  </a:lnTo>
                  <a:lnTo>
                    <a:pt x="18587" y="3291"/>
                  </a:lnTo>
                  <a:lnTo>
                    <a:pt x="18508" y="3212"/>
                  </a:lnTo>
                  <a:lnTo>
                    <a:pt x="18429" y="3133"/>
                  </a:lnTo>
                  <a:lnTo>
                    <a:pt x="18363" y="3041"/>
                  </a:lnTo>
                  <a:lnTo>
                    <a:pt x="18297" y="2949"/>
                  </a:lnTo>
                  <a:lnTo>
                    <a:pt x="18245" y="2844"/>
                  </a:lnTo>
                  <a:lnTo>
                    <a:pt x="18205" y="2725"/>
                  </a:lnTo>
                  <a:lnTo>
                    <a:pt x="18179" y="2620"/>
                  </a:lnTo>
                  <a:lnTo>
                    <a:pt x="18166" y="2488"/>
                  </a:lnTo>
                  <a:lnTo>
                    <a:pt x="18152" y="2370"/>
                  </a:lnTo>
                  <a:lnTo>
                    <a:pt x="18166" y="2251"/>
                  </a:lnTo>
                  <a:lnTo>
                    <a:pt x="18179" y="2133"/>
                  </a:lnTo>
                  <a:lnTo>
                    <a:pt x="18205" y="2014"/>
                  </a:lnTo>
                  <a:lnTo>
                    <a:pt x="18245" y="1909"/>
                  </a:lnTo>
                  <a:lnTo>
                    <a:pt x="18297" y="1804"/>
                  </a:lnTo>
                  <a:lnTo>
                    <a:pt x="18363" y="1698"/>
                  </a:lnTo>
                  <a:lnTo>
                    <a:pt x="18429" y="1606"/>
                  </a:lnTo>
                  <a:lnTo>
                    <a:pt x="18508" y="1527"/>
                  </a:lnTo>
                  <a:lnTo>
                    <a:pt x="18587" y="1448"/>
                  </a:lnTo>
                  <a:lnTo>
                    <a:pt x="18679" y="1382"/>
                  </a:lnTo>
                  <a:lnTo>
                    <a:pt x="18784" y="1317"/>
                  </a:lnTo>
                  <a:lnTo>
                    <a:pt x="18890" y="1264"/>
                  </a:lnTo>
                  <a:lnTo>
                    <a:pt x="18995" y="1225"/>
                  </a:lnTo>
                  <a:lnTo>
                    <a:pt x="19113" y="1198"/>
                  </a:lnTo>
                  <a:lnTo>
                    <a:pt x="19232" y="1185"/>
                  </a:lnTo>
                  <a:lnTo>
                    <a:pt x="19350" y="1172"/>
                  </a:lnTo>
                  <a:close/>
                  <a:moveTo>
                    <a:pt x="19140" y="0"/>
                  </a:moveTo>
                  <a:lnTo>
                    <a:pt x="18942" y="27"/>
                  </a:lnTo>
                  <a:lnTo>
                    <a:pt x="18745" y="66"/>
                  </a:lnTo>
                  <a:lnTo>
                    <a:pt x="18561" y="132"/>
                  </a:lnTo>
                  <a:lnTo>
                    <a:pt x="18376" y="198"/>
                  </a:lnTo>
                  <a:lnTo>
                    <a:pt x="18205" y="290"/>
                  </a:lnTo>
                  <a:lnTo>
                    <a:pt x="18034" y="395"/>
                  </a:lnTo>
                  <a:lnTo>
                    <a:pt x="17889" y="501"/>
                  </a:lnTo>
                  <a:lnTo>
                    <a:pt x="17731" y="632"/>
                  </a:lnTo>
                  <a:lnTo>
                    <a:pt x="17600" y="764"/>
                  </a:lnTo>
                  <a:lnTo>
                    <a:pt x="17481" y="909"/>
                  </a:lnTo>
                  <a:lnTo>
                    <a:pt x="17363" y="1067"/>
                  </a:lnTo>
                  <a:lnTo>
                    <a:pt x="17257" y="1238"/>
                  </a:lnTo>
                  <a:lnTo>
                    <a:pt x="17178" y="1409"/>
                  </a:lnTo>
                  <a:lnTo>
                    <a:pt x="17099" y="1593"/>
                  </a:lnTo>
                  <a:lnTo>
                    <a:pt x="17047" y="1777"/>
                  </a:lnTo>
                  <a:lnTo>
                    <a:pt x="0" y="1777"/>
                  </a:lnTo>
                  <a:lnTo>
                    <a:pt x="0" y="2962"/>
                  </a:lnTo>
                  <a:lnTo>
                    <a:pt x="17047" y="2962"/>
                  </a:lnTo>
                  <a:lnTo>
                    <a:pt x="17099" y="3146"/>
                  </a:lnTo>
                  <a:lnTo>
                    <a:pt x="17178" y="3331"/>
                  </a:lnTo>
                  <a:lnTo>
                    <a:pt x="17257" y="3515"/>
                  </a:lnTo>
                  <a:lnTo>
                    <a:pt x="17363" y="3673"/>
                  </a:lnTo>
                  <a:lnTo>
                    <a:pt x="17481" y="3831"/>
                  </a:lnTo>
                  <a:lnTo>
                    <a:pt x="17600" y="3976"/>
                  </a:lnTo>
                  <a:lnTo>
                    <a:pt x="17731" y="4120"/>
                  </a:lnTo>
                  <a:lnTo>
                    <a:pt x="17889" y="4239"/>
                  </a:lnTo>
                  <a:lnTo>
                    <a:pt x="18034" y="4357"/>
                  </a:lnTo>
                  <a:lnTo>
                    <a:pt x="18205" y="4450"/>
                  </a:lnTo>
                  <a:lnTo>
                    <a:pt x="18376" y="4542"/>
                  </a:lnTo>
                  <a:lnTo>
                    <a:pt x="18561" y="4621"/>
                  </a:lnTo>
                  <a:lnTo>
                    <a:pt x="18745" y="4673"/>
                  </a:lnTo>
                  <a:lnTo>
                    <a:pt x="18942" y="4713"/>
                  </a:lnTo>
                  <a:lnTo>
                    <a:pt x="19140" y="4739"/>
                  </a:lnTo>
                  <a:lnTo>
                    <a:pt x="19350" y="4752"/>
                  </a:lnTo>
                  <a:lnTo>
                    <a:pt x="19600" y="4739"/>
                  </a:lnTo>
                  <a:lnTo>
                    <a:pt x="19824" y="4700"/>
                  </a:lnTo>
                  <a:lnTo>
                    <a:pt x="20061" y="4647"/>
                  </a:lnTo>
                  <a:lnTo>
                    <a:pt x="20272" y="4568"/>
                  </a:lnTo>
                  <a:lnTo>
                    <a:pt x="20482" y="4463"/>
                  </a:lnTo>
                  <a:lnTo>
                    <a:pt x="20680" y="4344"/>
                  </a:lnTo>
                  <a:lnTo>
                    <a:pt x="20864" y="4213"/>
                  </a:lnTo>
                  <a:lnTo>
                    <a:pt x="21035" y="4055"/>
                  </a:lnTo>
                  <a:lnTo>
                    <a:pt x="21180" y="3884"/>
                  </a:lnTo>
                  <a:lnTo>
                    <a:pt x="21325" y="3699"/>
                  </a:lnTo>
                  <a:lnTo>
                    <a:pt x="21443" y="3502"/>
                  </a:lnTo>
                  <a:lnTo>
                    <a:pt x="21549" y="3291"/>
                  </a:lnTo>
                  <a:lnTo>
                    <a:pt x="21628" y="3081"/>
                  </a:lnTo>
                  <a:lnTo>
                    <a:pt x="21680" y="2857"/>
                  </a:lnTo>
                  <a:lnTo>
                    <a:pt x="21720" y="2620"/>
                  </a:lnTo>
                  <a:lnTo>
                    <a:pt x="21733" y="2370"/>
                  </a:lnTo>
                  <a:lnTo>
                    <a:pt x="21720" y="2133"/>
                  </a:lnTo>
                  <a:lnTo>
                    <a:pt x="21680" y="1896"/>
                  </a:lnTo>
                  <a:lnTo>
                    <a:pt x="21628" y="1672"/>
                  </a:lnTo>
                  <a:lnTo>
                    <a:pt x="21549" y="1448"/>
                  </a:lnTo>
                  <a:lnTo>
                    <a:pt x="21443" y="1238"/>
                  </a:lnTo>
                  <a:lnTo>
                    <a:pt x="21325" y="1040"/>
                  </a:lnTo>
                  <a:lnTo>
                    <a:pt x="21180" y="856"/>
                  </a:lnTo>
                  <a:lnTo>
                    <a:pt x="21035" y="685"/>
                  </a:lnTo>
                  <a:lnTo>
                    <a:pt x="20864" y="540"/>
                  </a:lnTo>
                  <a:lnTo>
                    <a:pt x="20680" y="395"/>
                  </a:lnTo>
                  <a:lnTo>
                    <a:pt x="20482" y="277"/>
                  </a:lnTo>
                  <a:lnTo>
                    <a:pt x="20272" y="185"/>
                  </a:lnTo>
                  <a:lnTo>
                    <a:pt x="20061" y="106"/>
                  </a:lnTo>
                  <a:lnTo>
                    <a:pt x="19824" y="40"/>
                  </a:lnTo>
                  <a:lnTo>
                    <a:pt x="1960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99;p24">
              <a:extLst>
                <a:ext uri="{FF2B5EF4-FFF2-40B4-BE49-F238E27FC236}">
                  <a16:creationId xmlns:a16="http://schemas.microsoft.com/office/drawing/2014/main" id="{C8892361-F3FD-90BF-1C10-3BFB696DD78E}"/>
                </a:ext>
              </a:extLst>
            </p:cNvPr>
            <p:cNvSpPr/>
            <p:nvPr/>
          </p:nvSpPr>
          <p:spPr>
            <a:xfrm>
              <a:off x="4514575" y="1714725"/>
              <a:ext cx="543325" cy="118825"/>
            </a:xfrm>
            <a:custGeom>
              <a:avLst/>
              <a:gdLst/>
              <a:ahLst/>
              <a:cxnLst/>
              <a:rect l="l" t="t" r="r" b="b"/>
              <a:pathLst>
                <a:path w="21733" h="4753" extrusionOk="0">
                  <a:moveTo>
                    <a:pt x="19350" y="1172"/>
                  </a:moveTo>
                  <a:lnTo>
                    <a:pt x="19469" y="1185"/>
                  </a:lnTo>
                  <a:lnTo>
                    <a:pt x="19587" y="1199"/>
                  </a:lnTo>
                  <a:lnTo>
                    <a:pt x="19706" y="1225"/>
                  </a:lnTo>
                  <a:lnTo>
                    <a:pt x="19811" y="1278"/>
                  </a:lnTo>
                  <a:lnTo>
                    <a:pt x="19916" y="1317"/>
                  </a:lnTo>
                  <a:lnTo>
                    <a:pt x="20022" y="1383"/>
                  </a:lnTo>
                  <a:lnTo>
                    <a:pt x="20114" y="1449"/>
                  </a:lnTo>
                  <a:lnTo>
                    <a:pt x="20193" y="1528"/>
                  </a:lnTo>
                  <a:lnTo>
                    <a:pt x="20272" y="1607"/>
                  </a:lnTo>
                  <a:lnTo>
                    <a:pt x="20338" y="1699"/>
                  </a:lnTo>
                  <a:lnTo>
                    <a:pt x="20403" y="1804"/>
                  </a:lnTo>
                  <a:lnTo>
                    <a:pt x="20456" y="1909"/>
                  </a:lnTo>
                  <a:lnTo>
                    <a:pt x="20496" y="2015"/>
                  </a:lnTo>
                  <a:lnTo>
                    <a:pt x="20522" y="2133"/>
                  </a:lnTo>
                  <a:lnTo>
                    <a:pt x="20548" y="2252"/>
                  </a:lnTo>
                  <a:lnTo>
                    <a:pt x="20548" y="2370"/>
                  </a:lnTo>
                  <a:lnTo>
                    <a:pt x="20548" y="2502"/>
                  </a:lnTo>
                  <a:lnTo>
                    <a:pt x="20522" y="2620"/>
                  </a:lnTo>
                  <a:lnTo>
                    <a:pt x="20496" y="2726"/>
                  </a:lnTo>
                  <a:lnTo>
                    <a:pt x="20456" y="2844"/>
                  </a:lnTo>
                  <a:lnTo>
                    <a:pt x="20403" y="2949"/>
                  </a:lnTo>
                  <a:lnTo>
                    <a:pt x="20338" y="3041"/>
                  </a:lnTo>
                  <a:lnTo>
                    <a:pt x="20272" y="3134"/>
                  </a:lnTo>
                  <a:lnTo>
                    <a:pt x="20193" y="3226"/>
                  </a:lnTo>
                  <a:lnTo>
                    <a:pt x="20114" y="3292"/>
                  </a:lnTo>
                  <a:lnTo>
                    <a:pt x="20022" y="3371"/>
                  </a:lnTo>
                  <a:lnTo>
                    <a:pt x="19916" y="3423"/>
                  </a:lnTo>
                  <a:lnTo>
                    <a:pt x="19811" y="3476"/>
                  </a:lnTo>
                  <a:lnTo>
                    <a:pt x="19706" y="3515"/>
                  </a:lnTo>
                  <a:lnTo>
                    <a:pt x="19587" y="3542"/>
                  </a:lnTo>
                  <a:lnTo>
                    <a:pt x="19469" y="3568"/>
                  </a:lnTo>
                  <a:lnTo>
                    <a:pt x="19232" y="3568"/>
                  </a:lnTo>
                  <a:lnTo>
                    <a:pt x="19113" y="3542"/>
                  </a:lnTo>
                  <a:lnTo>
                    <a:pt x="18995" y="3515"/>
                  </a:lnTo>
                  <a:lnTo>
                    <a:pt x="18890" y="3476"/>
                  </a:lnTo>
                  <a:lnTo>
                    <a:pt x="18784" y="3423"/>
                  </a:lnTo>
                  <a:lnTo>
                    <a:pt x="18679" y="3371"/>
                  </a:lnTo>
                  <a:lnTo>
                    <a:pt x="18587" y="3292"/>
                  </a:lnTo>
                  <a:lnTo>
                    <a:pt x="18508" y="3226"/>
                  </a:lnTo>
                  <a:lnTo>
                    <a:pt x="18429" y="3134"/>
                  </a:lnTo>
                  <a:lnTo>
                    <a:pt x="18363" y="3041"/>
                  </a:lnTo>
                  <a:lnTo>
                    <a:pt x="18297" y="2949"/>
                  </a:lnTo>
                  <a:lnTo>
                    <a:pt x="18245" y="2844"/>
                  </a:lnTo>
                  <a:lnTo>
                    <a:pt x="18205" y="2726"/>
                  </a:lnTo>
                  <a:lnTo>
                    <a:pt x="18179" y="2620"/>
                  </a:lnTo>
                  <a:lnTo>
                    <a:pt x="18166" y="2502"/>
                  </a:lnTo>
                  <a:lnTo>
                    <a:pt x="18152" y="2370"/>
                  </a:lnTo>
                  <a:lnTo>
                    <a:pt x="18166" y="2252"/>
                  </a:lnTo>
                  <a:lnTo>
                    <a:pt x="18179" y="2133"/>
                  </a:lnTo>
                  <a:lnTo>
                    <a:pt x="18205" y="2015"/>
                  </a:lnTo>
                  <a:lnTo>
                    <a:pt x="18245" y="1909"/>
                  </a:lnTo>
                  <a:lnTo>
                    <a:pt x="18297" y="1804"/>
                  </a:lnTo>
                  <a:lnTo>
                    <a:pt x="18363" y="1699"/>
                  </a:lnTo>
                  <a:lnTo>
                    <a:pt x="18429" y="1607"/>
                  </a:lnTo>
                  <a:lnTo>
                    <a:pt x="18508" y="1528"/>
                  </a:lnTo>
                  <a:lnTo>
                    <a:pt x="18587" y="1449"/>
                  </a:lnTo>
                  <a:lnTo>
                    <a:pt x="18679" y="1383"/>
                  </a:lnTo>
                  <a:lnTo>
                    <a:pt x="18784" y="1317"/>
                  </a:lnTo>
                  <a:lnTo>
                    <a:pt x="18890" y="1278"/>
                  </a:lnTo>
                  <a:lnTo>
                    <a:pt x="18995" y="1225"/>
                  </a:lnTo>
                  <a:lnTo>
                    <a:pt x="19113" y="1199"/>
                  </a:lnTo>
                  <a:lnTo>
                    <a:pt x="19232" y="1185"/>
                  </a:lnTo>
                  <a:lnTo>
                    <a:pt x="19350" y="1172"/>
                  </a:lnTo>
                  <a:close/>
                  <a:moveTo>
                    <a:pt x="19140" y="1"/>
                  </a:moveTo>
                  <a:lnTo>
                    <a:pt x="18942" y="27"/>
                  </a:lnTo>
                  <a:lnTo>
                    <a:pt x="18745" y="67"/>
                  </a:lnTo>
                  <a:lnTo>
                    <a:pt x="18561" y="132"/>
                  </a:lnTo>
                  <a:lnTo>
                    <a:pt x="18376" y="198"/>
                  </a:lnTo>
                  <a:lnTo>
                    <a:pt x="18205" y="290"/>
                  </a:lnTo>
                  <a:lnTo>
                    <a:pt x="18034" y="396"/>
                  </a:lnTo>
                  <a:lnTo>
                    <a:pt x="17889" y="501"/>
                  </a:lnTo>
                  <a:lnTo>
                    <a:pt x="17731" y="633"/>
                  </a:lnTo>
                  <a:lnTo>
                    <a:pt x="17600" y="764"/>
                  </a:lnTo>
                  <a:lnTo>
                    <a:pt x="17481" y="909"/>
                  </a:lnTo>
                  <a:lnTo>
                    <a:pt x="17363" y="1067"/>
                  </a:lnTo>
                  <a:lnTo>
                    <a:pt x="17257" y="1238"/>
                  </a:lnTo>
                  <a:lnTo>
                    <a:pt x="17178" y="1409"/>
                  </a:lnTo>
                  <a:lnTo>
                    <a:pt x="17099" y="1593"/>
                  </a:lnTo>
                  <a:lnTo>
                    <a:pt x="17047" y="1778"/>
                  </a:lnTo>
                  <a:lnTo>
                    <a:pt x="0" y="1778"/>
                  </a:lnTo>
                  <a:lnTo>
                    <a:pt x="0" y="2962"/>
                  </a:lnTo>
                  <a:lnTo>
                    <a:pt x="17047" y="2962"/>
                  </a:lnTo>
                  <a:lnTo>
                    <a:pt x="17099" y="3160"/>
                  </a:lnTo>
                  <a:lnTo>
                    <a:pt x="17178" y="3331"/>
                  </a:lnTo>
                  <a:lnTo>
                    <a:pt x="17257" y="3515"/>
                  </a:lnTo>
                  <a:lnTo>
                    <a:pt x="17363" y="3673"/>
                  </a:lnTo>
                  <a:lnTo>
                    <a:pt x="17481" y="3831"/>
                  </a:lnTo>
                  <a:lnTo>
                    <a:pt x="17600" y="3976"/>
                  </a:lnTo>
                  <a:lnTo>
                    <a:pt x="17731" y="4121"/>
                  </a:lnTo>
                  <a:lnTo>
                    <a:pt x="17889" y="4239"/>
                  </a:lnTo>
                  <a:lnTo>
                    <a:pt x="18034" y="4358"/>
                  </a:lnTo>
                  <a:lnTo>
                    <a:pt x="18205" y="4463"/>
                  </a:lnTo>
                  <a:lnTo>
                    <a:pt x="18376" y="4542"/>
                  </a:lnTo>
                  <a:lnTo>
                    <a:pt x="18561" y="4621"/>
                  </a:lnTo>
                  <a:lnTo>
                    <a:pt x="18745" y="4674"/>
                  </a:lnTo>
                  <a:lnTo>
                    <a:pt x="18942" y="4713"/>
                  </a:lnTo>
                  <a:lnTo>
                    <a:pt x="19140" y="4740"/>
                  </a:lnTo>
                  <a:lnTo>
                    <a:pt x="19350" y="4753"/>
                  </a:lnTo>
                  <a:lnTo>
                    <a:pt x="19600" y="4740"/>
                  </a:lnTo>
                  <a:lnTo>
                    <a:pt x="19824" y="4700"/>
                  </a:lnTo>
                  <a:lnTo>
                    <a:pt x="20061" y="4647"/>
                  </a:lnTo>
                  <a:lnTo>
                    <a:pt x="20272" y="4568"/>
                  </a:lnTo>
                  <a:lnTo>
                    <a:pt x="20482" y="4463"/>
                  </a:lnTo>
                  <a:lnTo>
                    <a:pt x="20680" y="4345"/>
                  </a:lnTo>
                  <a:lnTo>
                    <a:pt x="20864" y="4213"/>
                  </a:lnTo>
                  <a:lnTo>
                    <a:pt x="21035" y="4055"/>
                  </a:lnTo>
                  <a:lnTo>
                    <a:pt x="21180" y="3884"/>
                  </a:lnTo>
                  <a:lnTo>
                    <a:pt x="21325" y="3700"/>
                  </a:lnTo>
                  <a:lnTo>
                    <a:pt x="21443" y="3502"/>
                  </a:lnTo>
                  <a:lnTo>
                    <a:pt x="21549" y="3305"/>
                  </a:lnTo>
                  <a:lnTo>
                    <a:pt x="21628" y="3081"/>
                  </a:lnTo>
                  <a:lnTo>
                    <a:pt x="21680" y="2857"/>
                  </a:lnTo>
                  <a:lnTo>
                    <a:pt x="21720" y="2620"/>
                  </a:lnTo>
                  <a:lnTo>
                    <a:pt x="21733" y="2370"/>
                  </a:lnTo>
                  <a:lnTo>
                    <a:pt x="21720" y="2133"/>
                  </a:lnTo>
                  <a:lnTo>
                    <a:pt x="21680" y="1896"/>
                  </a:lnTo>
                  <a:lnTo>
                    <a:pt x="21628" y="1672"/>
                  </a:lnTo>
                  <a:lnTo>
                    <a:pt x="21549" y="1449"/>
                  </a:lnTo>
                  <a:lnTo>
                    <a:pt x="21443" y="1238"/>
                  </a:lnTo>
                  <a:lnTo>
                    <a:pt x="21325" y="1041"/>
                  </a:lnTo>
                  <a:lnTo>
                    <a:pt x="21180" y="856"/>
                  </a:lnTo>
                  <a:lnTo>
                    <a:pt x="21035" y="698"/>
                  </a:lnTo>
                  <a:lnTo>
                    <a:pt x="20864" y="540"/>
                  </a:lnTo>
                  <a:lnTo>
                    <a:pt x="20680" y="409"/>
                  </a:lnTo>
                  <a:lnTo>
                    <a:pt x="20482" y="277"/>
                  </a:lnTo>
                  <a:lnTo>
                    <a:pt x="20272" y="185"/>
                  </a:lnTo>
                  <a:lnTo>
                    <a:pt x="20061" y="106"/>
                  </a:lnTo>
                  <a:lnTo>
                    <a:pt x="19824" y="40"/>
                  </a:lnTo>
                  <a:lnTo>
                    <a:pt x="19600" y="14"/>
                  </a:lnTo>
                  <a:lnTo>
                    <a:pt x="19350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00;p24">
              <a:extLst>
                <a:ext uri="{FF2B5EF4-FFF2-40B4-BE49-F238E27FC236}">
                  <a16:creationId xmlns:a16="http://schemas.microsoft.com/office/drawing/2014/main" id="{1C4DD4EF-2BF5-DB2D-1BB1-9603A9AAB3E3}"/>
                </a:ext>
              </a:extLst>
            </p:cNvPr>
            <p:cNvSpPr/>
            <p:nvPr/>
          </p:nvSpPr>
          <p:spPr>
            <a:xfrm>
              <a:off x="5244800" y="2763850"/>
              <a:ext cx="1016575" cy="721400"/>
            </a:xfrm>
            <a:custGeom>
              <a:avLst/>
              <a:gdLst/>
              <a:ahLst/>
              <a:cxnLst/>
              <a:rect l="l" t="t" r="r" b="b"/>
              <a:pathLst>
                <a:path w="40663" h="28856" extrusionOk="0">
                  <a:moveTo>
                    <a:pt x="38280" y="25275"/>
                  </a:moveTo>
                  <a:lnTo>
                    <a:pt x="38412" y="25288"/>
                  </a:lnTo>
                  <a:lnTo>
                    <a:pt x="38530" y="25301"/>
                  </a:lnTo>
                  <a:lnTo>
                    <a:pt x="38636" y="25341"/>
                  </a:lnTo>
                  <a:lnTo>
                    <a:pt x="38754" y="25380"/>
                  </a:lnTo>
                  <a:lnTo>
                    <a:pt x="38859" y="25420"/>
                  </a:lnTo>
                  <a:lnTo>
                    <a:pt x="38952" y="25486"/>
                  </a:lnTo>
                  <a:lnTo>
                    <a:pt x="39044" y="25551"/>
                  </a:lnTo>
                  <a:lnTo>
                    <a:pt x="39136" y="25630"/>
                  </a:lnTo>
                  <a:lnTo>
                    <a:pt x="39202" y="25722"/>
                  </a:lnTo>
                  <a:lnTo>
                    <a:pt x="39281" y="25815"/>
                  </a:lnTo>
                  <a:lnTo>
                    <a:pt x="39333" y="25907"/>
                  </a:lnTo>
                  <a:lnTo>
                    <a:pt x="39386" y="26012"/>
                  </a:lnTo>
                  <a:lnTo>
                    <a:pt x="39425" y="26117"/>
                  </a:lnTo>
                  <a:lnTo>
                    <a:pt x="39452" y="26236"/>
                  </a:lnTo>
                  <a:lnTo>
                    <a:pt x="39478" y="26354"/>
                  </a:lnTo>
                  <a:lnTo>
                    <a:pt x="39478" y="26473"/>
                  </a:lnTo>
                  <a:lnTo>
                    <a:pt x="39478" y="26604"/>
                  </a:lnTo>
                  <a:lnTo>
                    <a:pt x="39452" y="26723"/>
                  </a:lnTo>
                  <a:lnTo>
                    <a:pt x="39425" y="26828"/>
                  </a:lnTo>
                  <a:lnTo>
                    <a:pt x="39386" y="26947"/>
                  </a:lnTo>
                  <a:lnTo>
                    <a:pt x="39333" y="27052"/>
                  </a:lnTo>
                  <a:lnTo>
                    <a:pt x="39281" y="27144"/>
                  </a:lnTo>
                  <a:lnTo>
                    <a:pt x="39202" y="27236"/>
                  </a:lnTo>
                  <a:lnTo>
                    <a:pt x="39136" y="27328"/>
                  </a:lnTo>
                  <a:lnTo>
                    <a:pt x="39044" y="27407"/>
                  </a:lnTo>
                  <a:lnTo>
                    <a:pt x="38952" y="27473"/>
                  </a:lnTo>
                  <a:lnTo>
                    <a:pt x="38859" y="27526"/>
                  </a:lnTo>
                  <a:lnTo>
                    <a:pt x="38754" y="27579"/>
                  </a:lnTo>
                  <a:lnTo>
                    <a:pt x="38636" y="27618"/>
                  </a:lnTo>
                  <a:lnTo>
                    <a:pt x="38530" y="27658"/>
                  </a:lnTo>
                  <a:lnTo>
                    <a:pt x="38412" y="27671"/>
                  </a:lnTo>
                  <a:lnTo>
                    <a:pt x="38162" y="27671"/>
                  </a:lnTo>
                  <a:lnTo>
                    <a:pt x="38043" y="27658"/>
                  </a:lnTo>
                  <a:lnTo>
                    <a:pt x="37925" y="27618"/>
                  </a:lnTo>
                  <a:lnTo>
                    <a:pt x="37819" y="27579"/>
                  </a:lnTo>
                  <a:lnTo>
                    <a:pt x="37714" y="27526"/>
                  </a:lnTo>
                  <a:lnTo>
                    <a:pt x="37609" y="27473"/>
                  </a:lnTo>
                  <a:lnTo>
                    <a:pt x="37517" y="27407"/>
                  </a:lnTo>
                  <a:lnTo>
                    <a:pt x="37438" y="27328"/>
                  </a:lnTo>
                  <a:lnTo>
                    <a:pt x="37359" y="27236"/>
                  </a:lnTo>
                  <a:lnTo>
                    <a:pt x="37293" y="27144"/>
                  </a:lnTo>
                  <a:lnTo>
                    <a:pt x="37227" y="27052"/>
                  </a:lnTo>
                  <a:lnTo>
                    <a:pt x="37174" y="26947"/>
                  </a:lnTo>
                  <a:lnTo>
                    <a:pt x="37135" y="26828"/>
                  </a:lnTo>
                  <a:lnTo>
                    <a:pt x="37109" y="26723"/>
                  </a:lnTo>
                  <a:lnTo>
                    <a:pt x="37095" y="26604"/>
                  </a:lnTo>
                  <a:lnTo>
                    <a:pt x="37082" y="26473"/>
                  </a:lnTo>
                  <a:lnTo>
                    <a:pt x="37095" y="26354"/>
                  </a:lnTo>
                  <a:lnTo>
                    <a:pt x="37109" y="26236"/>
                  </a:lnTo>
                  <a:lnTo>
                    <a:pt x="37135" y="26117"/>
                  </a:lnTo>
                  <a:lnTo>
                    <a:pt x="37174" y="26012"/>
                  </a:lnTo>
                  <a:lnTo>
                    <a:pt x="37227" y="25907"/>
                  </a:lnTo>
                  <a:lnTo>
                    <a:pt x="37293" y="25815"/>
                  </a:lnTo>
                  <a:lnTo>
                    <a:pt x="37359" y="25722"/>
                  </a:lnTo>
                  <a:lnTo>
                    <a:pt x="37438" y="25630"/>
                  </a:lnTo>
                  <a:lnTo>
                    <a:pt x="37517" y="25551"/>
                  </a:lnTo>
                  <a:lnTo>
                    <a:pt x="37609" y="25486"/>
                  </a:lnTo>
                  <a:lnTo>
                    <a:pt x="37714" y="25420"/>
                  </a:lnTo>
                  <a:lnTo>
                    <a:pt x="37819" y="25380"/>
                  </a:lnTo>
                  <a:lnTo>
                    <a:pt x="37925" y="25341"/>
                  </a:lnTo>
                  <a:lnTo>
                    <a:pt x="38043" y="25301"/>
                  </a:lnTo>
                  <a:lnTo>
                    <a:pt x="38162" y="25288"/>
                  </a:lnTo>
                  <a:lnTo>
                    <a:pt x="38280" y="25275"/>
                  </a:lnTo>
                  <a:close/>
                  <a:moveTo>
                    <a:pt x="1" y="1"/>
                  </a:moveTo>
                  <a:lnTo>
                    <a:pt x="1" y="19207"/>
                  </a:lnTo>
                  <a:lnTo>
                    <a:pt x="30264" y="19207"/>
                  </a:lnTo>
                  <a:lnTo>
                    <a:pt x="36266" y="25209"/>
                  </a:lnTo>
                  <a:lnTo>
                    <a:pt x="36187" y="25354"/>
                  </a:lnTo>
                  <a:lnTo>
                    <a:pt x="36121" y="25499"/>
                  </a:lnTo>
                  <a:lnTo>
                    <a:pt x="36056" y="25657"/>
                  </a:lnTo>
                  <a:lnTo>
                    <a:pt x="36003" y="25815"/>
                  </a:lnTo>
                  <a:lnTo>
                    <a:pt x="35963" y="25973"/>
                  </a:lnTo>
                  <a:lnTo>
                    <a:pt x="35924" y="26131"/>
                  </a:lnTo>
                  <a:lnTo>
                    <a:pt x="35911" y="26302"/>
                  </a:lnTo>
                  <a:lnTo>
                    <a:pt x="35911" y="26473"/>
                  </a:lnTo>
                  <a:lnTo>
                    <a:pt x="35924" y="26723"/>
                  </a:lnTo>
                  <a:lnTo>
                    <a:pt x="35950" y="26960"/>
                  </a:lnTo>
                  <a:lnTo>
                    <a:pt x="36016" y="27184"/>
                  </a:lnTo>
                  <a:lnTo>
                    <a:pt x="36095" y="27407"/>
                  </a:lnTo>
                  <a:lnTo>
                    <a:pt x="36187" y="27605"/>
                  </a:lnTo>
                  <a:lnTo>
                    <a:pt x="36306" y="27802"/>
                  </a:lnTo>
                  <a:lnTo>
                    <a:pt x="36450" y="27987"/>
                  </a:lnTo>
                  <a:lnTo>
                    <a:pt x="36608" y="28158"/>
                  </a:lnTo>
                  <a:lnTo>
                    <a:pt x="36766" y="28316"/>
                  </a:lnTo>
                  <a:lnTo>
                    <a:pt x="36951" y="28447"/>
                  </a:lnTo>
                  <a:lnTo>
                    <a:pt x="37148" y="28566"/>
                  </a:lnTo>
                  <a:lnTo>
                    <a:pt x="37359" y="28671"/>
                  </a:lnTo>
                  <a:lnTo>
                    <a:pt x="37583" y="28750"/>
                  </a:lnTo>
                  <a:lnTo>
                    <a:pt x="37806" y="28803"/>
                  </a:lnTo>
                  <a:lnTo>
                    <a:pt x="38043" y="28842"/>
                  </a:lnTo>
                  <a:lnTo>
                    <a:pt x="38280" y="28855"/>
                  </a:lnTo>
                  <a:lnTo>
                    <a:pt x="38530" y="28842"/>
                  </a:lnTo>
                  <a:lnTo>
                    <a:pt x="38767" y="28803"/>
                  </a:lnTo>
                  <a:lnTo>
                    <a:pt x="38991" y="28750"/>
                  </a:lnTo>
                  <a:lnTo>
                    <a:pt x="39215" y="28671"/>
                  </a:lnTo>
                  <a:lnTo>
                    <a:pt x="39412" y="28566"/>
                  </a:lnTo>
                  <a:lnTo>
                    <a:pt x="39610" y="28447"/>
                  </a:lnTo>
                  <a:lnTo>
                    <a:pt x="39794" y="28316"/>
                  </a:lnTo>
                  <a:lnTo>
                    <a:pt x="39965" y="28158"/>
                  </a:lnTo>
                  <a:lnTo>
                    <a:pt x="40123" y="27987"/>
                  </a:lnTo>
                  <a:lnTo>
                    <a:pt x="40255" y="27802"/>
                  </a:lnTo>
                  <a:lnTo>
                    <a:pt x="40373" y="27605"/>
                  </a:lnTo>
                  <a:lnTo>
                    <a:pt x="40479" y="27407"/>
                  </a:lnTo>
                  <a:lnTo>
                    <a:pt x="40557" y="27184"/>
                  </a:lnTo>
                  <a:lnTo>
                    <a:pt x="40610" y="26960"/>
                  </a:lnTo>
                  <a:lnTo>
                    <a:pt x="40650" y="26723"/>
                  </a:lnTo>
                  <a:lnTo>
                    <a:pt x="40663" y="26473"/>
                  </a:lnTo>
                  <a:lnTo>
                    <a:pt x="40650" y="26236"/>
                  </a:lnTo>
                  <a:lnTo>
                    <a:pt x="40610" y="25999"/>
                  </a:lnTo>
                  <a:lnTo>
                    <a:pt x="40557" y="25775"/>
                  </a:lnTo>
                  <a:lnTo>
                    <a:pt x="40479" y="25551"/>
                  </a:lnTo>
                  <a:lnTo>
                    <a:pt x="40373" y="25341"/>
                  </a:lnTo>
                  <a:lnTo>
                    <a:pt x="40255" y="25143"/>
                  </a:lnTo>
                  <a:lnTo>
                    <a:pt x="40123" y="24972"/>
                  </a:lnTo>
                  <a:lnTo>
                    <a:pt x="39965" y="24801"/>
                  </a:lnTo>
                  <a:lnTo>
                    <a:pt x="39794" y="24643"/>
                  </a:lnTo>
                  <a:lnTo>
                    <a:pt x="39610" y="24511"/>
                  </a:lnTo>
                  <a:lnTo>
                    <a:pt x="39412" y="24393"/>
                  </a:lnTo>
                  <a:lnTo>
                    <a:pt x="39215" y="24288"/>
                  </a:lnTo>
                  <a:lnTo>
                    <a:pt x="38991" y="24209"/>
                  </a:lnTo>
                  <a:lnTo>
                    <a:pt x="38767" y="24143"/>
                  </a:lnTo>
                  <a:lnTo>
                    <a:pt x="38530" y="24117"/>
                  </a:lnTo>
                  <a:lnTo>
                    <a:pt x="38280" y="24103"/>
                  </a:lnTo>
                  <a:lnTo>
                    <a:pt x="38122" y="24103"/>
                  </a:lnTo>
                  <a:lnTo>
                    <a:pt x="37977" y="24117"/>
                  </a:lnTo>
                  <a:lnTo>
                    <a:pt x="37819" y="24143"/>
                  </a:lnTo>
                  <a:lnTo>
                    <a:pt x="37675" y="24182"/>
                  </a:lnTo>
                  <a:lnTo>
                    <a:pt x="37530" y="24222"/>
                  </a:lnTo>
                  <a:lnTo>
                    <a:pt x="37398" y="24275"/>
                  </a:lnTo>
                  <a:lnTo>
                    <a:pt x="37253" y="24327"/>
                  </a:lnTo>
                  <a:lnTo>
                    <a:pt x="37122" y="24406"/>
                  </a:lnTo>
                  <a:lnTo>
                    <a:pt x="30764" y="18035"/>
                  </a:lnTo>
                  <a:lnTo>
                    <a:pt x="1172" y="18035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01;p24">
              <a:extLst>
                <a:ext uri="{FF2B5EF4-FFF2-40B4-BE49-F238E27FC236}">
                  <a16:creationId xmlns:a16="http://schemas.microsoft.com/office/drawing/2014/main" id="{9C3F18D1-7BB3-2A64-A0C6-E2365A6C4B7B}"/>
                </a:ext>
              </a:extLst>
            </p:cNvPr>
            <p:cNvSpPr/>
            <p:nvPr/>
          </p:nvSpPr>
          <p:spPr>
            <a:xfrm>
              <a:off x="5370525" y="2744125"/>
              <a:ext cx="1047825" cy="619025"/>
            </a:xfrm>
            <a:custGeom>
              <a:avLst/>
              <a:gdLst/>
              <a:ahLst/>
              <a:cxnLst/>
              <a:rect l="l" t="t" r="r" b="b"/>
              <a:pathLst>
                <a:path w="41913" h="24761" extrusionOk="0">
                  <a:moveTo>
                    <a:pt x="39530" y="21180"/>
                  </a:moveTo>
                  <a:lnTo>
                    <a:pt x="39649" y="21193"/>
                  </a:lnTo>
                  <a:lnTo>
                    <a:pt x="39767" y="21207"/>
                  </a:lnTo>
                  <a:lnTo>
                    <a:pt x="39886" y="21233"/>
                  </a:lnTo>
                  <a:lnTo>
                    <a:pt x="39991" y="21272"/>
                  </a:lnTo>
                  <a:lnTo>
                    <a:pt x="40096" y="21325"/>
                  </a:lnTo>
                  <a:lnTo>
                    <a:pt x="40202" y="21391"/>
                  </a:lnTo>
                  <a:lnTo>
                    <a:pt x="40294" y="21457"/>
                  </a:lnTo>
                  <a:lnTo>
                    <a:pt x="40373" y="21536"/>
                  </a:lnTo>
                  <a:lnTo>
                    <a:pt x="40452" y="21615"/>
                  </a:lnTo>
                  <a:lnTo>
                    <a:pt x="40517" y="21707"/>
                  </a:lnTo>
                  <a:lnTo>
                    <a:pt x="40583" y="21812"/>
                  </a:lnTo>
                  <a:lnTo>
                    <a:pt x="40636" y="21917"/>
                  </a:lnTo>
                  <a:lnTo>
                    <a:pt x="40675" y="22023"/>
                  </a:lnTo>
                  <a:lnTo>
                    <a:pt x="40702" y="22141"/>
                  </a:lnTo>
                  <a:lnTo>
                    <a:pt x="40728" y="22260"/>
                  </a:lnTo>
                  <a:lnTo>
                    <a:pt x="40728" y="22378"/>
                  </a:lnTo>
                  <a:lnTo>
                    <a:pt x="40728" y="22497"/>
                  </a:lnTo>
                  <a:lnTo>
                    <a:pt x="40702" y="22615"/>
                  </a:lnTo>
                  <a:lnTo>
                    <a:pt x="40675" y="22734"/>
                  </a:lnTo>
                  <a:lnTo>
                    <a:pt x="40636" y="22839"/>
                  </a:lnTo>
                  <a:lnTo>
                    <a:pt x="40583" y="22944"/>
                  </a:lnTo>
                  <a:lnTo>
                    <a:pt x="40517" y="23049"/>
                  </a:lnTo>
                  <a:lnTo>
                    <a:pt x="40452" y="23142"/>
                  </a:lnTo>
                  <a:lnTo>
                    <a:pt x="40373" y="23221"/>
                  </a:lnTo>
                  <a:lnTo>
                    <a:pt x="40294" y="23300"/>
                  </a:lnTo>
                  <a:lnTo>
                    <a:pt x="40202" y="23365"/>
                  </a:lnTo>
                  <a:lnTo>
                    <a:pt x="40096" y="23431"/>
                  </a:lnTo>
                  <a:lnTo>
                    <a:pt x="39991" y="23484"/>
                  </a:lnTo>
                  <a:lnTo>
                    <a:pt x="39886" y="23523"/>
                  </a:lnTo>
                  <a:lnTo>
                    <a:pt x="39767" y="23550"/>
                  </a:lnTo>
                  <a:lnTo>
                    <a:pt x="39649" y="23576"/>
                  </a:lnTo>
                  <a:lnTo>
                    <a:pt x="39412" y="23576"/>
                  </a:lnTo>
                  <a:lnTo>
                    <a:pt x="39293" y="23550"/>
                  </a:lnTo>
                  <a:lnTo>
                    <a:pt x="39175" y="23523"/>
                  </a:lnTo>
                  <a:lnTo>
                    <a:pt x="39069" y="23484"/>
                  </a:lnTo>
                  <a:lnTo>
                    <a:pt x="38964" y="23431"/>
                  </a:lnTo>
                  <a:lnTo>
                    <a:pt x="38859" y="23365"/>
                  </a:lnTo>
                  <a:lnTo>
                    <a:pt x="38767" y="23300"/>
                  </a:lnTo>
                  <a:lnTo>
                    <a:pt x="38688" y="23221"/>
                  </a:lnTo>
                  <a:lnTo>
                    <a:pt x="38609" y="23142"/>
                  </a:lnTo>
                  <a:lnTo>
                    <a:pt x="38543" y="23049"/>
                  </a:lnTo>
                  <a:lnTo>
                    <a:pt x="38477" y="22944"/>
                  </a:lnTo>
                  <a:lnTo>
                    <a:pt x="38424" y="22839"/>
                  </a:lnTo>
                  <a:lnTo>
                    <a:pt x="38385" y="22734"/>
                  </a:lnTo>
                  <a:lnTo>
                    <a:pt x="38359" y="22615"/>
                  </a:lnTo>
                  <a:lnTo>
                    <a:pt x="38345" y="22497"/>
                  </a:lnTo>
                  <a:lnTo>
                    <a:pt x="38332" y="22378"/>
                  </a:lnTo>
                  <a:lnTo>
                    <a:pt x="38345" y="22260"/>
                  </a:lnTo>
                  <a:lnTo>
                    <a:pt x="38359" y="22141"/>
                  </a:lnTo>
                  <a:lnTo>
                    <a:pt x="38385" y="22023"/>
                  </a:lnTo>
                  <a:lnTo>
                    <a:pt x="38424" y="21917"/>
                  </a:lnTo>
                  <a:lnTo>
                    <a:pt x="38477" y="21812"/>
                  </a:lnTo>
                  <a:lnTo>
                    <a:pt x="38543" y="21707"/>
                  </a:lnTo>
                  <a:lnTo>
                    <a:pt x="38609" y="21615"/>
                  </a:lnTo>
                  <a:lnTo>
                    <a:pt x="38688" y="21536"/>
                  </a:lnTo>
                  <a:lnTo>
                    <a:pt x="38767" y="21457"/>
                  </a:lnTo>
                  <a:lnTo>
                    <a:pt x="38859" y="21391"/>
                  </a:lnTo>
                  <a:lnTo>
                    <a:pt x="38964" y="21325"/>
                  </a:lnTo>
                  <a:lnTo>
                    <a:pt x="39069" y="21272"/>
                  </a:lnTo>
                  <a:lnTo>
                    <a:pt x="39175" y="21233"/>
                  </a:lnTo>
                  <a:lnTo>
                    <a:pt x="39293" y="21207"/>
                  </a:lnTo>
                  <a:lnTo>
                    <a:pt x="39412" y="21193"/>
                  </a:lnTo>
                  <a:lnTo>
                    <a:pt x="39530" y="21180"/>
                  </a:lnTo>
                  <a:close/>
                  <a:moveTo>
                    <a:pt x="0" y="0"/>
                  </a:moveTo>
                  <a:lnTo>
                    <a:pt x="0" y="13914"/>
                  </a:lnTo>
                  <a:lnTo>
                    <a:pt x="30276" y="13914"/>
                  </a:lnTo>
                  <a:lnTo>
                    <a:pt x="37503" y="21141"/>
                  </a:lnTo>
                  <a:lnTo>
                    <a:pt x="37424" y="21272"/>
                  </a:lnTo>
                  <a:lnTo>
                    <a:pt x="37358" y="21417"/>
                  </a:lnTo>
                  <a:lnTo>
                    <a:pt x="37292" y="21575"/>
                  </a:lnTo>
                  <a:lnTo>
                    <a:pt x="37240" y="21720"/>
                  </a:lnTo>
                  <a:lnTo>
                    <a:pt x="37200" y="21878"/>
                  </a:lnTo>
                  <a:lnTo>
                    <a:pt x="37174" y="22049"/>
                  </a:lnTo>
                  <a:lnTo>
                    <a:pt x="37161" y="22207"/>
                  </a:lnTo>
                  <a:lnTo>
                    <a:pt x="37148" y="22378"/>
                  </a:lnTo>
                  <a:lnTo>
                    <a:pt x="37161" y="22628"/>
                  </a:lnTo>
                  <a:lnTo>
                    <a:pt x="37200" y="22852"/>
                  </a:lnTo>
                  <a:lnTo>
                    <a:pt x="37266" y="23089"/>
                  </a:lnTo>
                  <a:lnTo>
                    <a:pt x="37345" y="23300"/>
                  </a:lnTo>
                  <a:lnTo>
                    <a:pt x="37437" y="23510"/>
                  </a:lnTo>
                  <a:lnTo>
                    <a:pt x="37556" y="23708"/>
                  </a:lnTo>
                  <a:lnTo>
                    <a:pt x="37700" y="23892"/>
                  </a:lnTo>
                  <a:lnTo>
                    <a:pt x="37845" y="24063"/>
                  </a:lnTo>
                  <a:lnTo>
                    <a:pt x="38016" y="24208"/>
                  </a:lnTo>
                  <a:lnTo>
                    <a:pt x="38201" y="24353"/>
                  </a:lnTo>
                  <a:lnTo>
                    <a:pt x="38398" y="24471"/>
                  </a:lnTo>
                  <a:lnTo>
                    <a:pt x="38609" y="24576"/>
                  </a:lnTo>
                  <a:lnTo>
                    <a:pt x="38819" y="24655"/>
                  </a:lnTo>
                  <a:lnTo>
                    <a:pt x="39056" y="24708"/>
                  </a:lnTo>
                  <a:lnTo>
                    <a:pt x="39293" y="24748"/>
                  </a:lnTo>
                  <a:lnTo>
                    <a:pt x="39530" y="24761"/>
                  </a:lnTo>
                  <a:lnTo>
                    <a:pt x="39780" y="24748"/>
                  </a:lnTo>
                  <a:lnTo>
                    <a:pt x="40004" y="24708"/>
                  </a:lnTo>
                  <a:lnTo>
                    <a:pt x="40241" y="24655"/>
                  </a:lnTo>
                  <a:lnTo>
                    <a:pt x="40452" y="24576"/>
                  </a:lnTo>
                  <a:lnTo>
                    <a:pt x="40662" y="24471"/>
                  </a:lnTo>
                  <a:lnTo>
                    <a:pt x="40860" y="24353"/>
                  </a:lnTo>
                  <a:lnTo>
                    <a:pt x="41044" y="24208"/>
                  </a:lnTo>
                  <a:lnTo>
                    <a:pt x="41215" y="24063"/>
                  </a:lnTo>
                  <a:lnTo>
                    <a:pt x="41360" y="23892"/>
                  </a:lnTo>
                  <a:lnTo>
                    <a:pt x="41505" y="23708"/>
                  </a:lnTo>
                  <a:lnTo>
                    <a:pt x="41623" y="23510"/>
                  </a:lnTo>
                  <a:lnTo>
                    <a:pt x="41728" y="23300"/>
                  </a:lnTo>
                  <a:lnTo>
                    <a:pt x="41807" y="23089"/>
                  </a:lnTo>
                  <a:lnTo>
                    <a:pt x="41860" y="22852"/>
                  </a:lnTo>
                  <a:lnTo>
                    <a:pt x="41900" y="22628"/>
                  </a:lnTo>
                  <a:lnTo>
                    <a:pt x="41913" y="22378"/>
                  </a:lnTo>
                  <a:lnTo>
                    <a:pt x="41900" y="22141"/>
                  </a:lnTo>
                  <a:lnTo>
                    <a:pt x="41860" y="21904"/>
                  </a:lnTo>
                  <a:lnTo>
                    <a:pt x="41807" y="21667"/>
                  </a:lnTo>
                  <a:lnTo>
                    <a:pt x="41728" y="21457"/>
                  </a:lnTo>
                  <a:lnTo>
                    <a:pt x="41623" y="21246"/>
                  </a:lnTo>
                  <a:lnTo>
                    <a:pt x="41505" y="21049"/>
                  </a:lnTo>
                  <a:lnTo>
                    <a:pt x="41360" y="20864"/>
                  </a:lnTo>
                  <a:lnTo>
                    <a:pt x="41215" y="20693"/>
                  </a:lnTo>
                  <a:lnTo>
                    <a:pt x="41044" y="20548"/>
                  </a:lnTo>
                  <a:lnTo>
                    <a:pt x="40860" y="20404"/>
                  </a:lnTo>
                  <a:lnTo>
                    <a:pt x="40662" y="20285"/>
                  </a:lnTo>
                  <a:lnTo>
                    <a:pt x="40452" y="20193"/>
                  </a:lnTo>
                  <a:lnTo>
                    <a:pt x="40241" y="20114"/>
                  </a:lnTo>
                  <a:lnTo>
                    <a:pt x="40004" y="20048"/>
                  </a:lnTo>
                  <a:lnTo>
                    <a:pt x="39780" y="20009"/>
                  </a:lnTo>
                  <a:lnTo>
                    <a:pt x="39530" y="19996"/>
                  </a:lnTo>
                  <a:lnTo>
                    <a:pt x="39372" y="20009"/>
                  </a:lnTo>
                  <a:lnTo>
                    <a:pt x="39214" y="20022"/>
                  </a:lnTo>
                  <a:lnTo>
                    <a:pt x="39056" y="20048"/>
                  </a:lnTo>
                  <a:lnTo>
                    <a:pt x="38912" y="20088"/>
                  </a:lnTo>
                  <a:lnTo>
                    <a:pt x="38767" y="20127"/>
                  </a:lnTo>
                  <a:lnTo>
                    <a:pt x="38622" y="20180"/>
                  </a:lnTo>
                  <a:lnTo>
                    <a:pt x="38477" y="20246"/>
                  </a:lnTo>
                  <a:lnTo>
                    <a:pt x="38345" y="20311"/>
                  </a:lnTo>
                  <a:lnTo>
                    <a:pt x="30763" y="12729"/>
                  </a:lnTo>
                  <a:lnTo>
                    <a:pt x="1185" y="12729"/>
                  </a:lnTo>
                  <a:lnTo>
                    <a:pt x="1185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802;p24">
              <a:extLst>
                <a:ext uri="{FF2B5EF4-FFF2-40B4-BE49-F238E27FC236}">
                  <a16:creationId xmlns:a16="http://schemas.microsoft.com/office/drawing/2014/main" id="{1D1CD7B1-E3A9-EB37-0511-FC234B718D92}"/>
                </a:ext>
              </a:extLst>
            </p:cNvPr>
            <p:cNvSpPr/>
            <p:nvPr/>
          </p:nvSpPr>
          <p:spPr>
            <a:xfrm>
              <a:off x="4481975" y="1997075"/>
              <a:ext cx="863225" cy="642425"/>
            </a:xfrm>
            <a:custGeom>
              <a:avLst/>
              <a:gdLst/>
              <a:ahLst/>
              <a:cxnLst/>
              <a:rect l="l" t="t" r="r" b="b"/>
              <a:pathLst>
                <a:path w="34529" h="25697" extrusionOk="0">
                  <a:moveTo>
                    <a:pt x="32146" y="22116"/>
                  </a:moveTo>
                  <a:lnTo>
                    <a:pt x="32278" y="22129"/>
                  </a:lnTo>
                  <a:lnTo>
                    <a:pt x="32396" y="22142"/>
                  </a:lnTo>
                  <a:lnTo>
                    <a:pt x="32501" y="22168"/>
                  </a:lnTo>
                  <a:lnTo>
                    <a:pt x="32620" y="22208"/>
                  </a:lnTo>
                  <a:lnTo>
                    <a:pt x="32725" y="22260"/>
                  </a:lnTo>
                  <a:lnTo>
                    <a:pt x="32817" y="22326"/>
                  </a:lnTo>
                  <a:lnTo>
                    <a:pt x="32910" y="22392"/>
                  </a:lnTo>
                  <a:lnTo>
                    <a:pt x="33002" y="22471"/>
                  </a:lnTo>
                  <a:lnTo>
                    <a:pt x="33068" y="22550"/>
                  </a:lnTo>
                  <a:lnTo>
                    <a:pt x="33146" y="22642"/>
                  </a:lnTo>
                  <a:lnTo>
                    <a:pt x="33199" y="22748"/>
                  </a:lnTo>
                  <a:lnTo>
                    <a:pt x="33252" y="22853"/>
                  </a:lnTo>
                  <a:lnTo>
                    <a:pt x="33291" y="22958"/>
                  </a:lnTo>
                  <a:lnTo>
                    <a:pt x="33318" y="23077"/>
                  </a:lnTo>
                  <a:lnTo>
                    <a:pt x="33344" y="23195"/>
                  </a:lnTo>
                  <a:lnTo>
                    <a:pt x="33344" y="23314"/>
                  </a:lnTo>
                  <a:lnTo>
                    <a:pt x="33344" y="23432"/>
                  </a:lnTo>
                  <a:lnTo>
                    <a:pt x="33318" y="23551"/>
                  </a:lnTo>
                  <a:lnTo>
                    <a:pt x="33291" y="23669"/>
                  </a:lnTo>
                  <a:lnTo>
                    <a:pt x="33252" y="23774"/>
                  </a:lnTo>
                  <a:lnTo>
                    <a:pt x="33199" y="23880"/>
                  </a:lnTo>
                  <a:lnTo>
                    <a:pt x="33146" y="23985"/>
                  </a:lnTo>
                  <a:lnTo>
                    <a:pt x="33068" y="24077"/>
                  </a:lnTo>
                  <a:lnTo>
                    <a:pt x="33002" y="24156"/>
                  </a:lnTo>
                  <a:lnTo>
                    <a:pt x="32910" y="24235"/>
                  </a:lnTo>
                  <a:lnTo>
                    <a:pt x="32817" y="24301"/>
                  </a:lnTo>
                  <a:lnTo>
                    <a:pt x="32725" y="24367"/>
                  </a:lnTo>
                  <a:lnTo>
                    <a:pt x="32620" y="24419"/>
                  </a:lnTo>
                  <a:lnTo>
                    <a:pt x="32501" y="24459"/>
                  </a:lnTo>
                  <a:lnTo>
                    <a:pt x="32396" y="24485"/>
                  </a:lnTo>
                  <a:lnTo>
                    <a:pt x="32278" y="24511"/>
                  </a:lnTo>
                  <a:lnTo>
                    <a:pt x="32028" y="24511"/>
                  </a:lnTo>
                  <a:lnTo>
                    <a:pt x="31896" y="24485"/>
                  </a:lnTo>
                  <a:lnTo>
                    <a:pt x="31777" y="24459"/>
                  </a:lnTo>
                  <a:lnTo>
                    <a:pt x="31672" y="24406"/>
                  </a:lnTo>
                  <a:lnTo>
                    <a:pt x="31567" y="24353"/>
                  </a:lnTo>
                  <a:lnTo>
                    <a:pt x="31462" y="24288"/>
                  </a:lnTo>
                  <a:lnTo>
                    <a:pt x="31369" y="24222"/>
                  </a:lnTo>
                  <a:lnTo>
                    <a:pt x="31277" y="24130"/>
                  </a:lnTo>
                  <a:lnTo>
                    <a:pt x="31409" y="24130"/>
                  </a:lnTo>
                  <a:lnTo>
                    <a:pt x="31409" y="22958"/>
                  </a:lnTo>
                  <a:lnTo>
                    <a:pt x="31001" y="22958"/>
                  </a:lnTo>
                  <a:lnTo>
                    <a:pt x="31080" y="22774"/>
                  </a:lnTo>
                  <a:lnTo>
                    <a:pt x="31172" y="22616"/>
                  </a:lnTo>
                  <a:lnTo>
                    <a:pt x="31290" y="22471"/>
                  </a:lnTo>
                  <a:lnTo>
                    <a:pt x="31435" y="22353"/>
                  </a:lnTo>
                  <a:lnTo>
                    <a:pt x="31593" y="22260"/>
                  </a:lnTo>
                  <a:lnTo>
                    <a:pt x="31764" y="22182"/>
                  </a:lnTo>
                  <a:lnTo>
                    <a:pt x="31949" y="22129"/>
                  </a:lnTo>
                  <a:lnTo>
                    <a:pt x="32054" y="22116"/>
                  </a:lnTo>
                  <a:close/>
                  <a:moveTo>
                    <a:pt x="1" y="1"/>
                  </a:moveTo>
                  <a:lnTo>
                    <a:pt x="1" y="1186"/>
                  </a:lnTo>
                  <a:lnTo>
                    <a:pt x="15494" y="1186"/>
                  </a:lnTo>
                  <a:lnTo>
                    <a:pt x="15494" y="24130"/>
                  </a:lnTo>
                  <a:lnTo>
                    <a:pt x="29921" y="24130"/>
                  </a:lnTo>
                  <a:lnTo>
                    <a:pt x="29987" y="24301"/>
                  </a:lnTo>
                  <a:lnTo>
                    <a:pt x="30066" y="24459"/>
                  </a:lnTo>
                  <a:lnTo>
                    <a:pt x="30158" y="24617"/>
                  </a:lnTo>
                  <a:lnTo>
                    <a:pt x="30264" y="24762"/>
                  </a:lnTo>
                  <a:lnTo>
                    <a:pt x="30382" y="24893"/>
                  </a:lnTo>
                  <a:lnTo>
                    <a:pt x="30501" y="25025"/>
                  </a:lnTo>
                  <a:lnTo>
                    <a:pt x="30632" y="25143"/>
                  </a:lnTo>
                  <a:lnTo>
                    <a:pt x="30777" y="25249"/>
                  </a:lnTo>
                  <a:lnTo>
                    <a:pt x="30922" y="25354"/>
                  </a:lnTo>
                  <a:lnTo>
                    <a:pt x="31080" y="25446"/>
                  </a:lnTo>
                  <a:lnTo>
                    <a:pt x="31251" y="25512"/>
                  </a:lnTo>
                  <a:lnTo>
                    <a:pt x="31422" y="25578"/>
                  </a:lnTo>
                  <a:lnTo>
                    <a:pt x="31593" y="25630"/>
                  </a:lnTo>
                  <a:lnTo>
                    <a:pt x="31777" y="25670"/>
                  </a:lnTo>
                  <a:lnTo>
                    <a:pt x="31962" y="25683"/>
                  </a:lnTo>
                  <a:lnTo>
                    <a:pt x="32146" y="25696"/>
                  </a:lnTo>
                  <a:lnTo>
                    <a:pt x="32396" y="25683"/>
                  </a:lnTo>
                  <a:lnTo>
                    <a:pt x="32633" y="25644"/>
                  </a:lnTo>
                  <a:lnTo>
                    <a:pt x="32857" y="25591"/>
                  </a:lnTo>
                  <a:lnTo>
                    <a:pt x="33068" y="25512"/>
                  </a:lnTo>
                  <a:lnTo>
                    <a:pt x="33278" y="25407"/>
                  </a:lnTo>
                  <a:lnTo>
                    <a:pt x="33476" y="25288"/>
                  </a:lnTo>
                  <a:lnTo>
                    <a:pt x="33660" y="25143"/>
                  </a:lnTo>
                  <a:lnTo>
                    <a:pt x="33831" y="24999"/>
                  </a:lnTo>
                  <a:lnTo>
                    <a:pt x="33989" y="24827"/>
                  </a:lnTo>
                  <a:lnTo>
                    <a:pt x="34121" y="24643"/>
                  </a:lnTo>
                  <a:lnTo>
                    <a:pt x="34239" y="24446"/>
                  </a:lnTo>
                  <a:lnTo>
                    <a:pt x="34344" y="24235"/>
                  </a:lnTo>
                  <a:lnTo>
                    <a:pt x="34423" y="24024"/>
                  </a:lnTo>
                  <a:lnTo>
                    <a:pt x="34476" y="23787"/>
                  </a:lnTo>
                  <a:lnTo>
                    <a:pt x="34515" y="23551"/>
                  </a:lnTo>
                  <a:lnTo>
                    <a:pt x="34529" y="23314"/>
                  </a:lnTo>
                  <a:lnTo>
                    <a:pt x="34515" y="23077"/>
                  </a:lnTo>
                  <a:lnTo>
                    <a:pt x="34476" y="22840"/>
                  </a:lnTo>
                  <a:lnTo>
                    <a:pt x="34423" y="22603"/>
                  </a:lnTo>
                  <a:lnTo>
                    <a:pt x="34344" y="22392"/>
                  </a:lnTo>
                  <a:lnTo>
                    <a:pt x="34239" y="22182"/>
                  </a:lnTo>
                  <a:lnTo>
                    <a:pt x="34121" y="21984"/>
                  </a:lnTo>
                  <a:lnTo>
                    <a:pt x="33989" y="21800"/>
                  </a:lnTo>
                  <a:lnTo>
                    <a:pt x="33831" y="21629"/>
                  </a:lnTo>
                  <a:lnTo>
                    <a:pt x="33660" y="21484"/>
                  </a:lnTo>
                  <a:lnTo>
                    <a:pt x="33476" y="21339"/>
                  </a:lnTo>
                  <a:lnTo>
                    <a:pt x="33278" y="21221"/>
                  </a:lnTo>
                  <a:lnTo>
                    <a:pt x="33068" y="21128"/>
                  </a:lnTo>
                  <a:lnTo>
                    <a:pt x="32857" y="21036"/>
                  </a:lnTo>
                  <a:lnTo>
                    <a:pt x="32633" y="20984"/>
                  </a:lnTo>
                  <a:lnTo>
                    <a:pt x="32396" y="20944"/>
                  </a:lnTo>
                  <a:lnTo>
                    <a:pt x="32146" y="20931"/>
                  </a:lnTo>
                  <a:lnTo>
                    <a:pt x="31922" y="20944"/>
                  </a:lnTo>
                  <a:lnTo>
                    <a:pt x="31712" y="20970"/>
                  </a:lnTo>
                  <a:lnTo>
                    <a:pt x="31501" y="21023"/>
                  </a:lnTo>
                  <a:lnTo>
                    <a:pt x="31304" y="21089"/>
                  </a:lnTo>
                  <a:lnTo>
                    <a:pt x="31106" y="21168"/>
                  </a:lnTo>
                  <a:lnTo>
                    <a:pt x="30922" y="21273"/>
                  </a:lnTo>
                  <a:lnTo>
                    <a:pt x="30751" y="21392"/>
                  </a:lnTo>
                  <a:lnTo>
                    <a:pt x="30593" y="21523"/>
                  </a:lnTo>
                  <a:lnTo>
                    <a:pt x="30448" y="21655"/>
                  </a:lnTo>
                  <a:lnTo>
                    <a:pt x="30303" y="21813"/>
                  </a:lnTo>
                  <a:lnTo>
                    <a:pt x="30185" y="21984"/>
                  </a:lnTo>
                  <a:lnTo>
                    <a:pt x="30066" y="22155"/>
                  </a:lnTo>
                  <a:lnTo>
                    <a:pt x="29974" y="22339"/>
                  </a:lnTo>
                  <a:lnTo>
                    <a:pt x="29895" y="22537"/>
                  </a:lnTo>
                  <a:lnTo>
                    <a:pt x="29842" y="22748"/>
                  </a:lnTo>
                  <a:lnTo>
                    <a:pt x="29803" y="22958"/>
                  </a:lnTo>
                  <a:lnTo>
                    <a:pt x="16679" y="22958"/>
                  </a:lnTo>
                  <a:lnTo>
                    <a:pt x="1667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803;p24">
              <a:extLst>
                <a:ext uri="{FF2B5EF4-FFF2-40B4-BE49-F238E27FC236}">
                  <a16:creationId xmlns:a16="http://schemas.microsoft.com/office/drawing/2014/main" id="{9EEBDB44-BA26-A91B-C1D5-67F49A38BED3}"/>
                </a:ext>
              </a:extLst>
            </p:cNvPr>
            <p:cNvSpPr/>
            <p:nvPr/>
          </p:nvSpPr>
          <p:spPr>
            <a:xfrm>
              <a:off x="5823350" y="1374775"/>
              <a:ext cx="554850" cy="548300"/>
            </a:xfrm>
            <a:custGeom>
              <a:avLst/>
              <a:gdLst/>
              <a:ahLst/>
              <a:cxnLst/>
              <a:rect l="l" t="t" r="r" b="b"/>
              <a:pathLst>
                <a:path w="22194" h="21932" extrusionOk="0">
                  <a:moveTo>
                    <a:pt x="2383" y="1186"/>
                  </a:moveTo>
                  <a:lnTo>
                    <a:pt x="2501" y="1199"/>
                  </a:lnTo>
                  <a:lnTo>
                    <a:pt x="2620" y="1212"/>
                  </a:lnTo>
                  <a:lnTo>
                    <a:pt x="2738" y="1238"/>
                  </a:lnTo>
                  <a:lnTo>
                    <a:pt x="2844" y="1278"/>
                  </a:lnTo>
                  <a:lnTo>
                    <a:pt x="2949" y="1330"/>
                  </a:lnTo>
                  <a:lnTo>
                    <a:pt x="3054" y="1396"/>
                  </a:lnTo>
                  <a:lnTo>
                    <a:pt x="3146" y="1462"/>
                  </a:lnTo>
                  <a:lnTo>
                    <a:pt x="3225" y="1541"/>
                  </a:lnTo>
                  <a:lnTo>
                    <a:pt x="3304" y="1620"/>
                  </a:lnTo>
                  <a:lnTo>
                    <a:pt x="3383" y="1712"/>
                  </a:lnTo>
                  <a:lnTo>
                    <a:pt x="3436" y="1817"/>
                  </a:lnTo>
                  <a:lnTo>
                    <a:pt x="3489" y="1923"/>
                  </a:lnTo>
                  <a:lnTo>
                    <a:pt x="3528" y="2028"/>
                  </a:lnTo>
                  <a:lnTo>
                    <a:pt x="3554" y="2146"/>
                  </a:lnTo>
                  <a:lnTo>
                    <a:pt x="3581" y="2265"/>
                  </a:lnTo>
                  <a:lnTo>
                    <a:pt x="3581" y="2383"/>
                  </a:lnTo>
                  <a:lnTo>
                    <a:pt x="3581" y="2502"/>
                  </a:lnTo>
                  <a:lnTo>
                    <a:pt x="3554" y="2620"/>
                  </a:lnTo>
                  <a:lnTo>
                    <a:pt x="3528" y="2739"/>
                  </a:lnTo>
                  <a:lnTo>
                    <a:pt x="3489" y="2857"/>
                  </a:lnTo>
                  <a:lnTo>
                    <a:pt x="3436" y="2949"/>
                  </a:lnTo>
                  <a:lnTo>
                    <a:pt x="3383" y="3055"/>
                  </a:lnTo>
                  <a:lnTo>
                    <a:pt x="3304" y="3147"/>
                  </a:lnTo>
                  <a:lnTo>
                    <a:pt x="3225" y="3226"/>
                  </a:lnTo>
                  <a:lnTo>
                    <a:pt x="3146" y="3305"/>
                  </a:lnTo>
                  <a:lnTo>
                    <a:pt x="3054" y="3384"/>
                  </a:lnTo>
                  <a:lnTo>
                    <a:pt x="2949" y="3436"/>
                  </a:lnTo>
                  <a:lnTo>
                    <a:pt x="2844" y="3489"/>
                  </a:lnTo>
                  <a:lnTo>
                    <a:pt x="2738" y="3529"/>
                  </a:lnTo>
                  <a:lnTo>
                    <a:pt x="2620" y="3555"/>
                  </a:lnTo>
                  <a:lnTo>
                    <a:pt x="2501" y="3581"/>
                  </a:lnTo>
                  <a:lnTo>
                    <a:pt x="2264" y="3581"/>
                  </a:lnTo>
                  <a:lnTo>
                    <a:pt x="2146" y="3555"/>
                  </a:lnTo>
                  <a:lnTo>
                    <a:pt x="2027" y="3529"/>
                  </a:lnTo>
                  <a:lnTo>
                    <a:pt x="1922" y="3489"/>
                  </a:lnTo>
                  <a:lnTo>
                    <a:pt x="1817" y="3436"/>
                  </a:lnTo>
                  <a:lnTo>
                    <a:pt x="1711" y="3384"/>
                  </a:lnTo>
                  <a:lnTo>
                    <a:pt x="1619" y="3305"/>
                  </a:lnTo>
                  <a:lnTo>
                    <a:pt x="1540" y="3226"/>
                  </a:lnTo>
                  <a:lnTo>
                    <a:pt x="1461" y="3147"/>
                  </a:lnTo>
                  <a:lnTo>
                    <a:pt x="1396" y="3055"/>
                  </a:lnTo>
                  <a:lnTo>
                    <a:pt x="1330" y="2949"/>
                  </a:lnTo>
                  <a:lnTo>
                    <a:pt x="1277" y="2857"/>
                  </a:lnTo>
                  <a:lnTo>
                    <a:pt x="1238" y="2739"/>
                  </a:lnTo>
                  <a:lnTo>
                    <a:pt x="1211" y="2620"/>
                  </a:lnTo>
                  <a:lnTo>
                    <a:pt x="1198" y="2502"/>
                  </a:lnTo>
                  <a:lnTo>
                    <a:pt x="1185" y="2383"/>
                  </a:lnTo>
                  <a:lnTo>
                    <a:pt x="1198" y="2265"/>
                  </a:lnTo>
                  <a:lnTo>
                    <a:pt x="1211" y="2146"/>
                  </a:lnTo>
                  <a:lnTo>
                    <a:pt x="1238" y="2028"/>
                  </a:lnTo>
                  <a:lnTo>
                    <a:pt x="1277" y="1923"/>
                  </a:lnTo>
                  <a:lnTo>
                    <a:pt x="1330" y="1817"/>
                  </a:lnTo>
                  <a:lnTo>
                    <a:pt x="1396" y="1712"/>
                  </a:lnTo>
                  <a:lnTo>
                    <a:pt x="1461" y="1620"/>
                  </a:lnTo>
                  <a:lnTo>
                    <a:pt x="1540" y="1541"/>
                  </a:lnTo>
                  <a:lnTo>
                    <a:pt x="1619" y="1462"/>
                  </a:lnTo>
                  <a:lnTo>
                    <a:pt x="1711" y="1396"/>
                  </a:lnTo>
                  <a:lnTo>
                    <a:pt x="1817" y="1330"/>
                  </a:lnTo>
                  <a:lnTo>
                    <a:pt x="1922" y="1278"/>
                  </a:lnTo>
                  <a:lnTo>
                    <a:pt x="2027" y="1238"/>
                  </a:lnTo>
                  <a:lnTo>
                    <a:pt x="2146" y="1212"/>
                  </a:lnTo>
                  <a:lnTo>
                    <a:pt x="2264" y="1199"/>
                  </a:lnTo>
                  <a:lnTo>
                    <a:pt x="2383" y="1186"/>
                  </a:lnTo>
                  <a:close/>
                  <a:moveTo>
                    <a:pt x="19930" y="18351"/>
                  </a:moveTo>
                  <a:lnTo>
                    <a:pt x="20048" y="18377"/>
                  </a:lnTo>
                  <a:lnTo>
                    <a:pt x="20167" y="18403"/>
                  </a:lnTo>
                  <a:lnTo>
                    <a:pt x="20272" y="18443"/>
                  </a:lnTo>
                  <a:lnTo>
                    <a:pt x="20377" y="18496"/>
                  </a:lnTo>
                  <a:lnTo>
                    <a:pt x="20483" y="18561"/>
                  </a:lnTo>
                  <a:lnTo>
                    <a:pt x="20575" y="18627"/>
                  </a:lnTo>
                  <a:lnTo>
                    <a:pt x="20654" y="18706"/>
                  </a:lnTo>
                  <a:lnTo>
                    <a:pt x="20733" y="18785"/>
                  </a:lnTo>
                  <a:lnTo>
                    <a:pt x="20799" y="18877"/>
                  </a:lnTo>
                  <a:lnTo>
                    <a:pt x="20864" y="18983"/>
                  </a:lnTo>
                  <a:lnTo>
                    <a:pt x="20917" y="19088"/>
                  </a:lnTo>
                  <a:lnTo>
                    <a:pt x="20956" y="19193"/>
                  </a:lnTo>
                  <a:lnTo>
                    <a:pt x="20983" y="19312"/>
                  </a:lnTo>
                  <a:lnTo>
                    <a:pt x="20996" y="19430"/>
                  </a:lnTo>
                  <a:lnTo>
                    <a:pt x="21009" y="19549"/>
                  </a:lnTo>
                  <a:lnTo>
                    <a:pt x="20996" y="19667"/>
                  </a:lnTo>
                  <a:lnTo>
                    <a:pt x="20983" y="19786"/>
                  </a:lnTo>
                  <a:lnTo>
                    <a:pt x="20956" y="19904"/>
                  </a:lnTo>
                  <a:lnTo>
                    <a:pt x="20917" y="20009"/>
                  </a:lnTo>
                  <a:lnTo>
                    <a:pt x="20864" y="20115"/>
                  </a:lnTo>
                  <a:lnTo>
                    <a:pt x="20799" y="20220"/>
                  </a:lnTo>
                  <a:lnTo>
                    <a:pt x="20733" y="20312"/>
                  </a:lnTo>
                  <a:lnTo>
                    <a:pt x="20654" y="20391"/>
                  </a:lnTo>
                  <a:lnTo>
                    <a:pt x="20575" y="20470"/>
                  </a:lnTo>
                  <a:lnTo>
                    <a:pt x="20483" y="20536"/>
                  </a:lnTo>
                  <a:lnTo>
                    <a:pt x="20377" y="20602"/>
                  </a:lnTo>
                  <a:lnTo>
                    <a:pt x="20272" y="20654"/>
                  </a:lnTo>
                  <a:lnTo>
                    <a:pt x="20167" y="20694"/>
                  </a:lnTo>
                  <a:lnTo>
                    <a:pt x="20048" y="20720"/>
                  </a:lnTo>
                  <a:lnTo>
                    <a:pt x="19930" y="20733"/>
                  </a:lnTo>
                  <a:lnTo>
                    <a:pt x="19811" y="20746"/>
                  </a:lnTo>
                  <a:lnTo>
                    <a:pt x="19693" y="20733"/>
                  </a:lnTo>
                  <a:lnTo>
                    <a:pt x="19574" y="20720"/>
                  </a:lnTo>
                  <a:lnTo>
                    <a:pt x="19456" y="20694"/>
                  </a:lnTo>
                  <a:lnTo>
                    <a:pt x="19337" y="20654"/>
                  </a:lnTo>
                  <a:lnTo>
                    <a:pt x="19245" y="20602"/>
                  </a:lnTo>
                  <a:lnTo>
                    <a:pt x="19140" y="20536"/>
                  </a:lnTo>
                  <a:lnTo>
                    <a:pt x="19048" y="20470"/>
                  </a:lnTo>
                  <a:lnTo>
                    <a:pt x="18969" y="20391"/>
                  </a:lnTo>
                  <a:lnTo>
                    <a:pt x="18890" y="20312"/>
                  </a:lnTo>
                  <a:lnTo>
                    <a:pt x="18811" y="20220"/>
                  </a:lnTo>
                  <a:lnTo>
                    <a:pt x="18758" y="20115"/>
                  </a:lnTo>
                  <a:lnTo>
                    <a:pt x="18706" y="20009"/>
                  </a:lnTo>
                  <a:lnTo>
                    <a:pt x="18666" y="19904"/>
                  </a:lnTo>
                  <a:lnTo>
                    <a:pt x="18640" y="19786"/>
                  </a:lnTo>
                  <a:lnTo>
                    <a:pt x="18613" y="19667"/>
                  </a:lnTo>
                  <a:lnTo>
                    <a:pt x="18613" y="19549"/>
                  </a:lnTo>
                  <a:lnTo>
                    <a:pt x="18613" y="19430"/>
                  </a:lnTo>
                  <a:lnTo>
                    <a:pt x="18640" y="19312"/>
                  </a:lnTo>
                  <a:lnTo>
                    <a:pt x="18666" y="19193"/>
                  </a:lnTo>
                  <a:lnTo>
                    <a:pt x="18706" y="19088"/>
                  </a:lnTo>
                  <a:lnTo>
                    <a:pt x="18758" y="18983"/>
                  </a:lnTo>
                  <a:lnTo>
                    <a:pt x="18811" y="18877"/>
                  </a:lnTo>
                  <a:lnTo>
                    <a:pt x="18890" y="18785"/>
                  </a:lnTo>
                  <a:lnTo>
                    <a:pt x="18969" y="18706"/>
                  </a:lnTo>
                  <a:lnTo>
                    <a:pt x="19048" y="18627"/>
                  </a:lnTo>
                  <a:lnTo>
                    <a:pt x="19140" y="18561"/>
                  </a:lnTo>
                  <a:lnTo>
                    <a:pt x="19245" y="18496"/>
                  </a:lnTo>
                  <a:lnTo>
                    <a:pt x="19337" y="18443"/>
                  </a:lnTo>
                  <a:lnTo>
                    <a:pt x="19456" y="18403"/>
                  </a:lnTo>
                  <a:lnTo>
                    <a:pt x="19574" y="18377"/>
                  </a:lnTo>
                  <a:lnTo>
                    <a:pt x="19693" y="18351"/>
                  </a:lnTo>
                  <a:close/>
                  <a:moveTo>
                    <a:pt x="2383" y="1"/>
                  </a:moveTo>
                  <a:lnTo>
                    <a:pt x="2146" y="14"/>
                  </a:lnTo>
                  <a:lnTo>
                    <a:pt x="1909" y="53"/>
                  </a:lnTo>
                  <a:lnTo>
                    <a:pt x="1672" y="119"/>
                  </a:lnTo>
                  <a:lnTo>
                    <a:pt x="1461" y="198"/>
                  </a:lnTo>
                  <a:lnTo>
                    <a:pt x="1251" y="290"/>
                  </a:lnTo>
                  <a:lnTo>
                    <a:pt x="1053" y="409"/>
                  </a:lnTo>
                  <a:lnTo>
                    <a:pt x="869" y="554"/>
                  </a:lnTo>
                  <a:lnTo>
                    <a:pt x="698" y="698"/>
                  </a:lnTo>
                  <a:lnTo>
                    <a:pt x="553" y="870"/>
                  </a:lnTo>
                  <a:lnTo>
                    <a:pt x="408" y="1054"/>
                  </a:lnTo>
                  <a:lnTo>
                    <a:pt x="290" y="1251"/>
                  </a:lnTo>
                  <a:lnTo>
                    <a:pt x="198" y="1462"/>
                  </a:lnTo>
                  <a:lnTo>
                    <a:pt x="119" y="1673"/>
                  </a:lnTo>
                  <a:lnTo>
                    <a:pt x="53" y="1909"/>
                  </a:lnTo>
                  <a:lnTo>
                    <a:pt x="13" y="2146"/>
                  </a:lnTo>
                  <a:lnTo>
                    <a:pt x="0" y="2383"/>
                  </a:lnTo>
                  <a:lnTo>
                    <a:pt x="13" y="2633"/>
                  </a:lnTo>
                  <a:lnTo>
                    <a:pt x="53" y="2870"/>
                  </a:lnTo>
                  <a:lnTo>
                    <a:pt x="119" y="3094"/>
                  </a:lnTo>
                  <a:lnTo>
                    <a:pt x="198" y="3305"/>
                  </a:lnTo>
                  <a:lnTo>
                    <a:pt x="290" y="3515"/>
                  </a:lnTo>
                  <a:lnTo>
                    <a:pt x="408" y="3713"/>
                  </a:lnTo>
                  <a:lnTo>
                    <a:pt x="553" y="3897"/>
                  </a:lnTo>
                  <a:lnTo>
                    <a:pt x="698" y="4068"/>
                  </a:lnTo>
                  <a:lnTo>
                    <a:pt x="869" y="4226"/>
                  </a:lnTo>
                  <a:lnTo>
                    <a:pt x="1053" y="4358"/>
                  </a:lnTo>
                  <a:lnTo>
                    <a:pt x="1251" y="4476"/>
                  </a:lnTo>
                  <a:lnTo>
                    <a:pt x="1461" y="4582"/>
                  </a:lnTo>
                  <a:lnTo>
                    <a:pt x="1672" y="4661"/>
                  </a:lnTo>
                  <a:lnTo>
                    <a:pt x="1909" y="4713"/>
                  </a:lnTo>
                  <a:lnTo>
                    <a:pt x="2146" y="4753"/>
                  </a:lnTo>
                  <a:lnTo>
                    <a:pt x="2383" y="4766"/>
                  </a:lnTo>
                  <a:lnTo>
                    <a:pt x="2554" y="4753"/>
                  </a:lnTo>
                  <a:lnTo>
                    <a:pt x="2725" y="4740"/>
                  </a:lnTo>
                  <a:lnTo>
                    <a:pt x="2883" y="4713"/>
                  </a:lnTo>
                  <a:lnTo>
                    <a:pt x="3041" y="4674"/>
                  </a:lnTo>
                  <a:lnTo>
                    <a:pt x="3199" y="4621"/>
                  </a:lnTo>
                  <a:lnTo>
                    <a:pt x="3344" y="4555"/>
                  </a:lnTo>
                  <a:lnTo>
                    <a:pt x="3489" y="4490"/>
                  </a:lnTo>
                  <a:lnTo>
                    <a:pt x="3633" y="4411"/>
                  </a:lnTo>
                  <a:lnTo>
                    <a:pt x="17692" y="18469"/>
                  </a:lnTo>
                  <a:lnTo>
                    <a:pt x="17626" y="18588"/>
                  </a:lnTo>
                  <a:lnTo>
                    <a:pt x="17573" y="18719"/>
                  </a:lnTo>
                  <a:lnTo>
                    <a:pt x="17534" y="18851"/>
                  </a:lnTo>
                  <a:lnTo>
                    <a:pt x="17494" y="18983"/>
                  </a:lnTo>
                  <a:lnTo>
                    <a:pt x="17468" y="19127"/>
                  </a:lnTo>
                  <a:lnTo>
                    <a:pt x="17442" y="19259"/>
                  </a:lnTo>
                  <a:lnTo>
                    <a:pt x="17442" y="19404"/>
                  </a:lnTo>
                  <a:lnTo>
                    <a:pt x="17429" y="19549"/>
                  </a:lnTo>
                  <a:lnTo>
                    <a:pt x="17442" y="19786"/>
                  </a:lnTo>
                  <a:lnTo>
                    <a:pt x="17481" y="20022"/>
                  </a:lnTo>
                  <a:lnTo>
                    <a:pt x="17534" y="20259"/>
                  </a:lnTo>
                  <a:lnTo>
                    <a:pt x="17613" y="20470"/>
                  </a:lnTo>
                  <a:lnTo>
                    <a:pt x="17718" y="20681"/>
                  </a:lnTo>
                  <a:lnTo>
                    <a:pt x="17837" y="20878"/>
                  </a:lnTo>
                  <a:lnTo>
                    <a:pt x="17968" y="21062"/>
                  </a:lnTo>
                  <a:lnTo>
                    <a:pt x="18126" y="21234"/>
                  </a:lnTo>
                  <a:lnTo>
                    <a:pt x="18297" y="21378"/>
                  </a:lnTo>
                  <a:lnTo>
                    <a:pt x="18482" y="21523"/>
                  </a:lnTo>
                  <a:lnTo>
                    <a:pt x="18679" y="21642"/>
                  </a:lnTo>
                  <a:lnTo>
                    <a:pt x="18890" y="21734"/>
                  </a:lnTo>
                  <a:lnTo>
                    <a:pt x="19100" y="21826"/>
                  </a:lnTo>
                  <a:lnTo>
                    <a:pt x="19337" y="21879"/>
                  </a:lnTo>
                  <a:lnTo>
                    <a:pt x="19561" y="21918"/>
                  </a:lnTo>
                  <a:lnTo>
                    <a:pt x="19811" y="21931"/>
                  </a:lnTo>
                  <a:lnTo>
                    <a:pt x="20048" y="21918"/>
                  </a:lnTo>
                  <a:lnTo>
                    <a:pt x="20285" y="21879"/>
                  </a:lnTo>
                  <a:lnTo>
                    <a:pt x="20522" y="21826"/>
                  </a:lnTo>
                  <a:lnTo>
                    <a:pt x="20733" y="21734"/>
                  </a:lnTo>
                  <a:lnTo>
                    <a:pt x="20943" y="21642"/>
                  </a:lnTo>
                  <a:lnTo>
                    <a:pt x="21141" y="21523"/>
                  </a:lnTo>
                  <a:lnTo>
                    <a:pt x="21325" y="21378"/>
                  </a:lnTo>
                  <a:lnTo>
                    <a:pt x="21496" y="21234"/>
                  </a:lnTo>
                  <a:lnTo>
                    <a:pt x="21641" y="21062"/>
                  </a:lnTo>
                  <a:lnTo>
                    <a:pt x="21786" y="20878"/>
                  </a:lnTo>
                  <a:lnTo>
                    <a:pt x="21904" y="20681"/>
                  </a:lnTo>
                  <a:lnTo>
                    <a:pt x="21996" y="20470"/>
                  </a:lnTo>
                  <a:lnTo>
                    <a:pt x="22075" y="20259"/>
                  </a:lnTo>
                  <a:lnTo>
                    <a:pt x="22141" y="20022"/>
                  </a:lnTo>
                  <a:lnTo>
                    <a:pt x="22181" y="19786"/>
                  </a:lnTo>
                  <a:lnTo>
                    <a:pt x="22194" y="19549"/>
                  </a:lnTo>
                  <a:lnTo>
                    <a:pt x="22181" y="19298"/>
                  </a:lnTo>
                  <a:lnTo>
                    <a:pt x="22141" y="19075"/>
                  </a:lnTo>
                  <a:lnTo>
                    <a:pt x="22075" y="18838"/>
                  </a:lnTo>
                  <a:lnTo>
                    <a:pt x="21996" y="18627"/>
                  </a:lnTo>
                  <a:lnTo>
                    <a:pt x="21904" y="18417"/>
                  </a:lnTo>
                  <a:lnTo>
                    <a:pt x="21786" y="18219"/>
                  </a:lnTo>
                  <a:lnTo>
                    <a:pt x="21641" y="18035"/>
                  </a:lnTo>
                  <a:lnTo>
                    <a:pt x="21496" y="17864"/>
                  </a:lnTo>
                  <a:lnTo>
                    <a:pt x="21325" y="17719"/>
                  </a:lnTo>
                  <a:lnTo>
                    <a:pt x="21141" y="17574"/>
                  </a:lnTo>
                  <a:lnTo>
                    <a:pt x="20943" y="17456"/>
                  </a:lnTo>
                  <a:lnTo>
                    <a:pt x="20733" y="17350"/>
                  </a:lnTo>
                  <a:lnTo>
                    <a:pt x="20522" y="17271"/>
                  </a:lnTo>
                  <a:lnTo>
                    <a:pt x="20285" y="17219"/>
                  </a:lnTo>
                  <a:lnTo>
                    <a:pt x="20048" y="17179"/>
                  </a:lnTo>
                  <a:lnTo>
                    <a:pt x="19811" y="17166"/>
                  </a:lnTo>
                  <a:lnTo>
                    <a:pt x="19627" y="17179"/>
                  </a:lnTo>
                  <a:lnTo>
                    <a:pt x="19443" y="17192"/>
                  </a:lnTo>
                  <a:lnTo>
                    <a:pt x="19272" y="17232"/>
                  </a:lnTo>
                  <a:lnTo>
                    <a:pt x="19100" y="17284"/>
                  </a:lnTo>
                  <a:lnTo>
                    <a:pt x="18929" y="17337"/>
                  </a:lnTo>
                  <a:lnTo>
                    <a:pt x="18771" y="17403"/>
                  </a:lnTo>
                  <a:lnTo>
                    <a:pt x="18613" y="17495"/>
                  </a:lnTo>
                  <a:lnTo>
                    <a:pt x="18469" y="17587"/>
                  </a:lnTo>
                  <a:lnTo>
                    <a:pt x="4449" y="3555"/>
                  </a:lnTo>
                  <a:lnTo>
                    <a:pt x="4515" y="3423"/>
                  </a:lnTo>
                  <a:lnTo>
                    <a:pt x="4581" y="3292"/>
                  </a:lnTo>
                  <a:lnTo>
                    <a:pt x="4634" y="3147"/>
                  </a:lnTo>
                  <a:lnTo>
                    <a:pt x="4686" y="3002"/>
                  </a:lnTo>
                  <a:lnTo>
                    <a:pt x="4713" y="2857"/>
                  </a:lnTo>
                  <a:lnTo>
                    <a:pt x="4739" y="2699"/>
                  </a:lnTo>
                  <a:lnTo>
                    <a:pt x="4752" y="2541"/>
                  </a:lnTo>
                  <a:lnTo>
                    <a:pt x="4765" y="2383"/>
                  </a:lnTo>
                  <a:lnTo>
                    <a:pt x="4752" y="2146"/>
                  </a:lnTo>
                  <a:lnTo>
                    <a:pt x="4713" y="1909"/>
                  </a:lnTo>
                  <a:lnTo>
                    <a:pt x="4660" y="1673"/>
                  </a:lnTo>
                  <a:lnTo>
                    <a:pt x="4581" y="1462"/>
                  </a:lnTo>
                  <a:lnTo>
                    <a:pt x="4476" y="1251"/>
                  </a:lnTo>
                  <a:lnTo>
                    <a:pt x="4357" y="1054"/>
                  </a:lnTo>
                  <a:lnTo>
                    <a:pt x="4213" y="870"/>
                  </a:lnTo>
                  <a:lnTo>
                    <a:pt x="4068" y="698"/>
                  </a:lnTo>
                  <a:lnTo>
                    <a:pt x="3897" y="554"/>
                  </a:lnTo>
                  <a:lnTo>
                    <a:pt x="3712" y="409"/>
                  </a:lnTo>
                  <a:lnTo>
                    <a:pt x="3515" y="290"/>
                  </a:lnTo>
                  <a:lnTo>
                    <a:pt x="3304" y="198"/>
                  </a:lnTo>
                  <a:lnTo>
                    <a:pt x="3094" y="119"/>
                  </a:lnTo>
                  <a:lnTo>
                    <a:pt x="2857" y="53"/>
                  </a:lnTo>
                  <a:lnTo>
                    <a:pt x="2633" y="14"/>
                  </a:lnTo>
                  <a:lnTo>
                    <a:pt x="238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804;p24">
              <a:extLst>
                <a:ext uri="{FF2B5EF4-FFF2-40B4-BE49-F238E27FC236}">
                  <a16:creationId xmlns:a16="http://schemas.microsoft.com/office/drawing/2014/main" id="{DC0778D3-3F9E-2329-80F8-0F2A8CABC54A}"/>
                </a:ext>
              </a:extLst>
            </p:cNvPr>
            <p:cNvSpPr/>
            <p:nvPr/>
          </p:nvSpPr>
          <p:spPr>
            <a:xfrm>
              <a:off x="5554800" y="2456500"/>
              <a:ext cx="1028750" cy="321200"/>
            </a:xfrm>
            <a:custGeom>
              <a:avLst/>
              <a:gdLst/>
              <a:ahLst/>
              <a:cxnLst/>
              <a:rect l="l" t="t" r="r" b="b"/>
              <a:pathLst>
                <a:path w="41150" h="12848" extrusionOk="0">
                  <a:moveTo>
                    <a:pt x="38767" y="1185"/>
                  </a:moveTo>
                  <a:lnTo>
                    <a:pt x="38886" y="1198"/>
                  </a:lnTo>
                  <a:lnTo>
                    <a:pt x="39004" y="1211"/>
                  </a:lnTo>
                  <a:lnTo>
                    <a:pt x="39123" y="1238"/>
                  </a:lnTo>
                  <a:lnTo>
                    <a:pt x="39228" y="1277"/>
                  </a:lnTo>
                  <a:lnTo>
                    <a:pt x="39333" y="1330"/>
                  </a:lnTo>
                  <a:lnTo>
                    <a:pt x="39439" y="1396"/>
                  </a:lnTo>
                  <a:lnTo>
                    <a:pt x="39531" y="1461"/>
                  </a:lnTo>
                  <a:lnTo>
                    <a:pt x="39610" y="1540"/>
                  </a:lnTo>
                  <a:lnTo>
                    <a:pt x="39689" y="1619"/>
                  </a:lnTo>
                  <a:lnTo>
                    <a:pt x="39755" y="1712"/>
                  </a:lnTo>
                  <a:lnTo>
                    <a:pt x="39820" y="1817"/>
                  </a:lnTo>
                  <a:lnTo>
                    <a:pt x="39873" y="1922"/>
                  </a:lnTo>
                  <a:lnTo>
                    <a:pt x="39912" y="2027"/>
                  </a:lnTo>
                  <a:lnTo>
                    <a:pt x="39939" y="2146"/>
                  </a:lnTo>
                  <a:lnTo>
                    <a:pt x="39952" y="2264"/>
                  </a:lnTo>
                  <a:lnTo>
                    <a:pt x="39965" y="2383"/>
                  </a:lnTo>
                  <a:lnTo>
                    <a:pt x="39952" y="2501"/>
                  </a:lnTo>
                  <a:lnTo>
                    <a:pt x="39939" y="2620"/>
                  </a:lnTo>
                  <a:lnTo>
                    <a:pt x="39912" y="2738"/>
                  </a:lnTo>
                  <a:lnTo>
                    <a:pt x="39873" y="2857"/>
                  </a:lnTo>
                  <a:lnTo>
                    <a:pt x="39820" y="2962"/>
                  </a:lnTo>
                  <a:lnTo>
                    <a:pt x="39755" y="3054"/>
                  </a:lnTo>
                  <a:lnTo>
                    <a:pt x="39689" y="3146"/>
                  </a:lnTo>
                  <a:lnTo>
                    <a:pt x="39610" y="3225"/>
                  </a:lnTo>
                  <a:lnTo>
                    <a:pt x="39531" y="3304"/>
                  </a:lnTo>
                  <a:lnTo>
                    <a:pt x="39439" y="3383"/>
                  </a:lnTo>
                  <a:lnTo>
                    <a:pt x="39333" y="3436"/>
                  </a:lnTo>
                  <a:lnTo>
                    <a:pt x="39228" y="3489"/>
                  </a:lnTo>
                  <a:lnTo>
                    <a:pt x="39123" y="3528"/>
                  </a:lnTo>
                  <a:lnTo>
                    <a:pt x="39004" y="3554"/>
                  </a:lnTo>
                  <a:lnTo>
                    <a:pt x="38886" y="3581"/>
                  </a:lnTo>
                  <a:lnTo>
                    <a:pt x="38649" y="3581"/>
                  </a:lnTo>
                  <a:lnTo>
                    <a:pt x="38530" y="3554"/>
                  </a:lnTo>
                  <a:lnTo>
                    <a:pt x="38412" y="3528"/>
                  </a:lnTo>
                  <a:lnTo>
                    <a:pt x="38307" y="3489"/>
                  </a:lnTo>
                  <a:lnTo>
                    <a:pt x="38201" y="3436"/>
                  </a:lnTo>
                  <a:lnTo>
                    <a:pt x="38096" y="3383"/>
                  </a:lnTo>
                  <a:lnTo>
                    <a:pt x="38004" y="3304"/>
                  </a:lnTo>
                  <a:lnTo>
                    <a:pt x="37925" y="3225"/>
                  </a:lnTo>
                  <a:lnTo>
                    <a:pt x="37846" y="3146"/>
                  </a:lnTo>
                  <a:lnTo>
                    <a:pt x="37780" y="3054"/>
                  </a:lnTo>
                  <a:lnTo>
                    <a:pt x="37714" y="2962"/>
                  </a:lnTo>
                  <a:lnTo>
                    <a:pt x="37662" y="2857"/>
                  </a:lnTo>
                  <a:lnTo>
                    <a:pt x="37622" y="2738"/>
                  </a:lnTo>
                  <a:lnTo>
                    <a:pt x="37596" y="2620"/>
                  </a:lnTo>
                  <a:lnTo>
                    <a:pt x="37569" y="2501"/>
                  </a:lnTo>
                  <a:lnTo>
                    <a:pt x="37569" y="2383"/>
                  </a:lnTo>
                  <a:lnTo>
                    <a:pt x="37569" y="2264"/>
                  </a:lnTo>
                  <a:lnTo>
                    <a:pt x="37596" y="2146"/>
                  </a:lnTo>
                  <a:lnTo>
                    <a:pt x="37622" y="2027"/>
                  </a:lnTo>
                  <a:lnTo>
                    <a:pt x="37662" y="1922"/>
                  </a:lnTo>
                  <a:lnTo>
                    <a:pt x="37714" y="1817"/>
                  </a:lnTo>
                  <a:lnTo>
                    <a:pt x="37780" y="1712"/>
                  </a:lnTo>
                  <a:lnTo>
                    <a:pt x="37846" y="1619"/>
                  </a:lnTo>
                  <a:lnTo>
                    <a:pt x="37925" y="1540"/>
                  </a:lnTo>
                  <a:lnTo>
                    <a:pt x="38004" y="1461"/>
                  </a:lnTo>
                  <a:lnTo>
                    <a:pt x="38096" y="1396"/>
                  </a:lnTo>
                  <a:lnTo>
                    <a:pt x="38201" y="1330"/>
                  </a:lnTo>
                  <a:lnTo>
                    <a:pt x="38307" y="1277"/>
                  </a:lnTo>
                  <a:lnTo>
                    <a:pt x="38412" y="1238"/>
                  </a:lnTo>
                  <a:lnTo>
                    <a:pt x="38530" y="1211"/>
                  </a:lnTo>
                  <a:lnTo>
                    <a:pt x="38649" y="1198"/>
                  </a:lnTo>
                  <a:lnTo>
                    <a:pt x="38767" y="1185"/>
                  </a:lnTo>
                  <a:close/>
                  <a:moveTo>
                    <a:pt x="38767" y="0"/>
                  </a:moveTo>
                  <a:lnTo>
                    <a:pt x="38557" y="13"/>
                  </a:lnTo>
                  <a:lnTo>
                    <a:pt x="38359" y="40"/>
                  </a:lnTo>
                  <a:lnTo>
                    <a:pt x="38162" y="79"/>
                  </a:lnTo>
                  <a:lnTo>
                    <a:pt x="37977" y="145"/>
                  </a:lnTo>
                  <a:lnTo>
                    <a:pt x="37793" y="211"/>
                  </a:lnTo>
                  <a:lnTo>
                    <a:pt x="37622" y="303"/>
                  </a:lnTo>
                  <a:lnTo>
                    <a:pt x="37451" y="408"/>
                  </a:lnTo>
                  <a:lnTo>
                    <a:pt x="37293" y="514"/>
                  </a:lnTo>
                  <a:lnTo>
                    <a:pt x="37148" y="645"/>
                  </a:lnTo>
                  <a:lnTo>
                    <a:pt x="37017" y="777"/>
                  </a:lnTo>
                  <a:lnTo>
                    <a:pt x="36885" y="922"/>
                  </a:lnTo>
                  <a:lnTo>
                    <a:pt x="36780" y="1080"/>
                  </a:lnTo>
                  <a:lnTo>
                    <a:pt x="36674" y="1251"/>
                  </a:lnTo>
                  <a:lnTo>
                    <a:pt x="36595" y="1422"/>
                  </a:lnTo>
                  <a:lnTo>
                    <a:pt x="36516" y="1606"/>
                  </a:lnTo>
                  <a:lnTo>
                    <a:pt x="36464" y="1790"/>
                  </a:lnTo>
                  <a:lnTo>
                    <a:pt x="1" y="1790"/>
                  </a:lnTo>
                  <a:lnTo>
                    <a:pt x="1" y="12848"/>
                  </a:lnTo>
                  <a:lnTo>
                    <a:pt x="1186" y="12848"/>
                  </a:lnTo>
                  <a:lnTo>
                    <a:pt x="1186" y="2975"/>
                  </a:lnTo>
                  <a:lnTo>
                    <a:pt x="36464" y="2975"/>
                  </a:lnTo>
                  <a:lnTo>
                    <a:pt x="36516" y="3160"/>
                  </a:lnTo>
                  <a:lnTo>
                    <a:pt x="36595" y="3344"/>
                  </a:lnTo>
                  <a:lnTo>
                    <a:pt x="36674" y="3528"/>
                  </a:lnTo>
                  <a:lnTo>
                    <a:pt x="36780" y="3686"/>
                  </a:lnTo>
                  <a:lnTo>
                    <a:pt x="36885" y="3844"/>
                  </a:lnTo>
                  <a:lnTo>
                    <a:pt x="37017" y="3989"/>
                  </a:lnTo>
                  <a:lnTo>
                    <a:pt x="37148" y="4134"/>
                  </a:lnTo>
                  <a:lnTo>
                    <a:pt x="37293" y="4252"/>
                  </a:lnTo>
                  <a:lnTo>
                    <a:pt x="37451" y="4371"/>
                  </a:lnTo>
                  <a:lnTo>
                    <a:pt x="37622" y="4463"/>
                  </a:lnTo>
                  <a:lnTo>
                    <a:pt x="37793" y="4555"/>
                  </a:lnTo>
                  <a:lnTo>
                    <a:pt x="37977" y="4634"/>
                  </a:lnTo>
                  <a:lnTo>
                    <a:pt x="38162" y="4686"/>
                  </a:lnTo>
                  <a:lnTo>
                    <a:pt x="38359" y="4726"/>
                  </a:lnTo>
                  <a:lnTo>
                    <a:pt x="38557" y="4752"/>
                  </a:lnTo>
                  <a:lnTo>
                    <a:pt x="38767" y="4765"/>
                  </a:lnTo>
                  <a:lnTo>
                    <a:pt x="39004" y="4752"/>
                  </a:lnTo>
                  <a:lnTo>
                    <a:pt x="39241" y="4713"/>
                  </a:lnTo>
                  <a:lnTo>
                    <a:pt x="39478" y="4660"/>
                  </a:lnTo>
                  <a:lnTo>
                    <a:pt x="39689" y="4581"/>
                  </a:lnTo>
                  <a:lnTo>
                    <a:pt x="39899" y="4476"/>
                  </a:lnTo>
                  <a:lnTo>
                    <a:pt x="40097" y="4357"/>
                  </a:lnTo>
                  <a:lnTo>
                    <a:pt x="40281" y="4226"/>
                  </a:lnTo>
                  <a:lnTo>
                    <a:pt x="40452" y="4068"/>
                  </a:lnTo>
                  <a:lnTo>
                    <a:pt x="40597" y="3897"/>
                  </a:lnTo>
                  <a:lnTo>
                    <a:pt x="40742" y="3712"/>
                  </a:lnTo>
                  <a:lnTo>
                    <a:pt x="40860" y="3515"/>
                  </a:lnTo>
                  <a:lnTo>
                    <a:pt x="40952" y="3304"/>
                  </a:lnTo>
                  <a:lnTo>
                    <a:pt x="41031" y="3094"/>
                  </a:lnTo>
                  <a:lnTo>
                    <a:pt x="41097" y="2870"/>
                  </a:lnTo>
                  <a:lnTo>
                    <a:pt x="41137" y="2633"/>
                  </a:lnTo>
                  <a:lnTo>
                    <a:pt x="41150" y="2383"/>
                  </a:lnTo>
                  <a:lnTo>
                    <a:pt x="41137" y="2146"/>
                  </a:lnTo>
                  <a:lnTo>
                    <a:pt x="41097" y="1909"/>
                  </a:lnTo>
                  <a:lnTo>
                    <a:pt x="41031" y="1685"/>
                  </a:lnTo>
                  <a:lnTo>
                    <a:pt x="40952" y="1461"/>
                  </a:lnTo>
                  <a:lnTo>
                    <a:pt x="40860" y="1251"/>
                  </a:lnTo>
                  <a:lnTo>
                    <a:pt x="40742" y="1053"/>
                  </a:lnTo>
                  <a:lnTo>
                    <a:pt x="40597" y="869"/>
                  </a:lnTo>
                  <a:lnTo>
                    <a:pt x="40452" y="698"/>
                  </a:lnTo>
                  <a:lnTo>
                    <a:pt x="40281" y="553"/>
                  </a:lnTo>
                  <a:lnTo>
                    <a:pt x="40097" y="408"/>
                  </a:lnTo>
                  <a:lnTo>
                    <a:pt x="39899" y="290"/>
                  </a:lnTo>
                  <a:lnTo>
                    <a:pt x="39689" y="198"/>
                  </a:lnTo>
                  <a:lnTo>
                    <a:pt x="39478" y="119"/>
                  </a:lnTo>
                  <a:lnTo>
                    <a:pt x="39241" y="53"/>
                  </a:lnTo>
                  <a:lnTo>
                    <a:pt x="39004" y="13"/>
                  </a:lnTo>
                  <a:lnTo>
                    <a:pt x="38767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805;p24">
              <a:extLst>
                <a:ext uri="{FF2B5EF4-FFF2-40B4-BE49-F238E27FC236}">
                  <a16:creationId xmlns:a16="http://schemas.microsoft.com/office/drawing/2014/main" id="{19B9B260-AAFC-0812-6D2A-A2552DA36F4E}"/>
                </a:ext>
              </a:extLst>
            </p:cNvPr>
            <p:cNvSpPr/>
            <p:nvPr/>
          </p:nvSpPr>
          <p:spPr>
            <a:xfrm>
              <a:off x="2383075" y="650125"/>
              <a:ext cx="330100" cy="1344350"/>
            </a:xfrm>
            <a:custGeom>
              <a:avLst/>
              <a:gdLst/>
              <a:ahLst/>
              <a:cxnLst/>
              <a:rect l="l" t="t" r="r" b="b"/>
              <a:pathLst>
                <a:path w="13204" h="53774" extrusionOk="0">
                  <a:moveTo>
                    <a:pt x="10952" y="1185"/>
                  </a:moveTo>
                  <a:lnTo>
                    <a:pt x="11071" y="1199"/>
                  </a:lnTo>
                  <a:lnTo>
                    <a:pt x="11176" y="1238"/>
                  </a:lnTo>
                  <a:lnTo>
                    <a:pt x="11294" y="1278"/>
                  </a:lnTo>
                  <a:lnTo>
                    <a:pt x="11400" y="1330"/>
                  </a:lnTo>
                  <a:lnTo>
                    <a:pt x="11492" y="1383"/>
                  </a:lnTo>
                  <a:lnTo>
                    <a:pt x="11584" y="1449"/>
                  </a:lnTo>
                  <a:lnTo>
                    <a:pt x="11676" y="1528"/>
                  </a:lnTo>
                  <a:lnTo>
                    <a:pt x="11755" y="1620"/>
                  </a:lnTo>
                  <a:lnTo>
                    <a:pt x="11821" y="1712"/>
                  </a:lnTo>
                  <a:lnTo>
                    <a:pt x="11874" y="1804"/>
                  </a:lnTo>
                  <a:lnTo>
                    <a:pt x="11926" y="1909"/>
                  </a:lnTo>
                  <a:lnTo>
                    <a:pt x="11966" y="2028"/>
                  </a:lnTo>
                  <a:lnTo>
                    <a:pt x="12005" y="2133"/>
                  </a:lnTo>
                  <a:lnTo>
                    <a:pt x="12018" y="2252"/>
                  </a:lnTo>
                  <a:lnTo>
                    <a:pt x="12018" y="2383"/>
                  </a:lnTo>
                  <a:lnTo>
                    <a:pt x="12018" y="2502"/>
                  </a:lnTo>
                  <a:lnTo>
                    <a:pt x="12005" y="2620"/>
                  </a:lnTo>
                  <a:lnTo>
                    <a:pt x="11966" y="2739"/>
                  </a:lnTo>
                  <a:lnTo>
                    <a:pt x="11926" y="2844"/>
                  </a:lnTo>
                  <a:lnTo>
                    <a:pt x="11874" y="2949"/>
                  </a:lnTo>
                  <a:lnTo>
                    <a:pt x="11821" y="3041"/>
                  </a:lnTo>
                  <a:lnTo>
                    <a:pt x="11755" y="3134"/>
                  </a:lnTo>
                  <a:lnTo>
                    <a:pt x="11676" y="3226"/>
                  </a:lnTo>
                  <a:lnTo>
                    <a:pt x="11584" y="3305"/>
                  </a:lnTo>
                  <a:lnTo>
                    <a:pt x="11492" y="3371"/>
                  </a:lnTo>
                  <a:lnTo>
                    <a:pt x="11400" y="3436"/>
                  </a:lnTo>
                  <a:lnTo>
                    <a:pt x="11294" y="3476"/>
                  </a:lnTo>
                  <a:lnTo>
                    <a:pt x="11176" y="3515"/>
                  </a:lnTo>
                  <a:lnTo>
                    <a:pt x="11071" y="3555"/>
                  </a:lnTo>
                  <a:lnTo>
                    <a:pt x="10952" y="3568"/>
                  </a:lnTo>
                  <a:lnTo>
                    <a:pt x="10821" y="3581"/>
                  </a:lnTo>
                  <a:lnTo>
                    <a:pt x="10702" y="3568"/>
                  </a:lnTo>
                  <a:lnTo>
                    <a:pt x="10584" y="3555"/>
                  </a:lnTo>
                  <a:lnTo>
                    <a:pt x="10465" y="3515"/>
                  </a:lnTo>
                  <a:lnTo>
                    <a:pt x="10360" y="3476"/>
                  </a:lnTo>
                  <a:lnTo>
                    <a:pt x="10254" y="3436"/>
                  </a:lnTo>
                  <a:lnTo>
                    <a:pt x="10162" y="3371"/>
                  </a:lnTo>
                  <a:lnTo>
                    <a:pt x="10070" y="3305"/>
                  </a:lnTo>
                  <a:lnTo>
                    <a:pt x="9978" y="3226"/>
                  </a:lnTo>
                  <a:lnTo>
                    <a:pt x="9899" y="3134"/>
                  </a:lnTo>
                  <a:lnTo>
                    <a:pt x="9833" y="3041"/>
                  </a:lnTo>
                  <a:lnTo>
                    <a:pt x="9767" y="2949"/>
                  </a:lnTo>
                  <a:lnTo>
                    <a:pt x="9728" y="2844"/>
                  </a:lnTo>
                  <a:lnTo>
                    <a:pt x="9688" y="2739"/>
                  </a:lnTo>
                  <a:lnTo>
                    <a:pt x="9649" y="2620"/>
                  </a:lnTo>
                  <a:lnTo>
                    <a:pt x="9636" y="2502"/>
                  </a:lnTo>
                  <a:lnTo>
                    <a:pt x="9623" y="2383"/>
                  </a:lnTo>
                  <a:lnTo>
                    <a:pt x="9636" y="2252"/>
                  </a:lnTo>
                  <a:lnTo>
                    <a:pt x="9649" y="2133"/>
                  </a:lnTo>
                  <a:lnTo>
                    <a:pt x="9688" y="2028"/>
                  </a:lnTo>
                  <a:lnTo>
                    <a:pt x="9728" y="1909"/>
                  </a:lnTo>
                  <a:lnTo>
                    <a:pt x="9767" y="1804"/>
                  </a:lnTo>
                  <a:lnTo>
                    <a:pt x="9833" y="1712"/>
                  </a:lnTo>
                  <a:lnTo>
                    <a:pt x="9899" y="1620"/>
                  </a:lnTo>
                  <a:lnTo>
                    <a:pt x="9978" y="1528"/>
                  </a:lnTo>
                  <a:lnTo>
                    <a:pt x="10070" y="1449"/>
                  </a:lnTo>
                  <a:lnTo>
                    <a:pt x="10162" y="1383"/>
                  </a:lnTo>
                  <a:lnTo>
                    <a:pt x="10254" y="1330"/>
                  </a:lnTo>
                  <a:lnTo>
                    <a:pt x="10360" y="1278"/>
                  </a:lnTo>
                  <a:lnTo>
                    <a:pt x="10465" y="1238"/>
                  </a:lnTo>
                  <a:lnTo>
                    <a:pt x="10584" y="1199"/>
                  </a:lnTo>
                  <a:lnTo>
                    <a:pt x="10702" y="1185"/>
                  </a:lnTo>
                  <a:close/>
                  <a:moveTo>
                    <a:pt x="10821" y="1"/>
                  </a:moveTo>
                  <a:lnTo>
                    <a:pt x="10584" y="14"/>
                  </a:lnTo>
                  <a:lnTo>
                    <a:pt x="10347" y="53"/>
                  </a:lnTo>
                  <a:lnTo>
                    <a:pt x="10123" y="106"/>
                  </a:lnTo>
                  <a:lnTo>
                    <a:pt x="9899" y="185"/>
                  </a:lnTo>
                  <a:lnTo>
                    <a:pt x="9688" y="290"/>
                  </a:lnTo>
                  <a:lnTo>
                    <a:pt x="9491" y="409"/>
                  </a:lnTo>
                  <a:lnTo>
                    <a:pt x="9320" y="540"/>
                  </a:lnTo>
                  <a:lnTo>
                    <a:pt x="9149" y="698"/>
                  </a:lnTo>
                  <a:lnTo>
                    <a:pt x="8991" y="870"/>
                  </a:lnTo>
                  <a:lnTo>
                    <a:pt x="8859" y="1054"/>
                  </a:lnTo>
                  <a:lnTo>
                    <a:pt x="8741" y="1251"/>
                  </a:lnTo>
                  <a:lnTo>
                    <a:pt x="8635" y="1449"/>
                  </a:lnTo>
                  <a:lnTo>
                    <a:pt x="8556" y="1672"/>
                  </a:lnTo>
                  <a:lnTo>
                    <a:pt x="8491" y="1896"/>
                  </a:lnTo>
                  <a:lnTo>
                    <a:pt x="8464" y="2133"/>
                  </a:lnTo>
                  <a:lnTo>
                    <a:pt x="8451" y="2383"/>
                  </a:lnTo>
                  <a:lnTo>
                    <a:pt x="8451" y="2581"/>
                  </a:lnTo>
                  <a:lnTo>
                    <a:pt x="8477" y="2778"/>
                  </a:lnTo>
                  <a:lnTo>
                    <a:pt x="8530" y="2976"/>
                  </a:lnTo>
                  <a:lnTo>
                    <a:pt x="8583" y="3173"/>
                  </a:lnTo>
                  <a:lnTo>
                    <a:pt x="8662" y="3357"/>
                  </a:lnTo>
                  <a:lnTo>
                    <a:pt x="8741" y="3529"/>
                  </a:lnTo>
                  <a:lnTo>
                    <a:pt x="8846" y="3687"/>
                  </a:lnTo>
                  <a:lnTo>
                    <a:pt x="8964" y="3844"/>
                  </a:lnTo>
                  <a:lnTo>
                    <a:pt x="9083" y="3989"/>
                  </a:lnTo>
                  <a:lnTo>
                    <a:pt x="9215" y="4134"/>
                  </a:lnTo>
                  <a:lnTo>
                    <a:pt x="9373" y="4253"/>
                  </a:lnTo>
                  <a:lnTo>
                    <a:pt x="9531" y="4371"/>
                  </a:lnTo>
                  <a:lnTo>
                    <a:pt x="9688" y="4463"/>
                  </a:lnTo>
                  <a:lnTo>
                    <a:pt x="9873" y="4555"/>
                  </a:lnTo>
                  <a:lnTo>
                    <a:pt x="10057" y="4621"/>
                  </a:lnTo>
                  <a:lnTo>
                    <a:pt x="10241" y="4687"/>
                  </a:lnTo>
                  <a:lnTo>
                    <a:pt x="10241" y="11571"/>
                  </a:lnTo>
                  <a:lnTo>
                    <a:pt x="0" y="21457"/>
                  </a:lnTo>
                  <a:lnTo>
                    <a:pt x="0" y="53774"/>
                  </a:lnTo>
                  <a:lnTo>
                    <a:pt x="1185" y="53774"/>
                  </a:lnTo>
                  <a:lnTo>
                    <a:pt x="1185" y="21957"/>
                  </a:lnTo>
                  <a:lnTo>
                    <a:pt x="11426" y="12072"/>
                  </a:lnTo>
                  <a:lnTo>
                    <a:pt x="11426" y="4687"/>
                  </a:lnTo>
                  <a:lnTo>
                    <a:pt x="11610" y="4621"/>
                  </a:lnTo>
                  <a:lnTo>
                    <a:pt x="11795" y="4555"/>
                  </a:lnTo>
                  <a:lnTo>
                    <a:pt x="11966" y="4463"/>
                  </a:lnTo>
                  <a:lnTo>
                    <a:pt x="12137" y="4358"/>
                  </a:lnTo>
                  <a:lnTo>
                    <a:pt x="12295" y="4253"/>
                  </a:lnTo>
                  <a:lnTo>
                    <a:pt x="12440" y="4121"/>
                  </a:lnTo>
                  <a:lnTo>
                    <a:pt x="12571" y="3989"/>
                  </a:lnTo>
                  <a:lnTo>
                    <a:pt x="12703" y="3844"/>
                  </a:lnTo>
                  <a:lnTo>
                    <a:pt x="12808" y="3687"/>
                  </a:lnTo>
                  <a:lnTo>
                    <a:pt x="12914" y="3529"/>
                  </a:lnTo>
                  <a:lnTo>
                    <a:pt x="12992" y="3344"/>
                  </a:lnTo>
                  <a:lnTo>
                    <a:pt x="13071" y="3173"/>
                  </a:lnTo>
                  <a:lnTo>
                    <a:pt x="13124" y="2976"/>
                  </a:lnTo>
                  <a:lnTo>
                    <a:pt x="13164" y="2778"/>
                  </a:lnTo>
                  <a:lnTo>
                    <a:pt x="13190" y="2581"/>
                  </a:lnTo>
                  <a:lnTo>
                    <a:pt x="13203" y="2383"/>
                  </a:lnTo>
                  <a:lnTo>
                    <a:pt x="13190" y="2133"/>
                  </a:lnTo>
                  <a:lnTo>
                    <a:pt x="13150" y="1896"/>
                  </a:lnTo>
                  <a:lnTo>
                    <a:pt x="13098" y="1672"/>
                  </a:lnTo>
                  <a:lnTo>
                    <a:pt x="13019" y="1449"/>
                  </a:lnTo>
                  <a:lnTo>
                    <a:pt x="12914" y="1251"/>
                  </a:lnTo>
                  <a:lnTo>
                    <a:pt x="12795" y="1054"/>
                  </a:lnTo>
                  <a:lnTo>
                    <a:pt x="12663" y="870"/>
                  </a:lnTo>
                  <a:lnTo>
                    <a:pt x="12505" y="698"/>
                  </a:lnTo>
                  <a:lnTo>
                    <a:pt x="12334" y="540"/>
                  </a:lnTo>
                  <a:lnTo>
                    <a:pt x="12150" y="409"/>
                  </a:lnTo>
                  <a:lnTo>
                    <a:pt x="11953" y="290"/>
                  </a:lnTo>
                  <a:lnTo>
                    <a:pt x="11755" y="185"/>
                  </a:lnTo>
                  <a:lnTo>
                    <a:pt x="11531" y="106"/>
                  </a:lnTo>
                  <a:lnTo>
                    <a:pt x="11308" y="53"/>
                  </a:lnTo>
                  <a:lnTo>
                    <a:pt x="11071" y="14"/>
                  </a:lnTo>
                  <a:lnTo>
                    <a:pt x="1082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806;p24">
              <a:extLst>
                <a:ext uri="{FF2B5EF4-FFF2-40B4-BE49-F238E27FC236}">
                  <a16:creationId xmlns:a16="http://schemas.microsoft.com/office/drawing/2014/main" id="{17636E26-B256-D1F8-8812-BCA3EC7D757F}"/>
                </a:ext>
              </a:extLst>
            </p:cNvPr>
            <p:cNvSpPr/>
            <p:nvPr/>
          </p:nvSpPr>
          <p:spPr>
            <a:xfrm>
              <a:off x="2233000" y="650125"/>
              <a:ext cx="330100" cy="1344350"/>
            </a:xfrm>
            <a:custGeom>
              <a:avLst/>
              <a:gdLst/>
              <a:ahLst/>
              <a:cxnLst/>
              <a:rect l="l" t="t" r="r" b="b"/>
              <a:pathLst>
                <a:path w="13204" h="53774" extrusionOk="0">
                  <a:moveTo>
                    <a:pt x="10939" y="1185"/>
                  </a:moveTo>
                  <a:lnTo>
                    <a:pt x="11058" y="1199"/>
                  </a:lnTo>
                  <a:lnTo>
                    <a:pt x="11176" y="1238"/>
                  </a:lnTo>
                  <a:lnTo>
                    <a:pt x="11282" y="1278"/>
                  </a:lnTo>
                  <a:lnTo>
                    <a:pt x="11387" y="1330"/>
                  </a:lnTo>
                  <a:lnTo>
                    <a:pt x="11492" y="1383"/>
                  </a:lnTo>
                  <a:lnTo>
                    <a:pt x="11584" y="1449"/>
                  </a:lnTo>
                  <a:lnTo>
                    <a:pt x="11663" y="1528"/>
                  </a:lnTo>
                  <a:lnTo>
                    <a:pt x="11742" y="1620"/>
                  </a:lnTo>
                  <a:lnTo>
                    <a:pt x="11808" y="1712"/>
                  </a:lnTo>
                  <a:lnTo>
                    <a:pt x="11874" y="1804"/>
                  </a:lnTo>
                  <a:lnTo>
                    <a:pt x="11927" y="1909"/>
                  </a:lnTo>
                  <a:lnTo>
                    <a:pt x="11966" y="2028"/>
                  </a:lnTo>
                  <a:lnTo>
                    <a:pt x="11993" y="2133"/>
                  </a:lnTo>
                  <a:lnTo>
                    <a:pt x="12006" y="2252"/>
                  </a:lnTo>
                  <a:lnTo>
                    <a:pt x="12019" y="2383"/>
                  </a:lnTo>
                  <a:lnTo>
                    <a:pt x="12006" y="2502"/>
                  </a:lnTo>
                  <a:lnTo>
                    <a:pt x="11993" y="2620"/>
                  </a:lnTo>
                  <a:lnTo>
                    <a:pt x="11966" y="2739"/>
                  </a:lnTo>
                  <a:lnTo>
                    <a:pt x="11927" y="2844"/>
                  </a:lnTo>
                  <a:lnTo>
                    <a:pt x="11874" y="2949"/>
                  </a:lnTo>
                  <a:lnTo>
                    <a:pt x="11808" y="3041"/>
                  </a:lnTo>
                  <a:lnTo>
                    <a:pt x="11742" y="3134"/>
                  </a:lnTo>
                  <a:lnTo>
                    <a:pt x="11663" y="3226"/>
                  </a:lnTo>
                  <a:lnTo>
                    <a:pt x="11584" y="3305"/>
                  </a:lnTo>
                  <a:lnTo>
                    <a:pt x="11492" y="3371"/>
                  </a:lnTo>
                  <a:lnTo>
                    <a:pt x="11387" y="3436"/>
                  </a:lnTo>
                  <a:lnTo>
                    <a:pt x="11282" y="3476"/>
                  </a:lnTo>
                  <a:lnTo>
                    <a:pt x="11176" y="3515"/>
                  </a:lnTo>
                  <a:lnTo>
                    <a:pt x="11058" y="3555"/>
                  </a:lnTo>
                  <a:lnTo>
                    <a:pt x="10939" y="3568"/>
                  </a:lnTo>
                  <a:lnTo>
                    <a:pt x="10821" y="3581"/>
                  </a:lnTo>
                  <a:lnTo>
                    <a:pt x="10703" y="3568"/>
                  </a:lnTo>
                  <a:lnTo>
                    <a:pt x="10584" y="3555"/>
                  </a:lnTo>
                  <a:lnTo>
                    <a:pt x="10466" y="3515"/>
                  </a:lnTo>
                  <a:lnTo>
                    <a:pt x="10347" y="3476"/>
                  </a:lnTo>
                  <a:lnTo>
                    <a:pt x="10242" y="3436"/>
                  </a:lnTo>
                  <a:lnTo>
                    <a:pt x="10150" y="3371"/>
                  </a:lnTo>
                  <a:lnTo>
                    <a:pt x="10057" y="3305"/>
                  </a:lnTo>
                  <a:lnTo>
                    <a:pt x="9979" y="3226"/>
                  </a:lnTo>
                  <a:lnTo>
                    <a:pt x="9900" y="3134"/>
                  </a:lnTo>
                  <a:lnTo>
                    <a:pt x="9821" y="3041"/>
                  </a:lnTo>
                  <a:lnTo>
                    <a:pt x="9768" y="2949"/>
                  </a:lnTo>
                  <a:lnTo>
                    <a:pt x="9715" y="2844"/>
                  </a:lnTo>
                  <a:lnTo>
                    <a:pt x="9676" y="2739"/>
                  </a:lnTo>
                  <a:lnTo>
                    <a:pt x="9649" y="2620"/>
                  </a:lnTo>
                  <a:lnTo>
                    <a:pt x="9623" y="2502"/>
                  </a:lnTo>
                  <a:lnTo>
                    <a:pt x="9623" y="2383"/>
                  </a:lnTo>
                  <a:lnTo>
                    <a:pt x="9623" y="2252"/>
                  </a:lnTo>
                  <a:lnTo>
                    <a:pt x="9649" y="2133"/>
                  </a:lnTo>
                  <a:lnTo>
                    <a:pt x="9676" y="2028"/>
                  </a:lnTo>
                  <a:lnTo>
                    <a:pt x="9715" y="1909"/>
                  </a:lnTo>
                  <a:lnTo>
                    <a:pt x="9768" y="1804"/>
                  </a:lnTo>
                  <a:lnTo>
                    <a:pt x="9821" y="1712"/>
                  </a:lnTo>
                  <a:lnTo>
                    <a:pt x="9900" y="1620"/>
                  </a:lnTo>
                  <a:lnTo>
                    <a:pt x="9979" y="1528"/>
                  </a:lnTo>
                  <a:lnTo>
                    <a:pt x="10057" y="1449"/>
                  </a:lnTo>
                  <a:lnTo>
                    <a:pt x="10150" y="1383"/>
                  </a:lnTo>
                  <a:lnTo>
                    <a:pt x="10242" y="1330"/>
                  </a:lnTo>
                  <a:lnTo>
                    <a:pt x="10347" y="1278"/>
                  </a:lnTo>
                  <a:lnTo>
                    <a:pt x="10466" y="1238"/>
                  </a:lnTo>
                  <a:lnTo>
                    <a:pt x="10584" y="1199"/>
                  </a:lnTo>
                  <a:lnTo>
                    <a:pt x="10703" y="1185"/>
                  </a:lnTo>
                  <a:close/>
                  <a:moveTo>
                    <a:pt x="10821" y="1"/>
                  </a:moveTo>
                  <a:lnTo>
                    <a:pt x="10571" y="14"/>
                  </a:lnTo>
                  <a:lnTo>
                    <a:pt x="10334" y="53"/>
                  </a:lnTo>
                  <a:lnTo>
                    <a:pt x="10110" y="106"/>
                  </a:lnTo>
                  <a:lnTo>
                    <a:pt x="9900" y="185"/>
                  </a:lnTo>
                  <a:lnTo>
                    <a:pt x="9689" y="290"/>
                  </a:lnTo>
                  <a:lnTo>
                    <a:pt x="9491" y="409"/>
                  </a:lnTo>
                  <a:lnTo>
                    <a:pt x="9307" y="540"/>
                  </a:lnTo>
                  <a:lnTo>
                    <a:pt x="9136" y="698"/>
                  </a:lnTo>
                  <a:lnTo>
                    <a:pt x="8978" y="870"/>
                  </a:lnTo>
                  <a:lnTo>
                    <a:pt x="8846" y="1054"/>
                  </a:lnTo>
                  <a:lnTo>
                    <a:pt x="8728" y="1251"/>
                  </a:lnTo>
                  <a:lnTo>
                    <a:pt x="8623" y="1449"/>
                  </a:lnTo>
                  <a:lnTo>
                    <a:pt x="8544" y="1672"/>
                  </a:lnTo>
                  <a:lnTo>
                    <a:pt x="8491" y="1896"/>
                  </a:lnTo>
                  <a:lnTo>
                    <a:pt x="8452" y="2133"/>
                  </a:lnTo>
                  <a:lnTo>
                    <a:pt x="8438" y="2383"/>
                  </a:lnTo>
                  <a:lnTo>
                    <a:pt x="8452" y="2581"/>
                  </a:lnTo>
                  <a:lnTo>
                    <a:pt x="8478" y="2778"/>
                  </a:lnTo>
                  <a:lnTo>
                    <a:pt x="8517" y="2976"/>
                  </a:lnTo>
                  <a:lnTo>
                    <a:pt x="8570" y="3173"/>
                  </a:lnTo>
                  <a:lnTo>
                    <a:pt x="8649" y="3357"/>
                  </a:lnTo>
                  <a:lnTo>
                    <a:pt x="8741" y="3529"/>
                  </a:lnTo>
                  <a:lnTo>
                    <a:pt x="8833" y="3687"/>
                  </a:lnTo>
                  <a:lnTo>
                    <a:pt x="8952" y="3844"/>
                  </a:lnTo>
                  <a:lnTo>
                    <a:pt x="9070" y="3989"/>
                  </a:lnTo>
                  <a:lnTo>
                    <a:pt x="9215" y="4134"/>
                  </a:lnTo>
                  <a:lnTo>
                    <a:pt x="9360" y="4253"/>
                  </a:lnTo>
                  <a:lnTo>
                    <a:pt x="9518" y="4371"/>
                  </a:lnTo>
                  <a:lnTo>
                    <a:pt x="9689" y="4463"/>
                  </a:lnTo>
                  <a:lnTo>
                    <a:pt x="9860" y="4555"/>
                  </a:lnTo>
                  <a:lnTo>
                    <a:pt x="10044" y="4621"/>
                  </a:lnTo>
                  <a:lnTo>
                    <a:pt x="10229" y="4687"/>
                  </a:lnTo>
                  <a:lnTo>
                    <a:pt x="10229" y="11571"/>
                  </a:lnTo>
                  <a:lnTo>
                    <a:pt x="1" y="21457"/>
                  </a:lnTo>
                  <a:lnTo>
                    <a:pt x="1" y="53774"/>
                  </a:lnTo>
                  <a:lnTo>
                    <a:pt x="1172" y="53774"/>
                  </a:lnTo>
                  <a:lnTo>
                    <a:pt x="1172" y="21957"/>
                  </a:lnTo>
                  <a:lnTo>
                    <a:pt x="11413" y="12072"/>
                  </a:lnTo>
                  <a:lnTo>
                    <a:pt x="11413" y="4687"/>
                  </a:lnTo>
                  <a:lnTo>
                    <a:pt x="11598" y="4621"/>
                  </a:lnTo>
                  <a:lnTo>
                    <a:pt x="11782" y="4555"/>
                  </a:lnTo>
                  <a:lnTo>
                    <a:pt x="11953" y="4463"/>
                  </a:lnTo>
                  <a:lnTo>
                    <a:pt x="12124" y="4358"/>
                  </a:lnTo>
                  <a:lnTo>
                    <a:pt x="12282" y="4253"/>
                  </a:lnTo>
                  <a:lnTo>
                    <a:pt x="12427" y="4121"/>
                  </a:lnTo>
                  <a:lnTo>
                    <a:pt x="12559" y="3989"/>
                  </a:lnTo>
                  <a:lnTo>
                    <a:pt x="12690" y="3844"/>
                  </a:lnTo>
                  <a:lnTo>
                    <a:pt x="12809" y="3687"/>
                  </a:lnTo>
                  <a:lnTo>
                    <a:pt x="12901" y="3529"/>
                  </a:lnTo>
                  <a:lnTo>
                    <a:pt x="12993" y="3344"/>
                  </a:lnTo>
                  <a:lnTo>
                    <a:pt x="13059" y="3173"/>
                  </a:lnTo>
                  <a:lnTo>
                    <a:pt x="13125" y="2976"/>
                  </a:lnTo>
                  <a:lnTo>
                    <a:pt x="13164" y="2778"/>
                  </a:lnTo>
                  <a:lnTo>
                    <a:pt x="13190" y="2581"/>
                  </a:lnTo>
                  <a:lnTo>
                    <a:pt x="13204" y="2383"/>
                  </a:lnTo>
                  <a:lnTo>
                    <a:pt x="13190" y="2133"/>
                  </a:lnTo>
                  <a:lnTo>
                    <a:pt x="13151" y="1896"/>
                  </a:lnTo>
                  <a:lnTo>
                    <a:pt x="13085" y="1672"/>
                  </a:lnTo>
                  <a:lnTo>
                    <a:pt x="13006" y="1449"/>
                  </a:lnTo>
                  <a:lnTo>
                    <a:pt x="12914" y="1251"/>
                  </a:lnTo>
                  <a:lnTo>
                    <a:pt x="12795" y="1054"/>
                  </a:lnTo>
                  <a:lnTo>
                    <a:pt x="12651" y="870"/>
                  </a:lnTo>
                  <a:lnTo>
                    <a:pt x="12506" y="698"/>
                  </a:lnTo>
                  <a:lnTo>
                    <a:pt x="12335" y="540"/>
                  </a:lnTo>
                  <a:lnTo>
                    <a:pt x="12150" y="409"/>
                  </a:lnTo>
                  <a:lnTo>
                    <a:pt x="11953" y="290"/>
                  </a:lnTo>
                  <a:lnTo>
                    <a:pt x="11742" y="185"/>
                  </a:lnTo>
                  <a:lnTo>
                    <a:pt x="11519" y="106"/>
                  </a:lnTo>
                  <a:lnTo>
                    <a:pt x="11295" y="53"/>
                  </a:lnTo>
                  <a:lnTo>
                    <a:pt x="11058" y="14"/>
                  </a:lnTo>
                  <a:lnTo>
                    <a:pt x="1082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07;p24">
              <a:extLst>
                <a:ext uri="{FF2B5EF4-FFF2-40B4-BE49-F238E27FC236}">
                  <a16:creationId xmlns:a16="http://schemas.microsoft.com/office/drawing/2014/main" id="{0CDFA2E8-AFDF-1ABE-0F4F-8BB2E2070C46}"/>
                </a:ext>
              </a:extLst>
            </p:cNvPr>
            <p:cNvSpPr/>
            <p:nvPr/>
          </p:nvSpPr>
          <p:spPr>
            <a:xfrm>
              <a:off x="1807825" y="1140475"/>
              <a:ext cx="250775" cy="1716875"/>
            </a:xfrm>
            <a:custGeom>
              <a:avLst/>
              <a:gdLst/>
              <a:ahLst/>
              <a:cxnLst/>
              <a:rect l="l" t="t" r="r" b="b"/>
              <a:pathLst>
                <a:path w="10031" h="68675" extrusionOk="0">
                  <a:moveTo>
                    <a:pt x="7648" y="1172"/>
                  </a:moveTo>
                  <a:lnTo>
                    <a:pt x="7780" y="1185"/>
                  </a:lnTo>
                  <a:lnTo>
                    <a:pt x="7898" y="1198"/>
                  </a:lnTo>
                  <a:lnTo>
                    <a:pt x="8004" y="1225"/>
                  </a:lnTo>
                  <a:lnTo>
                    <a:pt x="8122" y="1277"/>
                  </a:lnTo>
                  <a:lnTo>
                    <a:pt x="8228" y="1317"/>
                  </a:lnTo>
                  <a:lnTo>
                    <a:pt x="8320" y="1383"/>
                  </a:lnTo>
                  <a:lnTo>
                    <a:pt x="8412" y="1448"/>
                  </a:lnTo>
                  <a:lnTo>
                    <a:pt x="8504" y="1527"/>
                  </a:lnTo>
                  <a:lnTo>
                    <a:pt x="8583" y="1606"/>
                  </a:lnTo>
                  <a:lnTo>
                    <a:pt x="8649" y="1698"/>
                  </a:lnTo>
                  <a:lnTo>
                    <a:pt x="8701" y="1804"/>
                  </a:lnTo>
                  <a:lnTo>
                    <a:pt x="8754" y="1909"/>
                  </a:lnTo>
                  <a:lnTo>
                    <a:pt x="8794" y="2014"/>
                  </a:lnTo>
                  <a:lnTo>
                    <a:pt x="8833" y="2133"/>
                  </a:lnTo>
                  <a:lnTo>
                    <a:pt x="8846" y="2251"/>
                  </a:lnTo>
                  <a:lnTo>
                    <a:pt x="8846" y="2370"/>
                  </a:lnTo>
                  <a:lnTo>
                    <a:pt x="8846" y="2501"/>
                  </a:lnTo>
                  <a:lnTo>
                    <a:pt x="8833" y="2620"/>
                  </a:lnTo>
                  <a:lnTo>
                    <a:pt x="8794" y="2725"/>
                  </a:lnTo>
                  <a:lnTo>
                    <a:pt x="8754" y="2844"/>
                  </a:lnTo>
                  <a:lnTo>
                    <a:pt x="8701" y="2949"/>
                  </a:lnTo>
                  <a:lnTo>
                    <a:pt x="8649" y="3041"/>
                  </a:lnTo>
                  <a:lnTo>
                    <a:pt x="8583" y="3133"/>
                  </a:lnTo>
                  <a:lnTo>
                    <a:pt x="8504" y="3225"/>
                  </a:lnTo>
                  <a:lnTo>
                    <a:pt x="8412" y="3291"/>
                  </a:lnTo>
                  <a:lnTo>
                    <a:pt x="8320" y="3370"/>
                  </a:lnTo>
                  <a:lnTo>
                    <a:pt x="8228" y="3423"/>
                  </a:lnTo>
                  <a:lnTo>
                    <a:pt x="8122" y="3476"/>
                  </a:lnTo>
                  <a:lnTo>
                    <a:pt x="8004" y="3515"/>
                  </a:lnTo>
                  <a:lnTo>
                    <a:pt x="7898" y="3541"/>
                  </a:lnTo>
                  <a:lnTo>
                    <a:pt x="7780" y="3568"/>
                  </a:lnTo>
                  <a:lnTo>
                    <a:pt x="7530" y="3568"/>
                  </a:lnTo>
                  <a:lnTo>
                    <a:pt x="7411" y="3541"/>
                  </a:lnTo>
                  <a:lnTo>
                    <a:pt x="7293" y="3515"/>
                  </a:lnTo>
                  <a:lnTo>
                    <a:pt x="7188" y="3476"/>
                  </a:lnTo>
                  <a:lnTo>
                    <a:pt x="7082" y="3423"/>
                  </a:lnTo>
                  <a:lnTo>
                    <a:pt x="6990" y="3370"/>
                  </a:lnTo>
                  <a:lnTo>
                    <a:pt x="6898" y="3291"/>
                  </a:lnTo>
                  <a:lnTo>
                    <a:pt x="6806" y="3225"/>
                  </a:lnTo>
                  <a:lnTo>
                    <a:pt x="6727" y="3133"/>
                  </a:lnTo>
                  <a:lnTo>
                    <a:pt x="6661" y="3041"/>
                  </a:lnTo>
                  <a:lnTo>
                    <a:pt x="6595" y="2949"/>
                  </a:lnTo>
                  <a:lnTo>
                    <a:pt x="6556" y="2844"/>
                  </a:lnTo>
                  <a:lnTo>
                    <a:pt x="6516" y="2725"/>
                  </a:lnTo>
                  <a:lnTo>
                    <a:pt x="6477" y="2620"/>
                  </a:lnTo>
                  <a:lnTo>
                    <a:pt x="6464" y="2501"/>
                  </a:lnTo>
                  <a:lnTo>
                    <a:pt x="6464" y="2370"/>
                  </a:lnTo>
                  <a:lnTo>
                    <a:pt x="6464" y="2251"/>
                  </a:lnTo>
                  <a:lnTo>
                    <a:pt x="6477" y="2133"/>
                  </a:lnTo>
                  <a:lnTo>
                    <a:pt x="6516" y="2014"/>
                  </a:lnTo>
                  <a:lnTo>
                    <a:pt x="6556" y="1909"/>
                  </a:lnTo>
                  <a:lnTo>
                    <a:pt x="6595" y="1804"/>
                  </a:lnTo>
                  <a:lnTo>
                    <a:pt x="6661" y="1698"/>
                  </a:lnTo>
                  <a:lnTo>
                    <a:pt x="6727" y="1606"/>
                  </a:lnTo>
                  <a:lnTo>
                    <a:pt x="6806" y="1527"/>
                  </a:lnTo>
                  <a:lnTo>
                    <a:pt x="6898" y="1448"/>
                  </a:lnTo>
                  <a:lnTo>
                    <a:pt x="6990" y="1383"/>
                  </a:lnTo>
                  <a:lnTo>
                    <a:pt x="7082" y="1317"/>
                  </a:lnTo>
                  <a:lnTo>
                    <a:pt x="7188" y="1277"/>
                  </a:lnTo>
                  <a:lnTo>
                    <a:pt x="7293" y="1225"/>
                  </a:lnTo>
                  <a:lnTo>
                    <a:pt x="7411" y="1198"/>
                  </a:lnTo>
                  <a:lnTo>
                    <a:pt x="7530" y="1185"/>
                  </a:lnTo>
                  <a:lnTo>
                    <a:pt x="7648" y="1172"/>
                  </a:lnTo>
                  <a:close/>
                  <a:moveTo>
                    <a:pt x="7648" y="0"/>
                  </a:moveTo>
                  <a:lnTo>
                    <a:pt x="7411" y="14"/>
                  </a:lnTo>
                  <a:lnTo>
                    <a:pt x="7174" y="40"/>
                  </a:lnTo>
                  <a:lnTo>
                    <a:pt x="6951" y="106"/>
                  </a:lnTo>
                  <a:lnTo>
                    <a:pt x="6727" y="185"/>
                  </a:lnTo>
                  <a:lnTo>
                    <a:pt x="6516" y="277"/>
                  </a:lnTo>
                  <a:lnTo>
                    <a:pt x="6332" y="408"/>
                  </a:lnTo>
                  <a:lnTo>
                    <a:pt x="6148" y="540"/>
                  </a:lnTo>
                  <a:lnTo>
                    <a:pt x="5977" y="698"/>
                  </a:lnTo>
                  <a:lnTo>
                    <a:pt x="5819" y="856"/>
                  </a:lnTo>
                  <a:lnTo>
                    <a:pt x="5687" y="1040"/>
                  </a:lnTo>
                  <a:lnTo>
                    <a:pt x="5569" y="1238"/>
                  </a:lnTo>
                  <a:lnTo>
                    <a:pt x="5463" y="1448"/>
                  </a:lnTo>
                  <a:lnTo>
                    <a:pt x="5384" y="1672"/>
                  </a:lnTo>
                  <a:lnTo>
                    <a:pt x="5318" y="1896"/>
                  </a:lnTo>
                  <a:lnTo>
                    <a:pt x="5292" y="2133"/>
                  </a:lnTo>
                  <a:lnTo>
                    <a:pt x="5279" y="2370"/>
                  </a:lnTo>
                  <a:lnTo>
                    <a:pt x="5279" y="2580"/>
                  </a:lnTo>
                  <a:lnTo>
                    <a:pt x="5305" y="2778"/>
                  </a:lnTo>
                  <a:lnTo>
                    <a:pt x="5358" y="2975"/>
                  </a:lnTo>
                  <a:lnTo>
                    <a:pt x="5411" y="3160"/>
                  </a:lnTo>
                  <a:lnTo>
                    <a:pt x="5490" y="3344"/>
                  </a:lnTo>
                  <a:lnTo>
                    <a:pt x="5569" y="3515"/>
                  </a:lnTo>
                  <a:lnTo>
                    <a:pt x="5674" y="3686"/>
                  </a:lnTo>
                  <a:lnTo>
                    <a:pt x="5779" y="3844"/>
                  </a:lnTo>
                  <a:lnTo>
                    <a:pt x="5911" y="3989"/>
                  </a:lnTo>
                  <a:lnTo>
                    <a:pt x="6042" y="4121"/>
                  </a:lnTo>
                  <a:lnTo>
                    <a:pt x="6200" y="4252"/>
                  </a:lnTo>
                  <a:lnTo>
                    <a:pt x="6345" y="4357"/>
                  </a:lnTo>
                  <a:lnTo>
                    <a:pt x="6516" y="4463"/>
                  </a:lnTo>
                  <a:lnTo>
                    <a:pt x="6687" y="4555"/>
                  </a:lnTo>
                  <a:lnTo>
                    <a:pt x="6872" y="4621"/>
                  </a:lnTo>
                  <a:lnTo>
                    <a:pt x="7069" y="4673"/>
                  </a:lnTo>
                  <a:lnTo>
                    <a:pt x="7069" y="26156"/>
                  </a:lnTo>
                  <a:lnTo>
                    <a:pt x="0" y="33212"/>
                  </a:lnTo>
                  <a:lnTo>
                    <a:pt x="0" y="68674"/>
                  </a:lnTo>
                  <a:lnTo>
                    <a:pt x="1185" y="68674"/>
                  </a:lnTo>
                  <a:lnTo>
                    <a:pt x="1185" y="33699"/>
                  </a:lnTo>
                  <a:lnTo>
                    <a:pt x="8241" y="26643"/>
                  </a:lnTo>
                  <a:lnTo>
                    <a:pt x="8241" y="4673"/>
                  </a:lnTo>
                  <a:lnTo>
                    <a:pt x="8438" y="4621"/>
                  </a:lnTo>
                  <a:lnTo>
                    <a:pt x="8622" y="4555"/>
                  </a:lnTo>
                  <a:lnTo>
                    <a:pt x="8794" y="4463"/>
                  </a:lnTo>
                  <a:lnTo>
                    <a:pt x="8952" y="4357"/>
                  </a:lnTo>
                  <a:lnTo>
                    <a:pt x="9110" y="4252"/>
                  </a:lnTo>
                  <a:lnTo>
                    <a:pt x="9267" y="4121"/>
                  </a:lnTo>
                  <a:lnTo>
                    <a:pt x="9399" y="3989"/>
                  </a:lnTo>
                  <a:lnTo>
                    <a:pt x="9518" y="3844"/>
                  </a:lnTo>
                  <a:lnTo>
                    <a:pt x="9636" y="3686"/>
                  </a:lnTo>
                  <a:lnTo>
                    <a:pt x="9741" y="3515"/>
                  </a:lnTo>
                  <a:lnTo>
                    <a:pt x="9820" y="3344"/>
                  </a:lnTo>
                  <a:lnTo>
                    <a:pt x="9899" y="3160"/>
                  </a:lnTo>
                  <a:lnTo>
                    <a:pt x="9952" y="2975"/>
                  </a:lnTo>
                  <a:lnTo>
                    <a:pt x="10005" y="2778"/>
                  </a:lnTo>
                  <a:lnTo>
                    <a:pt x="10018" y="2580"/>
                  </a:lnTo>
                  <a:lnTo>
                    <a:pt x="10031" y="2370"/>
                  </a:lnTo>
                  <a:lnTo>
                    <a:pt x="10018" y="2133"/>
                  </a:lnTo>
                  <a:lnTo>
                    <a:pt x="9978" y="1896"/>
                  </a:lnTo>
                  <a:lnTo>
                    <a:pt x="9926" y="1672"/>
                  </a:lnTo>
                  <a:lnTo>
                    <a:pt x="9847" y="1448"/>
                  </a:lnTo>
                  <a:lnTo>
                    <a:pt x="9741" y="1238"/>
                  </a:lnTo>
                  <a:lnTo>
                    <a:pt x="9623" y="1040"/>
                  </a:lnTo>
                  <a:lnTo>
                    <a:pt x="9491" y="856"/>
                  </a:lnTo>
                  <a:lnTo>
                    <a:pt x="9333" y="698"/>
                  </a:lnTo>
                  <a:lnTo>
                    <a:pt x="9162" y="540"/>
                  </a:lnTo>
                  <a:lnTo>
                    <a:pt x="8978" y="408"/>
                  </a:lnTo>
                  <a:lnTo>
                    <a:pt x="8794" y="277"/>
                  </a:lnTo>
                  <a:lnTo>
                    <a:pt x="8583" y="185"/>
                  </a:lnTo>
                  <a:lnTo>
                    <a:pt x="8359" y="106"/>
                  </a:lnTo>
                  <a:lnTo>
                    <a:pt x="8135" y="40"/>
                  </a:lnTo>
                  <a:lnTo>
                    <a:pt x="7898" y="14"/>
                  </a:lnTo>
                  <a:lnTo>
                    <a:pt x="7648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808;p24">
              <a:extLst>
                <a:ext uri="{FF2B5EF4-FFF2-40B4-BE49-F238E27FC236}">
                  <a16:creationId xmlns:a16="http://schemas.microsoft.com/office/drawing/2014/main" id="{305D0C3D-0278-E074-D370-729C9E996249}"/>
                </a:ext>
              </a:extLst>
            </p:cNvPr>
            <p:cNvSpPr/>
            <p:nvPr/>
          </p:nvSpPr>
          <p:spPr>
            <a:xfrm>
              <a:off x="2707875" y="605375"/>
              <a:ext cx="681575" cy="1406550"/>
            </a:xfrm>
            <a:custGeom>
              <a:avLst/>
              <a:gdLst/>
              <a:ahLst/>
              <a:cxnLst/>
              <a:rect l="l" t="t" r="r" b="b"/>
              <a:pathLst>
                <a:path w="27263" h="56262" extrusionOk="0">
                  <a:moveTo>
                    <a:pt x="25011" y="1185"/>
                  </a:moveTo>
                  <a:lnTo>
                    <a:pt x="25130" y="1212"/>
                  </a:lnTo>
                  <a:lnTo>
                    <a:pt x="25248" y="1238"/>
                  </a:lnTo>
                  <a:lnTo>
                    <a:pt x="25353" y="1277"/>
                  </a:lnTo>
                  <a:lnTo>
                    <a:pt x="25459" y="1330"/>
                  </a:lnTo>
                  <a:lnTo>
                    <a:pt x="25551" y="1383"/>
                  </a:lnTo>
                  <a:lnTo>
                    <a:pt x="25643" y="1462"/>
                  </a:lnTo>
                  <a:lnTo>
                    <a:pt x="25735" y="1527"/>
                  </a:lnTo>
                  <a:lnTo>
                    <a:pt x="25814" y="1620"/>
                  </a:lnTo>
                  <a:lnTo>
                    <a:pt x="25880" y="1712"/>
                  </a:lnTo>
                  <a:lnTo>
                    <a:pt x="25946" y="1804"/>
                  </a:lnTo>
                  <a:lnTo>
                    <a:pt x="25985" y="1909"/>
                  </a:lnTo>
                  <a:lnTo>
                    <a:pt x="26038" y="2028"/>
                  </a:lnTo>
                  <a:lnTo>
                    <a:pt x="26064" y="2133"/>
                  </a:lnTo>
                  <a:lnTo>
                    <a:pt x="26077" y="2251"/>
                  </a:lnTo>
                  <a:lnTo>
                    <a:pt x="26091" y="2383"/>
                  </a:lnTo>
                  <a:lnTo>
                    <a:pt x="26077" y="2502"/>
                  </a:lnTo>
                  <a:lnTo>
                    <a:pt x="26064" y="2620"/>
                  </a:lnTo>
                  <a:lnTo>
                    <a:pt x="26038" y="2738"/>
                  </a:lnTo>
                  <a:lnTo>
                    <a:pt x="25985" y="2844"/>
                  </a:lnTo>
                  <a:lnTo>
                    <a:pt x="25946" y="2949"/>
                  </a:lnTo>
                  <a:lnTo>
                    <a:pt x="25880" y="3054"/>
                  </a:lnTo>
                  <a:lnTo>
                    <a:pt x="25814" y="3147"/>
                  </a:lnTo>
                  <a:lnTo>
                    <a:pt x="25735" y="3226"/>
                  </a:lnTo>
                  <a:lnTo>
                    <a:pt x="25643" y="3305"/>
                  </a:lnTo>
                  <a:lnTo>
                    <a:pt x="25551" y="3370"/>
                  </a:lnTo>
                  <a:lnTo>
                    <a:pt x="25459" y="3436"/>
                  </a:lnTo>
                  <a:lnTo>
                    <a:pt x="25353" y="3489"/>
                  </a:lnTo>
                  <a:lnTo>
                    <a:pt x="25248" y="3528"/>
                  </a:lnTo>
                  <a:lnTo>
                    <a:pt x="25130" y="3555"/>
                  </a:lnTo>
                  <a:lnTo>
                    <a:pt x="25011" y="3568"/>
                  </a:lnTo>
                  <a:lnTo>
                    <a:pt x="24893" y="3581"/>
                  </a:lnTo>
                  <a:lnTo>
                    <a:pt x="24761" y="3568"/>
                  </a:lnTo>
                  <a:lnTo>
                    <a:pt x="24643" y="3555"/>
                  </a:lnTo>
                  <a:lnTo>
                    <a:pt x="24537" y="3528"/>
                  </a:lnTo>
                  <a:lnTo>
                    <a:pt x="24419" y="3489"/>
                  </a:lnTo>
                  <a:lnTo>
                    <a:pt x="24313" y="3436"/>
                  </a:lnTo>
                  <a:lnTo>
                    <a:pt x="24221" y="3370"/>
                  </a:lnTo>
                  <a:lnTo>
                    <a:pt x="24129" y="3305"/>
                  </a:lnTo>
                  <a:lnTo>
                    <a:pt x="24037" y="3226"/>
                  </a:lnTo>
                  <a:lnTo>
                    <a:pt x="23958" y="3147"/>
                  </a:lnTo>
                  <a:lnTo>
                    <a:pt x="23892" y="3054"/>
                  </a:lnTo>
                  <a:lnTo>
                    <a:pt x="23840" y="2949"/>
                  </a:lnTo>
                  <a:lnTo>
                    <a:pt x="23787" y="2844"/>
                  </a:lnTo>
                  <a:lnTo>
                    <a:pt x="23747" y="2738"/>
                  </a:lnTo>
                  <a:lnTo>
                    <a:pt x="23721" y="2620"/>
                  </a:lnTo>
                  <a:lnTo>
                    <a:pt x="23695" y="2502"/>
                  </a:lnTo>
                  <a:lnTo>
                    <a:pt x="23695" y="2383"/>
                  </a:lnTo>
                  <a:lnTo>
                    <a:pt x="23695" y="2251"/>
                  </a:lnTo>
                  <a:lnTo>
                    <a:pt x="23721" y="2133"/>
                  </a:lnTo>
                  <a:lnTo>
                    <a:pt x="23747" y="2028"/>
                  </a:lnTo>
                  <a:lnTo>
                    <a:pt x="23787" y="1909"/>
                  </a:lnTo>
                  <a:lnTo>
                    <a:pt x="23840" y="1804"/>
                  </a:lnTo>
                  <a:lnTo>
                    <a:pt x="23892" y="1712"/>
                  </a:lnTo>
                  <a:lnTo>
                    <a:pt x="23958" y="1620"/>
                  </a:lnTo>
                  <a:lnTo>
                    <a:pt x="24037" y="1527"/>
                  </a:lnTo>
                  <a:lnTo>
                    <a:pt x="24129" y="1462"/>
                  </a:lnTo>
                  <a:lnTo>
                    <a:pt x="24221" y="1383"/>
                  </a:lnTo>
                  <a:lnTo>
                    <a:pt x="24313" y="1330"/>
                  </a:lnTo>
                  <a:lnTo>
                    <a:pt x="24419" y="1277"/>
                  </a:lnTo>
                  <a:lnTo>
                    <a:pt x="24537" y="1238"/>
                  </a:lnTo>
                  <a:lnTo>
                    <a:pt x="24643" y="1212"/>
                  </a:lnTo>
                  <a:lnTo>
                    <a:pt x="24761" y="1185"/>
                  </a:lnTo>
                  <a:close/>
                  <a:moveTo>
                    <a:pt x="24893" y="0"/>
                  </a:moveTo>
                  <a:lnTo>
                    <a:pt x="24643" y="14"/>
                  </a:lnTo>
                  <a:lnTo>
                    <a:pt x="24406" y="53"/>
                  </a:lnTo>
                  <a:lnTo>
                    <a:pt x="24182" y="106"/>
                  </a:lnTo>
                  <a:lnTo>
                    <a:pt x="23958" y="185"/>
                  </a:lnTo>
                  <a:lnTo>
                    <a:pt x="23761" y="290"/>
                  </a:lnTo>
                  <a:lnTo>
                    <a:pt x="23563" y="409"/>
                  </a:lnTo>
                  <a:lnTo>
                    <a:pt x="23379" y="540"/>
                  </a:lnTo>
                  <a:lnTo>
                    <a:pt x="23208" y="698"/>
                  </a:lnTo>
                  <a:lnTo>
                    <a:pt x="23050" y="869"/>
                  </a:lnTo>
                  <a:lnTo>
                    <a:pt x="22918" y="1054"/>
                  </a:lnTo>
                  <a:lnTo>
                    <a:pt x="22800" y="1251"/>
                  </a:lnTo>
                  <a:lnTo>
                    <a:pt x="22694" y="1448"/>
                  </a:lnTo>
                  <a:lnTo>
                    <a:pt x="22615" y="1672"/>
                  </a:lnTo>
                  <a:lnTo>
                    <a:pt x="22563" y="1896"/>
                  </a:lnTo>
                  <a:lnTo>
                    <a:pt x="22523" y="2133"/>
                  </a:lnTo>
                  <a:lnTo>
                    <a:pt x="22510" y="2383"/>
                  </a:lnTo>
                  <a:lnTo>
                    <a:pt x="22523" y="2581"/>
                  </a:lnTo>
                  <a:lnTo>
                    <a:pt x="22550" y="2791"/>
                  </a:lnTo>
                  <a:lnTo>
                    <a:pt x="22589" y="2975"/>
                  </a:lnTo>
                  <a:lnTo>
                    <a:pt x="22642" y="3173"/>
                  </a:lnTo>
                  <a:lnTo>
                    <a:pt x="22721" y="3357"/>
                  </a:lnTo>
                  <a:lnTo>
                    <a:pt x="22800" y="3528"/>
                  </a:lnTo>
                  <a:lnTo>
                    <a:pt x="22905" y="3686"/>
                  </a:lnTo>
                  <a:lnTo>
                    <a:pt x="23023" y="3844"/>
                  </a:lnTo>
                  <a:lnTo>
                    <a:pt x="23142" y="3989"/>
                  </a:lnTo>
                  <a:lnTo>
                    <a:pt x="23287" y="4134"/>
                  </a:lnTo>
                  <a:lnTo>
                    <a:pt x="23432" y="4252"/>
                  </a:lnTo>
                  <a:lnTo>
                    <a:pt x="23589" y="4371"/>
                  </a:lnTo>
                  <a:lnTo>
                    <a:pt x="23747" y="4463"/>
                  </a:lnTo>
                  <a:lnTo>
                    <a:pt x="23932" y="4555"/>
                  </a:lnTo>
                  <a:lnTo>
                    <a:pt x="24103" y="4621"/>
                  </a:lnTo>
                  <a:lnTo>
                    <a:pt x="24300" y="4687"/>
                  </a:lnTo>
                  <a:lnTo>
                    <a:pt x="24300" y="36977"/>
                  </a:lnTo>
                  <a:lnTo>
                    <a:pt x="0" y="36977"/>
                  </a:lnTo>
                  <a:lnTo>
                    <a:pt x="0" y="56261"/>
                  </a:lnTo>
                  <a:lnTo>
                    <a:pt x="1172" y="56261"/>
                  </a:lnTo>
                  <a:lnTo>
                    <a:pt x="1172" y="38162"/>
                  </a:lnTo>
                  <a:lnTo>
                    <a:pt x="25485" y="38162"/>
                  </a:lnTo>
                  <a:lnTo>
                    <a:pt x="25485" y="4687"/>
                  </a:lnTo>
                  <a:lnTo>
                    <a:pt x="25669" y="4621"/>
                  </a:lnTo>
                  <a:lnTo>
                    <a:pt x="25854" y="4555"/>
                  </a:lnTo>
                  <a:lnTo>
                    <a:pt x="26025" y="4463"/>
                  </a:lnTo>
                  <a:lnTo>
                    <a:pt x="26196" y="4371"/>
                  </a:lnTo>
                  <a:lnTo>
                    <a:pt x="26354" y="4252"/>
                  </a:lnTo>
                  <a:lnTo>
                    <a:pt x="26499" y="4134"/>
                  </a:lnTo>
                  <a:lnTo>
                    <a:pt x="26630" y="3989"/>
                  </a:lnTo>
                  <a:lnTo>
                    <a:pt x="26762" y="3844"/>
                  </a:lnTo>
                  <a:lnTo>
                    <a:pt x="26867" y="3686"/>
                  </a:lnTo>
                  <a:lnTo>
                    <a:pt x="26972" y="3528"/>
                  </a:lnTo>
                  <a:lnTo>
                    <a:pt x="27065" y="3357"/>
                  </a:lnTo>
                  <a:lnTo>
                    <a:pt x="27130" y="3173"/>
                  </a:lnTo>
                  <a:lnTo>
                    <a:pt x="27183" y="2975"/>
                  </a:lnTo>
                  <a:lnTo>
                    <a:pt x="27236" y="2791"/>
                  </a:lnTo>
                  <a:lnTo>
                    <a:pt x="27262" y="2581"/>
                  </a:lnTo>
                  <a:lnTo>
                    <a:pt x="27262" y="2383"/>
                  </a:lnTo>
                  <a:lnTo>
                    <a:pt x="27249" y="2133"/>
                  </a:lnTo>
                  <a:lnTo>
                    <a:pt x="27223" y="1896"/>
                  </a:lnTo>
                  <a:lnTo>
                    <a:pt x="27157" y="1672"/>
                  </a:lnTo>
                  <a:lnTo>
                    <a:pt x="27078" y="1448"/>
                  </a:lnTo>
                  <a:lnTo>
                    <a:pt x="26986" y="1251"/>
                  </a:lnTo>
                  <a:lnTo>
                    <a:pt x="26854" y="1054"/>
                  </a:lnTo>
                  <a:lnTo>
                    <a:pt x="26722" y="869"/>
                  </a:lnTo>
                  <a:lnTo>
                    <a:pt x="26564" y="698"/>
                  </a:lnTo>
                  <a:lnTo>
                    <a:pt x="26406" y="540"/>
                  </a:lnTo>
                  <a:lnTo>
                    <a:pt x="26222" y="409"/>
                  </a:lnTo>
                  <a:lnTo>
                    <a:pt x="26025" y="290"/>
                  </a:lnTo>
                  <a:lnTo>
                    <a:pt x="25814" y="185"/>
                  </a:lnTo>
                  <a:lnTo>
                    <a:pt x="25590" y="106"/>
                  </a:lnTo>
                  <a:lnTo>
                    <a:pt x="25367" y="53"/>
                  </a:lnTo>
                  <a:lnTo>
                    <a:pt x="25130" y="14"/>
                  </a:lnTo>
                  <a:lnTo>
                    <a:pt x="2489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09;p24">
              <a:extLst>
                <a:ext uri="{FF2B5EF4-FFF2-40B4-BE49-F238E27FC236}">
                  <a16:creationId xmlns:a16="http://schemas.microsoft.com/office/drawing/2014/main" id="{A8B96959-D7FC-8F2D-310D-62AC95B4EA76}"/>
                </a:ext>
              </a:extLst>
            </p:cNvPr>
            <p:cNvSpPr/>
            <p:nvPr/>
          </p:nvSpPr>
          <p:spPr>
            <a:xfrm>
              <a:off x="3940300" y="605375"/>
              <a:ext cx="687500" cy="639125"/>
            </a:xfrm>
            <a:custGeom>
              <a:avLst/>
              <a:gdLst/>
              <a:ahLst/>
              <a:cxnLst/>
              <a:rect l="l" t="t" r="r" b="b"/>
              <a:pathLst>
                <a:path w="27500" h="25565" extrusionOk="0">
                  <a:moveTo>
                    <a:pt x="25235" y="1185"/>
                  </a:moveTo>
                  <a:lnTo>
                    <a:pt x="25367" y="1212"/>
                  </a:lnTo>
                  <a:lnTo>
                    <a:pt x="25472" y="1238"/>
                  </a:lnTo>
                  <a:lnTo>
                    <a:pt x="25591" y="1277"/>
                  </a:lnTo>
                  <a:lnTo>
                    <a:pt x="25696" y="1330"/>
                  </a:lnTo>
                  <a:lnTo>
                    <a:pt x="25788" y="1383"/>
                  </a:lnTo>
                  <a:lnTo>
                    <a:pt x="25880" y="1462"/>
                  </a:lnTo>
                  <a:lnTo>
                    <a:pt x="25959" y="1527"/>
                  </a:lnTo>
                  <a:lnTo>
                    <a:pt x="26038" y="1620"/>
                  </a:lnTo>
                  <a:lnTo>
                    <a:pt x="26117" y="1712"/>
                  </a:lnTo>
                  <a:lnTo>
                    <a:pt x="26170" y="1804"/>
                  </a:lnTo>
                  <a:lnTo>
                    <a:pt x="26222" y="1909"/>
                  </a:lnTo>
                  <a:lnTo>
                    <a:pt x="26262" y="2028"/>
                  </a:lnTo>
                  <a:lnTo>
                    <a:pt x="26288" y="2133"/>
                  </a:lnTo>
                  <a:lnTo>
                    <a:pt x="26315" y="2251"/>
                  </a:lnTo>
                  <a:lnTo>
                    <a:pt x="26315" y="2383"/>
                  </a:lnTo>
                  <a:lnTo>
                    <a:pt x="26315" y="2502"/>
                  </a:lnTo>
                  <a:lnTo>
                    <a:pt x="26288" y="2620"/>
                  </a:lnTo>
                  <a:lnTo>
                    <a:pt x="26262" y="2738"/>
                  </a:lnTo>
                  <a:lnTo>
                    <a:pt x="26222" y="2844"/>
                  </a:lnTo>
                  <a:lnTo>
                    <a:pt x="26170" y="2949"/>
                  </a:lnTo>
                  <a:lnTo>
                    <a:pt x="26117" y="3054"/>
                  </a:lnTo>
                  <a:lnTo>
                    <a:pt x="26038" y="3147"/>
                  </a:lnTo>
                  <a:lnTo>
                    <a:pt x="25959" y="3226"/>
                  </a:lnTo>
                  <a:lnTo>
                    <a:pt x="25880" y="3305"/>
                  </a:lnTo>
                  <a:lnTo>
                    <a:pt x="25788" y="3370"/>
                  </a:lnTo>
                  <a:lnTo>
                    <a:pt x="25696" y="3436"/>
                  </a:lnTo>
                  <a:lnTo>
                    <a:pt x="25591" y="3489"/>
                  </a:lnTo>
                  <a:lnTo>
                    <a:pt x="25472" y="3528"/>
                  </a:lnTo>
                  <a:lnTo>
                    <a:pt x="25367" y="3555"/>
                  </a:lnTo>
                  <a:lnTo>
                    <a:pt x="25235" y="3568"/>
                  </a:lnTo>
                  <a:lnTo>
                    <a:pt x="25117" y="3581"/>
                  </a:lnTo>
                  <a:lnTo>
                    <a:pt x="24998" y="3568"/>
                  </a:lnTo>
                  <a:lnTo>
                    <a:pt x="24880" y="3555"/>
                  </a:lnTo>
                  <a:lnTo>
                    <a:pt x="24761" y="3528"/>
                  </a:lnTo>
                  <a:lnTo>
                    <a:pt x="24656" y="3489"/>
                  </a:lnTo>
                  <a:lnTo>
                    <a:pt x="24551" y="3436"/>
                  </a:lnTo>
                  <a:lnTo>
                    <a:pt x="24445" y="3370"/>
                  </a:lnTo>
                  <a:lnTo>
                    <a:pt x="24353" y="3305"/>
                  </a:lnTo>
                  <a:lnTo>
                    <a:pt x="24274" y="3226"/>
                  </a:lnTo>
                  <a:lnTo>
                    <a:pt x="24195" y="3147"/>
                  </a:lnTo>
                  <a:lnTo>
                    <a:pt x="24129" y="3054"/>
                  </a:lnTo>
                  <a:lnTo>
                    <a:pt x="24064" y="2949"/>
                  </a:lnTo>
                  <a:lnTo>
                    <a:pt x="24011" y="2844"/>
                  </a:lnTo>
                  <a:lnTo>
                    <a:pt x="23971" y="2738"/>
                  </a:lnTo>
                  <a:lnTo>
                    <a:pt x="23945" y="2620"/>
                  </a:lnTo>
                  <a:lnTo>
                    <a:pt x="23932" y="2502"/>
                  </a:lnTo>
                  <a:lnTo>
                    <a:pt x="23919" y="2383"/>
                  </a:lnTo>
                  <a:lnTo>
                    <a:pt x="23932" y="2251"/>
                  </a:lnTo>
                  <a:lnTo>
                    <a:pt x="23945" y="2133"/>
                  </a:lnTo>
                  <a:lnTo>
                    <a:pt x="23971" y="2028"/>
                  </a:lnTo>
                  <a:lnTo>
                    <a:pt x="24011" y="1909"/>
                  </a:lnTo>
                  <a:lnTo>
                    <a:pt x="24064" y="1804"/>
                  </a:lnTo>
                  <a:lnTo>
                    <a:pt x="24129" y="1712"/>
                  </a:lnTo>
                  <a:lnTo>
                    <a:pt x="24195" y="1620"/>
                  </a:lnTo>
                  <a:lnTo>
                    <a:pt x="24274" y="1527"/>
                  </a:lnTo>
                  <a:lnTo>
                    <a:pt x="24353" y="1462"/>
                  </a:lnTo>
                  <a:lnTo>
                    <a:pt x="24445" y="1383"/>
                  </a:lnTo>
                  <a:lnTo>
                    <a:pt x="24551" y="1330"/>
                  </a:lnTo>
                  <a:lnTo>
                    <a:pt x="24656" y="1277"/>
                  </a:lnTo>
                  <a:lnTo>
                    <a:pt x="24761" y="1238"/>
                  </a:lnTo>
                  <a:lnTo>
                    <a:pt x="24880" y="1212"/>
                  </a:lnTo>
                  <a:lnTo>
                    <a:pt x="24998" y="1185"/>
                  </a:lnTo>
                  <a:close/>
                  <a:moveTo>
                    <a:pt x="25117" y="0"/>
                  </a:moveTo>
                  <a:lnTo>
                    <a:pt x="24880" y="14"/>
                  </a:lnTo>
                  <a:lnTo>
                    <a:pt x="24643" y="53"/>
                  </a:lnTo>
                  <a:lnTo>
                    <a:pt x="24419" y="106"/>
                  </a:lnTo>
                  <a:lnTo>
                    <a:pt x="24195" y="185"/>
                  </a:lnTo>
                  <a:lnTo>
                    <a:pt x="23985" y="290"/>
                  </a:lnTo>
                  <a:lnTo>
                    <a:pt x="23787" y="409"/>
                  </a:lnTo>
                  <a:lnTo>
                    <a:pt x="23603" y="540"/>
                  </a:lnTo>
                  <a:lnTo>
                    <a:pt x="23432" y="698"/>
                  </a:lnTo>
                  <a:lnTo>
                    <a:pt x="23287" y="869"/>
                  </a:lnTo>
                  <a:lnTo>
                    <a:pt x="23142" y="1054"/>
                  </a:lnTo>
                  <a:lnTo>
                    <a:pt x="23024" y="1251"/>
                  </a:lnTo>
                  <a:lnTo>
                    <a:pt x="22932" y="1448"/>
                  </a:lnTo>
                  <a:lnTo>
                    <a:pt x="22853" y="1672"/>
                  </a:lnTo>
                  <a:lnTo>
                    <a:pt x="22787" y="1896"/>
                  </a:lnTo>
                  <a:lnTo>
                    <a:pt x="22747" y="2133"/>
                  </a:lnTo>
                  <a:lnTo>
                    <a:pt x="22734" y="2383"/>
                  </a:lnTo>
                  <a:lnTo>
                    <a:pt x="22747" y="2581"/>
                  </a:lnTo>
                  <a:lnTo>
                    <a:pt x="22774" y="2791"/>
                  </a:lnTo>
                  <a:lnTo>
                    <a:pt x="22813" y="2975"/>
                  </a:lnTo>
                  <a:lnTo>
                    <a:pt x="22879" y="3173"/>
                  </a:lnTo>
                  <a:lnTo>
                    <a:pt x="22945" y="3357"/>
                  </a:lnTo>
                  <a:lnTo>
                    <a:pt x="23037" y="3528"/>
                  </a:lnTo>
                  <a:lnTo>
                    <a:pt x="23142" y="3686"/>
                  </a:lnTo>
                  <a:lnTo>
                    <a:pt x="23247" y="3844"/>
                  </a:lnTo>
                  <a:lnTo>
                    <a:pt x="23379" y="3989"/>
                  </a:lnTo>
                  <a:lnTo>
                    <a:pt x="23511" y="4134"/>
                  </a:lnTo>
                  <a:lnTo>
                    <a:pt x="23656" y="4252"/>
                  </a:lnTo>
                  <a:lnTo>
                    <a:pt x="23813" y="4371"/>
                  </a:lnTo>
                  <a:lnTo>
                    <a:pt x="23985" y="4463"/>
                  </a:lnTo>
                  <a:lnTo>
                    <a:pt x="24156" y="4555"/>
                  </a:lnTo>
                  <a:lnTo>
                    <a:pt x="24340" y="4621"/>
                  </a:lnTo>
                  <a:lnTo>
                    <a:pt x="24524" y="4687"/>
                  </a:lnTo>
                  <a:lnTo>
                    <a:pt x="24524" y="18535"/>
                  </a:lnTo>
                  <a:lnTo>
                    <a:pt x="1" y="18535"/>
                  </a:lnTo>
                  <a:lnTo>
                    <a:pt x="1" y="25564"/>
                  </a:lnTo>
                  <a:lnTo>
                    <a:pt x="1185" y="25564"/>
                  </a:lnTo>
                  <a:lnTo>
                    <a:pt x="1185" y="19719"/>
                  </a:lnTo>
                  <a:lnTo>
                    <a:pt x="25709" y="19719"/>
                  </a:lnTo>
                  <a:lnTo>
                    <a:pt x="25709" y="4687"/>
                  </a:lnTo>
                  <a:lnTo>
                    <a:pt x="25893" y="4621"/>
                  </a:lnTo>
                  <a:lnTo>
                    <a:pt x="26078" y="4555"/>
                  </a:lnTo>
                  <a:lnTo>
                    <a:pt x="26262" y="4463"/>
                  </a:lnTo>
                  <a:lnTo>
                    <a:pt x="26420" y="4371"/>
                  </a:lnTo>
                  <a:lnTo>
                    <a:pt x="26578" y="4252"/>
                  </a:lnTo>
                  <a:lnTo>
                    <a:pt x="26723" y="4134"/>
                  </a:lnTo>
                  <a:lnTo>
                    <a:pt x="26867" y="3989"/>
                  </a:lnTo>
                  <a:lnTo>
                    <a:pt x="26986" y="3844"/>
                  </a:lnTo>
                  <a:lnTo>
                    <a:pt x="27104" y="3686"/>
                  </a:lnTo>
                  <a:lnTo>
                    <a:pt x="27197" y="3528"/>
                  </a:lnTo>
                  <a:lnTo>
                    <a:pt x="27289" y="3357"/>
                  </a:lnTo>
                  <a:lnTo>
                    <a:pt x="27368" y="3173"/>
                  </a:lnTo>
                  <a:lnTo>
                    <a:pt x="27420" y="2975"/>
                  </a:lnTo>
                  <a:lnTo>
                    <a:pt x="27460" y="2791"/>
                  </a:lnTo>
                  <a:lnTo>
                    <a:pt x="27486" y="2581"/>
                  </a:lnTo>
                  <a:lnTo>
                    <a:pt x="27499" y="2383"/>
                  </a:lnTo>
                  <a:lnTo>
                    <a:pt x="27486" y="2133"/>
                  </a:lnTo>
                  <a:lnTo>
                    <a:pt x="27447" y="1896"/>
                  </a:lnTo>
                  <a:lnTo>
                    <a:pt x="27394" y="1672"/>
                  </a:lnTo>
                  <a:lnTo>
                    <a:pt x="27315" y="1448"/>
                  </a:lnTo>
                  <a:lnTo>
                    <a:pt x="27210" y="1251"/>
                  </a:lnTo>
                  <a:lnTo>
                    <a:pt x="27091" y="1054"/>
                  </a:lnTo>
                  <a:lnTo>
                    <a:pt x="26960" y="869"/>
                  </a:lnTo>
                  <a:lnTo>
                    <a:pt x="26802" y="698"/>
                  </a:lnTo>
                  <a:lnTo>
                    <a:pt x="26630" y="540"/>
                  </a:lnTo>
                  <a:lnTo>
                    <a:pt x="26446" y="409"/>
                  </a:lnTo>
                  <a:lnTo>
                    <a:pt x="26249" y="290"/>
                  </a:lnTo>
                  <a:lnTo>
                    <a:pt x="26038" y="185"/>
                  </a:lnTo>
                  <a:lnTo>
                    <a:pt x="25828" y="106"/>
                  </a:lnTo>
                  <a:lnTo>
                    <a:pt x="25604" y="53"/>
                  </a:lnTo>
                  <a:lnTo>
                    <a:pt x="25367" y="14"/>
                  </a:lnTo>
                  <a:lnTo>
                    <a:pt x="25117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810;p24">
              <a:extLst>
                <a:ext uri="{FF2B5EF4-FFF2-40B4-BE49-F238E27FC236}">
                  <a16:creationId xmlns:a16="http://schemas.microsoft.com/office/drawing/2014/main" id="{D67A0D23-1C66-6DC8-84E9-7A246633F976}"/>
                </a:ext>
              </a:extLst>
            </p:cNvPr>
            <p:cNvSpPr/>
            <p:nvPr/>
          </p:nvSpPr>
          <p:spPr>
            <a:xfrm>
              <a:off x="4630725" y="784075"/>
              <a:ext cx="118825" cy="460425"/>
            </a:xfrm>
            <a:custGeom>
              <a:avLst/>
              <a:gdLst/>
              <a:ahLst/>
              <a:cxnLst/>
              <a:rect l="l" t="t" r="r" b="b"/>
              <a:pathLst>
                <a:path w="4753" h="18417" extrusionOk="0">
                  <a:moveTo>
                    <a:pt x="2370" y="1185"/>
                  </a:moveTo>
                  <a:lnTo>
                    <a:pt x="2502" y="1198"/>
                  </a:lnTo>
                  <a:lnTo>
                    <a:pt x="2620" y="1211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1" y="1396"/>
                  </a:lnTo>
                  <a:lnTo>
                    <a:pt x="3134" y="1461"/>
                  </a:lnTo>
                  <a:lnTo>
                    <a:pt x="3226" y="1540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17"/>
                  </a:lnTo>
                  <a:lnTo>
                    <a:pt x="3476" y="1922"/>
                  </a:lnTo>
                  <a:lnTo>
                    <a:pt x="3515" y="2027"/>
                  </a:lnTo>
                  <a:lnTo>
                    <a:pt x="3542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68" y="2501"/>
                  </a:lnTo>
                  <a:lnTo>
                    <a:pt x="3542" y="2620"/>
                  </a:lnTo>
                  <a:lnTo>
                    <a:pt x="3515" y="2738"/>
                  </a:lnTo>
                  <a:lnTo>
                    <a:pt x="3476" y="2844"/>
                  </a:lnTo>
                  <a:lnTo>
                    <a:pt x="3423" y="2949"/>
                  </a:lnTo>
                  <a:lnTo>
                    <a:pt x="3371" y="3054"/>
                  </a:lnTo>
                  <a:lnTo>
                    <a:pt x="3292" y="3146"/>
                  </a:lnTo>
                  <a:lnTo>
                    <a:pt x="3226" y="3225"/>
                  </a:lnTo>
                  <a:lnTo>
                    <a:pt x="3134" y="3304"/>
                  </a:lnTo>
                  <a:lnTo>
                    <a:pt x="3041" y="3370"/>
                  </a:lnTo>
                  <a:lnTo>
                    <a:pt x="2949" y="3436"/>
                  </a:lnTo>
                  <a:lnTo>
                    <a:pt x="2844" y="3489"/>
                  </a:lnTo>
                  <a:lnTo>
                    <a:pt x="2726" y="3528"/>
                  </a:lnTo>
                  <a:lnTo>
                    <a:pt x="2620" y="3554"/>
                  </a:lnTo>
                  <a:lnTo>
                    <a:pt x="2502" y="3581"/>
                  </a:lnTo>
                  <a:lnTo>
                    <a:pt x="2252" y="3581"/>
                  </a:lnTo>
                  <a:lnTo>
                    <a:pt x="2133" y="3554"/>
                  </a:lnTo>
                  <a:lnTo>
                    <a:pt x="2015" y="3528"/>
                  </a:lnTo>
                  <a:lnTo>
                    <a:pt x="1909" y="3489"/>
                  </a:lnTo>
                  <a:lnTo>
                    <a:pt x="1804" y="3436"/>
                  </a:lnTo>
                  <a:lnTo>
                    <a:pt x="1712" y="3370"/>
                  </a:lnTo>
                  <a:lnTo>
                    <a:pt x="1620" y="3304"/>
                  </a:lnTo>
                  <a:lnTo>
                    <a:pt x="1528" y="3225"/>
                  </a:lnTo>
                  <a:lnTo>
                    <a:pt x="1449" y="3146"/>
                  </a:lnTo>
                  <a:lnTo>
                    <a:pt x="1383" y="3054"/>
                  </a:lnTo>
                  <a:lnTo>
                    <a:pt x="1317" y="2949"/>
                  </a:lnTo>
                  <a:lnTo>
                    <a:pt x="1278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5" y="2501"/>
                  </a:lnTo>
                  <a:lnTo>
                    <a:pt x="1172" y="2383"/>
                  </a:lnTo>
                  <a:lnTo>
                    <a:pt x="1185" y="2264"/>
                  </a:lnTo>
                  <a:lnTo>
                    <a:pt x="1199" y="2146"/>
                  </a:lnTo>
                  <a:lnTo>
                    <a:pt x="1225" y="2027"/>
                  </a:lnTo>
                  <a:lnTo>
                    <a:pt x="1278" y="1922"/>
                  </a:lnTo>
                  <a:lnTo>
                    <a:pt x="1317" y="1817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40"/>
                  </a:lnTo>
                  <a:lnTo>
                    <a:pt x="1620" y="1461"/>
                  </a:lnTo>
                  <a:lnTo>
                    <a:pt x="1712" y="1396"/>
                  </a:lnTo>
                  <a:lnTo>
                    <a:pt x="1804" y="1330"/>
                  </a:lnTo>
                  <a:lnTo>
                    <a:pt x="1909" y="1277"/>
                  </a:lnTo>
                  <a:lnTo>
                    <a:pt x="2015" y="1238"/>
                  </a:lnTo>
                  <a:lnTo>
                    <a:pt x="2133" y="1211"/>
                  </a:lnTo>
                  <a:lnTo>
                    <a:pt x="2252" y="1198"/>
                  </a:lnTo>
                  <a:lnTo>
                    <a:pt x="2370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6" y="53"/>
                  </a:lnTo>
                  <a:lnTo>
                    <a:pt x="1672" y="106"/>
                  </a:lnTo>
                  <a:lnTo>
                    <a:pt x="1449" y="198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6" y="553"/>
                  </a:lnTo>
                  <a:lnTo>
                    <a:pt x="698" y="698"/>
                  </a:lnTo>
                  <a:lnTo>
                    <a:pt x="540" y="869"/>
                  </a:lnTo>
                  <a:lnTo>
                    <a:pt x="409" y="1053"/>
                  </a:lnTo>
                  <a:lnTo>
                    <a:pt x="277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4" y="2146"/>
                  </a:lnTo>
                  <a:lnTo>
                    <a:pt x="1" y="2383"/>
                  </a:lnTo>
                  <a:lnTo>
                    <a:pt x="1" y="2593"/>
                  </a:lnTo>
                  <a:lnTo>
                    <a:pt x="27" y="2791"/>
                  </a:lnTo>
                  <a:lnTo>
                    <a:pt x="80" y="2988"/>
                  </a:lnTo>
                  <a:lnTo>
                    <a:pt x="132" y="3173"/>
                  </a:lnTo>
                  <a:lnTo>
                    <a:pt x="198" y="3357"/>
                  </a:lnTo>
                  <a:lnTo>
                    <a:pt x="290" y="3528"/>
                  </a:lnTo>
                  <a:lnTo>
                    <a:pt x="396" y="3699"/>
                  </a:lnTo>
                  <a:lnTo>
                    <a:pt x="501" y="3857"/>
                  </a:lnTo>
                  <a:lnTo>
                    <a:pt x="633" y="4002"/>
                  </a:lnTo>
                  <a:lnTo>
                    <a:pt x="764" y="4134"/>
                  </a:lnTo>
                  <a:lnTo>
                    <a:pt x="909" y="4265"/>
                  </a:lnTo>
                  <a:lnTo>
                    <a:pt x="1067" y="4371"/>
                  </a:lnTo>
                  <a:lnTo>
                    <a:pt x="1238" y="4476"/>
                  </a:lnTo>
                  <a:lnTo>
                    <a:pt x="1409" y="4555"/>
                  </a:lnTo>
                  <a:lnTo>
                    <a:pt x="1594" y="4634"/>
                  </a:lnTo>
                  <a:lnTo>
                    <a:pt x="1778" y="4686"/>
                  </a:lnTo>
                  <a:lnTo>
                    <a:pt x="1778" y="18416"/>
                  </a:lnTo>
                  <a:lnTo>
                    <a:pt x="2963" y="18416"/>
                  </a:lnTo>
                  <a:lnTo>
                    <a:pt x="2963" y="4686"/>
                  </a:lnTo>
                  <a:lnTo>
                    <a:pt x="3160" y="4634"/>
                  </a:lnTo>
                  <a:lnTo>
                    <a:pt x="3331" y="4555"/>
                  </a:lnTo>
                  <a:lnTo>
                    <a:pt x="3515" y="4476"/>
                  </a:lnTo>
                  <a:lnTo>
                    <a:pt x="3673" y="4371"/>
                  </a:lnTo>
                  <a:lnTo>
                    <a:pt x="3831" y="4265"/>
                  </a:lnTo>
                  <a:lnTo>
                    <a:pt x="3976" y="4134"/>
                  </a:lnTo>
                  <a:lnTo>
                    <a:pt x="4121" y="4002"/>
                  </a:lnTo>
                  <a:lnTo>
                    <a:pt x="4239" y="3857"/>
                  </a:lnTo>
                  <a:lnTo>
                    <a:pt x="4358" y="3699"/>
                  </a:lnTo>
                  <a:lnTo>
                    <a:pt x="4463" y="3528"/>
                  </a:lnTo>
                  <a:lnTo>
                    <a:pt x="4542" y="3357"/>
                  </a:lnTo>
                  <a:lnTo>
                    <a:pt x="4621" y="3173"/>
                  </a:lnTo>
                  <a:lnTo>
                    <a:pt x="4674" y="2988"/>
                  </a:lnTo>
                  <a:lnTo>
                    <a:pt x="4713" y="2791"/>
                  </a:lnTo>
                  <a:lnTo>
                    <a:pt x="4740" y="2593"/>
                  </a:lnTo>
                  <a:lnTo>
                    <a:pt x="4753" y="2383"/>
                  </a:lnTo>
                  <a:lnTo>
                    <a:pt x="4740" y="2146"/>
                  </a:lnTo>
                  <a:lnTo>
                    <a:pt x="4700" y="1909"/>
                  </a:lnTo>
                  <a:lnTo>
                    <a:pt x="4647" y="1672"/>
                  </a:lnTo>
                  <a:lnTo>
                    <a:pt x="4568" y="1461"/>
                  </a:lnTo>
                  <a:lnTo>
                    <a:pt x="4463" y="1251"/>
                  </a:lnTo>
                  <a:lnTo>
                    <a:pt x="4345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53"/>
                  </a:lnTo>
                  <a:lnTo>
                    <a:pt x="3700" y="408"/>
                  </a:lnTo>
                  <a:lnTo>
                    <a:pt x="3502" y="290"/>
                  </a:lnTo>
                  <a:lnTo>
                    <a:pt x="3305" y="198"/>
                  </a:lnTo>
                  <a:lnTo>
                    <a:pt x="3081" y="106"/>
                  </a:lnTo>
                  <a:lnTo>
                    <a:pt x="2857" y="53"/>
                  </a:lnTo>
                  <a:lnTo>
                    <a:pt x="2620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811;p24">
              <a:extLst>
                <a:ext uri="{FF2B5EF4-FFF2-40B4-BE49-F238E27FC236}">
                  <a16:creationId xmlns:a16="http://schemas.microsoft.com/office/drawing/2014/main" id="{5E493EF4-5E9B-F63A-EB94-81EAE03D91F4}"/>
                </a:ext>
              </a:extLst>
            </p:cNvPr>
            <p:cNvSpPr/>
            <p:nvPr/>
          </p:nvSpPr>
          <p:spPr>
            <a:xfrm>
              <a:off x="4760725" y="784075"/>
              <a:ext cx="118825" cy="460425"/>
            </a:xfrm>
            <a:custGeom>
              <a:avLst/>
              <a:gdLst/>
              <a:ahLst/>
              <a:cxnLst/>
              <a:rect l="l" t="t" r="r" b="b"/>
              <a:pathLst>
                <a:path w="4753" h="18417" extrusionOk="0">
                  <a:moveTo>
                    <a:pt x="2370" y="1185"/>
                  </a:moveTo>
                  <a:lnTo>
                    <a:pt x="2501" y="1198"/>
                  </a:lnTo>
                  <a:lnTo>
                    <a:pt x="2620" y="1211"/>
                  </a:lnTo>
                  <a:lnTo>
                    <a:pt x="2725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1" y="1396"/>
                  </a:lnTo>
                  <a:lnTo>
                    <a:pt x="3133" y="1461"/>
                  </a:lnTo>
                  <a:lnTo>
                    <a:pt x="3225" y="1540"/>
                  </a:lnTo>
                  <a:lnTo>
                    <a:pt x="3304" y="1619"/>
                  </a:lnTo>
                  <a:lnTo>
                    <a:pt x="3370" y="1712"/>
                  </a:lnTo>
                  <a:lnTo>
                    <a:pt x="3423" y="1817"/>
                  </a:lnTo>
                  <a:lnTo>
                    <a:pt x="3475" y="1922"/>
                  </a:lnTo>
                  <a:lnTo>
                    <a:pt x="3515" y="2027"/>
                  </a:lnTo>
                  <a:lnTo>
                    <a:pt x="3554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68" y="2501"/>
                  </a:lnTo>
                  <a:lnTo>
                    <a:pt x="3554" y="2620"/>
                  </a:lnTo>
                  <a:lnTo>
                    <a:pt x="3515" y="2738"/>
                  </a:lnTo>
                  <a:lnTo>
                    <a:pt x="3475" y="2844"/>
                  </a:lnTo>
                  <a:lnTo>
                    <a:pt x="3423" y="2949"/>
                  </a:lnTo>
                  <a:lnTo>
                    <a:pt x="3370" y="3054"/>
                  </a:lnTo>
                  <a:lnTo>
                    <a:pt x="3304" y="3146"/>
                  </a:lnTo>
                  <a:lnTo>
                    <a:pt x="3225" y="3225"/>
                  </a:lnTo>
                  <a:lnTo>
                    <a:pt x="3133" y="3304"/>
                  </a:lnTo>
                  <a:lnTo>
                    <a:pt x="3041" y="3370"/>
                  </a:lnTo>
                  <a:lnTo>
                    <a:pt x="2949" y="3436"/>
                  </a:lnTo>
                  <a:lnTo>
                    <a:pt x="2844" y="3489"/>
                  </a:lnTo>
                  <a:lnTo>
                    <a:pt x="2725" y="3528"/>
                  </a:lnTo>
                  <a:lnTo>
                    <a:pt x="2620" y="3554"/>
                  </a:lnTo>
                  <a:lnTo>
                    <a:pt x="2501" y="3581"/>
                  </a:lnTo>
                  <a:lnTo>
                    <a:pt x="2251" y="3581"/>
                  </a:lnTo>
                  <a:lnTo>
                    <a:pt x="2133" y="3554"/>
                  </a:lnTo>
                  <a:lnTo>
                    <a:pt x="2014" y="3528"/>
                  </a:lnTo>
                  <a:lnTo>
                    <a:pt x="1909" y="3489"/>
                  </a:lnTo>
                  <a:lnTo>
                    <a:pt x="1804" y="3436"/>
                  </a:lnTo>
                  <a:lnTo>
                    <a:pt x="1712" y="3370"/>
                  </a:lnTo>
                  <a:lnTo>
                    <a:pt x="1619" y="3304"/>
                  </a:lnTo>
                  <a:lnTo>
                    <a:pt x="1527" y="3225"/>
                  </a:lnTo>
                  <a:lnTo>
                    <a:pt x="1448" y="3146"/>
                  </a:lnTo>
                  <a:lnTo>
                    <a:pt x="1382" y="3054"/>
                  </a:lnTo>
                  <a:lnTo>
                    <a:pt x="1317" y="2949"/>
                  </a:lnTo>
                  <a:lnTo>
                    <a:pt x="1277" y="2844"/>
                  </a:lnTo>
                  <a:lnTo>
                    <a:pt x="1238" y="2738"/>
                  </a:lnTo>
                  <a:lnTo>
                    <a:pt x="1198" y="2620"/>
                  </a:lnTo>
                  <a:lnTo>
                    <a:pt x="1185" y="2501"/>
                  </a:lnTo>
                  <a:lnTo>
                    <a:pt x="1172" y="2383"/>
                  </a:lnTo>
                  <a:lnTo>
                    <a:pt x="1185" y="2264"/>
                  </a:lnTo>
                  <a:lnTo>
                    <a:pt x="1198" y="2146"/>
                  </a:lnTo>
                  <a:lnTo>
                    <a:pt x="1238" y="2027"/>
                  </a:lnTo>
                  <a:lnTo>
                    <a:pt x="1277" y="1922"/>
                  </a:lnTo>
                  <a:lnTo>
                    <a:pt x="1317" y="1817"/>
                  </a:lnTo>
                  <a:lnTo>
                    <a:pt x="1382" y="1712"/>
                  </a:lnTo>
                  <a:lnTo>
                    <a:pt x="1448" y="1619"/>
                  </a:lnTo>
                  <a:lnTo>
                    <a:pt x="1527" y="1540"/>
                  </a:lnTo>
                  <a:lnTo>
                    <a:pt x="1619" y="1461"/>
                  </a:lnTo>
                  <a:lnTo>
                    <a:pt x="1712" y="1396"/>
                  </a:lnTo>
                  <a:lnTo>
                    <a:pt x="1804" y="1330"/>
                  </a:lnTo>
                  <a:lnTo>
                    <a:pt x="1909" y="1277"/>
                  </a:lnTo>
                  <a:lnTo>
                    <a:pt x="2014" y="1238"/>
                  </a:lnTo>
                  <a:lnTo>
                    <a:pt x="2133" y="1211"/>
                  </a:lnTo>
                  <a:lnTo>
                    <a:pt x="2251" y="1198"/>
                  </a:lnTo>
                  <a:lnTo>
                    <a:pt x="2370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6" y="53"/>
                  </a:lnTo>
                  <a:lnTo>
                    <a:pt x="1672" y="106"/>
                  </a:lnTo>
                  <a:lnTo>
                    <a:pt x="1448" y="198"/>
                  </a:lnTo>
                  <a:lnTo>
                    <a:pt x="1238" y="290"/>
                  </a:lnTo>
                  <a:lnTo>
                    <a:pt x="1040" y="408"/>
                  </a:lnTo>
                  <a:lnTo>
                    <a:pt x="869" y="553"/>
                  </a:lnTo>
                  <a:lnTo>
                    <a:pt x="698" y="698"/>
                  </a:lnTo>
                  <a:lnTo>
                    <a:pt x="540" y="869"/>
                  </a:lnTo>
                  <a:lnTo>
                    <a:pt x="408" y="1053"/>
                  </a:lnTo>
                  <a:lnTo>
                    <a:pt x="290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3" y="2146"/>
                  </a:lnTo>
                  <a:lnTo>
                    <a:pt x="0" y="2383"/>
                  </a:lnTo>
                  <a:lnTo>
                    <a:pt x="0" y="2593"/>
                  </a:lnTo>
                  <a:lnTo>
                    <a:pt x="27" y="2791"/>
                  </a:lnTo>
                  <a:lnTo>
                    <a:pt x="79" y="2988"/>
                  </a:lnTo>
                  <a:lnTo>
                    <a:pt x="132" y="3173"/>
                  </a:lnTo>
                  <a:lnTo>
                    <a:pt x="211" y="3357"/>
                  </a:lnTo>
                  <a:lnTo>
                    <a:pt x="290" y="3528"/>
                  </a:lnTo>
                  <a:lnTo>
                    <a:pt x="395" y="3699"/>
                  </a:lnTo>
                  <a:lnTo>
                    <a:pt x="501" y="3857"/>
                  </a:lnTo>
                  <a:lnTo>
                    <a:pt x="632" y="4002"/>
                  </a:lnTo>
                  <a:lnTo>
                    <a:pt x="764" y="4134"/>
                  </a:lnTo>
                  <a:lnTo>
                    <a:pt x="922" y="4265"/>
                  </a:lnTo>
                  <a:lnTo>
                    <a:pt x="1067" y="4371"/>
                  </a:lnTo>
                  <a:lnTo>
                    <a:pt x="1238" y="4476"/>
                  </a:lnTo>
                  <a:lnTo>
                    <a:pt x="1409" y="4555"/>
                  </a:lnTo>
                  <a:lnTo>
                    <a:pt x="1593" y="4634"/>
                  </a:lnTo>
                  <a:lnTo>
                    <a:pt x="1791" y="4686"/>
                  </a:lnTo>
                  <a:lnTo>
                    <a:pt x="1791" y="18416"/>
                  </a:lnTo>
                  <a:lnTo>
                    <a:pt x="2962" y="18416"/>
                  </a:lnTo>
                  <a:lnTo>
                    <a:pt x="2962" y="4686"/>
                  </a:lnTo>
                  <a:lnTo>
                    <a:pt x="3160" y="4634"/>
                  </a:lnTo>
                  <a:lnTo>
                    <a:pt x="3344" y="4555"/>
                  </a:lnTo>
                  <a:lnTo>
                    <a:pt x="3515" y="4476"/>
                  </a:lnTo>
                  <a:lnTo>
                    <a:pt x="3673" y="4371"/>
                  </a:lnTo>
                  <a:lnTo>
                    <a:pt x="3831" y="4265"/>
                  </a:lnTo>
                  <a:lnTo>
                    <a:pt x="3989" y="4134"/>
                  </a:lnTo>
                  <a:lnTo>
                    <a:pt x="4120" y="4002"/>
                  </a:lnTo>
                  <a:lnTo>
                    <a:pt x="4239" y="3857"/>
                  </a:lnTo>
                  <a:lnTo>
                    <a:pt x="4357" y="3699"/>
                  </a:lnTo>
                  <a:lnTo>
                    <a:pt x="4463" y="3528"/>
                  </a:lnTo>
                  <a:lnTo>
                    <a:pt x="4542" y="3357"/>
                  </a:lnTo>
                  <a:lnTo>
                    <a:pt x="4621" y="3173"/>
                  </a:lnTo>
                  <a:lnTo>
                    <a:pt x="4673" y="2988"/>
                  </a:lnTo>
                  <a:lnTo>
                    <a:pt x="4713" y="2791"/>
                  </a:lnTo>
                  <a:lnTo>
                    <a:pt x="4739" y="2593"/>
                  </a:lnTo>
                  <a:lnTo>
                    <a:pt x="4752" y="2383"/>
                  </a:lnTo>
                  <a:lnTo>
                    <a:pt x="4739" y="2146"/>
                  </a:lnTo>
                  <a:lnTo>
                    <a:pt x="4700" y="1909"/>
                  </a:lnTo>
                  <a:lnTo>
                    <a:pt x="4647" y="1672"/>
                  </a:lnTo>
                  <a:lnTo>
                    <a:pt x="4568" y="1461"/>
                  </a:lnTo>
                  <a:lnTo>
                    <a:pt x="4463" y="1251"/>
                  </a:lnTo>
                  <a:lnTo>
                    <a:pt x="4344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53"/>
                  </a:lnTo>
                  <a:lnTo>
                    <a:pt x="3699" y="408"/>
                  </a:lnTo>
                  <a:lnTo>
                    <a:pt x="3502" y="290"/>
                  </a:lnTo>
                  <a:lnTo>
                    <a:pt x="3304" y="198"/>
                  </a:lnTo>
                  <a:lnTo>
                    <a:pt x="3081" y="106"/>
                  </a:lnTo>
                  <a:lnTo>
                    <a:pt x="2857" y="53"/>
                  </a:lnTo>
                  <a:lnTo>
                    <a:pt x="2620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812;p24">
              <a:extLst>
                <a:ext uri="{FF2B5EF4-FFF2-40B4-BE49-F238E27FC236}">
                  <a16:creationId xmlns:a16="http://schemas.microsoft.com/office/drawing/2014/main" id="{61F3E6AE-EA4D-CA2A-4D80-5AB13D15C59A}"/>
                </a:ext>
              </a:extLst>
            </p:cNvPr>
            <p:cNvSpPr/>
            <p:nvPr/>
          </p:nvSpPr>
          <p:spPr>
            <a:xfrm>
              <a:off x="2939550" y="694875"/>
              <a:ext cx="1050800" cy="1344350"/>
            </a:xfrm>
            <a:custGeom>
              <a:avLst/>
              <a:gdLst/>
              <a:ahLst/>
              <a:cxnLst/>
              <a:rect l="l" t="t" r="r" b="b"/>
              <a:pathLst>
                <a:path w="42032" h="53774" extrusionOk="0">
                  <a:moveTo>
                    <a:pt x="39649" y="1173"/>
                  </a:moveTo>
                  <a:lnTo>
                    <a:pt x="39767" y="1186"/>
                  </a:lnTo>
                  <a:lnTo>
                    <a:pt x="39886" y="1199"/>
                  </a:lnTo>
                  <a:lnTo>
                    <a:pt x="40004" y="1238"/>
                  </a:lnTo>
                  <a:lnTo>
                    <a:pt x="40123" y="1278"/>
                  </a:lnTo>
                  <a:lnTo>
                    <a:pt x="40228" y="1317"/>
                  </a:lnTo>
                  <a:lnTo>
                    <a:pt x="40320" y="1383"/>
                  </a:lnTo>
                  <a:lnTo>
                    <a:pt x="40412" y="1449"/>
                  </a:lnTo>
                  <a:lnTo>
                    <a:pt x="40491" y="1528"/>
                  </a:lnTo>
                  <a:lnTo>
                    <a:pt x="40570" y="1620"/>
                  </a:lnTo>
                  <a:lnTo>
                    <a:pt x="40649" y="1712"/>
                  </a:lnTo>
                  <a:lnTo>
                    <a:pt x="40702" y="1804"/>
                  </a:lnTo>
                  <a:lnTo>
                    <a:pt x="40755" y="1910"/>
                  </a:lnTo>
                  <a:lnTo>
                    <a:pt x="40794" y="2015"/>
                  </a:lnTo>
                  <a:lnTo>
                    <a:pt x="40821" y="2133"/>
                  </a:lnTo>
                  <a:lnTo>
                    <a:pt x="40847" y="2252"/>
                  </a:lnTo>
                  <a:lnTo>
                    <a:pt x="40847" y="2370"/>
                  </a:lnTo>
                  <a:lnTo>
                    <a:pt x="40847" y="2502"/>
                  </a:lnTo>
                  <a:lnTo>
                    <a:pt x="40821" y="2620"/>
                  </a:lnTo>
                  <a:lnTo>
                    <a:pt x="40794" y="2726"/>
                  </a:lnTo>
                  <a:lnTo>
                    <a:pt x="40755" y="2844"/>
                  </a:lnTo>
                  <a:lnTo>
                    <a:pt x="40702" y="2950"/>
                  </a:lnTo>
                  <a:lnTo>
                    <a:pt x="40649" y="3042"/>
                  </a:lnTo>
                  <a:lnTo>
                    <a:pt x="40570" y="3134"/>
                  </a:lnTo>
                  <a:lnTo>
                    <a:pt x="40491" y="3226"/>
                  </a:lnTo>
                  <a:lnTo>
                    <a:pt x="40412" y="3305"/>
                  </a:lnTo>
                  <a:lnTo>
                    <a:pt x="40320" y="3371"/>
                  </a:lnTo>
                  <a:lnTo>
                    <a:pt x="40228" y="3423"/>
                  </a:lnTo>
                  <a:lnTo>
                    <a:pt x="40123" y="3476"/>
                  </a:lnTo>
                  <a:lnTo>
                    <a:pt x="40004" y="3516"/>
                  </a:lnTo>
                  <a:lnTo>
                    <a:pt x="39886" y="3555"/>
                  </a:lnTo>
                  <a:lnTo>
                    <a:pt x="39767" y="3568"/>
                  </a:lnTo>
                  <a:lnTo>
                    <a:pt x="39531" y="3568"/>
                  </a:lnTo>
                  <a:lnTo>
                    <a:pt x="39412" y="3555"/>
                  </a:lnTo>
                  <a:lnTo>
                    <a:pt x="39294" y="3516"/>
                  </a:lnTo>
                  <a:lnTo>
                    <a:pt x="39188" y="3476"/>
                  </a:lnTo>
                  <a:lnTo>
                    <a:pt x="39083" y="3423"/>
                  </a:lnTo>
                  <a:lnTo>
                    <a:pt x="38978" y="3371"/>
                  </a:lnTo>
                  <a:lnTo>
                    <a:pt x="38886" y="3305"/>
                  </a:lnTo>
                  <a:lnTo>
                    <a:pt x="38807" y="3226"/>
                  </a:lnTo>
                  <a:lnTo>
                    <a:pt x="38728" y="3134"/>
                  </a:lnTo>
                  <a:lnTo>
                    <a:pt x="38662" y="3042"/>
                  </a:lnTo>
                  <a:lnTo>
                    <a:pt x="38596" y="2950"/>
                  </a:lnTo>
                  <a:lnTo>
                    <a:pt x="38543" y="2844"/>
                  </a:lnTo>
                  <a:lnTo>
                    <a:pt x="38504" y="2726"/>
                  </a:lnTo>
                  <a:lnTo>
                    <a:pt x="38477" y="2620"/>
                  </a:lnTo>
                  <a:lnTo>
                    <a:pt x="38464" y="2502"/>
                  </a:lnTo>
                  <a:lnTo>
                    <a:pt x="38451" y="2370"/>
                  </a:lnTo>
                  <a:lnTo>
                    <a:pt x="38464" y="2252"/>
                  </a:lnTo>
                  <a:lnTo>
                    <a:pt x="38477" y="2133"/>
                  </a:lnTo>
                  <a:lnTo>
                    <a:pt x="38504" y="2015"/>
                  </a:lnTo>
                  <a:lnTo>
                    <a:pt x="38543" y="1910"/>
                  </a:lnTo>
                  <a:lnTo>
                    <a:pt x="38596" y="1804"/>
                  </a:lnTo>
                  <a:lnTo>
                    <a:pt x="38662" y="1712"/>
                  </a:lnTo>
                  <a:lnTo>
                    <a:pt x="38728" y="1620"/>
                  </a:lnTo>
                  <a:lnTo>
                    <a:pt x="38807" y="1528"/>
                  </a:lnTo>
                  <a:lnTo>
                    <a:pt x="38886" y="1449"/>
                  </a:lnTo>
                  <a:lnTo>
                    <a:pt x="38978" y="1383"/>
                  </a:lnTo>
                  <a:lnTo>
                    <a:pt x="39083" y="1317"/>
                  </a:lnTo>
                  <a:lnTo>
                    <a:pt x="39188" y="1278"/>
                  </a:lnTo>
                  <a:lnTo>
                    <a:pt x="39294" y="1238"/>
                  </a:lnTo>
                  <a:lnTo>
                    <a:pt x="39412" y="1199"/>
                  </a:lnTo>
                  <a:lnTo>
                    <a:pt x="39531" y="1186"/>
                  </a:lnTo>
                  <a:lnTo>
                    <a:pt x="39649" y="1173"/>
                  </a:lnTo>
                  <a:close/>
                  <a:moveTo>
                    <a:pt x="39649" y="1"/>
                  </a:moveTo>
                  <a:lnTo>
                    <a:pt x="39412" y="14"/>
                  </a:lnTo>
                  <a:lnTo>
                    <a:pt x="39175" y="40"/>
                  </a:lnTo>
                  <a:lnTo>
                    <a:pt x="38951" y="106"/>
                  </a:lnTo>
                  <a:lnTo>
                    <a:pt x="38728" y="185"/>
                  </a:lnTo>
                  <a:lnTo>
                    <a:pt x="38517" y="291"/>
                  </a:lnTo>
                  <a:lnTo>
                    <a:pt x="38319" y="409"/>
                  </a:lnTo>
                  <a:lnTo>
                    <a:pt x="38135" y="541"/>
                  </a:lnTo>
                  <a:lnTo>
                    <a:pt x="37964" y="699"/>
                  </a:lnTo>
                  <a:lnTo>
                    <a:pt x="37819" y="870"/>
                  </a:lnTo>
                  <a:lnTo>
                    <a:pt x="37674" y="1041"/>
                  </a:lnTo>
                  <a:lnTo>
                    <a:pt x="37556" y="1238"/>
                  </a:lnTo>
                  <a:lnTo>
                    <a:pt x="37464" y="1449"/>
                  </a:lnTo>
                  <a:lnTo>
                    <a:pt x="37385" y="1673"/>
                  </a:lnTo>
                  <a:lnTo>
                    <a:pt x="37319" y="1897"/>
                  </a:lnTo>
                  <a:lnTo>
                    <a:pt x="37280" y="2133"/>
                  </a:lnTo>
                  <a:lnTo>
                    <a:pt x="37266" y="2370"/>
                  </a:lnTo>
                  <a:lnTo>
                    <a:pt x="37280" y="2607"/>
                  </a:lnTo>
                  <a:lnTo>
                    <a:pt x="37319" y="2844"/>
                  </a:lnTo>
                  <a:lnTo>
                    <a:pt x="37372" y="3068"/>
                  </a:lnTo>
                  <a:lnTo>
                    <a:pt x="37451" y="3279"/>
                  </a:lnTo>
                  <a:lnTo>
                    <a:pt x="25156" y="12717"/>
                  </a:lnTo>
                  <a:lnTo>
                    <a:pt x="25156" y="41308"/>
                  </a:lnTo>
                  <a:lnTo>
                    <a:pt x="1" y="41308"/>
                  </a:lnTo>
                  <a:lnTo>
                    <a:pt x="1" y="53774"/>
                  </a:lnTo>
                  <a:lnTo>
                    <a:pt x="1185" y="53774"/>
                  </a:lnTo>
                  <a:lnTo>
                    <a:pt x="1185" y="42493"/>
                  </a:lnTo>
                  <a:lnTo>
                    <a:pt x="26328" y="42493"/>
                  </a:lnTo>
                  <a:lnTo>
                    <a:pt x="26328" y="13296"/>
                  </a:lnTo>
                  <a:lnTo>
                    <a:pt x="38162" y="4226"/>
                  </a:lnTo>
                  <a:lnTo>
                    <a:pt x="38319" y="4345"/>
                  </a:lnTo>
                  <a:lnTo>
                    <a:pt x="38491" y="4450"/>
                  </a:lnTo>
                  <a:lnTo>
                    <a:pt x="38662" y="4542"/>
                  </a:lnTo>
                  <a:lnTo>
                    <a:pt x="38846" y="4608"/>
                  </a:lnTo>
                  <a:lnTo>
                    <a:pt x="39043" y="4674"/>
                  </a:lnTo>
                  <a:lnTo>
                    <a:pt x="39241" y="4713"/>
                  </a:lnTo>
                  <a:lnTo>
                    <a:pt x="39438" y="4740"/>
                  </a:lnTo>
                  <a:lnTo>
                    <a:pt x="39649" y="4753"/>
                  </a:lnTo>
                  <a:lnTo>
                    <a:pt x="39899" y="4740"/>
                  </a:lnTo>
                  <a:lnTo>
                    <a:pt x="40136" y="4700"/>
                  </a:lnTo>
                  <a:lnTo>
                    <a:pt x="40360" y="4648"/>
                  </a:lnTo>
                  <a:lnTo>
                    <a:pt x="40570" y="4569"/>
                  </a:lnTo>
                  <a:lnTo>
                    <a:pt x="40781" y="4463"/>
                  </a:lnTo>
                  <a:lnTo>
                    <a:pt x="40979" y="4345"/>
                  </a:lnTo>
                  <a:lnTo>
                    <a:pt x="41163" y="4213"/>
                  </a:lnTo>
                  <a:lnTo>
                    <a:pt x="41334" y="4055"/>
                  </a:lnTo>
                  <a:lnTo>
                    <a:pt x="41492" y="3884"/>
                  </a:lnTo>
                  <a:lnTo>
                    <a:pt x="41624" y="3700"/>
                  </a:lnTo>
                  <a:lnTo>
                    <a:pt x="41742" y="3502"/>
                  </a:lnTo>
                  <a:lnTo>
                    <a:pt x="41847" y="3305"/>
                  </a:lnTo>
                  <a:lnTo>
                    <a:pt x="41926" y="3081"/>
                  </a:lnTo>
                  <a:lnTo>
                    <a:pt x="41979" y="2857"/>
                  </a:lnTo>
                  <a:lnTo>
                    <a:pt x="42018" y="2620"/>
                  </a:lnTo>
                  <a:lnTo>
                    <a:pt x="42032" y="2370"/>
                  </a:lnTo>
                  <a:lnTo>
                    <a:pt x="42018" y="2133"/>
                  </a:lnTo>
                  <a:lnTo>
                    <a:pt x="41979" y="1897"/>
                  </a:lnTo>
                  <a:lnTo>
                    <a:pt x="41926" y="1673"/>
                  </a:lnTo>
                  <a:lnTo>
                    <a:pt x="41847" y="1449"/>
                  </a:lnTo>
                  <a:lnTo>
                    <a:pt x="41742" y="1238"/>
                  </a:lnTo>
                  <a:lnTo>
                    <a:pt x="41624" y="1041"/>
                  </a:lnTo>
                  <a:lnTo>
                    <a:pt x="41492" y="870"/>
                  </a:lnTo>
                  <a:lnTo>
                    <a:pt x="41334" y="699"/>
                  </a:lnTo>
                  <a:lnTo>
                    <a:pt x="41163" y="541"/>
                  </a:lnTo>
                  <a:lnTo>
                    <a:pt x="40979" y="409"/>
                  </a:lnTo>
                  <a:lnTo>
                    <a:pt x="40781" y="291"/>
                  </a:lnTo>
                  <a:lnTo>
                    <a:pt x="40570" y="185"/>
                  </a:lnTo>
                  <a:lnTo>
                    <a:pt x="40360" y="106"/>
                  </a:lnTo>
                  <a:lnTo>
                    <a:pt x="40136" y="40"/>
                  </a:lnTo>
                  <a:lnTo>
                    <a:pt x="39899" y="14"/>
                  </a:lnTo>
                  <a:lnTo>
                    <a:pt x="3964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813;p24">
              <a:extLst>
                <a:ext uri="{FF2B5EF4-FFF2-40B4-BE49-F238E27FC236}">
                  <a16:creationId xmlns:a16="http://schemas.microsoft.com/office/drawing/2014/main" id="{11153D61-C7CC-9F10-B0BA-9CB03C80FEFC}"/>
                </a:ext>
              </a:extLst>
            </p:cNvPr>
            <p:cNvSpPr/>
            <p:nvPr/>
          </p:nvSpPr>
          <p:spPr>
            <a:xfrm>
              <a:off x="2970825" y="2079350"/>
              <a:ext cx="330100" cy="1344350"/>
            </a:xfrm>
            <a:custGeom>
              <a:avLst/>
              <a:gdLst/>
              <a:ahLst/>
              <a:cxnLst/>
              <a:rect l="l" t="t" r="r" b="b"/>
              <a:pathLst>
                <a:path w="13204" h="53774" extrusionOk="0">
                  <a:moveTo>
                    <a:pt x="2383" y="50193"/>
                  </a:moveTo>
                  <a:lnTo>
                    <a:pt x="2501" y="50207"/>
                  </a:lnTo>
                  <a:lnTo>
                    <a:pt x="2620" y="50220"/>
                  </a:lnTo>
                  <a:lnTo>
                    <a:pt x="2738" y="50246"/>
                  </a:lnTo>
                  <a:lnTo>
                    <a:pt x="2843" y="50286"/>
                  </a:lnTo>
                  <a:lnTo>
                    <a:pt x="2949" y="50338"/>
                  </a:lnTo>
                  <a:lnTo>
                    <a:pt x="3054" y="50404"/>
                  </a:lnTo>
                  <a:lnTo>
                    <a:pt x="3146" y="50470"/>
                  </a:lnTo>
                  <a:lnTo>
                    <a:pt x="3225" y="50549"/>
                  </a:lnTo>
                  <a:lnTo>
                    <a:pt x="3304" y="50628"/>
                  </a:lnTo>
                  <a:lnTo>
                    <a:pt x="3383" y="50720"/>
                  </a:lnTo>
                  <a:lnTo>
                    <a:pt x="3436" y="50825"/>
                  </a:lnTo>
                  <a:lnTo>
                    <a:pt x="3488" y="50931"/>
                  </a:lnTo>
                  <a:lnTo>
                    <a:pt x="3528" y="51036"/>
                  </a:lnTo>
                  <a:lnTo>
                    <a:pt x="3554" y="51154"/>
                  </a:lnTo>
                  <a:lnTo>
                    <a:pt x="3581" y="51273"/>
                  </a:lnTo>
                  <a:lnTo>
                    <a:pt x="3581" y="51391"/>
                  </a:lnTo>
                  <a:lnTo>
                    <a:pt x="3581" y="51510"/>
                  </a:lnTo>
                  <a:lnTo>
                    <a:pt x="3554" y="51628"/>
                  </a:lnTo>
                  <a:lnTo>
                    <a:pt x="3528" y="51747"/>
                  </a:lnTo>
                  <a:lnTo>
                    <a:pt x="3488" y="51852"/>
                  </a:lnTo>
                  <a:lnTo>
                    <a:pt x="3436" y="51957"/>
                  </a:lnTo>
                  <a:lnTo>
                    <a:pt x="3383" y="52063"/>
                  </a:lnTo>
                  <a:lnTo>
                    <a:pt x="3304" y="52155"/>
                  </a:lnTo>
                  <a:lnTo>
                    <a:pt x="3225" y="52234"/>
                  </a:lnTo>
                  <a:lnTo>
                    <a:pt x="3146" y="52313"/>
                  </a:lnTo>
                  <a:lnTo>
                    <a:pt x="3054" y="52379"/>
                  </a:lnTo>
                  <a:lnTo>
                    <a:pt x="2949" y="52444"/>
                  </a:lnTo>
                  <a:lnTo>
                    <a:pt x="2843" y="52497"/>
                  </a:lnTo>
                  <a:lnTo>
                    <a:pt x="2738" y="52536"/>
                  </a:lnTo>
                  <a:lnTo>
                    <a:pt x="2620" y="52563"/>
                  </a:lnTo>
                  <a:lnTo>
                    <a:pt x="2501" y="52589"/>
                  </a:lnTo>
                  <a:lnTo>
                    <a:pt x="2264" y="52589"/>
                  </a:lnTo>
                  <a:lnTo>
                    <a:pt x="2146" y="52563"/>
                  </a:lnTo>
                  <a:lnTo>
                    <a:pt x="2027" y="52536"/>
                  </a:lnTo>
                  <a:lnTo>
                    <a:pt x="1922" y="52497"/>
                  </a:lnTo>
                  <a:lnTo>
                    <a:pt x="1817" y="52444"/>
                  </a:lnTo>
                  <a:lnTo>
                    <a:pt x="1711" y="52379"/>
                  </a:lnTo>
                  <a:lnTo>
                    <a:pt x="1619" y="52313"/>
                  </a:lnTo>
                  <a:lnTo>
                    <a:pt x="1540" y="52234"/>
                  </a:lnTo>
                  <a:lnTo>
                    <a:pt x="1461" y="52155"/>
                  </a:lnTo>
                  <a:lnTo>
                    <a:pt x="1395" y="52063"/>
                  </a:lnTo>
                  <a:lnTo>
                    <a:pt x="1330" y="51957"/>
                  </a:lnTo>
                  <a:lnTo>
                    <a:pt x="1277" y="51852"/>
                  </a:lnTo>
                  <a:lnTo>
                    <a:pt x="1237" y="51747"/>
                  </a:lnTo>
                  <a:lnTo>
                    <a:pt x="1211" y="51628"/>
                  </a:lnTo>
                  <a:lnTo>
                    <a:pt x="1198" y="51510"/>
                  </a:lnTo>
                  <a:lnTo>
                    <a:pt x="1185" y="51391"/>
                  </a:lnTo>
                  <a:lnTo>
                    <a:pt x="1198" y="51273"/>
                  </a:lnTo>
                  <a:lnTo>
                    <a:pt x="1211" y="51154"/>
                  </a:lnTo>
                  <a:lnTo>
                    <a:pt x="1237" y="51036"/>
                  </a:lnTo>
                  <a:lnTo>
                    <a:pt x="1277" y="50931"/>
                  </a:lnTo>
                  <a:lnTo>
                    <a:pt x="1330" y="50825"/>
                  </a:lnTo>
                  <a:lnTo>
                    <a:pt x="1395" y="50720"/>
                  </a:lnTo>
                  <a:lnTo>
                    <a:pt x="1461" y="50628"/>
                  </a:lnTo>
                  <a:lnTo>
                    <a:pt x="1540" y="50549"/>
                  </a:lnTo>
                  <a:lnTo>
                    <a:pt x="1619" y="50470"/>
                  </a:lnTo>
                  <a:lnTo>
                    <a:pt x="1711" y="50404"/>
                  </a:lnTo>
                  <a:lnTo>
                    <a:pt x="1817" y="50338"/>
                  </a:lnTo>
                  <a:lnTo>
                    <a:pt x="1922" y="50286"/>
                  </a:lnTo>
                  <a:lnTo>
                    <a:pt x="2027" y="50246"/>
                  </a:lnTo>
                  <a:lnTo>
                    <a:pt x="2146" y="50220"/>
                  </a:lnTo>
                  <a:lnTo>
                    <a:pt x="2264" y="50207"/>
                  </a:lnTo>
                  <a:lnTo>
                    <a:pt x="2383" y="50193"/>
                  </a:lnTo>
                  <a:close/>
                  <a:moveTo>
                    <a:pt x="12032" y="1"/>
                  </a:moveTo>
                  <a:lnTo>
                    <a:pt x="12032" y="31817"/>
                  </a:lnTo>
                  <a:lnTo>
                    <a:pt x="1790" y="41690"/>
                  </a:lnTo>
                  <a:lnTo>
                    <a:pt x="1790" y="49088"/>
                  </a:lnTo>
                  <a:lnTo>
                    <a:pt x="1593" y="49140"/>
                  </a:lnTo>
                  <a:lnTo>
                    <a:pt x="1422" y="49219"/>
                  </a:lnTo>
                  <a:lnTo>
                    <a:pt x="1237" y="49311"/>
                  </a:lnTo>
                  <a:lnTo>
                    <a:pt x="1080" y="49404"/>
                  </a:lnTo>
                  <a:lnTo>
                    <a:pt x="922" y="49522"/>
                  </a:lnTo>
                  <a:lnTo>
                    <a:pt x="777" y="49640"/>
                  </a:lnTo>
                  <a:lnTo>
                    <a:pt x="632" y="49785"/>
                  </a:lnTo>
                  <a:lnTo>
                    <a:pt x="513" y="49930"/>
                  </a:lnTo>
                  <a:lnTo>
                    <a:pt x="395" y="50088"/>
                  </a:lnTo>
                  <a:lnTo>
                    <a:pt x="303" y="50246"/>
                  </a:lnTo>
                  <a:lnTo>
                    <a:pt x="211" y="50417"/>
                  </a:lnTo>
                  <a:lnTo>
                    <a:pt x="145" y="50601"/>
                  </a:lnTo>
                  <a:lnTo>
                    <a:pt x="79" y="50786"/>
                  </a:lnTo>
                  <a:lnTo>
                    <a:pt x="40" y="50983"/>
                  </a:lnTo>
                  <a:lnTo>
                    <a:pt x="13" y="51181"/>
                  </a:lnTo>
                  <a:lnTo>
                    <a:pt x="0" y="51391"/>
                  </a:lnTo>
                  <a:lnTo>
                    <a:pt x="13" y="51641"/>
                  </a:lnTo>
                  <a:lnTo>
                    <a:pt x="53" y="51865"/>
                  </a:lnTo>
                  <a:lnTo>
                    <a:pt x="119" y="52102"/>
                  </a:lnTo>
                  <a:lnTo>
                    <a:pt x="198" y="52313"/>
                  </a:lnTo>
                  <a:lnTo>
                    <a:pt x="290" y="52523"/>
                  </a:lnTo>
                  <a:lnTo>
                    <a:pt x="408" y="52721"/>
                  </a:lnTo>
                  <a:lnTo>
                    <a:pt x="553" y="52905"/>
                  </a:lnTo>
                  <a:lnTo>
                    <a:pt x="698" y="53076"/>
                  </a:lnTo>
                  <a:lnTo>
                    <a:pt x="869" y="53221"/>
                  </a:lnTo>
                  <a:lnTo>
                    <a:pt x="1053" y="53366"/>
                  </a:lnTo>
                  <a:lnTo>
                    <a:pt x="1251" y="53484"/>
                  </a:lnTo>
                  <a:lnTo>
                    <a:pt x="1461" y="53590"/>
                  </a:lnTo>
                  <a:lnTo>
                    <a:pt x="1672" y="53669"/>
                  </a:lnTo>
                  <a:lnTo>
                    <a:pt x="1909" y="53721"/>
                  </a:lnTo>
                  <a:lnTo>
                    <a:pt x="2146" y="53761"/>
                  </a:lnTo>
                  <a:lnTo>
                    <a:pt x="2383" y="53774"/>
                  </a:lnTo>
                  <a:lnTo>
                    <a:pt x="2633" y="53761"/>
                  </a:lnTo>
                  <a:lnTo>
                    <a:pt x="2857" y="53721"/>
                  </a:lnTo>
                  <a:lnTo>
                    <a:pt x="3094" y="53669"/>
                  </a:lnTo>
                  <a:lnTo>
                    <a:pt x="3304" y="53590"/>
                  </a:lnTo>
                  <a:lnTo>
                    <a:pt x="3515" y="53484"/>
                  </a:lnTo>
                  <a:lnTo>
                    <a:pt x="3712" y="53366"/>
                  </a:lnTo>
                  <a:lnTo>
                    <a:pt x="3897" y="53221"/>
                  </a:lnTo>
                  <a:lnTo>
                    <a:pt x="4068" y="53076"/>
                  </a:lnTo>
                  <a:lnTo>
                    <a:pt x="4226" y="52905"/>
                  </a:lnTo>
                  <a:lnTo>
                    <a:pt x="4357" y="52721"/>
                  </a:lnTo>
                  <a:lnTo>
                    <a:pt x="4476" y="52523"/>
                  </a:lnTo>
                  <a:lnTo>
                    <a:pt x="4581" y="52313"/>
                  </a:lnTo>
                  <a:lnTo>
                    <a:pt x="4660" y="52102"/>
                  </a:lnTo>
                  <a:lnTo>
                    <a:pt x="4713" y="51865"/>
                  </a:lnTo>
                  <a:lnTo>
                    <a:pt x="4752" y="51641"/>
                  </a:lnTo>
                  <a:lnTo>
                    <a:pt x="4765" y="51391"/>
                  </a:lnTo>
                  <a:lnTo>
                    <a:pt x="4752" y="51181"/>
                  </a:lnTo>
                  <a:lnTo>
                    <a:pt x="4726" y="50983"/>
                  </a:lnTo>
                  <a:lnTo>
                    <a:pt x="4686" y="50786"/>
                  </a:lnTo>
                  <a:lnTo>
                    <a:pt x="4634" y="50601"/>
                  </a:lnTo>
                  <a:lnTo>
                    <a:pt x="4555" y="50417"/>
                  </a:lnTo>
                  <a:lnTo>
                    <a:pt x="4463" y="50246"/>
                  </a:lnTo>
                  <a:lnTo>
                    <a:pt x="4370" y="50075"/>
                  </a:lnTo>
                  <a:lnTo>
                    <a:pt x="4252" y="49917"/>
                  </a:lnTo>
                  <a:lnTo>
                    <a:pt x="4120" y="49772"/>
                  </a:lnTo>
                  <a:lnTo>
                    <a:pt x="3989" y="49640"/>
                  </a:lnTo>
                  <a:lnTo>
                    <a:pt x="3844" y="49509"/>
                  </a:lnTo>
                  <a:lnTo>
                    <a:pt x="3686" y="49404"/>
                  </a:lnTo>
                  <a:lnTo>
                    <a:pt x="3515" y="49298"/>
                  </a:lnTo>
                  <a:lnTo>
                    <a:pt x="3344" y="49219"/>
                  </a:lnTo>
                  <a:lnTo>
                    <a:pt x="3159" y="49140"/>
                  </a:lnTo>
                  <a:lnTo>
                    <a:pt x="2975" y="49088"/>
                  </a:lnTo>
                  <a:lnTo>
                    <a:pt x="2975" y="42203"/>
                  </a:lnTo>
                  <a:lnTo>
                    <a:pt x="13203" y="32317"/>
                  </a:lnTo>
                  <a:lnTo>
                    <a:pt x="1320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814;p24">
              <a:extLst>
                <a:ext uri="{FF2B5EF4-FFF2-40B4-BE49-F238E27FC236}">
                  <a16:creationId xmlns:a16="http://schemas.microsoft.com/office/drawing/2014/main" id="{5CAD3927-672F-6606-5BD6-63EBA98C2AA5}"/>
                </a:ext>
              </a:extLst>
            </p:cNvPr>
            <p:cNvSpPr/>
            <p:nvPr/>
          </p:nvSpPr>
          <p:spPr>
            <a:xfrm>
              <a:off x="2441325" y="3138025"/>
              <a:ext cx="481475" cy="119175"/>
            </a:xfrm>
            <a:custGeom>
              <a:avLst/>
              <a:gdLst/>
              <a:ahLst/>
              <a:cxnLst/>
              <a:rect l="l" t="t" r="r" b="b"/>
              <a:pathLst>
                <a:path w="19259" h="4767" extrusionOk="0">
                  <a:moveTo>
                    <a:pt x="2488" y="1186"/>
                  </a:moveTo>
                  <a:lnTo>
                    <a:pt x="2620" y="1212"/>
                  </a:lnTo>
                  <a:lnTo>
                    <a:pt x="2725" y="1238"/>
                  </a:lnTo>
                  <a:lnTo>
                    <a:pt x="2843" y="1278"/>
                  </a:lnTo>
                  <a:lnTo>
                    <a:pt x="2949" y="1330"/>
                  </a:lnTo>
                  <a:lnTo>
                    <a:pt x="3041" y="1396"/>
                  </a:lnTo>
                  <a:lnTo>
                    <a:pt x="3133" y="1462"/>
                  </a:lnTo>
                  <a:lnTo>
                    <a:pt x="3212" y="1541"/>
                  </a:lnTo>
                  <a:lnTo>
                    <a:pt x="3291" y="1620"/>
                  </a:lnTo>
                  <a:lnTo>
                    <a:pt x="3370" y="1712"/>
                  </a:lnTo>
                  <a:lnTo>
                    <a:pt x="3423" y="1817"/>
                  </a:lnTo>
                  <a:lnTo>
                    <a:pt x="3475" y="1923"/>
                  </a:lnTo>
                  <a:lnTo>
                    <a:pt x="3515" y="2028"/>
                  </a:lnTo>
                  <a:lnTo>
                    <a:pt x="3541" y="2147"/>
                  </a:lnTo>
                  <a:lnTo>
                    <a:pt x="3567" y="2265"/>
                  </a:lnTo>
                  <a:lnTo>
                    <a:pt x="3567" y="2383"/>
                  </a:lnTo>
                  <a:lnTo>
                    <a:pt x="3567" y="2502"/>
                  </a:lnTo>
                  <a:lnTo>
                    <a:pt x="3541" y="2620"/>
                  </a:lnTo>
                  <a:lnTo>
                    <a:pt x="3515" y="2739"/>
                  </a:lnTo>
                  <a:lnTo>
                    <a:pt x="3475" y="2844"/>
                  </a:lnTo>
                  <a:lnTo>
                    <a:pt x="3423" y="2950"/>
                  </a:lnTo>
                  <a:lnTo>
                    <a:pt x="3370" y="3055"/>
                  </a:lnTo>
                  <a:lnTo>
                    <a:pt x="3291" y="3147"/>
                  </a:lnTo>
                  <a:lnTo>
                    <a:pt x="3212" y="3226"/>
                  </a:lnTo>
                  <a:lnTo>
                    <a:pt x="3133" y="3305"/>
                  </a:lnTo>
                  <a:lnTo>
                    <a:pt x="3041" y="3371"/>
                  </a:lnTo>
                  <a:lnTo>
                    <a:pt x="2949" y="3437"/>
                  </a:lnTo>
                  <a:lnTo>
                    <a:pt x="2843" y="3489"/>
                  </a:lnTo>
                  <a:lnTo>
                    <a:pt x="2725" y="3529"/>
                  </a:lnTo>
                  <a:lnTo>
                    <a:pt x="2620" y="3555"/>
                  </a:lnTo>
                  <a:lnTo>
                    <a:pt x="2488" y="3568"/>
                  </a:lnTo>
                  <a:lnTo>
                    <a:pt x="2370" y="3581"/>
                  </a:lnTo>
                  <a:lnTo>
                    <a:pt x="2251" y="3568"/>
                  </a:lnTo>
                  <a:lnTo>
                    <a:pt x="2133" y="3555"/>
                  </a:lnTo>
                  <a:lnTo>
                    <a:pt x="2014" y="3529"/>
                  </a:lnTo>
                  <a:lnTo>
                    <a:pt x="1909" y="3489"/>
                  </a:lnTo>
                  <a:lnTo>
                    <a:pt x="1803" y="3437"/>
                  </a:lnTo>
                  <a:lnTo>
                    <a:pt x="1698" y="3371"/>
                  </a:lnTo>
                  <a:lnTo>
                    <a:pt x="1606" y="3305"/>
                  </a:lnTo>
                  <a:lnTo>
                    <a:pt x="1527" y="3226"/>
                  </a:lnTo>
                  <a:lnTo>
                    <a:pt x="1448" y="3147"/>
                  </a:lnTo>
                  <a:lnTo>
                    <a:pt x="1382" y="3055"/>
                  </a:lnTo>
                  <a:lnTo>
                    <a:pt x="1316" y="2950"/>
                  </a:lnTo>
                  <a:lnTo>
                    <a:pt x="1264" y="2844"/>
                  </a:lnTo>
                  <a:lnTo>
                    <a:pt x="1224" y="2739"/>
                  </a:lnTo>
                  <a:lnTo>
                    <a:pt x="1198" y="2620"/>
                  </a:lnTo>
                  <a:lnTo>
                    <a:pt x="1185" y="2502"/>
                  </a:lnTo>
                  <a:lnTo>
                    <a:pt x="1172" y="2383"/>
                  </a:lnTo>
                  <a:lnTo>
                    <a:pt x="1185" y="2265"/>
                  </a:lnTo>
                  <a:lnTo>
                    <a:pt x="1198" y="2147"/>
                  </a:lnTo>
                  <a:lnTo>
                    <a:pt x="1224" y="2028"/>
                  </a:lnTo>
                  <a:lnTo>
                    <a:pt x="1264" y="1923"/>
                  </a:lnTo>
                  <a:lnTo>
                    <a:pt x="1316" y="1817"/>
                  </a:lnTo>
                  <a:lnTo>
                    <a:pt x="1382" y="1712"/>
                  </a:lnTo>
                  <a:lnTo>
                    <a:pt x="1448" y="1620"/>
                  </a:lnTo>
                  <a:lnTo>
                    <a:pt x="1527" y="1541"/>
                  </a:lnTo>
                  <a:lnTo>
                    <a:pt x="1606" y="1462"/>
                  </a:lnTo>
                  <a:lnTo>
                    <a:pt x="1698" y="1396"/>
                  </a:lnTo>
                  <a:lnTo>
                    <a:pt x="1803" y="1330"/>
                  </a:lnTo>
                  <a:lnTo>
                    <a:pt x="1909" y="1278"/>
                  </a:lnTo>
                  <a:lnTo>
                    <a:pt x="2014" y="1238"/>
                  </a:lnTo>
                  <a:lnTo>
                    <a:pt x="2133" y="1212"/>
                  </a:lnTo>
                  <a:lnTo>
                    <a:pt x="2251" y="1186"/>
                  </a:lnTo>
                  <a:close/>
                  <a:moveTo>
                    <a:pt x="17007" y="1186"/>
                  </a:moveTo>
                  <a:lnTo>
                    <a:pt x="17126" y="1212"/>
                  </a:lnTo>
                  <a:lnTo>
                    <a:pt x="17231" y="1238"/>
                  </a:lnTo>
                  <a:lnTo>
                    <a:pt x="17350" y="1278"/>
                  </a:lnTo>
                  <a:lnTo>
                    <a:pt x="17455" y="1330"/>
                  </a:lnTo>
                  <a:lnTo>
                    <a:pt x="17547" y="1396"/>
                  </a:lnTo>
                  <a:lnTo>
                    <a:pt x="17639" y="1462"/>
                  </a:lnTo>
                  <a:lnTo>
                    <a:pt x="17731" y="1541"/>
                  </a:lnTo>
                  <a:lnTo>
                    <a:pt x="17810" y="1620"/>
                  </a:lnTo>
                  <a:lnTo>
                    <a:pt x="17876" y="1712"/>
                  </a:lnTo>
                  <a:lnTo>
                    <a:pt x="17929" y="1817"/>
                  </a:lnTo>
                  <a:lnTo>
                    <a:pt x="17981" y="1923"/>
                  </a:lnTo>
                  <a:lnTo>
                    <a:pt x="18021" y="2028"/>
                  </a:lnTo>
                  <a:lnTo>
                    <a:pt x="18047" y="2147"/>
                  </a:lnTo>
                  <a:lnTo>
                    <a:pt x="18074" y="2265"/>
                  </a:lnTo>
                  <a:lnTo>
                    <a:pt x="18074" y="2383"/>
                  </a:lnTo>
                  <a:lnTo>
                    <a:pt x="18074" y="2502"/>
                  </a:lnTo>
                  <a:lnTo>
                    <a:pt x="18047" y="2620"/>
                  </a:lnTo>
                  <a:lnTo>
                    <a:pt x="18021" y="2739"/>
                  </a:lnTo>
                  <a:lnTo>
                    <a:pt x="17981" y="2844"/>
                  </a:lnTo>
                  <a:lnTo>
                    <a:pt x="17929" y="2950"/>
                  </a:lnTo>
                  <a:lnTo>
                    <a:pt x="17876" y="3055"/>
                  </a:lnTo>
                  <a:lnTo>
                    <a:pt x="17810" y="3147"/>
                  </a:lnTo>
                  <a:lnTo>
                    <a:pt x="17731" y="3226"/>
                  </a:lnTo>
                  <a:lnTo>
                    <a:pt x="17639" y="3305"/>
                  </a:lnTo>
                  <a:lnTo>
                    <a:pt x="17547" y="3371"/>
                  </a:lnTo>
                  <a:lnTo>
                    <a:pt x="17455" y="3437"/>
                  </a:lnTo>
                  <a:lnTo>
                    <a:pt x="17350" y="3489"/>
                  </a:lnTo>
                  <a:lnTo>
                    <a:pt x="17231" y="3529"/>
                  </a:lnTo>
                  <a:lnTo>
                    <a:pt x="17126" y="3555"/>
                  </a:lnTo>
                  <a:lnTo>
                    <a:pt x="17007" y="3568"/>
                  </a:lnTo>
                  <a:lnTo>
                    <a:pt x="16876" y="3581"/>
                  </a:lnTo>
                  <a:lnTo>
                    <a:pt x="16757" y="3568"/>
                  </a:lnTo>
                  <a:lnTo>
                    <a:pt x="16639" y="3555"/>
                  </a:lnTo>
                  <a:lnTo>
                    <a:pt x="16520" y="3529"/>
                  </a:lnTo>
                  <a:lnTo>
                    <a:pt x="16415" y="3489"/>
                  </a:lnTo>
                  <a:lnTo>
                    <a:pt x="16310" y="3437"/>
                  </a:lnTo>
                  <a:lnTo>
                    <a:pt x="16217" y="3371"/>
                  </a:lnTo>
                  <a:lnTo>
                    <a:pt x="16125" y="3305"/>
                  </a:lnTo>
                  <a:lnTo>
                    <a:pt x="16033" y="3226"/>
                  </a:lnTo>
                  <a:lnTo>
                    <a:pt x="15954" y="3147"/>
                  </a:lnTo>
                  <a:lnTo>
                    <a:pt x="15888" y="3055"/>
                  </a:lnTo>
                  <a:lnTo>
                    <a:pt x="15823" y="2950"/>
                  </a:lnTo>
                  <a:lnTo>
                    <a:pt x="15783" y="2844"/>
                  </a:lnTo>
                  <a:lnTo>
                    <a:pt x="15730" y="2739"/>
                  </a:lnTo>
                  <a:lnTo>
                    <a:pt x="15704" y="2620"/>
                  </a:lnTo>
                  <a:lnTo>
                    <a:pt x="15691" y="2502"/>
                  </a:lnTo>
                  <a:lnTo>
                    <a:pt x="15678" y="2383"/>
                  </a:lnTo>
                  <a:lnTo>
                    <a:pt x="15691" y="2265"/>
                  </a:lnTo>
                  <a:lnTo>
                    <a:pt x="15704" y="2147"/>
                  </a:lnTo>
                  <a:lnTo>
                    <a:pt x="15730" y="2028"/>
                  </a:lnTo>
                  <a:lnTo>
                    <a:pt x="15783" y="1923"/>
                  </a:lnTo>
                  <a:lnTo>
                    <a:pt x="15823" y="1817"/>
                  </a:lnTo>
                  <a:lnTo>
                    <a:pt x="15888" y="1712"/>
                  </a:lnTo>
                  <a:lnTo>
                    <a:pt x="15954" y="1620"/>
                  </a:lnTo>
                  <a:lnTo>
                    <a:pt x="16033" y="1541"/>
                  </a:lnTo>
                  <a:lnTo>
                    <a:pt x="16125" y="1462"/>
                  </a:lnTo>
                  <a:lnTo>
                    <a:pt x="16217" y="1396"/>
                  </a:lnTo>
                  <a:lnTo>
                    <a:pt x="16310" y="1330"/>
                  </a:lnTo>
                  <a:lnTo>
                    <a:pt x="16415" y="1278"/>
                  </a:lnTo>
                  <a:lnTo>
                    <a:pt x="16520" y="1238"/>
                  </a:lnTo>
                  <a:lnTo>
                    <a:pt x="16639" y="1212"/>
                  </a:lnTo>
                  <a:lnTo>
                    <a:pt x="16757" y="1186"/>
                  </a:lnTo>
                  <a:close/>
                  <a:moveTo>
                    <a:pt x="2370" y="1"/>
                  </a:moveTo>
                  <a:lnTo>
                    <a:pt x="2133" y="14"/>
                  </a:lnTo>
                  <a:lnTo>
                    <a:pt x="1896" y="54"/>
                  </a:lnTo>
                  <a:lnTo>
                    <a:pt x="1672" y="106"/>
                  </a:lnTo>
                  <a:lnTo>
                    <a:pt x="1448" y="185"/>
                  </a:lnTo>
                  <a:lnTo>
                    <a:pt x="1237" y="290"/>
                  </a:lnTo>
                  <a:lnTo>
                    <a:pt x="1040" y="409"/>
                  </a:lnTo>
                  <a:lnTo>
                    <a:pt x="856" y="554"/>
                  </a:lnTo>
                  <a:lnTo>
                    <a:pt x="698" y="699"/>
                  </a:lnTo>
                  <a:lnTo>
                    <a:pt x="540" y="870"/>
                  </a:lnTo>
                  <a:lnTo>
                    <a:pt x="395" y="1054"/>
                  </a:lnTo>
                  <a:lnTo>
                    <a:pt x="277" y="1251"/>
                  </a:lnTo>
                  <a:lnTo>
                    <a:pt x="184" y="1462"/>
                  </a:lnTo>
                  <a:lnTo>
                    <a:pt x="105" y="1673"/>
                  </a:lnTo>
                  <a:lnTo>
                    <a:pt x="40" y="1910"/>
                  </a:lnTo>
                  <a:lnTo>
                    <a:pt x="0" y="2147"/>
                  </a:lnTo>
                  <a:lnTo>
                    <a:pt x="0" y="2383"/>
                  </a:lnTo>
                  <a:lnTo>
                    <a:pt x="0" y="2620"/>
                  </a:lnTo>
                  <a:lnTo>
                    <a:pt x="40" y="2857"/>
                  </a:lnTo>
                  <a:lnTo>
                    <a:pt x="105" y="3094"/>
                  </a:lnTo>
                  <a:lnTo>
                    <a:pt x="184" y="3305"/>
                  </a:lnTo>
                  <a:lnTo>
                    <a:pt x="277" y="3516"/>
                  </a:lnTo>
                  <a:lnTo>
                    <a:pt x="395" y="3713"/>
                  </a:lnTo>
                  <a:lnTo>
                    <a:pt x="540" y="3897"/>
                  </a:lnTo>
                  <a:lnTo>
                    <a:pt x="698" y="4068"/>
                  </a:lnTo>
                  <a:lnTo>
                    <a:pt x="856" y="4213"/>
                  </a:lnTo>
                  <a:lnTo>
                    <a:pt x="1040" y="4358"/>
                  </a:lnTo>
                  <a:lnTo>
                    <a:pt x="1237" y="4476"/>
                  </a:lnTo>
                  <a:lnTo>
                    <a:pt x="1448" y="4569"/>
                  </a:lnTo>
                  <a:lnTo>
                    <a:pt x="1672" y="4661"/>
                  </a:lnTo>
                  <a:lnTo>
                    <a:pt x="1896" y="4713"/>
                  </a:lnTo>
                  <a:lnTo>
                    <a:pt x="2133" y="4753"/>
                  </a:lnTo>
                  <a:lnTo>
                    <a:pt x="2370" y="4766"/>
                  </a:lnTo>
                  <a:lnTo>
                    <a:pt x="2580" y="4753"/>
                  </a:lnTo>
                  <a:lnTo>
                    <a:pt x="2778" y="4727"/>
                  </a:lnTo>
                  <a:lnTo>
                    <a:pt x="2975" y="4687"/>
                  </a:lnTo>
                  <a:lnTo>
                    <a:pt x="3159" y="4621"/>
                  </a:lnTo>
                  <a:lnTo>
                    <a:pt x="3344" y="4555"/>
                  </a:lnTo>
                  <a:lnTo>
                    <a:pt x="3515" y="4463"/>
                  </a:lnTo>
                  <a:lnTo>
                    <a:pt x="3686" y="4371"/>
                  </a:lnTo>
                  <a:lnTo>
                    <a:pt x="3844" y="4253"/>
                  </a:lnTo>
                  <a:lnTo>
                    <a:pt x="3989" y="4121"/>
                  </a:lnTo>
                  <a:lnTo>
                    <a:pt x="4120" y="3989"/>
                  </a:lnTo>
                  <a:lnTo>
                    <a:pt x="4252" y="3845"/>
                  </a:lnTo>
                  <a:lnTo>
                    <a:pt x="4357" y="3687"/>
                  </a:lnTo>
                  <a:lnTo>
                    <a:pt x="4462" y="3516"/>
                  </a:lnTo>
                  <a:lnTo>
                    <a:pt x="4541" y="3344"/>
                  </a:lnTo>
                  <a:lnTo>
                    <a:pt x="4620" y="3160"/>
                  </a:lnTo>
                  <a:lnTo>
                    <a:pt x="4673" y="2976"/>
                  </a:lnTo>
                  <a:lnTo>
                    <a:pt x="14572" y="2976"/>
                  </a:lnTo>
                  <a:lnTo>
                    <a:pt x="14638" y="3160"/>
                  </a:lnTo>
                  <a:lnTo>
                    <a:pt x="14704" y="3344"/>
                  </a:lnTo>
                  <a:lnTo>
                    <a:pt x="14796" y="3516"/>
                  </a:lnTo>
                  <a:lnTo>
                    <a:pt x="14888" y="3687"/>
                  </a:lnTo>
                  <a:lnTo>
                    <a:pt x="15006" y="3845"/>
                  </a:lnTo>
                  <a:lnTo>
                    <a:pt x="15125" y="3989"/>
                  </a:lnTo>
                  <a:lnTo>
                    <a:pt x="15270" y="4121"/>
                  </a:lnTo>
                  <a:lnTo>
                    <a:pt x="15415" y="4253"/>
                  </a:lnTo>
                  <a:lnTo>
                    <a:pt x="15572" y="4371"/>
                  </a:lnTo>
                  <a:lnTo>
                    <a:pt x="15730" y="4463"/>
                  </a:lnTo>
                  <a:lnTo>
                    <a:pt x="15915" y="4555"/>
                  </a:lnTo>
                  <a:lnTo>
                    <a:pt x="16086" y="4621"/>
                  </a:lnTo>
                  <a:lnTo>
                    <a:pt x="16283" y="4687"/>
                  </a:lnTo>
                  <a:lnTo>
                    <a:pt x="16481" y="4727"/>
                  </a:lnTo>
                  <a:lnTo>
                    <a:pt x="16678" y="4753"/>
                  </a:lnTo>
                  <a:lnTo>
                    <a:pt x="16876" y="4766"/>
                  </a:lnTo>
                  <a:lnTo>
                    <a:pt x="17126" y="4753"/>
                  </a:lnTo>
                  <a:lnTo>
                    <a:pt x="17363" y="4713"/>
                  </a:lnTo>
                  <a:lnTo>
                    <a:pt x="17586" y="4661"/>
                  </a:lnTo>
                  <a:lnTo>
                    <a:pt x="17810" y="4569"/>
                  </a:lnTo>
                  <a:lnTo>
                    <a:pt x="18008" y="4476"/>
                  </a:lnTo>
                  <a:lnTo>
                    <a:pt x="18205" y="4358"/>
                  </a:lnTo>
                  <a:lnTo>
                    <a:pt x="18389" y="4213"/>
                  </a:lnTo>
                  <a:lnTo>
                    <a:pt x="18561" y="4068"/>
                  </a:lnTo>
                  <a:lnTo>
                    <a:pt x="18719" y="3897"/>
                  </a:lnTo>
                  <a:lnTo>
                    <a:pt x="18850" y="3713"/>
                  </a:lnTo>
                  <a:lnTo>
                    <a:pt x="18969" y="3516"/>
                  </a:lnTo>
                  <a:lnTo>
                    <a:pt x="19074" y="3305"/>
                  </a:lnTo>
                  <a:lnTo>
                    <a:pt x="19153" y="3094"/>
                  </a:lnTo>
                  <a:lnTo>
                    <a:pt x="19206" y="2857"/>
                  </a:lnTo>
                  <a:lnTo>
                    <a:pt x="19245" y="2620"/>
                  </a:lnTo>
                  <a:lnTo>
                    <a:pt x="19258" y="2383"/>
                  </a:lnTo>
                  <a:lnTo>
                    <a:pt x="19245" y="2147"/>
                  </a:lnTo>
                  <a:lnTo>
                    <a:pt x="19206" y="1910"/>
                  </a:lnTo>
                  <a:lnTo>
                    <a:pt x="19153" y="1673"/>
                  </a:lnTo>
                  <a:lnTo>
                    <a:pt x="19074" y="1462"/>
                  </a:lnTo>
                  <a:lnTo>
                    <a:pt x="18969" y="1251"/>
                  </a:lnTo>
                  <a:lnTo>
                    <a:pt x="18850" y="1054"/>
                  </a:lnTo>
                  <a:lnTo>
                    <a:pt x="18719" y="870"/>
                  </a:lnTo>
                  <a:lnTo>
                    <a:pt x="18561" y="699"/>
                  </a:lnTo>
                  <a:lnTo>
                    <a:pt x="18389" y="554"/>
                  </a:lnTo>
                  <a:lnTo>
                    <a:pt x="18205" y="409"/>
                  </a:lnTo>
                  <a:lnTo>
                    <a:pt x="18008" y="290"/>
                  </a:lnTo>
                  <a:lnTo>
                    <a:pt x="17810" y="185"/>
                  </a:lnTo>
                  <a:lnTo>
                    <a:pt x="17586" y="106"/>
                  </a:lnTo>
                  <a:lnTo>
                    <a:pt x="17363" y="54"/>
                  </a:lnTo>
                  <a:lnTo>
                    <a:pt x="17126" y="14"/>
                  </a:lnTo>
                  <a:lnTo>
                    <a:pt x="16876" y="1"/>
                  </a:lnTo>
                  <a:lnTo>
                    <a:pt x="16678" y="14"/>
                  </a:lnTo>
                  <a:lnTo>
                    <a:pt x="16481" y="40"/>
                  </a:lnTo>
                  <a:lnTo>
                    <a:pt x="16283" y="80"/>
                  </a:lnTo>
                  <a:lnTo>
                    <a:pt x="16086" y="146"/>
                  </a:lnTo>
                  <a:lnTo>
                    <a:pt x="15915" y="212"/>
                  </a:lnTo>
                  <a:lnTo>
                    <a:pt x="15730" y="304"/>
                  </a:lnTo>
                  <a:lnTo>
                    <a:pt x="15572" y="396"/>
                  </a:lnTo>
                  <a:lnTo>
                    <a:pt x="15415" y="514"/>
                  </a:lnTo>
                  <a:lnTo>
                    <a:pt x="15270" y="633"/>
                  </a:lnTo>
                  <a:lnTo>
                    <a:pt x="15125" y="778"/>
                  </a:lnTo>
                  <a:lnTo>
                    <a:pt x="15006" y="922"/>
                  </a:lnTo>
                  <a:lnTo>
                    <a:pt x="14888" y="1080"/>
                  </a:lnTo>
                  <a:lnTo>
                    <a:pt x="14796" y="1251"/>
                  </a:lnTo>
                  <a:lnTo>
                    <a:pt x="14704" y="1423"/>
                  </a:lnTo>
                  <a:lnTo>
                    <a:pt x="14638" y="1607"/>
                  </a:lnTo>
                  <a:lnTo>
                    <a:pt x="14572" y="1791"/>
                  </a:lnTo>
                  <a:lnTo>
                    <a:pt x="4673" y="1791"/>
                  </a:lnTo>
                  <a:lnTo>
                    <a:pt x="4620" y="1607"/>
                  </a:lnTo>
                  <a:lnTo>
                    <a:pt x="4541" y="1423"/>
                  </a:lnTo>
                  <a:lnTo>
                    <a:pt x="4462" y="1251"/>
                  </a:lnTo>
                  <a:lnTo>
                    <a:pt x="4357" y="1080"/>
                  </a:lnTo>
                  <a:lnTo>
                    <a:pt x="4252" y="922"/>
                  </a:lnTo>
                  <a:lnTo>
                    <a:pt x="4120" y="778"/>
                  </a:lnTo>
                  <a:lnTo>
                    <a:pt x="3989" y="633"/>
                  </a:lnTo>
                  <a:lnTo>
                    <a:pt x="3844" y="514"/>
                  </a:lnTo>
                  <a:lnTo>
                    <a:pt x="3686" y="396"/>
                  </a:lnTo>
                  <a:lnTo>
                    <a:pt x="3515" y="304"/>
                  </a:lnTo>
                  <a:lnTo>
                    <a:pt x="3344" y="212"/>
                  </a:lnTo>
                  <a:lnTo>
                    <a:pt x="3159" y="146"/>
                  </a:lnTo>
                  <a:lnTo>
                    <a:pt x="2975" y="80"/>
                  </a:lnTo>
                  <a:lnTo>
                    <a:pt x="2778" y="40"/>
                  </a:lnTo>
                  <a:lnTo>
                    <a:pt x="2580" y="14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815;p24">
              <a:extLst>
                <a:ext uri="{FF2B5EF4-FFF2-40B4-BE49-F238E27FC236}">
                  <a16:creationId xmlns:a16="http://schemas.microsoft.com/office/drawing/2014/main" id="{B9F40B20-55B3-5A2E-A102-D07CE449D296}"/>
                </a:ext>
              </a:extLst>
            </p:cNvPr>
            <p:cNvSpPr/>
            <p:nvPr/>
          </p:nvSpPr>
          <p:spPr>
            <a:xfrm>
              <a:off x="1084150" y="2637825"/>
              <a:ext cx="931350" cy="455800"/>
            </a:xfrm>
            <a:custGeom>
              <a:avLst/>
              <a:gdLst/>
              <a:ahLst/>
              <a:cxnLst/>
              <a:rect l="l" t="t" r="r" b="b"/>
              <a:pathLst>
                <a:path w="37254" h="18232" extrusionOk="0">
                  <a:moveTo>
                    <a:pt x="2489" y="1185"/>
                  </a:moveTo>
                  <a:lnTo>
                    <a:pt x="2620" y="1198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2" y="1383"/>
                  </a:lnTo>
                  <a:lnTo>
                    <a:pt x="3134" y="1448"/>
                  </a:lnTo>
                  <a:lnTo>
                    <a:pt x="3213" y="1527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04"/>
                  </a:lnTo>
                  <a:lnTo>
                    <a:pt x="3476" y="1909"/>
                  </a:lnTo>
                  <a:lnTo>
                    <a:pt x="3516" y="2014"/>
                  </a:lnTo>
                  <a:lnTo>
                    <a:pt x="3542" y="2133"/>
                  </a:lnTo>
                  <a:lnTo>
                    <a:pt x="3568" y="2251"/>
                  </a:lnTo>
                  <a:lnTo>
                    <a:pt x="3568" y="2370"/>
                  </a:lnTo>
                  <a:lnTo>
                    <a:pt x="3568" y="2501"/>
                  </a:lnTo>
                  <a:lnTo>
                    <a:pt x="3542" y="2620"/>
                  </a:lnTo>
                  <a:lnTo>
                    <a:pt x="3516" y="2738"/>
                  </a:lnTo>
                  <a:lnTo>
                    <a:pt x="3476" y="2844"/>
                  </a:lnTo>
                  <a:lnTo>
                    <a:pt x="3423" y="2949"/>
                  </a:lnTo>
                  <a:lnTo>
                    <a:pt x="3371" y="3041"/>
                  </a:lnTo>
                  <a:lnTo>
                    <a:pt x="3292" y="3133"/>
                  </a:lnTo>
                  <a:lnTo>
                    <a:pt x="3213" y="3225"/>
                  </a:lnTo>
                  <a:lnTo>
                    <a:pt x="3134" y="3304"/>
                  </a:lnTo>
                  <a:lnTo>
                    <a:pt x="3042" y="3370"/>
                  </a:lnTo>
                  <a:lnTo>
                    <a:pt x="2949" y="3423"/>
                  </a:lnTo>
                  <a:lnTo>
                    <a:pt x="2844" y="3476"/>
                  </a:lnTo>
                  <a:lnTo>
                    <a:pt x="2726" y="3515"/>
                  </a:lnTo>
                  <a:lnTo>
                    <a:pt x="2620" y="3555"/>
                  </a:lnTo>
                  <a:lnTo>
                    <a:pt x="2489" y="3568"/>
                  </a:lnTo>
                  <a:lnTo>
                    <a:pt x="2252" y="3568"/>
                  </a:lnTo>
                  <a:lnTo>
                    <a:pt x="2133" y="3555"/>
                  </a:lnTo>
                  <a:lnTo>
                    <a:pt x="2015" y="3515"/>
                  </a:lnTo>
                  <a:lnTo>
                    <a:pt x="1910" y="3476"/>
                  </a:lnTo>
                  <a:lnTo>
                    <a:pt x="1804" y="3423"/>
                  </a:lnTo>
                  <a:lnTo>
                    <a:pt x="1699" y="3370"/>
                  </a:lnTo>
                  <a:lnTo>
                    <a:pt x="1607" y="3304"/>
                  </a:lnTo>
                  <a:lnTo>
                    <a:pt x="1528" y="3225"/>
                  </a:lnTo>
                  <a:lnTo>
                    <a:pt x="1449" y="3133"/>
                  </a:lnTo>
                  <a:lnTo>
                    <a:pt x="1383" y="3041"/>
                  </a:lnTo>
                  <a:lnTo>
                    <a:pt x="1317" y="2949"/>
                  </a:lnTo>
                  <a:lnTo>
                    <a:pt x="1265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6" y="2501"/>
                  </a:lnTo>
                  <a:lnTo>
                    <a:pt x="1172" y="2370"/>
                  </a:lnTo>
                  <a:lnTo>
                    <a:pt x="1186" y="2251"/>
                  </a:lnTo>
                  <a:lnTo>
                    <a:pt x="1199" y="2133"/>
                  </a:lnTo>
                  <a:lnTo>
                    <a:pt x="1225" y="2014"/>
                  </a:lnTo>
                  <a:lnTo>
                    <a:pt x="1265" y="1909"/>
                  </a:lnTo>
                  <a:lnTo>
                    <a:pt x="1317" y="1804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27"/>
                  </a:lnTo>
                  <a:lnTo>
                    <a:pt x="1607" y="1448"/>
                  </a:lnTo>
                  <a:lnTo>
                    <a:pt x="1699" y="1383"/>
                  </a:lnTo>
                  <a:lnTo>
                    <a:pt x="1804" y="1330"/>
                  </a:lnTo>
                  <a:lnTo>
                    <a:pt x="1910" y="1277"/>
                  </a:lnTo>
                  <a:lnTo>
                    <a:pt x="2015" y="1238"/>
                  </a:lnTo>
                  <a:lnTo>
                    <a:pt x="2133" y="1198"/>
                  </a:lnTo>
                  <a:lnTo>
                    <a:pt x="2252" y="1185"/>
                  </a:lnTo>
                  <a:close/>
                  <a:moveTo>
                    <a:pt x="2370" y="0"/>
                  </a:moveTo>
                  <a:lnTo>
                    <a:pt x="2133" y="14"/>
                  </a:lnTo>
                  <a:lnTo>
                    <a:pt x="1896" y="40"/>
                  </a:lnTo>
                  <a:lnTo>
                    <a:pt x="1673" y="106"/>
                  </a:lnTo>
                  <a:lnTo>
                    <a:pt x="1449" y="185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6" y="540"/>
                  </a:lnTo>
                  <a:lnTo>
                    <a:pt x="685" y="698"/>
                  </a:lnTo>
                  <a:lnTo>
                    <a:pt x="541" y="869"/>
                  </a:lnTo>
                  <a:lnTo>
                    <a:pt x="396" y="1053"/>
                  </a:lnTo>
                  <a:lnTo>
                    <a:pt x="277" y="1238"/>
                  </a:lnTo>
                  <a:lnTo>
                    <a:pt x="185" y="1448"/>
                  </a:lnTo>
                  <a:lnTo>
                    <a:pt x="106" y="1672"/>
                  </a:lnTo>
                  <a:lnTo>
                    <a:pt x="40" y="1896"/>
                  </a:lnTo>
                  <a:lnTo>
                    <a:pt x="1" y="2133"/>
                  </a:lnTo>
                  <a:lnTo>
                    <a:pt x="1" y="2370"/>
                  </a:lnTo>
                  <a:lnTo>
                    <a:pt x="1" y="2620"/>
                  </a:lnTo>
                  <a:lnTo>
                    <a:pt x="40" y="2857"/>
                  </a:lnTo>
                  <a:lnTo>
                    <a:pt x="106" y="3081"/>
                  </a:lnTo>
                  <a:lnTo>
                    <a:pt x="185" y="3304"/>
                  </a:lnTo>
                  <a:lnTo>
                    <a:pt x="277" y="3515"/>
                  </a:lnTo>
                  <a:lnTo>
                    <a:pt x="396" y="3699"/>
                  </a:lnTo>
                  <a:lnTo>
                    <a:pt x="541" y="3884"/>
                  </a:lnTo>
                  <a:lnTo>
                    <a:pt x="685" y="4055"/>
                  </a:lnTo>
                  <a:lnTo>
                    <a:pt x="856" y="4213"/>
                  </a:lnTo>
                  <a:lnTo>
                    <a:pt x="1041" y="4344"/>
                  </a:lnTo>
                  <a:lnTo>
                    <a:pt x="1238" y="4463"/>
                  </a:lnTo>
                  <a:lnTo>
                    <a:pt x="1449" y="4568"/>
                  </a:lnTo>
                  <a:lnTo>
                    <a:pt x="1673" y="4647"/>
                  </a:lnTo>
                  <a:lnTo>
                    <a:pt x="1896" y="4713"/>
                  </a:lnTo>
                  <a:lnTo>
                    <a:pt x="2133" y="4739"/>
                  </a:lnTo>
                  <a:lnTo>
                    <a:pt x="2370" y="4752"/>
                  </a:lnTo>
                  <a:lnTo>
                    <a:pt x="2528" y="4752"/>
                  </a:lnTo>
                  <a:lnTo>
                    <a:pt x="2686" y="4739"/>
                  </a:lnTo>
                  <a:lnTo>
                    <a:pt x="2844" y="4713"/>
                  </a:lnTo>
                  <a:lnTo>
                    <a:pt x="2989" y="4673"/>
                  </a:lnTo>
                  <a:lnTo>
                    <a:pt x="16547" y="18232"/>
                  </a:lnTo>
                  <a:lnTo>
                    <a:pt x="37254" y="18232"/>
                  </a:lnTo>
                  <a:lnTo>
                    <a:pt x="37254" y="17047"/>
                  </a:lnTo>
                  <a:lnTo>
                    <a:pt x="17034" y="17047"/>
                  </a:lnTo>
                  <a:lnTo>
                    <a:pt x="4055" y="4068"/>
                  </a:lnTo>
                  <a:lnTo>
                    <a:pt x="4200" y="3897"/>
                  </a:lnTo>
                  <a:lnTo>
                    <a:pt x="4345" y="3712"/>
                  </a:lnTo>
                  <a:lnTo>
                    <a:pt x="4463" y="3515"/>
                  </a:lnTo>
                  <a:lnTo>
                    <a:pt x="4569" y="3304"/>
                  </a:lnTo>
                  <a:lnTo>
                    <a:pt x="4648" y="3081"/>
                  </a:lnTo>
                  <a:lnTo>
                    <a:pt x="4700" y="2857"/>
                  </a:lnTo>
                  <a:lnTo>
                    <a:pt x="4740" y="2620"/>
                  </a:lnTo>
                  <a:lnTo>
                    <a:pt x="4753" y="2370"/>
                  </a:lnTo>
                  <a:lnTo>
                    <a:pt x="4740" y="2133"/>
                  </a:lnTo>
                  <a:lnTo>
                    <a:pt x="4700" y="1896"/>
                  </a:lnTo>
                  <a:lnTo>
                    <a:pt x="4648" y="1672"/>
                  </a:lnTo>
                  <a:lnTo>
                    <a:pt x="4569" y="1448"/>
                  </a:lnTo>
                  <a:lnTo>
                    <a:pt x="4463" y="1238"/>
                  </a:lnTo>
                  <a:lnTo>
                    <a:pt x="4345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40"/>
                  </a:lnTo>
                  <a:lnTo>
                    <a:pt x="3700" y="408"/>
                  </a:lnTo>
                  <a:lnTo>
                    <a:pt x="3502" y="290"/>
                  </a:lnTo>
                  <a:lnTo>
                    <a:pt x="3292" y="185"/>
                  </a:lnTo>
                  <a:lnTo>
                    <a:pt x="3081" y="106"/>
                  </a:lnTo>
                  <a:lnTo>
                    <a:pt x="2857" y="40"/>
                  </a:lnTo>
                  <a:lnTo>
                    <a:pt x="2620" y="14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816;p24">
              <a:extLst>
                <a:ext uri="{FF2B5EF4-FFF2-40B4-BE49-F238E27FC236}">
                  <a16:creationId xmlns:a16="http://schemas.microsoft.com/office/drawing/2014/main" id="{3015AB0E-D412-FB30-15CE-747908F33AA4}"/>
                </a:ext>
              </a:extLst>
            </p:cNvPr>
            <p:cNvSpPr/>
            <p:nvPr/>
          </p:nvSpPr>
          <p:spPr>
            <a:xfrm>
              <a:off x="1084150" y="2820125"/>
              <a:ext cx="931350" cy="443650"/>
            </a:xfrm>
            <a:custGeom>
              <a:avLst/>
              <a:gdLst/>
              <a:ahLst/>
              <a:cxnLst/>
              <a:rect l="l" t="t" r="r" b="b"/>
              <a:pathLst>
                <a:path w="37254" h="17746" extrusionOk="0">
                  <a:moveTo>
                    <a:pt x="2370" y="1172"/>
                  </a:moveTo>
                  <a:lnTo>
                    <a:pt x="2489" y="1186"/>
                  </a:lnTo>
                  <a:lnTo>
                    <a:pt x="2620" y="1199"/>
                  </a:lnTo>
                  <a:lnTo>
                    <a:pt x="2726" y="1238"/>
                  </a:lnTo>
                  <a:lnTo>
                    <a:pt x="2844" y="1278"/>
                  </a:lnTo>
                  <a:lnTo>
                    <a:pt x="2949" y="1317"/>
                  </a:lnTo>
                  <a:lnTo>
                    <a:pt x="3042" y="1383"/>
                  </a:lnTo>
                  <a:lnTo>
                    <a:pt x="3134" y="1449"/>
                  </a:lnTo>
                  <a:lnTo>
                    <a:pt x="3213" y="1528"/>
                  </a:lnTo>
                  <a:lnTo>
                    <a:pt x="3292" y="1620"/>
                  </a:lnTo>
                  <a:lnTo>
                    <a:pt x="3371" y="1712"/>
                  </a:lnTo>
                  <a:lnTo>
                    <a:pt x="3423" y="1804"/>
                  </a:lnTo>
                  <a:lnTo>
                    <a:pt x="3476" y="1910"/>
                  </a:lnTo>
                  <a:lnTo>
                    <a:pt x="3516" y="2015"/>
                  </a:lnTo>
                  <a:lnTo>
                    <a:pt x="3542" y="2133"/>
                  </a:lnTo>
                  <a:lnTo>
                    <a:pt x="3568" y="2252"/>
                  </a:lnTo>
                  <a:lnTo>
                    <a:pt x="3568" y="2370"/>
                  </a:lnTo>
                  <a:lnTo>
                    <a:pt x="3568" y="2502"/>
                  </a:lnTo>
                  <a:lnTo>
                    <a:pt x="3542" y="2620"/>
                  </a:lnTo>
                  <a:lnTo>
                    <a:pt x="3516" y="2726"/>
                  </a:lnTo>
                  <a:lnTo>
                    <a:pt x="3476" y="2844"/>
                  </a:lnTo>
                  <a:lnTo>
                    <a:pt x="3423" y="2950"/>
                  </a:lnTo>
                  <a:lnTo>
                    <a:pt x="3371" y="3042"/>
                  </a:lnTo>
                  <a:lnTo>
                    <a:pt x="3292" y="3134"/>
                  </a:lnTo>
                  <a:lnTo>
                    <a:pt x="3213" y="3226"/>
                  </a:lnTo>
                  <a:lnTo>
                    <a:pt x="3134" y="3305"/>
                  </a:lnTo>
                  <a:lnTo>
                    <a:pt x="3042" y="3371"/>
                  </a:lnTo>
                  <a:lnTo>
                    <a:pt x="2949" y="3423"/>
                  </a:lnTo>
                  <a:lnTo>
                    <a:pt x="2844" y="3476"/>
                  </a:lnTo>
                  <a:lnTo>
                    <a:pt x="2726" y="3516"/>
                  </a:lnTo>
                  <a:lnTo>
                    <a:pt x="2620" y="3555"/>
                  </a:lnTo>
                  <a:lnTo>
                    <a:pt x="2489" y="3568"/>
                  </a:lnTo>
                  <a:lnTo>
                    <a:pt x="2252" y="3568"/>
                  </a:lnTo>
                  <a:lnTo>
                    <a:pt x="2133" y="3555"/>
                  </a:lnTo>
                  <a:lnTo>
                    <a:pt x="2015" y="3516"/>
                  </a:lnTo>
                  <a:lnTo>
                    <a:pt x="1910" y="3476"/>
                  </a:lnTo>
                  <a:lnTo>
                    <a:pt x="1804" y="3423"/>
                  </a:lnTo>
                  <a:lnTo>
                    <a:pt x="1699" y="3371"/>
                  </a:lnTo>
                  <a:lnTo>
                    <a:pt x="1607" y="3305"/>
                  </a:lnTo>
                  <a:lnTo>
                    <a:pt x="1528" y="3226"/>
                  </a:lnTo>
                  <a:lnTo>
                    <a:pt x="1449" y="3134"/>
                  </a:lnTo>
                  <a:lnTo>
                    <a:pt x="1383" y="3042"/>
                  </a:lnTo>
                  <a:lnTo>
                    <a:pt x="1317" y="2950"/>
                  </a:lnTo>
                  <a:lnTo>
                    <a:pt x="1265" y="2844"/>
                  </a:lnTo>
                  <a:lnTo>
                    <a:pt x="1225" y="2726"/>
                  </a:lnTo>
                  <a:lnTo>
                    <a:pt x="1199" y="2620"/>
                  </a:lnTo>
                  <a:lnTo>
                    <a:pt x="1186" y="2502"/>
                  </a:lnTo>
                  <a:lnTo>
                    <a:pt x="1172" y="2370"/>
                  </a:lnTo>
                  <a:lnTo>
                    <a:pt x="1186" y="2252"/>
                  </a:lnTo>
                  <a:lnTo>
                    <a:pt x="1199" y="2133"/>
                  </a:lnTo>
                  <a:lnTo>
                    <a:pt x="1225" y="2015"/>
                  </a:lnTo>
                  <a:lnTo>
                    <a:pt x="1265" y="1910"/>
                  </a:lnTo>
                  <a:lnTo>
                    <a:pt x="1317" y="1804"/>
                  </a:lnTo>
                  <a:lnTo>
                    <a:pt x="1383" y="1712"/>
                  </a:lnTo>
                  <a:lnTo>
                    <a:pt x="1449" y="1620"/>
                  </a:lnTo>
                  <a:lnTo>
                    <a:pt x="1528" y="1528"/>
                  </a:lnTo>
                  <a:lnTo>
                    <a:pt x="1607" y="1449"/>
                  </a:lnTo>
                  <a:lnTo>
                    <a:pt x="1699" y="1383"/>
                  </a:lnTo>
                  <a:lnTo>
                    <a:pt x="1804" y="1317"/>
                  </a:lnTo>
                  <a:lnTo>
                    <a:pt x="1910" y="1278"/>
                  </a:lnTo>
                  <a:lnTo>
                    <a:pt x="2015" y="1238"/>
                  </a:lnTo>
                  <a:lnTo>
                    <a:pt x="2133" y="1199"/>
                  </a:lnTo>
                  <a:lnTo>
                    <a:pt x="2252" y="1186"/>
                  </a:lnTo>
                  <a:lnTo>
                    <a:pt x="2370" y="1172"/>
                  </a:lnTo>
                  <a:close/>
                  <a:moveTo>
                    <a:pt x="2370" y="1"/>
                  </a:moveTo>
                  <a:lnTo>
                    <a:pt x="2133" y="14"/>
                  </a:lnTo>
                  <a:lnTo>
                    <a:pt x="1896" y="40"/>
                  </a:lnTo>
                  <a:lnTo>
                    <a:pt x="1673" y="106"/>
                  </a:lnTo>
                  <a:lnTo>
                    <a:pt x="1449" y="185"/>
                  </a:lnTo>
                  <a:lnTo>
                    <a:pt x="1238" y="291"/>
                  </a:lnTo>
                  <a:lnTo>
                    <a:pt x="1041" y="409"/>
                  </a:lnTo>
                  <a:lnTo>
                    <a:pt x="856" y="541"/>
                  </a:lnTo>
                  <a:lnTo>
                    <a:pt x="685" y="699"/>
                  </a:lnTo>
                  <a:lnTo>
                    <a:pt x="541" y="870"/>
                  </a:lnTo>
                  <a:lnTo>
                    <a:pt x="396" y="1041"/>
                  </a:lnTo>
                  <a:lnTo>
                    <a:pt x="277" y="1238"/>
                  </a:lnTo>
                  <a:lnTo>
                    <a:pt x="185" y="1449"/>
                  </a:lnTo>
                  <a:lnTo>
                    <a:pt x="106" y="1673"/>
                  </a:lnTo>
                  <a:lnTo>
                    <a:pt x="40" y="1896"/>
                  </a:lnTo>
                  <a:lnTo>
                    <a:pt x="1" y="2133"/>
                  </a:lnTo>
                  <a:lnTo>
                    <a:pt x="1" y="2370"/>
                  </a:lnTo>
                  <a:lnTo>
                    <a:pt x="1" y="2620"/>
                  </a:lnTo>
                  <a:lnTo>
                    <a:pt x="40" y="2857"/>
                  </a:lnTo>
                  <a:lnTo>
                    <a:pt x="106" y="3081"/>
                  </a:lnTo>
                  <a:lnTo>
                    <a:pt x="185" y="3305"/>
                  </a:lnTo>
                  <a:lnTo>
                    <a:pt x="277" y="3502"/>
                  </a:lnTo>
                  <a:lnTo>
                    <a:pt x="396" y="3700"/>
                  </a:lnTo>
                  <a:lnTo>
                    <a:pt x="541" y="3884"/>
                  </a:lnTo>
                  <a:lnTo>
                    <a:pt x="685" y="4055"/>
                  </a:lnTo>
                  <a:lnTo>
                    <a:pt x="856" y="4213"/>
                  </a:lnTo>
                  <a:lnTo>
                    <a:pt x="1041" y="4345"/>
                  </a:lnTo>
                  <a:lnTo>
                    <a:pt x="1238" y="4463"/>
                  </a:lnTo>
                  <a:lnTo>
                    <a:pt x="1449" y="4569"/>
                  </a:lnTo>
                  <a:lnTo>
                    <a:pt x="1673" y="4648"/>
                  </a:lnTo>
                  <a:lnTo>
                    <a:pt x="1896" y="4700"/>
                  </a:lnTo>
                  <a:lnTo>
                    <a:pt x="2133" y="4740"/>
                  </a:lnTo>
                  <a:lnTo>
                    <a:pt x="2370" y="4753"/>
                  </a:lnTo>
                  <a:lnTo>
                    <a:pt x="2634" y="4740"/>
                  </a:lnTo>
                  <a:lnTo>
                    <a:pt x="2884" y="4700"/>
                  </a:lnTo>
                  <a:lnTo>
                    <a:pt x="3121" y="4635"/>
                  </a:lnTo>
                  <a:lnTo>
                    <a:pt x="3344" y="4542"/>
                  </a:lnTo>
                  <a:lnTo>
                    <a:pt x="16547" y="17745"/>
                  </a:lnTo>
                  <a:lnTo>
                    <a:pt x="37254" y="17745"/>
                  </a:lnTo>
                  <a:lnTo>
                    <a:pt x="37254" y="16561"/>
                  </a:lnTo>
                  <a:lnTo>
                    <a:pt x="17034" y="16561"/>
                  </a:lnTo>
                  <a:lnTo>
                    <a:pt x="4279" y="3805"/>
                  </a:lnTo>
                  <a:lnTo>
                    <a:pt x="4384" y="3647"/>
                  </a:lnTo>
                  <a:lnTo>
                    <a:pt x="4476" y="3489"/>
                  </a:lnTo>
                  <a:lnTo>
                    <a:pt x="4555" y="3318"/>
                  </a:lnTo>
                  <a:lnTo>
                    <a:pt x="4621" y="3134"/>
                  </a:lnTo>
                  <a:lnTo>
                    <a:pt x="4674" y="2963"/>
                  </a:lnTo>
                  <a:lnTo>
                    <a:pt x="4713" y="2765"/>
                  </a:lnTo>
                  <a:lnTo>
                    <a:pt x="4740" y="2568"/>
                  </a:lnTo>
                  <a:lnTo>
                    <a:pt x="4753" y="2370"/>
                  </a:lnTo>
                  <a:lnTo>
                    <a:pt x="4740" y="2133"/>
                  </a:lnTo>
                  <a:lnTo>
                    <a:pt x="4700" y="1896"/>
                  </a:lnTo>
                  <a:lnTo>
                    <a:pt x="4648" y="1673"/>
                  </a:lnTo>
                  <a:lnTo>
                    <a:pt x="4569" y="1449"/>
                  </a:lnTo>
                  <a:lnTo>
                    <a:pt x="4463" y="1238"/>
                  </a:lnTo>
                  <a:lnTo>
                    <a:pt x="4345" y="1041"/>
                  </a:lnTo>
                  <a:lnTo>
                    <a:pt x="4213" y="870"/>
                  </a:lnTo>
                  <a:lnTo>
                    <a:pt x="4055" y="699"/>
                  </a:lnTo>
                  <a:lnTo>
                    <a:pt x="3884" y="541"/>
                  </a:lnTo>
                  <a:lnTo>
                    <a:pt x="3700" y="409"/>
                  </a:lnTo>
                  <a:lnTo>
                    <a:pt x="3502" y="291"/>
                  </a:lnTo>
                  <a:lnTo>
                    <a:pt x="3292" y="185"/>
                  </a:lnTo>
                  <a:lnTo>
                    <a:pt x="3081" y="106"/>
                  </a:lnTo>
                  <a:lnTo>
                    <a:pt x="2857" y="40"/>
                  </a:lnTo>
                  <a:lnTo>
                    <a:pt x="2620" y="14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817;p24">
              <a:extLst>
                <a:ext uri="{FF2B5EF4-FFF2-40B4-BE49-F238E27FC236}">
                  <a16:creationId xmlns:a16="http://schemas.microsoft.com/office/drawing/2014/main" id="{5007104F-B6C6-BC06-F208-97B6D7A29CEA}"/>
                </a:ext>
              </a:extLst>
            </p:cNvPr>
            <p:cNvSpPr/>
            <p:nvPr/>
          </p:nvSpPr>
          <p:spPr>
            <a:xfrm>
              <a:off x="1084150" y="3024175"/>
              <a:ext cx="931350" cy="434425"/>
            </a:xfrm>
            <a:custGeom>
              <a:avLst/>
              <a:gdLst/>
              <a:ahLst/>
              <a:cxnLst/>
              <a:rect l="l" t="t" r="r" b="b"/>
              <a:pathLst>
                <a:path w="37254" h="17377" extrusionOk="0">
                  <a:moveTo>
                    <a:pt x="2489" y="1185"/>
                  </a:moveTo>
                  <a:lnTo>
                    <a:pt x="2620" y="1211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2" y="1382"/>
                  </a:lnTo>
                  <a:lnTo>
                    <a:pt x="3134" y="1461"/>
                  </a:lnTo>
                  <a:lnTo>
                    <a:pt x="3213" y="1540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17"/>
                  </a:lnTo>
                  <a:lnTo>
                    <a:pt x="3476" y="1922"/>
                  </a:lnTo>
                  <a:lnTo>
                    <a:pt x="3516" y="2028"/>
                  </a:lnTo>
                  <a:lnTo>
                    <a:pt x="3542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55" y="2528"/>
                  </a:lnTo>
                  <a:lnTo>
                    <a:pt x="3529" y="2673"/>
                  </a:lnTo>
                  <a:lnTo>
                    <a:pt x="3489" y="2804"/>
                  </a:lnTo>
                  <a:lnTo>
                    <a:pt x="3437" y="2936"/>
                  </a:lnTo>
                  <a:lnTo>
                    <a:pt x="2923" y="3436"/>
                  </a:lnTo>
                  <a:lnTo>
                    <a:pt x="2805" y="3502"/>
                  </a:lnTo>
                  <a:lnTo>
                    <a:pt x="2660" y="3541"/>
                  </a:lnTo>
                  <a:lnTo>
                    <a:pt x="2515" y="3568"/>
                  </a:lnTo>
                  <a:lnTo>
                    <a:pt x="2370" y="3581"/>
                  </a:lnTo>
                  <a:lnTo>
                    <a:pt x="2252" y="3568"/>
                  </a:lnTo>
                  <a:lnTo>
                    <a:pt x="2133" y="3554"/>
                  </a:lnTo>
                  <a:lnTo>
                    <a:pt x="2015" y="3528"/>
                  </a:lnTo>
                  <a:lnTo>
                    <a:pt x="1910" y="3489"/>
                  </a:lnTo>
                  <a:lnTo>
                    <a:pt x="1804" y="3436"/>
                  </a:lnTo>
                  <a:lnTo>
                    <a:pt x="1699" y="3370"/>
                  </a:lnTo>
                  <a:lnTo>
                    <a:pt x="1607" y="3304"/>
                  </a:lnTo>
                  <a:lnTo>
                    <a:pt x="1528" y="3225"/>
                  </a:lnTo>
                  <a:lnTo>
                    <a:pt x="1449" y="3146"/>
                  </a:lnTo>
                  <a:lnTo>
                    <a:pt x="1383" y="3054"/>
                  </a:lnTo>
                  <a:lnTo>
                    <a:pt x="1317" y="2949"/>
                  </a:lnTo>
                  <a:lnTo>
                    <a:pt x="1265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6" y="2501"/>
                  </a:lnTo>
                  <a:lnTo>
                    <a:pt x="1172" y="2383"/>
                  </a:lnTo>
                  <a:lnTo>
                    <a:pt x="1186" y="2264"/>
                  </a:lnTo>
                  <a:lnTo>
                    <a:pt x="1199" y="2146"/>
                  </a:lnTo>
                  <a:lnTo>
                    <a:pt x="1225" y="2028"/>
                  </a:lnTo>
                  <a:lnTo>
                    <a:pt x="1265" y="1922"/>
                  </a:lnTo>
                  <a:lnTo>
                    <a:pt x="1317" y="1817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40"/>
                  </a:lnTo>
                  <a:lnTo>
                    <a:pt x="1607" y="1461"/>
                  </a:lnTo>
                  <a:lnTo>
                    <a:pt x="1699" y="1382"/>
                  </a:lnTo>
                  <a:lnTo>
                    <a:pt x="1804" y="1330"/>
                  </a:lnTo>
                  <a:lnTo>
                    <a:pt x="1910" y="1277"/>
                  </a:lnTo>
                  <a:lnTo>
                    <a:pt x="2015" y="1238"/>
                  </a:lnTo>
                  <a:lnTo>
                    <a:pt x="2133" y="1211"/>
                  </a:lnTo>
                  <a:lnTo>
                    <a:pt x="2252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6" y="53"/>
                  </a:lnTo>
                  <a:lnTo>
                    <a:pt x="1673" y="106"/>
                  </a:lnTo>
                  <a:lnTo>
                    <a:pt x="1449" y="185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6" y="553"/>
                  </a:lnTo>
                  <a:lnTo>
                    <a:pt x="685" y="698"/>
                  </a:lnTo>
                  <a:lnTo>
                    <a:pt x="541" y="869"/>
                  </a:lnTo>
                  <a:lnTo>
                    <a:pt x="396" y="1053"/>
                  </a:lnTo>
                  <a:lnTo>
                    <a:pt x="277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" y="2133"/>
                  </a:lnTo>
                  <a:lnTo>
                    <a:pt x="1" y="2383"/>
                  </a:lnTo>
                  <a:lnTo>
                    <a:pt x="1" y="2620"/>
                  </a:lnTo>
                  <a:lnTo>
                    <a:pt x="40" y="2857"/>
                  </a:lnTo>
                  <a:lnTo>
                    <a:pt x="106" y="3094"/>
                  </a:lnTo>
                  <a:lnTo>
                    <a:pt x="185" y="3304"/>
                  </a:lnTo>
                  <a:lnTo>
                    <a:pt x="277" y="3515"/>
                  </a:lnTo>
                  <a:lnTo>
                    <a:pt x="396" y="3712"/>
                  </a:lnTo>
                  <a:lnTo>
                    <a:pt x="541" y="3897"/>
                  </a:lnTo>
                  <a:lnTo>
                    <a:pt x="685" y="4068"/>
                  </a:lnTo>
                  <a:lnTo>
                    <a:pt x="856" y="4213"/>
                  </a:lnTo>
                  <a:lnTo>
                    <a:pt x="1041" y="4357"/>
                  </a:lnTo>
                  <a:lnTo>
                    <a:pt x="1238" y="4476"/>
                  </a:lnTo>
                  <a:lnTo>
                    <a:pt x="1449" y="4568"/>
                  </a:lnTo>
                  <a:lnTo>
                    <a:pt x="1673" y="4647"/>
                  </a:lnTo>
                  <a:lnTo>
                    <a:pt x="1896" y="4713"/>
                  </a:lnTo>
                  <a:lnTo>
                    <a:pt x="2133" y="4752"/>
                  </a:lnTo>
                  <a:lnTo>
                    <a:pt x="2370" y="4766"/>
                  </a:lnTo>
                  <a:lnTo>
                    <a:pt x="2541" y="4752"/>
                  </a:lnTo>
                  <a:lnTo>
                    <a:pt x="2699" y="4739"/>
                  </a:lnTo>
                  <a:lnTo>
                    <a:pt x="2857" y="4713"/>
                  </a:lnTo>
                  <a:lnTo>
                    <a:pt x="3015" y="4673"/>
                  </a:lnTo>
                  <a:lnTo>
                    <a:pt x="3173" y="4621"/>
                  </a:lnTo>
                  <a:lnTo>
                    <a:pt x="3318" y="4568"/>
                  </a:lnTo>
                  <a:lnTo>
                    <a:pt x="3450" y="4502"/>
                  </a:lnTo>
                  <a:lnTo>
                    <a:pt x="3595" y="4423"/>
                  </a:lnTo>
                  <a:lnTo>
                    <a:pt x="16547" y="17376"/>
                  </a:lnTo>
                  <a:lnTo>
                    <a:pt x="37254" y="17376"/>
                  </a:lnTo>
                  <a:lnTo>
                    <a:pt x="37254" y="16205"/>
                  </a:lnTo>
                  <a:lnTo>
                    <a:pt x="17034" y="16205"/>
                  </a:lnTo>
                  <a:lnTo>
                    <a:pt x="4424" y="3581"/>
                  </a:lnTo>
                  <a:lnTo>
                    <a:pt x="4503" y="3449"/>
                  </a:lnTo>
                  <a:lnTo>
                    <a:pt x="4569" y="3304"/>
                  </a:lnTo>
                  <a:lnTo>
                    <a:pt x="4621" y="3160"/>
                  </a:lnTo>
                  <a:lnTo>
                    <a:pt x="4661" y="3015"/>
                  </a:lnTo>
                  <a:lnTo>
                    <a:pt x="4700" y="2857"/>
                  </a:lnTo>
                  <a:lnTo>
                    <a:pt x="4727" y="2699"/>
                  </a:lnTo>
                  <a:lnTo>
                    <a:pt x="4740" y="2541"/>
                  </a:lnTo>
                  <a:lnTo>
                    <a:pt x="4753" y="2383"/>
                  </a:lnTo>
                  <a:lnTo>
                    <a:pt x="4740" y="2133"/>
                  </a:lnTo>
                  <a:lnTo>
                    <a:pt x="4700" y="1909"/>
                  </a:lnTo>
                  <a:lnTo>
                    <a:pt x="4648" y="1672"/>
                  </a:lnTo>
                  <a:lnTo>
                    <a:pt x="4569" y="1461"/>
                  </a:lnTo>
                  <a:lnTo>
                    <a:pt x="4463" y="1251"/>
                  </a:lnTo>
                  <a:lnTo>
                    <a:pt x="4345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53"/>
                  </a:lnTo>
                  <a:lnTo>
                    <a:pt x="3700" y="408"/>
                  </a:lnTo>
                  <a:lnTo>
                    <a:pt x="3502" y="290"/>
                  </a:lnTo>
                  <a:lnTo>
                    <a:pt x="3292" y="185"/>
                  </a:lnTo>
                  <a:lnTo>
                    <a:pt x="3081" y="106"/>
                  </a:lnTo>
                  <a:lnTo>
                    <a:pt x="2857" y="53"/>
                  </a:lnTo>
                  <a:lnTo>
                    <a:pt x="2620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818;p24">
              <a:extLst>
                <a:ext uri="{FF2B5EF4-FFF2-40B4-BE49-F238E27FC236}">
                  <a16:creationId xmlns:a16="http://schemas.microsoft.com/office/drawing/2014/main" id="{972D9300-FB73-E548-19FB-38AFDF520448}"/>
                </a:ext>
              </a:extLst>
            </p:cNvPr>
            <p:cNvSpPr/>
            <p:nvPr/>
          </p:nvSpPr>
          <p:spPr>
            <a:xfrm>
              <a:off x="1128575" y="3519125"/>
              <a:ext cx="933000" cy="118825"/>
            </a:xfrm>
            <a:custGeom>
              <a:avLst/>
              <a:gdLst/>
              <a:ahLst/>
              <a:cxnLst/>
              <a:rect l="l" t="t" r="r" b="b"/>
              <a:pathLst>
                <a:path w="37320" h="4753" extrusionOk="0">
                  <a:moveTo>
                    <a:pt x="2502" y="1185"/>
                  </a:moveTo>
                  <a:lnTo>
                    <a:pt x="2620" y="1198"/>
                  </a:lnTo>
                  <a:lnTo>
                    <a:pt x="2739" y="1238"/>
                  </a:lnTo>
                  <a:lnTo>
                    <a:pt x="2844" y="1277"/>
                  </a:lnTo>
                  <a:lnTo>
                    <a:pt x="2950" y="1330"/>
                  </a:lnTo>
                  <a:lnTo>
                    <a:pt x="3055" y="1382"/>
                  </a:lnTo>
                  <a:lnTo>
                    <a:pt x="3147" y="1448"/>
                  </a:lnTo>
                  <a:lnTo>
                    <a:pt x="3226" y="1527"/>
                  </a:lnTo>
                  <a:lnTo>
                    <a:pt x="3305" y="1619"/>
                  </a:lnTo>
                  <a:lnTo>
                    <a:pt x="3371" y="1712"/>
                  </a:lnTo>
                  <a:lnTo>
                    <a:pt x="3437" y="1804"/>
                  </a:lnTo>
                  <a:lnTo>
                    <a:pt x="3489" y="1909"/>
                  </a:lnTo>
                  <a:lnTo>
                    <a:pt x="3529" y="2014"/>
                  </a:lnTo>
                  <a:lnTo>
                    <a:pt x="3555" y="2133"/>
                  </a:lnTo>
                  <a:lnTo>
                    <a:pt x="3581" y="2251"/>
                  </a:lnTo>
                  <a:lnTo>
                    <a:pt x="3581" y="2370"/>
                  </a:lnTo>
                  <a:lnTo>
                    <a:pt x="3581" y="2501"/>
                  </a:lnTo>
                  <a:lnTo>
                    <a:pt x="3555" y="2620"/>
                  </a:lnTo>
                  <a:lnTo>
                    <a:pt x="3529" y="2725"/>
                  </a:lnTo>
                  <a:lnTo>
                    <a:pt x="3489" y="2844"/>
                  </a:lnTo>
                  <a:lnTo>
                    <a:pt x="3437" y="2949"/>
                  </a:lnTo>
                  <a:lnTo>
                    <a:pt x="3371" y="3041"/>
                  </a:lnTo>
                  <a:lnTo>
                    <a:pt x="3305" y="3133"/>
                  </a:lnTo>
                  <a:lnTo>
                    <a:pt x="3226" y="3225"/>
                  </a:lnTo>
                  <a:lnTo>
                    <a:pt x="3147" y="3304"/>
                  </a:lnTo>
                  <a:lnTo>
                    <a:pt x="3055" y="3370"/>
                  </a:lnTo>
                  <a:lnTo>
                    <a:pt x="2950" y="3423"/>
                  </a:lnTo>
                  <a:lnTo>
                    <a:pt x="2844" y="3475"/>
                  </a:lnTo>
                  <a:lnTo>
                    <a:pt x="2739" y="3515"/>
                  </a:lnTo>
                  <a:lnTo>
                    <a:pt x="2620" y="3554"/>
                  </a:lnTo>
                  <a:lnTo>
                    <a:pt x="2502" y="3568"/>
                  </a:lnTo>
                  <a:lnTo>
                    <a:pt x="2265" y="3568"/>
                  </a:lnTo>
                  <a:lnTo>
                    <a:pt x="2147" y="3554"/>
                  </a:lnTo>
                  <a:lnTo>
                    <a:pt x="2028" y="3515"/>
                  </a:lnTo>
                  <a:lnTo>
                    <a:pt x="1923" y="3475"/>
                  </a:lnTo>
                  <a:lnTo>
                    <a:pt x="1818" y="3423"/>
                  </a:lnTo>
                  <a:lnTo>
                    <a:pt x="1712" y="3370"/>
                  </a:lnTo>
                  <a:lnTo>
                    <a:pt x="1620" y="3304"/>
                  </a:lnTo>
                  <a:lnTo>
                    <a:pt x="1541" y="3225"/>
                  </a:lnTo>
                  <a:lnTo>
                    <a:pt x="1462" y="3133"/>
                  </a:lnTo>
                  <a:lnTo>
                    <a:pt x="1396" y="3041"/>
                  </a:lnTo>
                  <a:lnTo>
                    <a:pt x="1330" y="2949"/>
                  </a:lnTo>
                  <a:lnTo>
                    <a:pt x="1278" y="2844"/>
                  </a:lnTo>
                  <a:lnTo>
                    <a:pt x="1238" y="2725"/>
                  </a:lnTo>
                  <a:lnTo>
                    <a:pt x="1212" y="2620"/>
                  </a:lnTo>
                  <a:lnTo>
                    <a:pt x="1199" y="2501"/>
                  </a:lnTo>
                  <a:lnTo>
                    <a:pt x="1186" y="2370"/>
                  </a:lnTo>
                  <a:lnTo>
                    <a:pt x="1199" y="2251"/>
                  </a:lnTo>
                  <a:lnTo>
                    <a:pt x="1212" y="2133"/>
                  </a:lnTo>
                  <a:lnTo>
                    <a:pt x="1238" y="2014"/>
                  </a:lnTo>
                  <a:lnTo>
                    <a:pt x="1278" y="1909"/>
                  </a:lnTo>
                  <a:lnTo>
                    <a:pt x="1330" y="1804"/>
                  </a:lnTo>
                  <a:lnTo>
                    <a:pt x="1396" y="1712"/>
                  </a:lnTo>
                  <a:lnTo>
                    <a:pt x="1462" y="1619"/>
                  </a:lnTo>
                  <a:lnTo>
                    <a:pt x="1541" y="1527"/>
                  </a:lnTo>
                  <a:lnTo>
                    <a:pt x="1620" y="1448"/>
                  </a:lnTo>
                  <a:lnTo>
                    <a:pt x="1712" y="1382"/>
                  </a:lnTo>
                  <a:lnTo>
                    <a:pt x="1818" y="1330"/>
                  </a:lnTo>
                  <a:lnTo>
                    <a:pt x="1923" y="1277"/>
                  </a:lnTo>
                  <a:lnTo>
                    <a:pt x="2028" y="1238"/>
                  </a:lnTo>
                  <a:lnTo>
                    <a:pt x="2147" y="1198"/>
                  </a:lnTo>
                  <a:lnTo>
                    <a:pt x="2265" y="1185"/>
                  </a:lnTo>
                  <a:close/>
                  <a:moveTo>
                    <a:pt x="2384" y="0"/>
                  </a:moveTo>
                  <a:lnTo>
                    <a:pt x="2147" y="13"/>
                  </a:lnTo>
                  <a:lnTo>
                    <a:pt x="1910" y="40"/>
                  </a:lnTo>
                  <a:lnTo>
                    <a:pt x="1673" y="106"/>
                  </a:lnTo>
                  <a:lnTo>
                    <a:pt x="1462" y="185"/>
                  </a:lnTo>
                  <a:lnTo>
                    <a:pt x="1251" y="290"/>
                  </a:lnTo>
                  <a:lnTo>
                    <a:pt x="1054" y="408"/>
                  </a:lnTo>
                  <a:lnTo>
                    <a:pt x="870" y="540"/>
                  </a:lnTo>
                  <a:lnTo>
                    <a:pt x="699" y="698"/>
                  </a:lnTo>
                  <a:lnTo>
                    <a:pt x="554" y="869"/>
                  </a:lnTo>
                  <a:lnTo>
                    <a:pt x="409" y="1053"/>
                  </a:lnTo>
                  <a:lnTo>
                    <a:pt x="291" y="1238"/>
                  </a:lnTo>
                  <a:lnTo>
                    <a:pt x="198" y="1448"/>
                  </a:lnTo>
                  <a:lnTo>
                    <a:pt x="106" y="1672"/>
                  </a:lnTo>
                  <a:lnTo>
                    <a:pt x="54" y="1896"/>
                  </a:lnTo>
                  <a:lnTo>
                    <a:pt x="14" y="2133"/>
                  </a:lnTo>
                  <a:lnTo>
                    <a:pt x="1" y="2370"/>
                  </a:lnTo>
                  <a:lnTo>
                    <a:pt x="14" y="2620"/>
                  </a:lnTo>
                  <a:lnTo>
                    <a:pt x="54" y="2857"/>
                  </a:lnTo>
                  <a:lnTo>
                    <a:pt x="106" y="3081"/>
                  </a:lnTo>
                  <a:lnTo>
                    <a:pt x="198" y="3304"/>
                  </a:lnTo>
                  <a:lnTo>
                    <a:pt x="291" y="3515"/>
                  </a:lnTo>
                  <a:lnTo>
                    <a:pt x="409" y="3699"/>
                  </a:lnTo>
                  <a:lnTo>
                    <a:pt x="554" y="3883"/>
                  </a:lnTo>
                  <a:lnTo>
                    <a:pt x="699" y="4055"/>
                  </a:lnTo>
                  <a:lnTo>
                    <a:pt x="870" y="4213"/>
                  </a:lnTo>
                  <a:lnTo>
                    <a:pt x="1054" y="4344"/>
                  </a:lnTo>
                  <a:lnTo>
                    <a:pt x="1251" y="4463"/>
                  </a:lnTo>
                  <a:lnTo>
                    <a:pt x="1462" y="4568"/>
                  </a:lnTo>
                  <a:lnTo>
                    <a:pt x="1673" y="4647"/>
                  </a:lnTo>
                  <a:lnTo>
                    <a:pt x="1910" y="4700"/>
                  </a:lnTo>
                  <a:lnTo>
                    <a:pt x="2147" y="4739"/>
                  </a:lnTo>
                  <a:lnTo>
                    <a:pt x="2384" y="4752"/>
                  </a:lnTo>
                  <a:lnTo>
                    <a:pt x="2594" y="4752"/>
                  </a:lnTo>
                  <a:lnTo>
                    <a:pt x="2792" y="4726"/>
                  </a:lnTo>
                  <a:lnTo>
                    <a:pt x="2989" y="4673"/>
                  </a:lnTo>
                  <a:lnTo>
                    <a:pt x="3173" y="4621"/>
                  </a:lnTo>
                  <a:lnTo>
                    <a:pt x="3358" y="4542"/>
                  </a:lnTo>
                  <a:lnTo>
                    <a:pt x="3529" y="4463"/>
                  </a:lnTo>
                  <a:lnTo>
                    <a:pt x="3700" y="4357"/>
                  </a:lnTo>
                  <a:lnTo>
                    <a:pt x="3858" y="4252"/>
                  </a:lnTo>
                  <a:lnTo>
                    <a:pt x="4003" y="4120"/>
                  </a:lnTo>
                  <a:lnTo>
                    <a:pt x="4134" y="3989"/>
                  </a:lnTo>
                  <a:lnTo>
                    <a:pt x="4266" y="3831"/>
                  </a:lnTo>
                  <a:lnTo>
                    <a:pt x="4371" y="3673"/>
                  </a:lnTo>
                  <a:lnTo>
                    <a:pt x="4477" y="3515"/>
                  </a:lnTo>
                  <a:lnTo>
                    <a:pt x="4556" y="3344"/>
                  </a:lnTo>
                  <a:lnTo>
                    <a:pt x="4634" y="3159"/>
                  </a:lnTo>
                  <a:lnTo>
                    <a:pt x="4687" y="2962"/>
                  </a:lnTo>
                  <a:lnTo>
                    <a:pt x="37319" y="2962"/>
                  </a:lnTo>
                  <a:lnTo>
                    <a:pt x="37319" y="1790"/>
                  </a:lnTo>
                  <a:lnTo>
                    <a:pt x="4687" y="1790"/>
                  </a:lnTo>
                  <a:lnTo>
                    <a:pt x="4634" y="1593"/>
                  </a:lnTo>
                  <a:lnTo>
                    <a:pt x="4556" y="1409"/>
                  </a:lnTo>
                  <a:lnTo>
                    <a:pt x="4477" y="1238"/>
                  </a:lnTo>
                  <a:lnTo>
                    <a:pt x="4371" y="1067"/>
                  </a:lnTo>
                  <a:lnTo>
                    <a:pt x="4266" y="922"/>
                  </a:lnTo>
                  <a:lnTo>
                    <a:pt x="4134" y="764"/>
                  </a:lnTo>
                  <a:lnTo>
                    <a:pt x="4003" y="632"/>
                  </a:lnTo>
                  <a:lnTo>
                    <a:pt x="3858" y="500"/>
                  </a:lnTo>
                  <a:lnTo>
                    <a:pt x="3700" y="395"/>
                  </a:lnTo>
                  <a:lnTo>
                    <a:pt x="3529" y="290"/>
                  </a:lnTo>
                  <a:lnTo>
                    <a:pt x="3358" y="211"/>
                  </a:lnTo>
                  <a:lnTo>
                    <a:pt x="3173" y="132"/>
                  </a:lnTo>
                  <a:lnTo>
                    <a:pt x="2989" y="79"/>
                  </a:lnTo>
                  <a:lnTo>
                    <a:pt x="2792" y="27"/>
                  </a:lnTo>
                  <a:lnTo>
                    <a:pt x="2594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819;p24">
              <a:extLst>
                <a:ext uri="{FF2B5EF4-FFF2-40B4-BE49-F238E27FC236}">
                  <a16:creationId xmlns:a16="http://schemas.microsoft.com/office/drawing/2014/main" id="{39820210-C1E8-80D8-8AC1-48D90ABA0B05}"/>
                </a:ext>
              </a:extLst>
            </p:cNvPr>
            <p:cNvSpPr/>
            <p:nvPr/>
          </p:nvSpPr>
          <p:spPr>
            <a:xfrm>
              <a:off x="1294775" y="3652725"/>
              <a:ext cx="766800" cy="118825"/>
            </a:xfrm>
            <a:custGeom>
              <a:avLst/>
              <a:gdLst/>
              <a:ahLst/>
              <a:cxnLst/>
              <a:rect l="l" t="t" r="r" b="b"/>
              <a:pathLst>
                <a:path w="30672" h="4753" extrusionOk="0">
                  <a:moveTo>
                    <a:pt x="2383" y="1172"/>
                  </a:moveTo>
                  <a:lnTo>
                    <a:pt x="2502" y="1185"/>
                  </a:lnTo>
                  <a:lnTo>
                    <a:pt x="2620" y="1199"/>
                  </a:lnTo>
                  <a:lnTo>
                    <a:pt x="2739" y="1238"/>
                  </a:lnTo>
                  <a:lnTo>
                    <a:pt x="2844" y="1278"/>
                  </a:lnTo>
                  <a:lnTo>
                    <a:pt x="2949" y="1317"/>
                  </a:lnTo>
                  <a:lnTo>
                    <a:pt x="3054" y="1383"/>
                  </a:lnTo>
                  <a:lnTo>
                    <a:pt x="3147" y="1449"/>
                  </a:lnTo>
                  <a:lnTo>
                    <a:pt x="3226" y="1528"/>
                  </a:lnTo>
                  <a:lnTo>
                    <a:pt x="3305" y="1620"/>
                  </a:lnTo>
                  <a:lnTo>
                    <a:pt x="3370" y="1712"/>
                  </a:lnTo>
                  <a:lnTo>
                    <a:pt x="3436" y="1804"/>
                  </a:lnTo>
                  <a:lnTo>
                    <a:pt x="3489" y="1909"/>
                  </a:lnTo>
                  <a:lnTo>
                    <a:pt x="3528" y="2015"/>
                  </a:lnTo>
                  <a:lnTo>
                    <a:pt x="3555" y="2133"/>
                  </a:lnTo>
                  <a:lnTo>
                    <a:pt x="3581" y="2252"/>
                  </a:lnTo>
                  <a:lnTo>
                    <a:pt x="3581" y="2370"/>
                  </a:lnTo>
                  <a:lnTo>
                    <a:pt x="3581" y="2502"/>
                  </a:lnTo>
                  <a:lnTo>
                    <a:pt x="3555" y="2620"/>
                  </a:lnTo>
                  <a:lnTo>
                    <a:pt x="3528" y="2725"/>
                  </a:lnTo>
                  <a:lnTo>
                    <a:pt x="3489" y="2844"/>
                  </a:lnTo>
                  <a:lnTo>
                    <a:pt x="3436" y="2949"/>
                  </a:lnTo>
                  <a:lnTo>
                    <a:pt x="3370" y="3041"/>
                  </a:lnTo>
                  <a:lnTo>
                    <a:pt x="3305" y="3134"/>
                  </a:lnTo>
                  <a:lnTo>
                    <a:pt x="3226" y="3226"/>
                  </a:lnTo>
                  <a:lnTo>
                    <a:pt x="3147" y="3305"/>
                  </a:lnTo>
                  <a:lnTo>
                    <a:pt x="3054" y="3371"/>
                  </a:lnTo>
                  <a:lnTo>
                    <a:pt x="2949" y="3423"/>
                  </a:lnTo>
                  <a:lnTo>
                    <a:pt x="2844" y="3476"/>
                  </a:lnTo>
                  <a:lnTo>
                    <a:pt x="2739" y="3515"/>
                  </a:lnTo>
                  <a:lnTo>
                    <a:pt x="2620" y="3542"/>
                  </a:lnTo>
                  <a:lnTo>
                    <a:pt x="2502" y="3568"/>
                  </a:lnTo>
                  <a:lnTo>
                    <a:pt x="2265" y="3568"/>
                  </a:lnTo>
                  <a:lnTo>
                    <a:pt x="2146" y="3542"/>
                  </a:lnTo>
                  <a:lnTo>
                    <a:pt x="2028" y="3515"/>
                  </a:lnTo>
                  <a:lnTo>
                    <a:pt x="1922" y="3476"/>
                  </a:lnTo>
                  <a:lnTo>
                    <a:pt x="1817" y="3423"/>
                  </a:lnTo>
                  <a:lnTo>
                    <a:pt x="1712" y="3371"/>
                  </a:lnTo>
                  <a:lnTo>
                    <a:pt x="1620" y="3305"/>
                  </a:lnTo>
                  <a:lnTo>
                    <a:pt x="1541" y="3226"/>
                  </a:lnTo>
                  <a:lnTo>
                    <a:pt x="1462" y="3134"/>
                  </a:lnTo>
                  <a:lnTo>
                    <a:pt x="1396" y="3041"/>
                  </a:lnTo>
                  <a:lnTo>
                    <a:pt x="1330" y="2949"/>
                  </a:lnTo>
                  <a:lnTo>
                    <a:pt x="1277" y="2844"/>
                  </a:lnTo>
                  <a:lnTo>
                    <a:pt x="1238" y="2725"/>
                  </a:lnTo>
                  <a:lnTo>
                    <a:pt x="1212" y="2620"/>
                  </a:lnTo>
                  <a:lnTo>
                    <a:pt x="1198" y="2502"/>
                  </a:lnTo>
                  <a:lnTo>
                    <a:pt x="1185" y="2370"/>
                  </a:lnTo>
                  <a:lnTo>
                    <a:pt x="1198" y="2252"/>
                  </a:lnTo>
                  <a:lnTo>
                    <a:pt x="1212" y="2133"/>
                  </a:lnTo>
                  <a:lnTo>
                    <a:pt x="1238" y="2015"/>
                  </a:lnTo>
                  <a:lnTo>
                    <a:pt x="1277" y="1909"/>
                  </a:lnTo>
                  <a:lnTo>
                    <a:pt x="1330" y="1804"/>
                  </a:lnTo>
                  <a:lnTo>
                    <a:pt x="1396" y="1712"/>
                  </a:lnTo>
                  <a:lnTo>
                    <a:pt x="1462" y="1620"/>
                  </a:lnTo>
                  <a:lnTo>
                    <a:pt x="1541" y="1528"/>
                  </a:lnTo>
                  <a:lnTo>
                    <a:pt x="1620" y="1449"/>
                  </a:lnTo>
                  <a:lnTo>
                    <a:pt x="1712" y="1383"/>
                  </a:lnTo>
                  <a:lnTo>
                    <a:pt x="1817" y="1317"/>
                  </a:lnTo>
                  <a:lnTo>
                    <a:pt x="1922" y="1278"/>
                  </a:lnTo>
                  <a:lnTo>
                    <a:pt x="2028" y="1238"/>
                  </a:lnTo>
                  <a:lnTo>
                    <a:pt x="2146" y="1199"/>
                  </a:lnTo>
                  <a:lnTo>
                    <a:pt x="2265" y="1185"/>
                  </a:lnTo>
                  <a:lnTo>
                    <a:pt x="2383" y="1172"/>
                  </a:lnTo>
                  <a:close/>
                  <a:moveTo>
                    <a:pt x="2383" y="1"/>
                  </a:moveTo>
                  <a:lnTo>
                    <a:pt x="2146" y="14"/>
                  </a:lnTo>
                  <a:lnTo>
                    <a:pt x="1909" y="40"/>
                  </a:lnTo>
                  <a:lnTo>
                    <a:pt x="1672" y="106"/>
                  </a:lnTo>
                  <a:lnTo>
                    <a:pt x="1462" y="185"/>
                  </a:lnTo>
                  <a:lnTo>
                    <a:pt x="1251" y="290"/>
                  </a:lnTo>
                  <a:lnTo>
                    <a:pt x="1054" y="409"/>
                  </a:lnTo>
                  <a:lnTo>
                    <a:pt x="869" y="540"/>
                  </a:lnTo>
                  <a:lnTo>
                    <a:pt x="698" y="698"/>
                  </a:lnTo>
                  <a:lnTo>
                    <a:pt x="553" y="869"/>
                  </a:lnTo>
                  <a:lnTo>
                    <a:pt x="409" y="1041"/>
                  </a:lnTo>
                  <a:lnTo>
                    <a:pt x="290" y="1238"/>
                  </a:lnTo>
                  <a:lnTo>
                    <a:pt x="198" y="1449"/>
                  </a:lnTo>
                  <a:lnTo>
                    <a:pt x="119" y="1672"/>
                  </a:lnTo>
                  <a:lnTo>
                    <a:pt x="53" y="1896"/>
                  </a:lnTo>
                  <a:lnTo>
                    <a:pt x="14" y="2133"/>
                  </a:lnTo>
                  <a:lnTo>
                    <a:pt x="1" y="2370"/>
                  </a:lnTo>
                  <a:lnTo>
                    <a:pt x="14" y="2620"/>
                  </a:lnTo>
                  <a:lnTo>
                    <a:pt x="53" y="2857"/>
                  </a:lnTo>
                  <a:lnTo>
                    <a:pt x="119" y="3081"/>
                  </a:lnTo>
                  <a:lnTo>
                    <a:pt x="198" y="3305"/>
                  </a:lnTo>
                  <a:lnTo>
                    <a:pt x="290" y="3502"/>
                  </a:lnTo>
                  <a:lnTo>
                    <a:pt x="409" y="3700"/>
                  </a:lnTo>
                  <a:lnTo>
                    <a:pt x="553" y="3884"/>
                  </a:lnTo>
                  <a:lnTo>
                    <a:pt x="698" y="4055"/>
                  </a:lnTo>
                  <a:lnTo>
                    <a:pt x="869" y="4213"/>
                  </a:lnTo>
                  <a:lnTo>
                    <a:pt x="1054" y="4345"/>
                  </a:lnTo>
                  <a:lnTo>
                    <a:pt x="1251" y="4463"/>
                  </a:lnTo>
                  <a:lnTo>
                    <a:pt x="1462" y="4568"/>
                  </a:lnTo>
                  <a:lnTo>
                    <a:pt x="1672" y="4647"/>
                  </a:lnTo>
                  <a:lnTo>
                    <a:pt x="1909" y="4700"/>
                  </a:lnTo>
                  <a:lnTo>
                    <a:pt x="2146" y="4740"/>
                  </a:lnTo>
                  <a:lnTo>
                    <a:pt x="2383" y="4753"/>
                  </a:lnTo>
                  <a:lnTo>
                    <a:pt x="2594" y="4740"/>
                  </a:lnTo>
                  <a:lnTo>
                    <a:pt x="2791" y="4713"/>
                  </a:lnTo>
                  <a:lnTo>
                    <a:pt x="2989" y="4674"/>
                  </a:lnTo>
                  <a:lnTo>
                    <a:pt x="3173" y="4621"/>
                  </a:lnTo>
                  <a:lnTo>
                    <a:pt x="3357" y="4542"/>
                  </a:lnTo>
                  <a:lnTo>
                    <a:pt x="3528" y="4463"/>
                  </a:lnTo>
                  <a:lnTo>
                    <a:pt x="3699" y="4358"/>
                  </a:lnTo>
                  <a:lnTo>
                    <a:pt x="3857" y="4239"/>
                  </a:lnTo>
                  <a:lnTo>
                    <a:pt x="4002" y="4121"/>
                  </a:lnTo>
                  <a:lnTo>
                    <a:pt x="4134" y="3989"/>
                  </a:lnTo>
                  <a:lnTo>
                    <a:pt x="4265" y="3831"/>
                  </a:lnTo>
                  <a:lnTo>
                    <a:pt x="4371" y="3673"/>
                  </a:lnTo>
                  <a:lnTo>
                    <a:pt x="4476" y="3515"/>
                  </a:lnTo>
                  <a:lnTo>
                    <a:pt x="4555" y="3331"/>
                  </a:lnTo>
                  <a:lnTo>
                    <a:pt x="4634" y="3160"/>
                  </a:lnTo>
                  <a:lnTo>
                    <a:pt x="4687" y="2962"/>
                  </a:lnTo>
                  <a:lnTo>
                    <a:pt x="30671" y="2962"/>
                  </a:lnTo>
                  <a:lnTo>
                    <a:pt x="30671" y="1791"/>
                  </a:lnTo>
                  <a:lnTo>
                    <a:pt x="4687" y="1791"/>
                  </a:lnTo>
                  <a:lnTo>
                    <a:pt x="4634" y="1593"/>
                  </a:lnTo>
                  <a:lnTo>
                    <a:pt x="4555" y="1409"/>
                  </a:lnTo>
                  <a:lnTo>
                    <a:pt x="4476" y="1238"/>
                  </a:lnTo>
                  <a:lnTo>
                    <a:pt x="4371" y="1067"/>
                  </a:lnTo>
                  <a:lnTo>
                    <a:pt x="4265" y="909"/>
                  </a:lnTo>
                  <a:lnTo>
                    <a:pt x="4134" y="764"/>
                  </a:lnTo>
                  <a:lnTo>
                    <a:pt x="4002" y="632"/>
                  </a:lnTo>
                  <a:lnTo>
                    <a:pt x="3857" y="501"/>
                  </a:lnTo>
                  <a:lnTo>
                    <a:pt x="3699" y="396"/>
                  </a:lnTo>
                  <a:lnTo>
                    <a:pt x="3528" y="290"/>
                  </a:lnTo>
                  <a:lnTo>
                    <a:pt x="3357" y="198"/>
                  </a:lnTo>
                  <a:lnTo>
                    <a:pt x="3173" y="132"/>
                  </a:lnTo>
                  <a:lnTo>
                    <a:pt x="2989" y="80"/>
                  </a:lnTo>
                  <a:lnTo>
                    <a:pt x="2791" y="27"/>
                  </a:lnTo>
                  <a:lnTo>
                    <a:pt x="2594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820;p24">
              <a:extLst>
                <a:ext uri="{FF2B5EF4-FFF2-40B4-BE49-F238E27FC236}">
                  <a16:creationId xmlns:a16="http://schemas.microsoft.com/office/drawing/2014/main" id="{83852761-DF5C-31F9-AD02-182197FC6724}"/>
                </a:ext>
              </a:extLst>
            </p:cNvPr>
            <p:cNvSpPr/>
            <p:nvPr/>
          </p:nvSpPr>
          <p:spPr>
            <a:xfrm>
              <a:off x="2461400" y="3703400"/>
              <a:ext cx="119150" cy="1067925"/>
            </a:xfrm>
            <a:custGeom>
              <a:avLst/>
              <a:gdLst/>
              <a:ahLst/>
              <a:cxnLst/>
              <a:rect l="l" t="t" r="r" b="b"/>
              <a:pathLst>
                <a:path w="4766" h="42717" extrusionOk="0">
                  <a:moveTo>
                    <a:pt x="2383" y="39136"/>
                  </a:moveTo>
                  <a:lnTo>
                    <a:pt x="2501" y="39149"/>
                  </a:lnTo>
                  <a:lnTo>
                    <a:pt x="2620" y="39162"/>
                  </a:lnTo>
                  <a:lnTo>
                    <a:pt x="2738" y="39189"/>
                  </a:lnTo>
                  <a:lnTo>
                    <a:pt x="2843" y="39228"/>
                  </a:lnTo>
                  <a:lnTo>
                    <a:pt x="2949" y="39281"/>
                  </a:lnTo>
                  <a:lnTo>
                    <a:pt x="3054" y="39347"/>
                  </a:lnTo>
                  <a:lnTo>
                    <a:pt x="3146" y="39412"/>
                  </a:lnTo>
                  <a:lnTo>
                    <a:pt x="3225" y="39491"/>
                  </a:lnTo>
                  <a:lnTo>
                    <a:pt x="3304" y="39570"/>
                  </a:lnTo>
                  <a:lnTo>
                    <a:pt x="3370" y="39662"/>
                  </a:lnTo>
                  <a:lnTo>
                    <a:pt x="3436" y="39768"/>
                  </a:lnTo>
                  <a:lnTo>
                    <a:pt x="3488" y="39873"/>
                  </a:lnTo>
                  <a:lnTo>
                    <a:pt x="3528" y="39978"/>
                  </a:lnTo>
                  <a:lnTo>
                    <a:pt x="3554" y="40097"/>
                  </a:lnTo>
                  <a:lnTo>
                    <a:pt x="3567" y="40215"/>
                  </a:lnTo>
                  <a:lnTo>
                    <a:pt x="3581" y="40334"/>
                  </a:lnTo>
                  <a:lnTo>
                    <a:pt x="3567" y="40452"/>
                  </a:lnTo>
                  <a:lnTo>
                    <a:pt x="3554" y="40571"/>
                  </a:lnTo>
                  <a:lnTo>
                    <a:pt x="3528" y="40689"/>
                  </a:lnTo>
                  <a:lnTo>
                    <a:pt x="3488" y="40795"/>
                  </a:lnTo>
                  <a:lnTo>
                    <a:pt x="3436" y="40900"/>
                  </a:lnTo>
                  <a:lnTo>
                    <a:pt x="3370" y="41005"/>
                  </a:lnTo>
                  <a:lnTo>
                    <a:pt x="3304" y="41097"/>
                  </a:lnTo>
                  <a:lnTo>
                    <a:pt x="3225" y="41176"/>
                  </a:lnTo>
                  <a:lnTo>
                    <a:pt x="3146" y="41255"/>
                  </a:lnTo>
                  <a:lnTo>
                    <a:pt x="3054" y="41321"/>
                  </a:lnTo>
                  <a:lnTo>
                    <a:pt x="2949" y="41387"/>
                  </a:lnTo>
                  <a:lnTo>
                    <a:pt x="2843" y="41440"/>
                  </a:lnTo>
                  <a:lnTo>
                    <a:pt x="2738" y="41479"/>
                  </a:lnTo>
                  <a:lnTo>
                    <a:pt x="2620" y="41505"/>
                  </a:lnTo>
                  <a:lnTo>
                    <a:pt x="2501" y="41519"/>
                  </a:lnTo>
                  <a:lnTo>
                    <a:pt x="2383" y="41532"/>
                  </a:lnTo>
                  <a:lnTo>
                    <a:pt x="2264" y="41519"/>
                  </a:lnTo>
                  <a:lnTo>
                    <a:pt x="2146" y="41505"/>
                  </a:lnTo>
                  <a:lnTo>
                    <a:pt x="2027" y="41479"/>
                  </a:lnTo>
                  <a:lnTo>
                    <a:pt x="1922" y="41440"/>
                  </a:lnTo>
                  <a:lnTo>
                    <a:pt x="1817" y="41387"/>
                  </a:lnTo>
                  <a:lnTo>
                    <a:pt x="1711" y="41321"/>
                  </a:lnTo>
                  <a:lnTo>
                    <a:pt x="1619" y="41255"/>
                  </a:lnTo>
                  <a:lnTo>
                    <a:pt x="1540" y="41176"/>
                  </a:lnTo>
                  <a:lnTo>
                    <a:pt x="1461" y="41097"/>
                  </a:lnTo>
                  <a:lnTo>
                    <a:pt x="1395" y="41005"/>
                  </a:lnTo>
                  <a:lnTo>
                    <a:pt x="1330" y="40900"/>
                  </a:lnTo>
                  <a:lnTo>
                    <a:pt x="1277" y="40795"/>
                  </a:lnTo>
                  <a:lnTo>
                    <a:pt x="1237" y="40689"/>
                  </a:lnTo>
                  <a:lnTo>
                    <a:pt x="1211" y="40571"/>
                  </a:lnTo>
                  <a:lnTo>
                    <a:pt x="1185" y="40452"/>
                  </a:lnTo>
                  <a:lnTo>
                    <a:pt x="1185" y="40334"/>
                  </a:lnTo>
                  <a:lnTo>
                    <a:pt x="1185" y="40215"/>
                  </a:lnTo>
                  <a:lnTo>
                    <a:pt x="1211" y="40097"/>
                  </a:lnTo>
                  <a:lnTo>
                    <a:pt x="1237" y="39978"/>
                  </a:lnTo>
                  <a:lnTo>
                    <a:pt x="1277" y="39873"/>
                  </a:lnTo>
                  <a:lnTo>
                    <a:pt x="1330" y="39768"/>
                  </a:lnTo>
                  <a:lnTo>
                    <a:pt x="1395" y="39662"/>
                  </a:lnTo>
                  <a:lnTo>
                    <a:pt x="1461" y="39570"/>
                  </a:lnTo>
                  <a:lnTo>
                    <a:pt x="1540" y="39491"/>
                  </a:lnTo>
                  <a:lnTo>
                    <a:pt x="1619" y="39412"/>
                  </a:lnTo>
                  <a:lnTo>
                    <a:pt x="1711" y="39347"/>
                  </a:lnTo>
                  <a:lnTo>
                    <a:pt x="1817" y="39281"/>
                  </a:lnTo>
                  <a:lnTo>
                    <a:pt x="1922" y="39228"/>
                  </a:lnTo>
                  <a:lnTo>
                    <a:pt x="2027" y="39189"/>
                  </a:lnTo>
                  <a:lnTo>
                    <a:pt x="2146" y="39162"/>
                  </a:lnTo>
                  <a:lnTo>
                    <a:pt x="2264" y="39149"/>
                  </a:lnTo>
                  <a:lnTo>
                    <a:pt x="2383" y="39136"/>
                  </a:lnTo>
                  <a:close/>
                  <a:moveTo>
                    <a:pt x="1790" y="1"/>
                  </a:moveTo>
                  <a:lnTo>
                    <a:pt x="1790" y="38030"/>
                  </a:lnTo>
                  <a:lnTo>
                    <a:pt x="1606" y="38083"/>
                  </a:lnTo>
                  <a:lnTo>
                    <a:pt x="1422" y="38162"/>
                  </a:lnTo>
                  <a:lnTo>
                    <a:pt x="1251" y="38241"/>
                  </a:lnTo>
                  <a:lnTo>
                    <a:pt x="1079" y="38346"/>
                  </a:lnTo>
                  <a:lnTo>
                    <a:pt x="921" y="38451"/>
                  </a:lnTo>
                  <a:lnTo>
                    <a:pt x="777" y="38583"/>
                  </a:lnTo>
                  <a:lnTo>
                    <a:pt x="632" y="38715"/>
                  </a:lnTo>
                  <a:lnTo>
                    <a:pt x="513" y="38860"/>
                  </a:lnTo>
                  <a:lnTo>
                    <a:pt x="395" y="39017"/>
                  </a:lnTo>
                  <a:lnTo>
                    <a:pt x="303" y="39189"/>
                  </a:lnTo>
                  <a:lnTo>
                    <a:pt x="211" y="39360"/>
                  </a:lnTo>
                  <a:lnTo>
                    <a:pt x="145" y="39544"/>
                  </a:lnTo>
                  <a:lnTo>
                    <a:pt x="79" y="39728"/>
                  </a:lnTo>
                  <a:lnTo>
                    <a:pt x="40" y="39926"/>
                  </a:lnTo>
                  <a:lnTo>
                    <a:pt x="13" y="40123"/>
                  </a:lnTo>
                  <a:lnTo>
                    <a:pt x="0" y="40334"/>
                  </a:lnTo>
                  <a:lnTo>
                    <a:pt x="13" y="40571"/>
                  </a:lnTo>
                  <a:lnTo>
                    <a:pt x="53" y="40808"/>
                  </a:lnTo>
                  <a:lnTo>
                    <a:pt x="105" y="41045"/>
                  </a:lnTo>
                  <a:lnTo>
                    <a:pt x="198" y="41255"/>
                  </a:lnTo>
                  <a:lnTo>
                    <a:pt x="290" y="41466"/>
                  </a:lnTo>
                  <a:lnTo>
                    <a:pt x="408" y="41663"/>
                  </a:lnTo>
                  <a:lnTo>
                    <a:pt x="553" y="41848"/>
                  </a:lnTo>
                  <a:lnTo>
                    <a:pt x="698" y="42019"/>
                  </a:lnTo>
                  <a:lnTo>
                    <a:pt x="869" y="42164"/>
                  </a:lnTo>
                  <a:lnTo>
                    <a:pt x="1053" y="42308"/>
                  </a:lnTo>
                  <a:lnTo>
                    <a:pt x="1251" y="42427"/>
                  </a:lnTo>
                  <a:lnTo>
                    <a:pt x="1461" y="42519"/>
                  </a:lnTo>
                  <a:lnTo>
                    <a:pt x="1672" y="42611"/>
                  </a:lnTo>
                  <a:lnTo>
                    <a:pt x="1909" y="42664"/>
                  </a:lnTo>
                  <a:lnTo>
                    <a:pt x="2146" y="42703"/>
                  </a:lnTo>
                  <a:lnTo>
                    <a:pt x="2383" y="42716"/>
                  </a:lnTo>
                  <a:lnTo>
                    <a:pt x="2620" y="42703"/>
                  </a:lnTo>
                  <a:lnTo>
                    <a:pt x="2857" y="42664"/>
                  </a:lnTo>
                  <a:lnTo>
                    <a:pt x="3093" y="42611"/>
                  </a:lnTo>
                  <a:lnTo>
                    <a:pt x="3304" y="42519"/>
                  </a:lnTo>
                  <a:lnTo>
                    <a:pt x="3515" y="42427"/>
                  </a:lnTo>
                  <a:lnTo>
                    <a:pt x="3712" y="42308"/>
                  </a:lnTo>
                  <a:lnTo>
                    <a:pt x="3896" y="42164"/>
                  </a:lnTo>
                  <a:lnTo>
                    <a:pt x="4068" y="42019"/>
                  </a:lnTo>
                  <a:lnTo>
                    <a:pt x="4212" y="41848"/>
                  </a:lnTo>
                  <a:lnTo>
                    <a:pt x="4357" y="41663"/>
                  </a:lnTo>
                  <a:lnTo>
                    <a:pt x="4476" y="41466"/>
                  </a:lnTo>
                  <a:lnTo>
                    <a:pt x="4568" y="41255"/>
                  </a:lnTo>
                  <a:lnTo>
                    <a:pt x="4660" y="41045"/>
                  </a:lnTo>
                  <a:lnTo>
                    <a:pt x="4713" y="40808"/>
                  </a:lnTo>
                  <a:lnTo>
                    <a:pt x="4752" y="40571"/>
                  </a:lnTo>
                  <a:lnTo>
                    <a:pt x="4765" y="40334"/>
                  </a:lnTo>
                  <a:lnTo>
                    <a:pt x="4752" y="40123"/>
                  </a:lnTo>
                  <a:lnTo>
                    <a:pt x="4726" y="39926"/>
                  </a:lnTo>
                  <a:lnTo>
                    <a:pt x="4686" y="39728"/>
                  </a:lnTo>
                  <a:lnTo>
                    <a:pt x="4620" y="39544"/>
                  </a:lnTo>
                  <a:lnTo>
                    <a:pt x="4555" y="39360"/>
                  </a:lnTo>
                  <a:lnTo>
                    <a:pt x="4462" y="39189"/>
                  </a:lnTo>
                  <a:lnTo>
                    <a:pt x="4370" y="39017"/>
                  </a:lnTo>
                  <a:lnTo>
                    <a:pt x="4252" y="38860"/>
                  </a:lnTo>
                  <a:lnTo>
                    <a:pt x="4120" y="38715"/>
                  </a:lnTo>
                  <a:lnTo>
                    <a:pt x="3989" y="38583"/>
                  </a:lnTo>
                  <a:lnTo>
                    <a:pt x="3844" y="38451"/>
                  </a:lnTo>
                  <a:lnTo>
                    <a:pt x="3686" y="38346"/>
                  </a:lnTo>
                  <a:lnTo>
                    <a:pt x="3515" y="38241"/>
                  </a:lnTo>
                  <a:lnTo>
                    <a:pt x="3344" y="38162"/>
                  </a:lnTo>
                  <a:lnTo>
                    <a:pt x="3159" y="38083"/>
                  </a:lnTo>
                  <a:lnTo>
                    <a:pt x="2975" y="38030"/>
                  </a:lnTo>
                  <a:lnTo>
                    <a:pt x="2975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821;p24">
              <a:extLst>
                <a:ext uri="{FF2B5EF4-FFF2-40B4-BE49-F238E27FC236}">
                  <a16:creationId xmlns:a16="http://schemas.microsoft.com/office/drawing/2014/main" id="{21939C2E-5EC9-2012-8D3B-1048F6209ADC}"/>
                </a:ext>
              </a:extLst>
            </p:cNvPr>
            <p:cNvSpPr/>
            <p:nvPr/>
          </p:nvSpPr>
          <p:spPr>
            <a:xfrm>
              <a:off x="2685825" y="3741900"/>
              <a:ext cx="403825" cy="1186075"/>
            </a:xfrm>
            <a:custGeom>
              <a:avLst/>
              <a:gdLst/>
              <a:ahLst/>
              <a:cxnLst/>
              <a:rect l="l" t="t" r="r" b="b"/>
              <a:pathLst>
                <a:path w="16153" h="47443" extrusionOk="0">
                  <a:moveTo>
                    <a:pt x="13783" y="1186"/>
                  </a:moveTo>
                  <a:lnTo>
                    <a:pt x="13901" y="1199"/>
                  </a:lnTo>
                  <a:lnTo>
                    <a:pt x="14020" y="1212"/>
                  </a:lnTo>
                  <a:lnTo>
                    <a:pt x="14138" y="1238"/>
                  </a:lnTo>
                  <a:lnTo>
                    <a:pt x="14243" y="1278"/>
                  </a:lnTo>
                  <a:lnTo>
                    <a:pt x="14349" y="1330"/>
                  </a:lnTo>
                  <a:lnTo>
                    <a:pt x="14454" y="1396"/>
                  </a:lnTo>
                  <a:lnTo>
                    <a:pt x="14546" y="1462"/>
                  </a:lnTo>
                  <a:lnTo>
                    <a:pt x="14625" y="1541"/>
                  </a:lnTo>
                  <a:lnTo>
                    <a:pt x="14704" y="1620"/>
                  </a:lnTo>
                  <a:lnTo>
                    <a:pt x="14770" y="1712"/>
                  </a:lnTo>
                  <a:lnTo>
                    <a:pt x="14836" y="1818"/>
                  </a:lnTo>
                  <a:lnTo>
                    <a:pt x="14875" y="1923"/>
                  </a:lnTo>
                  <a:lnTo>
                    <a:pt x="14928" y="2028"/>
                  </a:lnTo>
                  <a:lnTo>
                    <a:pt x="14954" y="2147"/>
                  </a:lnTo>
                  <a:lnTo>
                    <a:pt x="14967" y="2265"/>
                  </a:lnTo>
                  <a:lnTo>
                    <a:pt x="14981" y="2384"/>
                  </a:lnTo>
                  <a:lnTo>
                    <a:pt x="14967" y="2502"/>
                  </a:lnTo>
                  <a:lnTo>
                    <a:pt x="14954" y="2620"/>
                  </a:lnTo>
                  <a:lnTo>
                    <a:pt x="14928" y="2739"/>
                  </a:lnTo>
                  <a:lnTo>
                    <a:pt x="14875" y="2844"/>
                  </a:lnTo>
                  <a:lnTo>
                    <a:pt x="14836" y="2950"/>
                  </a:lnTo>
                  <a:lnTo>
                    <a:pt x="14770" y="3055"/>
                  </a:lnTo>
                  <a:lnTo>
                    <a:pt x="14704" y="3147"/>
                  </a:lnTo>
                  <a:lnTo>
                    <a:pt x="14625" y="3226"/>
                  </a:lnTo>
                  <a:lnTo>
                    <a:pt x="14546" y="3305"/>
                  </a:lnTo>
                  <a:lnTo>
                    <a:pt x="14454" y="3371"/>
                  </a:lnTo>
                  <a:lnTo>
                    <a:pt x="14349" y="3437"/>
                  </a:lnTo>
                  <a:lnTo>
                    <a:pt x="14243" y="3489"/>
                  </a:lnTo>
                  <a:lnTo>
                    <a:pt x="14138" y="3529"/>
                  </a:lnTo>
                  <a:lnTo>
                    <a:pt x="14020" y="3555"/>
                  </a:lnTo>
                  <a:lnTo>
                    <a:pt x="13901" y="3581"/>
                  </a:lnTo>
                  <a:lnTo>
                    <a:pt x="13651" y="3581"/>
                  </a:lnTo>
                  <a:lnTo>
                    <a:pt x="13533" y="3555"/>
                  </a:lnTo>
                  <a:lnTo>
                    <a:pt x="13427" y="3529"/>
                  </a:lnTo>
                  <a:lnTo>
                    <a:pt x="13309" y="3489"/>
                  </a:lnTo>
                  <a:lnTo>
                    <a:pt x="13204" y="3437"/>
                  </a:lnTo>
                  <a:lnTo>
                    <a:pt x="13111" y="3371"/>
                  </a:lnTo>
                  <a:lnTo>
                    <a:pt x="13019" y="3305"/>
                  </a:lnTo>
                  <a:lnTo>
                    <a:pt x="12927" y="3226"/>
                  </a:lnTo>
                  <a:lnTo>
                    <a:pt x="12861" y="3147"/>
                  </a:lnTo>
                  <a:lnTo>
                    <a:pt x="12782" y="3055"/>
                  </a:lnTo>
                  <a:lnTo>
                    <a:pt x="12730" y="2950"/>
                  </a:lnTo>
                  <a:lnTo>
                    <a:pt x="12677" y="2844"/>
                  </a:lnTo>
                  <a:lnTo>
                    <a:pt x="12637" y="2739"/>
                  </a:lnTo>
                  <a:lnTo>
                    <a:pt x="12611" y="2620"/>
                  </a:lnTo>
                  <a:lnTo>
                    <a:pt x="12585" y="2502"/>
                  </a:lnTo>
                  <a:lnTo>
                    <a:pt x="12585" y="2384"/>
                  </a:lnTo>
                  <a:lnTo>
                    <a:pt x="12585" y="2265"/>
                  </a:lnTo>
                  <a:lnTo>
                    <a:pt x="12611" y="2147"/>
                  </a:lnTo>
                  <a:lnTo>
                    <a:pt x="12637" y="2028"/>
                  </a:lnTo>
                  <a:lnTo>
                    <a:pt x="12677" y="1923"/>
                  </a:lnTo>
                  <a:lnTo>
                    <a:pt x="12730" y="1818"/>
                  </a:lnTo>
                  <a:lnTo>
                    <a:pt x="12782" y="1712"/>
                  </a:lnTo>
                  <a:lnTo>
                    <a:pt x="12861" y="1620"/>
                  </a:lnTo>
                  <a:lnTo>
                    <a:pt x="12927" y="1541"/>
                  </a:lnTo>
                  <a:lnTo>
                    <a:pt x="13019" y="1462"/>
                  </a:lnTo>
                  <a:lnTo>
                    <a:pt x="13111" y="1396"/>
                  </a:lnTo>
                  <a:lnTo>
                    <a:pt x="13204" y="1330"/>
                  </a:lnTo>
                  <a:lnTo>
                    <a:pt x="13309" y="1278"/>
                  </a:lnTo>
                  <a:lnTo>
                    <a:pt x="13427" y="1238"/>
                  </a:lnTo>
                  <a:lnTo>
                    <a:pt x="13533" y="1212"/>
                  </a:lnTo>
                  <a:lnTo>
                    <a:pt x="13651" y="1199"/>
                  </a:lnTo>
                  <a:lnTo>
                    <a:pt x="13783" y="1186"/>
                  </a:lnTo>
                  <a:close/>
                  <a:moveTo>
                    <a:pt x="13783" y="1"/>
                  </a:moveTo>
                  <a:lnTo>
                    <a:pt x="13533" y="14"/>
                  </a:lnTo>
                  <a:lnTo>
                    <a:pt x="13296" y="54"/>
                  </a:lnTo>
                  <a:lnTo>
                    <a:pt x="13072" y="106"/>
                  </a:lnTo>
                  <a:lnTo>
                    <a:pt x="12848" y="198"/>
                  </a:lnTo>
                  <a:lnTo>
                    <a:pt x="12651" y="291"/>
                  </a:lnTo>
                  <a:lnTo>
                    <a:pt x="12453" y="409"/>
                  </a:lnTo>
                  <a:lnTo>
                    <a:pt x="12269" y="554"/>
                  </a:lnTo>
                  <a:lnTo>
                    <a:pt x="12098" y="699"/>
                  </a:lnTo>
                  <a:lnTo>
                    <a:pt x="11940" y="870"/>
                  </a:lnTo>
                  <a:lnTo>
                    <a:pt x="11808" y="1054"/>
                  </a:lnTo>
                  <a:lnTo>
                    <a:pt x="11690" y="1251"/>
                  </a:lnTo>
                  <a:lnTo>
                    <a:pt x="11584" y="1462"/>
                  </a:lnTo>
                  <a:lnTo>
                    <a:pt x="11505" y="1673"/>
                  </a:lnTo>
                  <a:lnTo>
                    <a:pt x="11453" y="1910"/>
                  </a:lnTo>
                  <a:lnTo>
                    <a:pt x="11413" y="2147"/>
                  </a:lnTo>
                  <a:lnTo>
                    <a:pt x="11400" y="2384"/>
                  </a:lnTo>
                  <a:lnTo>
                    <a:pt x="11413" y="2594"/>
                  </a:lnTo>
                  <a:lnTo>
                    <a:pt x="11440" y="2792"/>
                  </a:lnTo>
                  <a:lnTo>
                    <a:pt x="11479" y="2989"/>
                  </a:lnTo>
                  <a:lnTo>
                    <a:pt x="11532" y="3173"/>
                  </a:lnTo>
                  <a:lnTo>
                    <a:pt x="11611" y="3358"/>
                  </a:lnTo>
                  <a:lnTo>
                    <a:pt x="11690" y="3529"/>
                  </a:lnTo>
                  <a:lnTo>
                    <a:pt x="11795" y="3700"/>
                  </a:lnTo>
                  <a:lnTo>
                    <a:pt x="11913" y="3858"/>
                  </a:lnTo>
                  <a:lnTo>
                    <a:pt x="12032" y="4003"/>
                  </a:lnTo>
                  <a:lnTo>
                    <a:pt x="12177" y="4134"/>
                  </a:lnTo>
                  <a:lnTo>
                    <a:pt x="12322" y="4266"/>
                  </a:lnTo>
                  <a:lnTo>
                    <a:pt x="12480" y="4371"/>
                  </a:lnTo>
                  <a:lnTo>
                    <a:pt x="12651" y="4477"/>
                  </a:lnTo>
                  <a:lnTo>
                    <a:pt x="12822" y="4556"/>
                  </a:lnTo>
                  <a:lnTo>
                    <a:pt x="13006" y="4635"/>
                  </a:lnTo>
                  <a:lnTo>
                    <a:pt x="13190" y="4687"/>
                  </a:lnTo>
                  <a:lnTo>
                    <a:pt x="13190" y="33410"/>
                  </a:lnTo>
                  <a:lnTo>
                    <a:pt x="1" y="46613"/>
                  </a:lnTo>
                  <a:lnTo>
                    <a:pt x="830" y="47442"/>
                  </a:lnTo>
                  <a:lnTo>
                    <a:pt x="14375" y="33897"/>
                  </a:lnTo>
                  <a:lnTo>
                    <a:pt x="14375" y="4687"/>
                  </a:lnTo>
                  <a:lnTo>
                    <a:pt x="14559" y="4635"/>
                  </a:lnTo>
                  <a:lnTo>
                    <a:pt x="14744" y="4556"/>
                  </a:lnTo>
                  <a:lnTo>
                    <a:pt x="14915" y="4477"/>
                  </a:lnTo>
                  <a:lnTo>
                    <a:pt x="15086" y="4371"/>
                  </a:lnTo>
                  <a:lnTo>
                    <a:pt x="15244" y="4253"/>
                  </a:lnTo>
                  <a:lnTo>
                    <a:pt x="15389" y="4134"/>
                  </a:lnTo>
                  <a:lnTo>
                    <a:pt x="15520" y="4003"/>
                  </a:lnTo>
                  <a:lnTo>
                    <a:pt x="15652" y="3845"/>
                  </a:lnTo>
                  <a:lnTo>
                    <a:pt x="15757" y="3700"/>
                  </a:lnTo>
                  <a:lnTo>
                    <a:pt x="15863" y="3529"/>
                  </a:lnTo>
                  <a:lnTo>
                    <a:pt x="15955" y="3358"/>
                  </a:lnTo>
                  <a:lnTo>
                    <a:pt x="16021" y="3173"/>
                  </a:lnTo>
                  <a:lnTo>
                    <a:pt x="16086" y="2989"/>
                  </a:lnTo>
                  <a:lnTo>
                    <a:pt x="16126" y="2792"/>
                  </a:lnTo>
                  <a:lnTo>
                    <a:pt x="16152" y="2594"/>
                  </a:lnTo>
                  <a:lnTo>
                    <a:pt x="16152" y="2384"/>
                  </a:lnTo>
                  <a:lnTo>
                    <a:pt x="16139" y="2147"/>
                  </a:lnTo>
                  <a:lnTo>
                    <a:pt x="16113" y="1910"/>
                  </a:lnTo>
                  <a:lnTo>
                    <a:pt x="16047" y="1673"/>
                  </a:lnTo>
                  <a:lnTo>
                    <a:pt x="15968" y="1462"/>
                  </a:lnTo>
                  <a:lnTo>
                    <a:pt x="15876" y="1251"/>
                  </a:lnTo>
                  <a:lnTo>
                    <a:pt x="15757" y="1054"/>
                  </a:lnTo>
                  <a:lnTo>
                    <a:pt x="15612" y="870"/>
                  </a:lnTo>
                  <a:lnTo>
                    <a:pt x="15454" y="699"/>
                  </a:lnTo>
                  <a:lnTo>
                    <a:pt x="15297" y="554"/>
                  </a:lnTo>
                  <a:lnTo>
                    <a:pt x="15112" y="409"/>
                  </a:lnTo>
                  <a:lnTo>
                    <a:pt x="14915" y="291"/>
                  </a:lnTo>
                  <a:lnTo>
                    <a:pt x="14704" y="198"/>
                  </a:lnTo>
                  <a:lnTo>
                    <a:pt x="14480" y="106"/>
                  </a:lnTo>
                  <a:lnTo>
                    <a:pt x="14257" y="54"/>
                  </a:lnTo>
                  <a:lnTo>
                    <a:pt x="14020" y="14"/>
                  </a:lnTo>
                  <a:lnTo>
                    <a:pt x="1378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822;p24">
              <a:extLst>
                <a:ext uri="{FF2B5EF4-FFF2-40B4-BE49-F238E27FC236}">
                  <a16:creationId xmlns:a16="http://schemas.microsoft.com/office/drawing/2014/main" id="{AF1ECF7D-5D5B-8D8A-12C3-9BD9B709B7A2}"/>
                </a:ext>
              </a:extLst>
            </p:cNvPr>
            <p:cNvSpPr/>
            <p:nvPr/>
          </p:nvSpPr>
          <p:spPr>
            <a:xfrm>
              <a:off x="3121200" y="2079350"/>
              <a:ext cx="330100" cy="1344350"/>
            </a:xfrm>
            <a:custGeom>
              <a:avLst/>
              <a:gdLst/>
              <a:ahLst/>
              <a:cxnLst/>
              <a:rect l="l" t="t" r="r" b="b"/>
              <a:pathLst>
                <a:path w="13204" h="53774" extrusionOk="0">
                  <a:moveTo>
                    <a:pt x="2383" y="50193"/>
                  </a:moveTo>
                  <a:lnTo>
                    <a:pt x="2502" y="50207"/>
                  </a:lnTo>
                  <a:lnTo>
                    <a:pt x="2620" y="50220"/>
                  </a:lnTo>
                  <a:lnTo>
                    <a:pt x="2739" y="50246"/>
                  </a:lnTo>
                  <a:lnTo>
                    <a:pt x="2844" y="50286"/>
                  </a:lnTo>
                  <a:lnTo>
                    <a:pt x="2949" y="50338"/>
                  </a:lnTo>
                  <a:lnTo>
                    <a:pt x="3055" y="50404"/>
                  </a:lnTo>
                  <a:lnTo>
                    <a:pt x="3147" y="50470"/>
                  </a:lnTo>
                  <a:lnTo>
                    <a:pt x="3226" y="50549"/>
                  </a:lnTo>
                  <a:lnTo>
                    <a:pt x="3305" y="50628"/>
                  </a:lnTo>
                  <a:lnTo>
                    <a:pt x="3371" y="50720"/>
                  </a:lnTo>
                  <a:lnTo>
                    <a:pt x="3437" y="50825"/>
                  </a:lnTo>
                  <a:lnTo>
                    <a:pt x="3489" y="50931"/>
                  </a:lnTo>
                  <a:lnTo>
                    <a:pt x="3529" y="51036"/>
                  </a:lnTo>
                  <a:lnTo>
                    <a:pt x="3555" y="51154"/>
                  </a:lnTo>
                  <a:lnTo>
                    <a:pt x="3568" y="51273"/>
                  </a:lnTo>
                  <a:lnTo>
                    <a:pt x="3581" y="51391"/>
                  </a:lnTo>
                  <a:lnTo>
                    <a:pt x="3568" y="51510"/>
                  </a:lnTo>
                  <a:lnTo>
                    <a:pt x="3555" y="51628"/>
                  </a:lnTo>
                  <a:lnTo>
                    <a:pt x="3529" y="51747"/>
                  </a:lnTo>
                  <a:lnTo>
                    <a:pt x="3489" y="51852"/>
                  </a:lnTo>
                  <a:lnTo>
                    <a:pt x="3437" y="51957"/>
                  </a:lnTo>
                  <a:lnTo>
                    <a:pt x="3371" y="52063"/>
                  </a:lnTo>
                  <a:lnTo>
                    <a:pt x="3305" y="52155"/>
                  </a:lnTo>
                  <a:lnTo>
                    <a:pt x="3226" y="52234"/>
                  </a:lnTo>
                  <a:lnTo>
                    <a:pt x="3147" y="52313"/>
                  </a:lnTo>
                  <a:lnTo>
                    <a:pt x="3055" y="52379"/>
                  </a:lnTo>
                  <a:lnTo>
                    <a:pt x="2949" y="52444"/>
                  </a:lnTo>
                  <a:lnTo>
                    <a:pt x="2844" y="52497"/>
                  </a:lnTo>
                  <a:lnTo>
                    <a:pt x="2739" y="52536"/>
                  </a:lnTo>
                  <a:lnTo>
                    <a:pt x="2620" y="52563"/>
                  </a:lnTo>
                  <a:lnTo>
                    <a:pt x="2502" y="52589"/>
                  </a:lnTo>
                  <a:lnTo>
                    <a:pt x="2252" y="52589"/>
                  </a:lnTo>
                  <a:lnTo>
                    <a:pt x="2133" y="52563"/>
                  </a:lnTo>
                  <a:lnTo>
                    <a:pt x="2028" y="52536"/>
                  </a:lnTo>
                  <a:lnTo>
                    <a:pt x="1910" y="52497"/>
                  </a:lnTo>
                  <a:lnTo>
                    <a:pt x="1804" y="52444"/>
                  </a:lnTo>
                  <a:lnTo>
                    <a:pt x="1712" y="52379"/>
                  </a:lnTo>
                  <a:lnTo>
                    <a:pt x="1620" y="52313"/>
                  </a:lnTo>
                  <a:lnTo>
                    <a:pt x="1528" y="52234"/>
                  </a:lnTo>
                  <a:lnTo>
                    <a:pt x="1462" y="52155"/>
                  </a:lnTo>
                  <a:lnTo>
                    <a:pt x="1383" y="52063"/>
                  </a:lnTo>
                  <a:lnTo>
                    <a:pt x="1330" y="51957"/>
                  </a:lnTo>
                  <a:lnTo>
                    <a:pt x="1278" y="51852"/>
                  </a:lnTo>
                  <a:lnTo>
                    <a:pt x="1238" y="51747"/>
                  </a:lnTo>
                  <a:lnTo>
                    <a:pt x="1212" y="51628"/>
                  </a:lnTo>
                  <a:lnTo>
                    <a:pt x="1186" y="51510"/>
                  </a:lnTo>
                  <a:lnTo>
                    <a:pt x="1186" y="51391"/>
                  </a:lnTo>
                  <a:lnTo>
                    <a:pt x="1186" y="51273"/>
                  </a:lnTo>
                  <a:lnTo>
                    <a:pt x="1212" y="51154"/>
                  </a:lnTo>
                  <a:lnTo>
                    <a:pt x="1238" y="51036"/>
                  </a:lnTo>
                  <a:lnTo>
                    <a:pt x="1278" y="50931"/>
                  </a:lnTo>
                  <a:lnTo>
                    <a:pt x="1330" y="50825"/>
                  </a:lnTo>
                  <a:lnTo>
                    <a:pt x="1383" y="50720"/>
                  </a:lnTo>
                  <a:lnTo>
                    <a:pt x="1462" y="50628"/>
                  </a:lnTo>
                  <a:lnTo>
                    <a:pt x="1528" y="50549"/>
                  </a:lnTo>
                  <a:lnTo>
                    <a:pt x="1620" y="50470"/>
                  </a:lnTo>
                  <a:lnTo>
                    <a:pt x="1712" y="50404"/>
                  </a:lnTo>
                  <a:lnTo>
                    <a:pt x="1804" y="50338"/>
                  </a:lnTo>
                  <a:lnTo>
                    <a:pt x="1910" y="50286"/>
                  </a:lnTo>
                  <a:lnTo>
                    <a:pt x="2028" y="50246"/>
                  </a:lnTo>
                  <a:lnTo>
                    <a:pt x="2133" y="50220"/>
                  </a:lnTo>
                  <a:lnTo>
                    <a:pt x="2252" y="50207"/>
                  </a:lnTo>
                  <a:lnTo>
                    <a:pt x="2383" y="50193"/>
                  </a:lnTo>
                  <a:close/>
                  <a:moveTo>
                    <a:pt x="12019" y="1"/>
                  </a:moveTo>
                  <a:lnTo>
                    <a:pt x="12019" y="31817"/>
                  </a:lnTo>
                  <a:lnTo>
                    <a:pt x="1778" y="41690"/>
                  </a:lnTo>
                  <a:lnTo>
                    <a:pt x="1778" y="49088"/>
                  </a:lnTo>
                  <a:lnTo>
                    <a:pt x="1594" y="49140"/>
                  </a:lnTo>
                  <a:lnTo>
                    <a:pt x="1409" y="49219"/>
                  </a:lnTo>
                  <a:lnTo>
                    <a:pt x="1238" y="49311"/>
                  </a:lnTo>
                  <a:lnTo>
                    <a:pt x="1067" y="49404"/>
                  </a:lnTo>
                  <a:lnTo>
                    <a:pt x="922" y="49522"/>
                  </a:lnTo>
                  <a:lnTo>
                    <a:pt x="764" y="49640"/>
                  </a:lnTo>
                  <a:lnTo>
                    <a:pt x="633" y="49785"/>
                  </a:lnTo>
                  <a:lnTo>
                    <a:pt x="514" y="49930"/>
                  </a:lnTo>
                  <a:lnTo>
                    <a:pt x="396" y="50088"/>
                  </a:lnTo>
                  <a:lnTo>
                    <a:pt x="290" y="50246"/>
                  </a:lnTo>
                  <a:lnTo>
                    <a:pt x="211" y="50417"/>
                  </a:lnTo>
                  <a:lnTo>
                    <a:pt x="132" y="50601"/>
                  </a:lnTo>
                  <a:lnTo>
                    <a:pt x="80" y="50786"/>
                  </a:lnTo>
                  <a:lnTo>
                    <a:pt x="40" y="50983"/>
                  </a:lnTo>
                  <a:lnTo>
                    <a:pt x="14" y="51181"/>
                  </a:lnTo>
                  <a:lnTo>
                    <a:pt x="1" y="51391"/>
                  </a:lnTo>
                  <a:lnTo>
                    <a:pt x="14" y="51641"/>
                  </a:lnTo>
                  <a:lnTo>
                    <a:pt x="53" y="51865"/>
                  </a:lnTo>
                  <a:lnTo>
                    <a:pt x="106" y="52102"/>
                  </a:lnTo>
                  <a:lnTo>
                    <a:pt x="185" y="52313"/>
                  </a:lnTo>
                  <a:lnTo>
                    <a:pt x="290" y="52523"/>
                  </a:lnTo>
                  <a:lnTo>
                    <a:pt x="409" y="52721"/>
                  </a:lnTo>
                  <a:lnTo>
                    <a:pt x="541" y="52905"/>
                  </a:lnTo>
                  <a:lnTo>
                    <a:pt x="698" y="53076"/>
                  </a:lnTo>
                  <a:lnTo>
                    <a:pt x="870" y="53221"/>
                  </a:lnTo>
                  <a:lnTo>
                    <a:pt x="1054" y="53366"/>
                  </a:lnTo>
                  <a:lnTo>
                    <a:pt x="1251" y="53484"/>
                  </a:lnTo>
                  <a:lnTo>
                    <a:pt x="1449" y="53590"/>
                  </a:lnTo>
                  <a:lnTo>
                    <a:pt x="1673" y="53669"/>
                  </a:lnTo>
                  <a:lnTo>
                    <a:pt x="1896" y="53721"/>
                  </a:lnTo>
                  <a:lnTo>
                    <a:pt x="2133" y="53761"/>
                  </a:lnTo>
                  <a:lnTo>
                    <a:pt x="2383" y="53774"/>
                  </a:lnTo>
                  <a:lnTo>
                    <a:pt x="2620" y="53761"/>
                  </a:lnTo>
                  <a:lnTo>
                    <a:pt x="2857" y="53721"/>
                  </a:lnTo>
                  <a:lnTo>
                    <a:pt x="3081" y="53669"/>
                  </a:lnTo>
                  <a:lnTo>
                    <a:pt x="3305" y="53590"/>
                  </a:lnTo>
                  <a:lnTo>
                    <a:pt x="3515" y="53484"/>
                  </a:lnTo>
                  <a:lnTo>
                    <a:pt x="3713" y="53366"/>
                  </a:lnTo>
                  <a:lnTo>
                    <a:pt x="3897" y="53221"/>
                  </a:lnTo>
                  <a:lnTo>
                    <a:pt x="4055" y="53076"/>
                  </a:lnTo>
                  <a:lnTo>
                    <a:pt x="4213" y="52905"/>
                  </a:lnTo>
                  <a:lnTo>
                    <a:pt x="4358" y="52721"/>
                  </a:lnTo>
                  <a:lnTo>
                    <a:pt x="4476" y="52523"/>
                  </a:lnTo>
                  <a:lnTo>
                    <a:pt x="4569" y="52313"/>
                  </a:lnTo>
                  <a:lnTo>
                    <a:pt x="4648" y="52102"/>
                  </a:lnTo>
                  <a:lnTo>
                    <a:pt x="4713" y="51865"/>
                  </a:lnTo>
                  <a:lnTo>
                    <a:pt x="4740" y="51641"/>
                  </a:lnTo>
                  <a:lnTo>
                    <a:pt x="4753" y="51391"/>
                  </a:lnTo>
                  <a:lnTo>
                    <a:pt x="4753" y="51181"/>
                  </a:lnTo>
                  <a:lnTo>
                    <a:pt x="4727" y="50983"/>
                  </a:lnTo>
                  <a:lnTo>
                    <a:pt x="4687" y="50786"/>
                  </a:lnTo>
                  <a:lnTo>
                    <a:pt x="4621" y="50601"/>
                  </a:lnTo>
                  <a:lnTo>
                    <a:pt x="4555" y="50417"/>
                  </a:lnTo>
                  <a:lnTo>
                    <a:pt x="4463" y="50246"/>
                  </a:lnTo>
                  <a:lnTo>
                    <a:pt x="4358" y="50075"/>
                  </a:lnTo>
                  <a:lnTo>
                    <a:pt x="4253" y="49917"/>
                  </a:lnTo>
                  <a:lnTo>
                    <a:pt x="4121" y="49772"/>
                  </a:lnTo>
                  <a:lnTo>
                    <a:pt x="3989" y="49640"/>
                  </a:lnTo>
                  <a:lnTo>
                    <a:pt x="3831" y="49509"/>
                  </a:lnTo>
                  <a:lnTo>
                    <a:pt x="3673" y="49404"/>
                  </a:lnTo>
                  <a:lnTo>
                    <a:pt x="3515" y="49298"/>
                  </a:lnTo>
                  <a:lnTo>
                    <a:pt x="3331" y="49219"/>
                  </a:lnTo>
                  <a:lnTo>
                    <a:pt x="3160" y="49140"/>
                  </a:lnTo>
                  <a:lnTo>
                    <a:pt x="2963" y="49088"/>
                  </a:lnTo>
                  <a:lnTo>
                    <a:pt x="2963" y="42203"/>
                  </a:lnTo>
                  <a:lnTo>
                    <a:pt x="13204" y="32317"/>
                  </a:lnTo>
                  <a:lnTo>
                    <a:pt x="13204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823;p24">
              <a:extLst>
                <a:ext uri="{FF2B5EF4-FFF2-40B4-BE49-F238E27FC236}">
                  <a16:creationId xmlns:a16="http://schemas.microsoft.com/office/drawing/2014/main" id="{1941EDB1-7CF4-BF2D-3114-52C927C6A054}"/>
                </a:ext>
              </a:extLst>
            </p:cNvPr>
            <p:cNvSpPr/>
            <p:nvPr/>
          </p:nvSpPr>
          <p:spPr>
            <a:xfrm>
              <a:off x="3971900" y="1701900"/>
              <a:ext cx="510100" cy="834925"/>
            </a:xfrm>
            <a:custGeom>
              <a:avLst/>
              <a:gdLst/>
              <a:ahLst/>
              <a:cxnLst/>
              <a:rect l="l" t="t" r="r" b="b"/>
              <a:pathLst>
                <a:path w="20404" h="33397" extrusionOk="0">
                  <a:moveTo>
                    <a:pt x="2502" y="29829"/>
                  </a:moveTo>
                  <a:lnTo>
                    <a:pt x="2620" y="29842"/>
                  </a:lnTo>
                  <a:lnTo>
                    <a:pt x="2738" y="29881"/>
                  </a:lnTo>
                  <a:lnTo>
                    <a:pt x="2844" y="29921"/>
                  </a:lnTo>
                  <a:lnTo>
                    <a:pt x="2949" y="29974"/>
                  </a:lnTo>
                  <a:lnTo>
                    <a:pt x="3054" y="30026"/>
                  </a:lnTo>
                  <a:lnTo>
                    <a:pt x="3147" y="30092"/>
                  </a:lnTo>
                  <a:lnTo>
                    <a:pt x="3225" y="30171"/>
                  </a:lnTo>
                  <a:lnTo>
                    <a:pt x="3304" y="30263"/>
                  </a:lnTo>
                  <a:lnTo>
                    <a:pt x="3370" y="30355"/>
                  </a:lnTo>
                  <a:lnTo>
                    <a:pt x="3436" y="30448"/>
                  </a:lnTo>
                  <a:lnTo>
                    <a:pt x="3489" y="30553"/>
                  </a:lnTo>
                  <a:lnTo>
                    <a:pt x="3528" y="30671"/>
                  </a:lnTo>
                  <a:lnTo>
                    <a:pt x="3555" y="30777"/>
                  </a:lnTo>
                  <a:lnTo>
                    <a:pt x="3568" y="30895"/>
                  </a:lnTo>
                  <a:lnTo>
                    <a:pt x="3581" y="31027"/>
                  </a:lnTo>
                  <a:lnTo>
                    <a:pt x="3568" y="31145"/>
                  </a:lnTo>
                  <a:lnTo>
                    <a:pt x="3555" y="31264"/>
                  </a:lnTo>
                  <a:lnTo>
                    <a:pt x="3528" y="31382"/>
                  </a:lnTo>
                  <a:lnTo>
                    <a:pt x="3489" y="31487"/>
                  </a:lnTo>
                  <a:lnTo>
                    <a:pt x="3436" y="31593"/>
                  </a:lnTo>
                  <a:lnTo>
                    <a:pt x="3370" y="31685"/>
                  </a:lnTo>
                  <a:lnTo>
                    <a:pt x="3304" y="31777"/>
                  </a:lnTo>
                  <a:lnTo>
                    <a:pt x="3225" y="31869"/>
                  </a:lnTo>
                  <a:lnTo>
                    <a:pt x="3147" y="31948"/>
                  </a:lnTo>
                  <a:lnTo>
                    <a:pt x="3054" y="32014"/>
                  </a:lnTo>
                  <a:lnTo>
                    <a:pt x="2949" y="32067"/>
                  </a:lnTo>
                  <a:lnTo>
                    <a:pt x="2844" y="32119"/>
                  </a:lnTo>
                  <a:lnTo>
                    <a:pt x="2738" y="32159"/>
                  </a:lnTo>
                  <a:lnTo>
                    <a:pt x="2620" y="32198"/>
                  </a:lnTo>
                  <a:lnTo>
                    <a:pt x="2502" y="32211"/>
                  </a:lnTo>
                  <a:lnTo>
                    <a:pt x="2251" y="32211"/>
                  </a:lnTo>
                  <a:lnTo>
                    <a:pt x="2133" y="32198"/>
                  </a:lnTo>
                  <a:lnTo>
                    <a:pt x="2028" y="32159"/>
                  </a:lnTo>
                  <a:lnTo>
                    <a:pt x="1909" y="32119"/>
                  </a:lnTo>
                  <a:lnTo>
                    <a:pt x="1804" y="32067"/>
                  </a:lnTo>
                  <a:lnTo>
                    <a:pt x="1712" y="32014"/>
                  </a:lnTo>
                  <a:lnTo>
                    <a:pt x="1620" y="31948"/>
                  </a:lnTo>
                  <a:lnTo>
                    <a:pt x="1527" y="31869"/>
                  </a:lnTo>
                  <a:lnTo>
                    <a:pt x="1462" y="31777"/>
                  </a:lnTo>
                  <a:lnTo>
                    <a:pt x="1383" y="31685"/>
                  </a:lnTo>
                  <a:lnTo>
                    <a:pt x="1330" y="31593"/>
                  </a:lnTo>
                  <a:lnTo>
                    <a:pt x="1277" y="31487"/>
                  </a:lnTo>
                  <a:lnTo>
                    <a:pt x="1238" y="31382"/>
                  </a:lnTo>
                  <a:lnTo>
                    <a:pt x="1211" y="31264"/>
                  </a:lnTo>
                  <a:lnTo>
                    <a:pt x="1185" y="31145"/>
                  </a:lnTo>
                  <a:lnTo>
                    <a:pt x="1185" y="31027"/>
                  </a:lnTo>
                  <a:lnTo>
                    <a:pt x="1185" y="30895"/>
                  </a:lnTo>
                  <a:lnTo>
                    <a:pt x="1211" y="30777"/>
                  </a:lnTo>
                  <a:lnTo>
                    <a:pt x="1238" y="30671"/>
                  </a:lnTo>
                  <a:lnTo>
                    <a:pt x="1277" y="30553"/>
                  </a:lnTo>
                  <a:lnTo>
                    <a:pt x="1330" y="30448"/>
                  </a:lnTo>
                  <a:lnTo>
                    <a:pt x="1383" y="30355"/>
                  </a:lnTo>
                  <a:lnTo>
                    <a:pt x="1462" y="30263"/>
                  </a:lnTo>
                  <a:lnTo>
                    <a:pt x="1527" y="30171"/>
                  </a:lnTo>
                  <a:lnTo>
                    <a:pt x="1620" y="30092"/>
                  </a:lnTo>
                  <a:lnTo>
                    <a:pt x="1712" y="30026"/>
                  </a:lnTo>
                  <a:lnTo>
                    <a:pt x="1804" y="29974"/>
                  </a:lnTo>
                  <a:lnTo>
                    <a:pt x="1909" y="29921"/>
                  </a:lnTo>
                  <a:lnTo>
                    <a:pt x="2028" y="29881"/>
                  </a:lnTo>
                  <a:lnTo>
                    <a:pt x="2133" y="29842"/>
                  </a:lnTo>
                  <a:lnTo>
                    <a:pt x="2251" y="29829"/>
                  </a:lnTo>
                  <a:close/>
                  <a:moveTo>
                    <a:pt x="1751" y="0"/>
                  </a:moveTo>
                  <a:lnTo>
                    <a:pt x="1751" y="28723"/>
                  </a:lnTo>
                  <a:lnTo>
                    <a:pt x="1567" y="28789"/>
                  </a:lnTo>
                  <a:lnTo>
                    <a:pt x="1383" y="28868"/>
                  </a:lnTo>
                  <a:lnTo>
                    <a:pt x="1211" y="28947"/>
                  </a:lnTo>
                  <a:lnTo>
                    <a:pt x="1054" y="29052"/>
                  </a:lnTo>
                  <a:lnTo>
                    <a:pt x="896" y="29158"/>
                  </a:lnTo>
                  <a:lnTo>
                    <a:pt x="751" y="29289"/>
                  </a:lnTo>
                  <a:lnTo>
                    <a:pt x="619" y="29421"/>
                  </a:lnTo>
                  <a:lnTo>
                    <a:pt x="501" y="29566"/>
                  </a:lnTo>
                  <a:lnTo>
                    <a:pt x="382" y="29724"/>
                  </a:lnTo>
                  <a:lnTo>
                    <a:pt x="290" y="29895"/>
                  </a:lnTo>
                  <a:lnTo>
                    <a:pt x="198" y="30066"/>
                  </a:lnTo>
                  <a:lnTo>
                    <a:pt x="132" y="30237"/>
                  </a:lnTo>
                  <a:lnTo>
                    <a:pt x="79" y="30421"/>
                  </a:lnTo>
                  <a:lnTo>
                    <a:pt x="40" y="30619"/>
                  </a:lnTo>
                  <a:lnTo>
                    <a:pt x="14" y="30816"/>
                  </a:lnTo>
                  <a:lnTo>
                    <a:pt x="0" y="31027"/>
                  </a:lnTo>
                  <a:lnTo>
                    <a:pt x="14" y="31264"/>
                  </a:lnTo>
                  <a:lnTo>
                    <a:pt x="53" y="31501"/>
                  </a:lnTo>
                  <a:lnTo>
                    <a:pt x="106" y="31724"/>
                  </a:lnTo>
                  <a:lnTo>
                    <a:pt x="185" y="31948"/>
                  </a:lnTo>
                  <a:lnTo>
                    <a:pt x="290" y="32159"/>
                  </a:lnTo>
                  <a:lnTo>
                    <a:pt x="409" y="32343"/>
                  </a:lnTo>
                  <a:lnTo>
                    <a:pt x="540" y="32527"/>
                  </a:lnTo>
                  <a:lnTo>
                    <a:pt x="698" y="32698"/>
                  </a:lnTo>
                  <a:lnTo>
                    <a:pt x="869" y="32856"/>
                  </a:lnTo>
                  <a:lnTo>
                    <a:pt x="1054" y="32988"/>
                  </a:lnTo>
                  <a:lnTo>
                    <a:pt x="1251" y="33107"/>
                  </a:lnTo>
                  <a:lnTo>
                    <a:pt x="1448" y="33212"/>
                  </a:lnTo>
                  <a:lnTo>
                    <a:pt x="1672" y="33291"/>
                  </a:lnTo>
                  <a:lnTo>
                    <a:pt x="1896" y="33357"/>
                  </a:lnTo>
                  <a:lnTo>
                    <a:pt x="2133" y="33383"/>
                  </a:lnTo>
                  <a:lnTo>
                    <a:pt x="2383" y="33396"/>
                  </a:lnTo>
                  <a:lnTo>
                    <a:pt x="2620" y="33383"/>
                  </a:lnTo>
                  <a:lnTo>
                    <a:pt x="2857" y="33357"/>
                  </a:lnTo>
                  <a:lnTo>
                    <a:pt x="3081" y="33291"/>
                  </a:lnTo>
                  <a:lnTo>
                    <a:pt x="3304" y="33212"/>
                  </a:lnTo>
                  <a:lnTo>
                    <a:pt x="3515" y="33107"/>
                  </a:lnTo>
                  <a:lnTo>
                    <a:pt x="3713" y="32988"/>
                  </a:lnTo>
                  <a:lnTo>
                    <a:pt x="3897" y="32856"/>
                  </a:lnTo>
                  <a:lnTo>
                    <a:pt x="4055" y="32698"/>
                  </a:lnTo>
                  <a:lnTo>
                    <a:pt x="4213" y="32527"/>
                  </a:lnTo>
                  <a:lnTo>
                    <a:pt x="4358" y="32343"/>
                  </a:lnTo>
                  <a:lnTo>
                    <a:pt x="4476" y="32159"/>
                  </a:lnTo>
                  <a:lnTo>
                    <a:pt x="4568" y="31948"/>
                  </a:lnTo>
                  <a:lnTo>
                    <a:pt x="4647" y="31724"/>
                  </a:lnTo>
                  <a:lnTo>
                    <a:pt x="4713" y="31501"/>
                  </a:lnTo>
                  <a:lnTo>
                    <a:pt x="4752" y="31264"/>
                  </a:lnTo>
                  <a:lnTo>
                    <a:pt x="4752" y="31027"/>
                  </a:lnTo>
                  <a:lnTo>
                    <a:pt x="4752" y="30816"/>
                  </a:lnTo>
                  <a:lnTo>
                    <a:pt x="4726" y="30605"/>
                  </a:lnTo>
                  <a:lnTo>
                    <a:pt x="4673" y="30408"/>
                  </a:lnTo>
                  <a:lnTo>
                    <a:pt x="4621" y="30224"/>
                  </a:lnTo>
                  <a:lnTo>
                    <a:pt x="4542" y="30039"/>
                  </a:lnTo>
                  <a:lnTo>
                    <a:pt x="4450" y="29855"/>
                  </a:lnTo>
                  <a:lnTo>
                    <a:pt x="4358" y="29697"/>
                  </a:lnTo>
                  <a:lnTo>
                    <a:pt x="4239" y="29539"/>
                  </a:lnTo>
                  <a:lnTo>
                    <a:pt x="4107" y="29381"/>
                  </a:lnTo>
                  <a:lnTo>
                    <a:pt x="3963" y="29250"/>
                  </a:lnTo>
                  <a:lnTo>
                    <a:pt x="3818" y="29131"/>
                  </a:lnTo>
                  <a:lnTo>
                    <a:pt x="3660" y="29013"/>
                  </a:lnTo>
                  <a:lnTo>
                    <a:pt x="3489" y="28921"/>
                  </a:lnTo>
                  <a:lnTo>
                    <a:pt x="3304" y="28828"/>
                  </a:lnTo>
                  <a:lnTo>
                    <a:pt x="3120" y="28763"/>
                  </a:lnTo>
                  <a:lnTo>
                    <a:pt x="2923" y="28710"/>
                  </a:lnTo>
                  <a:lnTo>
                    <a:pt x="2923" y="1172"/>
                  </a:lnTo>
                  <a:lnTo>
                    <a:pt x="20404" y="1172"/>
                  </a:lnTo>
                  <a:lnTo>
                    <a:pt x="20404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824;p24">
              <a:extLst>
                <a:ext uri="{FF2B5EF4-FFF2-40B4-BE49-F238E27FC236}">
                  <a16:creationId xmlns:a16="http://schemas.microsoft.com/office/drawing/2014/main" id="{C136E958-3178-5DD6-CA58-FE0D7CF35B67}"/>
                </a:ext>
              </a:extLst>
            </p:cNvPr>
            <p:cNvSpPr/>
            <p:nvPr/>
          </p:nvSpPr>
          <p:spPr>
            <a:xfrm>
              <a:off x="4109775" y="1804900"/>
              <a:ext cx="372225" cy="731925"/>
            </a:xfrm>
            <a:custGeom>
              <a:avLst/>
              <a:gdLst/>
              <a:ahLst/>
              <a:cxnLst/>
              <a:rect l="l" t="t" r="r" b="b"/>
              <a:pathLst>
                <a:path w="14889" h="29277" extrusionOk="0">
                  <a:moveTo>
                    <a:pt x="2502" y="25709"/>
                  </a:moveTo>
                  <a:lnTo>
                    <a:pt x="2620" y="25722"/>
                  </a:lnTo>
                  <a:lnTo>
                    <a:pt x="2726" y="25761"/>
                  </a:lnTo>
                  <a:lnTo>
                    <a:pt x="2844" y="25801"/>
                  </a:lnTo>
                  <a:lnTo>
                    <a:pt x="2950" y="25854"/>
                  </a:lnTo>
                  <a:lnTo>
                    <a:pt x="3042" y="25906"/>
                  </a:lnTo>
                  <a:lnTo>
                    <a:pt x="3134" y="25972"/>
                  </a:lnTo>
                  <a:lnTo>
                    <a:pt x="3226" y="26051"/>
                  </a:lnTo>
                  <a:lnTo>
                    <a:pt x="3305" y="26143"/>
                  </a:lnTo>
                  <a:lnTo>
                    <a:pt x="3371" y="26235"/>
                  </a:lnTo>
                  <a:lnTo>
                    <a:pt x="3423" y="26328"/>
                  </a:lnTo>
                  <a:lnTo>
                    <a:pt x="3476" y="26433"/>
                  </a:lnTo>
                  <a:lnTo>
                    <a:pt x="3516" y="26551"/>
                  </a:lnTo>
                  <a:lnTo>
                    <a:pt x="3555" y="26657"/>
                  </a:lnTo>
                  <a:lnTo>
                    <a:pt x="3568" y="26775"/>
                  </a:lnTo>
                  <a:lnTo>
                    <a:pt x="3568" y="26907"/>
                  </a:lnTo>
                  <a:lnTo>
                    <a:pt x="3568" y="27025"/>
                  </a:lnTo>
                  <a:lnTo>
                    <a:pt x="3555" y="27144"/>
                  </a:lnTo>
                  <a:lnTo>
                    <a:pt x="3516" y="27262"/>
                  </a:lnTo>
                  <a:lnTo>
                    <a:pt x="3476" y="27367"/>
                  </a:lnTo>
                  <a:lnTo>
                    <a:pt x="3423" y="27473"/>
                  </a:lnTo>
                  <a:lnTo>
                    <a:pt x="3371" y="27565"/>
                  </a:lnTo>
                  <a:lnTo>
                    <a:pt x="3305" y="27657"/>
                  </a:lnTo>
                  <a:lnTo>
                    <a:pt x="3226" y="27749"/>
                  </a:lnTo>
                  <a:lnTo>
                    <a:pt x="3134" y="27828"/>
                  </a:lnTo>
                  <a:lnTo>
                    <a:pt x="3042" y="27894"/>
                  </a:lnTo>
                  <a:lnTo>
                    <a:pt x="2950" y="27947"/>
                  </a:lnTo>
                  <a:lnTo>
                    <a:pt x="2844" y="27999"/>
                  </a:lnTo>
                  <a:lnTo>
                    <a:pt x="2726" y="28039"/>
                  </a:lnTo>
                  <a:lnTo>
                    <a:pt x="2620" y="28078"/>
                  </a:lnTo>
                  <a:lnTo>
                    <a:pt x="2502" y="28091"/>
                  </a:lnTo>
                  <a:lnTo>
                    <a:pt x="2252" y="28091"/>
                  </a:lnTo>
                  <a:lnTo>
                    <a:pt x="2133" y="28078"/>
                  </a:lnTo>
                  <a:lnTo>
                    <a:pt x="2015" y="28039"/>
                  </a:lnTo>
                  <a:lnTo>
                    <a:pt x="1910" y="27999"/>
                  </a:lnTo>
                  <a:lnTo>
                    <a:pt x="1804" y="27947"/>
                  </a:lnTo>
                  <a:lnTo>
                    <a:pt x="1712" y="27894"/>
                  </a:lnTo>
                  <a:lnTo>
                    <a:pt x="1620" y="27828"/>
                  </a:lnTo>
                  <a:lnTo>
                    <a:pt x="1528" y="27749"/>
                  </a:lnTo>
                  <a:lnTo>
                    <a:pt x="1449" y="27657"/>
                  </a:lnTo>
                  <a:lnTo>
                    <a:pt x="1383" y="27565"/>
                  </a:lnTo>
                  <a:lnTo>
                    <a:pt x="1317" y="27473"/>
                  </a:lnTo>
                  <a:lnTo>
                    <a:pt x="1278" y="27367"/>
                  </a:lnTo>
                  <a:lnTo>
                    <a:pt x="1238" y="27262"/>
                  </a:lnTo>
                  <a:lnTo>
                    <a:pt x="1199" y="27144"/>
                  </a:lnTo>
                  <a:lnTo>
                    <a:pt x="1186" y="27025"/>
                  </a:lnTo>
                  <a:lnTo>
                    <a:pt x="1172" y="26907"/>
                  </a:lnTo>
                  <a:lnTo>
                    <a:pt x="1186" y="26775"/>
                  </a:lnTo>
                  <a:lnTo>
                    <a:pt x="1199" y="26657"/>
                  </a:lnTo>
                  <a:lnTo>
                    <a:pt x="1238" y="26551"/>
                  </a:lnTo>
                  <a:lnTo>
                    <a:pt x="1278" y="26433"/>
                  </a:lnTo>
                  <a:lnTo>
                    <a:pt x="1317" y="26328"/>
                  </a:lnTo>
                  <a:lnTo>
                    <a:pt x="1383" y="26235"/>
                  </a:lnTo>
                  <a:lnTo>
                    <a:pt x="1449" y="26143"/>
                  </a:lnTo>
                  <a:lnTo>
                    <a:pt x="1528" y="26051"/>
                  </a:lnTo>
                  <a:lnTo>
                    <a:pt x="1620" y="25972"/>
                  </a:lnTo>
                  <a:lnTo>
                    <a:pt x="1712" y="25906"/>
                  </a:lnTo>
                  <a:lnTo>
                    <a:pt x="1804" y="25854"/>
                  </a:lnTo>
                  <a:lnTo>
                    <a:pt x="1910" y="25801"/>
                  </a:lnTo>
                  <a:lnTo>
                    <a:pt x="2015" y="25761"/>
                  </a:lnTo>
                  <a:lnTo>
                    <a:pt x="2133" y="25722"/>
                  </a:lnTo>
                  <a:lnTo>
                    <a:pt x="2252" y="25709"/>
                  </a:lnTo>
                  <a:close/>
                  <a:moveTo>
                    <a:pt x="1725" y="1"/>
                  </a:moveTo>
                  <a:lnTo>
                    <a:pt x="1725" y="24616"/>
                  </a:lnTo>
                  <a:lnTo>
                    <a:pt x="1541" y="24669"/>
                  </a:lnTo>
                  <a:lnTo>
                    <a:pt x="1357" y="24748"/>
                  </a:lnTo>
                  <a:lnTo>
                    <a:pt x="1186" y="24840"/>
                  </a:lnTo>
                  <a:lnTo>
                    <a:pt x="1028" y="24945"/>
                  </a:lnTo>
                  <a:lnTo>
                    <a:pt x="883" y="25051"/>
                  </a:lnTo>
                  <a:lnTo>
                    <a:pt x="738" y="25182"/>
                  </a:lnTo>
                  <a:lnTo>
                    <a:pt x="606" y="25314"/>
                  </a:lnTo>
                  <a:lnTo>
                    <a:pt x="488" y="25459"/>
                  </a:lnTo>
                  <a:lnTo>
                    <a:pt x="383" y="25617"/>
                  </a:lnTo>
                  <a:lnTo>
                    <a:pt x="277" y="25775"/>
                  </a:lnTo>
                  <a:lnTo>
                    <a:pt x="198" y="25946"/>
                  </a:lnTo>
                  <a:lnTo>
                    <a:pt x="133" y="26130"/>
                  </a:lnTo>
                  <a:lnTo>
                    <a:pt x="67" y="26314"/>
                  </a:lnTo>
                  <a:lnTo>
                    <a:pt x="27" y="26499"/>
                  </a:lnTo>
                  <a:lnTo>
                    <a:pt x="1" y="26696"/>
                  </a:lnTo>
                  <a:lnTo>
                    <a:pt x="1" y="26907"/>
                  </a:lnTo>
                  <a:lnTo>
                    <a:pt x="14" y="27144"/>
                  </a:lnTo>
                  <a:lnTo>
                    <a:pt x="40" y="27381"/>
                  </a:lnTo>
                  <a:lnTo>
                    <a:pt x="106" y="27604"/>
                  </a:lnTo>
                  <a:lnTo>
                    <a:pt x="185" y="27828"/>
                  </a:lnTo>
                  <a:lnTo>
                    <a:pt x="291" y="28039"/>
                  </a:lnTo>
                  <a:lnTo>
                    <a:pt x="409" y="28223"/>
                  </a:lnTo>
                  <a:lnTo>
                    <a:pt x="541" y="28407"/>
                  </a:lnTo>
                  <a:lnTo>
                    <a:pt x="699" y="28578"/>
                  </a:lnTo>
                  <a:lnTo>
                    <a:pt x="870" y="28736"/>
                  </a:lnTo>
                  <a:lnTo>
                    <a:pt x="1041" y="28868"/>
                  </a:lnTo>
                  <a:lnTo>
                    <a:pt x="1238" y="28987"/>
                  </a:lnTo>
                  <a:lnTo>
                    <a:pt x="1449" y="29092"/>
                  </a:lnTo>
                  <a:lnTo>
                    <a:pt x="1673" y="29171"/>
                  </a:lnTo>
                  <a:lnTo>
                    <a:pt x="1896" y="29237"/>
                  </a:lnTo>
                  <a:lnTo>
                    <a:pt x="2133" y="29263"/>
                  </a:lnTo>
                  <a:lnTo>
                    <a:pt x="2370" y="29276"/>
                  </a:lnTo>
                  <a:lnTo>
                    <a:pt x="2620" y="29263"/>
                  </a:lnTo>
                  <a:lnTo>
                    <a:pt x="2857" y="29237"/>
                  </a:lnTo>
                  <a:lnTo>
                    <a:pt x="3081" y="29171"/>
                  </a:lnTo>
                  <a:lnTo>
                    <a:pt x="3305" y="29092"/>
                  </a:lnTo>
                  <a:lnTo>
                    <a:pt x="3502" y="28987"/>
                  </a:lnTo>
                  <a:lnTo>
                    <a:pt x="3700" y="28868"/>
                  </a:lnTo>
                  <a:lnTo>
                    <a:pt x="3884" y="28736"/>
                  </a:lnTo>
                  <a:lnTo>
                    <a:pt x="4055" y="28578"/>
                  </a:lnTo>
                  <a:lnTo>
                    <a:pt x="4213" y="28407"/>
                  </a:lnTo>
                  <a:lnTo>
                    <a:pt x="4345" y="28223"/>
                  </a:lnTo>
                  <a:lnTo>
                    <a:pt x="4463" y="28039"/>
                  </a:lnTo>
                  <a:lnTo>
                    <a:pt x="4569" y="27828"/>
                  </a:lnTo>
                  <a:lnTo>
                    <a:pt x="4648" y="27604"/>
                  </a:lnTo>
                  <a:lnTo>
                    <a:pt x="4700" y="27381"/>
                  </a:lnTo>
                  <a:lnTo>
                    <a:pt x="4740" y="27144"/>
                  </a:lnTo>
                  <a:lnTo>
                    <a:pt x="4753" y="26907"/>
                  </a:lnTo>
                  <a:lnTo>
                    <a:pt x="4740" y="26696"/>
                  </a:lnTo>
                  <a:lnTo>
                    <a:pt x="4713" y="26485"/>
                  </a:lnTo>
                  <a:lnTo>
                    <a:pt x="4674" y="26288"/>
                  </a:lnTo>
                  <a:lnTo>
                    <a:pt x="4608" y="26091"/>
                  </a:lnTo>
                  <a:lnTo>
                    <a:pt x="4542" y="25906"/>
                  </a:lnTo>
                  <a:lnTo>
                    <a:pt x="4450" y="25735"/>
                  </a:lnTo>
                  <a:lnTo>
                    <a:pt x="4345" y="25564"/>
                  </a:lnTo>
                  <a:lnTo>
                    <a:pt x="4226" y="25406"/>
                  </a:lnTo>
                  <a:lnTo>
                    <a:pt x="4095" y="25261"/>
                  </a:lnTo>
                  <a:lnTo>
                    <a:pt x="3950" y="25116"/>
                  </a:lnTo>
                  <a:lnTo>
                    <a:pt x="3805" y="24998"/>
                  </a:lnTo>
                  <a:lnTo>
                    <a:pt x="3634" y="24880"/>
                  </a:lnTo>
                  <a:lnTo>
                    <a:pt x="3463" y="24787"/>
                  </a:lnTo>
                  <a:lnTo>
                    <a:pt x="3292" y="24708"/>
                  </a:lnTo>
                  <a:lnTo>
                    <a:pt x="3094" y="24629"/>
                  </a:lnTo>
                  <a:lnTo>
                    <a:pt x="2897" y="24577"/>
                  </a:lnTo>
                  <a:lnTo>
                    <a:pt x="2897" y="1172"/>
                  </a:lnTo>
                  <a:lnTo>
                    <a:pt x="14889" y="1172"/>
                  </a:lnTo>
                  <a:lnTo>
                    <a:pt x="1488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825;p24">
              <a:extLst>
                <a:ext uri="{FF2B5EF4-FFF2-40B4-BE49-F238E27FC236}">
                  <a16:creationId xmlns:a16="http://schemas.microsoft.com/office/drawing/2014/main" id="{62958141-778A-8526-7FF0-F3A9435A065B}"/>
                </a:ext>
              </a:extLst>
            </p:cNvPr>
            <p:cNvSpPr/>
            <p:nvPr/>
          </p:nvSpPr>
          <p:spPr>
            <a:xfrm>
              <a:off x="3884350" y="1915475"/>
              <a:ext cx="571000" cy="841175"/>
            </a:xfrm>
            <a:custGeom>
              <a:avLst/>
              <a:gdLst/>
              <a:ahLst/>
              <a:cxnLst/>
              <a:rect l="l" t="t" r="r" b="b"/>
              <a:pathLst>
                <a:path w="22840" h="33647" extrusionOk="0">
                  <a:moveTo>
                    <a:pt x="2502" y="30079"/>
                  </a:moveTo>
                  <a:lnTo>
                    <a:pt x="2620" y="30092"/>
                  </a:lnTo>
                  <a:lnTo>
                    <a:pt x="2739" y="30132"/>
                  </a:lnTo>
                  <a:lnTo>
                    <a:pt x="2844" y="30171"/>
                  </a:lnTo>
                  <a:lnTo>
                    <a:pt x="2950" y="30224"/>
                  </a:lnTo>
                  <a:lnTo>
                    <a:pt x="3055" y="30277"/>
                  </a:lnTo>
                  <a:lnTo>
                    <a:pt x="3147" y="30342"/>
                  </a:lnTo>
                  <a:lnTo>
                    <a:pt x="3226" y="30421"/>
                  </a:lnTo>
                  <a:lnTo>
                    <a:pt x="3305" y="30513"/>
                  </a:lnTo>
                  <a:lnTo>
                    <a:pt x="3371" y="30606"/>
                  </a:lnTo>
                  <a:lnTo>
                    <a:pt x="3437" y="30698"/>
                  </a:lnTo>
                  <a:lnTo>
                    <a:pt x="3489" y="30803"/>
                  </a:lnTo>
                  <a:lnTo>
                    <a:pt x="3529" y="30908"/>
                  </a:lnTo>
                  <a:lnTo>
                    <a:pt x="3555" y="31027"/>
                  </a:lnTo>
                  <a:lnTo>
                    <a:pt x="3568" y="31145"/>
                  </a:lnTo>
                  <a:lnTo>
                    <a:pt x="3581" y="31264"/>
                  </a:lnTo>
                  <a:lnTo>
                    <a:pt x="3568" y="31395"/>
                  </a:lnTo>
                  <a:lnTo>
                    <a:pt x="3555" y="31514"/>
                  </a:lnTo>
                  <a:lnTo>
                    <a:pt x="3529" y="31632"/>
                  </a:lnTo>
                  <a:lnTo>
                    <a:pt x="3489" y="31738"/>
                  </a:lnTo>
                  <a:lnTo>
                    <a:pt x="3437" y="31843"/>
                  </a:lnTo>
                  <a:lnTo>
                    <a:pt x="3371" y="31935"/>
                  </a:lnTo>
                  <a:lnTo>
                    <a:pt x="3305" y="32027"/>
                  </a:lnTo>
                  <a:lnTo>
                    <a:pt x="3226" y="32119"/>
                  </a:lnTo>
                  <a:lnTo>
                    <a:pt x="3147" y="32198"/>
                  </a:lnTo>
                  <a:lnTo>
                    <a:pt x="3055" y="32264"/>
                  </a:lnTo>
                  <a:lnTo>
                    <a:pt x="2950" y="32317"/>
                  </a:lnTo>
                  <a:lnTo>
                    <a:pt x="2844" y="32370"/>
                  </a:lnTo>
                  <a:lnTo>
                    <a:pt x="2739" y="32409"/>
                  </a:lnTo>
                  <a:lnTo>
                    <a:pt x="2620" y="32449"/>
                  </a:lnTo>
                  <a:lnTo>
                    <a:pt x="2502" y="32462"/>
                  </a:lnTo>
                  <a:lnTo>
                    <a:pt x="2265" y="32462"/>
                  </a:lnTo>
                  <a:lnTo>
                    <a:pt x="2147" y="32449"/>
                  </a:lnTo>
                  <a:lnTo>
                    <a:pt x="2028" y="32409"/>
                  </a:lnTo>
                  <a:lnTo>
                    <a:pt x="1923" y="32370"/>
                  </a:lnTo>
                  <a:lnTo>
                    <a:pt x="1818" y="32317"/>
                  </a:lnTo>
                  <a:lnTo>
                    <a:pt x="1712" y="32264"/>
                  </a:lnTo>
                  <a:lnTo>
                    <a:pt x="1620" y="32198"/>
                  </a:lnTo>
                  <a:lnTo>
                    <a:pt x="1541" y="32119"/>
                  </a:lnTo>
                  <a:lnTo>
                    <a:pt x="1462" y="32027"/>
                  </a:lnTo>
                  <a:lnTo>
                    <a:pt x="1396" y="31935"/>
                  </a:lnTo>
                  <a:lnTo>
                    <a:pt x="1330" y="31843"/>
                  </a:lnTo>
                  <a:lnTo>
                    <a:pt x="1278" y="31738"/>
                  </a:lnTo>
                  <a:lnTo>
                    <a:pt x="1238" y="31632"/>
                  </a:lnTo>
                  <a:lnTo>
                    <a:pt x="1212" y="31514"/>
                  </a:lnTo>
                  <a:lnTo>
                    <a:pt x="1186" y="31395"/>
                  </a:lnTo>
                  <a:lnTo>
                    <a:pt x="1186" y="31264"/>
                  </a:lnTo>
                  <a:lnTo>
                    <a:pt x="1186" y="31145"/>
                  </a:lnTo>
                  <a:lnTo>
                    <a:pt x="1212" y="31027"/>
                  </a:lnTo>
                  <a:lnTo>
                    <a:pt x="1238" y="30908"/>
                  </a:lnTo>
                  <a:lnTo>
                    <a:pt x="1278" y="30803"/>
                  </a:lnTo>
                  <a:lnTo>
                    <a:pt x="1330" y="30698"/>
                  </a:lnTo>
                  <a:lnTo>
                    <a:pt x="1396" y="30606"/>
                  </a:lnTo>
                  <a:lnTo>
                    <a:pt x="1462" y="30513"/>
                  </a:lnTo>
                  <a:lnTo>
                    <a:pt x="1541" y="30421"/>
                  </a:lnTo>
                  <a:lnTo>
                    <a:pt x="1620" y="30342"/>
                  </a:lnTo>
                  <a:lnTo>
                    <a:pt x="1712" y="30277"/>
                  </a:lnTo>
                  <a:lnTo>
                    <a:pt x="1818" y="30224"/>
                  </a:lnTo>
                  <a:lnTo>
                    <a:pt x="1923" y="30171"/>
                  </a:lnTo>
                  <a:lnTo>
                    <a:pt x="2028" y="30132"/>
                  </a:lnTo>
                  <a:lnTo>
                    <a:pt x="2147" y="30092"/>
                  </a:lnTo>
                  <a:lnTo>
                    <a:pt x="2265" y="30079"/>
                  </a:lnTo>
                  <a:close/>
                  <a:moveTo>
                    <a:pt x="17021" y="0"/>
                  </a:moveTo>
                  <a:lnTo>
                    <a:pt x="17021" y="30685"/>
                  </a:lnTo>
                  <a:lnTo>
                    <a:pt x="4687" y="30685"/>
                  </a:lnTo>
                  <a:lnTo>
                    <a:pt x="4635" y="30487"/>
                  </a:lnTo>
                  <a:lnTo>
                    <a:pt x="4556" y="30303"/>
                  </a:lnTo>
                  <a:lnTo>
                    <a:pt x="4477" y="30132"/>
                  </a:lnTo>
                  <a:lnTo>
                    <a:pt x="4371" y="29961"/>
                  </a:lnTo>
                  <a:lnTo>
                    <a:pt x="4266" y="29816"/>
                  </a:lnTo>
                  <a:lnTo>
                    <a:pt x="4134" y="29658"/>
                  </a:lnTo>
                  <a:lnTo>
                    <a:pt x="4003" y="29526"/>
                  </a:lnTo>
                  <a:lnTo>
                    <a:pt x="3858" y="29395"/>
                  </a:lnTo>
                  <a:lnTo>
                    <a:pt x="3700" y="29289"/>
                  </a:lnTo>
                  <a:lnTo>
                    <a:pt x="3529" y="29184"/>
                  </a:lnTo>
                  <a:lnTo>
                    <a:pt x="3358" y="29105"/>
                  </a:lnTo>
                  <a:lnTo>
                    <a:pt x="3173" y="29026"/>
                  </a:lnTo>
                  <a:lnTo>
                    <a:pt x="2989" y="28973"/>
                  </a:lnTo>
                  <a:lnTo>
                    <a:pt x="2792" y="28921"/>
                  </a:lnTo>
                  <a:lnTo>
                    <a:pt x="2594" y="28894"/>
                  </a:lnTo>
                  <a:lnTo>
                    <a:pt x="2384" y="28894"/>
                  </a:lnTo>
                  <a:lnTo>
                    <a:pt x="2147" y="28908"/>
                  </a:lnTo>
                  <a:lnTo>
                    <a:pt x="1910" y="28934"/>
                  </a:lnTo>
                  <a:lnTo>
                    <a:pt x="1673" y="29000"/>
                  </a:lnTo>
                  <a:lnTo>
                    <a:pt x="1462" y="29079"/>
                  </a:lnTo>
                  <a:lnTo>
                    <a:pt x="1251" y="29184"/>
                  </a:lnTo>
                  <a:lnTo>
                    <a:pt x="1054" y="29302"/>
                  </a:lnTo>
                  <a:lnTo>
                    <a:pt x="870" y="29434"/>
                  </a:lnTo>
                  <a:lnTo>
                    <a:pt x="699" y="29592"/>
                  </a:lnTo>
                  <a:lnTo>
                    <a:pt x="554" y="29763"/>
                  </a:lnTo>
                  <a:lnTo>
                    <a:pt x="409" y="29947"/>
                  </a:lnTo>
                  <a:lnTo>
                    <a:pt x="291" y="30132"/>
                  </a:lnTo>
                  <a:lnTo>
                    <a:pt x="185" y="30342"/>
                  </a:lnTo>
                  <a:lnTo>
                    <a:pt x="106" y="30566"/>
                  </a:lnTo>
                  <a:lnTo>
                    <a:pt x="54" y="30790"/>
                  </a:lnTo>
                  <a:lnTo>
                    <a:pt x="14" y="31027"/>
                  </a:lnTo>
                  <a:lnTo>
                    <a:pt x="1" y="31264"/>
                  </a:lnTo>
                  <a:lnTo>
                    <a:pt x="14" y="31514"/>
                  </a:lnTo>
                  <a:lnTo>
                    <a:pt x="54" y="31751"/>
                  </a:lnTo>
                  <a:lnTo>
                    <a:pt x="106" y="31975"/>
                  </a:lnTo>
                  <a:lnTo>
                    <a:pt x="185" y="32198"/>
                  </a:lnTo>
                  <a:lnTo>
                    <a:pt x="291" y="32409"/>
                  </a:lnTo>
                  <a:lnTo>
                    <a:pt x="409" y="32593"/>
                  </a:lnTo>
                  <a:lnTo>
                    <a:pt x="554" y="32778"/>
                  </a:lnTo>
                  <a:lnTo>
                    <a:pt x="699" y="32949"/>
                  </a:lnTo>
                  <a:lnTo>
                    <a:pt x="870" y="33107"/>
                  </a:lnTo>
                  <a:lnTo>
                    <a:pt x="1054" y="33238"/>
                  </a:lnTo>
                  <a:lnTo>
                    <a:pt x="1251" y="33357"/>
                  </a:lnTo>
                  <a:lnTo>
                    <a:pt x="1462" y="33462"/>
                  </a:lnTo>
                  <a:lnTo>
                    <a:pt x="1673" y="33541"/>
                  </a:lnTo>
                  <a:lnTo>
                    <a:pt x="1910" y="33607"/>
                  </a:lnTo>
                  <a:lnTo>
                    <a:pt x="2147" y="33633"/>
                  </a:lnTo>
                  <a:lnTo>
                    <a:pt x="2384" y="33646"/>
                  </a:lnTo>
                  <a:lnTo>
                    <a:pt x="2594" y="33646"/>
                  </a:lnTo>
                  <a:lnTo>
                    <a:pt x="2792" y="33620"/>
                  </a:lnTo>
                  <a:lnTo>
                    <a:pt x="2989" y="33567"/>
                  </a:lnTo>
                  <a:lnTo>
                    <a:pt x="3173" y="33515"/>
                  </a:lnTo>
                  <a:lnTo>
                    <a:pt x="3358" y="33436"/>
                  </a:lnTo>
                  <a:lnTo>
                    <a:pt x="3529" y="33357"/>
                  </a:lnTo>
                  <a:lnTo>
                    <a:pt x="3700" y="33251"/>
                  </a:lnTo>
                  <a:lnTo>
                    <a:pt x="3858" y="33146"/>
                  </a:lnTo>
                  <a:lnTo>
                    <a:pt x="4003" y="33015"/>
                  </a:lnTo>
                  <a:lnTo>
                    <a:pt x="4134" y="32883"/>
                  </a:lnTo>
                  <a:lnTo>
                    <a:pt x="4266" y="32725"/>
                  </a:lnTo>
                  <a:lnTo>
                    <a:pt x="4371" y="32580"/>
                  </a:lnTo>
                  <a:lnTo>
                    <a:pt x="4477" y="32409"/>
                  </a:lnTo>
                  <a:lnTo>
                    <a:pt x="4556" y="32238"/>
                  </a:lnTo>
                  <a:lnTo>
                    <a:pt x="4635" y="32054"/>
                  </a:lnTo>
                  <a:lnTo>
                    <a:pt x="4687" y="31856"/>
                  </a:lnTo>
                  <a:lnTo>
                    <a:pt x="18206" y="31856"/>
                  </a:lnTo>
                  <a:lnTo>
                    <a:pt x="18206" y="1185"/>
                  </a:lnTo>
                  <a:lnTo>
                    <a:pt x="22840" y="1185"/>
                  </a:lnTo>
                  <a:lnTo>
                    <a:pt x="2284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826;p24">
              <a:extLst>
                <a:ext uri="{FF2B5EF4-FFF2-40B4-BE49-F238E27FC236}">
                  <a16:creationId xmlns:a16="http://schemas.microsoft.com/office/drawing/2014/main" id="{76AA1294-3EBC-C2B8-8BA2-8AB1E9836C9C}"/>
                </a:ext>
              </a:extLst>
            </p:cNvPr>
            <p:cNvSpPr/>
            <p:nvPr/>
          </p:nvSpPr>
          <p:spPr>
            <a:xfrm>
              <a:off x="3839600" y="2840875"/>
              <a:ext cx="999800" cy="265925"/>
            </a:xfrm>
            <a:custGeom>
              <a:avLst/>
              <a:gdLst/>
              <a:ahLst/>
              <a:cxnLst/>
              <a:rect l="l" t="t" r="r" b="b"/>
              <a:pathLst>
                <a:path w="39992" h="10637" extrusionOk="0">
                  <a:moveTo>
                    <a:pt x="2502" y="7056"/>
                  </a:moveTo>
                  <a:lnTo>
                    <a:pt x="2620" y="7082"/>
                  </a:lnTo>
                  <a:lnTo>
                    <a:pt x="2739" y="7109"/>
                  </a:lnTo>
                  <a:lnTo>
                    <a:pt x="2857" y="7148"/>
                  </a:lnTo>
                  <a:lnTo>
                    <a:pt x="2949" y="7201"/>
                  </a:lnTo>
                  <a:lnTo>
                    <a:pt x="3055" y="7267"/>
                  </a:lnTo>
                  <a:lnTo>
                    <a:pt x="3147" y="7332"/>
                  </a:lnTo>
                  <a:lnTo>
                    <a:pt x="3226" y="7411"/>
                  </a:lnTo>
                  <a:lnTo>
                    <a:pt x="3305" y="7490"/>
                  </a:lnTo>
                  <a:lnTo>
                    <a:pt x="3384" y="7582"/>
                  </a:lnTo>
                  <a:lnTo>
                    <a:pt x="3436" y="7688"/>
                  </a:lnTo>
                  <a:lnTo>
                    <a:pt x="3489" y="7793"/>
                  </a:lnTo>
                  <a:lnTo>
                    <a:pt x="3529" y="7898"/>
                  </a:lnTo>
                  <a:lnTo>
                    <a:pt x="3555" y="8017"/>
                  </a:lnTo>
                  <a:lnTo>
                    <a:pt x="3581" y="8135"/>
                  </a:lnTo>
                  <a:lnTo>
                    <a:pt x="3581" y="8254"/>
                  </a:lnTo>
                  <a:lnTo>
                    <a:pt x="3581" y="8372"/>
                  </a:lnTo>
                  <a:lnTo>
                    <a:pt x="3555" y="8491"/>
                  </a:lnTo>
                  <a:lnTo>
                    <a:pt x="3529" y="8609"/>
                  </a:lnTo>
                  <a:lnTo>
                    <a:pt x="3489" y="8714"/>
                  </a:lnTo>
                  <a:lnTo>
                    <a:pt x="3436" y="8820"/>
                  </a:lnTo>
                  <a:lnTo>
                    <a:pt x="3384" y="8925"/>
                  </a:lnTo>
                  <a:lnTo>
                    <a:pt x="3305" y="9017"/>
                  </a:lnTo>
                  <a:lnTo>
                    <a:pt x="3226" y="9096"/>
                  </a:lnTo>
                  <a:lnTo>
                    <a:pt x="3147" y="9175"/>
                  </a:lnTo>
                  <a:lnTo>
                    <a:pt x="3055" y="9241"/>
                  </a:lnTo>
                  <a:lnTo>
                    <a:pt x="2949" y="9307"/>
                  </a:lnTo>
                  <a:lnTo>
                    <a:pt x="2857" y="9360"/>
                  </a:lnTo>
                  <a:lnTo>
                    <a:pt x="2739" y="9399"/>
                  </a:lnTo>
                  <a:lnTo>
                    <a:pt x="2620" y="9425"/>
                  </a:lnTo>
                  <a:lnTo>
                    <a:pt x="2502" y="9438"/>
                  </a:lnTo>
                  <a:lnTo>
                    <a:pt x="2383" y="9452"/>
                  </a:lnTo>
                  <a:lnTo>
                    <a:pt x="2265" y="9438"/>
                  </a:lnTo>
                  <a:lnTo>
                    <a:pt x="2146" y="9425"/>
                  </a:lnTo>
                  <a:lnTo>
                    <a:pt x="2028" y="9399"/>
                  </a:lnTo>
                  <a:lnTo>
                    <a:pt x="1923" y="9360"/>
                  </a:lnTo>
                  <a:lnTo>
                    <a:pt x="1817" y="9307"/>
                  </a:lnTo>
                  <a:lnTo>
                    <a:pt x="1712" y="9241"/>
                  </a:lnTo>
                  <a:lnTo>
                    <a:pt x="1620" y="9175"/>
                  </a:lnTo>
                  <a:lnTo>
                    <a:pt x="1541" y="9096"/>
                  </a:lnTo>
                  <a:lnTo>
                    <a:pt x="1462" y="9017"/>
                  </a:lnTo>
                  <a:lnTo>
                    <a:pt x="1396" y="8925"/>
                  </a:lnTo>
                  <a:lnTo>
                    <a:pt x="1330" y="8820"/>
                  </a:lnTo>
                  <a:lnTo>
                    <a:pt x="1278" y="8714"/>
                  </a:lnTo>
                  <a:lnTo>
                    <a:pt x="1238" y="8609"/>
                  </a:lnTo>
                  <a:lnTo>
                    <a:pt x="1212" y="8491"/>
                  </a:lnTo>
                  <a:lnTo>
                    <a:pt x="1199" y="8372"/>
                  </a:lnTo>
                  <a:lnTo>
                    <a:pt x="1185" y="8254"/>
                  </a:lnTo>
                  <a:lnTo>
                    <a:pt x="1199" y="8135"/>
                  </a:lnTo>
                  <a:lnTo>
                    <a:pt x="1212" y="8017"/>
                  </a:lnTo>
                  <a:lnTo>
                    <a:pt x="1238" y="7898"/>
                  </a:lnTo>
                  <a:lnTo>
                    <a:pt x="1278" y="7793"/>
                  </a:lnTo>
                  <a:lnTo>
                    <a:pt x="1330" y="7688"/>
                  </a:lnTo>
                  <a:lnTo>
                    <a:pt x="1396" y="7582"/>
                  </a:lnTo>
                  <a:lnTo>
                    <a:pt x="1462" y="7490"/>
                  </a:lnTo>
                  <a:lnTo>
                    <a:pt x="1541" y="7411"/>
                  </a:lnTo>
                  <a:lnTo>
                    <a:pt x="1620" y="7332"/>
                  </a:lnTo>
                  <a:lnTo>
                    <a:pt x="1712" y="7267"/>
                  </a:lnTo>
                  <a:lnTo>
                    <a:pt x="1817" y="7201"/>
                  </a:lnTo>
                  <a:lnTo>
                    <a:pt x="1923" y="7148"/>
                  </a:lnTo>
                  <a:lnTo>
                    <a:pt x="2028" y="7109"/>
                  </a:lnTo>
                  <a:lnTo>
                    <a:pt x="2146" y="7082"/>
                  </a:lnTo>
                  <a:lnTo>
                    <a:pt x="2265" y="7056"/>
                  </a:lnTo>
                  <a:close/>
                  <a:moveTo>
                    <a:pt x="13849" y="0"/>
                  </a:moveTo>
                  <a:lnTo>
                    <a:pt x="4213" y="6727"/>
                  </a:lnTo>
                  <a:lnTo>
                    <a:pt x="4042" y="6543"/>
                  </a:lnTo>
                  <a:lnTo>
                    <a:pt x="3844" y="6371"/>
                  </a:lnTo>
                  <a:lnTo>
                    <a:pt x="3634" y="6227"/>
                  </a:lnTo>
                  <a:lnTo>
                    <a:pt x="3410" y="6108"/>
                  </a:lnTo>
                  <a:lnTo>
                    <a:pt x="3173" y="6003"/>
                  </a:lnTo>
                  <a:lnTo>
                    <a:pt x="2923" y="5937"/>
                  </a:lnTo>
                  <a:lnTo>
                    <a:pt x="2660" y="5884"/>
                  </a:lnTo>
                  <a:lnTo>
                    <a:pt x="2383" y="5871"/>
                  </a:lnTo>
                  <a:lnTo>
                    <a:pt x="2146" y="5884"/>
                  </a:lnTo>
                  <a:lnTo>
                    <a:pt x="1909" y="5924"/>
                  </a:lnTo>
                  <a:lnTo>
                    <a:pt x="1672" y="5976"/>
                  </a:lnTo>
                  <a:lnTo>
                    <a:pt x="1462" y="6055"/>
                  </a:lnTo>
                  <a:lnTo>
                    <a:pt x="1251" y="6161"/>
                  </a:lnTo>
                  <a:lnTo>
                    <a:pt x="1054" y="6279"/>
                  </a:lnTo>
                  <a:lnTo>
                    <a:pt x="870" y="6424"/>
                  </a:lnTo>
                  <a:lnTo>
                    <a:pt x="698" y="6569"/>
                  </a:lnTo>
                  <a:lnTo>
                    <a:pt x="554" y="6740"/>
                  </a:lnTo>
                  <a:lnTo>
                    <a:pt x="409" y="6924"/>
                  </a:lnTo>
                  <a:lnTo>
                    <a:pt x="290" y="7122"/>
                  </a:lnTo>
                  <a:lnTo>
                    <a:pt x="198" y="7332"/>
                  </a:lnTo>
                  <a:lnTo>
                    <a:pt x="119" y="7543"/>
                  </a:lnTo>
                  <a:lnTo>
                    <a:pt x="53" y="7780"/>
                  </a:lnTo>
                  <a:lnTo>
                    <a:pt x="14" y="8017"/>
                  </a:lnTo>
                  <a:lnTo>
                    <a:pt x="1" y="8254"/>
                  </a:lnTo>
                  <a:lnTo>
                    <a:pt x="14" y="8491"/>
                  </a:lnTo>
                  <a:lnTo>
                    <a:pt x="53" y="8728"/>
                  </a:lnTo>
                  <a:lnTo>
                    <a:pt x="119" y="8965"/>
                  </a:lnTo>
                  <a:lnTo>
                    <a:pt x="198" y="9175"/>
                  </a:lnTo>
                  <a:lnTo>
                    <a:pt x="290" y="9386"/>
                  </a:lnTo>
                  <a:lnTo>
                    <a:pt x="409" y="9583"/>
                  </a:lnTo>
                  <a:lnTo>
                    <a:pt x="554" y="9768"/>
                  </a:lnTo>
                  <a:lnTo>
                    <a:pt x="698" y="9939"/>
                  </a:lnTo>
                  <a:lnTo>
                    <a:pt x="870" y="10083"/>
                  </a:lnTo>
                  <a:lnTo>
                    <a:pt x="1054" y="10228"/>
                  </a:lnTo>
                  <a:lnTo>
                    <a:pt x="1251" y="10347"/>
                  </a:lnTo>
                  <a:lnTo>
                    <a:pt x="1462" y="10439"/>
                  </a:lnTo>
                  <a:lnTo>
                    <a:pt x="1672" y="10531"/>
                  </a:lnTo>
                  <a:lnTo>
                    <a:pt x="1909" y="10584"/>
                  </a:lnTo>
                  <a:lnTo>
                    <a:pt x="2146" y="10623"/>
                  </a:lnTo>
                  <a:lnTo>
                    <a:pt x="2383" y="10636"/>
                  </a:lnTo>
                  <a:lnTo>
                    <a:pt x="2633" y="10623"/>
                  </a:lnTo>
                  <a:lnTo>
                    <a:pt x="2870" y="10584"/>
                  </a:lnTo>
                  <a:lnTo>
                    <a:pt x="3094" y="10531"/>
                  </a:lnTo>
                  <a:lnTo>
                    <a:pt x="3305" y="10439"/>
                  </a:lnTo>
                  <a:lnTo>
                    <a:pt x="3515" y="10347"/>
                  </a:lnTo>
                  <a:lnTo>
                    <a:pt x="3713" y="10228"/>
                  </a:lnTo>
                  <a:lnTo>
                    <a:pt x="3897" y="10083"/>
                  </a:lnTo>
                  <a:lnTo>
                    <a:pt x="4068" y="9939"/>
                  </a:lnTo>
                  <a:lnTo>
                    <a:pt x="4226" y="9768"/>
                  </a:lnTo>
                  <a:lnTo>
                    <a:pt x="4358" y="9583"/>
                  </a:lnTo>
                  <a:lnTo>
                    <a:pt x="4476" y="9386"/>
                  </a:lnTo>
                  <a:lnTo>
                    <a:pt x="4582" y="9175"/>
                  </a:lnTo>
                  <a:lnTo>
                    <a:pt x="4661" y="8965"/>
                  </a:lnTo>
                  <a:lnTo>
                    <a:pt x="4713" y="8728"/>
                  </a:lnTo>
                  <a:lnTo>
                    <a:pt x="4753" y="8491"/>
                  </a:lnTo>
                  <a:lnTo>
                    <a:pt x="4766" y="8254"/>
                  </a:lnTo>
                  <a:lnTo>
                    <a:pt x="4753" y="8030"/>
                  </a:lnTo>
                  <a:lnTo>
                    <a:pt x="4726" y="7819"/>
                  </a:lnTo>
                  <a:lnTo>
                    <a:pt x="14230" y="1185"/>
                  </a:lnTo>
                  <a:lnTo>
                    <a:pt x="39991" y="1185"/>
                  </a:lnTo>
                  <a:lnTo>
                    <a:pt x="39991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827;p24">
              <a:extLst>
                <a:ext uri="{FF2B5EF4-FFF2-40B4-BE49-F238E27FC236}">
                  <a16:creationId xmlns:a16="http://schemas.microsoft.com/office/drawing/2014/main" id="{45A7B3B1-7948-FBDC-67DD-A4947893C75B}"/>
                </a:ext>
              </a:extLst>
            </p:cNvPr>
            <p:cNvSpPr/>
            <p:nvPr/>
          </p:nvSpPr>
          <p:spPr>
            <a:xfrm>
              <a:off x="3839600" y="2976450"/>
              <a:ext cx="999800" cy="270200"/>
            </a:xfrm>
            <a:custGeom>
              <a:avLst/>
              <a:gdLst/>
              <a:ahLst/>
              <a:cxnLst/>
              <a:rect l="l" t="t" r="r" b="b"/>
              <a:pathLst>
                <a:path w="39992" h="10808" extrusionOk="0">
                  <a:moveTo>
                    <a:pt x="2383" y="7227"/>
                  </a:moveTo>
                  <a:lnTo>
                    <a:pt x="2502" y="7241"/>
                  </a:lnTo>
                  <a:lnTo>
                    <a:pt x="2620" y="7254"/>
                  </a:lnTo>
                  <a:lnTo>
                    <a:pt x="2739" y="7280"/>
                  </a:lnTo>
                  <a:lnTo>
                    <a:pt x="2857" y="7320"/>
                  </a:lnTo>
                  <a:lnTo>
                    <a:pt x="2949" y="7372"/>
                  </a:lnTo>
                  <a:lnTo>
                    <a:pt x="3055" y="7438"/>
                  </a:lnTo>
                  <a:lnTo>
                    <a:pt x="3147" y="7504"/>
                  </a:lnTo>
                  <a:lnTo>
                    <a:pt x="3226" y="7583"/>
                  </a:lnTo>
                  <a:lnTo>
                    <a:pt x="3305" y="7662"/>
                  </a:lnTo>
                  <a:lnTo>
                    <a:pt x="3384" y="7754"/>
                  </a:lnTo>
                  <a:lnTo>
                    <a:pt x="3436" y="7859"/>
                  </a:lnTo>
                  <a:lnTo>
                    <a:pt x="3489" y="7965"/>
                  </a:lnTo>
                  <a:lnTo>
                    <a:pt x="3529" y="8070"/>
                  </a:lnTo>
                  <a:lnTo>
                    <a:pt x="3555" y="8188"/>
                  </a:lnTo>
                  <a:lnTo>
                    <a:pt x="3581" y="8307"/>
                  </a:lnTo>
                  <a:lnTo>
                    <a:pt x="3581" y="8425"/>
                  </a:lnTo>
                  <a:lnTo>
                    <a:pt x="3581" y="8544"/>
                  </a:lnTo>
                  <a:lnTo>
                    <a:pt x="3555" y="8662"/>
                  </a:lnTo>
                  <a:lnTo>
                    <a:pt x="3529" y="8781"/>
                  </a:lnTo>
                  <a:lnTo>
                    <a:pt x="3489" y="8899"/>
                  </a:lnTo>
                  <a:lnTo>
                    <a:pt x="3436" y="8991"/>
                  </a:lnTo>
                  <a:lnTo>
                    <a:pt x="3384" y="9097"/>
                  </a:lnTo>
                  <a:lnTo>
                    <a:pt x="3305" y="9189"/>
                  </a:lnTo>
                  <a:lnTo>
                    <a:pt x="3226" y="9268"/>
                  </a:lnTo>
                  <a:lnTo>
                    <a:pt x="3147" y="9347"/>
                  </a:lnTo>
                  <a:lnTo>
                    <a:pt x="3055" y="9426"/>
                  </a:lnTo>
                  <a:lnTo>
                    <a:pt x="2949" y="9478"/>
                  </a:lnTo>
                  <a:lnTo>
                    <a:pt x="2857" y="9531"/>
                  </a:lnTo>
                  <a:lnTo>
                    <a:pt x="2739" y="9570"/>
                  </a:lnTo>
                  <a:lnTo>
                    <a:pt x="2620" y="9597"/>
                  </a:lnTo>
                  <a:lnTo>
                    <a:pt x="2502" y="9623"/>
                  </a:lnTo>
                  <a:lnTo>
                    <a:pt x="2265" y="9623"/>
                  </a:lnTo>
                  <a:lnTo>
                    <a:pt x="2146" y="9597"/>
                  </a:lnTo>
                  <a:lnTo>
                    <a:pt x="2028" y="9570"/>
                  </a:lnTo>
                  <a:lnTo>
                    <a:pt x="1923" y="9531"/>
                  </a:lnTo>
                  <a:lnTo>
                    <a:pt x="1817" y="9478"/>
                  </a:lnTo>
                  <a:lnTo>
                    <a:pt x="1712" y="9426"/>
                  </a:lnTo>
                  <a:lnTo>
                    <a:pt x="1620" y="9347"/>
                  </a:lnTo>
                  <a:lnTo>
                    <a:pt x="1541" y="9268"/>
                  </a:lnTo>
                  <a:lnTo>
                    <a:pt x="1462" y="9189"/>
                  </a:lnTo>
                  <a:lnTo>
                    <a:pt x="1396" y="9097"/>
                  </a:lnTo>
                  <a:lnTo>
                    <a:pt x="1330" y="8991"/>
                  </a:lnTo>
                  <a:lnTo>
                    <a:pt x="1278" y="8899"/>
                  </a:lnTo>
                  <a:lnTo>
                    <a:pt x="1238" y="8781"/>
                  </a:lnTo>
                  <a:lnTo>
                    <a:pt x="1212" y="8662"/>
                  </a:lnTo>
                  <a:lnTo>
                    <a:pt x="1199" y="8544"/>
                  </a:lnTo>
                  <a:lnTo>
                    <a:pt x="1185" y="8425"/>
                  </a:lnTo>
                  <a:lnTo>
                    <a:pt x="1199" y="8307"/>
                  </a:lnTo>
                  <a:lnTo>
                    <a:pt x="1212" y="8188"/>
                  </a:lnTo>
                  <a:lnTo>
                    <a:pt x="1238" y="8070"/>
                  </a:lnTo>
                  <a:lnTo>
                    <a:pt x="1278" y="7965"/>
                  </a:lnTo>
                  <a:lnTo>
                    <a:pt x="1330" y="7859"/>
                  </a:lnTo>
                  <a:lnTo>
                    <a:pt x="1396" y="7754"/>
                  </a:lnTo>
                  <a:lnTo>
                    <a:pt x="1462" y="7662"/>
                  </a:lnTo>
                  <a:lnTo>
                    <a:pt x="1541" y="7583"/>
                  </a:lnTo>
                  <a:lnTo>
                    <a:pt x="1620" y="7504"/>
                  </a:lnTo>
                  <a:lnTo>
                    <a:pt x="1712" y="7438"/>
                  </a:lnTo>
                  <a:lnTo>
                    <a:pt x="1817" y="7372"/>
                  </a:lnTo>
                  <a:lnTo>
                    <a:pt x="1923" y="7320"/>
                  </a:lnTo>
                  <a:lnTo>
                    <a:pt x="2028" y="7280"/>
                  </a:lnTo>
                  <a:lnTo>
                    <a:pt x="2146" y="7254"/>
                  </a:lnTo>
                  <a:lnTo>
                    <a:pt x="2265" y="7241"/>
                  </a:lnTo>
                  <a:lnTo>
                    <a:pt x="2383" y="7227"/>
                  </a:lnTo>
                  <a:close/>
                  <a:moveTo>
                    <a:pt x="13849" y="1"/>
                  </a:moveTo>
                  <a:lnTo>
                    <a:pt x="4121" y="6793"/>
                  </a:lnTo>
                  <a:lnTo>
                    <a:pt x="3950" y="6635"/>
                  </a:lnTo>
                  <a:lnTo>
                    <a:pt x="3752" y="6490"/>
                  </a:lnTo>
                  <a:lnTo>
                    <a:pt x="3555" y="6359"/>
                  </a:lnTo>
                  <a:lnTo>
                    <a:pt x="3344" y="6253"/>
                  </a:lnTo>
                  <a:lnTo>
                    <a:pt x="3120" y="6161"/>
                  </a:lnTo>
                  <a:lnTo>
                    <a:pt x="2884" y="6095"/>
                  </a:lnTo>
                  <a:lnTo>
                    <a:pt x="2633" y="6056"/>
                  </a:lnTo>
                  <a:lnTo>
                    <a:pt x="2383" y="6043"/>
                  </a:lnTo>
                  <a:lnTo>
                    <a:pt x="2146" y="6056"/>
                  </a:lnTo>
                  <a:lnTo>
                    <a:pt x="1909" y="6095"/>
                  </a:lnTo>
                  <a:lnTo>
                    <a:pt x="1672" y="6161"/>
                  </a:lnTo>
                  <a:lnTo>
                    <a:pt x="1462" y="6240"/>
                  </a:lnTo>
                  <a:lnTo>
                    <a:pt x="1251" y="6332"/>
                  </a:lnTo>
                  <a:lnTo>
                    <a:pt x="1054" y="6451"/>
                  </a:lnTo>
                  <a:lnTo>
                    <a:pt x="870" y="6596"/>
                  </a:lnTo>
                  <a:lnTo>
                    <a:pt x="698" y="6740"/>
                  </a:lnTo>
                  <a:lnTo>
                    <a:pt x="554" y="6911"/>
                  </a:lnTo>
                  <a:lnTo>
                    <a:pt x="409" y="7096"/>
                  </a:lnTo>
                  <a:lnTo>
                    <a:pt x="290" y="7293"/>
                  </a:lnTo>
                  <a:lnTo>
                    <a:pt x="198" y="7504"/>
                  </a:lnTo>
                  <a:lnTo>
                    <a:pt x="119" y="7714"/>
                  </a:lnTo>
                  <a:lnTo>
                    <a:pt x="53" y="7951"/>
                  </a:lnTo>
                  <a:lnTo>
                    <a:pt x="14" y="8188"/>
                  </a:lnTo>
                  <a:lnTo>
                    <a:pt x="1" y="8425"/>
                  </a:lnTo>
                  <a:lnTo>
                    <a:pt x="14" y="8675"/>
                  </a:lnTo>
                  <a:lnTo>
                    <a:pt x="53" y="8912"/>
                  </a:lnTo>
                  <a:lnTo>
                    <a:pt x="119" y="9136"/>
                  </a:lnTo>
                  <a:lnTo>
                    <a:pt x="198" y="9347"/>
                  </a:lnTo>
                  <a:lnTo>
                    <a:pt x="290" y="9557"/>
                  </a:lnTo>
                  <a:lnTo>
                    <a:pt x="409" y="9755"/>
                  </a:lnTo>
                  <a:lnTo>
                    <a:pt x="554" y="9939"/>
                  </a:lnTo>
                  <a:lnTo>
                    <a:pt x="698" y="10110"/>
                  </a:lnTo>
                  <a:lnTo>
                    <a:pt x="870" y="10268"/>
                  </a:lnTo>
                  <a:lnTo>
                    <a:pt x="1054" y="10400"/>
                  </a:lnTo>
                  <a:lnTo>
                    <a:pt x="1251" y="10518"/>
                  </a:lnTo>
                  <a:lnTo>
                    <a:pt x="1462" y="10624"/>
                  </a:lnTo>
                  <a:lnTo>
                    <a:pt x="1672" y="10703"/>
                  </a:lnTo>
                  <a:lnTo>
                    <a:pt x="1909" y="10755"/>
                  </a:lnTo>
                  <a:lnTo>
                    <a:pt x="2146" y="10795"/>
                  </a:lnTo>
                  <a:lnTo>
                    <a:pt x="2383" y="10808"/>
                  </a:lnTo>
                  <a:lnTo>
                    <a:pt x="2633" y="10795"/>
                  </a:lnTo>
                  <a:lnTo>
                    <a:pt x="2870" y="10755"/>
                  </a:lnTo>
                  <a:lnTo>
                    <a:pt x="3094" y="10703"/>
                  </a:lnTo>
                  <a:lnTo>
                    <a:pt x="3305" y="10624"/>
                  </a:lnTo>
                  <a:lnTo>
                    <a:pt x="3515" y="10518"/>
                  </a:lnTo>
                  <a:lnTo>
                    <a:pt x="3713" y="10400"/>
                  </a:lnTo>
                  <a:lnTo>
                    <a:pt x="3897" y="10268"/>
                  </a:lnTo>
                  <a:lnTo>
                    <a:pt x="4068" y="10110"/>
                  </a:lnTo>
                  <a:lnTo>
                    <a:pt x="4226" y="9939"/>
                  </a:lnTo>
                  <a:lnTo>
                    <a:pt x="4358" y="9755"/>
                  </a:lnTo>
                  <a:lnTo>
                    <a:pt x="4476" y="9557"/>
                  </a:lnTo>
                  <a:lnTo>
                    <a:pt x="4582" y="9347"/>
                  </a:lnTo>
                  <a:lnTo>
                    <a:pt x="4661" y="9136"/>
                  </a:lnTo>
                  <a:lnTo>
                    <a:pt x="4713" y="8912"/>
                  </a:lnTo>
                  <a:lnTo>
                    <a:pt x="4753" y="8675"/>
                  </a:lnTo>
                  <a:lnTo>
                    <a:pt x="4766" y="8425"/>
                  </a:lnTo>
                  <a:lnTo>
                    <a:pt x="4753" y="8280"/>
                  </a:lnTo>
                  <a:lnTo>
                    <a:pt x="4740" y="8123"/>
                  </a:lnTo>
                  <a:lnTo>
                    <a:pt x="4726" y="7978"/>
                  </a:lnTo>
                  <a:lnTo>
                    <a:pt x="4687" y="7833"/>
                  </a:lnTo>
                  <a:lnTo>
                    <a:pt x="14230" y="1172"/>
                  </a:lnTo>
                  <a:lnTo>
                    <a:pt x="39991" y="1172"/>
                  </a:lnTo>
                  <a:lnTo>
                    <a:pt x="3999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828;p24">
              <a:extLst>
                <a:ext uri="{FF2B5EF4-FFF2-40B4-BE49-F238E27FC236}">
                  <a16:creationId xmlns:a16="http://schemas.microsoft.com/office/drawing/2014/main" id="{49D14E37-B636-5E76-1082-47AA24CF5A53}"/>
                </a:ext>
              </a:extLst>
            </p:cNvPr>
            <p:cNvSpPr/>
            <p:nvPr/>
          </p:nvSpPr>
          <p:spPr>
            <a:xfrm>
              <a:off x="3839600" y="3113675"/>
              <a:ext cx="998800" cy="282050"/>
            </a:xfrm>
            <a:custGeom>
              <a:avLst/>
              <a:gdLst/>
              <a:ahLst/>
              <a:cxnLst/>
              <a:rect l="l" t="t" r="r" b="b"/>
              <a:pathLst>
                <a:path w="39952" h="11282" extrusionOk="0">
                  <a:moveTo>
                    <a:pt x="2502" y="7715"/>
                  </a:moveTo>
                  <a:lnTo>
                    <a:pt x="2620" y="7741"/>
                  </a:lnTo>
                  <a:lnTo>
                    <a:pt x="2739" y="7767"/>
                  </a:lnTo>
                  <a:lnTo>
                    <a:pt x="2857" y="7807"/>
                  </a:lnTo>
                  <a:lnTo>
                    <a:pt x="2949" y="7859"/>
                  </a:lnTo>
                  <a:lnTo>
                    <a:pt x="3055" y="7912"/>
                  </a:lnTo>
                  <a:lnTo>
                    <a:pt x="3147" y="7991"/>
                  </a:lnTo>
                  <a:lnTo>
                    <a:pt x="3226" y="8057"/>
                  </a:lnTo>
                  <a:lnTo>
                    <a:pt x="3305" y="8149"/>
                  </a:lnTo>
                  <a:lnTo>
                    <a:pt x="3384" y="8241"/>
                  </a:lnTo>
                  <a:lnTo>
                    <a:pt x="3436" y="8333"/>
                  </a:lnTo>
                  <a:lnTo>
                    <a:pt x="3489" y="8439"/>
                  </a:lnTo>
                  <a:lnTo>
                    <a:pt x="3529" y="8557"/>
                  </a:lnTo>
                  <a:lnTo>
                    <a:pt x="3555" y="8662"/>
                  </a:lnTo>
                  <a:lnTo>
                    <a:pt x="3581" y="8781"/>
                  </a:lnTo>
                  <a:lnTo>
                    <a:pt x="3581" y="8913"/>
                  </a:lnTo>
                  <a:lnTo>
                    <a:pt x="3581" y="9031"/>
                  </a:lnTo>
                  <a:lnTo>
                    <a:pt x="3555" y="9149"/>
                  </a:lnTo>
                  <a:lnTo>
                    <a:pt x="3529" y="9268"/>
                  </a:lnTo>
                  <a:lnTo>
                    <a:pt x="3489" y="9373"/>
                  </a:lnTo>
                  <a:lnTo>
                    <a:pt x="3436" y="9479"/>
                  </a:lnTo>
                  <a:lnTo>
                    <a:pt x="3384" y="9584"/>
                  </a:lnTo>
                  <a:lnTo>
                    <a:pt x="3305" y="9676"/>
                  </a:lnTo>
                  <a:lnTo>
                    <a:pt x="3226" y="9755"/>
                  </a:lnTo>
                  <a:lnTo>
                    <a:pt x="3147" y="9834"/>
                  </a:lnTo>
                  <a:lnTo>
                    <a:pt x="3055" y="9900"/>
                  </a:lnTo>
                  <a:lnTo>
                    <a:pt x="2949" y="9966"/>
                  </a:lnTo>
                  <a:lnTo>
                    <a:pt x="2857" y="10018"/>
                  </a:lnTo>
                  <a:lnTo>
                    <a:pt x="2739" y="10058"/>
                  </a:lnTo>
                  <a:lnTo>
                    <a:pt x="2620" y="10084"/>
                  </a:lnTo>
                  <a:lnTo>
                    <a:pt x="2502" y="10097"/>
                  </a:lnTo>
                  <a:lnTo>
                    <a:pt x="2383" y="10110"/>
                  </a:lnTo>
                  <a:lnTo>
                    <a:pt x="2265" y="10097"/>
                  </a:lnTo>
                  <a:lnTo>
                    <a:pt x="2146" y="10084"/>
                  </a:lnTo>
                  <a:lnTo>
                    <a:pt x="2028" y="10058"/>
                  </a:lnTo>
                  <a:lnTo>
                    <a:pt x="1923" y="10018"/>
                  </a:lnTo>
                  <a:lnTo>
                    <a:pt x="1817" y="9966"/>
                  </a:lnTo>
                  <a:lnTo>
                    <a:pt x="1712" y="9900"/>
                  </a:lnTo>
                  <a:lnTo>
                    <a:pt x="1620" y="9834"/>
                  </a:lnTo>
                  <a:lnTo>
                    <a:pt x="1541" y="9755"/>
                  </a:lnTo>
                  <a:lnTo>
                    <a:pt x="1462" y="9676"/>
                  </a:lnTo>
                  <a:lnTo>
                    <a:pt x="1396" y="9584"/>
                  </a:lnTo>
                  <a:lnTo>
                    <a:pt x="1330" y="9479"/>
                  </a:lnTo>
                  <a:lnTo>
                    <a:pt x="1278" y="9373"/>
                  </a:lnTo>
                  <a:lnTo>
                    <a:pt x="1238" y="9268"/>
                  </a:lnTo>
                  <a:lnTo>
                    <a:pt x="1212" y="9149"/>
                  </a:lnTo>
                  <a:lnTo>
                    <a:pt x="1199" y="9031"/>
                  </a:lnTo>
                  <a:lnTo>
                    <a:pt x="1185" y="8913"/>
                  </a:lnTo>
                  <a:lnTo>
                    <a:pt x="1199" y="8781"/>
                  </a:lnTo>
                  <a:lnTo>
                    <a:pt x="1212" y="8662"/>
                  </a:lnTo>
                  <a:lnTo>
                    <a:pt x="1238" y="8557"/>
                  </a:lnTo>
                  <a:lnTo>
                    <a:pt x="1278" y="8439"/>
                  </a:lnTo>
                  <a:lnTo>
                    <a:pt x="1330" y="8333"/>
                  </a:lnTo>
                  <a:lnTo>
                    <a:pt x="1396" y="8241"/>
                  </a:lnTo>
                  <a:lnTo>
                    <a:pt x="1462" y="8149"/>
                  </a:lnTo>
                  <a:lnTo>
                    <a:pt x="1541" y="8057"/>
                  </a:lnTo>
                  <a:lnTo>
                    <a:pt x="1620" y="7991"/>
                  </a:lnTo>
                  <a:lnTo>
                    <a:pt x="1712" y="7912"/>
                  </a:lnTo>
                  <a:lnTo>
                    <a:pt x="1817" y="7859"/>
                  </a:lnTo>
                  <a:lnTo>
                    <a:pt x="1923" y="7807"/>
                  </a:lnTo>
                  <a:lnTo>
                    <a:pt x="2028" y="7767"/>
                  </a:lnTo>
                  <a:lnTo>
                    <a:pt x="2146" y="7741"/>
                  </a:lnTo>
                  <a:lnTo>
                    <a:pt x="2265" y="7715"/>
                  </a:lnTo>
                  <a:close/>
                  <a:moveTo>
                    <a:pt x="13822" y="1"/>
                  </a:moveTo>
                  <a:lnTo>
                    <a:pt x="3792" y="6991"/>
                  </a:lnTo>
                  <a:lnTo>
                    <a:pt x="3647" y="6898"/>
                  </a:lnTo>
                  <a:lnTo>
                    <a:pt x="3489" y="6806"/>
                  </a:lnTo>
                  <a:lnTo>
                    <a:pt x="3318" y="6714"/>
                  </a:lnTo>
                  <a:lnTo>
                    <a:pt x="3147" y="6648"/>
                  </a:lnTo>
                  <a:lnTo>
                    <a:pt x="2963" y="6596"/>
                  </a:lnTo>
                  <a:lnTo>
                    <a:pt x="2778" y="6556"/>
                  </a:lnTo>
                  <a:lnTo>
                    <a:pt x="2581" y="6543"/>
                  </a:lnTo>
                  <a:lnTo>
                    <a:pt x="2383" y="6530"/>
                  </a:lnTo>
                  <a:lnTo>
                    <a:pt x="2146" y="6543"/>
                  </a:lnTo>
                  <a:lnTo>
                    <a:pt x="1909" y="6583"/>
                  </a:lnTo>
                  <a:lnTo>
                    <a:pt x="1672" y="6635"/>
                  </a:lnTo>
                  <a:lnTo>
                    <a:pt x="1462" y="6714"/>
                  </a:lnTo>
                  <a:lnTo>
                    <a:pt x="1251" y="6820"/>
                  </a:lnTo>
                  <a:lnTo>
                    <a:pt x="1054" y="6938"/>
                  </a:lnTo>
                  <a:lnTo>
                    <a:pt x="870" y="7070"/>
                  </a:lnTo>
                  <a:lnTo>
                    <a:pt x="698" y="7228"/>
                  </a:lnTo>
                  <a:lnTo>
                    <a:pt x="554" y="7399"/>
                  </a:lnTo>
                  <a:lnTo>
                    <a:pt x="409" y="7583"/>
                  </a:lnTo>
                  <a:lnTo>
                    <a:pt x="290" y="7780"/>
                  </a:lnTo>
                  <a:lnTo>
                    <a:pt x="198" y="7978"/>
                  </a:lnTo>
                  <a:lnTo>
                    <a:pt x="119" y="8202"/>
                  </a:lnTo>
                  <a:lnTo>
                    <a:pt x="53" y="8425"/>
                  </a:lnTo>
                  <a:lnTo>
                    <a:pt x="14" y="8662"/>
                  </a:lnTo>
                  <a:lnTo>
                    <a:pt x="1" y="8913"/>
                  </a:lnTo>
                  <a:lnTo>
                    <a:pt x="14" y="9149"/>
                  </a:lnTo>
                  <a:lnTo>
                    <a:pt x="53" y="9386"/>
                  </a:lnTo>
                  <a:lnTo>
                    <a:pt x="119" y="9610"/>
                  </a:lnTo>
                  <a:lnTo>
                    <a:pt x="198" y="9834"/>
                  </a:lnTo>
                  <a:lnTo>
                    <a:pt x="290" y="10045"/>
                  </a:lnTo>
                  <a:lnTo>
                    <a:pt x="409" y="10242"/>
                  </a:lnTo>
                  <a:lnTo>
                    <a:pt x="554" y="10426"/>
                  </a:lnTo>
                  <a:lnTo>
                    <a:pt x="698" y="10584"/>
                  </a:lnTo>
                  <a:lnTo>
                    <a:pt x="870" y="10742"/>
                  </a:lnTo>
                  <a:lnTo>
                    <a:pt x="1054" y="10887"/>
                  </a:lnTo>
                  <a:lnTo>
                    <a:pt x="1251" y="11006"/>
                  </a:lnTo>
                  <a:lnTo>
                    <a:pt x="1462" y="11098"/>
                  </a:lnTo>
                  <a:lnTo>
                    <a:pt x="1672" y="11177"/>
                  </a:lnTo>
                  <a:lnTo>
                    <a:pt x="1909" y="11242"/>
                  </a:lnTo>
                  <a:lnTo>
                    <a:pt x="2146" y="11282"/>
                  </a:lnTo>
                  <a:lnTo>
                    <a:pt x="2633" y="11282"/>
                  </a:lnTo>
                  <a:lnTo>
                    <a:pt x="2870" y="11242"/>
                  </a:lnTo>
                  <a:lnTo>
                    <a:pt x="3094" y="11177"/>
                  </a:lnTo>
                  <a:lnTo>
                    <a:pt x="3305" y="11098"/>
                  </a:lnTo>
                  <a:lnTo>
                    <a:pt x="3515" y="11006"/>
                  </a:lnTo>
                  <a:lnTo>
                    <a:pt x="3713" y="10887"/>
                  </a:lnTo>
                  <a:lnTo>
                    <a:pt x="3897" y="10742"/>
                  </a:lnTo>
                  <a:lnTo>
                    <a:pt x="4068" y="10584"/>
                  </a:lnTo>
                  <a:lnTo>
                    <a:pt x="4226" y="10426"/>
                  </a:lnTo>
                  <a:lnTo>
                    <a:pt x="4358" y="10242"/>
                  </a:lnTo>
                  <a:lnTo>
                    <a:pt x="4476" y="10045"/>
                  </a:lnTo>
                  <a:lnTo>
                    <a:pt x="4582" y="9834"/>
                  </a:lnTo>
                  <a:lnTo>
                    <a:pt x="4661" y="9610"/>
                  </a:lnTo>
                  <a:lnTo>
                    <a:pt x="4713" y="9386"/>
                  </a:lnTo>
                  <a:lnTo>
                    <a:pt x="4753" y="9149"/>
                  </a:lnTo>
                  <a:lnTo>
                    <a:pt x="4766" y="8913"/>
                  </a:lnTo>
                  <a:lnTo>
                    <a:pt x="4753" y="8649"/>
                  </a:lnTo>
                  <a:lnTo>
                    <a:pt x="4713" y="8386"/>
                  </a:lnTo>
                  <a:lnTo>
                    <a:pt x="4634" y="8149"/>
                  </a:lnTo>
                  <a:lnTo>
                    <a:pt x="4542" y="7912"/>
                  </a:lnTo>
                  <a:lnTo>
                    <a:pt x="14191" y="1186"/>
                  </a:lnTo>
                  <a:lnTo>
                    <a:pt x="39952" y="1186"/>
                  </a:lnTo>
                  <a:lnTo>
                    <a:pt x="3995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829;p24">
              <a:extLst>
                <a:ext uri="{FF2B5EF4-FFF2-40B4-BE49-F238E27FC236}">
                  <a16:creationId xmlns:a16="http://schemas.microsoft.com/office/drawing/2014/main" id="{5FE3502D-4F47-B398-8F30-0703C7ACAA63}"/>
                </a:ext>
              </a:extLst>
            </p:cNvPr>
            <p:cNvSpPr/>
            <p:nvPr/>
          </p:nvSpPr>
          <p:spPr>
            <a:xfrm>
              <a:off x="2810225" y="580025"/>
              <a:ext cx="1066600" cy="1448350"/>
            </a:xfrm>
            <a:custGeom>
              <a:avLst/>
              <a:gdLst/>
              <a:ahLst/>
              <a:cxnLst/>
              <a:rect l="l" t="t" r="r" b="b"/>
              <a:pathLst>
                <a:path w="42664" h="57934" extrusionOk="0">
                  <a:moveTo>
                    <a:pt x="40281" y="1172"/>
                  </a:moveTo>
                  <a:lnTo>
                    <a:pt x="40399" y="1186"/>
                  </a:lnTo>
                  <a:lnTo>
                    <a:pt x="40518" y="1199"/>
                  </a:lnTo>
                  <a:lnTo>
                    <a:pt x="40636" y="1238"/>
                  </a:lnTo>
                  <a:lnTo>
                    <a:pt x="40741" y="1278"/>
                  </a:lnTo>
                  <a:lnTo>
                    <a:pt x="40847" y="1317"/>
                  </a:lnTo>
                  <a:lnTo>
                    <a:pt x="40952" y="1383"/>
                  </a:lnTo>
                  <a:lnTo>
                    <a:pt x="41044" y="1449"/>
                  </a:lnTo>
                  <a:lnTo>
                    <a:pt x="41123" y="1528"/>
                  </a:lnTo>
                  <a:lnTo>
                    <a:pt x="41202" y="1620"/>
                  </a:lnTo>
                  <a:lnTo>
                    <a:pt x="41268" y="1712"/>
                  </a:lnTo>
                  <a:lnTo>
                    <a:pt x="41334" y="1804"/>
                  </a:lnTo>
                  <a:lnTo>
                    <a:pt x="41386" y="1910"/>
                  </a:lnTo>
                  <a:lnTo>
                    <a:pt x="41426" y="2015"/>
                  </a:lnTo>
                  <a:lnTo>
                    <a:pt x="41452" y="2133"/>
                  </a:lnTo>
                  <a:lnTo>
                    <a:pt x="41478" y="2252"/>
                  </a:lnTo>
                  <a:lnTo>
                    <a:pt x="41478" y="2370"/>
                  </a:lnTo>
                  <a:lnTo>
                    <a:pt x="41478" y="2502"/>
                  </a:lnTo>
                  <a:lnTo>
                    <a:pt x="41452" y="2620"/>
                  </a:lnTo>
                  <a:lnTo>
                    <a:pt x="41426" y="2726"/>
                  </a:lnTo>
                  <a:lnTo>
                    <a:pt x="41386" y="2844"/>
                  </a:lnTo>
                  <a:lnTo>
                    <a:pt x="41334" y="2950"/>
                  </a:lnTo>
                  <a:lnTo>
                    <a:pt x="41268" y="3042"/>
                  </a:lnTo>
                  <a:lnTo>
                    <a:pt x="41202" y="3134"/>
                  </a:lnTo>
                  <a:lnTo>
                    <a:pt x="41123" y="3226"/>
                  </a:lnTo>
                  <a:lnTo>
                    <a:pt x="41044" y="3305"/>
                  </a:lnTo>
                  <a:lnTo>
                    <a:pt x="40952" y="3371"/>
                  </a:lnTo>
                  <a:lnTo>
                    <a:pt x="40847" y="3423"/>
                  </a:lnTo>
                  <a:lnTo>
                    <a:pt x="40741" y="3476"/>
                  </a:lnTo>
                  <a:lnTo>
                    <a:pt x="40636" y="3516"/>
                  </a:lnTo>
                  <a:lnTo>
                    <a:pt x="40518" y="3555"/>
                  </a:lnTo>
                  <a:lnTo>
                    <a:pt x="40399" y="3568"/>
                  </a:lnTo>
                  <a:lnTo>
                    <a:pt x="40162" y="3568"/>
                  </a:lnTo>
                  <a:lnTo>
                    <a:pt x="40044" y="3555"/>
                  </a:lnTo>
                  <a:lnTo>
                    <a:pt x="39925" y="3516"/>
                  </a:lnTo>
                  <a:lnTo>
                    <a:pt x="39820" y="3476"/>
                  </a:lnTo>
                  <a:lnTo>
                    <a:pt x="39715" y="3423"/>
                  </a:lnTo>
                  <a:lnTo>
                    <a:pt x="39609" y="3371"/>
                  </a:lnTo>
                  <a:lnTo>
                    <a:pt x="39517" y="3305"/>
                  </a:lnTo>
                  <a:lnTo>
                    <a:pt x="39438" y="3226"/>
                  </a:lnTo>
                  <a:lnTo>
                    <a:pt x="39359" y="3134"/>
                  </a:lnTo>
                  <a:lnTo>
                    <a:pt x="39293" y="3042"/>
                  </a:lnTo>
                  <a:lnTo>
                    <a:pt x="39228" y="2950"/>
                  </a:lnTo>
                  <a:lnTo>
                    <a:pt x="39175" y="2844"/>
                  </a:lnTo>
                  <a:lnTo>
                    <a:pt x="39135" y="2726"/>
                  </a:lnTo>
                  <a:lnTo>
                    <a:pt x="39109" y="2620"/>
                  </a:lnTo>
                  <a:lnTo>
                    <a:pt x="39096" y="2502"/>
                  </a:lnTo>
                  <a:lnTo>
                    <a:pt x="39083" y="2370"/>
                  </a:lnTo>
                  <a:lnTo>
                    <a:pt x="39096" y="2252"/>
                  </a:lnTo>
                  <a:lnTo>
                    <a:pt x="39109" y="2133"/>
                  </a:lnTo>
                  <a:lnTo>
                    <a:pt x="39135" y="2015"/>
                  </a:lnTo>
                  <a:lnTo>
                    <a:pt x="39175" y="1910"/>
                  </a:lnTo>
                  <a:lnTo>
                    <a:pt x="39228" y="1804"/>
                  </a:lnTo>
                  <a:lnTo>
                    <a:pt x="39293" y="1712"/>
                  </a:lnTo>
                  <a:lnTo>
                    <a:pt x="39359" y="1620"/>
                  </a:lnTo>
                  <a:lnTo>
                    <a:pt x="39438" y="1528"/>
                  </a:lnTo>
                  <a:lnTo>
                    <a:pt x="39517" y="1449"/>
                  </a:lnTo>
                  <a:lnTo>
                    <a:pt x="39609" y="1383"/>
                  </a:lnTo>
                  <a:lnTo>
                    <a:pt x="39715" y="1317"/>
                  </a:lnTo>
                  <a:lnTo>
                    <a:pt x="39820" y="1278"/>
                  </a:lnTo>
                  <a:lnTo>
                    <a:pt x="39925" y="1238"/>
                  </a:lnTo>
                  <a:lnTo>
                    <a:pt x="40044" y="1199"/>
                  </a:lnTo>
                  <a:lnTo>
                    <a:pt x="40162" y="1186"/>
                  </a:lnTo>
                  <a:lnTo>
                    <a:pt x="40281" y="1172"/>
                  </a:lnTo>
                  <a:close/>
                  <a:moveTo>
                    <a:pt x="40281" y="1"/>
                  </a:moveTo>
                  <a:lnTo>
                    <a:pt x="40044" y="14"/>
                  </a:lnTo>
                  <a:lnTo>
                    <a:pt x="39807" y="40"/>
                  </a:lnTo>
                  <a:lnTo>
                    <a:pt x="39570" y="106"/>
                  </a:lnTo>
                  <a:lnTo>
                    <a:pt x="39359" y="185"/>
                  </a:lnTo>
                  <a:lnTo>
                    <a:pt x="39149" y="290"/>
                  </a:lnTo>
                  <a:lnTo>
                    <a:pt x="38951" y="409"/>
                  </a:lnTo>
                  <a:lnTo>
                    <a:pt x="38767" y="541"/>
                  </a:lnTo>
                  <a:lnTo>
                    <a:pt x="38596" y="699"/>
                  </a:lnTo>
                  <a:lnTo>
                    <a:pt x="38451" y="870"/>
                  </a:lnTo>
                  <a:lnTo>
                    <a:pt x="38306" y="1041"/>
                  </a:lnTo>
                  <a:lnTo>
                    <a:pt x="38188" y="1238"/>
                  </a:lnTo>
                  <a:lnTo>
                    <a:pt x="38095" y="1449"/>
                  </a:lnTo>
                  <a:lnTo>
                    <a:pt x="38016" y="1673"/>
                  </a:lnTo>
                  <a:lnTo>
                    <a:pt x="37951" y="1896"/>
                  </a:lnTo>
                  <a:lnTo>
                    <a:pt x="37911" y="2133"/>
                  </a:lnTo>
                  <a:lnTo>
                    <a:pt x="37898" y="2370"/>
                  </a:lnTo>
                  <a:lnTo>
                    <a:pt x="37911" y="2515"/>
                  </a:lnTo>
                  <a:lnTo>
                    <a:pt x="37924" y="2660"/>
                  </a:lnTo>
                  <a:lnTo>
                    <a:pt x="37938" y="2792"/>
                  </a:lnTo>
                  <a:lnTo>
                    <a:pt x="37964" y="2936"/>
                  </a:lnTo>
                  <a:lnTo>
                    <a:pt x="38003" y="3068"/>
                  </a:lnTo>
                  <a:lnTo>
                    <a:pt x="38043" y="3186"/>
                  </a:lnTo>
                  <a:lnTo>
                    <a:pt x="38161" y="3437"/>
                  </a:lnTo>
                  <a:lnTo>
                    <a:pt x="25156" y="13559"/>
                  </a:lnTo>
                  <a:lnTo>
                    <a:pt x="25156" y="42150"/>
                  </a:lnTo>
                  <a:lnTo>
                    <a:pt x="0" y="42150"/>
                  </a:lnTo>
                  <a:lnTo>
                    <a:pt x="0" y="57934"/>
                  </a:lnTo>
                  <a:lnTo>
                    <a:pt x="1185" y="57934"/>
                  </a:lnTo>
                  <a:lnTo>
                    <a:pt x="1185" y="43335"/>
                  </a:lnTo>
                  <a:lnTo>
                    <a:pt x="26340" y="43335"/>
                  </a:lnTo>
                  <a:lnTo>
                    <a:pt x="26340" y="14139"/>
                  </a:lnTo>
                  <a:lnTo>
                    <a:pt x="38925" y="4332"/>
                  </a:lnTo>
                  <a:lnTo>
                    <a:pt x="39083" y="4424"/>
                  </a:lnTo>
                  <a:lnTo>
                    <a:pt x="39228" y="4516"/>
                  </a:lnTo>
                  <a:lnTo>
                    <a:pt x="39399" y="4582"/>
                  </a:lnTo>
                  <a:lnTo>
                    <a:pt x="39557" y="4648"/>
                  </a:lnTo>
                  <a:lnTo>
                    <a:pt x="39741" y="4687"/>
                  </a:lnTo>
                  <a:lnTo>
                    <a:pt x="39912" y="4727"/>
                  </a:lnTo>
                  <a:lnTo>
                    <a:pt x="40096" y="4753"/>
                  </a:lnTo>
                  <a:lnTo>
                    <a:pt x="40281" y="4753"/>
                  </a:lnTo>
                  <a:lnTo>
                    <a:pt x="40531" y="4740"/>
                  </a:lnTo>
                  <a:lnTo>
                    <a:pt x="40754" y="4700"/>
                  </a:lnTo>
                  <a:lnTo>
                    <a:pt x="40991" y="4648"/>
                  </a:lnTo>
                  <a:lnTo>
                    <a:pt x="41202" y="4569"/>
                  </a:lnTo>
                  <a:lnTo>
                    <a:pt x="41413" y="4463"/>
                  </a:lnTo>
                  <a:lnTo>
                    <a:pt x="41610" y="4345"/>
                  </a:lnTo>
                  <a:lnTo>
                    <a:pt x="41794" y="4213"/>
                  </a:lnTo>
                  <a:lnTo>
                    <a:pt x="41966" y="4055"/>
                  </a:lnTo>
                  <a:lnTo>
                    <a:pt x="42110" y="3884"/>
                  </a:lnTo>
                  <a:lnTo>
                    <a:pt x="42255" y="3700"/>
                  </a:lnTo>
                  <a:lnTo>
                    <a:pt x="42374" y="3502"/>
                  </a:lnTo>
                  <a:lnTo>
                    <a:pt x="42479" y="3305"/>
                  </a:lnTo>
                  <a:lnTo>
                    <a:pt x="42558" y="3081"/>
                  </a:lnTo>
                  <a:lnTo>
                    <a:pt x="42611" y="2857"/>
                  </a:lnTo>
                  <a:lnTo>
                    <a:pt x="42650" y="2620"/>
                  </a:lnTo>
                  <a:lnTo>
                    <a:pt x="42663" y="2370"/>
                  </a:lnTo>
                  <a:lnTo>
                    <a:pt x="42650" y="2133"/>
                  </a:lnTo>
                  <a:lnTo>
                    <a:pt x="42611" y="1896"/>
                  </a:lnTo>
                  <a:lnTo>
                    <a:pt x="42558" y="1673"/>
                  </a:lnTo>
                  <a:lnTo>
                    <a:pt x="42479" y="1449"/>
                  </a:lnTo>
                  <a:lnTo>
                    <a:pt x="42374" y="1238"/>
                  </a:lnTo>
                  <a:lnTo>
                    <a:pt x="42255" y="1041"/>
                  </a:lnTo>
                  <a:lnTo>
                    <a:pt x="42110" y="870"/>
                  </a:lnTo>
                  <a:lnTo>
                    <a:pt x="41966" y="699"/>
                  </a:lnTo>
                  <a:lnTo>
                    <a:pt x="41794" y="541"/>
                  </a:lnTo>
                  <a:lnTo>
                    <a:pt x="41610" y="409"/>
                  </a:lnTo>
                  <a:lnTo>
                    <a:pt x="41413" y="290"/>
                  </a:lnTo>
                  <a:lnTo>
                    <a:pt x="41202" y="185"/>
                  </a:lnTo>
                  <a:lnTo>
                    <a:pt x="40991" y="106"/>
                  </a:lnTo>
                  <a:lnTo>
                    <a:pt x="40754" y="40"/>
                  </a:lnTo>
                  <a:lnTo>
                    <a:pt x="40531" y="14"/>
                  </a:lnTo>
                  <a:lnTo>
                    <a:pt x="4028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830;p24">
              <a:extLst>
                <a:ext uri="{FF2B5EF4-FFF2-40B4-BE49-F238E27FC236}">
                  <a16:creationId xmlns:a16="http://schemas.microsoft.com/office/drawing/2014/main" id="{C8E1F2E8-9A3A-26BC-1B80-3ADCB40AF349}"/>
                </a:ext>
              </a:extLst>
            </p:cNvPr>
            <p:cNvSpPr/>
            <p:nvPr/>
          </p:nvSpPr>
          <p:spPr>
            <a:xfrm>
              <a:off x="3802425" y="605375"/>
              <a:ext cx="687800" cy="639125"/>
            </a:xfrm>
            <a:custGeom>
              <a:avLst/>
              <a:gdLst/>
              <a:ahLst/>
              <a:cxnLst/>
              <a:rect l="l" t="t" r="r" b="b"/>
              <a:pathLst>
                <a:path w="27512" h="25565" extrusionOk="0">
                  <a:moveTo>
                    <a:pt x="25261" y="1185"/>
                  </a:moveTo>
                  <a:lnTo>
                    <a:pt x="25379" y="1212"/>
                  </a:lnTo>
                  <a:lnTo>
                    <a:pt x="25498" y="1238"/>
                  </a:lnTo>
                  <a:lnTo>
                    <a:pt x="25603" y="1277"/>
                  </a:lnTo>
                  <a:lnTo>
                    <a:pt x="25709" y="1330"/>
                  </a:lnTo>
                  <a:lnTo>
                    <a:pt x="25801" y="1383"/>
                  </a:lnTo>
                  <a:lnTo>
                    <a:pt x="25893" y="1462"/>
                  </a:lnTo>
                  <a:lnTo>
                    <a:pt x="25985" y="1527"/>
                  </a:lnTo>
                  <a:lnTo>
                    <a:pt x="26064" y="1620"/>
                  </a:lnTo>
                  <a:lnTo>
                    <a:pt x="26130" y="1712"/>
                  </a:lnTo>
                  <a:lnTo>
                    <a:pt x="26196" y="1804"/>
                  </a:lnTo>
                  <a:lnTo>
                    <a:pt x="26235" y="1909"/>
                  </a:lnTo>
                  <a:lnTo>
                    <a:pt x="26275" y="2028"/>
                  </a:lnTo>
                  <a:lnTo>
                    <a:pt x="26314" y="2133"/>
                  </a:lnTo>
                  <a:lnTo>
                    <a:pt x="26327" y="2251"/>
                  </a:lnTo>
                  <a:lnTo>
                    <a:pt x="26340" y="2383"/>
                  </a:lnTo>
                  <a:lnTo>
                    <a:pt x="26327" y="2502"/>
                  </a:lnTo>
                  <a:lnTo>
                    <a:pt x="26314" y="2620"/>
                  </a:lnTo>
                  <a:lnTo>
                    <a:pt x="26275" y="2738"/>
                  </a:lnTo>
                  <a:lnTo>
                    <a:pt x="26235" y="2844"/>
                  </a:lnTo>
                  <a:lnTo>
                    <a:pt x="26196" y="2949"/>
                  </a:lnTo>
                  <a:lnTo>
                    <a:pt x="26130" y="3054"/>
                  </a:lnTo>
                  <a:lnTo>
                    <a:pt x="26064" y="3147"/>
                  </a:lnTo>
                  <a:lnTo>
                    <a:pt x="25985" y="3226"/>
                  </a:lnTo>
                  <a:lnTo>
                    <a:pt x="25893" y="3305"/>
                  </a:lnTo>
                  <a:lnTo>
                    <a:pt x="25801" y="3370"/>
                  </a:lnTo>
                  <a:lnTo>
                    <a:pt x="25709" y="3436"/>
                  </a:lnTo>
                  <a:lnTo>
                    <a:pt x="25603" y="3489"/>
                  </a:lnTo>
                  <a:lnTo>
                    <a:pt x="25498" y="3528"/>
                  </a:lnTo>
                  <a:lnTo>
                    <a:pt x="25379" y="3555"/>
                  </a:lnTo>
                  <a:lnTo>
                    <a:pt x="25261" y="3568"/>
                  </a:lnTo>
                  <a:lnTo>
                    <a:pt x="25143" y="3581"/>
                  </a:lnTo>
                  <a:lnTo>
                    <a:pt x="25011" y="3568"/>
                  </a:lnTo>
                  <a:lnTo>
                    <a:pt x="24892" y="3555"/>
                  </a:lnTo>
                  <a:lnTo>
                    <a:pt x="24787" y="3528"/>
                  </a:lnTo>
                  <a:lnTo>
                    <a:pt x="24669" y="3489"/>
                  </a:lnTo>
                  <a:lnTo>
                    <a:pt x="24563" y="3436"/>
                  </a:lnTo>
                  <a:lnTo>
                    <a:pt x="24471" y="3370"/>
                  </a:lnTo>
                  <a:lnTo>
                    <a:pt x="24379" y="3305"/>
                  </a:lnTo>
                  <a:lnTo>
                    <a:pt x="24287" y="3226"/>
                  </a:lnTo>
                  <a:lnTo>
                    <a:pt x="24208" y="3147"/>
                  </a:lnTo>
                  <a:lnTo>
                    <a:pt x="24142" y="3054"/>
                  </a:lnTo>
                  <a:lnTo>
                    <a:pt x="24089" y="2949"/>
                  </a:lnTo>
                  <a:lnTo>
                    <a:pt x="24037" y="2844"/>
                  </a:lnTo>
                  <a:lnTo>
                    <a:pt x="23997" y="2738"/>
                  </a:lnTo>
                  <a:lnTo>
                    <a:pt x="23958" y="2620"/>
                  </a:lnTo>
                  <a:lnTo>
                    <a:pt x="23945" y="2502"/>
                  </a:lnTo>
                  <a:lnTo>
                    <a:pt x="23945" y="2383"/>
                  </a:lnTo>
                  <a:lnTo>
                    <a:pt x="23945" y="2251"/>
                  </a:lnTo>
                  <a:lnTo>
                    <a:pt x="23958" y="2133"/>
                  </a:lnTo>
                  <a:lnTo>
                    <a:pt x="23997" y="2028"/>
                  </a:lnTo>
                  <a:lnTo>
                    <a:pt x="24037" y="1909"/>
                  </a:lnTo>
                  <a:lnTo>
                    <a:pt x="24089" y="1804"/>
                  </a:lnTo>
                  <a:lnTo>
                    <a:pt x="24142" y="1712"/>
                  </a:lnTo>
                  <a:lnTo>
                    <a:pt x="24208" y="1620"/>
                  </a:lnTo>
                  <a:lnTo>
                    <a:pt x="24287" y="1527"/>
                  </a:lnTo>
                  <a:lnTo>
                    <a:pt x="24379" y="1462"/>
                  </a:lnTo>
                  <a:lnTo>
                    <a:pt x="24471" y="1383"/>
                  </a:lnTo>
                  <a:lnTo>
                    <a:pt x="24563" y="1330"/>
                  </a:lnTo>
                  <a:lnTo>
                    <a:pt x="24669" y="1277"/>
                  </a:lnTo>
                  <a:lnTo>
                    <a:pt x="24787" y="1238"/>
                  </a:lnTo>
                  <a:lnTo>
                    <a:pt x="24892" y="1212"/>
                  </a:lnTo>
                  <a:lnTo>
                    <a:pt x="25011" y="1185"/>
                  </a:lnTo>
                  <a:close/>
                  <a:moveTo>
                    <a:pt x="25143" y="0"/>
                  </a:moveTo>
                  <a:lnTo>
                    <a:pt x="24892" y="14"/>
                  </a:lnTo>
                  <a:lnTo>
                    <a:pt x="24655" y="53"/>
                  </a:lnTo>
                  <a:lnTo>
                    <a:pt x="24432" y="106"/>
                  </a:lnTo>
                  <a:lnTo>
                    <a:pt x="24208" y="185"/>
                  </a:lnTo>
                  <a:lnTo>
                    <a:pt x="24010" y="290"/>
                  </a:lnTo>
                  <a:lnTo>
                    <a:pt x="23813" y="409"/>
                  </a:lnTo>
                  <a:lnTo>
                    <a:pt x="23629" y="540"/>
                  </a:lnTo>
                  <a:lnTo>
                    <a:pt x="23458" y="698"/>
                  </a:lnTo>
                  <a:lnTo>
                    <a:pt x="23300" y="869"/>
                  </a:lnTo>
                  <a:lnTo>
                    <a:pt x="23168" y="1054"/>
                  </a:lnTo>
                  <a:lnTo>
                    <a:pt x="23050" y="1251"/>
                  </a:lnTo>
                  <a:lnTo>
                    <a:pt x="22944" y="1448"/>
                  </a:lnTo>
                  <a:lnTo>
                    <a:pt x="22865" y="1672"/>
                  </a:lnTo>
                  <a:lnTo>
                    <a:pt x="22813" y="1896"/>
                  </a:lnTo>
                  <a:lnTo>
                    <a:pt x="22773" y="2133"/>
                  </a:lnTo>
                  <a:lnTo>
                    <a:pt x="22760" y="2383"/>
                  </a:lnTo>
                  <a:lnTo>
                    <a:pt x="22773" y="2581"/>
                  </a:lnTo>
                  <a:lnTo>
                    <a:pt x="22799" y="2791"/>
                  </a:lnTo>
                  <a:lnTo>
                    <a:pt x="22839" y="2975"/>
                  </a:lnTo>
                  <a:lnTo>
                    <a:pt x="22892" y="3173"/>
                  </a:lnTo>
                  <a:lnTo>
                    <a:pt x="22971" y="3357"/>
                  </a:lnTo>
                  <a:lnTo>
                    <a:pt x="23050" y="3528"/>
                  </a:lnTo>
                  <a:lnTo>
                    <a:pt x="23155" y="3686"/>
                  </a:lnTo>
                  <a:lnTo>
                    <a:pt x="23273" y="3844"/>
                  </a:lnTo>
                  <a:lnTo>
                    <a:pt x="23392" y="3989"/>
                  </a:lnTo>
                  <a:lnTo>
                    <a:pt x="23523" y="4134"/>
                  </a:lnTo>
                  <a:lnTo>
                    <a:pt x="23681" y="4252"/>
                  </a:lnTo>
                  <a:lnTo>
                    <a:pt x="23839" y="4371"/>
                  </a:lnTo>
                  <a:lnTo>
                    <a:pt x="23997" y="4463"/>
                  </a:lnTo>
                  <a:lnTo>
                    <a:pt x="24168" y="4555"/>
                  </a:lnTo>
                  <a:lnTo>
                    <a:pt x="24353" y="4621"/>
                  </a:lnTo>
                  <a:lnTo>
                    <a:pt x="24550" y="4687"/>
                  </a:lnTo>
                  <a:lnTo>
                    <a:pt x="24550" y="15191"/>
                  </a:lnTo>
                  <a:lnTo>
                    <a:pt x="0" y="15191"/>
                  </a:lnTo>
                  <a:lnTo>
                    <a:pt x="0" y="25564"/>
                  </a:lnTo>
                  <a:lnTo>
                    <a:pt x="1185" y="25564"/>
                  </a:lnTo>
                  <a:lnTo>
                    <a:pt x="1185" y="16376"/>
                  </a:lnTo>
                  <a:lnTo>
                    <a:pt x="25722" y="16376"/>
                  </a:lnTo>
                  <a:lnTo>
                    <a:pt x="25722" y="4687"/>
                  </a:lnTo>
                  <a:lnTo>
                    <a:pt x="25919" y="4621"/>
                  </a:lnTo>
                  <a:lnTo>
                    <a:pt x="26103" y="4555"/>
                  </a:lnTo>
                  <a:lnTo>
                    <a:pt x="26275" y="4463"/>
                  </a:lnTo>
                  <a:lnTo>
                    <a:pt x="26446" y="4371"/>
                  </a:lnTo>
                  <a:lnTo>
                    <a:pt x="26604" y="4252"/>
                  </a:lnTo>
                  <a:lnTo>
                    <a:pt x="26748" y="4134"/>
                  </a:lnTo>
                  <a:lnTo>
                    <a:pt x="26880" y="3989"/>
                  </a:lnTo>
                  <a:lnTo>
                    <a:pt x="27012" y="3844"/>
                  </a:lnTo>
                  <a:lnTo>
                    <a:pt x="27117" y="3686"/>
                  </a:lnTo>
                  <a:lnTo>
                    <a:pt x="27222" y="3528"/>
                  </a:lnTo>
                  <a:lnTo>
                    <a:pt x="27301" y="3357"/>
                  </a:lnTo>
                  <a:lnTo>
                    <a:pt x="27380" y="3173"/>
                  </a:lnTo>
                  <a:lnTo>
                    <a:pt x="27433" y="2975"/>
                  </a:lnTo>
                  <a:lnTo>
                    <a:pt x="27486" y="2791"/>
                  </a:lnTo>
                  <a:lnTo>
                    <a:pt x="27512" y="2581"/>
                  </a:lnTo>
                  <a:lnTo>
                    <a:pt x="27512" y="2383"/>
                  </a:lnTo>
                  <a:lnTo>
                    <a:pt x="27499" y="2133"/>
                  </a:lnTo>
                  <a:lnTo>
                    <a:pt x="27472" y="1896"/>
                  </a:lnTo>
                  <a:lnTo>
                    <a:pt x="27407" y="1672"/>
                  </a:lnTo>
                  <a:lnTo>
                    <a:pt x="27328" y="1448"/>
                  </a:lnTo>
                  <a:lnTo>
                    <a:pt x="27222" y="1251"/>
                  </a:lnTo>
                  <a:lnTo>
                    <a:pt x="27104" y="1054"/>
                  </a:lnTo>
                  <a:lnTo>
                    <a:pt x="26972" y="869"/>
                  </a:lnTo>
                  <a:lnTo>
                    <a:pt x="26814" y="698"/>
                  </a:lnTo>
                  <a:lnTo>
                    <a:pt x="26643" y="540"/>
                  </a:lnTo>
                  <a:lnTo>
                    <a:pt x="26472" y="409"/>
                  </a:lnTo>
                  <a:lnTo>
                    <a:pt x="26275" y="290"/>
                  </a:lnTo>
                  <a:lnTo>
                    <a:pt x="26064" y="185"/>
                  </a:lnTo>
                  <a:lnTo>
                    <a:pt x="25840" y="106"/>
                  </a:lnTo>
                  <a:lnTo>
                    <a:pt x="25616" y="53"/>
                  </a:lnTo>
                  <a:lnTo>
                    <a:pt x="25379" y="14"/>
                  </a:lnTo>
                  <a:lnTo>
                    <a:pt x="2514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831;p24">
              <a:extLst>
                <a:ext uri="{FF2B5EF4-FFF2-40B4-BE49-F238E27FC236}">
                  <a16:creationId xmlns:a16="http://schemas.microsoft.com/office/drawing/2014/main" id="{08403E29-8737-4D30-1DF4-65CC100E26EA}"/>
                </a:ext>
              </a:extLst>
            </p:cNvPr>
            <p:cNvSpPr/>
            <p:nvPr/>
          </p:nvSpPr>
          <p:spPr>
            <a:xfrm>
              <a:off x="4481975" y="1366550"/>
              <a:ext cx="1241350" cy="823400"/>
            </a:xfrm>
            <a:custGeom>
              <a:avLst/>
              <a:gdLst/>
              <a:ahLst/>
              <a:cxnLst/>
              <a:rect l="l" t="t" r="r" b="b"/>
              <a:pathLst>
                <a:path w="49654" h="32936" extrusionOk="0">
                  <a:moveTo>
                    <a:pt x="47271" y="29355"/>
                  </a:moveTo>
                  <a:lnTo>
                    <a:pt x="47389" y="29369"/>
                  </a:lnTo>
                  <a:lnTo>
                    <a:pt x="47508" y="29382"/>
                  </a:lnTo>
                  <a:lnTo>
                    <a:pt x="47626" y="29408"/>
                  </a:lnTo>
                  <a:lnTo>
                    <a:pt x="47732" y="29447"/>
                  </a:lnTo>
                  <a:lnTo>
                    <a:pt x="47837" y="29500"/>
                  </a:lnTo>
                  <a:lnTo>
                    <a:pt x="47942" y="29566"/>
                  </a:lnTo>
                  <a:lnTo>
                    <a:pt x="48034" y="29632"/>
                  </a:lnTo>
                  <a:lnTo>
                    <a:pt x="48113" y="29711"/>
                  </a:lnTo>
                  <a:lnTo>
                    <a:pt x="48192" y="29790"/>
                  </a:lnTo>
                  <a:lnTo>
                    <a:pt x="48258" y="29882"/>
                  </a:lnTo>
                  <a:lnTo>
                    <a:pt x="48324" y="29987"/>
                  </a:lnTo>
                  <a:lnTo>
                    <a:pt x="48377" y="30092"/>
                  </a:lnTo>
                  <a:lnTo>
                    <a:pt x="48416" y="30198"/>
                  </a:lnTo>
                  <a:lnTo>
                    <a:pt x="48442" y="30316"/>
                  </a:lnTo>
                  <a:lnTo>
                    <a:pt x="48456" y="30435"/>
                  </a:lnTo>
                  <a:lnTo>
                    <a:pt x="48469" y="30553"/>
                  </a:lnTo>
                  <a:lnTo>
                    <a:pt x="48456" y="30685"/>
                  </a:lnTo>
                  <a:lnTo>
                    <a:pt x="48442" y="30803"/>
                  </a:lnTo>
                  <a:lnTo>
                    <a:pt x="48416" y="30909"/>
                  </a:lnTo>
                  <a:lnTo>
                    <a:pt x="48377" y="31027"/>
                  </a:lnTo>
                  <a:lnTo>
                    <a:pt x="48324" y="31132"/>
                  </a:lnTo>
                  <a:lnTo>
                    <a:pt x="48258" y="31225"/>
                  </a:lnTo>
                  <a:lnTo>
                    <a:pt x="48192" y="31317"/>
                  </a:lnTo>
                  <a:lnTo>
                    <a:pt x="48113" y="31409"/>
                  </a:lnTo>
                  <a:lnTo>
                    <a:pt x="48034" y="31475"/>
                  </a:lnTo>
                  <a:lnTo>
                    <a:pt x="47942" y="31554"/>
                  </a:lnTo>
                  <a:lnTo>
                    <a:pt x="47837" y="31606"/>
                  </a:lnTo>
                  <a:lnTo>
                    <a:pt x="47732" y="31659"/>
                  </a:lnTo>
                  <a:lnTo>
                    <a:pt x="47626" y="31698"/>
                  </a:lnTo>
                  <a:lnTo>
                    <a:pt x="47508" y="31725"/>
                  </a:lnTo>
                  <a:lnTo>
                    <a:pt x="47389" y="31751"/>
                  </a:lnTo>
                  <a:lnTo>
                    <a:pt x="47152" y="31751"/>
                  </a:lnTo>
                  <a:lnTo>
                    <a:pt x="47034" y="31725"/>
                  </a:lnTo>
                  <a:lnTo>
                    <a:pt x="46915" y="31698"/>
                  </a:lnTo>
                  <a:lnTo>
                    <a:pt x="46797" y="31659"/>
                  </a:lnTo>
                  <a:lnTo>
                    <a:pt x="46705" y="31606"/>
                  </a:lnTo>
                  <a:lnTo>
                    <a:pt x="46600" y="31554"/>
                  </a:lnTo>
                  <a:lnTo>
                    <a:pt x="46507" y="31475"/>
                  </a:lnTo>
                  <a:lnTo>
                    <a:pt x="46428" y="31409"/>
                  </a:lnTo>
                  <a:lnTo>
                    <a:pt x="46349" y="31317"/>
                  </a:lnTo>
                  <a:lnTo>
                    <a:pt x="46270" y="31225"/>
                  </a:lnTo>
                  <a:lnTo>
                    <a:pt x="46218" y="31132"/>
                  </a:lnTo>
                  <a:lnTo>
                    <a:pt x="46165" y="31027"/>
                  </a:lnTo>
                  <a:lnTo>
                    <a:pt x="46126" y="30909"/>
                  </a:lnTo>
                  <a:lnTo>
                    <a:pt x="46099" y="30803"/>
                  </a:lnTo>
                  <a:lnTo>
                    <a:pt x="46073" y="30685"/>
                  </a:lnTo>
                  <a:lnTo>
                    <a:pt x="46073" y="30553"/>
                  </a:lnTo>
                  <a:lnTo>
                    <a:pt x="46073" y="30435"/>
                  </a:lnTo>
                  <a:lnTo>
                    <a:pt x="46099" y="30316"/>
                  </a:lnTo>
                  <a:lnTo>
                    <a:pt x="46126" y="30198"/>
                  </a:lnTo>
                  <a:lnTo>
                    <a:pt x="46165" y="30092"/>
                  </a:lnTo>
                  <a:lnTo>
                    <a:pt x="46218" y="29987"/>
                  </a:lnTo>
                  <a:lnTo>
                    <a:pt x="46270" y="29882"/>
                  </a:lnTo>
                  <a:lnTo>
                    <a:pt x="46349" y="29790"/>
                  </a:lnTo>
                  <a:lnTo>
                    <a:pt x="46428" y="29711"/>
                  </a:lnTo>
                  <a:lnTo>
                    <a:pt x="46507" y="29632"/>
                  </a:lnTo>
                  <a:lnTo>
                    <a:pt x="46600" y="29566"/>
                  </a:lnTo>
                  <a:lnTo>
                    <a:pt x="46705" y="29500"/>
                  </a:lnTo>
                  <a:lnTo>
                    <a:pt x="46797" y="29447"/>
                  </a:lnTo>
                  <a:lnTo>
                    <a:pt x="46915" y="29408"/>
                  </a:lnTo>
                  <a:lnTo>
                    <a:pt x="47034" y="29382"/>
                  </a:lnTo>
                  <a:lnTo>
                    <a:pt x="47152" y="29369"/>
                  </a:lnTo>
                  <a:lnTo>
                    <a:pt x="47271" y="29355"/>
                  </a:lnTo>
                  <a:close/>
                  <a:moveTo>
                    <a:pt x="1" y="1"/>
                  </a:moveTo>
                  <a:lnTo>
                    <a:pt x="1" y="1172"/>
                  </a:lnTo>
                  <a:lnTo>
                    <a:pt x="22642" y="1172"/>
                  </a:lnTo>
                  <a:lnTo>
                    <a:pt x="46679" y="16626"/>
                  </a:lnTo>
                  <a:lnTo>
                    <a:pt x="46679" y="28250"/>
                  </a:lnTo>
                  <a:lnTo>
                    <a:pt x="46494" y="28315"/>
                  </a:lnTo>
                  <a:lnTo>
                    <a:pt x="46310" y="28381"/>
                  </a:lnTo>
                  <a:lnTo>
                    <a:pt x="46126" y="28473"/>
                  </a:lnTo>
                  <a:lnTo>
                    <a:pt x="45968" y="28566"/>
                  </a:lnTo>
                  <a:lnTo>
                    <a:pt x="45810" y="28684"/>
                  </a:lnTo>
                  <a:lnTo>
                    <a:pt x="45665" y="28802"/>
                  </a:lnTo>
                  <a:lnTo>
                    <a:pt x="45520" y="28947"/>
                  </a:lnTo>
                  <a:lnTo>
                    <a:pt x="45402" y="29092"/>
                  </a:lnTo>
                  <a:lnTo>
                    <a:pt x="45283" y="29250"/>
                  </a:lnTo>
                  <a:lnTo>
                    <a:pt x="45191" y="29408"/>
                  </a:lnTo>
                  <a:lnTo>
                    <a:pt x="45099" y="29579"/>
                  </a:lnTo>
                  <a:lnTo>
                    <a:pt x="45020" y="29763"/>
                  </a:lnTo>
                  <a:lnTo>
                    <a:pt x="44967" y="29961"/>
                  </a:lnTo>
                  <a:lnTo>
                    <a:pt x="44928" y="30145"/>
                  </a:lnTo>
                  <a:lnTo>
                    <a:pt x="44901" y="30356"/>
                  </a:lnTo>
                  <a:lnTo>
                    <a:pt x="44888" y="30553"/>
                  </a:lnTo>
                  <a:lnTo>
                    <a:pt x="44901" y="30803"/>
                  </a:lnTo>
                  <a:lnTo>
                    <a:pt x="44941" y="31040"/>
                  </a:lnTo>
                  <a:lnTo>
                    <a:pt x="44994" y="31264"/>
                  </a:lnTo>
                  <a:lnTo>
                    <a:pt x="45073" y="31475"/>
                  </a:lnTo>
                  <a:lnTo>
                    <a:pt x="45178" y="31685"/>
                  </a:lnTo>
                  <a:lnTo>
                    <a:pt x="45296" y="31883"/>
                  </a:lnTo>
                  <a:lnTo>
                    <a:pt x="45428" y="32067"/>
                  </a:lnTo>
                  <a:lnTo>
                    <a:pt x="45586" y="32238"/>
                  </a:lnTo>
                  <a:lnTo>
                    <a:pt x="45757" y="32396"/>
                  </a:lnTo>
                  <a:lnTo>
                    <a:pt x="45941" y="32528"/>
                  </a:lnTo>
                  <a:lnTo>
                    <a:pt x="46139" y="32646"/>
                  </a:lnTo>
                  <a:lnTo>
                    <a:pt x="46349" y="32752"/>
                  </a:lnTo>
                  <a:lnTo>
                    <a:pt x="46560" y="32831"/>
                  </a:lnTo>
                  <a:lnTo>
                    <a:pt x="46784" y="32883"/>
                  </a:lnTo>
                  <a:lnTo>
                    <a:pt x="47021" y="32923"/>
                  </a:lnTo>
                  <a:lnTo>
                    <a:pt x="47271" y="32936"/>
                  </a:lnTo>
                  <a:lnTo>
                    <a:pt x="47508" y="32923"/>
                  </a:lnTo>
                  <a:lnTo>
                    <a:pt x="47745" y="32883"/>
                  </a:lnTo>
                  <a:lnTo>
                    <a:pt x="47982" y="32831"/>
                  </a:lnTo>
                  <a:lnTo>
                    <a:pt x="48192" y="32752"/>
                  </a:lnTo>
                  <a:lnTo>
                    <a:pt x="48403" y="32646"/>
                  </a:lnTo>
                  <a:lnTo>
                    <a:pt x="48600" y="32528"/>
                  </a:lnTo>
                  <a:lnTo>
                    <a:pt x="48785" y="32396"/>
                  </a:lnTo>
                  <a:lnTo>
                    <a:pt x="48956" y="32238"/>
                  </a:lnTo>
                  <a:lnTo>
                    <a:pt x="49101" y="32067"/>
                  </a:lnTo>
                  <a:lnTo>
                    <a:pt x="49245" y="31883"/>
                  </a:lnTo>
                  <a:lnTo>
                    <a:pt x="49364" y="31685"/>
                  </a:lnTo>
                  <a:lnTo>
                    <a:pt x="49456" y="31475"/>
                  </a:lnTo>
                  <a:lnTo>
                    <a:pt x="49535" y="31264"/>
                  </a:lnTo>
                  <a:lnTo>
                    <a:pt x="49601" y="31040"/>
                  </a:lnTo>
                  <a:lnTo>
                    <a:pt x="49640" y="30803"/>
                  </a:lnTo>
                  <a:lnTo>
                    <a:pt x="49653" y="30553"/>
                  </a:lnTo>
                  <a:lnTo>
                    <a:pt x="49640" y="30356"/>
                  </a:lnTo>
                  <a:lnTo>
                    <a:pt x="49614" y="30145"/>
                  </a:lnTo>
                  <a:lnTo>
                    <a:pt x="49575" y="29961"/>
                  </a:lnTo>
                  <a:lnTo>
                    <a:pt x="49509" y="29763"/>
                  </a:lnTo>
                  <a:lnTo>
                    <a:pt x="49443" y="29579"/>
                  </a:lnTo>
                  <a:lnTo>
                    <a:pt x="49351" y="29408"/>
                  </a:lnTo>
                  <a:lnTo>
                    <a:pt x="49259" y="29250"/>
                  </a:lnTo>
                  <a:lnTo>
                    <a:pt x="49140" y="29092"/>
                  </a:lnTo>
                  <a:lnTo>
                    <a:pt x="49008" y="28934"/>
                  </a:lnTo>
                  <a:lnTo>
                    <a:pt x="48877" y="28802"/>
                  </a:lnTo>
                  <a:lnTo>
                    <a:pt x="48732" y="28684"/>
                  </a:lnTo>
                  <a:lnTo>
                    <a:pt x="48574" y="28566"/>
                  </a:lnTo>
                  <a:lnTo>
                    <a:pt x="48403" y="28473"/>
                  </a:lnTo>
                  <a:lnTo>
                    <a:pt x="48232" y="28381"/>
                  </a:lnTo>
                  <a:lnTo>
                    <a:pt x="48048" y="28315"/>
                  </a:lnTo>
                  <a:lnTo>
                    <a:pt x="47863" y="28250"/>
                  </a:lnTo>
                  <a:lnTo>
                    <a:pt x="47863" y="15981"/>
                  </a:lnTo>
                  <a:lnTo>
                    <a:pt x="23142" y="93"/>
                  </a:lnTo>
                  <a:lnTo>
                    <a:pt x="22997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832;p24">
              <a:extLst>
                <a:ext uri="{FF2B5EF4-FFF2-40B4-BE49-F238E27FC236}">
                  <a16:creationId xmlns:a16="http://schemas.microsoft.com/office/drawing/2014/main" id="{3CB3DA64-D886-C0A1-075F-F4A0E51DD76A}"/>
                </a:ext>
              </a:extLst>
            </p:cNvPr>
            <p:cNvSpPr/>
            <p:nvPr/>
          </p:nvSpPr>
          <p:spPr>
            <a:xfrm>
              <a:off x="4481975" y="2128725"/>
              <a:ext cx="347550" cy="466000"/>
            </a:xfrm>
            <a:custGeom>
              <a:avLst/>
              <a:gdLst/>
              <a:ahLst/>
              <a:cxnLst/>
              <a:rect l="l" t="t" r="r" b="b"/>
              <a:pathLst>
                <a:path w="13902" h="18640" extrusionOk="0">
                  <a:moveTo>
                    <a:pt x="11519" y="15059"/>
                  </a:moveTo>
                  <a:lnTo>
                    <a:pt x="11651" y="15073"/>
                  </a:lnTo>
                  <a:lnTo>
                    <a:pt x="11769" y="15086"/>
                  </a:lnTo>
                  <a:lnTo>
                    <a:pt x="11874" y="15112"/>
                  </a:lnTo>
                  <a:lnTo>
                    <a:pt x="11993" y="15152"/>
                  </a:lnTo>
                  <a:lnTo>
                    <a:pt x="12098" y="15204"/>
                  </a:lnTo>
                  <a:lnTo>
                    <a:pt x="12190" y="15270"/>
                  </a:lnTo>
                  <a:lnTo>
                    <a:pt x="12282" y="15336"/>
                  </a:lnTo>
                  <a:lnTo>
                    <a:pt x="12375" y="15415"/>
                  </a:lnTo>
                  <a:lnTo>
                    <a:pt x="12453" y="15494"/>
                  </a:lnTo>
                  <a:lnTo>
                    <a:pt x="12519" y="15586"/>
                  </a:lnTo>
                  <a:lnTo>
                    <a:pt x="12572" y="15691"/>
                  </a:lnTo>
                  <a:lnTo>
                    <a:pt x="12625" y="15797"/>
                  </a:lnTo>
                  <a:lnTo>
                    <a:pt x="12664" y="15902"/>
                  </a:lnTo>
                  <a:lnTo>
                    <a:pt x="12704" y="16020"/>
                  </a:lnTo>
                  <a:lnTo>
                    <a:pt x="12717" y="16139"/>
                  </a:lnTo>
                  <a:lnTo>
                    <a:pt x="12717" y="16257"/>
                  </a:lnTo>
                  <a:lnTo>
                    <a:pt x="12717" y="16389"/>
                  </a:lnTo>
                  <a:lnTo>
                    <a:pt x="12704" y="16507"/>
                  </a:lnTo>
                  <a:lnTo>
                    <a:pt x="12664" y="16613"/>
                  </a:lnTo>
                  <a:lnTo>
                    <a:pt x="12625" y="16731"/>
                  </a:lnTo>
                  <a:lnTo>
                    <a:pt x="12572" y="16837"/>
                  </a:lnTo>
                  <a:lnTo>
                    <a:pt x="12519" y="16929"/>
                  </a:lnTo>
                  <a:lnTo>
                    <a:pt x="12453" y="17021"/>
                  </a:lnTo>
                  <a:lnTo>
                    <a:pt x="12375" y="17113"/>
                  </a:lnTo>
                  <a:lnTo>
                    <a:pt x="12282" y="17179"/>
                  </a:lnTo>
                  <a:lnTo>
                    <a:pt x="12190" y="17258"/>
                  </a:lnTo>
                  <a:lnTo>
                    <a:pt x="12098" y="17310"/>
                  </a:lnTo>
                  <a:lnTo>
                    <a:pt x="11993" y="17363"/>
                  </a:lnTo>
                  <a:lnTo>
                    <a:pt x="11874" y="17403"/>
                  </a:lnTo>
                  <a:lnTo>
                    <a:pt x="11769" y="17429"/>
                  </a:lnTo>
                  <a:lnTo>
                    <a:pt x="11651" y="17455"/>
                  </a:lnTo>
                  <a:lnTo>
                    <a:pt x="11400" y="17455"/>
                  </a:lnTo>
                  <a:lnTo>
                    <a:pt x="11282" y="17429"/>
                  </a:lnTo>
                  <a:lnTo>
                    <a:pt x="11163" y="17403"/>
                  </a:lnTo>
                  <a:lnTo>
                    <a:pt x="11058" y="17363"/>
                  </a:lnTo>
                  <a:lnTo>
                    <a:pt x="10953" y="17310"/>
                  </a:lnTo>
                  <a:lnTo>
                    <a:pt x="10861" y="17258"/>
                  </a:lnTo>
                  <a:lnTo>
                    <a:pt x="10769" y="17179"/>
                  </a:lnTo>
                  <a:lnTo>
                    <a:pt x="10676" y="17113"/>
                  </a:lnTo>
                  <a:lnTo>
                    <a:pt x="10597" y="17021"/>
                  </a:lnTo>
                  <a:lnTo>
                    <a:pt x="10532" y="16929"/>
                  </a:lnTo>
                  <a:lnTo>
                    <a:pt x="10466" y="16837"/>
                  </a:lnTo>
                  <a:lnTo>
                    <a:pt x="10426" y="16731"/>
                  </a:lnTo>
                  <a:lnTo>
                    <a:pt x="10387" y="16613"/>
                  </a:lnTo>
                  <a:lnTo>
                    <a:pt x="10347" y="16507"/>
                  </a:lnTo>
                  <a:lnTo>
                    <a:pt x="10334" y="16389"/>
                  </a:lnTo>
                  <a:lnTo>
                    <a:pt x="10321" y="16257"/>
                  </a:lnTo>
                  <a:lnTo>
                    <a:pt x="10334" y="16139"/>
                  </a:lnTo>
                  <a:lnTo>
                    <a:pt x="10347" y="16020"/>
                  </a:lnTo>
                  <a:lnTo>
                    <a:pt x="10387" y="15902"/>
                  </a:lnTo>
                  <a:lnTo>
                    <a:pt x="10426" y="15797"/>
                  </a:lnTo>
                  <a:lnTo>
                    <a:pt x="10466" y="15691"/>
                  </a:lnTo>
                  <a:lnTo>
                    <a:pt x="10532" y="15586"/>
                  </a:lnTo>
                  <a:lnTo>
                    <a:pt x="10597" y="15494"/>
                  </a:lnTo>
                  <a:lnTo>
                    <a:pt x="10676" y="15415"/>
                  </a:lnTo>
                  <a:lnTo>
                    <a:pt x="10769" y="15336"/>
                  </a:lnTo>
                  <a:lnTo>
                    <a:pt x="10861" y="15270"/>
                  </a:lnTo>
                  <a:lnTo>
                    <a:pt x="10953" y="15204"/>
                  </a:lnTo>
                  <a:lnTo>
                    <a:pt x="11058" y="15152"/>
                  </a:lnTo>
                  <a:lnTo>
                    <a:pt x="11163" y="15112"/>
                  </a:lnTo>
                  <a:lnTo>
                    <a:pt x="11282" y="15086"/>
                  </a:lnTo>
                  <a:lnTo>
                    <a:pt x="11400" y="15073"/>
                  </a:lnTo>
                  <a:lnTo>
                    <a:pt x="11519" y="15059"/>
                  </a:lnTo>
                  <a:close/>
                  <a:moveTo>
                    <a:pt x="1" y="0"/>
                  </a:moveTo>
                  <a:lnTo>
                    <a:pt x="1" y="1185"/>
                  </a:lnTo>
                  <a:lnTo>
                    <a:pt x="11150" y="1185"/>
                  </a:lnTo>
                  <a:lnTo>
                    <a:pt x="11150" y="13914"/>
                  </a:lnTo>
                  <a:lnTo>
                    <a:pt x="10940" y="13954"/>
                  </a:lnTo>
                  <a:lnTo>
                    <a:pt x="10742" y="14020"/>
                  </a:lnTo>
                  <a:lnTo>
                    <a:pt x="10545" y="14099"/>
                  </a:lnTo>
                  <a:lnTo>
                    <a:pt x="10361" y="14191"/>
                  </a:lnTo>
                  <a:lnTo>
                    <a:pt x="10176" y="14296"/>
                  </a:lnTo>
                  <a:lnTo>
                    <a:pt x="10018" y="14428"/>
                  </a:lnTo>
                  <a:lnTo>
                    <a:pt x="9860" y="14559"/>
                  </a:lnTo>
                  <a:lnTo>
                    <a:pt x="9715" y="14717"/>
                  </a:lnTo>
                  <a:lnTo>
                    <a:pt x="9597" y="14875"/>
                  </a:lnTo>
                  <a:lnTo>
                    <a:pt x="9479" y="15046"/>
                  </a:lnTo>
                  <a:lnTo>
                    <a:pt x="9386" y="15231"/>
                  </a:lnTo>
                  <a:lnTo>
                    <a:pt x="9294" y="15415"/>
                  </a:lnTo>
                  <a:lnTo>
                    <a:pt x="9228" y="15625"/>
                  </a:lnTo>
                  <a:lnTo>
                    <a:pt x="9189" y="15823"/>
                  </a:lnTo>
                  <a:lnTo>
                    <a:pt x="9163" y="16047"/>
                  </a:lnTo>
                  <a:lnTo>
                    <a:pt x="9149" y="16257"/>
                  </a:lnTo>
                  <a:lnTo>
                    <a:pt x="9163" y="16507"/>
                  </a:lnTo>
                  <a:lnTo>
                    <a:pt x="9189" y="16744"/>
                  </a:lnTo>
                  <a:lnTo>
                    <a:pt x="9255" y="16968"/>
                  </a:lnTo>
                  <a:lnTo>
                    <a:pt x="9334" y="17179"/>
                  </a:lnTo>
                  <a:lnTo>
                    <a:pt x="9439" y="17389"/>
                  </a:lnTo>
                  <a:lnTo>
                    <a:pt x="9558" y="17587"/>
                  </a:lnTo>
                  <a:lnTo>
                    <a:pt x="9689" y="17771"/>
                  </a:lnTo>
                  <a:lnTo>
                    <a:pt x="9847" y="17942"/>
                  </a:lnTo>
                  <a:lnTo>
                    <a:pt x="10018" y="18100"/>
                  </a:lnTo>
                  <a:lnTo>
                    <a:pt x="10189" y="18232"/>
                  </a:lnTo>
                  <a:lnTo>
                    <a:pt x="10387" y="18350"/>
                  </a:lnTo>
                  <a:lnTo>
                    <a:pt x="10597" y="18456"/>
                  </a:lnTo>
                  <a:lnTo>
                    <a:pt x="10821" y="18535"/>
                  </a:lnTo>
                  <a:lnTo>
                    <a:pt x="11045" y="18587"/>
                  </a:lnTo>
                  <a:lnTo>
                    <a:pt x="11282" y="18627"/>
                  </a:lnTo>
                  <a:lnTo>
                    <a:pt x="11519" y="18640"/>
                  </a:lnTo>
                  <a:lnTo>
                    <a:pt x="11769" y="18627"/>
                  </a:lnTo>
                  <a:lnTo>
                    <a:pt x="12006" y="18587"/>
                  </a:lnTo>
                  <a:lnTo>
                    <a:pt x="12230" y="18535"/>
                  </a:lnTo>
                  <a:lnTo>
                    <a:pt x="12453" y="18456"/>
                  </a:lnTo>
                  <a:lnTo>
                    <a:pt x="12651" y="18350"/>
                  </a:lnTo>
                  <a:lnTo>
                    <a:pt x="12848" y="18232"/>
                  </a:lnTo>
                  <a:lnTo>
                    <a:pt x="13033" y="18100"/>
                  </a:lnTo>
                  <a:lnTo>
                    <a:pt x="13204" y="17942"/>
                  </a:lnTo>
                  <a:lnTo>
                    <a:pt x="13362" y="17771"/>
                  </a:lnTo>
                  <a:lnTo>
                    <a:pt x="13493" y="17587"/>
                  </a:lnTo>
                  <a:lnTo>
                    <a:pt x="13612" y="17389"/>
                  </a:lnTo>
                  <a:lnTo>
                    <a:pt x="13717" y="17179"/>
                  </a:lnTo>
                  <a:lnTo>
                    <a:pt x="13796" y="16968"/>
                  </a:lnTo>
                  <a:lnTo>
                    <a:pt x="13849" y="16744"/>
                  </a:lnTo>
                  <a:lnTo>
                    <a:pt x="13888" y="16507"/>
                  </a:lnTo>
                  <a:lnTo>
                    <a:pt x="13901" y="16257"/>
                  </a:lnTo>
                  <a:lnTo>
                    <a:pt x="13901" y="16073"/>
                  </a:lnTo>
                  <a:lnTo>
                    <a:pt x="13875" y="15889"/>
                  </a:lnTo>
                  <a:lnTo>
                    <a:pt x="13836" y="15704"/>
                  </a:lnTo>
                  <a:lnTo>
                    <a:pt x="13783" y="15520"/>
                  </a:lnTo>
                  <a:lnTo>
                    <a:pt x="13717" y="15349"/>
                  </a:lnTo>
                  <a:lnTo>
                    <a:pt x="13651" y="15191"/>
                  </a:lnTo>
                  <a:lnTo>
                    <a:pt x="13559" y="15033"/>
                  </a:lnTo>
                  <a:lnTo>
                    <a:pt x="13454" y="14875"/>
                  </a:lnTo>
                  <a:lnTo>
                    <a:pt x="13349" y="14744"/>
                  </a:lnTo>
                  <a:lnTo>
                    <a:pt x="13230" y="14599"/>
                  </a:lnTo>
                  <a:lnTo>
                    <a:pt x="13099" y="14480"/>
                  </a:lnTo>
                  <a:lnTo>
                    <a:pt x="12967" y="14362"/>
                  </a:lnTo>
                  <a:lnTo>
                    <a:pt x="12809" y="14256"/>
                  </a:lnTo>
                  <a:lnTo>
                    <a:pt x="12664" y="14164"/>
                  </a:lnTo>
                  <a:lnTo>
                    <a:pt x="12493" y="14085"/>
                  </a:lnTo>
                  <a:lnTo>
                    <a:pt x="12322" y="14020"/>
                  </a:lnTo>
                  <a:lnTo>
                    <a:pt x="12322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833;p24">
              <a:extLst>
                <a:ext uri="{FF2B5EF4-FFF2-40B4-BE49-F238E27FC236}">
                  <a16:creationId xmlns:a16="http://schemas.microsoft.com/office/drawing/2014/main" id="{9BDD70AF-3827-E09E-C59B-35A2418999AD}"/>
                </a:ext>
              </a:extLst>
            </p:cNvPr>
            <p:cNvSpPr/>
            <p:nvPr/>
          </p:nvSpPr>
          <p:spPr>
            <a:xfrm>
              <a:off x="4953900" y="2739175"/>
              <a:ext cx="118825" cy="793450"/>
            </a:xfrm>
            <a:custGeom>
              <a:avLst/>
              <a:gdLst/>
              <a:ahLst/>
              <a:cxnLst/>
              <a:rect l="l" t="t" r="r" b="b"/>
              <a:pathLst>
                <a:path w="4753" h="31738" extrusionOk="0">
                  <a:moveTo>
                    <a:pt x="2501" y="28157"/>
                  </a:moveTo>
                  <a:lnTo>
                    <a:pt x="2620" y="28184"/>
                  </a:lnTo>
                  <a:lnTo>
                    <a:pt x="2738" y="28210"/>
                  </a:lnTo>
                  <a:lnTo>
                    <a:pt x="2844" y="28250"/>
                  </a:lnTo>
                  <a:lnTo>
                    <a:pt x="2949" y="28302"/>
                  </a:lnTo>
                  <a:lnTo>
                    <a:pt x="3041" y="28355"/>
                  </a:lnTo>
                  <a:lnTo>
                    <a:pt x="3133" y="28434"/>
                  </a:lnTo>
                  <a:lnTo>
                    <a:pt x="3225" y="28513"/>
                  </a:lnTo>
                  <a:lnTo>
                    <a:pt x="3304" y="28592"/>
                  </a:lnTo>
                  <a:lnTo>
                    <a:pt x="3370" y="28684"/>
                  </a:lnTo>
                  <a:lnTo>
                    <a:pt x="3436" y="28789"/>
                  </a:lnTo>
                  <a:lnTo>
                    <a:pt x="3475" y="28881"/>
                  </a:lnTo>
                  <a:lnTo>
                    <a:pt x="3515" y="29000"/>
                  </a:lnTo>
                  <a:lnTo>
                    <a:pt x="3554" y="29118"/>
                  </a:lnTo>
                  <a:lnTo>
                    <a:pt x="3568" y="29237"/>
                  </a:lnTo>
                  <a:lnTo>
                    <a:pt x="3581" y="29355"/>
                  </a:lnTo>
                  <a:lnTo>
                    <a:pt x="3568" y="29474"/>
                  </a:lnTo>
                  <a:lnTo>
                    <a:pt x="3554" y="29592"/>
                  </a:lnTo>
                  <a:lnTo>
                    <a:pt x="3515" y="29711"/>
                  </a:lnTo>
                  <a:lnTo>
                    <a:pt x="3475" y="29816"/>
                  </a:lnTo>
                  <a:lnTo>
                    <a:pt x="3436" y="29921"/>
                  </a:lnTo>
                  <a:lnTo>
                    <a:pt x="3370" y="30027"/>
                  </a:lnTo>
                  <a:lnTo>
                    <a:pt x="3304" y="30119"/>
                  </a:lnTo>
                  <a:lnTo>
                    <a:pt x="3225" y="30198"/>
                  </a:lnTo>
                  <a:lnTo>
                    <a:pt x="3133" y="30277"/>
                  </a:lnTo>
                  <a:lnTo>
                    <a:pt x="3041" y="30343"/>
                  </a:lnTo>
                  <a:lnTo>
                    <a:pt x="2949" y="30408"/>
                  </a:lnTo>
                  <a:lnTo>
                    <a:pt x="2844" y="30461"/>
                  </a:lnTo>
                  <a:lnTo>
                    <a:pt x="2738" y="30501"/>
                  </a:lnTo>
                  <a:lnTo>
                    <a:pt x="2620" y="30527"/>
                  </a:lnTo>
                  <a:lnTo>
                    <a:pt x="2501" y="30540"/>
                  </a:lnTo>
                  <a:lnTo>
                    <a:pt x="2383" y="30553"/>
                  </a:lnTo>
                  <a:lnTo>
                    <a:pt x="2251" y="30540"/>
                  </a:lnTo>
                  <a:lnTo>
                    <a:pt x="2133" y="30527"/>
                  </a:lnTo>
                  <a:lnTo>
                    <a:pt x="2027" y="30501"/>
                  </a:lnTo>
                  <a:lnTo>
                    <a:pt x="1909" y="30461"/>
                  </a:lnTo>
                  <a:lnTo>
                    <a:pt x="1804" y="30408"/>
                  </a:lnTo>
                  <a:lnTo>
                    <a:pt x="1712" y="30343"/>
                  </a:lnTo>
                  <a:lnTo>
                    <a:pt x="1619" y="30277"/>
                  </a:lnTo>
                  <a:lnTo>
                    <a:pt x="1527" y="30198"/>
                  </a:lnTo>
                  <a:lnTo>
                    <a:pt x="1448" y="30119"/>
                  </a:lnTo>
                  <a:lnTo>
                    <a:pt x="1382" y="30027"/>
                  </a:lnTo>
                  <a:lnTo>
                    <a:pt x="1330" y="29921"/>
                  </a:lnTo>
                  <a:lnTo>
                    <a:pt x="1277" y="29816"/>
                  </a:lnTo>
                  <a:lnTo>
                    <a:pt x="1238" y="29711"/>
                  </a:lnTo>
                  <a:lnTo>
                    <a:pt x="1198" y="29592"/>
                  </a:lnTo>
                  <a:lnTo>
                    <a:pt x="1185" y="29474"/>
                  </a:lnTo>
                  <a:lnTo>
                    <a:pt x="1185" y="29355"/>
                  </a:lnTo>
                  <a:lnTo>
                    <a:pt x="1185" y="29237"/>
                  </a:lnTo>
                  <a:lnTo>
                    <a:pt x="1198" y="29118"/>
                  </a:lnTo>
                  <a:lnTo>
                    <a:pt x="1238" y="29000"/>
                  </a:lnTo>
                  <a:lnTo>
                    <a:pt x="1277" y="28881"/>
                  </a:lnTo>
                  <a:lnTo>
                    <a:pt x="1330" y="28789"/>
                  </a:lnTo>
                  <a:lnTo>
                    <a:pt x="1382" y="28684"/>
                  </a:lnTo>
                  <a:lnTo>
                    <a:pt x="1448" y="28592"/>
                  </a:lnTo>
                  <a:lnTo>
                    <a:pt x="1527" y="28513"/>
                  </a:lnTo>
                  <a:lnTo>
                    <a:pt x="1619" y="28434"/>
                  </a:lnTo>
                  <a:lnTo>
                    <a:pt x="1712" y="28355"/>
                  </a:lnTo>
                  <a:lnTo>
                    <a:pt x="1804" y="28302"/>
                  </a:lnTo>
                  <a:lnTo>
                    <a:pt x="1909" y="28250"/>
                  </a:lnTo>
                  <a:lnTo>
                    <a:pt x="2027" y="28210"/>
                  </a:lnTo>
                  <a:lnTo>
                    <a:pt x="2133" y="28184"/>
                  </a:lnTo>
                  <a:lnTo>
                    <a:pt x="2251" y="28157"/>
                  </a:lnTo>
                  <a:close/>
                  <a:moveTo>
                    <a:pt x="1791" y="1"/>
                  </a:moveTo>
                  <a:lnTo>
                    <a:pt x="1791" y="27052"/>
                  </a:lnTo>
                  <a:lnTo>
                    <a:pt x="1593" y="27104"/>
                  </a:lnTo>
                  <a:lnTo>
                    <a:pt x="1409" y="27183"/>
                  </a:lnTo>
                  <a:lnTo>
                    <a:pt x="1238" y="27262"/>
                  </a:lnTo>
                  <a:lnTo>
                    <a:pt x="1080" y="27368"/>
                  </a:lnTo>
                  <a:lnTo>
                    <a:pt x="922" y="27473"/>
                  </a:lnTo>
                  <a:lnTo>
                    <a:pt x="764" y="27605"/>
                  </a:lnTo>
                  <a:lnTo>
                    <a:pt x="632" y="27736"/>
                  </a:lnTo>
                  <a:lnTo>
                    <a:pt x="514" y="27881"/>
                  </a:lnTo>
                  <a:lnTo>
                    <a:pt x="395" y="28039"/>
                  </a:lnTo>
                  <a:lnTo>
                    <a:pt x="290" y="28210"/>
                  </a:lnTo>
                  <a:lnTo>
                    <a:pt x="211" y="28381"/>
                  </a:lnTo>
                  <a:lnTo>
                    <a:pt x="132" y="28566"/>
                  </a:lnTo>
                  <a:lnTo>
                    <a:pt x="79" y="28750"/>
                  </a:lnTo>
                  <a:lnTo>
                    <a:pt x="40" y="28947"/>
                  </a:lnTo>
                  <a:lnTo>
                    <a:pt x="13" y="29145"/>
                  </a:lnTo>
                  <a:lnTo>
                    <a:pt x="0" y="29355"/>
                  </a:lnTo>
                  <a:lnTo>
                    <a:pt x="13" y="29592"/>
                  </a:lnTo>
                  <a:lnTo>
                    <a:pt x="53" y="29829"/>
                  </a:lnTo>
                  <a:lnTo>
                    <a:pt x="106" y="30053"/>
                  </a:lnTo>
                  <a:lnTo>
                    <a:pt x="185" y="30277"/>
                  </a:lnTo>
                  <a:lnTo>
                    <a:pt x="290" y="30487"/>
                  </a:lnTo>
                  <a:lnTo>
                    <a:pt x="408" y="30685"/>
                  </a:lnTo>
                  <a:lnTo>
                    <a:pt x="540" y="30869"/>
                  </a:lnTo>
                  <a:lnTo>
                    <a:pt x="698" y="31040"/>
                  </a:lnTo>
                  <a:lnTo>
                    <a:pt x="869" y="31185"/>
                  </a:lnTo>
                  <a:lnTo>
                    <a:pt x="1053" y="31330"/>
                  </a:lnTo>
                  <a:lnTo>
                    <a:pt x="1251" y="31448"/>
                  </a:lnTo>
                  <a:lnTo>
                    <a:pt x="1448" y="31541"/>
                  </a:lnTo>
                  <a:lnTo>
                    <a:pt x="1672" y="31619"/>
                  </a:lnTo>
                  <a:lnTo>
                    <a:pt x="1896" y="31685"/>
                  </a:lnTo>
                  <a:lnTo>
                    <a:pt x="2133" y="31725"/>
                  </a:lnTo>
                  <a:lnTo>
                    <a:pt x="2383" y="31738"/>
                  </a:lnTo>
                  <a:lnTo>
                    <a:pt x="2620" y="31725"/>
                  </a:lnTo>
                  <a:lnTo>
                    <a:pt x="2857" y="31685"/>
                  </a:lnTo>
                  <a:lnTo>
                    <a:pt x="3081" y="31619"/>
                  </a:lnTo>
                  <a:lnTo>
                    <a:pt x="3304" y="31541"/>
                  </a:lnTo>
                  <a:lnTo>
                    <a:pt x="3515" y="31448"/>
                  </a:lnTo>
                  <a:lnTo>
                    <a:pt x="3712" y="31330"/>
                  </a:lnTo>
                  <a:lnTo>
                    <a:pt x="3884" y="31185"/>
                  </a:lnTo>
                  <a:lnTo>
                    <a:pt x="4055" y="31040"/>
                  </a:lnTo>
                  <a:lnTo>
                    <a:pt x="4213" y="30869"/>
                  </a:lnTo>
                  <a:lnTo>
                    <a:pt x="4344" y="30685"/>
                  </a:lnTo>
                  <a:lnTo>
                    <a:pt x="4463" y="30487"/>
                  </a:lnTo>
                  <a:lnTo>
                    <a:pt x="4568" y="30277"/>
                  </a:lnTo>
                  <a:lnTo>
                    <a:pt x="4647" y="30053"/>
                  </a:lnTo>
                  <a:lnTo>
                    <a:pt x="4713" y="29829"/>
                  </a:lnTo>
                  <a:lnTo>
                    <a:pt x="4739" y="29592"/>
                  </a:lnTo>
                  <a:lnTo>
                    <a:pt x="4752" y="29355"/>
                  </a:lnTo>
                  <a:lnTo>
                    <a:pt x="4752" y="29145"/>
                  </a:lnTo>
                  <a:lnTo>
                    <a:pt x="4726" y="28947"/>
                  </a:lnTo>
                  <a:lnTo>
                    <a:pt x="4673" y="28750"/>
                  </a:lnTo>
                  <a:lnTo>
                    <a:pt x="4621" y="28566"/>
                  </a:lnTo>
                  <a:lnTo>
                    <a:pt x="4542" y="28381"/>
                  </a:lnTo>
                  <a:lnTo>
                    <a:pt x="4463" y="28210"/>
                  </a:lnTo>
                  <a:lnTo>
                    <a:pt x="4357" y="28039"/>
                  </a:lnTo>
                  <a:lnTo>
                    <a:pt x="4252" y="27881"/>
                  </a:lnTo>
                  <a:lnTo>
                    <a:pt x="4120" y="27736"/>
                  </a:lnTo>
                  <a:lnTo>
                    <a:pt x="3989" y="27605"/>
                  </a:lnTo>
                  <a:lnTo>
                    <a:pt x="3844" y="27473"/>
                  </a:lnTo>
                  <a:lnTo>
                    <a:pt x="3686" y="27368"/>
                  </a:lnTo>
                  <a:lnTo>
                    <a:pt x="3515" y="27262"/>
                  </a:lnTo>
                  <a:lnTo>
                    <a:pt x="3344" y="27183"/>
                  </a:lnTo>
                  <a:lnTo>
                    <a:pt x="3160" y="27104"/>
                  </a:lnTo>
                  <a:lnTo>
                    <a:pt x="2962" y="27052"/>
                  </a:lnTo>
                  <a:lnTo>
                    <a:pt x="296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834;p24">
              <a:extLst>
                <a:ext uri="{FF2B5EF4-FFF2-40B4-BE49-F238E27FC236}">
                  <a16:creationId xmlns:a16="http://schemas.microsoft.com/office/drawing/2014/main" id="{BBAD5B5A-A6BE-EFD0-B9D5-B5AD0141645F}"/>
                </a:ext>
              </a:extLst>
            </p:cNvPr>
            <p:cNvSpPr/>
            <p:nvPr/>
          </p:nvSpPr>
          <p:spPr>
            <a:xfrm>
              <a:off x="5085525" y="2744125"/>
              <a:ext cx="118825" cy="788500"/>
            </a:xfrm>
            <a:custGeom>
              <a:avLst/>
              <a:gdLst/>
              <a:ahLst/>
              <a:cxnLst/>
              <a:rect l="l" t="t" r="r" b="b"/>
              <a:pathLst>
                <a:path w="4753" h="31540" extrusionOk="0">
                  <a:moveTo>
                    <a:pt x="2502" y="27959"/>
                  </a:moveTo>
                  <a:lnTo>
                    <a:pt x="2620" y="27986"/>
                  </a:lnTo>
                  <a:lnTo>
                    <a:pt x="2739" y="28012"/>
                  </a:lnTo>
                  <a:lnTo>
                    <a:pt x="2844" y="28052"/>
                  </a:lnTo>
                  <a:lnTo>
                    <a:pt x="2949" y="28104"/>
                  </a:lnTo>
                  <a:lnTo>
                    <a:pt x="3041" y="28157"/>
                  </a:lnTo>
                  <a:lnTo>
                    <a:pt x="3134" y="28236"/>
                  </a:lnTo>
                  <a:lnTo>
                    <a:pt x="3226" y="28315"/>
                  </a:lnTo>
                  <a:lnTo>
                    <a:pt x="3305" y="28394"/>
                  </a:lnTo>
                  <a:lnTo>
                    <a:pt x="3371" y="28486"/>
                  </a:lnTo>
                  <a:lnTo>
                    <a:pt x="3436" y="28591"/>
                  </a:lnTo>
                  <a:lnTo>
                    <a:pt x="3476" y="28683"/>
                  </a:lnTo>
                  <a:lnTo>
                    <a:pt x="3515" y="28802"/>
                  </a:lnTo>
                  <a:lnTo>
                    <a:pt x="3555" y="28920"/>
                  </a:lnTo>
                  <a:lnTo>
                    <a:pt x="3568" y="29039"/>
                  </a:lnTo>
                  <a:lnTo>
                    <a:pt x="3581" y="29157"/>
                  </a:lnTo>
                  <a:lnTo>
                    <a:pt x="3568" y="29276"/>
                  </a:lnTo>
                  <a:lnTo>
                    <a:pt x="3555" y="29394"/>
                  </a:lnTo>
                  <a:lnTo>
                    <a:pt x="3515" y="29513"/>
                  </a:lnTo>
                  <a:lnTo>
                    <a:pt x="3476" y="29618"/>
                  </a:lnTo>
                  <a:lnTo>
                    <a:pt x="3436" y="29723"/>
                  </a:lnTo>
                  <a:lnTo>
                    <a:pt x="3371" y="29829"/>
                  </a:lnTo>
                  <a:lnTo>
                    <a:pt x="3305" y="29921"/>
                  </a:lnTo>
                  <a:lnTo>
                    <a:pt x="3226" y="30000"/>
                  </a:lnTo>
                  <a:lnTo>
                    <a:pt x="3134" y="30079"/>
                  </a:lnTo>
                  <a:lnTo>
                    <a:pt x="3041" y="30145"/>
                  </a:lnTo>
                  <a:lnTo>
                    <a:pt x="2949" y="30210"/>
                  </a:lnTo>
                  <a:lnTo>
                    <a:pt x="2844" y="30263"/>
                  </a:lnTo>
                  <a:lnTo>
                    <a:pt x="2739" y="30303"/>
                  </a:lnTo>
                  <a:lnTo>
                    <a:pt x="2620" y="30329"/>
                  </a:lnTo>
                  <a:lnTo>
                    <a:pt x="2502" y="30342"/>
                  </a:lnTo>
                  <a:lnTo>
                    <a:pt x="2383" y="30355"/>
                  </a:lnTo>
                  <a:lnTo>
                    <a:pt x="2252" y="30342"/>
                  </a:lnTo>
                  <a:lnTo>
                    <a:pt x="2133" y="30329"/>
                  </a:lnTo>
                  <a:lnTo>
                    <a:pt x="2028" y="30303"/>
                  </a:lnTo>
                  <a:lnTo>
                    <a:pt x="1909" y="30263"/>
                  </a:lnTo>
                  <a:lnTo>
                    <a:pt x="1804" y="30210"/>
                  </a:lnTo>
                  <a:lnTo>
                    <a:pt x="1712" y="30145"/>
                  </a:lnTo>
                  <a:lnTo>
                    <a:pt x="1620" y="30079"/>
                  </a:lnTo>
                  <a:lnTo>
                    <a:pt x="1528" y="30000"/>
                  </a:lnTo>
                  <a:lnTo>
                    <a:pt x="1449" y="29921"/>
                  </a:lnTo>
                  <a:lnTo>
                    <a:pt x="1383" y="29829"/>
                  </a:lnTo>
                  <a:lnTo>
                    <a:pt x="1330" y="29723"/>
                  </a:lnTo>
                  <a:lnTo>
                    <a:pt x="1278" y="29618"/>
                  </a:lnTo>
                  <a:lnTo>
                    <a:pt x="1238" y="29513"/>
                  </a:lnTo>
                  <a:lnTo>
                    <a:pt x="1212" y="29394"/>
                  </a:lnTo>
                  <a:lnTo>
                    <a:pt x="1185" y="29276"/>
                  </a:lnTo>
                  <a:lnTo>
                    <a:pt x="1185" y="29157"/>
                  </a:lnTo>
                  <a:lnTo>
                    <a:pt x="1185" y="29039"/>
                  </a:lnTo>
                  <a:lnTo>
                    <a:pt x="1212" y="28920"/>
                  </a:lnTo>
                  <a:lnTo>
                    <a:pt x="1238" y="28802"/>
                  </a:lnTo>
                  <a:lnTo>
                    <a:pt x="1278" y="28683"/>
                  </a:lnTo>
                  <a:lnTo>
                    <a:pt x="1330" y="28591"/>
                  </a:lnTo>
                  <a:lnTo>
                    <a:pt x="1383" y="28486"/>
                  </a:lnTo>
                  <a:lnTo>
                    <a:pt x="1449" y="28394"/>
                  </a:lnTo>
                  <a:lnTo>
                    <a:pt x="1528" y="28315"/>
                  </a:lnTo>
                  <a:lnTo>
                    <a:pt x="1620" y="28236"/>
                  </a:lnTo>
                  <a:lnTo>
                    <a:pt x="1712" y="28157"/>
                  </a:lnTo>
                  <a:lnTo>
                    <a:pt x="1804" y="28104"/>
                  </a:lnTo>
                  <a:lnTo>
                    <a:pt x="1909" y="28052"/>
                  </a:lnTo>
                  <a:lnTo>
                    <a:pt x="2028" y="28012"/>
                  </a:lnTo>
                  <a:lnTo>
                    <a:pt x="2133" y="27986"/>
                  </a:lnTo>
                  <a:lnTo>
                    <a:pt x="2252" y="27959"/>
                  </a:lnTo>
                  <a:close/>
                  <a:moveTo>
                    <a:pt x="1791" y="0"/>
                  </a:moveTo>
                  <a:lnTo>
                    <a:pt x="1791" y="26854"/>
                  </a:lnTo>
                  <a:lnTo>
                    <a:pt x="1593" y="26906"/>
                  </a:lnTo>
                  <a:lnTo>
                    <a:pt x="1422" y="26985"/>
                  </a:lnTo>
                  <a:lnTo>
                    <a:pt x="1238" y="27064"/>
                  </a:lnTo>
                  <a:lnTo>
                    <a:pt x="1080" y="27170"/>
                  </a:lnTo>
                  <a:lnTo>
                    <a:pt x="922" y="27275"/>
                  </a:lnTo>
                  <a:lnTo>
                    <a:pt x="777" y="27407"/>
                  </a:lnTo>
                  <a:lnTo>
                    <a:pt x="633" y="27538"/>
                  </a:lnTo>
                  <a:lnTo>
                    <a:pt x="514" y="27683"/>
                  </a:lnTo>
                  <a:lnTo>
                    <a:pt x="396" y="27841"/>
                  </a:lnTo>
                  <a:lnTo>
                    <a:pt x="290" y="28012"/>
                  </a:lnTo>
                  <a:lnTo>
                    <a:pt x="211" y="28183"/>
                  </a:lnTo>
                  <a:lnTo>
                    <a:pt x="132" y="28368"/>
                  </a:lnTo>
                  <a:lnTo>
                    <a:pt x="80" y="28552"/>
                  </a:lnTo>
                  <a:lnTo>
                    <a:pt x="40" y="28749"/>
                  </a:lnTo>
                  <a:lnTo>
                    <a:pt x="14" y="28947"/>
                  </a:lnTo>
                  <a:lnTo>
                    <a:pt x="1" y="29157"/>
                  </a:lnTo>
                  <a:lnTo>
                    <a:pt x="14" y="29394"/>
                  </a:lnTo>
                  <a:lnTo>
                    <a:pt x="53" y="29631"/>
                  </a:lnTo>
                  <a:lnTo>
                    <a:pt x="106" y="29855"/>
                  </a:lnTo>
                  <a:lnTo>
                    <a:pt x="185" y="30079"/>
                  </a:lnTo>
                  <a:lnTo>
                    <a:pt x="290" y="30289"/>
                  </a:lnTo>
                  <a:lnTo>
                    <a:pt x="409" y="30487"/>
                  </a:lnTo>
                  <a:lnTo>
                    <a:pt x="540" y="30671"/>
                  </a:lnTo>
                  <a:lnTo>
                    <a:pt x="698" y="30842"/>
                  </a:lnTo>
                  <a:lnTo>
                    <a:pt x="869" y="30987"/>
                  </a:lnTo>
                  <a:lnTo>
                    <a:pt x="1054" y="31132"/>
                  </a:lnTo>
                  <a:lnTo>
                    <a:pt x="1251" y="31250"/>
                  </a:lnTo>
                  <a:lnTo>
                    <a:pt x="1449" y="31343"/>
                  </a:lnTo>
                  <a:lnTo>
                    <a:pt x="1672" y="31421"/>
                  </a:lnTo>
                  <a:lnTo>
                    <a:pt x="1896" y="31487"/>
                  </a:lnTo>
                  <a:lnTo>
                    <a:pt x="2133" y="31527"/>
                  </a:lnTo>
                  <a:lnTo>
                    <a:pt x="2383" y="31540"/>
                  </a:lnTo>
                  <a:lnTo>
                    <a:pt x="2620" y="31527"/>
                  </a:lnTo>
                  <a:lnTo>
                    <a:pt x="2857" y="31487"/>
                  </a:lnTo>
                  <a:lnTo>
                    <a:pt x="3081" y="31421"/>
                  </a:lnTo>
                  <a:lnTo>
                    <a:pt x="3305" y="31343"/>
                  </a:lnTo>
                  <a:lnTo>
                    <a:pt x="3515" y="31250"/>
                  </a:lnTo>
                  <a:lnTo>
                    <a:pt x="3713" y="31132"/>
                  </a:lnTo>
                  <a:lnTo>
                    <a:pt x="3897" y="30987"/>
                  </a:lnTo>
                  <a:lnTo>
                    <a:pt x="4055" y="30842"/>
                  </a:lnTo>
                  <a:lnTo>
                    <a:pt x="4213" y="30671"/>
                  </a:lnTo>
                  <a:lnTo>
                    <a:pt x="4345" y="30487"/>
                  </a:lnTo>
                  <a:lnTo>
                    <a:pt x="4463" y="30289"/>
                  </a:lnTo>
                  <a:lnTo>
                    <a:pt x="4568" y="30079"/>
                  </a:lnTo>
                  <a:lnTo>
                    <a:pt x="4647" y="29855"/>
                  </a:lnTo>
                  <a:lnTo>
                    <a:pt x="4713" y="29631"/>
                  </a:lnTo>
                  <a:lnTo>
                    <a:pt x="4740" y="29394"/>
                  </a:lnTo>
                  <a:lnTo>
                    <a:pt x="4753" y="29157"/>
                  </a:lnTo>
                  <a:lnTo>
                    <a:pt x="4753" y="28947"/>
                  </a:lnTo>
                  <a:lnTo>
                    <a:pt x="4726" y="28749"/>
                  </a:lnTo>
                  <a:lnTo>
                    <a:pt x="4674" y="28552"/>
                  </a:lnTo>
                  <a:lnTo>
                    <a:pt x="4621" y="28368"/>
                  </a:lnTo>
                  <a:lnTo>
                    <a:pt x="4555" y="28183"/>
                  </a:lnTo>
                  <a:lnTo>
                    <a:pt x="4463" y="28012"/>
                  </a:lnTo>
                  <a:lnTo>
                    <a:pt x="4358" y="27841"/>
                  </a:lnTo>
                  <a:lnTo>
                    <a:pt x="4252" y="27683"/>
                  </a:lnTo>
                  <a:lnTo>
                    <a:pt x="4121" y="27538"/>
                  </a:lnTo>
                  <a:lnTo>
                    <a:pt x="3989" y="27407"/>
                  </a:lnTo>
                  <a:lnTo>
                    <a:pt x="3844" y="27275"/>
                  </a:lnTo>
                  <a:lnTo>
                    <a:pt x="3686" y="27170"/>
                  </a:lnTo>
                  <a:lnTo>
                    <a:pt x="3515" y="27064"/>
                  </a:lnTo>
                  <a:lnTo>
                    <a:pt x="3344" y="26985"/>
                  </a:lnTo>
                  <a:lnTo>
                    <a:pt x="3160" y="26906"/>
                  </a:lnTo>
                  <a:lnTo>
                    <a:pt x="2976" y="26854"/>
                  </a:lnTo>
                  <a:lnTo>
                    <a:pt x="297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835;p24">
              <a:extLst>
                <a:ext uri="{FF2B5EF4-FFF2-40B4-BE49-F238E27FC236}">
                  <a16:creationId xmlns:a16="http://schemas.microsoft.com/office/drawing/2014/main" id="{8069F7AA-4823-7253-BAC7-0EBEC4BFA8B8}"/>
                </a:ext>
              </a:extLst>
            </p:cNvPr>
            <p:cNvSpPr/>
            <p:nvPr/>
          </p:nvSpPr>
          <p:spPr>
            <a:xfrm>
              <a:off x="5006550" y="986775"/>
              <a:ext cx="1118925" cy="1140650"/>
            </a:xfrm>
            <a:custGeom>
              <a:avLst/>
              <a:gdLst/>
              <a:ahLst/>
              <a:cxnLst/>
              <a:rect l="l" t="t" r="r" b="b"/>
              <a:pathLst>
                <a:path w="44757" h="45626" extrusionOk="0">
                  <a:moveTo>
                    <a:pt x="42374" y="42045"/>
                  </a:moveTo>
                  <a:lnTo>
                    <a:pt x="42492" y="42058"/>
                  </a:lnTo>
                  <a:lnTo>
                    <a:pt x="42611" y="42072"/>
                  </a:lnTo>
                  <a:lnTo>
                    <a:pt x="42729" y="42098"/>
                  </a:lnTo>
                  <a:lnTo>
                    <a:pt x="42834" y="42137"/>
                  </a:lnTo>
                  <a:lnTo>
                    <a:pt x="42940" y="42190"/>
                  </a:lnTo>
                  <a:lnTo>
                    <a:pt x="43045" y="42256"/>
                  </a:lnTo>
                  <a:lnTo>
                    <a:pt x="43137" y="42322"/>
                  </a:lnTo>
                  <a:lnTo>
                    <a:pt x="43216" y="42401"/>
                  </a:lnTo>
                  <a:lnTo>
                    <a:pt x="43295" y="42480"/>
                  </a:lnTo>
                  <a:lnTo>
                    <a:pt x="43361" y="42572"/>
                  </a:lnTo>
                  <a:lnTo>
                    <a:pt x="43427" y="42677"/>
                  </a:lnTo>
                  <a:lnTo>
                    <a:pt x="43479" y="42782"/>
                  </a:lnTo>
                  <a:lnTo>
                    <a:pt x="43519" y="42888"/>
                  </a:lnTo>
                  <a:lnTo>
                    <a:pt x="43545" y="43006"/>
                  </a:lnTo>
                  <a:lnTo>
                    <a:pt x="43572" y="43125"/>
                  </a:lnTo>
                  <a:lnTo>
                    <a:pt x="43572" y="43243"/>
                  </a:lnTo>
                  <a:lnTo>
                    <a:pt x="43572" y="43362"/>
                  </a:lnTo>
                  <a:lnTo>
                    <a:pt x="43545" y="43480"/>
                  </a:lnTo>
                  <a:lnTo>
                    <a:pt x="43519" y="43599"/>
                  </a:lnTo>
                  <a:lnTo>
                    <a:pt x="43479" y="43717"/>
                  </a:lnTo>
                  <a:lnTo>
                    <a:pt x="43427" y="43809"/>
                  </a:lnTo>
                  <a:lnTo>
                    <a:pt x="43361" y="43914"/>
                  </a:lnTo>
                  <a:lnTo>
                    <a:pt x="43295" y="44007"/>
                  </a:lnTo>
                  <a:lnTo>
                    <a:pt x="43216" y="44086"/>
                  </a:lnTo>
                  <a:lnTo>
                    <a:pt x="43137" y="44165"/>
                  </a:lnTo>
                  <a:lnTo>
                    <a:pt x="43045" y="44244"/>
                  </a:lnTo>
                  <a:lnTo>
                    <a:pt x="42940" y="44296"/>
                  </a:lnTo>
                  <a:lnTo>
                    <a:pt x="42834" y="44349"/>
                  </a:lnTo>
                  <a:lnTo>
                    <a:pt x="42729" y="44388"/>
                  </a:lnTo>
                  <a:lnTo>
                    <a:pt x="42611" y="44415"/>
                  </a:lnTo>
                  <a:lnTo>
                    <a:pt x="42492" y="44441"/>
                  </a:lnTo>
                  <a:lnTo>
                    <a:pt x="42255" y="44441"/>
                  </a:lnTo>
                  <a:lnTo>
                    <a:pt x="42137" y="44415"/>
                  </a:lnTo>
                  <a:lnTo>
                    <a:pt x="42018" y="44388"/>
                  </a:lnTo>
                  <a:lnTo>
                    <a:pt x="41913" y="44349"/>
                  </a:lnTo>
                  <a:lnTo>
                    <a:pt x="41808" y="44296"/>
                  </a:lnTo>
                  <a:lnTo>
                    <a:pt x="41702" y="44244"/>
                  </a:lnTo>
                  <a:lnTo>
                    <a:pt x="41610" y="44165"/>
                  </a:lnTo>
                  <a:lnTo>
                    <a:pt x="41531" y="44086"/>
                  </a:lnTo>
                  <a:lnTo>
                    <a:pt x="41452" y="44007"/>
                  </a:lnTo>
                  <a:lnTo>
                    <a:pt x="41386" y="43914"/>
                  </a:lnTo>
                  <a:lnTo>
                    <a:pt x="41321" y="43809"/>
                  </a:lnTo>
                  <a:lnTo>
                    <a:pt x="41268" y="43717"/>
                  </a:lnTo>
                  <a:lnTo>
                    <a:pt x="41228" y="43599"/>
                  </a:lnTo>
                  <a:lnTo>
                    <a:pt x="41202" y="43480"/>
                  </a:lnTo>
                  <a:lnTo>
                    <a:pt x="41189" y="43362"/>
                  </a:lnTo>
                  <a:lnTo>
                    <a:pt x="41176" y="43243"/>
                  </a:lnTo>
                  <a:lnTo>
                    <a:pt x="41189" y="43125"/>
                  </a:lnTo>
                  <a:lnTo>
                    <a:pt x="41202" y="43006"/>
                  </a:lnTo>
                  <a:lnTo>
                    <a:pt x="41228" y="42888"/>
                  </a:lnTo>
                  <a:lnTo>
                    <a:pt x="41268" y="42782"/>
                  </a:lnTo>
                  <a:lnTo>
                    <a:pt x="41321" y="42677"/>
                  </a:lnTo>
                  <a:lnTo>
                    <a:pt x="41386" y="42572"/>
                  </a:lnTo>
                  <a:lnTo>
                    <a:pt x="41452" y="42480"/>
                  </a:lnTo>
                  <a:lnTo>
                    <a:pt x="41531" y="42401"/>
                  </a:lnTo>
                  <a:lnTo>
                    <a:pt x="41610" y="42322"/>
                  </a:lnTo>
                  <a:lnTo>
                    <a:pt x="41702" y="42256"/>
                  </a:lnTo>
                  <a:lnTo>
                    <a:pt x="41808" y="42190"/>
                  </a:lnTo>
                  <a:lnTo>
                    <a:pt x="41913" y="42137"/>
                  </a:lnTo>
                  <a:lnTo>
                    <a:pt x="42018" y="42098"/>
                  </a:lnTo>
                  <a:lnTo>
                    <a:pt x="42137" y="42072"/>
                  </a:lnTo>
                  <a:lnTo>
                    <a:pt x="42255" y="42058"/>
                  </a:lnTo>
                  <a:lnTo>
                    <a:pt x="42374" y="42045"/>
                  </a:lnTo>
                  <a:close/>
                  <a:moveTo>
                    <a:pt x="0" y="1"/>
                  </a:moveTo>
                  <a:lnTo>
                    <a:pt x="0" y="11058"/>
                  </a:lnTo>
                  <a:lnTo>
                    <a:pt x="1185" y="11058"/>
                  </a:lnTo>
                  <a:lnTo>
                    <a:pt x="1185" y="1186"/>
                  </a:lnTo>
                  <a:lnTo>
                    <a:pt x="23234" y="1186"/>
                  </a:lnTo>
                  <a:lnTo>
                    <a:pt x="23234" y="24235"/>
                  </a:lnTo>
                  <a:lnTo>
                    <a:pt x="40755" y="41506"/>
                  </a:lnTo>
                  <a:lnTo>
                    <a:pt x="40597" y="41677"/>
                  </a:lnTo>
                  <a:lnTo>
                    <a:pt x="40439" y="41861"/>
                  </a:lnTo>
                  <a:lnTo>
                    <a:pt x="40307" y="42058"/>
                  </a:lnTo>
                  <a:lnTo>
                    <a:pt x="40202" y="42282"/>
                  </a:lnTo>
                  <a:lnTo>
                    <a:pt x="40110" y="42506"/>
                  </a:lnTo>
                  <a:lnTo>
                    <a:pt x="40044" y="42743"/>
                  </a:lnTo>
                  <a:lnTo>
                    <a:pt x="40004" y="42993"/>
                  </a:lnTo>
                  <a:lnTo>
                    <a:pt x="39991" y="43243"/>
                  </a:lnTo>
                  <a:lnTo>
                    <a:pt x="40004" y="43493"/>
                  </a:lnTo>
                  <a:lnTo>
                    <a:pt x="40044" y="43730"/>
                  </a:lnTo>
                  <a:lnTo>
                    <a:pt x="40110" y="43954"/>
                  </a:lnTo>
                  <a:lnTo>
                    <a:pt x="40189" y="44165"/>
                  </a:lnTo>
                  <a:lnTo>
                    <a:pt x="40281" y="44375"/>
                  </a:lnTo>
                  <a:lnTo>
                    <a:pt x="40399" y="44573"/>
                  </a:lnTo>
                  <a:lnTo>
                    <a:pt x="40544" y="44757"/>
                  </a:lnTo>
                  <a:lnTo>
                    <a:pt x="40689" y="44928"/>
                  </a:lnTo>
                  <a:lnTo>
                    <a:pt x="40860" y="45086"/>
                  </a:lnTo>
                  <a:lnTo>
                    <a:pt x="41044" y="45218"/>
                  </a:lnTo>
                  <a:lnTo>
                    <a:pt x="41242" y="45336"/>
                  </a:lnTo>
                  <a:lnTo>
                    <a:pt x="41452" y="45441"/>
                  </a:lnTo>
                  <a:lnTo>
                    <a:pt x="41663" y="45520"/>
                  </a:lnTo>
                  <a:lnTo>
                    <a:pt x="41900" y="45573"/>
                  </a:lnTo>
                  <a:lnTo>
                    <a:pt x="42137" y="45613"/>
                  </a:lnTo>
                  <a:lnTo>
                    <a:pt x="42374" y="45626"/>
                  </a:lnTo>
                  <a:lnTo>
                    <a:pt x="42624" y="45613"/>
                  </a:lnTo>
                  <a:lnTo>
                    <a:pt x="42848" y="45573"/>
                  </a:lnTo>
                  <a:lnTo>
                    <a:pt x="43085" y="45520"/>
                  </a:lnTo>
                  <a:lnTo>
                    <a:pt x="43295" y="45441"/>
                  </a:lnTo>
                  <a:lnTo>
                    <a:pt x="43506" y="45336"/>
                  </a:lnTo>
                  <a:lnTo>
                    <a:pt x="43703" y="45218"/>
                  </a:lnTo>
                  <a:lnTo>
                    <a:pt x="43887" y="45086"/>
                  </a:lnTo>
                  <a:lnTo>
                    <a:pt x="44059" y="44928"/>
                  </a:lnTo>
                  <a:lnTo>
                    <a:pt x="44203" y="44757"/>
                  </a:lnTo>
                  <a:lnTo>
                    <a:pt x="44348" y="44573"/>
                  </a:lnTo>
                  <a:lnTo>
                    <a:pt x="44467" y="44375"/>
                  </a:lnTo>
                  <a:lnTo>
                    <a:pt x="44572" y="44165"/>
                  </a:lnTo>
                  <a:lnTo>
                    <a:pt x="44651" y="43954"/>
                  </a:lnTo>
                  <a:lnTo>
                    <a:pt x="44704" y="43730"/>
                  </a:lnTo>
                  <a:lnTo>
                    <a:pt x="44743" y="43493"/>
                  </a:lnTo>
                  <a:lnTo>
                    <a:pt x="44756" y="43243"/>
                  </a:lnTo>
                  <a:lnTo>
                    <a:pt x="44743" y="43006"/>
                  </a:lnTo>
                  <a:lnTo>
                    <a:pt x="44704" y="42769"/>
                  </a:lnTo>
                  <a:lnTo>
                    <a:pt x="44651" y="42545"/>
                  </a:lnTo>
                  <a:lnTo>
                    <a:pt x="44572" y="42322"/>
                  </a:lnTo>
                  <a:lnTo>
                    <a:pt x="44467" y="42111"/>
                  </a:lnTo>
                  <a:lnTo>
                    <a:pt x="44348" y="41914"/>
                  </a:lnTo>
                  <a:lnTo>
                    <a:pt x="44203" y="41729"/>
                  </a:lnTo>
                  <a:lnTo>
                    <a:pt x="44059" y="41558"/>
                  </a:lnTo>
                  <a:lnTo>
                    <a:pt x="43887" y="41413"/>
                  </a:lnTo>
                  <a:lnTo>
                    <a:pt x="43703" y="41269"/>
                  </a:lnTo>
                  <a:lnTo>
                    <a:pt x="43506" y="41150"/>
                  </a:lnTo>
                  <a:lnTo>
                    <a:pt x="43295" y="41058"/>
                  </a:lnTo>
                  <a:lnTo>
                    <a:pt x="43085" y="40979"/>
                  </a:lnTo>
                  <a:lnTo>
                    <a:pt x="42848" y="40913"/>
                  </a:lnTo>
                  <a:lnTo>
                    <a:pt x="42624" y="40874"/>
                  </a:lnTo>
                  <a:lnTo>
                    <a:pt x="42374" y="40861"/>
                  </a:lnTo>
                  <a:lnTo>
                    <a:pt x="42110" y="40887"/>
                  </a:lnTo>
                  <a:lnTo>
                    <a:pt x="41860" y="40926"/>
                  </a:lnTo>
                  <a:lnTo>
                    <a:pt x="24419" y="23748"/>
                  </a:lnTo>
                  <a:lnTo>
                    <a:pt x="2441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836;p24">
              <a:extLst>
                <a:ext uri="{FF2B5EF4-FFF2-40B4-BE49-F238E27FC236}">
                  <a16:creationId xmlns:a16="http://schemas.microsoft.com/office/drawing/2014/main" id="{8EF72820-322C-A253-F691-C1570B0E6DE1}"/>
                </a:ext>
              </a:extLst>
            </p:cNvPr>
            <p:cNvSpPr/>
            <p:nvPr/>
          </p:nvSpPr>
          <p:spPr>
            <a:xfrm>
              <a:off x="4918025" y="908800"/>
              <a:ext cx="1323275" cy="1119900"/>
            </a:xfrm>
            <a:custGeom>
              <a:avLst/>
              <a:gdLst/>
              <a:ahLst/>
              <a:cxnLst/>
              <a:rect l="l" t="t" r="r" b="b"/>
              <a:pathLst>
                <a:path w="52931" h="44796" extrusionOk="0">
                  <a:moveTo>
                    <a:pt x="50680" y="41215"/>
                  </a:moveTo>
                  <a:lnTo>
                    <a:pt x="50798" y="41242"/>
                  </a:lnTo>
                  <a:lnTo>
                    <a:pt x="50917" y="41268"/>
                  </a:lnTo>
                  <a:lnTo>
                    <a:pt x="51022" y="41307"/>
                  </a:lnTo>
                  <a:lnTo>
                    <a:pt x="51127" y="41360"/>
                  </a:lnTo>
                  <a:lnTo>
                    <a:pt x="51233" y="41426"/>
                  </a:lnTo>
                  <a:lnTo>
                    <a:pt x="51325" y="41492"/>
                  </a:lnTo>
                  <a:lnTo>
                    <a:pt x="51404" y="41571"/>
                  </a:lnTo>
                  <a:lnTo>
                    <a:pt x="51483" y="41650"/>
                  </a:lnTo>
                  <a:lnTo>
                    <a:pt x="51549" y="41742"/>
                  </a:lnTo>
                  <a:lnTo>
                    <a:pt x="51614" y="41847"/>
                  </a:lnTo>
                  <a:lnTo>
                    <a:pt x="51654" y="41952"/>
                  </a:lnTo>
                  <a:lnTo>
                    <a:pt x="51707" y="42058"/>
                  </a:lnTo>
                  <a:lnTo>
                    <a:pt x="51733" y="42176"/>
                  </a:lnTo>
                  <a:lnTo>
                    <a:pt x="51746" y="42295"/>
                  </a:lnTo>
                  <a:lnTo>
                    <a:pt x="51759" y="42413"/>
                  </a:lnTo>
                  <a:lnTo>
                    <a:pt x="51746" y="42532"/>
                  </a:lnTo>
                  <a:lnTo>
                    <a:pt x="51733" y="42650"/>
                  </a:lnTo>
                  <a:lnTo>
                    <a:pt x="51707" y="42769"/>
                  </a:lnTo>
                  <a:lnTo>
                    <a:pt x="51654" y="42874"/>
                  </a:lnTo>
                  <a:lnTo>
                    <a:pt x="51614" y="42979"/>
                  </a:lnTo>
                  <a:lnTo>
                    <a:pt x="51549" y="43084"/>
                  </a:lnTo>
                  <a:lnTo>
                    <a:pt x="51483" y="43177"/>
                  </a:lnTo>
                  <a:lnTo>
                    <a:pt x="51404" y="43256"/>
                  </a:lnTo>
                  <a:lnTo>
                    <a:pt x="51325" y="43335"/>
                  </a:lnTo>
                  <a:lnTo>
                    <a:pt x="51233" y="43400"/>
                  </a:lnTo>
                  <a:lnTo>
                    <a:pt x="51127" y="43466"/>
                  </a:lnTo>
                  <a:lnTo>
                    <a:pt x="51022" y="43519"/>
                  </a:lnTo>
                  <a:lnTo>
                    <a:pt x="50917" y="43558"/>
                  </a:lnTo>
                  <a:lnTo>
                    <a:pt x="50798" y="43585"/>
                  </a:lnTo>
                  <a:lnTo>
                    <a:pt x="50680" y="43598"/>
                  </a:lnTo>
                  <a:lnTo>
                    <a:pt x="50561" y="43611"/>
                  </a:lnTo>
                  <a:lnTo>
                    <a:pt x="50430" y="43598"/>
                  </a:lnTo>
                  <a:lnTo>
                    <a:pt x="50311" y="43585"/>
                  </a:lnTo>
                  <a:lnTo>
                    <a:pt x="50206" y="43558"/>
                  </a:lnTo>
                  <a:lnTo>
                    <a:pt x="50088" y="43519"/>
                  </a:lnTo>
                  <a:lnTo>
                    <a:pt x="49982" y="43466"/>
                  </a:lnTo>
                  <a:lnTo>
                    <a:pt x="49890" y="43400"/>
                  </a:lnTo>
                  <a:lnTo>
                    <a:pt x="49798" y="43335"/>
                  </a:lnTo>
                  <a:lnTo>
                    <a:pt x="49706" y="43256"/>
                  </a:lnTo>
                  <a:lnTo>
                    <a:pt x="49640" y="43177"/>
                  </a:lnTo>
                  <a:lnTo>
                    <a:pt x="49561" y="43084"/>
                  </a:lnTo>
                  <a:lnTo>
                    <a:pt x="49508" y="42979"/>
                  </a:lnTo>
                  <a:lnTo>
                    <a:pt x="49456" y="42874"/>
                  </a:lnTo>
                  <a:lnTo>
                    <a:pt x="49416" y="42769"/>
                  </a:lnTo>
                  <a:lnTo>
                    <a:pt x="49390" y="42650"/>
                  </a:lnTo>
                  <a:lnTo>
                    <a:pt x="49364" y="42532"/>
                  </a:lnTo>
                  <a:lnTo>
                    <a:pt x="49364" y="42413"/>
                  </a:lnTo>
                  <a:lnTo>
                    <a:pt x="49364" y="42295"/>
                  </a:lnTo>
                  <a:lnTo>
                    <a:pt x="49390" y="42176"/>
                  </a:lnTo>
                  <a:lnTo>
                    <a:pt x="49416" y="42058"/>
                  </a:lnTo>
                  <a:lnTo>
                    <a:pt x="49456" y="41952"/>
                  </a:lnTo>
                  <a:lnTo>
                    <a:pt x="49508" y="41847"/>
                  </a:lnTo>
                  <a:lnTo>
                    <a:pt x="49561" y="41742"/>
                  </a:lnTo>
                  <a:lnTo>
                    <a:pt x="49640" y="41650"/>
                  </a:lnTo>
                  <a:lnTo>
                    <a:pt x="49706" y="41571"/>
                  </a:lnTo>
                  <a:lnTo>
                    <a:pt x="49798" y="41492"/>
                  </a:lnTo>
                  <a:lnTo>
                    <a:pt x="49890" y="41426"/>
                  </a:lnTo>
                  <a:lnTo>
                    <a:pt x="49982" y="41360"/>
                  </a:lnTo>
                  <a:lnTo>
                    <a:pt x="50088" y="41307"/>
                  </a:lnTo>
                  <a:lnTo>
                    <a:pt x="50206" y="41268"/>
                  </a:lnTo>
                  <a:lnTo>
                    <a:pt x="50311" y="41242"/>
                  </a:lnTo>
                  <a:lnTo>
                    <a:pt x="50430" y="41215"/>
                  </a:lnTo>
                  <a:close/>
                  <a:moveTo>
                    <a:pt x="0" y="0"/>
                  </a:moveTo>
                  <a:lnTo>
                    <a:pt x="0" y="15112"/>
                  </a:lnTo>
                  <a:lnTo>
                    <a:pt x="1185" y="15112"/>
                  </a:lnTo>
                  <a:lnTo>
                    <a:pt x="1185" y="1185"/>
                  </a:lnTo>
                  <a:lnTo>
                    <a:pt x="31251" y="1185"/>
                  </a:lnTo>
                  <a:lnTo>
                    <a:pt x="31251" y="24629"/>
                  </a:lnTo>
                  <a:lnTo>
                    <a:pt x="48271" y="41781"/>
                  </a:lnTo>
                  <a:lnTo>
                    <a:pt x="48231" y="41939"/>
                  </a:lnTo>
                  <a:lnTo>
                    <a:pt x="48205" y="42084"/>
                  </a:lnTo>
                  <a:lnTo>
                    <a:pt x="48179" y="42255"/>
                  </a:lnTo>
                  <a:lnTo>
                    <a:pt x="48179" y="42413"/>
                  </a:lnTo>
                  <a:lnTo>
                    <a:pt x="48192" y="42650"/>
                  </a:lnTo>
                  <a:lnTo>
                    <a:pt x="48231" y="42887"/>
                  </a:lnTo>
                  <a:lnTo>
                    <a:pt x="48284" y="43124"/>
                  </a:lnTo>
                  <a:lnTo>
                    <a:pt x="48363" y="43335"/>
                  </a:lnTo>
                  <a:lnTo>
                    <a:pt x="48468" y="43545"/>
                  </a:lnTo>
                  <a:lnTo>
                    <a:pt x="48587" y="43743"/>
                  </a:lnTo>
                  <a:lnTo>
                    <a:pt x="48719" y="43927"/>
                  </a:lnTo>
                  <a:lnTo>
                    <a:pt x="48876" y="44098"/>
                  </a:lnTo>
                  <a:lnTo>
                    <a:pt x="49048" y="44243"/>
                  </a:lnTo>
                  <a:lnTo>
                    <a:pt x="49232" y="44388"/>
                  </a:lnTo>
                  <a:lnTo>
                    <a:pt x="49429" y="44506"/>
                  </a:lnTo>
                  <a:lnTo>
                    <a:pt x="49627" y="44598"/>
                  </a:lnTo>
                  <a:lnTo>
                    <a:pt x="49851" y="44677"/>
                  </a:lnTo>
                  <a:lnTo>
                    <a:pt x="50074" y="44743"/>
                  </a:lnTo>
                  <a:lnTo>
                    <a:pt x="50311" y="44783"/>
                  </a:lnTo>
                  <a:lnTo>
                    <a:pt x="50561" y="44796"/>
                  </a:lnTo>
                  <a:lnTo>
                    <a:pt x="50798" y="44783"/>
                  </a:lnTo>
                  <a:lnTo>
                    <a:pt x="51035" y="44743"/>
                  </a:lnTo>
                  <a:lnTo>
                    <a:pt x="51259" y="44677"/>
                  </a:lnTo>
                  <a:lnTo>
                    <a:pt x="51483" y="44598"/>
                  </a:lnTo>
                  <a:lnTo>
                    <a:pt x="51693" y="44506"/>
                  </a:lnTo>
                  <a:lnTo>
                    <a:pt x="51891" y="44388"/>
                  </a:lnTo>
                  <a:lnTo>
                    <a:pt x="52075" y="44243"/>
                  </a:lnTo>
                  <a:lnTo>
                    <a:pt x="52233" y="44098"/>
                  </a:lnTo>
                  <a:lnTo>
                    <a:pt x="52391" y="43927"/>
                  </a:lnTo>
                  <a:lnTo>
                    <a:pt x="52523" y="43743"/>
                  </a:lnTo>
                  <a:lnTo>
                    <a:pt x="52654" y="43545"/>
                  </a:lnTo>
                  <a:lnTo>
                    <a:pt x="52747" y="43335"/>
                  </a:lnTo>
                  <a:lnTo>
                    <a:pt x="52826" y="43124"/>
                  </a:lnTo>
                  <a:lnTo>
                    <a:pt x="52891" y="42887"/>
                  </a:lnTo>
                  <a:lnTo>
                    <a:pt x="52918" y="42650"/>
                  </a:lnTo>
                  <a:lnTo>
                    <a:pt x="52931" y="42413"/>
                  </a:lnTo>
                  <a:lnTo>
                    <a:pt x="52918" y="42163"/>
                  </a:lnTo>
                  <a:lnTo>
                    <a:pt x="52891" y="41939"/>
                  </a:lnTo>
                  <a:lnTo>
                    <a:pt x="52826" y="41702"/>
                  </a:lnTo>
                  <a:lnTo>
                    <a:pt x="52747" y="41492"/>
                  </a:lnTo>
                  <a:lnTo>
                    <a:pt x="52654" y="41281"/>
                  </a:lnTo>
                  <a:lnTo>
                    <a:pt x="52523" y="41084"/>
                  </a:lnTo>
                  <a:lnTo>
                    <a:pt x="52391" y="40899"/>
                  </a:lnTo>
                  <a:lnTo>
                    <a:pt x="52233" y="40728"/>
                  </a:lnTo>
                  <a:lnTo>
                    <a:pt x="52075" y="40583"/>
                  </a:lnTo>
                  <a:lnTo>
                    <a:pt x="51891" y="40439"/>
                  </a:lnTo>
                  <a:lnTo>
                    <a:pt x="51693" y="40320"/>
                  </a:lnTo>
                  <a:lnTo>
                    <a:pt x="51483" y="40215"/>
                  </a:lnTo>
                  <a:lnTo>
                    <a:pt x="51259" y="40136"/>
                  </a:lnTo>
                  <a:lnTo>
                    <a:pt x="51035" y="40083"/>
                  </a:lnTo>
                  <a:lnTo>
                    <a:pt x="50798" y="40044"/>
                  </a:lnTo>
                  <a:lnTo>
                    <a:pt x="50561" y="40030"/>
                  </a:lnTo>
                  <a:lnTo>
                    <a:pt x="50311" y="40044"/>
                  </a:lnTo>
                  <a:lnTo>
                    <a:pt x="50074" y="40083"/>
                  </a:lnTo>
                  <a:lnTo>
                    <a:pt x="49851" y="40136"/>
                  </a:lnTo>
                  <a:lnTo>
                    <a:pt x="49640" y="40215"/>
                  </a:lnTo>
                  <a:lnTo>
                    <a:pt x="49429" y="40320"/>
                  </a:lnTo>
                  <a:lnTo>
                    <a:pt x="49232" y="40439"/>
                  </a:lnTo>
                  <a:lnTo>
                    <a:pt x="49048" y="40570"/>
                  </a:lnTo>
                  <a:lnTo>
                    <a:pt x="48876" y="40728"/>
                  </a:lnTo>
                  <a:lnTo>
                    <a:pt x="32422" y="24142"/>
                  </a:lnTo>
                  <a:lnTo>
                    <a:pt x="32422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837;p24">
              <a:extLst>
                <a:ext uri="{FF2B5EF4-FFF2-40B4-BE49-F238E27FC236}">
                  <a16:creationId xmlns:a16="http://schemas.microsoft.com/office/drawing/2014/main" id="{6B3D544C-632D-BEB4-20C9-03EFA03AF82B}"/>
                </a:ext>
              </a:extLst>
            </p:cNvPr>
            <p:cNvSpPr/>
            <p:nvPr/>
          </p:nvSpPr>
          <p:spPr>
            <a:xfrm>
              <a:off x="5449825" y="2297550"/>
              <a:ext cx="1133725" cy="441650"/>
            </a:xfrm>
            <a:custGeom>
              <a:avLst/>
              <a:gdLst/>
              <a:ahLst/>
              <a:cxnLst/>
              <a:rect l="l" t="t" r="r" b="b"/>
              <a:pathLst>
                <a:path w="45349" h="17666" extrusionOk="0">
                  <a:moveTo>
                    <a:pt x="42966" y="1185"/>
                  </a:moveTo>
                  <a:lnTo>
                    <a:pt x="43085" y="1198"/>
                  </a:lnTo>
                  <a:lnTo>
                    <a:pt x="43203" y="1211"/>
                  </a:lnTo>
                  <a:lnTo>
                    <a:pt x="43322" y="1238"/>
                  </a:lnTo>
                  <a:lnTo>
                    <a:pt x="43427" y="1277"/>
                  </a:lnTo>
                  <a:lnTo>
                    <a:pt x="43532" y="1330"/>
                  </a:lnTo>
                  <a:lnTo>
                    <a:pt x="43638" y="1396"/>
                  </a:lnTo>
                  <a:lnTo>
                    <a:pt x="43730" y="1461"/>
                  </a:lnTo>
                  <a:lnTo>
                    <a:pt x="43809" y="1540"/>
                  </a:lnTo>
                  <a:lnTo>
                    <a:pt x="43888" y="1619"/>
                  </a:lnTo>
                  <a:lnTo>
                    <a:pt x="43954" y="1712"/>
                  </a:lnTo>
                  <a:lnTo>
                    <a:pt x="44019" y="1817"/>
                  </a:lnTo>
                  <a:lnTo>
                    <a:pt x="44072" y="1922"/>
                  </a:lnTo>
                  <a:lnTo>
                    <a:pt x="44111" y="2027"/>
                  </a:lnTo>
                  <a:lnTo>
                    <a:pt x="44138" y="2146"/>
                  </a:lnTo>
                  <a:lnTo>
                    <a:pt x="44151" y="2264"/>
                  </a:lnTo>
                  <a:lnTo>
                    <a:pt x="44164" y="2383"/>
                  </a:lnTo>
                  <a:lnTo>
                    <a:pt x="44151" y="2501"/>
                  </a:lnTo>
                  <a:lnTo>
                    <a:pt x="44138" y="2620"/>
                  </a:lnTo>
                  <a:lnTo>
                    <a:pt x="44111" y="2738"/>
                  </a:lnTo>
                  <a:lnTo>
                    <a:pt x="44072" y="2857"/>
                  </a:lnTo>
                  <a:lnTo>
                    <a:pt x="44019" y="2962"/>
                  </a:lnTo>
                  <a:lnTo>
                    <a:pt x="43954" y="3054"/>
                  </a:lnTo>
                  <a:lnTo>
                    <a:pt x="43888" y="3146"/>
                  </a:lnTo>
                  <a:lnTo>
                    <a:pt x="43809" y="3225"/>
                  </a:lnTo>
                  <a:lnTo>
                    <a:pt x="43730" y="3304"/>
                  </a:lnTo>
                  <a:lnTo>
                    <a:pt x="43638" y="3383"/>
                  </a:lnTo>
                  <a:lnTo>
                    <a:pt x="43532" y="3436"/>
                  </a:lnTo>
                  <a:lnTo>
                    <a:pt x="43427" y="3489"/>
                  </a:lnTo>
                  <a:lnTo>
                    <a:pt x="43322" y="3528"/>
                  </a:lnTo>
                  <a:lnTo>
                    <a:pt x="43203" y="3554"/>
                  </a:lnTo>
                  <a:lnTo>
                    <a:pt x="43085" y="3581"/>
                  </a:lnTo>
                  <a:lnTo>
                    <a:pt x="42848" y="3581"/>
                  </a:lnTo>
                  <a:lnTo>
                    <a:pt x="42729" y="3554"/>
                  </a:lnTo>
                  <a:lnTo>
                    <a:pt x="42611" y="3528"/>
                  </a:lnTo>
                  <a:lnTo>
                    <a:pt x="42506" y="3489"/>
                  </a:lnTo>
                  <a:lnTo>
                    <a:pt x="42400" y="3436"/>
                  </a:lnTo>
                  <a:lnTo>
                    <a:pt x="42295" y="3383"/>
                  </a:lnTo>
                  <a:lnTo>
                    <a:pt x="42203" y="3304"/>
                  </a:lnTo>
                  <a:lnTo>
                    <a:pt x="42124" y="3225"/>
                  </a:lnTo>
                  <a:lnTo>
                    <a:pt x="42045" y="3146"/>
                  </a:lnTo>
                  <a:lnTo>
                    <a:pt x="41979" y="3054"/>
                  </a:lnTo>
                  <a:lnTo>
                    <a:pt x="41913" y="2962"/>
                  </a:lnTo>
                  <a:lnTo>
                    <a:pt x="41861" y="2857"/>
                  </a:lnTo>
                  <a:lnTo>
                    <a:pt x="41821" y="2738"/>
                  </a:lnTo>
                  <a:lnTo>
                    <a:pt x="41795" y="2620"/>
                  </a:lnTo>
                  <a:lnTo>
                    <a:pt x="41768" y="2501"/>
                  </a:lnTo>
                  <a:lnTo>
                    <a:pt x="41768" y="2383"/>
                  </a:lnTo>
                  <a:lnTo>
                    <a:pt x="41768" y="2264"/>
                  </a:lnTo>
                  <a:lnTo>
                    <a:pt x="41795" y="2146"/>
                  </a:lnTo>
                  <a:lnTo>
                    <a:pt x="41821" y="2027"/>
                  </a:lnTo>
                  <a:lnTo>
                    <a:pt x="41861" y="1922"/>
                  </a:lnTo>
                  <a:lnTo>
                    <a:pt x="41913" y="1817"/>
                  </a:lnTo>
                  <a:lnTo>
                    <a:pt x="41979" y="1712"/>
                  </a:lnTo>
                  <a:lnTo>
                    <a:pt x="42045" y="1619"/>
                  </a:lnTo>
                  <a:lnTo>
                    <a:pt x="42124" y="1540"/>
                  </a:lnTo>
                  <a:lnTo>
                    <a:pt x="42203" y="1461"/>
                  </a:lnTo>
                  <a:lnTo>
                    <a:pt x="42295" y="1396"/>
                  </a:lnTo>
                  <a:lnTo>
                    <a:pt x="42400" y="1330"/>
                  </a:lnTo>
                  <a:lnTo>
                    <a:pt x="42506" y="1277"/>
                  </a:lnTo>
                  <a:lnTo>
                    <a:pt x="42611" y="1238"/>
                  </a:lnTo>
                  <a:lnTo>
                    <a:pt x="42729" y="1211"/>
                  </a:lnTo>
                  <a:lnTo>
                    <a:pt x="42848" y="1198"/>
                  </a:lnTo>
                  <a:lnTo>
                    <a:pt x="42966" y="1185"/>
                  </a:lnTo>
                  <a:close/>
                  <a:moveTo>
                    <a:pt x="42966" y="0"/>
                  </a:moveTo>
                  <a:lnTo>
                    <a:pt x="42756" y="13"/>
                  </a:lnTo>
                  <a:lnTo>
                    <a:pt x="42558" y="40"/>
                  </a:lnTo>
                  <a:lnTo>
                    <a:pt x="42361" y="79"/>
                  </a:lnTo>
                  <a:lnTo>
                    <a:pt x="42176" y="145"/>
                  </a:lnTo>
                  <a:lnTo>
                    <a:pt x="41992" y="211"/>
                  </a:lnTo>
                  <a:lnTo>
                    <a:pt x="41821" y="303"/>
                  </a:lnTo>
                  <a:lnTo>
                    <a:pt x="41650" y="408"/>
                  </a:lnTo>
                  <a:lnTo>
                    <a:pt x="41492" y="514"/>
                  </a:lnTo>
                  <a:lnTo>
                    <a:pt x="41347" y="645"/>
                  </a:lnTo>
                  <a:lnTo>
                    <a:pt x="41216" y="777"/>
                  </a:lnTo>
                  <a:lnTo>
                    <a:pt x="41084" y="922"/>
                  </a:lnTo>
                  <a:lnTo>
                    <a:pt x="40979" y="1080"/>
                  </a:lnTo>
                  <a:lnTo>
                    <a:pt x="40873" y="1251"/>
                  </a:lnTo>
                  <a:lnTo>
                    <a:pt x="40794" y="1422"/>
                  </a:lnTo>
                  <a:lnTo>
                    <a:pt x="40715" y="1606"/>
                  </a:lnTo>
                  <a:lnTo>
                    <a:pt x="40663" y="1791"/>
                  </a:lnTo>
                  <a:lnTo>
                    <a:pt x="1" y="1791"/>
                  </a:lnTo>
                  <a:lnTo>
                    <a:pt x="1" y="17666"/>
                  </a:lnTo>
                  <a:lnTo>
                    <a:pt x="1185" y="17666"/>
                  </a:lnTo>
                  <a:lnTo>
                    <a:pt x="1185" y="2975"/>
                  </a:lnTo>
                  <a:lnTo>
                    <a:pt x="40663" y="2975"/>
                  </a:lnTo>
                  <a:lnTo>
                    <a:pt x="40715" y="3160"/>
                  </a:lnTo>
                  <a:lnTo>
                    <a:pt x="40794" y="3344"/>
                  </a:lnTo>
                  <a:lnTo>
                    <a:pt x="40873" y="3528"/>
                  </a:lnTo>
                  <a:lnTo>
                    <a:pt x="40979" y="3686"/>
                  </a:lnTo>
                  <a:lnTo>
                    <a:pt x="41084" y="3844"/>
                  </a:lnTo>
                  <a:lnTo>
                    <a:pt x="41216" y="3989"/>
                  </a:lnTo>
                  <a:lnTo>
                    <a:pt x="41347" y="4134"/>
                  </a:lnTo>
                  <a:lnTo>
                    <a:pt x="41492" y="4252"/>
                  </a:lnTo>
                  <a:lnTo>
                    <a:pt x="41650" y="4371"/>
                  </a:lnTo>
                  <a:lnTo>
                    <a:pt x="41821" y="4463"/>
                  </a:lnTo>
                  <a:lnTo>
                    <a:pt x="41992" y="4555"/>
                  </a:lnTo>
                  <a:lnTo>
                    <a:pt x="42176" y="4634"/>
                  </a:lnTo>
                  <a:lnTo>
                    <a:pt x="42361" y="4686"/>
                  </a:lnTo>
                  <a:lnTo>
                    <a:pt x="42558" y="4726"/>
                  </a:lnTo>
                  <a:lnTo>
                    <a:pt x="42756" y="4752"/>
                  </a:lnTo>
                  <a:lnTo>
                    <a:pt x="42966" y="4765"/>
                  </a:lnTo>
                  <a:lnTo>
                    <a:pt x="43203" y="4752"/>
                  </a:lnTo>
                  <a:lnTo>
                    <a:pt x="43440" y="4713"/>
                  </a:lnTo>
                  <a:lnTo>
                    <a:pt x="43677" y="4660"/>
                  </a:lnTo>
                  <a:lnTo>
                    <a:pt x="43888" y="4581"/>
                  </a:lnTo>
                  <a:lnTo>
                    <a:pt x="44098" y="4476"/>
                  </a:lnTo>
                  <a:lnTo>
                    <a:pt x="44296" y="4357"/>
                  </a:lnTo>
                  <a:lnTo>
                    <a:pt x="44480" y="4226"/>
                  </a:lnTo>
                  <a:lnTo>
                    <a:pt x="44651" y="4068"/>
                  </a:lnTo>
                  <a:lnTo>
                    <a:pt x="44796" y="3897"/>
                  </a:lnTo>
                  <a:lnTo>
                    <a:pt x="44941" y="3712"/>
                  </a:lnTo>
                  <a:lnTo>
                    <a:pt x="45059" y="3515"/>
                  </a:lnTo>
                  <a:lnTo>
                    <a:pt x="45151" y="3304"/>
                  </a:lnTo>
                  <a:lnTo>
                    <a:pt x="45230" y="3094"/>
                  </a:lnTo>
                  <a:lnTo>
                    <a:pt x="45296" y="2870"/>
                  </a:lnTo>
                  <a:lnTo>
                    <a:pt x="45336" y="2633"/>
                  </a:lnTo>
                  <a:lnTo>
                    <a:pt x="45349" y="2383"/>
                  </a:lnTo>
                  <a:lnTo>
                    <a:pt x="45336" y="2146"/>
                  </a:lnTo>
                  <a:lnTo>
                    <a:pt x="45296" y="1909"/>
                  </a:lnTo>
                  <a:lnTo>
                    <a:pt x="45230" y="1685"/>
                  </a:lnTo>
                  <a:lnTo>
                    <a:pt x="45151" y="1461"/>
                  </a:lnTo>
                  <a:lnTo>
                    <a:pt x="45059" y="1251"/>
                  </a:lnTo>
                  <a:lnTo>
                    <a:pt x="44941" y="1053"/>
                  </a:lnTo>
                  <a:lnTo>
                    <a:pt x="44796" y="869"/>
                  </a:lnTo>
                  <a:lnTo>
                    <a:pt x="44651" y="698"/>
                  </a:lnTo>
                  <a:lnTo>
                    <a:pt x="44480" y="553"/>
                  </a:lnTo>
                  <a:lnTo>
                    <a:pt x="44296" y="408"/>
                  </a:lnTo>
                  <a:lnTo>
                    <a:pt x="44098" y="290"/>
                  </a:lnTo>
                  <a:lnTo>
                    <a:pt x="43888" y="198"/>
                  </a:lnTo>
                  <a:lnTo>
                    <a:pt x="43677" y="119"/>
                  </a:lnTo>
                  <a:lnTo>
                    <a:pt x="43440" y="53"/>
                  </a:lnTo>
                  <a:lnTo>
                    <a:pt x="43203" y="13"/>
                  </a:lnTo>
                  <a:lnTo>
                    <a:pt x="4296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838;p24">
              <a:extLst>
                <a:ext uri="{FF2B5EF4-FFF2-40B4-BE49-F238E27FC236}">
                  <a16:creationId xmlns:a16="http://schemas.microsoft.com/office/drawing/2014/main" id="{018F037C-E2B5-A207-9E84-3EA5A82F1C51}"/>
                </a:ext>
              </a:extLst>
            </p:cNvPr>
            <p:cNvSpPr/>
            <p:nvPr/>
          </p:nvSpPr>
          <p:spPr>
            <a:xfrm>
              <a:off x="5057875" y="1888150"/>
              <a:ext cx="1240025" cy="393300"/>
            </a:xfrm>
            <a:custGeom>
              <a:avLst/>
              <a:gdLst/>
              <a:ahLst/>
              <a:cxnLst/>
              <a:rect l="l" t="t" r="r" b="b"/>
              <a:pathLst>
                <a:path w="49601" h="15732" extrusionOk="0">
                  <a:moveTo>
                    <a:pt x="47350" y="12151"/>
                  </a:moveTo>
                  <a:lnTo>
                    <a:pt x="47468" y="12177"/>
                  </a:lnTo>
                  <a:lnTo>
                    <a:pt x="47574" y="12203"/>
                  </a:lnTo>
                  <a:lnTo>
                    <a:pt x="47692" y="12243"/>
                  </a:lnTo>
                  <a:lnTo>
                    <a:pt x="47798" y="12296"/>
                  </a:lnTo>
                  <a:lnTo>
                    <a:pt x="47890" y="12361"/>
                  </a:lnTo>
                  <a:lnTo>
                    <a:pt x="47982" y="12427"/>
                  </a:lnTo>
                  <a:lnTo>
                    <a:pt x="48074" y="12506"/>
                  </a:lnTo>
                  <a:lnTo>
                    <a:pt x="48140" y="12585"/>
                  </a:lnTo>
                  <a:lnTo>
                    <a:pt x="48219" y="12677"/>
                  </a:lnTo>
                  <a:lnTo>
                    <a:pt x="48271" y="12783"/>
                  </a:lnTo>
                  <a:lnTo>
                    <a:pt x="48324" y="12888"/>
                  </a:lnTo>
                  <a:lnTo>
                    <a:pt x="48364" y="12993"/>
                  </a:lnTo>
                  <a:lnTo>
                    <a:pt x="48390" y="13112"/>
                  </a:lnTo>
                  <a:lnTo>
                    <a:pt x="48416" y="13230"/>
                  </a:lnTo>
                  <a:lnTo>
                    <a:pt x="48416" y="13349"/>
                  </a:lnTo>
                  <a:lnTo>
                    <a:pt x="48416" y="13467"/>
                  </a:lnTo>
                  <a:lnTo>
                    <a:pt x="48390" y="13586"/>
                  </a:lnTo>
                  <a:lnTo>
                    <a:pt x="48364" y="13704"/>
                  </a:lnTo>
                  <a:lnTo>
                    <a:pt x="48324" y="13809"/>
                  </a:lnTo>
                  <a:lnTo>
                    <a:pt x="48271" y="13915"/>
                  </a:lnTo>
                  <a:lnTo>
                    <a:pt x="48219" y="14020"/>
                  </a:lnTo>
                  <a:lnTo>
                    <a:pt x="48140" y="14112"/>
                  </a:lnTo>
                  <a:lnTo>
                    <a:pt x="48074" y="14191"/>
                  </a:lnTo>
                  <a:lnTo>
                    <a:pt x="47982" y="14270"/>
                  </a:lnTo>
                  <a:lnTo>
                    <a:pt x="47890" y="14336"/>
                  </a:lnTo>
                  <a:lnTo>
                    <a:pt x="47798" y="14402"/>
                  </a:lnTo>
                  <a:lnTo>
                    <a:pt x="47692" y="14454"/>
                  </a:lnTo>
                  <a:lnTo>
                    <a:pt x="47574" y="14494"/>
                  </a:lnTo>
                  <a:lnTo>
                    <a:pt x="47468" y="14520"/>
                  </a:lnTo>
                  <a:lnTo>
                    <a:pt x="47350" y="14533"/>
                  </a:lnTo>
                  <a:lnTo>
                    <a:pt x="47218" y="14547"/>
                  </a:lnTo>
                  <a:lnTo>
                    <a:pt x="47100" y="14533"/>
                  </a:lnTo>
                  <a:lnTo>
                    <a:pt x="46981" y="14520"/>
                  </a:lnTo>
                  <a:lnTo>
                    <a:pt x="46863" y="14494"/>
                  </a:lnTo>
                  <a:lnTo>
                    <a:pt x="46758" y="14454"/>
                  </a:lnTo>
                  <a:lnTo>
                    <a:pt x="46652" y="14402"/>
                  </a:lnTo>
                  <a:lnTo>
                    <a:pt x="46547" y="14336"/>
                  </a:lnTo>
                  <a:lnTo>
                    <a:pt x="46455" y="14270"/>
                  </a:lnTo>
                  <a:lnTo>
                    <a:pt x="46376" y="14191"/>
                  </a:lnTo>
                  <a:lnTo>
                    <a:pt x="46297" y="14112"/>
                  </a:lnTo>
                  <a:lnTo>
                    <a:pt x="46231" y="14020"/>
                  </a:lnTo>
                  <a:lnTo>
                    <a:pt x="46165" y="13915"/>
                  </a:lnTo>
                  <a:lnTo>
                    <a:pt x="46113" y="13809"/>
                  </a:lnTo>
                  <a:lnTo>
                    <a:pt x="46073" y="13704"/>
                  </a:lnTo>
                  <a:lnTo>
                    <a:pt x="46047" y="13586"/>
                  </a:lnTo>
                  <a:lnTo>
                    <a:pt x="46034" y="13467"/>
                  </a:lnTo>
                  <a:lnTo>
                    <a:pt x="46020" y="13349"/>
                  </a:lnTo>
                  <a:lnTo>
                    <a:pt x="46034" y="13230"/>
                  </a:lnTo>
                  <a:lnTo>
                    <a:pt x="46047" y="13112"/>
                  </a:lnTo>
                  <a:lnTo>
                    <a:pt x="46073" y="12993"/>
                  </a:lnTo>
                  <a:lnTo>
                    <a:pt x="46113" y="12888"/>
                  </a:lnTo>
                  <a:lnTo>
                    <a:pt x="46165" y="12783"/>
                  </a:lnTo>
                  <a:lnTo>
                    <a:pt x="46231" y="12677"/>
                  </a:lnTo>
                  <a:lnTo>
                    <a:pt x="46297" y="12585"/>
                  </a:lnTo>
                  <a:lnTo>
                    <a:pt x="46376" y="12506"/>
                  </a:lnTo>
                  <a:lnTo>
                    <a:pt x="46455" y="12427"/>
                  </a:lnTo>
                  <a:lnTo>
                    <a:pt x="46547" y="12361"/>
                  </a:lnTo>
                  <a:lnTo>
                    <a:pt x="46652" y="12296"/>
                  </a:lnTo>
                  <a:lnTo>
                    <a:pt x="46758" y="12243"/>
                  </a:lnTo>
                  <a:lnTo>
                    <a:pt x="46863" y="12203"/>
                  </a:lnTo>
                  <a:lnTo>
                    <a:pt x="46981" y="12177"/>
                  </a:lnTo>
                  <a:lnTo>
                    <a:pt x="47100" y="12151"/>
                  </a:lnTo>
                  <a:close/>
                  <a:moveTo>
                    <a:pt x="1" y="1"/>
                  </a:moveTo>
                  <a:lnTo>
                    <a:pt x="1" y="1186"/>
                  </a:lnTo>
                  <a:lnTo>
                    <a:pt x="12506" y="1186"/>
                  </a:lnTo>
                  <a:lnTo>
                    <a:pt x="12506" y="14678"/>
                  </a:lnTo>
                  <a:lnTo>
                    <a:pt x="45244" y="14678"/>
                  </a:lnTo>
                  <a:lnTo>
                    <a:pt x="45336" y="14797"/>
                  </a:lnTo>
                  <a:lnTo>
                    <a:pt x="45428" y="14902"/>
                  </a:lnTo>
                  <a:lnTo>
                    <a:pt x="45520" y="15007"/>
                  </a:lnTo>
                  <a:lnTo>
                    <a:pt x="45626" y="15113"/>
                  </a:lnTo>
                  <a:lnTo>
                    <a:pt x="45731" y="15205"/>
                  </a:lnTo>
                  <a:lnTo>
                    <a:pt x="45849" y="15284"/>
                  </a:lnTo>
                  <a:lnTo>
                    <a:pt x="45968" y="15363"/>
                  </a:lnTo>
                  <a:lnTo>
                    <a:pt x="46086" y="15442"/>
                  </a:lnTo>
                  <a:lnTo>
                    <a:pt x="46218" y="15507"/>
                  </a:lnTo>
                  <a:lnTo>
                    <a:pt x="46350" y="15560"/>
                  </a:lnTo>
                  <a:lnTo>
                    <a:pt x="46481" y="15613"/>
                  </a:lnTo>
                  <a:lnTo>
                    <a:pt x="46626" y="15652"/>
                  </a:lnTo>
                  <a:lnTo>
                    <a:pt x="46771" y="15679"/>
                  </a:lnTo>
                  <a:lnTo>
                    <a:pt x="46916" y="15705"/>
                  </a:lnTo>
                  <a:lnTo>
                    <a:pt x="47074" y="15718"/>
                  </a:lnTo>
                  <a:lnTo>
                    <a:pt x="47218" y="15731"/>
                  </a:lnTo>
                  <a:lnTo>
                    <a:pt x="47468" y="15718"/>
                  </a:lnTo>
                  <a:lnTo>
                    <a:pt x="47705" y="15679"/>
                  </a:lnTo>
                  <a:lnTo>
                    <a:pt x="47929" y="15613"/>
                  </a:lnTo>
                  <a:lnTo>
                    <a:pt x="48153" y="15534"/>
                  </a:lnTo>
                  <a:lnTo>
                    <a:pt x="48350" y="15442"/>
                  </a:lnTo>
                  <a:lnTo>
                    <a:pt x="48548" y="15323"/>
                  </a:lnTo>
                  <a:lnTo>
                    <a:pt x="48732" y="15178"/>
                  </a:lnTo>
                  <a:lnTo>
                    <a:pt x="48903" y="15034"/>
                  </a:lnTo>
                  <a:lnTo>
                    <a:pt x="49061" y="14862"/>
                  </a:lnTo>
                  <a:lnTo>
                    <a:pt x="49193" y="14678"/>
                  </a:lnTo>
                  <a:lnTo>
                    <a:pt x="49311" y="14481"/>
                  </a:lnTo>
                  <a:lnTo>
                    <a:pt x="49417" y="14270"/>
                  </a:lnTo>
                  <a:lnTo>
                    <a:pt x="49496" y="14060"/>
                  </a:lnTo>
                  <a:lnTo>
                    <a:pt x="49548" y="13823"/>
                  </a:lnTo>
                  <a:lnTo>
                    <a:pt x="49588" y="13586"/>
                  </a:lnTo>
                  <a:lnTo>
                    <a:pt x="49601" y="13349"/>
                  </a:lnTo>
                  <a:lnTo>
                    <a:pt x="49588" y="13099"/>
                  </a:lnTo>
                  <a:lnTo>
                    <a:pt x="49548" y="12875"/>
                  </a:lnTo>
                  <a:lnTo>
                    <a:pt x="49496" y="12638"/>
                  </a:lnTo>
                  <a:lnTo>
                    <a:pt x="49417" y="12427"/>
                  </a:lnTo>
                  <a:lnTo>
                    <a:pt x="49311" y="12217"/>
                  </a:lnTo>
                  <a:lnTo>
                    <a:pt x="49193" y="12019"/>
                  </a:lnTo>
                  <a:lnTo>
                    <a:pt x="49061" y="11835"/>
                  </a:lnTo>
                  <a:lnTo>
                    <a:pt x="48903" y="11664"/>
                  </a:lnTo>
                  <a:lnTo>
                    <a:pt x="48732" y="11519"/>
                  </a:lnTo>
                  <a:lnTo>
                    <a:pt x="48548" y="11374"/>
                  </a:lnTo>
                  <a:lnTo>
                    <a:pt x="48350" y="11256"/>
                  </a:lnTo>
                  <a:lnTo>
                    <a:pt x="48153" y="11150"/>
                  </a:lnTo>
                  <a:lnTo>
                    <a:pt x="47929" y="11071"/>
                  </a:lnTo>
                  <a:lnTo>
                    <a:pt x="47705" y="11019"/>
                  </a:lnTo>
                  <a:lnTo>
                    <a:pt x="47468" y="10979"/>
                  </a:lnTo>
                  <a:lnTo>
                    <a:pt x="47218" y="10966"/>
                  </a:lnTo>
                  <a:lnTo>
                    <a:pt x="46981" y="10979"/>
                  </a:lnTo>
                  <a:lnTo>
                    <a:pt x="46744" y="11019"/>
                  </a:lnTo>
                  <a:lnTo>
                    <a:pt x="46521" y="11071"/>
                  </a:lnTo>
                  <a:lnTo>
                    <a:pt x="46297" y="11150"/>
                  </a:lnTo>
                  <a:lnTo>
                    <a:pt x="46086" y="11256"/>
                  </a:lnTo>
                  <a:lnTo>
                    <a:pt x="45889" y="11374"/>
                  </a:lnTo>
                  <a:lnTo>
                    <a:pt x="45705" y="11519"/>
                  </a:lnTo>
                  <a:lnTo>
                    <a:pt x="45547" y="11664"/>
                  </a:lnTo>
                  <a:lnTo>
                    <a:pt x="45389" y="11835"/>
                  </a:lnTo>
                  <a:lnTo>
                    <a:pt x="45244" y="12019"/>
                  </a:lnTo>
                  <a:lnTo>
                    <a:pt x="45125" y="12217"/>
                  </a:lnTo>
                  <a:lnTo>
                    <a:pt x="45033" y="12427"/>
                  </a:lnTo>
                  <a:lnTo>
                    <a:pt x="44954" y="12638"/>
                  </a:lnTo>
                  <a:lnTo>
                    <a:pt x="44888" y="12875"/>
                  </a:lnTo>
                  <a:lnTo>
                    <a:pt x="44862" y="13099"/>
                  </a:lnTo>
                  <a:lnTo>
                    <a:pt x="44849" y="13349"/>
                  </a:lnTo>
                  <a:lnTo>
                    <a:pt x="44849" y="13493"/>
                  </a:lnTo>
                  <a:lnTo>
                    <a:pt x="13691" y="13493"/>
                  </a:lnTo>
                  <a:lnTo>
                    <a:pt x="1369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839;p24">
              <a:extLst>
                <a:ext uri="{FF2B5EF4-FFF2-40B4-BE49-F238E27FC236}">
                  <a16:creationId xmlns:a16="http://schemas.microsoft.com/office/drawing/2014/main" id="{B297D10D-F08C-5100-C611-713351473A94}"/>
                </a:ext>
              </a:extLst>
            </p:cNvPr>
            <p:cNvSpPr/>
            <p:nvPr/>
          </p:nvSpPr>
          <p:spPr>
            <a:xfrm>
              <a:off x="2061550" y="2207050"/>
              <a:ext cx="909950" cy="477200"/>
            </a:xfrm>
            <a:custGeom>
              <a:avLst/>
              <a:gdLst/>
              <a:ahLst/>
              <a:cxnLst/>
              <a:rect l="l" t="t" r="r" b="b"/>
              <a:pathLst>
                <a:path w="36398" h="19088" extrusionOk="0">
                  <a:moveTo>
                    <a:pt x="34607" y="15665"/>
                  </a:moveTo>
                  <a:lnTo>
                    <a:pt x="34739" y="15744"/>
                  </a:lnTo>
                  <a:lnTo>
                    <a:pt x="34857" y="15849"/>
                  </a:lnTo>
                  <a:lnTo>
                    <a:pt x="34963" y="15968"/>
                  </a:lnTo>
                  <a:lnTo>
                    <a:pt x="35055" y="16099"/>
                  </a:lnTo>
                  <a:lnTo>
                    <a:pt x="35121" y="16231"/>
                  </a:lnTo>
                  <a:lnTo>
                    <a:pt x="35173" y="16376"/>
                  </a:lnTo>
                  <a:lnTo>
                    <a:pt x="35213" y="16534"/>
                  </a:lnTo>
                  <a:lnTo>
                    <a:pt x="35213" y="16705"/>
                  </a:lnTo>
                  <a:lnTo>
                    <a:pt x="35213" y="16823"/>
                  </a:lnTo>
                  <a:lnTo>
                    <a:pt x="35200" y="16942"/>
                  </a:lnTo>
                  <a:lnTo>
                    <a:pt x="35160" y="17060"/>
                  </a:lnTo>
                  <a:lnTo>
                    <a:pt x="35121" y="17166"/>
                  </a:lnTo>
                  <a:lnTo>
                    <a:pt x="35068" y="17271"/>
                  </a:lnTo>
                  <a:lnTo>
                    <a:pt x="35015" y="17376"/>
                  </a:lnTo>
                  <a:lnTo>
                    <a:pt x="34949" y="17468"/>
                  </a:lnTo>
                  <a:lnTo>
                    <a:pt x="34870" y="17547"/>
                  </a:lnTo>
                  <a:lnTo>
                    <a:pt x="34778" y="17626"/>
                  </a:lnTo>
                  <a:lnTo>
                    <a:pt x="34686" y="17692"/>
                  </a:lnTo>
                  <a:lnTo>
                    <a:pt x="34594" y="17758"/>
                  </a:lnTo>
                  <a:lnTo>
                    <a:pt x="34489" y="17811"/>
                  </a:lnTo>
                  <a:lnTo>
                    <a:pt x="34383" y="17850"/>
                  </a:lnTo>
                  <a:lnTo>
                    <a:pt x="34265" y="17876"/>
                  </a:lnTo>
                  <a:lnTo>
                    <a:pt x="34146" y="17890"/>
                  </a:lnTo>
                  <a:lnTo>
                    <a:pt x="34028" y="17903"/>
                  </a:lnTo>
                  <a:lnTo>
                    <a:pt x="33896" y="17890"/>
                  </a:lnTo>
                  <a:lnTo>
                    <a:pt x="33778" y="17876"/>
                  </a:lnTo>
                  <a:lnTo>
                    <a:pt x="33659" y="17850"/>
                  </a:lnTo>
                  <a:lnTo>
                    <a:pt x="33554" y="17811"/>
                  </a:lnTo>
                  <a:lnTo>
                    <a:pt x="33449" y="17758"/>
                  </a:lnTo>
                  <a:lnTo>
                    <a:pt x="33357" y="17692"/>
                  </a:lnTo>
                  <a:lnTo>
                    <a:pt x="33265" y="17626"/>
                  </a:lnTo>
                  <a:lnTo>
                    <a:pt x="33172" y="17547"/>
                  </a:lnTo>
                  <a:lnTo>
                    <a:pt x="33093" y="17468"/>
                  </a:lnTo>
                  <a:lnTo>
                    <a:pt x="33028" y="17376"/>
                  </a:lnTo>
                  <a:lnTo>
                    <a:pt x="32975" y="17271"/>
                  </a:lnTo>
                  <a:lnTo>
                    <a:pt x="32922" y="17166"/>
                  </a:lnTo>
                  <a:lnTo>
                    <a:pt x="32883" y="17060"/>
                  </a:lnTo>
                  <a:lnTo>
                    <a:pt x="32843" y="16942"/>
                  </a:lnTo>
                  <a:lnTo>
                    <a:pt x="32830" y="16823"/>
                  </a:lnTo>
                  <a:lnTo>
                    <a:pt x="32830" y="16705"/>
                  </a:lnTo>
                  <a:lnTo>
                    <a:pt x="32830" y="16534"/>
                  </a:lnTo>
                  <a:lnTo>
                    <a:pt x="32870" y="16376"/>
                  </a:lnTo>
                  <a:lnTo>
                    <a:pt x="32922" y="16231"/>
                  </a:lnTo>
                  <a:lnTo>
                    <a:pt x="32988" y="16099"/>
                  </a:lnTo>
                  <a:lnTo>
                    <a:pt x="33080" y="15968"/>
                  </a:lnTo>
                  <a:lnTo>
                    <a:pt x="33186" y="15849"/>
                  </a:lnTo>
                  <a:lnTo>
                    <a:pt x="33304" y="15744"/>
                  </a:lnTo>
                  <a:lnTo>
                    <a:pt x="33436" y="15665"/>
                  </a:lnTo>
                  <a:lnTo>
                    <a:pt x="33436" y="15836"/>
                  </a:lnTo>
                  <a:lnTo>
                    <a:pt x="34607" y="15836"/>
                  </a:lnTo>
                  <a:lnTo>
                    <a:pt x="34607" y="15665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33436" y="1185"/>
                  </a:lnTo>
                  <a:lnTo>
                    <a:pt x="33436" y="14401"/>
                  </a:lnTo>
                  <a:lnTo>
                    <a:pt x="33238" y="14454"/>
                  </a:lnTo>
                  <a:lnTo>
                    <a:pt x="33054" y="14533"/>
                  </a:lnTo>
                  <a:lnTo>
                    <a:pt x="32883" y="14612"/>
                  </a:lnTo>
                  <a:lnTo>
                    <a:pt x="32725" y="14717"/>
                  </a:lnTo>
                  <a:lnTo>
                    <a:pt x="32567" y="14822"/>
                  </a:lnTo>
                  <a:lnTo>
                    <a:pt x="32409" y="14954"/>
                  </a:lnTo>
                  <a:lnTo>
                    <a:pt x="32277" y="15086"/>
                  </a:lnTo>
                  <a:lnTo>
                    <a:pt x="32146" y="15231"/>
                  </a:lnTo>
                  <a:lnTo>
                    <a:pt x="32040" y="15388"/>
                  </a:lnTo>
                  <a:lnTo>
                    <a:pt x="31935" y="15560"/>
                  </a:lnTo>
                  <a:lnTo>
                    <a:pt x="31856" y="15731"/>
                  </a:lnTo>
                  <a:lnTo>
                    <a:pt x="31777" y="15915"/>
                  </a:lnTo>
                  <a:lnTo>
                    <a:pt x="31724" y="16099"/>
                  </a:lnTo>
                  <a:lnTo>
                    <a:pt x="31672" y="16297"/>
                  </a:lnTo>
                  <a:lnTo>
                    <a:pt x="31645" y="16494"/>
                  </a:lnTo>
                  <a:lnTo>
                    <a:pt x="31645" y="16705"/>
                  </a:lnTo>
                  <a:lnTo>
                    <a:pt x="31659" y="16942"/>
                  </a:lnTo>
                  <a:lnTo>
                    <a:pt x="31685" y="17179"/>
                  </a:lnTo>
                  <a:lnTo>
                    <a:pt x="31751" y="17416"/>
                  </a:lnTo>
                  <a:lnTo>
                    <a:pt x="31830" y="17626"/>
                  </a:lnTo>
                  <a:lnTo>
                    <a:pt x="31935" y="17837"/>
                  </a:lnTo>
                  <a:lnTo>
                    <a:pt x="32053" y="18034"/>
                  </a:lnTo>
                  <a:lnTo>
                    <a:pt x="32185" y="18219"/>
                  </a:lnTo>
                  <a:lnTo>
                    <a:pt x="32343" y="18390"/>
                  </a:lnTo>
                  <a:lnTo>
                    <a:pt x="32514" y="18535"/>
                  </a:lnTo>
                  <a:lnTo>
                    <a:pt x="32699" y="18679"/>
                  </a:lnTo>
                  <a:lnTo>
                    <a:pt x="32883" y="18798"/>
                  </a:lnTo>
                  <a:lnTo>
                    <a:pt x="33093" y="18890"/>
                  </a:lnTo>
                  <a:lnTo>
                    <a:pt x="33317" y="18969"/>
                  </a:lnTo>
                  <a:lnTo>
                    <a:pt x="33541" y="19035"/>
                  </a:lnTo>
                  <a:lnTo>
                    <a:pt x="33778" y="19074"/>
                  </a:lnTo>
                  <a:lnTo>
                    <a:pt x="34028" y="19087"/>
                  </a:lnTo>
                  <a:lnTo>
                    <a:pt x="34265" y="19074"/>
                  </a:lnTo>
                  <a:lnTo>
                    <a:pt x="34502" y="19035"/>
                  </a:lnTo>
                  <a:lnTo>
                    <a:pt x="34726" y="18969"/>
                  </a:lnTo>
                  <a:lnTo>
                    <a:pt x="34949" y="18890"/>
                  </a:lnTo>
                  <a:lnTo>
                    <a:pt x="35160" y="18798"/>
                  </a:lnTo>
                  <a:lnTo>
                    <a:pt x="35344" y="18679"/>
                  </a:lnTo>
                  <a:lnTo>
                    <a:pt x="35529" y="18535"/>
                  </a:lnTo>
                  <a:lnTo>
                    <a:pt x="35700" y="18390"/>
                  </a:lnTo>
                  <a:lnTo>
                    <a:pt x="35858" y="18219"/>
                  </a:lnTo>
                  <a:lnTo>
                    <a:pt x="35989" y="18034"/>
                  </a:lnTo>
                  <a:lnTo>
                    <a:pt x="36108" y="17837"/>
                  </a:lnTo>
                  <a:lnTo>
                    <a:pt x="36213" y="17626"/>
                  </a:lnTo>
                  <a:lnTo>
                    <a:pt x="36292" y="17416"/>
                  </a:lnTo>
                  <a:lnTo>
                    <a:pt x="36358" y="17179"/>
                  </a:lnTo>
                  <a:lnTo>
                    <a:pt x="36384" y="16942"/>
                  </a:lnTo>
                  <a:lnTo>
                    <a:pt x="36397" y="16705"/>
                  </a:lnTo>
                  <a:lnTo>
                    <a:pt x="36397" y="16494"/>
                  </a:lnTo>
                  <a:lnTo>
                    <a:pt x="36371" y="16297"/>
                  </a:lnTo>
                  <a:lnTo>
                    <a:pt x="36318" y="16099"/>
                  </a:lnTo>
                  <a:lnTo>
                    <a:pt x="36266" y="15915"/>
                  </a:lnTo>
                  <a:lnTo>
                    <a:pt x="36187" y="15731"/>
                  </a:lnTo>
                  <a:lnTo>
                    <a:pt x="36108" y="15560"/>
                  </a:lnTo>
                  <a:lnTo>
                    <a:pt x="36003" y="15388"/>
                  </a:lnTo>
                  <a:lnTo>
                    <a:pt x="35897" y="15231"/>
                  </a:lnTo>
                  <a:lnTo>
                    <a:pt x="35766" y="15086"/>
                  </a:lnTo>
                  <a:lnTo>
                    <a:pt x="35634" y="14954"/>
                  </a:lnTo>
                  <a:lnTo>
                    <a:pt x="35476" y="14822"/>
                  </a:lnTo>
                  <a:lnTo>
                    <a:pt x="35331" y="14717"/>
                  </a:lnTo>
                  <a:lnTo>
                    <a:pt x="35160" y="14612"/>
                  </a:lnTo>
                  <a:lnTo>
                    <a:pt x="34989" y="14533"/>
                  </a:lnTo>
                  <a:lnTo>
                    <a:pt x="34805" y="14454"/>
                  </a:lnTo>
                  <a:lnTo>
                    <a:pt x="34607" y="14401"/>
                  </a:lnTo>
                  <a:lnTo>
                    <a:pt x="34607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840;p24">
              <a:extLst>
                <a:ext uri="{FF2B5EF4-FFF2-40B4-BE49-F238E27FC236}">
                  <a16:creationId xmlns:a16="http://schemas.microsoft.com/office/drawing/2014/main" id="{C1A03E51-EAA6-48C2-0B61-9DC7EF35B611}"/>
                </a:ext>
              </a:extLst>
            </p:cNvPr>
            <p:cNvSpPr/>
            <p:nvPr/>
          </p:nvSpPr>
          <p:spPr>
            <a:xfrm>
              <a:off x="2015475" y="2312675"/>
              <a:ext cx="804325" cy="371575"/>
            </a:xfrm>
            <a:custGeom>
              <a:avLst/>
              <a:gdLst/>
              <a:ahLst/>
              <a:cxnLst/>
              <a:rect l="l" t="t" r="r" b="b"/>
              <a:pathLst>
                <a:path w="32173" h="14863" extrusionOk="0">
                  <a:moveTo>
                    <a:pt x="29381" y="11348"/>
                  </a:moveTo>
                  <a:lnTo>
                    <a:pt x="29381" y="11664"/>
                  </a:lnTo>
                  <a:lnTo>
                    <a:pt x="30566" y="11664"/>
                  </a:lnTo>
                  <a:lnTo>
                    <a:pt x="30566" y="11572"/>
                  </a:lnTo>
                  <a:lnTo>
                    <a:pt x="30658" y="11651"/>
                  </a:lnTo>
                  <a:lnTo>
                    <a:pt x="30737" y="11756"/>
                  </a:lnTo>
                  <a:lnTo>
                    <a:pt x="30816" y="11861"/>
                  </a:lnTo>
                  <a:lnTo>
                    <a:pt x="30869" y="11966"/>
                  </a:lnTo>
                  <a:lnTo>
                    <a:pt x="30922" y="12085"/>
                  </a:lnTo>
                  <a:lnTo>
                    <a:pt x="30961" y="12217"/>
                  </a:lnTo>
                  <a:lnTo>
                    <a:pt x="30974" y="12348"/>
                  </a:lnTo>
                  <a:lnTo>
                    <a:pt x="30987" y="12480"/>
                  </a:lnTo>
                  <a:lnTo>
                    <a:pt x="30987" y="12598"/>
                  </a:lnTo>
                  <a:lnTo>
                    <a:pt x="30961" y="12717"/>
                  </a:lnTo>
                  <a:lnTo>
                    <a:pt x="30935" y="12835"/>
                  </a:lnTo>
                  <a:lnTo>
                    <a:pt x="30895" y="12941"/>
                  </a:lnTo>
                  <a:lnTo>
                    <a:pt x="30843" y="13046"/>
                  </a:lnTo>
                  <a:lnTo>
                    <a:pt x="30777" y="13151"/>
                  </a:lnTo>
                  <a:lnTo>
                    <a:pt x="30711" y="13243"/>
                  </a:lnTo>
                  <a:lnTo>
                    <a:pt x="30632" y="13322"/>
                  </a:lnTo>
                  <a:lnTo>
                    <a:pt x="30553" y="13401"/>
                  </a:lnTo>
                  <a:lnTo>
                    <a:pt x="30461" y="13467"/>
                  </a:lnTo>
                  <a:lnTo>
                    <a:pt x="30356" y="13533"/>
                  </a:lnTo>
                  <a:lnTo>
                    <a:pt x="30250" y="13586"/>
                  </a:lnTo>
                  <a:lnTo>
                    <a:pt x="30145" y="13625"/>
                  </a:lnTo>
                  <a:lnTo>
                    <a:pt x="30026" y="13651"/>
                  </a:lnTo>
                  <a:lnTo>
                    <a:pt x="29908" y="13665"/>
                  </a:lnTo>
                  <a:lnTo>
                    <a:pt x="29789" y="13678"/>
                  </a:lnTo>
                  <a:lnTo>
                    <a:pt x="29671" y="13665"/>
                  </a:lnTo>
                  <a:lnTo>
                    <a:pt x="29553" y="13651"/>
                  </a:lnTo>
                  <a:lnTo>
                    <a:pt x="29434" y="13625"/>
                  </a:lnTo>
                  <a:lnTo>
                    <a:pt x="29329" y="13586"/>
                  </a:lnTo>
                  <a:lnTo>
                    <a:pt x="29223" y="13533"/>
                  </a:lnTo>
                  <a:lnTo>
                    <a:pt x="29118" y="13467"/>
                  </a:lnTo>
                  <a:lnTo>
                    <a:pt x="29026" y="13401"/>
                  </a:lnTo>
                  <a:lnTo>
                    <a:pt x="28947" y="13322"/>
                  </a:lnTo>
                  <a:lnTo>
                    <a:pt x="28868" y="13243"/>
                  </a:lnTo>
                  <a:lnTo>
                    <a:pt x="28802" y="13151"/>
                  </a:lnTo>
                  <a:lnTo>
                    <a:pt x="28736" y="13046"/>
                  </a:lnTo>
                  <a:lnTo>
                    <a:pt x="28684" y="12941"/>
                  </a:lnTo>
                  <a:lnTo>
                    <a:pt x="28644" y="12835"/>
                  </a:lnTo>
                  <a:lnTo>
                    <a:pt x="28618" y="12717"/>
                  </a:lnTo>
                  <a:lnTo>
                    <a:pt x="28605" y="12598"/>
                  </a:lnTo>
                  <a:lnTo>
                    <a:pt x="28592" y="12480"/>
                  </a:lnTo>
                  <a:lnTo>
                    <a:pt x="28605" y="12282"/>
                  </a:lnTo>
                  <a:lnTo>
                    <a:pt x="28657" y="12111"/>
                  </a:lnTo>
                  <a:lnTo>
                    <a:pt x="28723" y="11940"/>
                  </a:lnTo>
                  <a:lnTo>
                    <a:pt x="28815" y="11782"/>
                  </a:lnTo>
                  <a:lnTo>
                    <a:pt x="28934" y="11637"/>
                  </a:lnTo>
                  <a:lnTo>
                    <a:pt x="29066" y="11519"/>
                  </a:lnTo>
                  <a:lnTo>
                    <a:pt x="29223" y="11427"/>
                  </a:lnTo>
                  <a:lnTo>
                    <a:pt x="29381" y="11348"/>
                  </a:lnTo>
                  <a:close/>
                  <a:moveTo>
                    <a:pt x="1" y="1"/>
                  </a:moveTo>
                  <a:lnTo>
                    <a:pt x="1" y="1186"/>
                  </a:lnTo>
                  <a:lnTo>
                    <a:pt x="29381" y="1186"/>
                  </a:lnTo>
                  <a:lnTo>
                    <a:pt x="29381" y="10137"/>
                  </a:lnTo>
                  <a:lnTo>
                    <a:pt x="29184" y="10176"/>
                  </a:lnTo>
                  <a:lnTo>
                    <a:pt x="28987" y="10242"/>
                  </a:lnTo>
                  <a:lnTo>
                    <a:pt x="28789" y="10321"/>
                  </a:lnTo>
                  <a:lnTo>
                    <a:pt x="28605" y="10413"/>
                  </a:lnTo>
                  <a:lnTo>
                    <a:pt x="28434" y="10532"/>
                  </a:lnTo>
                  <a:lnTo>
                    <a:pt x="28276" y="10650"/>
                  </a:lnTo>
                  <a:lnTo>
                    <a:pt x="28118" y="10782"/>
                  </a:lnTo>
                  <a:lnTo>
                    <a:pt x="27973" y="10940"/>
                  </a:lnTo>
                  <a:lnTo>
                    <a:pt x="27854" y="11098"/>
                  </a:lnTo>
                  <a:lnTo>
                    <a:pt x="27736" y="11269"/>
                  </a:lnTo>
                  <a:lnTo>
                    <a:pt x="27644" y="11453"/>
                  </a:lnTo>
                  <a:lnTo>
                    <a:pt x="27565" y="11637"/>
                  </a:lnTo>
                  <a:lnTo>
                    <a:pt x="27499" y="11848"/>
                  </a:lnTo>
                  <a:lnTo>
                    <a:pt x="27446" y="12045"/>
                  </a:lnTo>
                  <a:lnTo>
                    <a:pt x="27420" y="12256"/>
                  </a:lnTo>
                  <a:lnTo>
                    <a:pt x="27407" y="12480"/>
                  </a:lnTo>
                  <a:lnTo>
                    <a:pt x="27420" y="12717"/>
                  </a:lnTo>
                  <a:lnTo>
                    <a:pt x="27460" y="12954"/>
                  </a:lnTo>
                  <a:lnTo>
                    <a:pt x="27512" y="13191"/>
                  </a:lnTo>
                  <a:lnTo>
                    <a:pt x="27604" y="13401"/>
                  </a:lnTo>
                  <a:lnTo>
                    <a:pt x="27696" y="13612"/>
                  </a:lnTo>
                  <a:lnTo>
                    <a:pt x="27815" y="13809"/>
                  </a:lnTo>
                  <a:lnTo>
                    <a:pt x="27960" y="13994"/>
                  </a:lnTo>
                  <a:lnTo>
                    <a:pt x="28105" y="14165"/>
                  </a:lnTo>
                  <a:lnTo>
                    <a:pt x="28276" y="14310"/>
                  </a:lnTo>
                  <a:lnTo>
                    <a:pt x="28460" y="14454"/>
                  </a:lnTo>
                  <a:lnTo>
                    <a:pt x="28657" y="14573"/>
                  </a:lnTo>
                  <a:lnTo>
                    <a:pt x="28868" y="14665"/>
                  </a:lnTo>
                  <a:lnTo>
                    <a:pt x="29079" y="14744"/>
                  </a:lnTo>
                  <a:lnTo>
                    <a:pt x="29316" y="14810"/>
                  </a:lnTo>
                  <a:lnTo>
                    <a:pt x="29553" y="14849"/>
                  </a:lnTo>
                  <a:lnTo>
                    <a:pt x="29789" y="14862"/>
                  </a:lnTo>
                  <a:lnTo>
                    <a:pt x="30026" y="14849"/>
                  </a:lnTo>
                  <a:lnTo>
                    <a:pt x="30263" y="14810"/>
                  </a:lnTo>
                  <a:lnTo>
                    <a:pt x="30500" y="14744"/>
                  </a:lnTo>
                  <a:lnTo>
                    <a:pt x="30711" y="14665"/>
                  </a:lnTo>
                  <a:lnTo>
                    <a:pt x="30922" y="14573"/>
                  </a:lnTo>
                  <a:lnTo>
                    <a:pt x="31119" y="14454"/>
                  </a:lnTo>
                  <a:lnTo>
                    <a:pt x="31303" y="14310"/>
                  </a:lnTo>
                  <a:lnTo>
                    <a:pt x="31474" y="14165"/>
                  </a:lnTo>
                  <a:lnTo>
                    <a:pt x="31619" y="13994"/>
                  </a:lnTo>
                  <a:lnTo>
                    <a:pt x="31764" y="13809"/>
                  </a:lnTo>
                  <a:lnTo>
                    <a:pt x="31882" y="13612"/>
                  </a:lnTo>
                  <a:lnTo>
                    <a:pt x="31988" y="13401"/>
                  </a:lnTo>
                  <a:lnTo>
                    <a:pt x="32067" y="13191"/>
                  </a:lnTo>
                  <a:lnTo>
                    <a:pt x="32119" y="12954"/>
                  </a:lnTo>
                  <a:lnTo>
                    <a:pt x="32159" y="12717"/>
                  </a:lnTo>
                  <a:lnTo>
                    <a:pt x="32172" y="12480"/>
                  </a:lnTo>
                  <a:lnTo>
                    <a:pt x="32159" y="12282"/>
                  </a:lnTo>
                  <a:lnTo>
                    <a:pt x="32133" y="12098"/>
                  </a:lnTo>
                  <a:lnTo>
                    <a:pt x="32106" y="11914"/>
                  </a:lnTo>
                  <a:lnTo>
                    <a:pt x="32054" y="11729"/>
                  </a:lnTo>
                  <a:lnTo>
                    <a:pt x="31988" y="11558"/>
                  </a:lnTo>
                  <a:lnTo>
                    <a:pt x="31909" y="11400"/>
                  </a:lnTo>
                  <a:lnTo>
                    <a:pt x="31817" y="11242"/>
                  </a:lnTo>
                  <a:lnTo>
                    <a:pt x="31711" y="11084"/>
                  </a:lnTo>
                  <a:lnTo>
                    <a:pt x="31606" y="10940"/>
                  </a:lnTo>
                  <a:lnTo>
                    <a:pt x="31488" y="10808"/>
                  </a:lnTo>
                  <a:lnTo>
                    <a:pt x="31356" y="10690"/>
                  </a:lnTo>
                  <a:lnTo>
                    <a:pt x="31211" y="10571"/>
                  </a:lnTo>
                  <a:lnTo>
                    <a:pt x="31066" y="10466"/>
                  </a:lnTo>
                  <a:lnTo>
                    <a:pt x="30908" y="10374"/>
                  </a:lnTo>
                  <a:lnTo>
                    <a:pt x="30737" y="10295"/>
                  </a:lnTo>
                  <a:lnTo>
                    <a:pt x="30566" y="10229"/>
                  </a:lnTo>
                  <a:lnTo>
                    <a:pt x="30566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841;p24">
              <a:extLst>
                <a:ext uri="{FF2B5EF4-FFF2-40B4-BE49-F238E27FC236}">
                  <a16:creationId xmlns:a16="http://schemas.microsoft.com/office/drawing/2014/main" id="{9D86941B-9DAE-8BBB-0DA3-B3FF6E58AC85}"/>
                </a:ext>
              </a:extLst>
            </p:cNvPr>
            <p:cNvSpPr/>
            <p:nvPr/>
          </p:nvSpPr>
          <p:spPr>
            <a:xfrm>
              <a:off x="2061550" y="2526250"/>
              <a:ext cx="216900" cy="675650"/>
            </a:xfrm>
            <a:custGeom>
              <a:avLst/>
              <a:gdLst/>
              <a:ahLst/>
              <a:cxnLst/>
              <a:rect l="l" t="t" r="r" b="b"/>
              <a:pathLst>
                <a:path w="8676" h="27026" extrusionOk="0">
                  <a:moveTo>
                    <a:pt x="6424" y="1186"/>
                  </a:moveTo>
                  <a:lnTo>
                    <a:pt x="6543" y="1212"/>
                  </a:lnTo>
                  <a:lnTo>
                    <a:pt x="6661" y="1238"/>
                  </a:lnTo>
                  <a:lnTo>
                    <a:pt x="6766" y="1278"/>
                  </a:lnTo>
                  <a:lnTo>
                    <a:pt x="6872" y="1330"/>
                  </a:lnTo>
                  <a:lnTo>
                    <a:pt x="6964" y="1383"/>
                  </a:lnTo>
                  <a:lnTo>
                    <a:pt x="7056" y="1449"/>
                  </a:lnTo>
                  <a:lnTo>
                    <a:pt x="7148" y="1528"/>
                  </a:lnTo>
                  <a:lnTo>
                    <a:pt x="7227" y="1620"/>
                  </a:lnTo>
                  <a:lnTo>
                    <a:pt x="7293" y="1712"/>
                  </a:lnTo>
                  <a:lnTo>
                    <a:pt x="7359" y="1804"/>
                  </a:lnTo>
                  <a:lnTo>
                    <a:pt x="7398" y="1910"/>
                  </a:lnTo>
                  <a:lnTo>
                    <a:pt x="7438" y="2028"/>
                  </a:lnTo>
                  <a:lnTo>
                    <a:pt x="7477" y="2133"/>
                  </a:lnTo>
                  <a:lnTo>
                    <a:pt x="7490" y="2252"/>
                  </a:lnTo>
                  <a:lnTo>
                    <a:pt x="7504" y="2384"/>
                  </a:lnTo>
                  <a:lnTo>
                    <a:pt x="7490" y="2502"/>
                  </a:lnTo>
                  <a:lnTo>
                    <a:pt x="7477" y="2620"/>
                  </a:lnTo>
                  <a:lnTo>
                    <a:pt x="7438" y="2739"/>
                  </a:lnTo>
                  <a:lnTo>
                    <a:pt x="7398" y="2844"/>
                  </a:lnTo>
                  <a:lnTo>
                    <a:pt x="7359" y="2950"/>
                  </a:lnTo>
                  <a:lnTo>
                    <a:pt x="7293" y="3042"/>
                  </a:lnTo>
                  <a:lnTo>
                    <a:pt x="7227" y="3134"/>
                  </a:lnTo>
                  <a:lnTo>
                    <a:pt x="7148" y="3226"/>
                  </a:lnTo>
                  <a:lnTo>
                    <a:pt x="7056" y="3305"/>
                  </a:lnTo>
                  <a:lnTo>
                    <a:pt x="6964" y="3371"/>
                  </a:lnTo>
                  <a:lnTo>
                    <a:pt x="6872" y="3437"/>
                  </a:lnTo>
                  <a:lnTo>
                    <a:pt x="6766" y="3476"/>
                  </a:lnTo>
                  <a:lnTo>
                    <a:pt x="6661" y="3516"/>
                  </a:lnTo>
                  <a:lnTo>
                    <a:pt x="6543" y="3555"/>
                  </a:lnTo>
                  <a:lnTo>
                    <a:pt x="6424" y="3568"/>
                  </a:lnTo>
                  <a:lnTo>
                    <a:pt x="6306" y="3581"/>
                  </a:lnTo>
                  <a:lnTo>
                    <a:pt x="6174" y="3568"/>
                  </a:lnTo>
                  <a:lnTo>
                    <a:pt x="6056" y="3555"/>
                  </a:lnTo>
                  <a:lnTo>
                    <a:pt x="5950" y="3516"/>
                  </a:lnTo>
                  <a:lnTo>
                    <a:pt x="5832" y="3476"/>
                  </a:lnTo>
                  <a:lnTo>
                    <a:pt x="5727" y="3437"/>
                  </a:lnTo>
                  <a:lnTo>
                    <a:pt x="5634" y="3371"/>
                  </a:lnTo>
                  <a:lnTo>
                    <a:pt x="5542" y="3305"/>
                  </a:lnTo>
                  <a:lnTo>
                    <a:pt x="5450" y="3226"/>
                  </a:lnTo>
                  <a:lnTo>
                    <a:pt x="5371" y="3134"/>
                  </a:lnTo>
                  <a:lnTo>
                    <a:pt x="5305" y="3042"/>
                  </a:lnTo>
                  <a:lnTo>
                    <a:pt x="5253" y="2950"/>
                  </a:lnTo>
                  <a:lnTo>
                    <a:pt x="5200" y="2844"/>
                  </a:lnTo>
                  <a:lnTo>
                    <a:pt x="5161" y="2739"/>
                  </a:lnTo>
                  <a:lnTo>
                    <a:pt x="5121" y="2620"/>
                  </a:lnTo>
                  <a:lnTo>
                    <a:pt x="5108" y="2502"/>
                  </a:lnTo>
                  <a:lnTo>
                    <a:pt x="5108" y="2384"/>
                  </a:lnTo>
                  <a:lnTo>
                    <a:pt x="5108" y="2252"/>
                  </a:lnTo>
                  <a:lnTo>
                    <a:pt x="5121" y="2133"/>
                  </a:lnTo>
                  <a:lnTo>
                    <a:pt x="5161" y="2028"/>
                  </a:lnTo>
                  <a:lnTo>
                    <a:pt x="5200" y="1910"/>
                  </a:lnTo>
                  <a:lnTo>
                    <a:pt x="5253" y="1804"/>
                  </a:lnTo>
                  <a:lnTo>
                    <a:pt x="5305" y="1712"/>
                  </a:lnTo>
                  <a:lnTo>
                    <a:pt x="5371" y="1620"/>
                  </a:lnTo>
                  <a:lnTo>
                    <a:pt x="5450" y="1528"/>
                  </a:lnTo>
                  <a:lnTo>
                    <a:pt x="5542" y="1449"/>
                  </a:lnTo>
                  <a:lnTo>
                    <a:pt x="5634" y="1383"/>
                  </a:lnTo>
                  <a:lnTo>
                    <a:pt x="5727" y="1330"/>
                  </a:lnTo>
                  <a:lnTo>
                    <a:pt x="5832" y="1278"/>
                  </a:lnTo>
                  <a:lnTo>
                    <a:pt x="5950" y="1238"/>
                  </a:lnTo>
                  <a:lnTo>
                    <a:pt x="6056" y="1212"/>
                  </a:lnTo>
                  <a:lnTo>
                    <a:pt x="6174" y="1186"/>
                  </a:lnTo>
                  <a:close/>
                  <a:moveTo>
                    <a:pt x="6306" y="1"/>
                  </a:moveTo>
                  <a:lnTo>
                    <a:pt x="6056" y="14"/>
                  </a:lnTo>
                  <a:lnTo>
                    <a:pt x="5819" y="54"/>
                  </a:lnTo>
                  <a:lnTo>
                    <a:pt x="5595" y="106"/>
                  </a:lnTo>
                  <a:lnTo>
                    <a:pt x="5371" y="185"/>
                  </a:lnTo>
                  <a:lnTo>
                    <a:pt x="5174" y="291"/>
                  </a:lnTo>
                  <a:lnTo>
                    <a:pt x="4976" y="409"/>
                  </a:lnTo>
                  <a:lnTo>
                    <a:pt x="4792" y="541"/>
                  </a:lnTo>
                  <a:lnTo>
                    <a:pt x="4621" y="699"/>
                  </a:lnTo>
                  <a:lnTo>
                    <a:pt x="4463" y="870"/>
                  </a:lnTo>
                  <a:lnTo>
                    <a:pt x="4331" y="1054"/>
                  </a:lnTo>
                  <a:lnTo>
                    <a:pt x="4213" y="1251"/>
                  </a:lnTo>
                  <a:lnTo>
                    <a:pt x="4107" y="1449"/>
                  </a:lnTo>
                  <a:lnTo>
                    <a:pt x="4028" y="1673"/>
                  </a:lnTo>
                  <a:lnTo>
                    <a:pt x="3976" y="1896"/>
                  </a:lnTo>
                  <a:lnTo>
                    <a:pt x="3936" y="2133"/>
                  </a:lnTo>
                  <a:lnTo>
                    <a:pt x="3923" y="2384"/>
                  </a:lnTo>
                  <a:lnTo>
                    <a:pt x="3936" y="2581"/>
                  </a:lnTo>
                  <a:lnTo>
                    <a:pt x="3963" y="2778"/>
                  </a:lnTo>
                  <a:lnTo>
                    <a:pt x="4002" y="2976"/>
                  </a:lnTo>
                  <a:lnTo>
                    <a:pt x="4055" y="3173"/>
                  </a:lnTo>
                  <a:lnTo>
                    <a:pt x="4134" y="3344"/>
                  </a:lnTo>
                  <a:lnTo>
                    <a:pt x="4213" y="3529"/>
                  </a:lnTo>
                  <a:lnTo>
                    <a:pt x="4318" y="3687"/>
                  </a:lnTo>
                  <a:lnTo>
                    <a:pt x="4437" y="3845"/>
                  </a:lnTo>
                  <a:lnTo>
                    <a:pt x="4555" y="3989"/>
                  </a:lnTo>
                  <a:lnTo>
                    <a:pt x="4687" y="4134"/>
                  </a:lnTo>
                  <a:lnTo>
                    <a:pt x="4845" y="4253"/>
                  </a:lnTo>
                  <a:lnTo>
                    <a:pt x="5003" y="4371"/>
                  </a:lnTo>
                  <a:lnTo>
                    <a:pt x="5161" y="4463"/>
                  </a:lnTo>
                  <a:lnTo>
                    <a:pt x="5332" y="4556"/>
                  </a:lnTo>
                  <a:lnTo>
                    <a:pt x="5516" y="4621"/>
                  </a:lnTo>
                  <a:lnTo>
                    <a:pt x="5713" y="4687"/>
                  </a:lnTo>
                  <a:lnTo>
                    <a:pt x="5713" y="25841"/>
                  </a:lnTo>
                  <a:lnTo>
                    <a:pt x="0" y="25841"/>
                  </a:lnTo>
                  <a:lnTo>
                    <a:pt x="0" y="27026"/>
                  </a:lnTo>
                  <a:lnTo>
                    <a:pt x="6885" y="27026"/>
                  </a:lnTo>
                  <a:lnTo>
                    <a:pt x="6885" y="4687"/>
                  </a:lnTo>
                  <a:lnTo>
                    <a:pt x="7082" y="4621"/>
                  </a:lnTo>
                  <a:lnTo>
                    <a:pt x="7267" y="4556"/>
                  </a:lnTo>
                  <a:lnTo>
                    <a:pt x="7438" y="4463"/>
                  </a:lnTo>
                  <a:lnTo>
                    <a:pt x="7609" y="4371"/>
                  </a:lnTo>
                  <a:lnTo>
                    <a:pt x="7767" y="4253"/>
                  </a:lnTo>
                  <a:lnTo>
                    <a:pt x="7912" y="4134"/>
                  </a:lnTo>
                  <a:lnTo>
                    <a:pt x="8043" y="3989"/>
                  </a:lnTo>
                  <a:lnTo>
                    <a:pt x="8175" y="3845"/>
                  </a:lnTo>
                  <a:lnTo>
                    <a:pt x="8280" y="3687"/>
                  </a:lnTo>
                  <a:lnTo>
                    <a:pt x="8386" y="3529"/>
                  </a:lnTo>
                  <a:lnTo>
                    <a:pt x="8465" y="3344"/>
                  </a:lnTo>
                  <a:lnTo>
                    <a:pt x="8544" y="3173"/>
                  </a:lnTo>
                  <a:lnTo>
                    <a:pt x="8596" y="2976"/>
                  </a:lnTo>
                  <a:lnTo>
                    <a:pt x="8649" y="2778"/>
                  </a:lnTo>
                  <a:lnTo>
                    <a:pt x="8675" y="2581"/>
                  </a:lnTo>
                  <a:lnTo>
                    <a:pt x="8675" y="2384"/>
                  </a:lnTo>
                  <a:lnTo>
                    <a:pt x="8662" y="2133"/>
                  </a:lnTo>
                  <a:lnTo>
                    <a:pt x="8636" y="1896"/>
                  </a:lnTo>
                  <a:lnTo>
                    <a:pt x="8570" y="1673"/>
                  </a:lnTo>
                  <a:lnTo>
                    <a:pt x="8491" y="1449"/>
                  </a:lnTo>
                  <a:lnTo>
                    <a:pt x="8386" y="1251"/>
                  </a:lnTo>
                  <a:lnTo>
                    <a:pt x="8267" y="1054"/>
                  </a:lnTo>
                  <a:lnTo>
                    <a:pt x="8135" y="870"/>
                  </a:lnTo>
                  <a:lnTo>
                    <a:pt x="7977" y="699"/>
                  </a:lnTo>
                  <a:lnTo>
                    <a:pt x="7806" y="541"/>
                  </a:lnTo>
                  <a:lnTo>
                    <a:pt x="7635" y="409"/>
                  </a:lnTo>
                  <a:lnTo>
                    <a:pt x="7438" y="291"/>
                  </a:lnTo>
                  <a:lnTo>
                    <a:pt x="7227" y="185"/>
                  </a:lnTo>
                  <a:lnTo>
                    <a:pt x="7003" y="106"/>
                  </a:lnTo>
                  <a:lnTo>
                    <a:pt x="6780" y="54"/>
                  </a:lnTo>
                  <a:lnTo>
                    <a:pt x="6543" y="14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842;p24">
              <a:extLst>
                <a:ext uri="{FF2B5EF4-FFF2-40B4-BE49-F238E27FC236}">
                  <a16:creationId xmlns:a16="http://schemas.microsoft.com/office/drawing/2014/main" id="{E7E49672-6AA1-069C-212C-346FC5FC8CDA}"/>
                </a:ext>
              </a:extLst>
            </p:cNvPr>
            <p:cNvSpPr/>
            <p:nvPr/>
          </p:nvSpPr>
          <p:spPr>
            <a:xfrm>
              <a:off x="2061550" y="2682575"/>
              <a:ext cx="331750" cy="621350"/>
            </a:xfrm>
            <a:custGeom>
              <a:avLst/>
              <a:gdLst/>
              <a:ahLst/>
              <a:cxnLst/>
              <a:rect l="l" t="t" r="r" b="b"/>
              <a:pathLst>
                <a:path w="13270" h="24854" extrusionOk="0">
                  <a:moveTo>
                    <a:pt x="10887" y="1172"/>
                  </a:moveTo>
                  <a:lnTo>
                    <a:pt x="11005" y="1185"/>
                  </a:lnTo>
                  <a:lnTo>
                    <a:pt x="11124" y="1198"/>
                  </a:lnTo>
                  <a:lnTo>
                    <a:pt x="11242" y="1225"/>
                  </a:lnTo>
                  <a:lnTo>
                    <a:pt x="11347" y="1277"/>
                  </a:lnTo>
                  <a:lnTo>
                    <a:pt x="11453" y="1317"/>
                  </a:lnTo>
                  <a:lnTo>
                    <a:pt x="11558" y="1383"/>
                  </a:lnTo>
                  <a:lnTo>
                    <a:pt x="11650" y="1449"/>
                  </a:lnTo>
                  <a:lnTo>
                    <a:pt x="11729" y="1528"/>
                  </a:lnTo>
                  <a:lnTo>
                    <a:pt x="11808" y="1620"/>
                  </a:lnTo>
                  <a:lnTo>
                    <a:pt x="11874" y="1712"/>
                  </a:lnTo>
                  <a:lnTo>
                    <a:pt x="11940" y="1804"/>
                  </a:lnTo>
                  <a:lnTo>
                    <a:pt x="11992" y="1909"/>
                  </a:lnTo>
                  <a:lnTo>
                    <a:pt x="12032" y="2015"/>
                  </a:lnTo>
                  <a:lnTo>
                    <a:pt x="12058" y="2133"/>
                  </a:lnTo>
                  <a:lnTo>
                    <a:pt x="12071" y="2252"/>
                  </a:lnTo>
                  <a:lnTo>
                    <a:pt x="12084" y="2370"/>
                  </a:lnTo>
                  <a:lnTo>
                    <a:pt x="12084" y="2475"/>
                  </a:lnTo>
                  <a:lnTo>
                    <a:pt x="12071" y="2581"/>
                  </a:lnTo>
                  <a:lnTo>
                    <a:pt x="12045" y="2673"/>
                  </a:lnTo>
                  <a:lnTo>
                    <a:pt x="12019" y="2765"/>
                  </a:lnTo>
                  <a:lnTo>
                    <a:pt x="11979" y="2857"/>
                  </a:lnTo>
                  <a:lnTo>
                    <a:pt x="11940" y="2949"/>
                  </a:lnTo>
                  <a:lnTo>
                    <a:pt x="11834" y="3107"/>
                  </a:lnTo>
                  <a:lnTo>
                    <a:pt x="11703" y="3252"/>
                  </a:lnTo>
                  <a:lnTo>
                    <a:pt x="11545" y="3370"/>
                  </a:lnTo>
                  <a:lnTo>
                    <a:pt x="11466" y="3423"/>
                  </a:lnTo>
                  <a:lnTo>
                    <a:pt x="11374" y="3463"/>
                  </a:lnTo>
                  <a:lnTo>
                    <a:pt x="11282" y="3502"/>
                  </a:lnTo>
                  <a:lnTo>
                    <a:pt x="11189" y="3528"/>
                  </a:lnTo>
                  <a:lnTo>
                    <a:pt x="10584" y="3528"/>
                  </a:lnTo>
                  <a:lnTo>
                    <a:pt x="10492" y="3502"/>
                  </a:lnTo>
                  <a:lnTo>
                    <a:pt x="10400" y="3463"/>
                  </a:lnTo>
                  <a:lnTo>
                    <a:pt x="10307" y="3423"/>
                  </a:lnTo>
                  <a:lnTo>
                    <a:pt x="10228" y="3370"/>
                  </a:lnTo>
                  <a:lnTo>
                    <a:pt x="10070" y="3252"/>
                  </a:lnTo>
                  <a:lnTo>
                    <a:pt x="9939" y="3107"/>
                  </a:lnTo>
                  <a:lnTo>
                    <a:pt x="9834" y="2949"/>
                  </a:lnTo>
                  <a:lnTo>
                    <a:pt x="9794" y="2857"/>
                  </a:lnTo>
                  <a:lnTo>
                    <a:pt x="9755" y="2765"/>
                  </a:lnTo>
                  <a:lnTo>
                    <a:pt x="9728" y="2673"/>
                  </a:lnTo>
                  <a:lnTo>
                    <a:pt x="9702" y="2581"/>
                  </a:lnTo>
                  <a:lnTo>
                    <a:pt x="9689" y="2475"/>
                  </a:lnTo>
                  <a:lnTo>
                    <a:pt x="9689" y="2370"/>
                  </a:lnTo>
                  <a:lnTo>
                    <a:pt x="9702" y="2252"/>
                  </a:lnTo>
                  <a:lnTo>
                    <a:pt x="9715" y="2133"/>
                  </a:lnTo>
                  <a:lnTo>
                    <a:pt x="9741" y="2015"/>
                  </a:lnTo>
                  <a:lnTo>
                    <a:pt x="9781" y="1909"/>
                  </a:lnTo>
                  <a:lnTo>
                    <a:pt x="9834" y="1804"/>
                  </a:lnTo>
                  <a:lnTo>
                    <a:pt x="9899" y="1712"/>
                  </a:lnTo>
                  <a:lnTo>
                    <a:pt x="9965" y="1620"/>
                  </a:lnTo>
                  <a:lnTo>
                    <a:pt x="10044" y="1528"/>
                  </a:lnTo>
                  <a:lnTo>
                    <a:pt x="10123" y="1449"/>
                  </a:lnTo>
                  <a:lnTo>
                    <a:pt x="10215" y="1383"/>
                  </a:lnTo>
                  <a:lnTo>
                    <a:pt x="10321" y="1317"/>
                  </a:lnTo>
                  <a:lnTo>
                    <a:pt x="10426" y="1277"/>
                  </a:lnTo>
                  <a:lnTo>
                    <a:pt x="10531" y="1225"/>
                  </a:lnTo>
                  <a:lnTo>
                    <a:pt x="10650" y="1198"/>
                  </a:lnTo>
                  <a:lnTo>
                    <a:pt x="10768" y="1185"/>
                  </a:lnTo>
                  <a:lnTo>
                    <a:pt x="10887" y="1172"/>
                  </a:lnTo>
                  <a:close/>
                  <a:moveTo>
                    <a:pt x="10887" y="1"/>
                  </a:moveTo>
                  <a:lnTo>
                    <a:pt x="10650" y="14"/>
                  </a:lnTo>
                  <a:lnTo>
                    <a:pt x="10413" y="40"/>
                  </a:lnTo>
                  <a:lnTo>
                    <a:pt x="10176" y="106"/>
                  </a:lnTo>
                  <a:lnTo>
                    <a:pt x="9965" y="185"/>
                  </a:lnTo>
                  <a:lnTo>
                    <a:pt x="9755" y="277"/>
                  </a:lnTo>
                  <a:lnTo>
                    <a:pt x="9557" y="409"/>
                  </a:lnTo>
                  <a:lnTo>
                    <a:pt x="9373" y="540"/>
                  </a:lnTo>
                  <a:lnTo>
                    <a:pt x="9202" y="698"/>
                  </a:lnTo>
                  <a:lnTo>
                    <a:pt x="9057" y="856"/>
                  </a:lnTo>
                  <a:lnTo>
                    <a:pt x="8912" y="1041"/>
                  </a:lnTo>
                  <a:lnTo>
                    <a:pt x="8794" y="1238"/>
                  </a:lnTo>
                  <a:lnTo>
                    <a:pt x="8701" y="1449"/>
                  </a:lnTo>
                  <a:lnTo>
                    <a:pt x="8609" y="1672"/>
                  </a:lnTo>
                  <a:lnTo>
                    <a:pt x="8557" y="1896"/>
                  </a:lnTo>
                  <a:lnTo>
                    <a:pt x="8517" y="2133"/>
                  </a:lnTo>
                  <a:lnTo>
                    <a:pt x="8504" y="2370"/>
                  </a:lnTo>
                  <a:lnTo>
                    <a:pt x="8517" y="2581"/>
                  </a:lnTo>
                  <a:lnTo>
                    <a:pt x="8544" y="2778"/>
                  </a:lnTo>
                  <a:lnTo>
                    <a:pt x="8583" y="2976"/>
                  </a:lnTo>
                  <a:lnTo>
                    <a:pt x="8649" y="3160"/>
                  </a:lnTo>
                  <a:lnTo>
                    <a:pt x="8715" y="3344"/>
                  </a:lnTo>
                  <a:lnTo>
                    <a:pt x="8807" y="3515"/>
                  </a:lnTo>
                  <a:lnTo>
                    <a:pt x="8899" y="3686"/>
                  </a:lnTo>
                  <a:lnTo>
                    <a:pt x="9017" y="3844"/>
                  </a:lnTo>
                  <a:lnTo>
                    <a:pt x="9136" y="3989"/>
                  </a:lnTo>
                  <a:lnTo>
                    <a:pt x="9281" y="4121"/>
                  </a:lnTo>
                  <a:lnTo>
                    <a:pt x="9425" y="4252"/>
                  </a:lnTo>
                  <a:lnTo>
                    <a:pt x="9583" y="4358"/>
                  </a:lnTo>
                  <a:lnTo>
                    <a:pt x="9755" y="4463"/>
                  </a:lnTo>
                  <a:lnTo>
                    <a:pt x="9926" y="4555"/>
                  </a:lnTo>
                  <a:lnTo>
                    <a:pt x="10110" y="4621"/>
                  </a:lnTo>
                  <a:lnTo>
                    <a:pt x="10294" y="4674"/>
                  </a:lnTo>
                  <a:lnTo>
                    <a:pt x="10294" y="23682"/>
                  </a:lnTo>
                  <a:lnTo>
                    <a:pt x="0" y="23682"/>
                  </a:lnTo>
                  <a:lnTo>
                    <a:pt x="0" y="24853"/>
                  </a:lnTo>
                  <a:lnTo>
                    <a:pt x="11479" y="24853"/>
                  </a:lnTo>
                  <a:lnTo>
                    <a:pt x="11479" y="4674"/>
                  </a:lnTo>
                  <a:lnTo>
                    <a:pt x="11663" y="4621"/>
                  </a:lnTo>
                  <a:lnTo>
                    <a:pt x="11848" y="4555"/>
                  </a:lnTo>
                  <a:lnTo>
                    <a:pt x="12019" y="4463"/>
                  </a:lnTo>
                  <a:lnTo>
                    <a:pt x="12190" y="4358"/>
                  </a:lnTo>
                  <a:lnTo>
                    <a:pt x="12348" y="4252"/>
                  </a:lnTo>
                  <a:lnTo>
                    <a:pt x="12493" y="4121"/>
                  </a:lnTo>
                  <a:lnTo>
                    <a:pt x="12637" y="3989"/>
                  </a:lnTo>
                  <a:lnTo>
                    <a:pt x="12756" y="3844"/>
                  </a:lnTo>
                  <a:lnTo>
                    <a:pt x="12874" y="3686"/>
                  </a:lnTo>
                  <a:lnTo>
                    <a:pt x="12966" y="3515"/>
                  </a:lnTo>
                  <a:lnTo>
                    <a:pt x="13059" y="3344"/>
                  </a:lnTo>
                  <a:lnTo>
                    <a:pt x="13124" y="3160"/>
                  </a:lnTo>
                  <a:lnTo>
                    <a:pt x="13190" y="2976"/>
                  </a:lnTo>
                  <a:lnTo>
                    <a:pt x="13230" y="2778"/>
                  </a:lnTo>
                  <a:lnTo>
                    <a:pt x="13256" y="2581"/>
                  </a:lnTo>
                  <a:lnTo>
                    <a:pt x="13269" y="2370"/>
                  </a:lnTo>
                  <a:lnTo>
                    <a:pt x="13256" y="2133"/>
                  </a:lnTo>
                  <a:lnTo>
                    <a:pt x="13217" y="1896"/>
                  </a:lnTo>
                  <a:lnTo>
                    <a:pt x="13164" y="1672"/>
                  </a:lnTo>
                  <a:lnTo>
                    <a:pt x="13072" y="1449"/>
                  </a:lnTo>
                  <a:lnTo>
                    <a:pt x="12980" y="1238"/>
                  </a:lnTo>
                  <a:lnTo>
                    <a:pt x="12861" y="1041"/>
                  </a:lnTo>
                  <a:lnTo>
                    <a:pt x="12716" y="856"/>
                  </a:lnTo>
                  <a:lnTo>
                    <a:pt x="12572" y="698"/>
                  </a:lnTo>
                  <a:lnTo>
                    <a:pt x="12400" y="540"/>
                  </a:lnTo>
                  <a:lnTo>
                    <a:pt x="12216" y="409"/>
                  </a:lnTo>
                  <a:lnTo>
                    <a:pt x="12019" y="277"/>
                  </a:lnTo>
                  <a:lnTo>
                    <a:pt x="11808" y="185"/>
                  </a:lnTo>
                  <a:lnTo>
                    <a:pt x="11597" y="106"/>
                  </a:lnTo>
                  <a:lnTo>
                    <a:pt x="11361" y="40"/>
                  </a:lnTo>
                  <a:lnTo>
                    <a:pt x="11124" y="14"/>
                  </a:lnTo>
                  <a:lnTo>
                    <a:pt x="10887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843;p24">
              <a:extLst>
                <a:ext uri="{FF2B5EF4-FFF2-40B4-BE49-F238E27FC236}">
                  <a16:creationId xmlns:a16="http://schemas.microsoft.com/office/drawing/2014/main" id="{9A956CD8-545C-E3BD-F7F9-940B65102348}"/>
                </a:ext>
              </a:extLst>
            </p:cNvPr>
            <p:cNvSpPr/>
            <p:nvPr/>
          </p:nvSpPr>
          <p:spPr>
            <a:xfrm>
              <a:off x="2061550" y="2426550"/>
              <a:ext cx="561775" cy="257700"/>
            </a:xfrm>
            <a:custGeom>
              <a:avLst/>
              <a:gdLst/>
              <a:ahLst/>
              <a:cxnLst/>
              <a:rect l="l" t="t" r="r" b="b"/>
              <a:pathLst>
                <a:path w="22471" h="10308" extrusionOk="0">
                  <a:moveTo>
                    <a:pt x="20220" y="6727"/>
                  </a:moveTo>
                  <a:lnTo>
                    <a:pt x="20338" y="6753"/>
                  </a:lnTo>
                  <a:lnTo>
                    <a:pt x="20443" y="6780"/>
                  </a:lnTo>
                  <a:lnTo>
                    <a:pt x="20562" y="6819"/>
                  </a:lnTo>
                  <a:lnTo>
                    <a:pt x="20667" y="6872"/>
                  </a:lnTo>
                  <a:lnTo>
                    <a:pt x="20759" y="6924"/>
                  </a:lnTo>
                  <a:lnTo>
                    <a:pt x="20851" y="7003"/>
                  </a:lnTo>
                  <a:lnTo>
                    <a:pt x="20944" y="7082"/>
                  </a:lnTo>
                  <a:lnTo>
                    <a:pt x="21023" y="7161"/>
                  </a:lnTo>
                  <a:lnTo>
                    <a:pt x="21088" y="7253"/>
                  </a:lnTo>
                  <a:lnTo>
                    <a:pt x="21141" y="7359"/>
                  </a:lnTo>
                  <a:lnTo>
                    <a:pt x="21194" y="7464"/>
                  </a:lnTo>
                  <a:lnTo>
                    <a:pt x="21233" y="7569"/>
                  </a:lnTo>
                  <a:lnTo>
                    <a:pt x="21259" y="7688"/>
                  </a:lnTo>
                  <a:lnTo>
                    <a:pt x="21286" y="7806"/>
                  </a:lnTo>
                  <a:lnTo>
                    <a:pt x="21286" y="7925"/>
                  </a:lnTo>
                  <a:lnTo>
                    <a:pt x="21286" y="8043"/>
                  </a:lnTo>
                  <a:lnTo>
                    <a:pt x="21259" y="8162"/>
                  </a:lnTo>
                  <a:lnTo>
                    <a:pt x="21233" y="8280"/>
                  </a:lnTo>
                  <a:lnTo>
                    <a:pt x="21194" y="8386"/>
                  </a:lnTo>
                  <a:lnTo>
                    <a:pt x="21141" y="8491"/>
                  </a:lnTo>
                  <a:lnTo>
                    <a:pt x="21088" y="8596"/>
                  </a:lnTo>
                  <a:lnTo>
                    <a:pt x="21023" y="8688"/>
                  </a:lnTo>
                  <a:lnTo>
                    <a:pt x="20944" y="8767"/>
                  </a:lnTo>
                  <a:lnTo>
                    <a:pt x="20851" y="8846"/>
                  </a:lnTo>
                  <a:lnTo>
                    <a:pt x="20759" y="8912"/>
                  </a:lnTo>
                  <a:lnTo>
                    <a:pt x="20667" y="8978"/>
                  </a:lnTo>
                  <a:lnTo>
                    <a:pt x="20562" y="9031"/>
                  </a:lnTo>
                  <a:lnTo>
                    <a:pt x="20443" y="9070"/>
                  </a:lnTo>
                  <a:lnTo>
                    <a:pt x="20338" y="9096"/>
                  </a:lnTo>
                  <a:lnTo>
                    <a:pt x="20220" y="9110"/>
                  </a:lnTo>
                  <a:lnTo>
                    <a:pt x="20088" y="9123"/>
                  </a:lnTo>
                  <a:lnTo>
                    <a:pt x="19969" y="9110"/>
                  </a:lnTo>
                  <a:lnTo>
                    <a:pt x="19851" y="9096"/>
                  </a:lnTo>
                  <a:lnTo>
                    <a:pt x="19732" y="9070"/>
                  </a:lnTo>
                  <a:lnTo>
                    <a:pt x="19627" y="9031"/>
                  </a:lnTo>
                  <a:lnTo>
                    <a:pt x="19522" y="8978"/>
                  </a:lnTo>
                  <a:lnTo>
                    <a:pt x="19430" y="8912"/>
                  </a:lnTo>
                  <a:lnTo>
                    <a:pt x="19338" y="8846"/>
                  </a:lnTo>
                  <a:lnTo>
                    <a:pt x="19245" y="8767"/>
                  </a:lnTo>
                  <a:lnTo>
                    <a:pt x="19166" y="8688"/>
                  </a:lnTo>
                  <a:lnTo>
                    <a:pt x="19101" y="8596"/>
                  </a:lnTo>
                  <a:lnTo>
                    <a:pt x="19035" y="8491"/>
                  </a:lnTo>
                  <a:lnTo>
                    <a:pt x="18995" y="8386"/>
                  </a:lnTo>
                  <a:lnTo>
                    <a:pt x="18943" y="8280"/>
                  </a:lnTo>
                  <a:lnTo>
                    <a:pt x="18916" y="8162"/>
                  </a:lnTo>
                  <a:lnTo>
                    <a:pt x="18903" y="8043"/>
                  </a:lnTo>
                  <a:lnTo>
                    <a:pt x="18890" y="7925"/>
                  </a:lnTo>
                  <a:lnTo>
                    <a:pt x="18903" y="7806"/>
                  </a:lnTo>
                  <a:lnTo>
                    <a:pt x="18916" y="7688"/>
                  </a:lnTo>
                  <a:lnTo>
                    <a:pt x="18943" y="7569"/>
                  </a:lnTo>
                  <a:lnTo>
                    <a:pt x="18995" y="7464"/>
                  </a:lnTo>
                  <a:lnTo>
                    <a:pt x="19035" y="7359"/>
                  </a:lnTo>
                  <a:lnTo>
                    <a:pt x="19101" y="7253"/>
                  </a:lnTo>
                  <a:lnTo>
                    <a:pt x="19166" y="7161"/>
                  </a:lnTo>
                  <a:lnTo>
                    <a:pt x="19245" y="7082"/>
                  </a:lnTo>
                  <a:lnTo>
                    <a:pt x="19338" y="7003"/>
                  </a:lnTo>
                  <a:lnTo>
                    <a:pt x="19430" y="6924"/>
                  </a:lnTo>
                  <a:lnTo>
                    <a:pt x="19522" y="6872"/>
                  </a:lnTo>
                  <a:lnTo>
                    <a:pt x="19627" y="6819"/>
                  </a:lnTo>
                  <a:lnTo>
                    <a:pt x="19732" y="6780"/>
                  </a:lnTo>
                  <a:lnTo>
                    <a:pt x="19851" y="6753"/>
                  </a:lnTo>
                  <a:lnTo>
                    <a:pt x="19969" y="6727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19496" y="1185"/>
                  </a:lnTo>
                  <a:lnTo>
                    <a:pt x="19496" y="5621"/>
                  </a:lnTo>
                  <a:lnTo>
                    <a:pt x="19311" y="5674"/>
                  </a:lnTo>
                  <a:lnTo>
                    <a:pt x="19127" y="5753"/>
                  </a:lnTo>
                  <a:lnTo>
                    <a:pt x="18956" y="5832"/>
                  </a:lnTo>
                  <a:lnTo>
                    <a:pt x="18785" y="5937"/>
                  </a:lnTo>
                  <a:lnTo>
                    <a:pt x="18627" y="6042"/>
                  </a:lnTo>
                  <a:lnTo>
                    <a:pt x="18482" y="6174"/>
                  </a:lnTo>
                  <a:lnTo>
                    <a:pt x="18350" y="6306"/>
                  </a:lnTo>
                  <a:lnTo>
                    <a:pt x="18219" y="6451"/>
                  </a:lnTo>
                  <a:lnTo>
                    <a:pt x="18113" y="6608"/>
                  </a:lnTo>
                  <a:lnTo>
                    <a:pt x="18008" y="6780"/>
                  </a:lnTo>
                  <a:lnTo>
                    <a:pt x="17916" y="6951"/>
                  </a:lnTo>
                  <a:lnTo>
                    <a:pt x="17850" y="7135"/>
                  </a:lnTo>
                  <a:lnTo>
                    <a:pt x="17784" y="7319"/>
                  </a:lnTo>
                  <a:lnTo>
                    <a:pt x="17745" y="7517"/>
                  </a:lnTo>
                  <a:lnTo>
                    <a:pt x="17718" y="7714"/>
                  </a:lnTo>
                  <a:lnTo>
                    <a:pt x="17718" y="7925"/>
                  </a:lnTo>
                  <a:lnTo>
                    <a:pt x="17732" y="8162"/>
                  </a:lnTo>
                  <a:lnTo>
                    <a:pt x="17758" y="8399"/>
                  </a:lnTo>
                  <a:lnTo>
                    <a:pt x="17824" y="8636"/>
                  </a:lnTo>
                  <a:lnTo>
                    <a:pt x="17903" y="8846"/>
                  </a:lnTo>
                  <a:lnTo>
                    <a:pt x="17995" y="9057"/>
                  </a:lnTo>
                  <a:lnTo>
                    <a:pt x="18127" y="9254"/>
                  </a:lnTo>
                  <a:lnTo>
                    <a:pt x="18258" y="9439"/>
                  </a:lnTo>
                  <a:lnTo>
                    <a:pt x="18416" y="9610"/>
                  </a:lnTo>
                  <a:lnTo>
                    <a:pt x="18574" y="9755"/>
                  </a:lnTo>
                  <a:lnTo>
                    <a:pt x="18758" y="9899"/>
                  </a:lnTo>
                  <a:lnTo>
                    <a:pt x="18956" y="10018"/>
                  </a:lnTo>
                  <a:lnTo>
                    <a:pt x="19166" y="10110"/>
                  </a:lnTo>
                  <a:lnTo>
                    <a:pt x="19390" y="10189"/>
                  </a:lnTo>
                  <a:lnTo>
                    <a:pt x="19614" y="10255"/>
                  </a:lnTo>
                  <a:lnTo>
                    <a:pt x="19851" y="10294"/>
                  </a:lnTo>
                  <a:lnTo>
                    <a:pt x="20088" y="10307"/>
                  </a:lnTo>
                  <a:lnTo>
                    <a:pt x="20338" y="10294"/>
                  </a:lnTo>
                  <a:lnTo>
                    <a:pt x="20575" y="10255"/>
                  </a:lnTo>
                  <a:lnTo>
                    <a:pt x="20799" y="10189"/>
                  </a:lnTo>
                  <a:lnTo>
                    <a:pt x="21023" y="10110"/>
                  </a:lnTo>
                  <a:lnTo>
                    <a:pt x="21220" y="10018"/>
                  </a:lnTo>
                  <a:lnTo>
                    <a:pt x="21417" y="9899"/>
                  </a:lnTo>
                  <a:lnTo>
                    <a:pt x="21602" y="9755"/>
                  </a:lnTo>
                  <a:lnTo>
                    <a:pt x="21773" y="9610"/>
                  </a:lnTo>
                  <a:lnTo>
                    <a:pt x="21931" y="9439"/>
                  </a:lnTo>
                  <a:lnTo>
                    <a:pt x="22062" y="9254"/>
                  </a:lnTo>
                  <a:lnTo>
                    <a:pt x="22181" y="9057"/>
                  </a:lnTo>
                  <a:lnTo>
                    <a:pt x="22286" y="8846"/>
                  </a:lnTo>
                  <a:lnTo>
                    <a:pt x="22365" y="8636"/>
                  </a:lnTo>
                  <a:lnTo>
                    <a:pt x="22418" y="8399"/>
                  </a:lnTo>
                  <a:lnTo>
                    <a:pt x="22457" y="8162"/>
                  </a:lnTo>
                  <a:lnTo>
                    <a:pt x="22470" y="7925"/>
                  </a:lnTo>
                  <a:lnTo>
                    <a:pt x="22457" y="7714"/>
                  </a:lnTo>
                  <a:lnTo>
                    <a:pt x="22431" y="7517"/>
                  </a:lnTo>
                  <a:lnTo>
                    <a:pt x="22392" y="7319"/>
                  </a:lnTo>
                  <a:lnTo>
                    <a:pt x="22339" y="7135"/>
                  </a:lnTo>
                  <a:lnTo>
                    <a:pt x="22260" y="6951"/>
                  </a:lnTo>
                  <a:lnTo>
                    <a:pt x="22181" y="6780"/>
                  </a:lnTo>
                  <a:lnTo>
                    <a:pt x="22076" y="6608"/>
                  </a:lnTo>
                  <a:lnTo>
                    <a:pt x="21957" y="6451"/>
                  </a:lnTo>
                  <a:lnTo>
                    <a:pt x="21839" y="6306"/>
                  </a:lnTo>
                  <a:lnTo>
                    <a:pt x="21694" y="6174"/>
                  </a:lnTo>
                  <a:lnTo>
                    <a:pt x="21549" y="6042"/>
                  </a:lnTo>
                  <a:lnTo>
                    <a:pt x="21391" y="5937"/>
                  </a:lnTo>
                  <a:lnTo>
                    <a:pt x="21233" y="5832"/>
                  </a:lnTo>
                  <a:lnTo>
                    <a:pt x="21049" y="5753"/>
                  </a:lnTo>
                  <a:lnTo>
                    <a:pt x="20878" y="5674"/>
                  </a:lnTo>
                  <a:lnTo>
                    <a:pt x="20680" y="5621"/>
                  </a:lnTo>
                  <a:lnTo>
                    <a:pt x="2068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844;p24">
              <a:extLst>
                <a:ext uri="{FF2B5EF4-FFF2-40B4-BE49-F238E27FC236}">
                  <a16:creationId xmlns:a16="http://schemas.microsoft.com/office/drawing/2014/main" id="{0435F61D-8F06-B7DF-B779-80F2DDECA05A}"/>
                </a:ext>
              </a:extLst>
            </p:cNvPr>
            <p:cNvSpPr/>
            <p:nvPr/>
          </p:nvSpPr>
          <p:spPr>
            <a:xfrm>
              <a:off x="1645575" y="1140475"/>
              <a:ext cx="250800" cy="1716875"/>
            </a:xfrm>
            <a:custGeom>
              <a:avLst/>
              <a:gdLst/>
              <a:ahLst/>
              <a:cxnLst/>
              <a:rect l="l" t="t" r="r" b="b"/>
              <a:pathLst>
                <a:path w="10032" h="68675" extrusionOk="0">
                  <a:moveTo>
                    <a:pt x="7649" y="1172"/>
                  </a:moveTo>
                  <a:lnTo>
                    <a:pt x="7767" y="1185"/>
                  </a:lnTo>
                  <a:lnTo>
                    <a:pt x="7886" y="1198"/>
                  </a:lnTo>
                  <a:lnTo>
                    <a:pt x="8004" y="1225"/>
                  </a:lnTo>
                  <a:lnTo>
                    <a:pt x="8109" y="1277"/>
                  </a:lnTo>
                  <a:lnTo>
                    <a:pt x="8215" y="1317"/>
                  </a:lnTo>
                  <a:lnTo>
                    <a:pt x="8320" y="1383"/>
                  </a:lnTo>
                  <a:lnTo>
                    <a:pt x="8412" y="1448"/>
                  </a:lnTo>
                  <a:lnTo>
                    <a:pt x="8491" y="1527"/>
                  </a:lnTo>
                  <a:lnTo>
                    <a:pt x="8570" y="1606"/>
                  </a:lnTo>
                  <a:lnTo>
                    <a:pt x="8636" y="1698"/>
                  </a:lnTo>
                  <a:lnTo>
                    <a:pt x="8702" y="1804"/>
                  </a:lnTo>
                  <a:lnTo>
                    <a:pt x="8754" y="1909"/>
                  </a:lnTo>
                  <a:lnTo>
                    <a:pt x="8794" y="2014"/>
                  </a:lnTo>
                  <a:lnTo>
                    <a:pt x="8820" y="2133"/>
                  </a:lnTo>
                  <a:lnTo>
                    <a:pt x="8833" y="2251"/>
                  </a:lnTo>
                  <a:lnTo>
                    <a:pt x="8847" y="2370"/>
                  </a:lnTo>
                  <a:lnTo>
                    <a:pt x="8833" y="2501"/>
                  </a:lnTo>
                  <a:lnTo>
                    <a:pt x="8820" y="2620"/>
                  </a:lnTo>
                  <a:lnTo>
                    <a:pt x="8794" y="2725"/>
                  </a:lnTo>
                  <a:lnTo>
                    <a:pt x="8754" y="2844"/>
                  </a:lnTo>
                  <a:lnTo>
                    <a:pt x="8702" y="2949"/>
                  </a:lnTo>
                  <a:lnTo>
                    <a:pt x="8636" y="3041"/>
                  </a:lnTo>
                  <a:lnTo>
                    <a:pt x="8570" y="3133"/>
                  </a:lnTo>
                  <a:lnTo>
                    <a:pt x="8491" y="3225"/>
                  </a:lnTo>
                  <a:lnTo>
                    <a:pt x="8412" y="3291"/>
                  </a:lnTo>
                  <a:lnTo>
                    <a:pt x="8320" y="3370"/>
                  </a:lnTo>
                  <a:lnTo>
                    <a:pt x="8215" y="3423"/>
                  </a:lnTo>
                  <a:lnTo>
                    <a:pt x="8109" y="3476"/>
                  </a:lnTo>
                  <a:lnTo>
                    <a:pt x="8004" y="3515"/>
                  </a:lnTo>
                  <a:lnTo>
                    <a:pt x="7886" y="3541"/>
                  </a:lnTo>
                  <a:lnTo>
                    <a:pt x="7767" y="3568"/>
                  </a:lnTo>
                  <a:lnTo>
                    <a:pt x="7530" y="3568"/>
                  </a:lnTo>
                  <a:lnTo>
                    <a:pt x="7412" y="3541"/>
                  </a:lnTo>
                  <a:lnTo>
                    <a:pt x="7293" y="3515"/>
                  </a:lnTo>
                  <a:lnTo>
                    <a:pt x="7175" y="3476"/>
                  </a:lnTo>
                  <a:lnTo>
                    <a:pt x="7083" y="3423"/>
                  </a:lnTo>
                  <a:lnTo>
                    <a:pt x="6977" y="3370"/>
                  </a:lnTo>
                  <a:lnTo>
                    <a:pt x="6885" y="3291"/>
                  </a:lnTo>
                  <a:lnTo>
                    <a:pt x="6806" y="3225"/>
                  </a:lnTo>
                  <a:lnTo>
                    <a:pt x="6727" y="3133"/>
                  </a:lnTo>
                  <a:lnTo>
                    <a:pt x="6648" y="3041"/>
                  </a:lnTo>
                  <a:lnTo>
                    <a:pt x="6596" y="2949"/>
                  </a:lnTo>
                  <a:lnTo>
                    <a:pt x="6543" y="2844"/>
                  </a:lnTo>
                  <a:lnTo>
                    <a:pt x="6504" y="2725"/>
                  </a:lnTo>
                  <a:lnTo>
                    <a:pt x="6477" y="2620"/>
                  </a:lnTo>
                  <a:lnTo>
                    <a:pt x="6451" y="2501"/>
                  </a:lnTo>
                  <a:lnTo>
                    <a:pt x="6451" y="2370"/>
                  </a:lnTo>
                  <a:lnTo>
                    <a:pt x="6451" y="2251"/>
                  </a:lnTo>
                  <a:lnTo>
                    <a:pt x="6477" y="2133"/>
                  </a:lnTo>
                  <a:lnTo>
                    <a:pt x="6504" y="2014"/>
                  </a:lnTo>
                  <a:lnTo>
                    <a:pt x="6543" y="1909"/>
                  </a:lnTo>
                  <a:lnTo>
                    <a:pt x="6596" y="1804"/>
                  </a:lnTo>
                  <a:lnTo>
                    <a:pt x="6648" y="1698"/>
                  </a:lnTo>
                  <a:lnTo>
                    <a:pt x="6727" y="1606"/>
                  </a:lnTo>
                  <a:lnTo>
                    <a:pt x="6806" y="1527"/>
                  </a:lnTo>
                  <a:lnTo>
                    <a:pt x="6885" y="1448"/>
                  </a:lnTo>
                  <a:lnTo>
                    <a:pt x="6977" y="1383"/>
                  </a:lnTo>
                  <a:lnTo>
                    <a:pt x="7083" y="1317"/>
                  </a:lnTo>
                  <a:lnTo>
                    <a:pt x="7175" y="1277"/>
                  </a:lnTo>
                  <a:lnTo>
                    <a:pt x="7293" y="1225"/>
                  </a:lnTo>
                  <a:lnTo>
                    <a:pt x="7412" y="1198"/>
                  </a:lnTo>
                  <a:lnTo>
                    <a:pt x="7530" y="1185"/>
                  </a:lnTo>
                  <a:lnTo>
                    <a:pt x="7649" y="1172"/>
                  </a:lnTo>
                  <a:close/>
                  <a:moveTo>
                    <a:pt x="7649" y="0"/>
                  </a:moveTo>
                  <a:lnTo>
                    <a:pt x="7399" y="14"/>
                  </a:lnTo>
                  <a:lnTo>
                    <a:pt x="7162" y="40"/>
                  </a:lnTo>
                  <a:lnTo>
                    <a:pt x="6938" y="106"/>
                  </a:lnTo>
                  <a:lnTo>
                    <a:pt x="6727" y="185"/>
                  </a:lnTo>
                  <a:lnTo>
                    <a:pt x="6517" y="277"/>
                  </a:lnTo>
                  <a:lnTo>
                    <a:pt x="6319" y="408"/>
                  </a:lnTo>
                  <a:lnTo>
                    <a:pt x="6135" y="540"/>
                  </a:lnTo>
                  <a:lnTo>
                    <a:pt x="5964" y="698"/>
                  </a:lnTo>
                  <a:lnTo>
                    <a:pt x="5806" y="856"/>
                  </a:lnTo>
                  <a:lnTo>
                    <a:pt x="5674" y="1040"/>
                  </a:lnTo>
                  <a:lnTo>
                    <a:pt x="5556" y="1238"/>
                  </a:lnTo>
                  <a:lnTo>
                    <a:pt x="5450" y="1448"/>
                  </a:lnTo>
                  <a:lnTo>
                    <a:pt x="5371" y="1672"/>
                  </a:lnTo>
                  <a:lnTo>
                    <a:pt x="5319" y="1896"/>
                  </a:lnTo>
                  <a:lnTo>
                    <a:pt x="5279" y="2133"/>
                  </a:lnTo>
                  <a:lnTo>
                    <a:pt x="5266" y="2370"/>
                  </a:lnTo>
                  <a:lnTo>
                    <a:pt x="5279" y="2580"/>
                  </a:lnTo>
                  <a:lnTo>
                    <a:pt x="5306" y="2778"/>
                  </a:lnTo>
                  <a:lnTo>
                    <a:pt x="5345" y="2975"/>
                  </a:lnTo>
                  <a:lnTo>
                    <a:pt x="5398" y="3160"/>
                  </a:lnTo>
                  <a:lnTo>
                    <a:pt x="5477" y="3344"/>
                  </a:lnTo>
                  <a:lnTo>
                    <a:pt x="5569" y="3515"/>
                  </a:lnTo>
                  <a:lnTo>
                    <a:pt x="5661" y="3686"/>
                  </a:lnTo>
                  <a:lnTo>
                    <a:pt x="5780" y="3844"/>
                  </a:lnTo>
                  <a:lnTo>
                    <a:pt x="5898" y="3989"/>
                  </a:lnTo>
                  <a:lnTo>
                    <a:pt x="6043" y="4121"/>
                  </a:lnTo>
                  <a:lnTo>
                    <a:pt x="6188" y="4252"/>
                  </a:lnTo>
                  <a:lnTo>
                    <a:pt x="6346" y="4357"/>
                  </a:lnTo>
                  <a:lnTo>
                    <a:pt x="6504" y="4463"/>
                  </a:lnTo>
                  <a:lnTo>
                    <a:pt x="6688" y="4555"/>
                  </a:lnTo>
                  <a:lnTo>
                    <a:pt x="6872" y="4621"/>
                  </a:lnTo>
                  <a:lnTo>
                    <a:pt x="7056" y="4673"/>
                  </a:lnTo>
                  <a:lnTo>
                    <a:pt x="7056" y="26156"/>
                  </a:lnTo>
                  <a:lnTo>
                    <a:pt x="1" y="33212"/>
                  </a:lnTo>
                  <a:lnTo>
                    <a:pt x="1" y="68674"/>
                  </a:lnTo>
                  <a:lnTo>
                    <a:pt x="1185" y="68674"/>
                  </a:lnTo>
                  <a:lnTo>
                    <a:pt x="1185" y="33699"/>
                  </a:lnTo>
                  <a:lnTo>
                    <a:pt x="8241" y="26643"/>
                  </a:lnTo>
                  <a:lnTo>
                    <a:pt x="8241" y="4673"/>
                  </a:lnTo>
                  <a:lnTo>
                    <a:pt x="8425" y="4621"/>
                  </a:lnTo>
                  <a:lnTo>
                    <a:pt x="8610" y="4555"/>
                  </a:lnTo>
                  <a:lnTo>
                    <a:pt x="8781" y="4463"/>
                  </a:lnTo>
                  <a:lnTo>
                    <a:pt x="8952" y="4357"/>
                  </a:lnTo>
                  <a:lnTo>
                    <a:pt x="9110" y="4252"/>
                  </a:lnTo>
                  <a:lnTo>
                    <a:pt x="9255" y="4121"/>
                  </a:lnTo>
                  <a:lnTo>
                    <a:pt x="9386" y="3989"/>
                  </a:lnTo>
                  <a:lnTo>
                    <a:pt x="9518" y="3844"/>
                  </a:lnTo>
                  <a:lnTo>
                    <a:pt x="9636" y="3686"/>
                  </a:lnTo>
                  <a:lnTo>
                    <a:pt x="9729" y="3515"/>
                  </a:lnTo>
                  <a:lnTo>
                    <a:pt x="9821" y="3344"/>
                  </a:lnTo>
                  <a:lnTo>
                    <a:pt x="9887" y="3160"/>
                  </a:lnTo>
                  <a:lnTo>
                    <a:pt x="9952" y="2975"/>
                  </a:lnTo>
                  <a:lnTo>
                    <a:pt x="9992" y="2778"/>
                  </a:lnTo>
                  <a:lnTo>
                    <a:pt x="10018" y="2580"/>
                  </a:lnTo>
                  <a:lnTo>
                    <a:pt x="10031" y="2370"/>
                  </a:lnTo>
                  <a:lnTo>
                    <a:pt x="10018" y="2133"/>
                  </a:lnTo>
                  <a:lnTo>
                    <a:pt x="9979" y="1896"/>
                  </a:lnTo>
                  <a:lnTo>
                    <a:pt x="9913" y="1672"/>
                  </a:lnTo>
                  <a:lnTo>
                    <a:pt x="9834" y="1448"/>
                  </a:lnTo>
                  <a:lnTo>
                    <a:pt x="9742" y="1238"/>
                  </a:lnTo>
                  <a:lnTo>
                    <a:pt x="9623" y="1040"/>
                  </a:lnTo>
                  <a:lnTo>
                    <a:pt x="9478" y="856"/>
                  </a:lnTo>
                  <a:lnTo>
                    <a:pt x="9334" y="698"/>
                  </a:lnTo>
                  <a:lnTo>
                    <a:pt x="9163" y="540"/>
                  </a:lnTo>
                  <a:lnTo>
                    <a:pt x="8978" y="408"/>
                  </a:lnTo>
                  <a:lnTo>
                    <a:pt x="8781" y="277"/>
                  </a:lnTo>
                  <a:lnTo>
                    <a:pt x="8570" y="185"/>
                  </a:lnTo>
                  <a:lnTo>
                    <a:pt x="8360" y="106"/>
                  </a:lnTo>
                  <a:lnTo>
                    <a:pt x="8123" y="40"/>
                  </a:lnTo>
                  <a:lnTo>
                    <a:pt x="7886" y="14"/>
                  </a:lnTo>
                  <a:lnTo>
                    <a:pt x="7649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845;p24">
              <a:extLst>
                <a:ext uri="{FF2B5EF4-FFF2-40B4-BE49-F238E27FC236}">
                  <a16:creationId xmlns:a16="http://schemas.microsoft.com/office/drawing/2014/main" id="{47B7DF26-4E7A-E2B5-49E9-02AB4021FE7A}"/>
                </a:ext>
              </a:extLst>
            </p:cNvPr>
            <p:cNvSpPr/>
            <p:nvPr/>
          </p:nvSpPr>
          <p:spPr>
            <a:xfrm>
              <a:off x="2091500" y="3667875"/>
              <a:ext cx="257025" cy="849400"/>
            </a:xfrm>
            <a:custGeom>
              <a:avLst/>
              <a:gdLst/>
              <a:ahLst/>
              <a:cxnLst/>
              <a:rect l="l" t="t" r="r" b="b"/>
              <a:pathLst>
                <a:path w="10281" h="33976" extrusionOk="0">
                  <a:moveTo>
                    <a:pt x="2383" y="30395"/>
                  </a:moveTo>
                  <a:lnTo>
                    <a:pt x="2501" y="30408"/>
                  </a:lnTo>
                  <a:lnTo>
                    <a:pt x="2620" y="30421"/>
                  </a:lnTo>
                  <a:lnTo>
                    <a:pt x="2738" y="30447"/>
                  </a:lnTo>
                  <a:lnTo>
                    <a:pt x="2844" y="30500"/>
                  </a:lnTo>
                  <a:lnTo>
                    <a:pt x="2949" y="30540"/>
                  </a:lnTo>
                  <a:lnTo>
                    <a:pt x="3041" y="30605"/>
                  </a:lnTo>
                  <a:lnTo>
                    <a:pt x="3133" y="30671"/>
                  </a:lnTo>
                  <a:lnTo>
                    <a:pt x="3225" y="30750"/>
                  </a:lnTo>
                  <a:lnTo>
                    <a:pt x="3304" y="30842"/>
                  </a:lnTo>
                  <a:lnTo>
                    <a:pt x="3370" y="30934"/>
                  </a:lnTo>
                  <a:lnTo>
                    <a:pt x="3436" y="31027"/>
                  </a:lnTo>
                  <a:lnTo>
                    <a:pt x="3475" y="31132"/>
                  </a:lnTo>
                  <a:lnTo>
                    <a:pt x="3515" y="31237"/>
                  </a:lnTo>
                  <a:lnTo>
                    <a:pt x="3554" y="31356"/>
                  </a:lnTo>
                  <a:lnTo>
                    <a:pt x="3568" y="31474"/>
                  </a:lnTo>
                  <a:lnTo>
                    <a:pt x="3581" y="31593"/>
                  </a:lnTo>
                  <a:lnTo>
                    <a:pt x="3568" y="31724"/>
                  </a:lnTo>
                  <a:lnTo>
                    <a:pt x="3554" y="31843"/>
                  </a:lnTo>
                  <a:lnTo>
                    <a:pt x="3515" y="31948"/>
                  </a:lnTo>
                  <a:lnTo>
                    <a:pt x="3475" y="32066"/>
                  </a:lnTo>
                  <a:lnTo>
                    <a:pt x="3436" y="32172"/>
                  </a:lnTo>
                  <a:lnTo>
                    <a:pt x="3370" y="32264"/>
                  </a:lnTo>
                  <a:lnTo>
                    <a:pt x="3304" y="32356"/>
                  </a:lnTo>
                  <a:lnTo>
                    <a:pt x="3225" y="32448"/>
                  </a:lnTo>
                  <a:lnTo>
                    <a:pt x="3133" y="32527"/>
                  </a:lnTo>
                  <a:lnTo>
                    <a:pt x="3041" y="32593"/>
                  </a:lnTo>
                  <a:lnTo>
                    <a:pt x="2949" y="32646"/>
                  </a:lnTo>
                  <a:lnTo>
                    <a:pt x="2844" y="32698"/>
                  </a:lnTo>
                  <a:lnTo>
                    <a:pt x="2738" y="32738"/>
                  </a:lnTo>
                  <a:lnTo>
                    <a:pt x="2620" y="32764"/>
                  </a:lnTo>
                  <a:lnTo>
                    <a:pt x="2501" y="32790"/>
                  </a:lnTo>
                  <a:lnTo>
                    <a:pt x="2251" y="32790"/>
                  </a:lnTo>
                  <a:lnTo>
                    <a:pt x="2133" y="32764"/>
                  </a:lnTo>
                  <a:lnTo>
                    <a:pt x="2027" y="32738"/>
                  </a:lnTo>
                  <a:lnTo>
                    <a:pt x="1909" y="32698"/>
                  </a:lnTo>
                  <a:lnTo>
                    <a:pt x="1804" y="32646"/>
                  </a:lnTo>
                  <a:lnTo>
                    <a:pt x="1712" y="32593"/>
                  </a:lnTo>
                  <a:lnTo>
                    <a:pt x="1619" y="32527"/>
                  </a:lnTo>
                  <a:lnTo>
                    <a:pt x="1527" y="32448"/>
                  </a:lnTo>
                  <a:lnTo>
                    <a:pt x="1448" y="32356"/>
                  </a:lnTo>
                  <a:lnTo>
                    <a:pt x="1382" y="32264"/>
                  </a:lnTo>
                  <a:lnTo>
                    <a:pt x="1330" y="32172"/>
                  </a:lnTo>
                  <a:lnTo>
                    <a:pt x="1277" y="32066"/>
                  </a:lnTo>
                  <a:lnTo>
                    <a:pt x="1238" y="31948"/>
                  </a:lnTo>
                  <a:lnTo>
                    <a:pt x="1198" y="31843"/>
                  </a:lnTo>
                  <a:lnTo>
                    <a:pt x="1185" y="31724"/>
                  </a:lnTo>
                  <a:lnTo>
                    <a:pt x="1185" y="31593"/>
                  </a:lnTo>
                  <a:lnTo>
                    <a:pt x="1185" y="31474"/>
                  </a:lnTo>
                  <a:lnTo>
                    <a:pt x="1198" y="31356"/>
                  </a:lnTo>
                  <a:lnTo>
                    <a:pt x="1238" y="31237"/>
                  </a:lnTo>
                  <a:lnTo>
                    <a:pt x="1277" y="31132"/>
                  </a:lnTo>
                  <a:lnTo>
                    <a:pt x="1330" y="31027"/>
                  </a:lnTo>
                  <a:lnTo>
                    <a:pt x="1382" y="30934"/>
                  </a:lnTo>
                  <a:lnTo>
                    <a:pt x="1448" y="30842"/>
                  </a:lnTo>
                  <a:lnTo>
                    <a:pt x="1527" y="30750"/>
                  </a:lnTo>
                  <a:lnTo>
                    <a:pt x="1619" y="30671"/>
                  </a:lnTo>
                  <a:lnTo>
                    <a:pt x="1712" y="30605"/>
                  </a:lnTo>
                  <a:lnTo>
                    <a:pt x="1804" y="30540"/>
                  </a:lnTo>
                  <a:lnTo>
                    <a:pt x="1909" y="30500"/>
                  </a:lnTo>
                  <a:lnTo>
                    <a:pt x="2027" y="30447"/>
                  </a:lnTo>
                  <a:lnTo>
                    <a:pt x="2133" y="30421"/>
                  </a:lnTo>
                  <a:lnTo>
                    <a:pt x="2251" y="30408"/>
                  </a:lnTo>
                  <a:lnTo>
                    <a:pt x="2383" y="30395"/>
                  </a:lnTo>
                  <a:close/>
                  <a:moveTo>
                    <a:pt x="9096" y="0"/>
                  </a:moveTo>
                  <a:lnTo>
                    <a:pt x="9096" y="23773"/>
                  </a:lnTo>
                  <a:lnTo>
                    <a:pt x="3410" y="29460"/>
                  </a:lnTo>
                  <a:lnTo>
                    <a:pt x="3173" y="29355"/>
                  </a:lnTo>
                  <a:lnTo>
                    <a:pt x="2923" y="29276"/>
                  </a:lnTo>
                  <a:lnTo>
                    <a:pt x="2646" y="29236"/>
                  </a:lnTo>
                  <a:lnTo>
                    <a:pt x="2515" y="29223"/>
                  </a:lnTo>
                  <a:lnTo>
                    <a:pt x="2383" y="29223"/>
                  </a:lnTo>
                  <a:lnTo>
                    <a:pt x="2133" y="29236"/>
                  </a:lnTo>
                  <a:lnTo>
                    <a:pt x="1896" y="29263"/>
                  </a:lnTo>
                  <a:lnTo>
                    <a:pt x="1672" y="29328"/>
                  </a:lnTo>
                  <a:lnTo>
                    <a:pt x="1448" y="29407"/>
                  </a:lnTo>
                  <a:lnTo>
                    <a:pt x="1251" y="29500"/>
                  </a:lnTo>
                  <a:lnTo>
                    <a:pt x="1053" y="29631"/>
                  </a:lnTo>
                  <a:lnTo>
                    <a:pt x="869" y="29763"/>
                  </a:lnTo>
                  <a:lnTo>
                    <a:pt x="698" y="29921"/>
                  </a:lnTo>
                  <a:lnTo>
                    <a:pt x="540" y="30079"/>
                  </a:lnTo>
                  <a:lnTo>
                    <a:pt x="408" y="30263"/>
                  </a:lnTo>
                  <a:lnTo>
                    <a:pt x="290" y="30461"/>
                  </a:lnTo>
                  <a:lnTo>
                    <a:pt x="185" y="30671"/>
                  </a:lnTo>
                  <a:lnTo>
                    <a:pt x="106" y="30895"/>
                  </a:lnTo>
                  <a:lnTo>
                    <a:pt x="53" y="31119"/>
                  </a:lnTo>
                  <a:lnTo>
                    <a:pt x="13" y="31356"/>
                  </a:lnTo>
                  <a:lnTo>
                    <a:pt x="0" y="31593"/>
                  </a:lnTo>
                  <a:lnTo>
                    <a:pt x="13" y="31843"/>
                  </a:lnTo>
                  <a:lnTo>
                    <a:pt x="53" y="32080"/>
                  </a:lnTo>
                  <a:lnTo>
                    <a:pt x="106" y="32303"/>
                  </a:lnTo>
                  <a:lnTo>
                    <a:pt x="185" y="32527"/>
                  </a:lnTo>
                  <a:lnTo>
                    <a:pt x="290" y="32725"/>
                  </a:lnTo>
                  <a:lnTo>
                    <a:pt x="408" y="32922"/>
                  </a:lnTo>
                  <a:lnTo>
                    <a:pt x="540" y="33106"/>
                  </a:lnTo>
                  <a:lnTo>
                    <a:pt x="698" y="33278"/>
                  </a:lnTo>
                  <a:lnTo>
                    <a:pt x="869" y="33435"/>
                  </a:lnTo>
                  <a:lnTo>
                    <a:pt x="1053" y="33567"/>
                  </a:lnTo>
                  <a:lnTo>
                    <a:pt x="1251" y="33686"/>
                  </a:lnTo>
                  <a:lnTo>
                    <a:pt x="1448" y="33791"/>
                  </a:lnTo>
                  <a:lnTo>
                    <a:pt x="1672" y="33870"/>
                  </a:lnTo>
                  <a:lnTo>
                    <a:pt x="1896" y="33923"/>
                  </a:lnTo>
                  <a:lnTo>
                    <a:pt x="2133" y="33962"/>
                  </a:lnTo>
                  <a:lnTo>
                    <a:pt x="2383" y="33975"/>
                  </a:lnTo>
                  <a:lnTo>
                    <a:pt x="2620" y="33962"/>
                  </a:lnTo>
                  <a:lnTo>
                    <a:pt x="2857" y="33923"/>
                  </a:lnTo>
                  <a:lnTo>
                    <a:pt x="3081" y="33870"/>
                  </a:lnTo>
                  <a:lnTo>
                    <a:pt x="3304" y="33791"/>
                  </a:lnTo>
                  <a:lnTo>
                    <a:pt x="3515" y="33686"/>
                  </a:lnTo>
                  <a:lnTo>
                    <a:pt x="3712" y="33567"/>
                  </a:lnTo>
                  <a:lnTo>
                    <a:pt x="3884" y="33435"/>
                  </a:lnTo>
                  <a:lnTo>
                    <a:pt x="4055" y="33278"/>
                  </a:lnTo>
                  <a:lnTo>
                    <a:pt x="4213" y="33106"/>
                  </a:lnTo>
                  <a:lnTo>
                    <a:pt x="4344" y="32922"/>
                  </a:lnTo>
                  <a:lnTo>
                    <a:pt x="4463" y="32725"/>
                  </a:lnTo>
                  <a:lnTo>
                    <a:pt x="4568" y="32527"/>
                  </a:lnTo>
                  <a:lnTo>
                    <a:pt x="4647" y="32303"/>
                  </a:lnTo>
                  <a:lnTo>
                    <a:pt x="4713" y="32080"/>
                  </a:lnTo>
                  <a:lnTo>
                    <a:pt x="4739" y="31843"/>
                  </a:lnTo>
                  <a:lnTo>
                    <a:pt x="4752" y="31593"/>
                  </a:lnTo>
                  <a:lnTo>
                    <a:pt x="4752" y="31408"/>
                  </a:lnTo>
                  <a:lnTo>
                    <a:pt x="4726" y="31224"/>
                  </a:lnTo>
                  <a:lnTo>
                    <a:pt x="4686" y="31040"/>
                  </a:lnTo>
                  <a:lnTo>
                    <a:pt x="4634" y="30869"/>
                  </a:lnTo>
                  <a:lnTo>
                    <a:pt x="4581" y="30697"/>
                  </a:lnTo>
                  <a:lnTo>
                    <a:pt x="4502" y="30526"/>
                  </a:lnTo>
                  <a:lnTo>
                    <a:pt x="4410" y="30368"/>
                  </a:lnTo>
                  <a:lnTo>
                    <a:pt x="4318" y="30224"/>
                  </a:lnTo>
                  <a:lnTo>
                    <a:pt x="10281" y="24261"/>
                  </a:lnTo>
                  <a:lnTo>
                    <a:pt x="10281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846;p24">
              <a:extLst>
                <a:ext uri="{FF2B5EF4-FFF2-40B4-BE49-F238E27FC236}">
                  <a16:creationId xmlns:a16="http://schemas.microsoft.com/office/drawing/2014/main" id="{B071BCA5-31F7-3555-0469-2D6ADF232B92}"/>
                </a:ext>
              </a:extLst>
            </p:cNvPr>
            <p:cNvSpPr/>
            <p:nvPr/>
          </p:nvSpPr>
          <p:spPr>
            <a:xfrm>
              <a:off x="2061550" y="3414800"/>
              <a:ext cx="865200" cy="1064950"/>
            </a:xfrm>
            <a:custGeom>
              <a:avLst/>
              <a:gdLst/>
              <a:ahLst/>
              <a:cxnLst/>
              <a:rect l="l" t="t" r="r" b="b"/>
              <a:pathLst>
                <a:path w="34608" h="42598" extrusionOk="0">
                  <a:moveTo>
                    <a:pt x="32356" y="39030"/>
                  </a:moveTo>
                  <a:lnTo>
                    <a:pt x="32475" y="39057"/>
                  </a:lnTo>
                  <a:lnTo>
                    <a:pt x="32593" y="39083"/>
                  </a:lnTo>
                  <a:lnTo>
                    <a:pt x="32699" y="39122"/>
                  </a:lnTo>
                  <a:lnTo>
                    <a:pt x="32804" y="39175"/>
                  </a:lnTo>
                  <a:lnTo>
                    <a:pt x="32909" y="39228"/>
                  </a:lnTo>
                  <a:lnTo>
                    <a:pt x="33001" y="39307"/>
                  </a:lnTo>
                  <a:lnTo>
                    <a:pt x="33080" y="39372"/>
                  </a:lnTo>
                  <a:lnTo>
                    <a:pt x="33159" y="39465"/>
                  </a:lnTo>
                  <a:lnTo>
                    <a:pt x="33225" y="39557"/>
                  </a:lnTo>
                  <a:lnTo>
                    <a:pt x="33291" y="39649"/>
                  </a:lnTo>
                  <a:lnTo>
                    <a:pt x="33330" y="39754"/>
                  </a:lnTo>
                  <a:lnTo>
                    <a:pt x="33383" y="39873"/>
                  </a:lnTo>
                  <a:lnTo>
                    <a:pt x="33409" y="39978"/>
                  </a:lnTo>
                  <a:lnTo>
                    <a:pt x="33423" y="40096"/>
                  </a:lnTo>
                  <a:lnTo>
                    <a:pt x="33436" y="40228"/>
                  </a:lnTo>
                  <a:lnTo>
                    <a:pt x="33423" y="40347"/>
                  </a:lnTo>
                  <a:lnTo>
                    <a:pt x="33409" y="40465"/>
                  </a:lnTo>
                  <a:lnTo>
                    <a:pt x="33383" y="40584"/>
                  </a:lnTo>
                  <a:lnTo>
                    <a:pt x="33330" y="40689"/>
                  </a:lnTo>
                  <a:lnTo>
                    <a:pt x="33291" y="40794"/>
                  </a:lnTo>
                  <a:lnTo>
                    <a:pt x="33225" y="40899"/>
                  </a:lnTo>
                  <a:lnTo>
                    <a:pt x="33159" y="40992"/>
                  </a:lnTo>
                  <a:lnTo>
                    <a:pt x="33080" y="41071"/>
                  </a:lnTo>
                  <a:lnTo>
                    <a:pt x="33001" y="41150"/>
                  </a:lnTo>
                  <a:lnTo>
                    <a:pt x="32909" y="41215"/>
                  </a:lnTo>
                  <a:lnTo>
                    <a:pt x="32804" y="41281"/>
                  </a:lnTo>
                  <a:lnTo>
                    <a:pt x="32699" y="41321"/>
                  </a:lnTo>
                  <a:lnTo>
                    <a:pt x="32593" y="41373"/>
                  </a:lnTo>
                  <a:lnTo>
                    <a:pt x="32475" y="41400"/>
                  </a:lnTo>
                  <a:lnTo>
                    <a:pt x="32356" y="41413"/>
                  </a:lnTo>
                  <a:lnTo>
                    <a:pt x="32238" y="41426"/>
                  </a:lnTo>
                  <a:lnTo>
                    <a:pt x="32106" y="41413"/>
                  </a:lnTo>
                  <a:lnTo>
                    <a:pt x="31988" y="41400"/>
                  </a:lnTo>
                  <a:lnTo>
                    <a:pt x="31882" y="41373"/>
                  </a:lnTo>
                  <a:lnTo>
                    <a:pt x="31764" y="41321"/>
                  </a:lnTo>
                  <a:lnTo>
                    <a:pt x="31659" y="41281"/>
                  </a:lnTo>
                  <a:lnTo>
                    <a:pt x="31566" y="41215"/>
                  </a:lnTo>
                  <a:lnTo>
                    <a:pt x="31474" y="41150"/>
                  </a:lnTo>
                  <a:lnTo>
                    <a:pt x="31382" y="41071"/>
                  </a:lnTo>
                  <a:lnTo>
                    <a:pt x="31316" y="40992"/>
                  </a:lnTo>
                  <a:lnTo>
                    <a:pt x="31237" y="40899"/>
                  </a:lnTo>
                  <a:lnTo>
                    <a:pt x="31185" y="40794"/>
                  </a:lnTo>
                  <a:lnTo>
                    <a:pt x="31132" y="40689"/>
                  </a:lnTo>
                  <a:lnTo>
                    <a:pt x="31093" y="40584"/>
                  </a:lnTo>
                  <a:lnTo>
                    <a:pt x="31066" y="40465"/>
                  </a:lnTo>
                  <a:lnTo>
                    <a:pt x="31040" y="40347"/>
                  </a:lnTo>
                  <a:lnTo>
                    <a:pt x="31040" y="40228"/>
                  </a:lnTo>
                  <a:lnTo>
                    <a:pt x="31040" y="40096"/>
                  </a:lnTo>
                  <a:lnTo>
                    <a:pt x="31066" y="39978"/>
                  </a:lnTo>
                  <a:lnTo>
                    <a:pt x="31093" y="39873"/>
                  </a:lnTo>
                  <a:lnTo>
                    <a:pt x="31132" y="39754"/>
                  </a:lnTo>
                  <a:lnTo>
                    <a:pt x="31185" y="39649"/>
                  </a:lnTo>
                  <a:lnTo>
                    <a:pt x="31237" y="39557"/>
                  </a:lnTo>
                  <a:lnTo>
                    <a:pt x="31316" y="39465"/>
                  </a:lnTo>
                  <a:lnTo>
                    <a:pt x="31382" y="39372"/>
                  </a:lnTo>
                  <a:lnTo>
                    <a:pt x="31474" y="39307"/>
                  </a:lnTo>
                  <a:lnTo>
                    <a:pt x="31566" y="39228"/>
                  </a:lnTo>
                  <a:lnTo>
                    <a:pt x="31659" y="39175"/>
                  </a:lnTo>
                  <a:lnTo>
                    <a:pt x="31764" y="39122"/>
                  </a:lnTo>
                  <a:lnTo>
                    <a:pt x="31882" y="39083"/>
                  </a:lnTo>
                  <a:lnTo>
                    <a:pt x="31988" y="39057"/>
                  </a:lnTo>
                  <a:lnTo>
                    <a:pt x="32106" y="39030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31645" y="1185"/>
                  </a:lnTo>
                  <a:lnTo>
                    <a:pt x="31645" y="37925"/>
                  </a:lnTo>
                  <a:lnTo>
                    <a:pt x="31448" y="37977"/>
                  </a:lnTo>
                  <a:lnTo>
                    <a:pt x="31277" y="38043"/>
                  </a:lnTo>
                  <a:lnTo>
                    <a:pt x="31093" y="38135"/>
                  </a:lnTo>
                  <a:lnTo>
                    <a:pt x="30935" y="38240"/>
                  </a:lnTo>
                  <a:lnTo>
                    <a:pt x="30777" y="38346"/>
                  </a:lnTo>
                  <a:lnTo>
                    <a:pt x="30632" y="38477"/>
                  </a:lnTo>
                  <a:lnTo>
                    <a:pt x="30487" y="38609"/>
                  </a:lnTo>
                  <a:lnTo>
                    <a:pt x="30369" y="38754"/>
                  </a:lnTo>
                  <a:lnTo>
                    <a:pt x="30250" y="38912"/>
                  </a:lnTo>
                  <a:lnTo>
                    <a:pt x="30145" y="39083"/>
                  </a:lnTo>
                  <a:lnTo>
                    <a:pt x="30066" y="39254"/>
                  </a:lnTo>
                  <a:lnTo>
                    <a:pt x="29987" y="39438"/>
                  </a:lnTo>
                  <a:lnTo>
                    <a:pt x="29934" y="39623"/>
                  </a:lnTo>
                  <a:lnTo>
                    <a:pt x="29895" y="39820"/>
                  </a:lnTo>
                  <a:lnTo>
                    <a:pt x="29868" y="40018"/>
                  </a:lnTo>
                  <a:lnTo>
                    <a:pt x="29855" y="40228"/>
                  </a:lnTo>
                  <a:lnTo>
                    <a:pt x="29868" y="40465"/>
                  </a:lnTo>
                  <a:lnTo>
                    <a:pt x="29908" y="40702"/>
                  </a:lnTo>
                  <a:lnTo>
                    <a:pt x="29961" y="40926"/>
                  </a:lnTo>
                  <a:lnTo>
                    <a:pt x="30039" y="41150"/>
                  </a:lnTo>
                  <a:lnTo>
                    <a:pt x="30145" y="41360"/>
                  </a:lnTo>
                  <a:lnTo>
                    <a:pt x="30263" y="41558"/>
                  </a:lnTo>
                  <a:lnTo>
                    <a:pt x="30395" y="41742"/>
                  </a:lnTo>
                  <a:lnTo>
                    <a:pt x="30553" y="41900"/>
                  </a:lnTo>
                  <a:lnTo>
                    <a:pt x="30724" y="42058"/>
                  </a:lnTo>
                  <a:lnTo>
                    <a:pt x="30908" y="42189"/>
                  </a:lnTo>
                  <a:lnTo>
                    <a:pt x="31106" y="42321"/>
                  </a:lnTo>
                  <a:lnTo>
                    <a:pt x="31303" y="42413"/>
                  </a:lnTo>
                  <a:lnTo>
                    <a:pt x="31527" y="42492"/>
                  </a:lnTo>
                  <a:lnTo>
                    <a:pt x="31751" y="42558"/>
                  </a:lnTo>
                  <a:lnTo>
                    <a:pt x="31988" y="42584"/>
                  </a:lnTo>
                  <a:lnTo>
                    <a:pt x="32238" y="42598"/>
                  </a:lnTo>
                  <a:lnTo>
                    <a:pt x="32475" y="42584"/>
                  </a:lnTo>
                  <a:lnTo>
                    <a:pt x="32712" y="42558"/>
                  </a:lnTo>
                  <a:lnTo>
                    <a:pt x="32935" y="42492"/>
                  </a:lnTo>
                  <a:lnTo>
                    <a:pt x="33159" y="42413"/>
                  </a:lnTo>
                  <a:lnTo>
                    <a:pt x="33370" y="42321"/>
                  </a:lnTo>
                  <a:lnTo>
                    <a:pt x="33567" y="42189"/>
                  </a:lnTo>
                  <a:lnTo>
                    <a:pt x="33752" y="42058"/>
                  </a:lnTo>
                  <a:lnTo>
                    <a:pt x="33910" y="41900"/>
                  </a:lnTo>
                  <a:lnTo>
                    <a:pt x="34068" y="41742"/>
                  </a:lnTo>
                  <a:lnTo>
                    <a:pt x="34199" y="41558"/>
                  </a:lnTo>
                  <a:lnTo>
                    <a:pt x="34331" y="41360"/>
                  </a:lnTo>
                  <a:lnTo>
                    <a:pt x="34423" y="41150"/>
                  </a:lnTo>
                  <a:lnTo>
                    <a:pt x="34502" y="40926"/>
                  </a:lnTo>
                  <a:lnTo>
                    <a:pt x="34568" y="40702"/>
                  </a:lnTo>
                  <a:lnTo>
                    <a:pt x="34594" y="40465"/>
                  </a:lnTo>
                  <a:lnTo>
                    <a:pt x="34607" y="40228"/>
                  </a:lnTo>
                  <a:lnTo>
                    <a:pt x="34607" y="40018"/>
                  </a:lnTo>
                  <a:lnTo>
                    <a:pt x="34581" y="39820"/>
                  </a:lnTo>
                  <a:lnTo>
                    <a:pt x="34541" y="39623"/>
                  </a:lnTo>
                  <a:lnTo>
                    <a:pt x="34476" y="39438"/>
                  </a:lnTo>
                  <a:lnTo>
                    <a:pt x="34410" y="39254"/>
                  </a:lnTo>
                  <a:lnTo>
                    <a:pt x="34318" y="39083"/>
                  </a:lnTo>
                  <a:lnTo>
                    <a:pt x="34212" y="38912"/>
                  </a:lnTo>
                  <a:lnTo>
                    <a:pt x="34107" y="38754"/>
                  </a:lnTo>
                  <a:lnTo>
                    <a:pt x="33975" y="38609"/>
                  </a:lnTo>
                  <a:lnTo>
                    <a:pt x="33844" y="38477"/>
                  </a:lnTo>
                  <a:lnTo>
                    <a:pt x="33699" y="38346"/>
                  </a:lnTo>
                  <a:lnTo>
                    <a:pt x="33541" y="38240"/>
                  </a:lnTo>
                  <a:lnTo>
                    <a:pt x="33370" y="38135"/>
                  </a:lnTo>
                  <a:lnTo>
                    <a:pt x="33199" y="38043"/>
                  </a:lnTo>
                  <a:lnTo>
                    <a:pt x="33014" y="37977"/>
                  </a:lnTo>
                  <a:lnTo>
                    <a:pt x="32830" y="37925"/>
                  </a:lnTo>
                  <a:lnTo>
                    <a:pt x="3283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847;p24">
              <a:extLst>
                <a:ext uri="{FF2B5EF4-FFF2-40B4-BE49-F238E27FC236}">
                  <a16:creationId xmlns:a16="http://schemas.microsoft.com/office/drawing/2014/main" id="{4AFE6C8F-5F45-333B-B4D8-E77B2BB3B161}"/>
                </a:ext>
              </a:extLst>
            </p:cNvPr>
            <p:cNvSpPr/>
            <p:nvPr/>
          </p:nvSpPr>
          <p:spPr>
            <a:xfrm>
              <a:off x="1319125" y="1581450"/>
              <a:ext cx="375525" cy="375525"/>
            </a:xfrm>
            <a:custGeom>
              <a:avLst/>
              <a:gdLst/>
              <a:ahLst/>
              <a:cxnLst/>
              <a:rect l="l" t="t" r="r" b="b"/>
              <a:pathLst>
                <a:path w="15021" h="15021" extrusionOk="0">
                  <a:moveTo>
                    <a:pt x="12756" y="1185"/>
                  </a:moveTo>
                  <a:lnTo>
                    <a:pt x="12874" y="1212"/>
                  </a:lnTo>
                  <a:lnTo>
                    <a:pt x="12993" y="1238"/>
                  </a:lnTo>
                  <a:lnTo>
                    <a:pt x="13098" y="1277"/>
                  </a:lnTo>
                  <a:lnTo>
                    <a:pt x="13204" y="1330"/>
                  </a:lnTo>
                  <a:lnTo>
                    <a:pt x="13309" y="1383"/>
                  </a:lnTo>
                  <a:lnTo>
                    <a:pt x="13401" y="1462"/>
                  </a:lnTo>
                  <a:lnTo>
                    <a:pt x="13493" y="1541"/>
                  </a:lnTo>
                  <a:lnTo>
                    <a:pt x="13572" y="1633"/>
                  </a:lnTo>
                  <a:lnTo>
                    <a:pt x="13638" y="1725"/>
                  </a:lnTo>
                  <a:lnTo>
                    <a:pt x="13704" y="1830"/>
                  </a:lnTo>
                  <a:lnTo>
                    <a:pt x="13756" y="1936"/>
                  </a:lnTo>
                  <a:lnTo>
                    <a:pt x="13796" y="2041"/>
                  </a:lnTo>
                  <a:lnTo>
                    <a:pt x="13822" y="2159"/>
                  </a:lnTo>
                  <a:lnTo>
                    <a:pt x="13835" y="2265"/>
                  </a:lnTo>
                  <a:lnTo>
                    <a:pt x="13835" y="2383"/>
                  </a:lnTo>
                  <a:lnTo>
                    <a:pt x="13835" y="2502"/>
                  </a:lnTo>
                  <a:lnTo>
                    <a:pt x="13822" y="2607"/>
                  </a:lnTo>
                  <a:lnTo>
                    <a:pt x="13796" y="2725"/>
                  </a:lnTo>
                  <a:lnTo>
                    <a:pt x="13756" y="2831"/>
                  </a:lnTo>
                  <a:lnTo>
                    <a:pt x="13704" y="2936"/>
                  </a:lnTo>
                  <a:lnTo>
                    <a:pt x="13638" y="3041"/>
                  </a:lnTo>
                  <a:lnTo>
                    <a:pt x="13572" y="3133"/>
                  </a:lnTo>
                  <a:lnTo>
                    <a:pt x="13493" y="3226"/>
                  </a:lnTo>
                  <a:lnTo>
                    <a:pt x="13401" y="3305"/>
                  </a:lnTo>
                  <a:lnTo>
                    <a:pt x="13309" y="3383"/>
                  </a:lnTo>
                  <a:lnTo>
                    <a:pt x="13204" y="3436"/>
                  </a:lnTo>
                  <a:lnTo>
                    <a:pt x="13098" y="3489"/>
                  </a:lnTo>
                  <a:lnTo>
                    <a:pt x="12993" y="3515"/>
                  </a:lnTo>
                  <a:lnTo>
                    <a:pt x="12874" y="3541"/>
                  </a:lnTo>
                  <a:lnTo>
                    <a:pt x="12756" y="3568"/>
                  </a:lnTo>
                  <a:lnTo>
                    <a:pt x="12532" y="3568"/>
                  </a:lnTo>
                  <a:lnTo>
                    <a:pt x="12414" y="3541"/>
                  </a:lnTo>
                  <a:lnTo>
                    <a:pt x="12295" y="3515"/>
                  </a:lnTo>
                  <a:lnTo>
                    <a:pt x="12190" y="3489"/>
                  </a:lnTo>
                  <a:lnTo>
                    <a:pt x="12085" y="3436"/>
                  </a:lnTo>
                  <a:lnTo>
                    <a:pt x="11979" y="3383"/>
                  </a:lnTo>
                  <a:lnTo>
                    <a:pt x="11887" y="3305"/>
                  </a:lnTo>
                  <a:lnTo>
                    <a:pt x="11795" y="3226"/>
                  </a:lnTo>
                  <a:lnTo>
                    <a:pt x="11716" y="3147"/>
                  </a:lnTo>
                  <a:lnTo>
                    <a:pt x="11650" y="3041"/>
                  </a:lnTo>
                  <a:lnTo>
                    <a:pt x="11584" y="2949"/>
                  </a:lnTo>
                  <a:lnTo>
                    <a:pt x="11532" y="2844"/>
                  </a:lnTo>
                  <a:lnTo>
                    <a:pt x="11492" y="2725"/>
                  </a:lnTo>
                  <a:lnTo>
                    <a:pt x="11466" y="2620"/>
                  </a:lnTo>
                  <a:lnTo>
                    <a:pt x="11453" y="2502"/>
                  </a:lnTo>
                  <a:lnTo>
                    <a:pt x="11440" y="2383"/>
                  </a:lnTo>
                  <a:lnTo>
                    <a:pt x="11453" y="2265"/>
                  </a:lnTo>
                  <a:lnTo>
                    <a:pt x="11466" y="2146"/>
                  </a:lnTo>
                  <a:lnTo>
                    <a:pt x="11492" y="2028"/>
                  </a:lnTo>
                  <a:lnTo>
                    <a:pt x="11532" y="1922"/>
                  </a:lnTo>
                  <a:lnTo>
                    <a:pt x="11584" y="1817"/>
                  </a:lnTo>
                  <a:lnTo>
                    <a:pt x="11650" y="1725"/>
                  </a:lnTo>
                  <a:lnTo>
                    <a:pt x="11716" y="1620"/>
                  </a:lnTo>
                  <a:lnTo>
                    <a:pt x="11795" y="1541"/>
                  </a:lnTo>
                  <a:lnTo>
                    <a:pt x="11887" y="1462"/>
                  </a:lnTo>
                  <a:lnTo>
                    <a:pt x="11979" y="1383"/>
                  </a:lnTo>
                  <a:lnTo>
                    <a:pt x="12085" y="1330"/>
                  </a:lnTo>
                  <a:lnTo>
                    <a:pt x="12190" y="1277"/>
                  </a:lnTo>
                  <a:lnTo>
                    <a:pt x="12295" y="1238"/>
                  </a:lnTo>
                  <a:lnTo>
                    <a:pt x="12414" y="1212"/>
                  </a:lnTo>
                  <a:lnTo>
                    <a:pt x="12519" y="1185"/>
                  </a:lnTo>
                  <a:close/>
                  <a:moveTo>
                    <a:pt x="2383" y="11440"/>
                  </a:moveTo>
                  <a:lnTo>
                    <a:pt x="2502" y="11453"/>
                  </a:lnTo>
                  <a:lnTo>
                    <a:pt x="2620" y="11466"/>
                  </a:lnTo>
                  <a:lnTo>
                    <a:pt x="2739" y="11492"/>
                  </a:lnTo>
                  <a:lnTo>
                    <a:pt x="2844" y="11532"/>
                  </a:lnTo>
                  <a:lnTo>
                    <a:pt x="2949" y="11584"/>
                  </a:lnTo>
                  <a:lnTo>
                    <a:pt x="3055" y="11650"/>
                  </a:lnTo>
                  <a:lnTo>
                    <a:pt x="3147" y="11716"/>
                  </a:lnTo>
                  <a:lnTo>
                    <a:pt x="3226" y="11795"/>
                  </a:lnTo>
                  <a:lnTo>
                    <a:pt x="3305" y="11887"/>
                  </a:lnTo>
                  <a:lnTo>
                    <a:pt x="3384" y="11979"/>
                  </a:lnTo>
                  <a:lnTo>
                    <a:pt x="3436" y="12071"/>
                  </a:lnTo>
                  <a:lnTo>
                    <a:pt x="3489" y="12177"/>
                  </a:lnTo>
                  <a:lnTo>
                    <a:pt x="3528" y="12295"/>
                  </a:lnTo>
                  <a:lnTo>
                    <a:pt x="3555" y="12401"/>
                  </a:lnTo>
                  <a:lnTo>
                    <a:pt x="3581" y="12519"/>
                  </a:lnTo>
                  <a:lnTo>
                    <a:pt x="3581" y="12637"/>
                  </a:lnTo>
                  <a:lnTo>
                    <a:pt x="3581" y="12756"/>
                  </a:lnTo>
                  <a:lnTo>
                    <a:pt x="3555" y="12874"/>
                  </a:lnTo>
                  <a:lnTo>
                    <a:pt x="3528" y="12993"/>
                  </a:lnTo>
                  <a:lnTo>
                    <a:pt x="3489" y="13098"/>
                  </a:lnTo>
                  <a:lnTo>
                    <a:pt x="3436" y="13203"/>
                  </a:lnTo>
                  <a:lnTo>
                    <a:pt x="3384" y="13309"/>
                  </a:lnTo>
                  <a:lnTo>
                    <a:pt x="3305" y="13401"/>
                  </a:lnTo>
                  <a:lnTo>
                    <a:pt x="3226" y="13493"/>
                  </a:lnTo>
                  <a:lnTo>
                    <a:pt x="3147" y="13572"/>
                  </a:lnTo>
                  <a:lnTo>
                    <a:pt x="3041" y="13638"/>
                  </a:lnTo>
                  <a:lnTo>
                    <a:pt x="2949" y="13691"/>
                  </a:lnTo>
                  <a:lnTo>
                    <a:pt x="2844" y="13743"/>
                  </a:lnTo>
                  <a:lnTo>
                    <a:pt x="2725" y="13783"/>
                  </a:lnTo>
                  <a:lnTo>
                    <a:pt x="2620" y="13809"/>
                  </a:lnTo>
                  <a:lnTo>
                    <a:pt x="2502" y="13822"/>
                  </a:lnTo>
                  <a:lnTo>
                    <a:pt x="2265" y="13822"/>
                  </a:lnTo>
                  <a:lnTo>
                    <a:pt x="2146" y="13809"/>
                  </a:lnTo>
                  <a:lnTo>
                    <a:pt x="2041" y="13783"/>
                  </a:lnTo>
                  <a:lnTo>
                    <a:pt x="1936" y="13743"/>
                  </a:lnTo>
                  <a:lnTo>
                    <a:pt x="1817" y="13691"/>
                  </a:lnTo>
                  <a:lnTo>
                    <a:pt x="1725" y="13638"/>
                  </a:lnTo>
                  <a:lnTo>
                    <a:pt x="1620" y="13572"/>
                  </a:lnTo>
                  <a:lnTo>
                    <a:pt x="1541" y="13493"/>
                  </a:lnTo>
                  <a:lnTo>
                    <a:pt x="1462" y="13401"/>
                  </a:lnTo>
                  <a:lnTo>
                    <a:pt x="1383" y="13309"/>
                  </a:lnTo>
                  <a:lnTo>
                    <a:pt x="1330" y="13203"/>
                  </a:lnTo>
                  <a:lnTo>
                    <a:pt x="1277" y="13098"/>
                  </a:lnTo>
                  <a:lnTo>
                    <a:pt x="1238" y="12993"/>
                  </a:lnTo>
                  <a:lnTo>
                    <a:pt x="1212" y="12874"/>
                  </a:lnTo>
                  <a:lnTo>
                    <a:pt x="1198" y="12756"/>
                  </a:lnTo>
                  <a:lnTo>
                    <a:pt x="1185" y="12637"/>
                  </a:lnTo>
                  <a:lnTo>
                    <a:pt x="1198" y="12519"/>
                  </a:lnTo>
                  <a:lnTo>
                    <a:pt x="1212" y="12401"/>
                  </a:lnTo>
                  <a:lnTo>
                    <a:pt x="1238" y="12295"/>
                  </a:lnTo>
                  <a:lnTo>
                    <a:pt x="1277" y="12177"/>
                  </a:lnTo>
                  <a:lnTo>
                    <a:pt x="1330" y="12071"/>
                  </a:lnTo>
                  <a:lnTo>
                    <a:pt x="1383" y="11979"/>
                  </a:lnTo>
                  <a:lnTo>
                    <a:pt x="1462" y="11887"/>
                  </a:lnTo>
                  <a:lnTo>
                    <a:pt x="1541" y="11795"/>
                  </a:lnTo>
                  <a:lnTo>
                    <a:pt x="1620" y="11716"/>
                  </a:lnTo>
                  <a:lnTo>
                    <a:pt x="1725" y="11650"/>
                  </a:lnTo>
                  <a:lnTo>
                    <a:pt x="1817" y="11584"/>
                  </a:lnTo>
                  <a:lnTo>
                    <a:pt x="1922" y="11532"/>
                  </a:lnTo>
                  <a:lnTo>
                    <a:pt x="2041" y="11492"/>
                  </a:lnTo>
                  <a:lnTo>
                    <a:pt x="2146" y="11466"/>
                  </a:lnTo>
                  <a:lnTo>
                    <a:pt x="2265" y="11453"/>
                  </a:lnTo>
                  <a:lnTo>
                    <a:pt x="2383" y="11440"/>
                  </a:lnTo>
                  <a:close/>
                  <a:moveTo>
                    <a:pt x="12638" y="0"/>
                  </a:moveTo>
                  <a:lnTo>
                    <a:pt x="12401" y="14"/>
                  </a:lnTo>
                  <a:lnTo>
                    <a:pt x="12177" y="53"/>
                  </a:lnTo>
                  <a:lnTo>
                    <a:pt x="11953" y="106"/>
                  </a:lnTo>
                  <a:lnTo>
                    <a:pt x="11729" y="185"/>
                  </a:lnTo>
                  <a:lnTo>
                    <a:pt x="11519" y="277"/>
                  </a:lnTo>
                  <a:lnTo>
                    <a:pt x="11321" y="409"/>
                  </a:lnTo>
                  <a:lnTo>
                    <a:pt x="11137" y="540"/>
                  </a:lnTo>
                  <a:lnTo>
                    <a:pt x="10966" y="698"/>
                  </a:lnTo>
                  <a:lnTo>
                    <a:pt x="10808" y="882"/>
                  </a:lnTo>
                  <a:lnTo>
                    <a:pt x="10663" y="1067"/>
                  </a:lnTo>
                  <a:lnTo>
                    <a:pt x="10545" y="1264"/>
                  </a:lnTo>
                  <a:lnTo>
                    <a:pt x="10439" y="1475"/>
                  </a:lnTo>
                  <a:lnTo>
                    <a:pt x="10360" y="1685"/>
                  </a:lnTo>
                  <a:lnTo>
                    <a:pt x="10308" y="1909"/>
                  </a:lnTo>
                  <a:lnTo>
                    <a:pt x="10281" y="2146"/>
                  </a:lnTo>
                  <a:lnTo>
                    <a:pt x="10268" y="2383"/>
                  </a:lnTo>
                  <a:lnTo>
                    <a:pt x="10268" y="2541"/>
                  </a:lnTo>
                  <a:lnTo>
                    <a:pt x="10281" y="2699"/>
                  </a:lnTo>
                  <a:lnTo>
                    <a:pt x="10308" y="2857"/>
                  </a:lnTo>
                  <a:lnTo>
                    <a:pt x="10347" y="3015"/>
                  </a:lnTo>
                  <a:lnTo>
                    <a:pt x="10400" y="3160"/>
                  </a:lnTo>
                  <a:lnTo>
                    <a:pt x="10452" y="3318"/>
                  </a:lnTo>
                  <a:lnTo>
                    <a:pt x="10518" y="3462"/>
                  </a:lnTo>
                  <a:lnTo>
                    <a:pt x="10597" y="3594"/>
                  </a:lnTo>
                  <a:lnTo>
                    <a:pt x="3594" y="10597"/>
                  </a:lnTo>
                  <a:lnTo>
                    <a:pt x="3463" y="10518"/>
                  </a:lnTo>
                  <a:lnTo>
                    <a:pt x="3318" y="10452"/>
                  </a:lnTo>
                  <a:lnTo>
                    <a:pt x="3173" y="10400"/>
                  </a:lnTo>
                  <a:lnTo>
                    <a:pt x="3015" y="10347"/>
                  </a:lnTo>
                  <a:lnTo>
                    <a:pt x="2857" y="10308"/>
                  </a:lnTo>
                  <a:lnTo>
                    <a:pt x="2699" y="10281"/>
                  </a:lnTo>
                  <a:lnTo>
                    <a:pt x="2541" y="10268"/>
                  </a:lnTo>
                  <a:lnTo>
                    <a:pt x="2146" y="10268"/>
                  </a:lnTo>
                  <a:lnTo>
                    <a:pt x="1922" y="10308"/>
                  </a:lnTo>
                  <a:lnTo>
                    <a:pt x="1686" y="10360"/>
                  </a:lnTo>
                  <a:lnTo>
                    <a:pt x="1475" y="10439"/>
                  </a:lnTo>
                  <a:lnTo>
                    <a:pt x="1264" y="10544"/>
                  </a:lnTo>
                  <a:lnTo>
                    <a:pt x="1067" y="10663"/>
                  </a:lnTo>
                  <a:lnTo>
                    <a:pt x="883" y="10795"/>
                  </a:lnTo>
                  <a:lnTo>
                    <a:pt x="698" y="10966"/>
                  </a:lnTo>
                  <a:lnTo>
                    <a:pt x="540" y="11137"/>
                  </a:lnTo>
                  <a:lnTo>
                    <a:pt x="409" y="11321"/>
                  </a:lnTo>
                  <a:lnTo>
                    <a:pt x="290" y="11519"/>
                  </a:lnTo>
                  <a:lnTo>
                    <a:pt x="185" y="11729"/>
                  </a:lnTo>
                  <a:lnTo>
                    <a:pt x="106" y="11953"/>
                  </a:lnTo>
                  <a:lnTo>
                    <a:pt x="53" y="12177"/>
                  </a:lnTo>
                  <a:lnTo>
                    <a:pt x="14" y="12401"/>
                  </a:lnTo>
                  <a:lnTo>
                    <a:pt x="1" y="12637"/>
                  </a:lnTo>
                  <a:lnTo>
                    <a:pt x="14" y="12874"/>
                  </a:lnTo>
                  <a:lnTo>
                    <a:pt x="53" y="13111"/>
                  </a:lnTo>
                  <a:lnTo>
                    <a:pt x="106" y="13335"/>
                  </a:lnTo>
                  <a:lnTo>
                    <a:pt x="185" y="13559"/>
                  </a:lnTo>
                  <a:lnTo>
                    <a:pt x="290" y="13756"/>
                  </a:lnTo>
                  <a:lnTo>
                    <a:pt x="409" y="13967"/>
                  </a:lnTo>
                  <a:lnTo>
                    <a:pt x="540" y="14151"/>
                  </a:lnTo>
                  <a:lnTo>
                    <a:pt x="698" y="14322"/>
                  </a:lnTo>
                  <a:lnTo>
                    <a:pt x="883" y="14480"/>
                  </a:lnTo>
                  <a:lnTo>
                    <a:pt x="1067" y="14625"/>
                  </a:lnTo>
                  <a:lnTo>
                    <a:pt x="1264" y="14744"/>
                  </a:lnTo>
                  <a:lnTo>
                    <a:pt x="1475" y="14836"/>
                  </a:lnTo>
                  <a:lnTo>
                    <a:pt x="1686" y="14915"/>
                  </a:lnTo>
                  <a:lnTo>
                    <a:pt x="1922" y="14981"/>
                  </a:lnTo>
                  <a:lnTo>
                    <a:pt x="2146" y="15007"/>
                  </a:lnTo>
                  <a:lnTo>
                    <a:pt x="2383" y="15020"/>
                  </a:lnTo>
                  <a:lnTo>
                    <a:pt x="2620" y="15007"/>
                  </a:lnTo>
                  <a:lnTo>
                    <a:pt x="2857" y="14981"/>
                  </a:lnTo>
                  <a:lnTo>
                    <a:pt x="3081" y="14915"/>
                  </a:lnTo>
                  <a:lnTo>
                    <a:pt x="3291" y="14836"/>
                  </a:lnTo>
                  <a:lnTo>
                    <a:pt x="3502" y="14744"/>
                  </a:lnTo>
                  <a:lnTo>
                    <a:pt x="3700" y="14625"/>
                  </a:lnTo>
                  <a:lnTo>
                    <a:pt x="3897" y="14480"/>
                  </a:lnTo>
                  <a:lnTo>
                    <a:pt x="4068" y="14322"/>
                  </a:lnTo>
                  <a:lnTo>
                    <a:pt x="4200" y="14178"/>
                  </a:lnTo>
                  <a:lnTo>
                    <a:pt x="4331" y="14006"/>
                  </a:lnTo>
                  <a:lnTo>
                    <a:pt x="4437" y="13848"/>
                  </a:lnTo>
                  <a:lnTo>
                    <a:pt x="4529" y="13664"/>
                  </a:lnTo>
                  <a:lnTo>
                    <a:pt x="4608" y="13493"/>
                  </a:lnTo>
                  <a:lnTo>
                    <a:pt x="4674" y="13309"/>
                  </a:lnTo>
                  <a:lnTo>
                    <a:pt x="4713" y="13111"/>
                  </a:lnTo>
                  <a:lnTo>
                    <a:pt x="4739" y="12927"/>
                  </a:lnTo>
                  <a:lnTo>
                    <a:pt x="4766" y="12730"/>
                  </a:lnTo>
                  <a:lnTo>
                    <a:pt x="4766" y="12545"/>
                  </a:lnTo>
                  <a:lnTo>
                    <a:pt x="4739" y="12348"/>
                  </a:lnTo>
                  <a:lnTo>
                    <a:pt x="4713" y="12150"/>
                  </a:lnTo>
                  <a:lnTo>
                    <a:pt x="4660" y="11966"/>
                  </a:lnTo>
                  <a:lnTo>
                    <a:pt x="4608" y="11782"/>
                  </a:lnTo>
                  <a:lnTo>
                    <a:pt x="4529" y="11598"/>
                  </a:lnTo>
                  <a:lnTo>
                    <a:pt x="4437" y="11426"/>
                  </a:lnTo>
                  <a:lnTo>
                    <a:pt x="11427" y="4437"/>
                  </a:lnTo>
                  <a:lnTo>
                    <a:pt x="11571" y="4502"/>
                  </a:lnTo>
                  <a:lnTo>
                    <a:pt x="11716" y="4568"/>
                  </a:lnTo>
                  <a:lnTo>
                    <a:pt x="11861" y="4634"/>
                  </a:lnTo>
                  <a:lnTo>
                    <a:pt x="12006" y="4674"/>
                  </a:lnTo>
                  <a:lnTo>
                    <a:pt x="12164" y="4713"/>
                  </a:lnTo>
                  <a:lnTo>
                    <a:pt x="12322" y="4739"/>
                  </a:lnTo>
                  <a:lnTo>
                    <a:pt x="12480" y="4753"/>
                  </a:lnTo>
                  <a:lnTo>
                    <a:pt x="12638" y="4766"/>
                  </a:lnTo>
                  <a:lnTo>
                    <a:pt x="12874" y="4753"/>
                  </a:lnTo>
                  <a:lnTo>
                    <a:pt x="13111" y="4713"/>
                  </a:lnTo>
                  <a:lnTo>
                    <a:pt x="13335" y="4660"/>
                  </a:lnTo>
                  <a:lnTo>
                    <a:pt x="13559" y="4581"/>
                  </a:lnTo>
                  <a:lnTo>
                    <a:pt x="13756" y="4476"/>
                  </a:lnTo>
                  <a:lnTo>
                    <a:pt x="13967" y="4358"/>
                  </a:lnTo>
                  <a:lnTo>
                    <a:pt x="14151" y="4226"/>
                  </a:lnTo>
                  <a:lnTo>
                    <a:pt x="14322" y="4068"/>
                  </a:lnTo>
                  <a:lnTo>
                    <a:pt x="14494" y="3884"/>
                  </a:lnTo>
                  <a:lnTo>
                    <a:pt x="14625" y="3686"/>
                  </a:lnTo>
                  <a:lnTo>
                    <a:pt x="14744" y="3489"/>
                  </a:lnTo>
                  <a:lnTo>
                    <a:pt x="14849" y="3278"/>
                  </a:lnTo>
                  <a:lnTo>
                    <a:pt x="14928" y="3054"/>
                  </a:lnTo>
                  <a:lnTo>
                    <a:pt x="14981" y="2844"/>
                  </a:lnTo>
                  <a:lnTo>
                    <a:pt x="15007" y="2607"/>
                  </a:lnTo>
                  <a:lnTo>
                    <a:pt x="15020" y="2383"/>
                  </a:lnTo>
                  <a:lnTo>
                    <a:pt x="15007" y="2159"/>
                  </a:lnTo>
                  <a:lnTo>
                    <a:pt x="14981" y="1922"/>
                  </a:lnTo>
                  <a:lnTo>
                    <a:pt x="14928" y="1712"/>
                  </a:lnTo>
                  <a:lnTo>
                    <a:pt x="14849" y="1488"/>
                  </a:lnTo>
                  <a:lnTo>
                    <a:pt x="14744" y="1277"/>
                  </a:lnTo>
                  <a:lnTo>
                    <a:pt x="14625" y="1080"/>
                  </a:lnTo>
                  <a:lnTo>
                    <a:pt x="14494" y="882"/>
                  </a:lnTo>
                  <a:lnTo>
                    <a:pt x="14322" y="698"/>
                  </a:lnTo>
                  <a:lnTo>
                    <a:pt x="14151" y="540"/>
                  </a:lnTo>
                  <a:lnTo>
                    <a:pt x="13967" y="409"/>
                  </a:lnTo>
                  <a:lnTo>
                    <a:pt x="13756" y="277"/>
                  </a:lnTo>
                  <a:lnTo>
                    <a:pt x="13559" y="185"/>
                  </a:lnTo>
                  <a:lnTo>
                    <a:pt x="13335" y="106"/>
                  </a:lnTo>
                  <a:lnTo>
                    <a:pt x="13111" y="53"/>
                  </a:lnTo>
                  <a:lnTo>
                    <a:pt x="12874" y="14"/>
                  </a:lnTo>
                  <a:lnTo>
                    <a:pt x="12638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848;p24">
              <a:extLst>
                <a:ext uri="{FF2B5EF4-FFF2-40B4-BE49-F238E27FC236}">
                  <a16:creationId xmlns:a16="http://schemas.microsoft.com/office/drawing/2014/main" id="{BD6FA025-2026-818F-740D-801F8E4FE24A}"/>
                </a:ext>
              </a:extLst>
            </p:cNvPr>
            <p:cNvSpPr/>
            <p:nvPr/>
          </p:nvSpPr>
          <p:spPr>
            <a:xfrm>
              <a:off x="4040350" y="3435525"/>
              <a:ext cx="375500" cy="375525"/>
            </a:xfrm>
            <a:custGeom>
              <a:avLst/>
              <a:gdLst/>
              <a:ahLst/>
              <a:cxnLst/>
              <a:rect l="l" t="t" r="r" b="b"/>
              <a:pathLst>
                <a:path w="15020" h="15021" extrusionOk="0">
                  <a:moveTo>
                    <a:pt x="2502" y="1185"/>
                  </a:moveTo>
                  <a:lnTo>
                    <a:pt x="2620" y="1199"/>
                  </a:lnTo>
                  <a:lnTo>
                    <a:pt x="2725" y="1238"/>
                  </a:lnTo>
                  <a:lnTo>
                    <a:pt x="2844" y="1278"/>
                  </a:lnTo>
                  <a:lnTo>
                    <a:pt x="2949" y="1317"/>
                  </a:lnTo>
                  <a:lnTo>
                    <a:pt x="3041" y="1383"/>
                  </a:lnTo>
                  <a:lnTo>
                    <a:pt x="3147" y="1449"/>
                  </a:lnTo>
                  <a:lnTo>
                    <a:pt x="3225" y="1528"/>
                  </a:lnTo>
                  <a:lnTo>
                    <a:pt x="3304" y="1620"/>
                  </a:lnTo>
                  <a:lnTo>
                    <a:pt x="3383" y="1712"/>
                  </a:lnTo>
                  <a:lnTo>
                    <a:pt x="3436" y="1817"/>
                  </a:lnTo>
                  <a:lnTo>
                    <a:pt x="3489" y="1923"/>
                  </a:lnTo>
                  <a:lnTo>
                    <a:pt x="3528" y="2028"/>
                  </a:lnTo>
                  <a:lnTo>
                    <a:pt x="3555" y="2146"/>
                  </a:lnTo>
                  <a:lnTo>
                    <a:pt x="3568" y="2265"/>
                  </a:lnTo>
                  <a:lnTo>
                    <a:pt x="3581" y="2383"/>
                  </a:lnTo>
                  <a:lnTo>
                    <a:pt x="3568" y="2502"/>
                  </a:lnTo>
                  <a:lnTo>
                    <a:pt x="3555" y="2620"/>
                  </a:lnTo>
                  <a:lnTo>
                    <a:pt x="3528" y="2726"/>
                  </a:lnTo>
                  <a:lnTo>
                    <a:pt x="3489" y="2831"/>
                  </a:lnTo>
                  <a:lnTo>
                    <a:pt x="3436" y="2936"/>
                  </a:lnTo>
                  <a:lnTo>
                    <a:pt x="3383" y="3041"/>
                  </a:lnTo>
                  <a:lnTo>
                    <a:pt x="3304" y="3134"/>
                  </a:lnTo>
                  <a:lnTo>
                    <a:pt x="3225" y="3226"/>
                  </a:lnTo>
                  <a:lnTo>
                    <a:pt x="3147" y="3305"/>
                  </a:lnTo>
                  <a:lnTo>
                    <a:pt x="3041" y="3371"/>
                  </a:lnTo>
                  <a:lnTo>
                    <a:pt x="2949" y="3436"/>
                  </a:lnTo>
                  <a:lnTo>
                    <a:pt x="2831" y="3476"/>
                  </a:lnTo>
                  <a:lnTo>
                    <a:pt x="2725" y="3515"/>
                  </a:lnTo>
                  <a:lnTo>
                    <a:pt x="2620" y="3542"/>
                  </a:lnTo>
                  <a:lnTo>
                    <a:pt x="2502" y="3555"/>
                  </a:lnTo>
                  <a:lnTo>
                    <a:pt x="2383" y="3568"/>
                  </a:lnTo>
                  <a:lnTo>
                    <a:pt x="2265" y="3555"/>
                  </a:lnTo>
                  <a:lnTo>
                    <a:pt x="2146" y="3542"/>
                  </a:lnTo>
                  <a:lnTo>
                    <a:pt x="2041" y="3515"/>
                  </a:lnTo>
                  <a:lnTo>
                    <a:pt x="1922" y="3476"/>
                  </a:lnTo>
                  <a:lnTo>
                    <a:pt x="1817" y="3436"/>
                  </a:lnTo>
                  <a:lnTo>
                    <a:pt x="1725" y="3371"/>
                  </a:lnTo>
                  <a:lnTo>
                    <a:pt x="1620" y="3305"/>
                  </a:lnTo>
                  <a:lnTo>
                    <a:pt x="1541" y="3226"/>
                  </a:lnTo>
                  <a:lnTo>
                    <a:pt x="1462" y="3134"/>
                  </a:lnTo>
                  <a:lnTo>
                    <a:pt x="1383" y="3041"/>
                  </a:lnTo>
                  <a:lnTo>
                    <a:pt x="1330" y="2936"/>
                  </a:lnTo>
                  <a:lnTo>
                    <a:pt x="1277" y="2831"/>
                  </a:lnTo>
                  <a:lnTo>
                    <a:pt x="1238" y="2726"/>
                  </a:lnTo>
                  <a:lnTo>
                    <a:pt x="1211" y="2620"/>
                  </a:lnTo>
                  <a:lnTo>
                    <a:pt x="1185" y="2502"/>
                  </a:lnTo>
                  <a:lnTo>
                    <a:pt x="1185" y="2383"/>
                  </a:lnTo>
                  <a:lnTo>
                    <a:pt x="1185" y="2265"/>
                  </a:lnTo>
                  <a:lnTo>
                    <a:pt x="1211" y="2146"/>
                  </a:lnTo>
                  <a:lnTo>
                    <a:pt x="1238" y="2028"/>
                  </a:lnTo>
                  <a:lnTo>
                    <a:pt x="1277" y="1923"/>
                  </a:lnTo>
                  <a:lnTo>
                    <a:pt x="1330" y="1817"/>
                  </a:lnTo>
                  <a:lnTo>
                    <a:pt x="1383" y="1712"/>
                  </a:lnTo>
                  <a:lnTo>
                    <a:pt x="1462" y="1620"/>
                  </a:lnTo>
                  <a:lnTo>
                    <a:pt x="1541" y="1528"/>
                  </a:lnTo>
                  <a:lnTo>
                    <a:pt x="1620" y="1449"/>
                  </a:lnTo>
                  <a:lnTo>
                    <a:pt x="1725" y="1383"/>
                  </a:lnTo>
                  <a:lnTo>
                    <a:pt x="1817" y="1317"/>
                  </a:lnTo>
                  <a:lnTo>
                    <a:pt x="1922" y="1278"/>
                  </a:lnTo>
                  <a:lnTo>
                    <a:pt x="2028" y="1238"/>
                  </a:lnTo>
                  <a:lnTo>
                    <a:pt x="2146" y="1199"/>
                  </a:lnTo>
                  <a:lnTo>
                    <a:pt x="2265" y="1185"/>
                  </a:lnTo>
                  <a:close/>
                  <a:moveTo>
                    <a:pt x="12756" y="11440"/>
                  </a:moveTo>
                  <a:lnTo>
                    <a:pt x="12874" y="11466"/>
                  </a:lnTo>
                  <a:lnTo>
                    <a:pt x="12993" y="11492"/>
                  </a:lnTo>
                  <a:lnTo>
                    <a:pt x="13098" y="11532"/>
                  </a:lnTo>
                  <a:lnTo>
                    <a:pt x="13203" y="11585"/>
                  </a:lnTo>
                  <a:lnTo>
                    <a:pt x="13309" y="11637"/>
                  </a:lnTo>
                  <a:lnTo>
                    <a:pt x="13401" y="11716"/>
                  </a:lnTo>
                  <a:lnTo>
                    <a:pt x="13493" y="11795"/>
                  </a:lnTo>
                  <a:lnTo>
                    <a:pt x="13572" y="11874"/>
                  </a:lnTo>
                  <a:lnTo>
                    <a:pt x="13638" y="11980"/>
                  </a:lnTo>
                  <a:lnTo>
                    <a:pt x="13704" y="12072"/>
                  </a:lnTo>
                  <a:lnTo>
                    <a:pt x="13743" y="12177"/>
                  </a:lnTo>
                  <a:lnTo>
                    <a:pt x="13783" y="12282"/>
                  </a:lnTo>
                  <a:lnTo>
                    <a:pt x="13809" y="12401"/>
                  </a:lnTo>
                  <a:lnTo>
                    <a:pt x="13835" y="12519"/>
                  </a:lnTo>
                  <a:lnTo>
                    <a:pt x="13835" y="12638"/>
                  </a:lnTo>
                  <a:lnTo>
                    <a:pt x="13835" y="12756"/>
                  </a:lnTo>
                  <a:lnTo>
                    <a:pt x="13809" y="12875"/>
                  </a:lnTo>
                  <a:lnTo>
                    <a:pt x="13783" y="12980"/>
                  </a:lnTo>
                  <a:lnTo>
                    <a:pt x="13743" y="13098"/>
                  </a:lnTo>
                  <a:lnTo>
                    <a:pt x="13704" y="13204"/>
                  </a:lnTo>
                  <a:lnTo>
                    <a:pt x="13638" y="13296"/>
                  </a:lnTo>
                  <a:lnTo>
                    <a:pt x="13572" y="13401"/>
                  </a:lnTo>
                  <a:lnTo>
                    <a:pt x="13493" y="13480"/>
                  </a:lnTo>
                  <a:lnTo>
                    <a:pt x="13401" y="13559"/>
                  </a:lnTo>
                  <a:lnTo>
                    <a:pt x="13309" y="13638"/>
                  </a:lnTo>
                  <a:lnTo>
                    <a:pt x="13203" y="13691"/>
                  </a:lnTo>
                  <a:lnTo>
                    <a:pt x="13098" y="13743"/>
                  </a:lnTo>
                  <a:lnTo>
                    <a:pt x="12980" y="13770"/>
                  </a:lnTo>
                  <a:lnTo>
                    <a:pt x="12874" y="13796"/>
                  </a:lnTo>
                  <a:lnTo>
                    <a:pt x="12756" y="13822"/>
                  </a:lnTo>
                  <a:lnTo>
                    <a:pt x="12519" y="13822"/>
                  </a:lnTo>
                  <a:lnTo>
                    <a:pt x="12414" y="13796"/>
                  </a:lnTo>
                  <a:lnTo>
                    <a:pt x="12295" y="13770"/>
                  </a:lnTo>
                  <a:lnTo>
                    <a:pt x="12190" y="13743"/>
                  </a:lnTo>
                  <a:lnTo>
                    <a:pt x="12085" y="13691"/>
                  </a:lnTo>
                  <a:lnTo>
                    <a:pt x="11979" y="13638"/>
                  </a:lnTo>
                  <a:lnTo>
                    <a:pt x="11887" y="13559"/>
                  </a:lnTo>
                  <a:lnTo>
                    <a:pt x="11795" y="13480"/>
                  </a:lnTo>
                  <a:lnTo>
                    <a:pt x="11716" y="13401"/>
                  </a:lnTo>
                  <a:lnTo>
                    <a:pt x="11650" y="13296"/>
                  </a:lnTo>
                  <a:lnTo>
                    <a:pt x="11584" y="13204"/>
                  </a:lnTo>
                  <a:lnTo>
                    <a:pt x="11532" y="13098"/>
                  </a:lnTo>
                  <a:lnTo>
                    <a:pt x="11492" y="12980"/>
                  </a:lnTo>
                  <a:lnTo>
                    <a:pt x="11466" y="12875"/>
                  </a:lnTo>
                  <a:lnTo>
                    <a:pt x="11453" y="12756"/>
                  </a:lnTo>
                  <a:lnTo>
                    <a:pt x="11440" y="12638"/>
                  </a:lnTo>
                  <a:lnTo>
                    <a:pt x="11453" y="12519"/>
                  </a:lnTo>
                  <a:lnTo>
                    <a:pt x="11466" y="12401"/>
                  </a:lnTo>
                  <a:lnTo>
                    <a:pt x="11492" y="12282"/>
                  </a:lnTo>
                  <a:lnTo>
                    <a:pt x="11532" y="12177"/>
                  </a:lnTo>
                  <a:lnTo>
                    <a:pt x="11584" y="12072"/>
                  </a:lnTo>
                  <a:lnTo>
                    <a:pt x="11650" y="11980"/>
                  </a:lnTo>
                  <a:lnTo>
                    <a:pt x="11716" y="11874"/>
                  </a:lnTo>
                  <a:lnTo>
                    <a:pt x="11795" y="11795"/>
                  </a:lnTo>
                  <a:lnTo>
                    <a:pt x="11887" y="11716"/>
                  </a:lnTo>
                  <a:lnTo>
                    <a:pt x="11979" y="11637"/>
                  </a:lnTo>
                  <a:lnTo>
                    <a:pt x="12071" y="11585"/>
                  </a:lnTo>
                  <a:lnTo>
                    <a:pt x="12177" y="11532"/>
                  </a:lnTo>
                  <a:lnTo>
                    <a:pt x="12295" y="11492"/>
                  </a:lnTo>
                  <a:lnTo>
                    <a:pt x="12400" y="11466"/>
                  </a:lnTo>
                  <a:lnTo>
                    <a:pt x="12519" y="11440"/>
                  </a:lnTo>
                  <a:close/>
                  <a:moveTo>
                    <a:pt x="2383" y="1"/>
                  </a:moveTo>
                  <a:lnTo>
                    <a:pt x="2146" y="14"/>
                  </a:lnTo>
                  <a:lnTo>
                    <a:pt x="1909" y="40"/>
                  </a:lnTo>
                  <a:lnTo>
                    <a:pt x="1685" y="106"/>
                  </a:lnTo>
                  <a:lnTo>
                    <a:pt x="1475" y="185"/>
                  </a:lnTo>
                  <a:lnTo>
                    <a:pt x="1264" y="277"/>
                  </a:lnTo>
                  <a:lnTo>
                    <a:pt x="1067" y="396"/>
                  </a:lnTo>
                  <a:lnTo>
                    <a:pt x="869" y="540"/>
                  </a:lnTo>
                  <a:lnTo>
                    <a:pt x="698" y="698"/>
                  </a:lnTo>
                  <a:lnTo>
                    <a:pt x="540" y="870"/>
                  </a:lnTo>
                  <a:lnTo>
                    <a:pt x="409" y="1054"/>
                  </a:lnTo>
                  <a:lnTo>
                    <a:pt x="277" y="1264"/>
                  </a:lnTo>
                  <a:lnTo>
                    <a:pt x="185" y="1462"/>
                  </a:lnTo>
                  <a:lnTo>
                    <a:pt x="106" y="1686"/>
                  </a:lnTo>
                  <a:lnTo>
                    <a:pt x="53" y="1909"/>
                  </a:lnTo>
                  <a:lnTo>
                    <a:pt x="14" y="2146"/>
                  </a:lnTo>
                  <a:lnTo>
                    <a:pt x="0" y="2383"/>
                  </a:lnTo>
                  <a:lnTo>
                    <a:pt x="14" y="2620"/>
                  </a:lnTo>
                  <a:lnTo>
                    <a:pt x="53" y="2844"/>
                  </a:lnTo>
                  <a:lnTo>
                    <a:pt x="106" y="3068"/>
                  </a:lnTo>
                  <a:lnTo>
                    <a:pt x="185" y="3292"/>
                  </a:lnTo>
                  <a:lnTo>
                    <a:pt x="277" y="3502"/>
                  </a:lnTo>
                  <a:lnTo>
                    <a:pt x="395" y="3700"/>
                  </a:lnTo>
                  <a:lnTo>
                    <a:pt x="540" y="3884"/>
                  </a:lnTo>
                  <a:lnTo>
                    <a:pt x="698" y="4055"/>
                  </a:lnTo>
                  <a:lnTo>
                    <a:pt x="869" y="4213"/>
                  </a:lnTo>
                  <a:lnTo>
                    <a:pt x="1067" y="4358"/>
                  </a:lnTo>
                  <a:lnTo>
                    <a:pt x="1264" y="4476"/>
                  </a:lnTo>
                  <a:lnTo>
                    <a:pt x="1475" y="4582"/>
                  </a:lnTo>
                  <a:lnTo>
                    <a:pt x="1685" y="4661"/>
                  </a:lnTo>
                  <a:lnTo>
                    <a:pt x="1909" y="4713"/>
                  </a:lnTo>
                  <a:lnTo>
                    <a:pt x="2146" y="4740"/>
                  </a:lnTo>
                  <a:lnTo>
                    <a:pt x="2383" y="4753"/>
                  </a:lnTo>
                  <a:lnTo>
                    <a:pt x="2541" y="4753"/>
                  </a:lnTo>
                  <a:lnTo>
                    <a:pt x="2699" y="4740"/>
                  </a:lnTo>
                  <a:lnTo>
                    <a:pt x="2857" y="4713"/>
                  </a:lnTo>
                  <a:lnTo>
                    <a:pt x="3015" y="4674"/>
                  </a:lnTo>
                  <a:lnTo>
                    <a:pt x="3160" y="4621"/>
                  </a:lnTo>
                  <a:lnTo>
                    <a:pt x="3318" y="4568"/>
                  </a:lnTo>
                  <a:lnTo>
                    <a:pt x="3449" y="4503"/>
                  </a:lnTo>
                  <a:lnTo>
                    <a:pt x="3594" y="4424"/>
                  </a:lnTo>
                  <a:lnTo>
                    <a:pt x="10597" y="11427"/>
                  </a:lnTo>
                  <a:lnTo>
                    <a:pt x="10518" y="11558"/>
                  </a:lnTo>
                  <a:lnTo>
                    <a:pt x="10452" y="11703"/>
                  </a:lnTo>
                  <a:lnTo>
                    <a:pt x="10400" y="11848"/>
                  </a:lnTo>
                  <a:lnTo>
                    <a:pt x="10347" y="12006"/>
                  </a:lnTo>
                  <a:lnTo>
                    <a:pt x="10307" y="12164"/>
                  </a:lnTo>
                  <a:lnTo>
                    <a:pt x="10281" y="12322"/>
                  </a:lnTo>
                  <a:lnTo>
                    <a:pt x="10268" y="12480"/>
                  </a:lnTo>
                  <a:lnTo>
                    <a:pt x="10268" y="12638"/>
                  </a:lnTo>
                  <a:lnTo>
                    <a:pt x="10268" y="12875"/>
                  </a:lnTo>
                  <a:lnTo>
                    <a:pt x="10307" y="13112"/>
                  </a:lnTo>
                  <a:lnTo>
                    <a:pt x="10360" y="13335"/>
                  </a:lnTo>
                  <a:lnTo>
                    <a:pt x="10439" y="13546"/>
                  </a:lnTo>
                  <a:lnTo>
                    <a:pt x="10544" y="13757"/>
                  </a:lnTo>
                  <a:lnTo>
                    <a:pt x="10663" y="13954"/>
                  </a:lnTo>
                  <a:lnTo>
                    <a:pt x="10795" y="14138"/>
                  </a:lnTo>
                  <a:lnTo>
                    <a:pt x="10952" y="14323"/>
                  </a:lnTo>
                  <a:lnTo>
                    <a:pt x="11137" y="14481"/>
                  </a:lnTo>
                  <a:lnTo>
                    <a:pt x="11321" y="14612"/>
                  </a:lnTo>
                  <a:lnTo>
                    <a:pt x="11518" y="14731"/>
                  </a:lnTo>
                  <a:lnTo>
                    <a:pt x="11729" y="14836"/>
                  </a:lnTo>
                  <a:lnTo>
                    <a:pt x="11953" y="14915"/>
                  </a:lnTo>
                  <a:lnTo>
                    <a:pt x="12177" y="14968"/>
                  </a:lnTo>
                  <a:lnTo>
                    <a:pt x="12400" y="15007"/>
                  </a:lnTo>
                  <a:lnTo>
                    <a:pt x="12637" y="15020"/>
                  </a:lnTo>
                  <a:lnTo>
                    <a:pt x="12874" y="15007"/>
                  </a:lnTo>
                  <a:lnTo>
                    <a:pt x="13111" y="14968"/>
                  </a:lnTo>
                  <a:lnTo>
                    <a:pt x="13335" y="14915"/>
                  </a:lnTo>
                  <a:lnTo>
                    <a:pt x="13546" y="14836"/>
                  </a:lnTo>
                  <a:lnTo>
                    <a:pt x="13756" y="14731"/>
                  </a:lnTo>
                  <a:lnTo>
                    <a:pt x="13954" y="14612"/>
                  </a:lnTo>
                  <a:lnTo>
                    <a:pt x="14151" y="14481"/>
                  </a:lnTo>
                  <a:lnTo>
                    <a:pt x="14322" y="14323"/>
                  </a:lnTo>
                  <a:lnTo>
                    <a:pt x="14480" y="14138"/>
                  </a:lnTo>
                  <a:lnTo>
                    <a:pt x="14625" y="13954"/>
                  </a:lnTo>
                  <a:lnTo>
                    <a:pt x="14744" y="13757"/>
                  </a:lnTo>
                  <a:lnTo>
                    <a:pt x="14836" y="13546"/>
                  </a:lnTo>
                  <a:lnTo>
                    <a:pt x="14915" y="13335"/>
                  </a:lnTo>
                  <a:lnTo>
                    <a:pt x="14980" y="13112"/>
                  </a:lnTo>
                  <a:lnTo>
                    <a:pt x="15007" y="12875"/>
                  </a:lnTo>
                  <a:lnTo>
                    <a:pt x="15020" y="12638"/>
                  </a:lnTo>
                  <a:lnTo>
                    <a:pt x="15007" y="12401"/>
                  </a:lnTo>
                  <a:lnTo>
                    <a:pt x="14980" y="12164"/>
                  </a:lnTo>
                  <a:lnTo>
                    <a:pt x="14915" y="11940"/>
                  </a:lnTo>
                  <a:lnTo>
                    <a:pt x="14836" y="11729"/>
                  </a:lnTo>
                  <a:lnTo>
                    <a:pt x="14744" y="11519"/>
                  </a:lnTo>
                  <a:lnTo>
                    <a:pt x="14625" y="11321"/>
                  </a:lnTo>
                  <a:lnTo>
                    <a:pt x="14480" y="11137"/>
                  </a:lnTo>
                  <a:lnTo>
                    <a:pt x="14322" y="10953"/>
                  </a:lnTo>
                  <a:lnTo>
                    <a:pt x="14151" y="10795"/>
                  </a:lnTo>
                  <a:lnTo>
                    <a:pt x="13954" y="10663"/>
                  </a:lnTo>
                  <a:lnTo>
                    <a:pt x="13756" y="10532"/>
                  </a:lnTo>
                  <a:lnTo>
                    <a:pt x="13546" y="10439"/>
                  </a:lnTo>
                  <a:lnTo>
                    <a:pt x="13335" y="10360"/>
                  </a:lnTo>
                  <a:lnTo>
                    <a:pt x="13111" y="10308"/>
                  </a:lnTo>
                  <a:lnTo>
                    <a:pt x="12874" y="10268"/>
                  </a:lnTo>
                  <a:lnTo>
                    <a:pt x="12637" y="10255"/>
                  </a:lnTo>
                  <a:lnTo>
                    <a:pt x="12479" y="10268"/>
                  </a:lnTo>
                  <a:lnTo>
                    <a:pt x="12321" y="10281"/>
                  </a:lnTo>
                  <a:lnTo>
                    <a:pt x="12164" y="10308"/>
                  </a:lnTo>
                  <a:lnTo>
                    <a:pt x="12006" y="10347"/>
                  </a:lnTo>
                  <a:lnTo>
                    <a:pt x="11861" y="10387"/>
                  </a:lnTo>
                  <a:lnTo>
                    <a:pt x="11716" y="10453"/>
                  </a:lnTo>
                  <a:lnTo>
                    <a:pt x="11571" y="10518"/>
                  </a:lnTo>
                  <a:lnTo>
                    <a:pt x="11426" y="10584"/>
                  </a:lnTo>
                  <a:lnTo>
                    <a:pt x="4423" y="3594"/>
                  </a:lnTo>
                  <a:lnTo>
                    <a:pt x="4502" y="3450"/>
                  </a:lnTo>
                  <a:lnTo>
                    <a:pt x="4568" y="3305"/>
                  </a:lnTo>
                  <a:lnTo>
                    <a:pt x="4634" y="3160"/>
                  </a:lnTo>
                  <a:lnTo>
                    <a:pt x="4673" y="3015"/>
                  </a:lnTo>
                  <a:lnTo>
                    <a:pt x="4713" y="2857"/>
                  </a:lnTo>
                  <a:lnTo>
                    <a:pt x="4739" y="2699"/>
                  </a:lnTo>
                  <a:lnTo>
                    <a:pt x="4752" y="2541"/>
                  </a:lnTo>
                  <a:lnTo>
                    <a:pt x="4766" y="2383"/>
                  </a:lnTo>
                  <a:lnTo>
                    <a:pt x="4752" y="2146"/>
                  </a:lnTo>
                  <a:lnTo>
                    <a:pt x="4713" y="1909"/>
                  </a:lnTo>
                  <a:lnTo>
                    <a:pt x="4660" y="1686"/>
                  </a:lnTo>
                  <a:lnTo>
                    <a:pt x="4581" y="1462"/>
                  </a:lnTo>
                  <a:lnTo>
                    <a:pt x="4476" y="1264"/>
                  </a:lnTo>
                  <a:lnTo>
                    <a:pt x="4358" y="1054"/>
                  </a:lnTo>
                  <a:lnTo>
                    <a:pt x="4226" y="870"/>
                  </a:lnTo>
                  <a:lnTo>
                    <a:pt x="4068" y="698"/>
                  </a:lnTo>
                  <a:lnTo>
                    <a:pt x="3884" y="540"/>
                  </a:lnTo>
                  <a:lnTo>
                    <a:pt x="3699" y="396"/>
                  </a:lnTo>
                  <a:lnTo>
                    <a:pt x="3502" y="277"/>
                  </a:lnTo>
                  <a:lnTo>
                    <a:pt x="3291" y="185"/>
                  </a:lnTo>
                  <a:lnTo>
                    <a:pt x="3081" y="106"/>
                  </a:lnTo>
                  <a:lnTo>
                    <a:pt x="2844" y="40"/>
                  </a:lnTo>
                  <a:lnTo>
                    <a:pt x="2620" y="14"/>
                  </a:lnTo>
                  <a:lnTo>
                    <a:pt x="238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849;p24">
              <a:extLst>
                <a:ext uri="{FF2B5EF4-FFF2-40B4-BE49-F238E27FC236}">
                  <a16:creationId xmlns:a16="http://schemas.microsoft.com/office/drawing/2014/main" id="{5E342493-734B-E3CF-C333-6E214BE0CF73}"/>
                </a:ext>
              </a:extLst>
            </p:cNvPr>
            <p:cNvSpPr/>
            <p:nvPr/>
          </p:nvSpPr>
          <p:spPr>
            <a:xfrm>
              <a:off x="6204425" y="2754325"/>
              <a:ext cx="380450" cy="380450"/>
            </a:xfrm>
            <a:custGeom>
              <a:avLst/>
              <a:gdLst/>
              <a:ahLst/>
              <a:cxnLst/>
              <a:rect l="l" t="t" r="r" b="b"/>
              <a:pathLst>
                <a:path w="15218" h="15218" extrusionOk="0">
                  <a:moveTo>
                    <a:pt x="2502" y="1185"/>
                  </a:moveTo>
                  <a:lnTo>
                    <a:pt x="2620" y="1211"/>
                  </a:lnTo>
                  <a:lnTo>
                    <a:pt x="2725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1" y="1382"/>
                  </a:lnTo>
                  <a:lnTo>
                    <a:pt x="3133" y="1461"/>
                  </a:lnTo>
                  <a:lnTo>
                    <a:pt x="3226" y="1540"/>
                  </a:lnTo>
                  <a:lnTo>
                    <a:pt x="3305" y="1619"/>
                  </a:lnTo>
                  <a:lnTo>
                    <a:pt x="3384" y="1725"/>
                  </a:lnTo>
                  <a:lnTo>
                    <a:pt x="3436" y="1830"/>
                  </a:lnTo>
                  <a:lnTo>
                    <a:pt x="3489" y="1935"/>
                  </a:lnTo>
                  <a:lnTo>
                    <a:pt x="3528" y="2041"/>
                  </a:lnTo>
                  <a:lnTo>
                    <a:pt x="3555" y="2159"/>
                  </a:lnTo>
                  <a:lnTo>
                    <a:pt x="3568" y="2264"/>
                  </a:lnTo>
                  <a:lnTo>
                    <a:pt x="3581" y="2383"/>
                  </a:lnTo>
                  <a:lnTo>
                    <a:pt x="3568" y="2501"/>
                  </a:lnTo>
                  <a:lnTo>
                    <a:pt x="3555" y="2607"/>
                  </a:lnTo>
                  <a:lnTo>
                    <a:pt x="3528" y="2725"/>
                  </a:lnTo>
                  <a:lnTo>
                    <a:pt x="3489" y="2830"/>
                  </a:lnTo>
                  <a:lnTo>
                    <a:pt x="3436" y="2936"/>
                  </a:lnTo>
                  <a:lnTo>
                    <a:pt x="3384" y="3041"/>
                  </a:lnTo>
                  <a:lnTo>
                    <a:pt x="3305" y="3133"/>
                  </a:lnTo>
                  <a:lnTo>
                    <a:pt x="3226" y="3225"/>
                  </a:lnTo>
                  <a:lnTo>
                    <a:pt x="3133" y="3304"/>
                  </a:lnTo>
                  <a:lnTo>
                    <a:pt x="3041" y="3370"/>
                  </a:lnTo>
                  <a:lnTo>
                    <a:pt x="2936" y="3436"/>
                  </a:lnTo>
                  <a:lnTo>
                    <a:pt x="2831" y="3489"/>
                  </a:lnTo>
                  <a:lnTo>
                    <a:pt x="2725" y="3515"/>
                  </a:lnTo>
                  <a:lnTo>
                    <a:pt x="2607" y="3541"/>
                  </a:lnTo>
                  <a:lnTo>
                    <a:pt x="2502" y="3568"/>
                  </a:lnTo>
                  <a:lnTo>
                    <a:pt x="2265" y="3568"/>
                  </a:lnTo>
                  <a:lnTo>
                    <a:pt x="2146" y="3541"/>
                  </a:lnTo>
                  <a:lnTo>
                    <a:pt x="2041" y="3515"/>
                  </a:lnTo>
                  <a:lnTo>
                    <a:pt x="1922" y="3489"/>
                  </a:lnTo>
                  <a:lnTo>
                    <a:pt x="1817" y="3436"/>
                  </a:lnTo>
                  <a:lnTo>
                    <a:pt x="1712" y="3383"/>
                  </a:lnTo>
                  <a:lnTo>
                    <a:pt x="1620" y="3304"/>
                  </a:lnTo>
                  <a:lnTo>
                    <a:pt x="1527" y="3225"/>
                  </a:lnTo>
                  <a:lnTo>
                    <a:pt x="1448" y="3133"/>
                  </a:lnTo>
                  <a:lnTo>
                    <a:pt x="1383" y="3041"/>
                  </a:lnTo>
                  <a:lnTo>
                    <a:pt x="1317" y="2936"/>
                  </a:lnTo>
                  <a:lnTo>
                    <a:pt x="1264" y="2830"/>
                  </a:lnTo>
                  <a:lnTo>
                    <a:pt x="1238" y="2725"/>
                  </a:lnTo>
                  <a:lnTo>
                    <a:pt x="1198" y="2607"/>
                  </a:lnTo>
                  <a:lnTo>
                    <a:pt x="1185" y="2501"/>
                  </a:lnTo>
                  <a:lnTo>
                    <a:pt x="1185" y="2383"/>
                  </a:lnTo>
                  <a:lnTo>
                    <a:pt x="1185" y="2264"/>
                  </a:lnTo>
                  <a:lnTo>
                    <a:pt x="1198" y="2159"/>
                  </a:lnTo>
                  <a:lnTo>
                    <a:pt x="1238" y="2041"/>
                  </a:lnTo>
                  <a:lnTo>
                    <a:pt x="1264" y="1935"/>
                  </a:lnTo>
                  <a:lnTo>
                    <a:pt x="1317" y="1830"/>
                  </a:lnTo>
                  <a:lnTo>
                    <a:pt x="1383" y="1725"/>
                  </a:lnTo>
                  <a:lnTo>
                    <a:pt x="1448" y="1619"/>
                  </a:lnTo>
                  <a:lnTo>
                    <a:pt x="1527" y="1540"/>
                  </a:lnTo>
                  <a:lnTo>
                    <a:pt x="1620" y="1461"/>
                  </a:lnTo>
                  <a:lnTo>
                    <a:pt x="1712" y="1382"/>
                  </a:lnTo>
                  <a:lnTo>
                    <a:pt x="1817" y="1330"/>
                  </a:lnTo>
                  <a:lnTo>
                    <a:pt x="1922" y="1277"/>
                  </a:lnTo>
                  <a:lnTo>
                    <a:pt x="2028" y="1238"/>
                  </a:lnTo>
                  <a:lnTo>
                    <a:pt x="2146" y="1211"/>
                  </a:lnTo>
                  <a:lnTo>
                    <a:pt x="2265" y="1185"/>
                  </a:lnTo>
                  <a:close/>
                  <a:moveTo>
                    <a:pt x="12967" y="11650"/>
                  </a:moveTo>
                  <a:lnTo>
                    <a:pt x="13072" y="11663"/>
                  </a:lnTo>
                  <a:lnTo>
                    <a:pt x="13190" y="11703"/>
                  </a:lnTo>
                  <a:lnTo>
                    <a:pt x="13296" y="11742"/>
                  </a:lnTo>
                  <a:lnTo>
                    <a:pt x="13401" y="11782"/>
                  </a:lnTo>
                  <a:lnTo>
                    <a:pt x="13506" y="11847"/>
                  </a:lnTo>
                  <a:lnTo>
                    <a:pt x="13598" y="11913"/>
                  </a:lnTo>
                  <a:lnTo>
                    <a:pt x="13691" y="11992"/>
                  </a:lnTo>
                  <a:lnTo>
                    <a:pt x="13770" y="12084"/>
                  </a:lnTo>
                  <a:lnTo>
                    <a:pt x="13835" y="12176"/>
                  </a:lnTo>
                  <a:lnTo>
                    <a:pt x="13901" y="12282"/>
                  </a:lnTo>
                  <a:lnTo>
                    <a:pt x="13954" y="12387"/>
                  </a:lnTo>
                  <a:lnTo>
                    <a:pt x="13993" y="12492"/>
                  </a:lnTo>
                  <a:lnTo>
                    <a:pt x="14020" y="12611"/>
                  </a:lnTo>
                  <a:lnTo>
                    <a:pt x="14033" y="12729"/>
                  </a:lnTo>
                  <a:lnTo>
                    <a:pt x="14033" y="12848"/>
                  </a:lnTo>
                  <a:lnTo>
                    <a:pt x="14033" y="12966"/>
                  </a:lnTo>
                  <a:lnTo>
                    <a:pt x="14020" y="13085"/>
                  </a:lnTo>
                  <a:lnTo>
                    <a:pt x="13993" y="13190"/>
                  </a:lnTo>
                  <a:lnTo>
                    <a:pt x="13954" y="13309"/>
                  </a:lnTo>
                  <a:lnTo>
                    <a:pt x="13901" y="13414"/>
                  </a:lnTo>
                  <a:lnTo>
                    <a:pt x="13835" y="13506"/>
                  </a:lnTo>
                  <a:lnTo>
                    <a:pt x="13770" y="13598"/>
                  </a:lnTo>
                  <a:lnTo>
                    <a:pt x="13691" y="13690"/>
                  </a:lnTo>
                  <a:lnTo>
                    <a:pt x="13598" y="13769"/>
                  </a:lnTo>
                  <a:lnTo>
                    <a:pt x="13506" y="13835"/>
                  </a:lnTo>
                  <a:lnTo>
                    <a:pt x="13401" y="13901"/>
                  </a:lnTo>
                  <a:lnTo>
                    <a:pt x="13296" y="13940"/>
                  </a:lnTo>
                  <a:lnTo>
                    <a:pt x="13190" y="13980"/>
                  </a:lnTo>
                  <a:lnTo>
                    <a:pt x="13072" y="14006"/>
                  </a:lnTo>
                  <a:lnTo>
                    <a:pt x="12953" y="14019"/>
                  </a:lnTo>
                  <a:lnTo>
                    <a:pt x="12835" y="14033"/>
                  </a:lnTo>
                  <a:lnTo>
                    <a:pt x="12730" y="14019"/>
                  </a:lnTo>
                  <a:lnTo>
                    <a:pt x="12611" y="14006"/>
                  </a:lnTo>
                  <a:lnTo>
                    <a:pt x="12493" y="13980"/>
                  </a:lnTo>
                  <a:lnTo>
                    <a:pt x="12387" y="13940"/>
                  </a:lnTo>
                  <a:lnTo>
                    <a:pt x="12282" y="13901"/>
                  </a:lnTo>
                  <a:lnTo>
                    <a:pt x="12177" y="13835"/>
                  </a:lnTo>
                  <a:lnTo>
                    <a:pt x="12085" y="13769"/>
                  </a:lnTo>
                  <a:lnTo>
                    <a:pt x="11992" y="13690"/>
                  </a:lnTo>
                  <a:lnTo>
                    <a:pt x="11913" y="13598"/>
                  </a:lnTo>
                  <a:lnTo>
                    <a:pt x="11848" y="13506"/>
                  </a:lnTo>
                  <a:lnTo>
                    <a:pt x="11782" y="13414"/>
                  </a:lnTo>
                  <a:lnTo>
                    <a:pt x="11729" y="13309"/>
                  </a:lnTo>
                  <a:lnTo>
                    <a:pt x="11690" y="13190"/>
                  </a:lnTo>
                  <a:lnTo>
                    <a:pt x="11663" y="13085"/>
                  </a:lnTo>
                  <a:lnTo>
                    <a:pt x="11650" y="12966"/>
                  </a:lnTo>
                  <a:lnTo>
                    <a:pt x="11650" y="12848"/>
                  </a:lnTo>
                  <a:lnTo>
                    <a:pt x="11650" y="12729"/>
                  </a:lnTo>
                  <a:lnTo>
                    <a:pt x="11663" y="12611"/>
                  </a:lnTo>
                  <a:lnTo>
                    <a:pt x="11690" y="12492"/>
                  </a:lnTo>
                  <a:lnTo>
                    <a:pt x="11729" y="12387"/>
                  </a:lnTo>
                  <a:lnTo>
                    <a:pt x="11782" y="12282"/>
                  </a:lnTo>
                  <a:lnTo>
                    <a:pt x="11848" y="12176"/>
                  </a:lnTo>
                  <a:lnTo>
                    <a:pt x="11913" y="12084"/>
                  </a:lnTo>
                  <a:lnTo>
                    <a:pt x="11992" y="11992"/>
                  </a:lnTo>
                  <a:lnTo>
                    <a:pt x="12085" y="11913"/>
                  </a:lnTo>
                  <a:lnTo>
                    <a:pt x="12177" y="11847"/>
                  </a:lnTo>
                  <a:lnTo>
                    <a:pt x="12282" y="11782"/>
                  </a:lnTo>
                  <a:lnTo>
                    <a:pt x="12387" y="11742"/>
                  </a:lnTo>
                  <a:lnTo>
                    <a:pt x="12493" y="11703"/>
                  </a:lnTo>
                  <a:lnTo>
                    <a:pt x="12611" y="11663"/>
                  </a:lnTo>
                  <a:lnTo>
                    <a:pt x="12716" y="11650"/>
                  </a:lnTo>
                  <a:close/>
                  <a:moveTo>
                    <a:pt x="2383" y="0"/>
                  </a:moveTo>
                  <a:lnTo>
                    <a:pt x="2146" y="13"/>
                  </a:lnTo>
                  <a:lnTo>
                    <a:pt x="1909" y="53"/>
                  </a:lnTo>
                  <a:lnTo>
                    <a:pt x="1685" y="106"/>
                  </a:lnTo>
                  <a:lnTo>
                    <a:pt x="1475" y="185"/>
                  </a:lnTo>
                  <a:lnTo>
                    <a:pt x="1264" y="277"/>
                  </a:lnTo>
                  <a:lnTo>
                    <a:pt x="1067" y="395"/>
                  </a:lnTo>
                  <a:lnTo>
                    <a:pt x="869" y="540"/>
                  </a:lnTo>
                  <a:lnTo>
                    <a:pt x="698" y="698"/>
                  </a:lnTo>
                  <a:lnTo>
                    <a:pt x="540" y="882"/>
                  </a:lnTo>
                  <a:lnTo>
                    <a:pt x="395" y="1066"/>
                  </a:lnTo>
                  <a:lnTo>
                    <a:pt x="277" y="1277"/>
                  </a:lnTo>
                  <a:lnTo>
                    <a:pt x="172" y="1488"/>
                  </a:lnTo>
                  <a:lnTo>
                    <a:pt x="106" y="1698"/>
                  </a:lnTo>
                  <a:lnTo>
                    <a:pt x="40" y="1922"/>
                  </a:lnTo>
                  <a:lnTo>
                    <a:pt x="14" y="2159"/>
                  </a:lnTo>
                  <a:lnTo>
                    <a:pt x="1" y="2383"/>
                  </a:lnTo>
                  <a:lnTo>
                    <a:pt x="14" y="2607"/>
                  </a:lnTo>
                  <a:lnTo>
                    <a:pt x="40" y="2830"/>
                  </a:lnTo>
                  <a:lnTo>
                    <a:pt x="106" y="3054"/>
                  </a:lnTo>
                  <a:lnTo>
                    <a:pt x="172" y="3278"/>
                  </a:lnTo>
                  <a:lnTo>
                    <a:pt x="277" y="3489"/>
                  </a:lnTo>
                  <a:lnTo>
                    <a:pt x="395" y="3686"/>
                  </a:lnTo>
                  <a:lnTo>
                    <a:pt x="540" y="3883"/>
                  </a:lnTo>
                  <a:lnTo>
                    <a:pt x="698" y="4068"/>
                  </a:lnTo>
                  <a:lnTo>
                    <a:pt x="869" y="4226"/>
                  </a:lnTo>
                  <a:lnTo>
                    <a:pt x="1067" y="4357"/>
                  </a:lnTo>
                  <a:lnTo>
                    <a:pt x="1264" y="4476"/>
                  </a:lnTo>
                  <a:lnTo>
                    <a:pt x="1475" y="4581"/>
                  </a:lnTo>
                  <a:lnTo>
                    <a:pt x="1685" y="4660"/>
                  </a:lnTo>
                  <a:lnTo>
                    <a:pt x="1909" y="4713"/>
                  </a:lnTo>
                  <a:lnTo>
                    <a:pt x="2146" y="4752"/>
                  </a:lnTo>
                  <a:lnTo>
                    <a:pt x="2383" y="4765"/>
                  </a:lnTo>
                  <a:lnTo>
                    <a:pt x="2541" y="4752"/>
                  </a:lnTo>
                  <a:lnTo>
                    <a:pt x="2699" y="4739"/>
                  </a:lnTo>
                  <a:lnTo>
                    <a:pt x="2857" y="4713"/>
                  </a:lnTo>
                  <a:lnTo>
                    <a:pt x="3015" y="4673"/>
                  </a:lnTo>
                  <a:lnTo>
                    <a:pt x="3160" y="4634"/>
                  </a:lnTo>
                  <a:lnTo>
                    <a:pt x="3305" y="4568"/>
                  </a:lnTo>
                  <a:lnTo>
                    <a:pt x="3449" y="4502"/>
                  </a:lnTo>
                  <a:lnTo>
                    <a:pt x="3594" y="4423"/>
                  </a:lnTo>
                  <a:lnTo>
                    <a:pt x="10795" y="11637"/>
                  </a:lnTo>
                  <a:lnTo>
                    <a:pt x="10716" y="11768"/>
                  </a:lnTo>
                  <a:lnTo>
                    <a:pt x="10650" y="11913"/>
                  </a:lnTo>
                  <a:lnTo>
                    <a:pt x="10597" y="12058"/>
                  </a:lnTo>
                  <a:lnTo>
                    <a:pt x="10544" y="12216"/>
                  </a:lnTo>
                  <a:lnTo>
                    <a:pt x="10505" y="12361"/>
                  </a:lnTo>
                  <a:lnTo>
                    <a:pt x="10479" y="12519"/>
                  </a:lnTo>
                  <a:lnTo>
                    <a:pt x="10465" y="12677"/>
                  </a:lnTo>
                  <a:lnTo>
                    <a:pt x="10465" y="12848"/>
                  </a:lnTo>
                  <a:lnTo>
                    <a:pt x="10479" y="13085"/>
                  </a:lnTo>
                  <a:lnTo>
                    <a:pt x="10505" y="13309"/>
                  </a:lnTo>
                  <a:lnTo>
                    <a:pt x="10571" y="13532"/>
                  </a:lnTo>
                  <a:lnTo>
                    <a:pt x="10637" y="13756"/>
                  </a:lnTo>
                  <a:lnTo>
                    <a:pt x="10742" y="13967"/>
                  </a:lnTo>
                  <a:lnTo>
                    <a:pt x="10860" y="14164"/>
                  </a:lnTo>
                  <a:lnTo>
                    <a:pt x="11005" y="14348"/>
                  </a:lnTo>
                  <a:lnTo>
                    <a:pt x="11163" y="14520"/>
                  </a:lnTo>
                  <a:lnTo>
                    <a:pt x="11334" y="14691"/>
                  </a:lnTo>
                  <a:lnTo>
                    <a:pt x="11519" y="14822"/>
                  </a:lnTo>
                  <a:lnTo>
                    <a:pt x="11716" y="14941"/>
                  </a:lnTo>
                  <a:lnTo>
                    <a:pt x="11927" y="15046"/>
                  </a:lnTo>
                  <a:lnTo>
                    <a:pt x="12150" y="15125"/>
                  </a:lnTo>
                  <a:lnTo>
                    <a:pt x="12374" y="15178"/>
                  </a:lnTo>
                  <a:lnTo>
                    <a:pt x="12611" y="15217"/>
                  </a:lnTo>
                  <a:lnTo>
                    <a:pt x="13072" y="15217"/>
                  </a:lnTo>
                  <a:lnTo>
                    <a:pt x="13309" y="15178"/>
                  </a:lnTo>
                  <a:lnTo>
                    <a:pt x="13533" y="15125"/>
                  </a:lnTo>
                  <a:lnTo>
                    <a:pt x="13756" y="15046"/>
                  </a:lnTo>
                  <a:lnTo>
                    <a:pt x="13967" y="14941"/>
                  </a:lnTo>
                  <a:lnTo>
                    <a:pt x="14164" y="14822"/>
                  </a:lnTo>
                  <a:lnTo>
                    <a:pt x="14349" y="14691"/>
                  </a:lnTo>
                  <a:lnTo>
                    <a:pt x="14520" y="14520"/>
                  </a:lnTo>
                  <a:lnTo>
                    <a:pt x="14678" y="14348"/>
                  </a:lnTo>
                  <a:lnTo>
                    <a:pt x="14823" y="14164"/>
                  </a:lnTo>
                  <a:lnTo>
                    <a:pt x="14941" y="13967"/>
                  </a:lnTo>
                  <a:lnTo>
                    <a:pt x="15046" y="13756"/>
                  </a:lnTo>
                  <a:lnTo>
                    <a:pt x="15112" y="13532"/>
                  </a:lnTo>
                  <a:lnTo>
                    <a:pt x="15178" y="13309"/>
                  </a:lnTo>
                  <a:lnTo>
                    <a:pt x="15204" y="13085"/>
                  </a:lnTo>
                  <a:lnTo>
                    <a:pt x="15218" y="12848"/>
                  </a:lnTo>
                  <a:lnTo>
                    <a:pt x="15204" y="12611"/>
                  </a:lnTo>
                  <a:lnTo>
                    <a:pt x="15178" y="12374"/>
                  </a:lnTo>
                  <a:lnTo>
                    <a:pt x="15112" y="12150"/>
                  </a:lnTo>
                  <a:lnTo>
                    <a:pt x="15046" y="11940"/>
                  </a:lnTo>
                  <a:lnTo>
                    <a:pt x="14941" y="11729"/>
                  </a:lnTo>
                  <a:lnTo>
                    <a:pt x="14823" y="11518"/>
                  </a:lnTo>
                  <a:lnTo>
                    <a:pt x="14678" y="11334"/>
                  </a:lnTo>
                  <a:lnTo>
                    <a:pt x="14520" y="11163"/>
                  </a:lnTo>
                  <a:lnTo>
                    <a:pt x="14349" y="11005"/>
                  </a:lnTo>
                  <a:lnTo>
                    <a:pt x="14164" y="10860"/>
                  </a:lnTo>
                  <a:lnTo>
                    <a:pt x="13967" y="10742"/>
                  </a:lnTo>
                  <a:lnTo>
                    <a:pt x="13756" y="10650"/>
                  </a:lnTo>
                  <a:lnTo>
                    <a:pt x="13533" y="10571"/>
                  </a:lnTo>
                  <a:lnTo>
                    <a:pt x="13309" y="10505"/>
                  </a:lnTo>
                  <a:lnTo>
                    <a:pt x="13072" y="10478"/>
                  </a:lnTo>
                  <a:lnTo>
                    <a:pt x="12848" y="10465"/>
                  </a:lnTo>
                  <a:lnTo>
                    <a:pt x="12677" y="10465"/>
                  </a:lnTo>
                  <a:lnTo>
                    <a:pt x="12519" y="10492"/>
                  </a:lnTo>
                  <a:lnTo>
                    <a:pt x="12361" y="10518"/>
                  </a:lnTo>
                  <a:lnTo>
                    <a:pt x="12203" y="10544"/>
                  </a:lnTo>
                  <a:lnTo>
                    <a:pt x="12058" y="10597"/>
                  </a:lnTo>
                  <a:lnTo>
                    <a:pt x="11913" y="10650"/>
                  </a:lnTo>
                  <a:lnTo>
                    <a:pt x="11769" y="10715"/>
                  </a:lnTo>
                  <a:lnTo>
                    <a:pt x="11624" y="10794"/>
                  </a:lnTo>
                  <a:lnTo>
                    <a:pt x="4423" y="3594"/>
                  </a:lnTo>
                  <a:lnTo>
                    <a:pt x="4516" y="3423"/>
                  </a:lnTo>
                  <a:lnTo>
                    <a:pt x="4595" y="3238"/>
                  </a:lnTo>
                  <a:lnTo>
                    <a:pt x="4660" y="3054"/>
                  </a:lnTo>
                  <a:lnTo>
                    <a:pt x="4713" y="2870"/>
                  </a:lnTo>
                  <a:lnTo>
                    <a:pt x="4739" y="2672"/>
                  </a:lnTo>
                  <a:lnTo>
                    <a:pt x="4753" y="2488"/>
                  </a:lnTo>
                  <a:lnTo>
                    <a:pt x="4753" y="2291"/>
                  </a:lnTo>
                  <a:lnTo>
                    <a:pt x="4739" y="2093"/>
                  </a:lnTo>
                  <a:lnTo>
                    <a:pt x="4713" y="1909"/>
                  </a:lnTo>
                  <a:lnTo>
                    <a:pt x="4660" y="1725"/>
                  </a:lnTo>
                  <a:lnTo>
                    <a:pt x="4608" y="1540"/>
                  </a:lnTo>
                  <a:lnTo>
                    <a:pt x="4529" y="1356"/>
                  </a:lnTo>
                  <a:lnTo>
                    <a:pt x="4437" y="1185"/>
                  </a:lnTo>
                  <a:lnTo>
                    <a:pt x="4318" y="1014"/>
                  </a:lnTo>
                  <a:lnTo>
                    <a:pt x="4200" y="856"/>
                  </a:lnTo>
                  <a:lnTo>
                    <a:pt x="4055" y="698"/>
                  </a:lnTo>
                  <a:lnTo>
                    <a:pt x="3884" y="540"/>
                  </a:lnTo>
                  <a:lnTo>
                    <a:pt x="3699" y="395"/>
                  </a:lnTo>
                  <a:lnTo>
                    <a:pt x="3502" y="277"/>
                  </a:lnTo>
                  <a:lnTo>
                    <a:pt x="3291" y="185"/>
                  </a:lnTo>
                  <a:lnTo>
                    <a:pt x="3068" y="106"/>
                  </a:lnTo>
                  <a:lnTo>
                    <a:pt x="2844" y="53"/>
                  </a:lnTo>
                  <a:lnTo>
                    <a:pt x="2620" y="13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850;p24">
              <a:extLst>
                <a:ext uri="{FF2B5EF4-FFF2-40B4-BE49-F238E27FC236}">
                  <a16:creationId xmlns:a16="http://schemas.microsoft.com/office/drawing/2014/main" id="{75DD5285-F296-A995-9FF4-BE4B24A5044E}"/>
                </a:ext>
              </a:extLst>
            </p:cNvPr>
            <p:cNvSpPr/>
            <p:nvPr/>
          </p:nvSpPr>
          <p:spPr>
            <a:xfrm>
              <a:off x="2745050" y="784075"/>
              <a:ext cx="481500" cy="119150"/>
            </a:xfrm>
            <a:custGeom>
              <a:avLst/>
              <a:gdLst/>
              <a:ahLst/>
              <a:cxnLst/>
              <a:rect l="l" t="t" r="r" b="b"/>
              <a:pathLst>
                <a:path w="19260" h="4766" extrusionOk="0">
                  <a:moveTo>
                    <a:pt x="2370" y="1185"/>
                  </a:moveTo>
                  <a:lnTo>
                    <a:pt x="2502" y="1198"/>
                  </a:lnTo>
                  <a:lnTo>
                    <a:pt x="2621" y="1211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50" y="1330"/>
                  </a:lnTo>
                  <a:lnTo>
                    <a:pt x="3042" y="1396"/>
                  </a:lnTo>
                  <a:lnTo>
                    <a:pt x="3134" y="1461"/>
                  </a:lnTo>
                  <a:lnTo>
                    <a:pt x="3226" y="1540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17"/>
                  </a:lnTo>
                  <a:lnTo>
                    <a:pt x="3476" y="1922"/>
                  </a:lnTo>
                  <a:lnTo>
                    <a:pt x="3516" y="2027"/>
                  </a:lnTo>
                  <a:lnTo>
                    <a:pt x="3542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68" y="2501"/>
                  </a:lnTo>
                  <a:lnTo>
                    <a:pt x="3542" y="2620"/>
                  </a:lnTo>
                  <a:lnTo>
                    <a:pt x="3516" y="2738"/>
                  </a:lnTo>
                  <a:lnTo>
                    <a:pt x="3476" y="2844"/>
                  </a:lnTo>
                  <a:lnTo>
                    <a:pt x="3423" y="2949"/>
                  </a:lnTo>
                  <a:lnTo>
                    <a:pt x="3371" y="3054"/>
                  </a:lnTo>
                  <a:lnTo>
                    <a:pt x="3292" y="3146"/>
                  </a:lnTo>
                  <a:lnTo>
                    <a:pt x="3226" y="3225"/>
                  </a:lnTo>
                  <a:lnTo>
                    <a:pt x="3134" y="3304"/>
                  </a:lnTo>
                  <a:lnTo>
                    <a:pt x="3042" y="3370"/>
                  </a:lnTo>
                  <a:lnTo>
                    <a:pt x="2950" y="3436"/>
                  </a:lnTo>
                  <a:lnTo>
                    <a:pt x="2844" y="3489"/>
                  </a:lnTo>
                  <a:lnTo>
                    <a:pt x="2726" y="3528"/>
                  </a:lnTo>
                  <a:lnTo>
                    <a:pt x="2621" y="3554"/>
                  </a:lnTo>
                  <a:lnTo>
                    <a:pt x="2502" y="3581"/>
                  </a:lnTo>
                  <a:lnTo>
                    <a:pt x="2252" y="3581"/>
                  </a:lnTo>
                  <a:lnTo>
                    <a:pt x="2133" y="3554"/>
                  </a:lnTo>
                  <a:lnTo>
                    <a:pt x="2015" y="3528"/>
                  </a:lnTo>
                  <a:lnTo>
                    <a:pt x="1910" y="3489"/>
                  </a:lnTo>
                  <a:lnTo>
                    <a:pt x="1804" y="3436"/>
                  </a:lnTo>
                  <a:lnTo>
                    <a:pt x="1699" y="3370"/>
                  </a:lnTo>
                  <a:lnTo>
                    <a:pt x="1607" y="3304"/>
                  </a:lnTo>
                  <a:lnTo>
                    <a:pt x="1528" y="3225"/>
                  </a:lnTo>
                  <a:lnTo>
                    <a:pt x="1449" y="3146"/>
                  </a:lnTo>
                  <a:lnTo>
                    <a:pt x="1383" y="3054"/>
                  </a:lnTo>
                  <a:lnTo>
                    <a:pt x="1317" y="2949"/>
                  </a:lnTo>
                  <a:lnTo>
                    <a:pt x="1265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6" y="2501"/>
                  </a:lnTo>
                  <a:lnTo>
                    <a:pt x="1173" y="2383"/>
                  </a:lnTo>
                  <a:lnTo>
                    <a:pt x="1186" y="2264"/>
                  </a:lnTo>
                  <a:lnTo>
                    <a:pt x="1199" y="2146"/>
                  </a:lnTo>
                  <a:lnTo>
                    <a:pt x="1225" y="2027"/>
                  </a:lnTo>
                  <a:lnTo>
                    <a:pt x="1265" y="1922"/>
                  </a:lnTo>
                  <a:lnTo>
                    <a:pt x="1317" y="1817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40"/>
                  </a:lnTo>
                  <a:lnTo>
                    <a:pt x="1607" y="1461"/>
                  </a:lnTo>
                  <a:lnTo>
                    <a:pt x="1699" y="1396"/>
                  </a:lnTo>
                  <a:lnTo>
                    <a:pt x="1804" y="1330"/>
                  </a:lnTo>
                  <a:lnTo>
                    <a:pt x="1910" y="1277"/>
                  </a:lnTo>
                  <a:lnTo>
                    <a:pt x="2015" y="1238"/>
                  </a:lnTo>
                  <a:lnTo>
                    <a:pt x="2133" y="1211"/>
                  </a:lnTo>
                  <a:lnTo>
                    <a:pt x="2252" y="1198"/>
                  </a:lnTo>
                  <a:lnTo>
                    <a:pt x="2370" y="1185"/>
                  </a:lnTo>
                  <a:close/>
                  <a:moveTo>
                    <a:pt x="16877" y="1185"/>
                  </a:moveTo>
                  <a:lnTo>
                    <a:pt x="17008" y="1198"/>
                  </a:lnTo>
                  <a:lnTo>
                    <a:pt x="17127" y="1211"/>
                  </a:lnTo>
                  <a:lnTo>
                    <a:pt x="17232" y="1238"/>
                  </a:lnTo>
                  <a:lnTo>
                    <a:pt x="17350" y="1277"/>
                  </a:lnTo>
                  <a:lnTo>
                    <a:pt x="17456" y="1330"/>
                  </a:lnTo>
                  <a:lnTo>
                    <a:pt x="17548" y="1396"/>
                  </a:lnTo>
                  <a:lnTo>
                    <a:pt x="17640" y="1461"/>
                  </a:lnTo>
                  <a:lnTo>
                    <a:pt x="17732" y="1540"/>
                  </a:lnTo>
                  <a:lnTo>
                    <a:pt x="17811" y="1619"/>
                  </a:lnTo>
                  <a:lnTo>
                    <a:pt x="17877" y="1712"/>
                  </a:lnTo>
                  <a:lnTo>
                    <a:pt x="17930" y="1817"/>
                  </a:lnTo>
                  <a:lnTo>
                    <a:pt x="17982" y="1922"/>
                  </a:lnTo>
                  <a:lnTo>
                    <a:pt x="18022" y="2027"/>
                  </a:lnTo>
                  <a:lnTo>
                    <a:pt x="18048" y="2146"/>
                  </a:lnTo>
                  <a:lnTo>
                    <a:pt x="18074" y="2264"/>
                  </a:lnTo>
                  <a:lnTo>
                    <a:pt x="18074" y="2383"/>
                  </a:lnTo>
                  <a:lnTo>
                    <a:pt x="18074" y="2501"/>
                  </a:lnTo>
                  <a:lnTo>
                    <a:pt x="18048" y="2620"/>
                  </a:lnTo>
                  <a:lnTo>
                    <a:pt x="18022" y="2738"/>
                  </a:lnTo>
                  <a:lnTo>
                    <a:pt x="17982" y="2844"/>
                  </a:lnTo>
                  <a:lnTo>
                    <a:pt x="17930" y="2949"/>
                  </a:lnTo>
                  <a:lnTo>
                    <a:pt x="17877" y="3054"/>
                  </a:lnTo>
                  <a:lnTo>
                    <a:pt x="17811" y="3146"/>
                  </a:lnTo>
                  <a:lnTo>
                    <a:pt x="17732" y="3225"/>
                  </a:lnTo>
                  <a:lnTo>
                    <a:pt x="17640" y="3304"/>
                  </a:lnTo>
                  <a:lnTo>
                    <a:pt x="17548" y="3370"/>
                  </a:lnTo>
                  <a:lnTo>
                    <a:pt x="17456" y="3436"/>
                  </a:lnTo>
                  <a:lnTo>
                    <a:pt x="17350" y="3489"/>
                  </a:lnTo>
                  <a:lnTo>
                    <a:pt x="17232" y="3528"/>
                  </a:lnTo>
                  <a:lnTo>
                    <a:pt x="17127" y="3554"/>
                  </a:lnTo>
                  <a:lnTo>
                    <a:pt x="17008" y="3581"/>
                  </a:lnTo>
                  <a:lnTo>
                    <a:pt x="16758" y="3581"/>
                  </a:lnTo>
                  <a:lnTo>
                    <a:pt x="16640" y="3554"/>
                  </a:lnTo>
                  <a:lnTo>
                    <a:pt x="16521" y="3528"/>
                  </a:lnTo>
                  <a:lnTo>
                    <a:pt x="16416" y="3489"/>
                  </a:lnTo>
                  <a:lnTo>
                    <a:pt x="16311" y="3436"/>
                  </a:lnTo>
                  <a:lnTo>
                    <a:pt x="16218" y="3370"/>
                  </a:lnTo>
                  <a:lnTo>
                    <a:pt x="16126" y="3304"/>
                  </a:lnTo>
                  <a:lnTo>
                    <a:pt x="16034" y="3225"/>
                  </a:lnTo>
                  <a:lnTo>
                    <a:pt x="15955" y="3146"/>
                  </a:lnTo>
                  <a:lnTo>
                    <a:pt x="15889" y="3054"/>
                  </a:lnTo>
                  <a:lnTo>
                    <a:pt x="15823" y="2949"/>
                  </a:lnTo>
                  <a:lnTo>
                    <a:pt x="15784" y="2844"/>
                  </a:lnTo>
                  <a:lnTo>
                    <a:pt x="15744" y="2738"/>
                  </a:lnTo>
                  <a:lnTo>
                    <a:pt x="15705" y="2620"/>
                  </a:lnTo>
                  <a:lnTo>
                    <a:pt x="15692" y="2501"/>
                  </a:lnTo>
                  <a:lnTo>
                    <a:pt x="15679" y="2383"/>
                  </a:lnTo>
                  <a:lnTo>
                    <a:pt x="15692" y="2264"/>
                  </a:lnTo>
                  <a:lnTo>
                    <a:pt x="15705" y="2146"/>
                  </a:lnTo>
                  <a:lnTo>
                    <a:pt x="15744" y="2027"/>
                  </a:lnTo>
                  <a:lnTo>
                    <a:pt x="15784" y="1922"/>
                  </a:lnTo>
                  <a:lnTo>
                    <a:pt x="15823" y="1817"/>
                  </a:lnTo>
                  <a:lnTo>
                    <a:pt x="15889" y="1712"/>
                  </a:lnTo>
                  <a:lnTo>
                    <a:pt x="15955" y="1619"/>
                  </a:lnTo>
                  <a:lnTo>
                    <a:pt x="16034" y="1540"/>
                  </a:lnTo>
                  <a:lnTo>
                    <a:pt x="16126" y="1461"/>
                  </a:lnTo>
                  <a:lnTo>
                    <a:pt x="16218" y="1396"/>
                  </a:lnTo>
                  <a:lnTo>
                    <a:pt x="16311" y="1330"/>
                  </a:lnTo>
                  <a:lnTo>
                    <a:pt x="16416" y="1277"/>
                  </a:lnTo>
                  <a:lnTo>
                    <a:pt x="16521" y="1238"/>
                  </a:lnTo>
                  <a:lnTo>
                    <a:pt x="16640" y="1211"/>
                  </a:lnTo>
                  <a:lnTo>
                    <a:pt x="16758" y="1198"/>
                  </a:lnTo>
                  <a:lnTo>
                    <a:pt x="16877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7" y="53"/>
                  </a:lnTo>
                  <a:lnTo>
                    <a:pt x="1673" y="106"/>
                  </a:lnTo>
                  <a:lnTo>
                    <a:pt x="1449" y="198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7" y="553"/>
                  </a:lnTo>
                  <a:lnTo>
                    <a:pt x="699" y="698"/>
                  </a:lnTo>
                  <a:lnTo>
                    <a:pt x="541" y="869"/>
                  </a:lnTo>
                  <a:lnTo>
                    <a:pt x="396" y="1053"/>
                  </a:lnTo>
                  <a:lnTo>
                    <a:pt x="277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" y="2146"/>
                  </a:lnTo>
                  <a:lnTo>
                    <a:pt x="1" y="2383"/>
                  </a:lnTo>
                  <a:lnTo>
                    <a:pt x="1" y="2633"/>
                  </a:lnTo>
                  <a:lnTo>
                    <a:pt x="40" y="2857"/>
                  </a:lnTo>
                  <a:lnTo>
                    <a:pt x="106" y="3094"/>
                  </a:lnTo>
                  <a:lnTo>
                    <a:pt x="185" y="3304"/>
                  </a:lnTo>
                  <a:lnTo>
                    <a:pt x="277" y="3515"/>
                  </a:lnTo>
                  <a:lnTo>
                    <a:pt x="396" y="3712"/>
                  </a:lnTo>
                  <a:lnTo>
                    <a:pt x="541" y="3897"/>
                  </a:lnTo>
                  <a:lnTo>
                    <a:pt x="699" y="4068"/>
                  </a:lnTo>
                  <a:lnTo>
                    <a:pt x="857" y="4213"/>
                  </a:lnTo>
                  <a:lnTo>
                    <a:pt x="1041" y="4357"/>
                  </a:lnTo>
                  <a:lnTo>
                    <a:pt x="1238" y="4476"/>
                  </a:lnTo>
                  <a:lnTo>
                    <a:pt x="1449" y="4581"/>
                  </a:lnTo>
                  <a:lnTo>
                    <a:pt x="1673" y="4660"/>
                  </a:lnTo>
                  <a:lnTo>
                    <a:pt x="1897" y="4713"/>
                  </a:lnTo>
                  <a:lnTo>
                    <a:pt x="2133" y="4752"/>
                  </a:lnTo>
                  <a:lnTo>
                    <a:pt x="2370" y="4765"/>
                  </a:lnTo>
                  <a:lnTo>
                    <a:pt x="2581" y="4752"/>
                  </a:lnTo>
                  <a:lnTo>
                    <a:pt x="2778" y="4726"/>
                  </a:lnTo>
                  <a:lnTo>
                    <a:pt x="2976" y="4686"/>
                  </a:lnTo>
                  <a:lnTo>
                    <a:pt x="3160" y="4621"/>
                  </a:lnTo>
                  <a:lnTo>
                    <a:pt x="3344" y="4555"/>
                  </a:lnTo>
                  <a:lnTo>
                    <a:pt x="3516" y="4463"/>
                  </a:lnTo>
                  <a:lnTo>
                    <a:pt x="3687" y="4371"/>
                  </a:lnTo>
                  <a:lnTo>
                    <a:pt x="3845" y="4252"/>
                  </a:lnTo>
                  <a:lnTo>
                    <a:pt x="3990" y="4134"/>
                  </a:lnTo>
                  <a:lnTo>
                    <a:pt x="4121" y="3989"/>
                  </a:lnTo>
                  <a:lnTo>
                    <a:pt x="4253" y="3844"/>
                  </a:lnTo>
                  <a:lnTo>
                    <a:pt x="4358" y="3686"/>
                  </a:lnTo>
                  <a:lnTo>
                    <a:pt x="4463" y="3515"/>
                  </a:lnTo>
                  <a:lnTo>
                    <a:pt x="4542" y="3344"/>
                  </a:lnTo>
                  <a:lnTo>
                    <a:pt x="4621" y="3160"/>
                  </a:lnTo>
                  <a:lnTo>
                    <a:pt x="4674" y="2975"/>
                  </a:lnTo>
                  <a:lnTo>
                    <a:pt x="14573" y="2975"/>
                  </a:lnTo>
                  <a:lnTo>
                    <a:pt x="14639" y="3160"/>
                  </a:lnTo>
                  <a:lnTo>
                    <a:pt x="14705" y="3344"/>
                  </a:lnTo>
                  <a:lnTo>
                    <a:pt x="14797" y="3515"/>
                  </a:lnTo>
                  <a:lnTo>
                    <a:pt x="14889" y="3686"/>
                  </a:lnTo>
                  <a:lnTo>
                    <a:pt x="15007" y="3844"/>
                  </a:lnTo>
                  <a:lnTo>
                    <a:pt x="15126" y="3989"/>
                  </a:lnTo>
                  <a:lnTo>
                    <a:pt x="15271" y="4134"/>
                  </a:lnTo>
                  <a:lnTo>
                    <a:pt x="15415" y="4252"/>
                  </a:lnTo>
                  <a:lnTo>
                    <a:pt x="15573" y="4371"/>
                  </a:lnTo>
                  <a:lnTo>
                    <a:pt x="15731" y="4463"/>
                  </a:lnTo>
                  <a:lnTo>
                    <a:pt x="15916" y="4555"/>
                  </a:lnTo>
                  <a:lnTo>
                    <a:pt x="16087" y="4621"/>
                  </a:lnTo>
                  <a:lnTo>
                    <a:pt x="16284" y="4686"/>
                  </a:lnTo>
                  <a:lnTo>
                    <a:pt x="16482" y="4726"/>
                  </a:lnTo>
                  <a:lnTo>
                    <a:pt x="16679" y="4752"/>
                  </a:lnTo>
                  <a:lnTo>
                    <a:pt x="16877" y="4765"/>
                  </a:lnTo>
                  <a:lnTo>
                    <a:pt x="17127" y="4752"/>
                  </a:lnTo>
                  <a:lnTo>
                    <a:pt x="17364" y="4713"/>
                  </a:lnTo>
                  <a:lnTo>
                    <a:pt x="17587" y="4660"/>
                  </a:lnTo>
                  <a:lnTo>
                    <a:pt x="17811" y="4581"/>
                  </a:lnTo>
                  <a:lnTo>
                    <a:pt x="18009" y="4476"/>
                  </a:lnTo>
                  <a:lnTo>
                    <a:pt x="18206" y="4357"/>
                  </a:lnTo>
                  <a:lnTo>
                    <a:pt x="18390" y="4213"/>
                  </a:lnTo>
                  <a:lnTo>
                    <a:pt x="18561" y="4068"/>
                  </a:lnTo>
                  <a:lnTo>
                    <a:pt x="18719" y="3897"/>
                  </a:lnTo>
                  <a:lnTo>
                    <a:pt x="18851" y="3712"/>
                  </a:lnTo>
                  <a:lnTo>
                    <a:pt x="18970" y="3515"/>
                  </a:lnTo>
                  <a:lnTo>
                    <a:pt x="19075" y="3304"/>
                  </a:lnTo>
                  <a:lnTo>
                    <a:pt x="19154" y="3094"/>
                  </a:lnTo>
                  <a:lnTo>
                    <a:pt x="19206" y="2857"/>
                  </a:lnTo>
                  <a:lnTo>
                    <a:pt x="19246" y="2633"/>
                  </a:lnTo>
                  <a:lnTo>
                    <a:pt x="19259" y="2383"/>
                  </a:lnTo>
                  <a:lnTo>
                    <a:pt x="19246" y="2146"/>
                  </a:lnTo>
                  <a:lnTo>
                    <a:pt x="19206" y="1909"/>
                  </a:lnTo>
                  <a:lnTo>
                    <a:pt x="19154" y="1672"/>
                  </a:lnTo>
                  <a:lnTo>
                    <a:pt x="19075" y="1461"/>
                  </a:lnTo>
                  <a:lnTo>
                    <a:pt x="18970" y="1251"/>
                  </a:lnTo>
                  <a:lnTo>
                    <a:pt x="18851" y="1053"/>
                  </a:lnTo>
                  <a:lnTo>
                    <a:pt x="18719" y="869"/>
                  </a:lnTo>
                  <a:lnTo>
                    <a:pt x="18561" y="698"/>
                  </a:lnTo>
                  <a:lnTo>
                    <a:pt x="18390" y="553"/>
                  </a:lnTo>
                  <a:lnTo>
                    <a:pt x="18206" y="408"/>
                  </a:lnTo>
                  <a:lnTo>
                    <a:pt x="18009" y="290"/>
                  </a:lnTo>
                  <a:lnTo>
                    <a:pt x="17811" y="198"/>
                  </a:lnTo>
                  <a:lnTo>
                    <a:pt x="17587" y="106"/>
                  </a:lnTo>
                  <a:lnTo>
                    <a:pt x="17364" y="53"/>
                  </a:lnTo>
                  <a:lnTo>
                    <a:pt x="17127" y="13"/>
                  </a:lnTo>
                  <a:lnTo>
                    <a:pt x="16877" y="0"/>
                  </a:lnTo>
                  <a:lnTo>
                    <a:pt x="16679" y="13"/>
                  </a:lnTo>
                  <a:lnTo>
                    <a:pt x="16482" y="40"/>
                  </a:lnTo>
                  <a:lnTo>
                    <a:pt x="16284" y="79"/>
                  </a:lnTo>
                  <a:lnTo>
                    <a:pt x="16087" y="145"/>
                  </a:lnTo>
                  <a:lnTo>
                    <a:pt x="15916" y="211"/>
                  </a:lnTo>
                  <a:lnTo>
                    <a:pt x="15731" y="303"/>
                  </a:lnTo>
                  <a:lnTo>
                    <a:pt x="15573" y="395"/>
                  </a:lnTo>
                  <a:lnTo>
                    <a:pt x="15415" y="514"/>
                  </a:lnTo>
                  <a:lnTo>
                    <a:pt x="15271" y="645"/>
                  </a:lnTo>
                  <a:lnTo>
                    <a:pt x="15126" y="777"/>
                  </a:lnTo>
                  <a:lnTo>
                    <a:pt x="15007" y="922"/>
                  </a:lnTo>
                  <a:lnTo>
                    <a:pt x="14889" y="1080"/>
                  </a:lnTo>
                  <a:lnTo>
                    <a:pt x="14797" y="1251"/>
                  </a:lnTo>
                  <a:lnTo>
                    <a:pt x="14705" y="1422"/>
                  </a:lnTo>
                  <a:lnTo>
                    <a:pt x="14639" y="1606"/>
                  </a:lnTo>
                  <a:lnTo>
                    <a:pt x="14573" y="1791"/>
                  </a:lnTo>
                  <a:lnTo>
                    <a:pt x="4674" y="1791"/>
                  </a:lnTo>
                  <a:lnTo>
                    <a:pt x="4621" y="1606"/>
                  </a:lnTo>
                  <a:lnTo>
                    <a:pt x="4542" y="1422"/>
                  </a:lnTo>
                  <a:lnTo>
                    <a:pt x="4463" y="1251"/>
                  </a:lnTo>
                  <a:lnTo>
                    <a:pt x="4358" y="1080"/>
                  </a:lnTo>
                  <a:lnTo>
                    <a:pt x="4253" y="922"/>
                  </a:lnTo>
                  <a:lnTo>
                    <a:pt x="4121" y="777"/>
                  </a:lnTo>
                  <a:lnTo>
                    <a:pt x="3990" y="645"/>
                  </a:lnTo>
                  <a:lnTo>
                    <a:pt x="3845" y="514"/>
                  </a:lnTo>
                  <a:lnTo>
                    <a:pt x="3687" y="395"/>
                  </a:lnTo>
                  <a:lnTo>
                    <a:pt x="3516" y="303"/>
                  </a:lnTo>
                  <a:lnTo>
                    <a:pt x="3344" y="211"/>
                  </a:lnTo>
                  <a:lnTo>
                    <a:pt x="3160" y="145"/>
                  </a:lnTo>
                  <a:lnTo>
                    <a:pt x="2976" y="79"/>
                  </a:lnTo>
                  <a:lnTo>
                    <a:pt x="2778" y="40"/>
                  </a:lnTo>
                  <a:lnTo>
                    <a:pt x="2581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851;p24">
              <a:extLst>
                <a:ext uri="{FF2B5EF4-FFF2-40B4-BE49-F238E27FC236}">
                  <a16:creationId xmlns:a16="http://schemas.microsoft.com/office/drawing/2014/main" id="{BAE83405-B2F6-8A79-C27D-1B372C778D98}"/>
                </a:ext>
              </a:extLst>
            </p:cNvPr>
            <p:cNvSpPr/>
            <p:nvPr/>
          </p:nvSpPr>
          <p:spPr>
            <a:xfrm>
              <a:off x="1265475" y="1018700"/>
              <a:ext cx="4767200" cy="4229150"/>
            </a:xfrm>
            <a:custGeom>
              <a:avLst/>
              <a:gdLst/>
              <a:ahLst/>
              <a:cxnLst/>
              <a:rect l="l" t="t" r="r" b="b"/>
              <a:pathLst>
                <a:path w="190688" h="169166" extrusionOk="0">
                  <a:moveTo>
                    <a:pt x="71610" y="3542"/>
                  </a:moveTo>
                  <a:lnTo>
                    <a:pt x="71795" y="3555"/>
                  </a:lnTo>
                  <a:lnTo>
                    <a:pt x="71966" y="3581"/>
                  </a:lnTo>
                  <a:lnTo>
                    <a:pt x="72124" y="3608"/>
                  </a:lnTo>
                  <a:lnTo>
                    <a:pt x="72295" y="3647"/>
                  </a:lnTo>
                  <a:lnTo>
                    <a:pt x="72453" y="3700"/>
                  </a:lnTo>
                  <a:lnTo>
                    <a:pt x="72611" y="3752"/>
                  </a:lnTo>
                  <a:lnTo>
                    <a:pt x="72769" y="3805"/>
                  </a:lnTo>
                  <a:lnTo>
                    <a:pt x="72927" y="3871"/>
                  </a:lnTo>
                  <a:lnTo>
                    <a:pt x="73071" y="3950"/>
                  </a:lnTo>
                  <a:lnTo>
                    <a:pt x="73216" y="4042"/>
                  </a:lnTo>
                  <a:lnTo>
                    <a:pt x="73348" y="4121"/>
                  </a:lnTo>
                  <a:lnTo>
                    <a:pt x="73611" y="4318"/>
                  </a:lnTo>
                  <a:lnTo>
                    <a:pt x="73861" y="4542"/>
                  </a:lnTo>
                  <a:lnTo>
                    <a:pt x="74072" y="4779"/>
                  </a:lnTo>
                  <a:lnTo>
                    <a:pt x="74269" y="5042"/>
                  </a:lnTo>
                  <a:lnTo>
                    <a:pt x="74361" y="5187"/>
                  </a:lnTo>
                  <a:lnTo>
                    <a:pt x="74440" y="5332"/>
                  </a:lnTo>
                  <a:lnTo>
                    <a:pt x="74519" y="5477"/>
                  </a:lnTo>
                  <a:lnTo>
                    <a:pt x="74585" y="5635"/>
                  </a:lnTo>
                  <a:lnTo>
                    <a:pt x="74651" y="5780"/>
                  </a:lnTo>
                  <a:lnTo>
                    <a:pt x="74704" y="5938"/>
                  </a:lnTo>
                  <a:lnTo>
                    <a:pt x="74756" y="6109"/>
                  </a:lnTo>
                  <a:lnTo>
                    <a:pt x="74796" y="6267"/>
                  </a:lnTo>
                  <a:lnTo>
                    <a:pt x="74822" y="6438"/>
                  </a:lnTo>
                  <a:lnTo>
                    <a:pt x="74849" y="6609"/>
                  </a:lnTo>
                  <a:lnTo>
                    <a:pt x="74862" y="6780"/>
                  </a:lnTo>
                  <a:lnTo>
                    <a:pt x="74862" y="6964"/>
                  </a:lnTo>
                  <a:lnTo>
                    <a:pt x="74862" y="7135"/>
                  </a:lnTo>
                  <a:lnTo>
                    <a:pt x="74849" y="7307"/>
                  </a:lnTo>
                  <a:lnTo>
                    <a:pt x="74822" y="7478"/>
                  </a:lnTo>
                  <a:lnTo>
                    <a:pt x="74796" y="7649"/>
                  </a:lnTo>
                  <a:lnTo>
                    <a:pt x="74756" y="7807"/>
                  </a:lnTo>
                  <a:lnTo>
                    <a:pt x="74704" y="7978"/>
                  </a:lnTo>
                  <a:lnTo>
                    <a:pt x="74651" y="8136"/>
                  </a:lnTo>
                  <a:lnTo>
                    <a:pt x="74585" y="8294"/>
                  </a:lnTo>
                  <a:lnTo>
                    <a:pt x="74519" y="8439"/>
                  </a:lnTo>
                  <a:lnTo>
                    <a:pt x="74440" y="8583"/>
                  </a:lnTo>
                  <a:lnTo>
                    <a:pt x="74361" y="8728"/>
                  </a:lnTo>
                  <a:lnTo>
                    <a:pt x="74269" y="8873"/>
                  </a:lnTo>
                  <a:lnTo>
                    <a:pt x="74072" y="9136"/>
                  </a:lnTo>
                  <a:lnTo>
                    <a:pt x="73861" y="9373"/>
                  </a:lnTo>
                  <a:lnTo>
                    <a:pt x="73611" y="9597"/>
                  </a:lnTo>
                  <a:lnTo>
                    <a:pt x="73348" y="9795"/>
                  </a:lnTo>
                  <a:lnTo>
                    <a:pt x="73216" y="9887"/>
                  </a:lnTo>
                  <a:lnTo>
                    <a:pt x="73071" y="9966"/>
                  </a:lnTo>
                  <a:lnTo>
                    <a:pt x="72927" y="10045"/>
                  </a:lnTo>
                  <a:lnTo>
                    <a:pt x="72769" y="10110"/>
                  </a:lnTo>
                  <a:lnTo>
                    <a:pt x="72611" y="10176"/>
                  </a:lnTo>
                  <a:lnTo>
                    <a:pt x="72453" y="10229"/>
                  </a:lnTo>
                  <a:lnTo>
                    <a:pt x="72295" y="10268"/>
                  </a:lnTo>
                  <a:lnTo>
                    <a:pt x="72124" y="10308"/>
                  </a:lnTo>
                  <a:lnTo>
                    <a:pt x="71966" y="10334"/>
                  </a:lnTo>
                  <a:lnTo>
                    <a:pt x="71795" y="10361"/>
                  </a:lnTo>
                  <a:lnTo>
                    <a:pt x="71610" y="10374"/>
                  </a:lnTo>
                  <a:lnTo>
                    <a:pt x="71268" y="10374"/>
                  </a:lnTo>
                  <a:lnTo>
                    <a:pt x="71097" y="10361"/>
                  </a:lnTo>
                  <a:lnTo>
                    <a:pt x="70926" y="10334"/>
                  </a:lnTo>
                  <a:lnTo>
                    <a:pt x="70755" y="10308"/>
                  </a:lnTo>
                  <a:lnTo>
                    <a:pt x="70584" y="10268"/>
                  </a:lnTo>
                  <a:lnTo>
                    <a:pt x="70426" y="10229"/>
                  </a:lnTo>
                  <a:lnTo>
                    <a:pt x="70268" y="10176"/>
                  </a:lnTo>
                  <a:lnTo>
                    <a:pt x="70110" y="10110"/>
                  </a:lnTo>
                  <a:lnTo>
                    <a:pt x="69965" y="10045"/>
                  </a:lnTo>
                  <a:lnTo>
                    <a:pt x="69807" y="9966"/>
                  </a:lnTo>
                  <a:lnTo>
                    <a:pt x="69662" y="9887"/>
                  </a:lnTo>
                  <a:lnTo>
                    <a:pt x="69530" y="9795"/>
                  </a:lnTo>
                  <a:lnTo>
                    <a:pt x="69267" y="9597"/>
                  </a:lnTo>
                  <a:lnTo>
                    <a:pt x="69017" y="9373"/>
                  </a:lnTo>
                  <a:lnTo>
                    <a:pt x="68806" y="9136"/>
                  </a:lnTo>
                  <a:lnTo>
                    <a:pt x="68609" y="8873"/>
                  </a:lnTo>
                  <a:lnTo>
                    <a:pt x="68517" y="8728"/>
                  </a:lnTo>
                  <a:lnTo>
                    <a:pt x="68438" y="8583"/>
                  </a:lnTo>
                  <a:lnTo>
                    <a:pt x="68359" y="8439"/>
                  </a:lnTo>
                  <a:lnTo>
                    <a:pt x="68293" y="8294"/>
                  </a:lnTo>
                  <a:lnTo>
                    <a:pt x="68227" y="8136"/>
                  </a:lnTo>
                  <a:lnTo>
                    <a:pt x="68175" y="7978"/>
                  </a:lnTo>
                  <a:lnTo>
                    <a:pt x="68122" y="7807"/>
                  </a:lnTo>
                  <a:lnTo>
                    <a:pt x="68096" y="7649"/>
                  </a:lnTo>
                  <a:lnTo>
                    <a:pt x="68056" y="7478"/>
                  </a:lnTo>
                  <a:lnTo>
                    <a:pt x="68043" y="7307"/>
                  </a:lnTo>
                  <a:lnTo>
                    <a:pt x="68030" y="7135"/>
                  </a:lnTo>
                  <a:lnTo>
                    <a:pt x="68017" y="6964"/>
                  </a:lnTo>
                  <a:lnTo>
                    <a:pt x="68030" y="6780"/>
                  </a:lnTo>
                  <a:lnTo>
                    <a:pt x="68043" y="6609"/>
                  </a:lnTo>
                  <a:lnTo>
                    <a:pt x="68056" y="6438"/>
                  </a:lnTo>
                  <a:lnTo>
                    <a:pt x="68096" y="6267"/>
                  </a:lnTo>
                  <a:lnTo>
                    <a:pt x="68122" y="6109"/>
                  </a:lnTo>
                  <a:lnTo>
                    <a:pt x="68175" y="5938"/>
                  </a:lnTo>
                  <a:lnTo>
                    <a:pt x="68227" y="5780"/>
                  </a:lnTo>
                  <a:lnTo>
                    <a:pt x="68293" y="5635"/>
                  </a:lnTo>
                  <a:lnTo>
                    <a:pt x="68359" y="5477"/>
                  </a:lnTo>
                  <a:lnTo>
                    <a:pt x="68438" y="5332"/>
                  </a:lnTo>
                  <a:lnTo>
                    <a:pt x="68517" y="5187"/>
                  </a:lnTo>
                  <a:lnTo>
                    <a:pt x="68609" y="5042"/>
                  </a:lnTo>
                  <a:lnTo>
                    <a:pt x="68806" y="4779"/>
                  </a:lnTo>
                  <a:lnTo>
                    <a:pt x="69017" y="4542"/>
                  </a:lnTo>
                  <a:lnTo>
                    <a:pt x="69267" y="4318"/>
                  </a:lnTo>
                  <a:lnTo>
                    <a:pt x="69530" y="4121"/>
                  </a:lnTo>
                  <a:lnTo>
                    <a:pt x="69662" y="4042"/>
                  </a:lnTo>
                  <a:lnTo>
                    <a:pt x="69807" y="3950"/>
                  </a:lnTo>
                  <a:lnTo>
                    <a:pt x="69965" y="3871"/>
                  </a:lnTo>
                  <a:lnTo>
                    <a:pt x="70110" y="3805"/>
                  </a:lnTo>
                  <a:lnTo>
                    <a:pt x="70268" y="3752"/>
                  </a:lnTo>
                  <a:lnTo>
                    <a:pt x="70426" y="3700"/>
                  </a:lnTo>
                  <a:lnTo>
                    <a:pt x="70584" y="3647"/>
                  </a:lnTo>
                  <a:lnTo>
                    <a:pt x="70755" y="3608"/>
                  </a:lnTo>
                  <a:lnTo>
                    <a:pt x="70926" y="3581"/>
                  </a:lnTo>
                  <a:lnTo>
                    <a:pt x="71097" y="3555"/>
                  </a:lnTo>
                  <a:lnTo>
                    <a:pt x="71268" y="3542"/>
                  </a:lnTo>
                  <a:close/>
                  <a:moveTo>
                    <a:pt x="163847" y="5609"/>
                  </a:moveTo>
                  <a:lnTo>
                    <a:pt x="164018" y="5622"/>
                  </a:lnTo>
                  <a:lnTo>
                    <a:pt x="164189" y="5635"/>
                  </a:lnTo>
                  <a:lnTo>
                    <a:pt x="164360" y="5648"/>
                  </a:lnTo>
                  <a:lnTo>
                    <a:pt x="164531" y="5687"/>
                  </a:lnTo>
                  <a:lnTo>
                    <a:pt x="164702" y="5727"/>
                  </a:lnTo>
                  <a:lnTo>
                    <a:pt x="164860" y="5766"/>
                  </a:lnTo>
                  <a:lnTo>
                    <a:pt x="165018" y="5819"/>
                  </a:lnTo>
                  <a:lnTo>
                    <a:pt x="165176" y="5885"/>
                  </a:lnTo>
                  <a:lnTo>
                    <a:pt x="165321" y="5951"/>
                  </a:lnTo>
                  <a:lnTo>
                    <a:pt x="165479" y="6030"/>
                  </a:lnTo>
                  <a:lnTo>
                    <a:pt x="165611" y="6109"/>
                  </a:lnTo>
                  <a:lnTo>
                    <a:pt x="165756" y="6201"/>
                  </a:lnTo>
                  <a:lnTo>
                    <a:pt x="166019" y="6398"/>
                  </a:lnTo>
                  <a:lnTo>
                    <a:pt x="166256" y="6622"/>
                  </a:lnTo>
                  <a:lnTo>
                    <a:pt x="166480" y="6859"/>
                  </a:lnTo>
                  <a:lnTo>
                    <a:pt x="166677" y="7122"/>
                  </a:lnTo>
                  <a:lnTo>
                    <a:pt x="166769" y="7267"/>
                  </a:lnTo>
                  <a:lnTo>
                    <a:pt x="166848" y="7399"/>
                  </a:lnTo>
                  <a:lnTo>
                    <a:pt x="166927" y="7557"/>
                  </a:lnTo>
                  <a:lnTo>
                    <a:pt x="166993" y="7702"/>
                  </a:lnTo>
                  <a:lnTo>
                    <a:pt x="167059" y="7859"/>
                  </a:lnTo>
                  <a:lnTo>
                    <a:pt x="167111" y="8017"/>
                  </a:lnTo>
                  <a:lnTo>
                    <a:pt x="167151" y="8175"/>
                  </a:lnTo>
                  <a:lnTo>
                    <a:pt x="167190" y="8347"/>
                  </a:lnTo>
                  <a:lnTo>
                    <a:pt x="167230" y="8518"/>
                  </a:lnTo>
                  <a:lnTo>
                    <a:pt x="167243" y="8689"/>
                  </a:lnTo>
                  <a:lnTo>
                    <a:pt x="167256" y="8860"/>
                  </a:lnTo>
                  <a:lnTo>
                    <a:pt x="167269" y="9031"/>
                  </a:lnTo>
                  <a:lnTo>
                    <a:pt x="167256" y="9202"/>
                  </a:lnTo>
                  <a:lnTo>
                    <a:pt x="167243" y="9386"/>
                  </a:lnTo>
                  <a:lnTo>
                    <a:pt x="167230" y="9558"/>
                  </a:lnTo>
                  <a:lnTo>
                    <a:pt x="167190" y="9716"/>
                  </a:lnTo>
                  <a:lnTo>
                    <a:pt x="167151" y="9887"/>
                  </a:lnTo>
                  <a:lnTo>
                    <a:pt x="167111" y="10045"/>
                  </a:lnTo>
                  <a:lnTo>
                    <a:pt x="167059" y="10203"/>
                  </a:lnTo>
                  <a:lnTo>
                    <a:pt x="166993" y="10361"/>
                  </a:lnTo>
                  <a:lnTo>
                    <a:pt x="166927" y="10519"/>
                  </a:lnTo>
                  <a:lnTo>
                    <a:pt x="166848" y="10663"/>
                  </a:lnTo>
                  <a:lnTo>
                    <a:pt x="166769" y="10808"/>
                  </a:lnTo>
                  <a:lnTo>
                    <a:pt x="166677" y="10940"/>
                  </a:lnTo>
                  <a:lnTo>
                    <a:pt x="166480" y="11203"/>
                  </a:lnTo>
                  <a:lnTo>
                    <a:pt x="166256" y="11453"/>
                  </a:lnTo>
                  <a:lnTo>
                    <a:pt x="166019" y="11677"/>
                  </a:lnTo>
                  <a:lnTo>
                    <a:pt x="165756" y="11861"/>
                  </a:lnTo>
                  <a:lnTo>
                    <a:pt x="165611" y="11953"/>
                  </a:lnTo>
                  <a:lnTo>
                    <a:pt x="165479" y="12045"/>
                  </a:lnTo>
                  <a:lnTo>
                    <a:pt x="165321" y="12111"/>
                  </a:lnTo>
                  <a:lnTo>
                    <a:pt x="165176" y="12177"/>
                  </a:lnTo>
                  <a:lnTo>
                    <a:pt x="165018" y="12243"/>
                  </a:lnTo>
                  <a:lnTo>
                    <a:pt x="164860" y="12296"/>
                  </a:lnTo>
                  <a:lnTo>
                    <a:pt x="164702" y="12348"/>
                  </a:lnTo>
                  <a:lnTo>
                    <a:pt x="164531" y="12388"/>
                  </a:lnTo>
                  <a:lnTo>
                    <a:pt x="164360" y="12414"/>
                  </a:lnTo>
                  <a:lnTo>
                    <a:pt x="164189" y="12440"/>
                  </a:lnTo>
                  <a:lnTo>
                    <a:pt x="164018" y="12454"/>
                  </a:lnTo>
                  <a:lnTo>
                    <a:pt x="163663" y="12454"/>
                  </a:lnTo>
                  <a:lnTo>
                    <a:pt x="163491" y="12440"/>
                  </a:lnTo>
                  <a:lnTo>
                    <a:pt x="163320" y="12414"/>
                  </a:lnTo>
                  <a:lnTo>
                    <a:pt x="163162" y="12388"/>
                  </a:lnTo>
                  <a:lnTo>
                    <a:pt x="162991" y="12348"/>
                  </a:lnTo>
                  <a:lnTo>
                    <a:pt x="162833" y="12296"/>
                  </a:lnTo>
                  <a:lnTo>
                    <a:pt x="162675" y="12243"/>
                  </a:lnTo>
                  <a:lnTo>
                    <a:pt x="162517" y="12177"/>
                  </a:lnTo>
                  <a:lnTo>
                    <a:pt x="162359" y="12111"/>
                  </a:lnTo>
                  <a:lnTo>
                    <a:pt x="162215" y="12045"/>
                  </a:lnTo>
                  <a:lnTo>
                    <a:pt x="162070" y="11953"/>
                  </a:lnTo>
                  <a:lnTo>
                    <a:pt x="161938" y="11861"/>
                  </a:lnTo>
                  <a:lnTo>
                    <a:pt x="161675" y="11677"/>
                  </a:lnTo>
                  <a:lnTo>
                    <a:pt x="161425" y="11453"/>
                  </a:lnTo>
                  <a:lnTo>
                    <a:pt x="161201" y="11203"/>
                  </a:lnTo>
                  <a:lnTo>
                    <a:pt x="161004" y="10940"/>
                  </a:lnTo>
                  <a:lnTo>
                    <a:pt x="160925" y="10808"/>
                  </a:lnTo>
                  <a:lnTo>
                    <a:pt x="160832" y="10663"/>
                  </a:lnTo>
                  <a:lnTo>
                    <a:pt x="160767" y="10519"/>
                  </a:lnTo>
                  <a:lnTo>
                    <a:pt x="160688" y="10361"/>
                  </a:lnTo>
                  <a:lnTo>
                    <a:pt x="160635" y="10203"/>
                  </a:lnTo>
                  <a:lnTo>
                    <a:pt x="160582" y="10045"/>
                  </a:lnTo>
                  <a:lnTo>
                    <a:pt x="160530" y="9887"/>
                  </a:lnTo>
                  <a:lnTo>
                    <a:pt x="160490" y="9716"/>
                  </a:lnTo>
                  <a:lnTo>
                    <a:pt x="160464" y="9558"/>
                  </a:lnTo>
                  <a:lnTo>
                    <a:pt x="160437" y="9386"/>
                  </a:lnTo>
                  <a:lnTo>
                    <a:pt x="160424" y="9202"/>
                  </a:lnTo>
                  <a:lnTo>
                    <a:pt x="160424" y="9031"/>
                  </a:lnTo>
                  <a:lnTo>
                    <a:pt x="160424" y="8860"/>
                  </a:lnTo>
                  <a:lnTo>
                    <a:pt x="160437" y="8689"/>
                  </a:lnTo>
                  <a:lnTo>
                    <a:pt x="160464" y="8518"/>
                  </a:lnTo>
                  <a:lnTo>
                    <a:pt x="160490" y="8347"/>
                  </a:lnTo>
                  <a:lnTo>
                    <a:pt x="160530" y="8175"/>
                  </a:lnTo>
                  <a:lnTo>
                    <a:pt x="160582" y="8017"/>
                  </a:lnTo>
                  <a:lnTo>
                    <a:pt x="160635" y="7859"/>
                  </a:lnTo>
                  <a:lnTo>
                    <a:pt x="160688" y="7702"/>
                  </a:lnTo>
                  <a:lnTo>
                    <a:pt x="160767" y="7557"/>
                  </a:lnTo>
                  <a:lnTo>
                    <a:pt x="160832" y="7399"/>
                  </a:lnTo>
                  <a:lnTo>
                    <a:pt x="160925" y="7267"/>
                  </a:lnTo>
                  <a:lnTo>
                    <a:pt x="161004" y="7122"/>
                  </a:lnTo>
                  <a:lnTo>
                    <a:pt x="161201" y="6859"/>
                  </a:lnTo>
                  <a:lnTo>
                    <a:pt x="161425" y="6622"/>
                  </a:lnTo>
                  <a:lnTo>
                    <a:pt x="161675" y="6398"/>
                  </a:lnTo>
                  <a:lnTo>
                    <a:pt x="161938" y="6201"/>
                  </a:lnTo>
                  <a:lnTo>
                    <a:pt x="162070" y="6109"/>
                  </a:lnTo>
                  <a:lnTo>
                    <a:pt x="162215" y="6030"/>
                  </a:lnTo>
                  <a:lnTo>
                    <a:pt x="162359" y="5951"/>
                  </a:lnTo>
                  <a:lnTo>
                    <a:pt x="162517" y="5885"/>
                  </a:lnTo>
                  <a:lnTo>
                    <a:pt x="162675" y="5819"/>
                  </a:lnTo>
                  <a:lnTo>
                    <a:pt x="162833" y="5766"/>
                  </a:lnTo>
                  <a:lnTo>
                    <a:pt x="162991" y="5727"/>
                  </a:lnTo>
                  <a:lnTo>
                    <a:pt x="163162" y="5687"/>
                  </a:lnTo>
                  <a:lnTo>
                    <a:pt x="163320" y="5648"/>
                  </a:lnTo>
                  <a:lnTo>
                    <a:pt x="163491" y="5635"/>
                  </a:lnTo>
                  <a:lnTo>
                    <a:pt x="163663" y="5622"/>
                  </a:lnTo>
                  <a:lnTo>
                    <a:pt x="163847" y="5609"/>
                  </a:lnTo>
                  <a:close/>
                  <a:moveTo>
                    <a:pt x="155054" y="48298"/>
                  </a:moveTo>
                  <a:lnTo>
                    <a:pt x="155225" y="48311"/>
                  </a:lnTo>
                  <a:lnTo>
                    <a:pt x="155396" y="48337"/>
                  </a:lnTo>
                  <a:lnTo>
                    <a:pt x="155567" y="48364"/>
                  </a:lnTo>
                  <a:lnTo>
                    <a:pt x="155738" y="48403"/>
                  </a:lnTo>
                  <a:lnTo>
                    <a:pt x="155896" y="48443"/>
                  </a:lnTo>
                  <a:lnTo>
                    <a:pt x="156054" y="48508"/>
                  </a:lnTo>
                  <a:lnTo>
                    <a:pt x="156212" y="48561"/>
                  </a:lnTo>
                  <a:lnTo>
                    <a:pt x="156357" y="48627"/>
                  </a:lnTo>
                  <a:lnTo>
                    <a:pt x="156515" y="48706"/>
                  </a:lnTo>
                  <a:lnTo>
                    <a:pt x="156646" y="48785"/>
                  </a:lnTo>
                  <a:lnTo>
                    <a:pt x="156791" y="48877"/>
                  </a:lnTo>
                  <a:lnTo>
                    <a:pt x="157054" y="49074"/>
                  </a:lnTo>
                  <a:lnTo>
                    <a:pt x="157291" y="49298"/>
                  </a:lnTo>
                  <a:lnTo>
                    <a:pt x="157515" y="49535"/>
                  </a:lnTo>
                  <a:lnTo>
                    <a:pt x="157713" y="49798"/>
                  </a:lnTo>
                  <a:lnTo>
                    <a:pt x="157805" y="49943"/>
                  </a:lnTo>
                  <a:lnTo>
                    <a:pt x="157884" y="50088"/>
                  </a:lnTo>
                  <a:lnTo>
                    <a:pt x="157963" y="50233"/>
                  </a:lnTo>
                  <a:lnTo>
                    <a:pt x="158029" y="50391"/>
                  </a:lnTo>
                  <a:lnTo>
                    <a:pt x="158094" y="50536"/>
                  </a:lnTo>
                  <a:lnTo>
                    <a:pt x="158147" y="50694"/>
                  </a:lnTo>
                  <a:lnTo>
                    <a:pt x="158187" y="50865"/>
                  </a:lnTo>
                  <a:lnTo>
                    <a:pt x="158226" y="51023"/>
                  </a:lnTo>
                  <a:lnTo>
                    <a:pt x="158266" y="51194"/>
                  </a:lnTo>
                  <a:lnTo>
                    <a:pt x="158279" y="51365"/>
                  </a:lnTo>
                  <a:lnTo>
                    <a:pt x="158292" y="51536"/>
                  </a:lnTo>
                  <a:lnTo>
                    <a:pt x="158305" y="51720"/>
                  </a:lnTo>
                  <a:lnTo>
                    <a:pt x="158292" y="51891"/>
                  </a:lnTo>
                  <a:lnTo>
                    <a:pt x="158279" y="52063"/>
                  </a:lnTo>
                  <a:lnTo>
                    <a:pt x="158266" y="52234"/>
                  </a:lnTo>
                  <a:lnTo>
                    <a:pt x="158226" y="52405"/>
                  </a:lnTo>
                  <a:lnTo>
                    <a:pt x="158187" y="52563"/>
                  </a:lnTo>
                  <a:lnTo>
                    <a:pt x="158147" y="52734"/>
                  </a:lnTo>
                  <a:lnTo>
                    <a:pt x="158094" y="52892"/>
                  </a:lnTo>
                  <a:lnTo>
                    <a:pt x="158029" y="53050"/>
                  </a:lnTo>
                  <a:lnTo>
                    <a:pt x="157963" y="53195"/>
                  </a:lnTo>
                  <a:lnTo>
                    <a:pt x="157884" y="53339"/>
                  </a:lnTo>
                  <a:lnTo>
                    <a:pt x="157805" y="53484"/>
                  </a:lnTo>
                  <a:lnTo>
                    <a:pt x="157713" y="53629"/>
                  </a:lnTo>
                  <a:lnTo>
                    <a:pt x="157515" y="53892"/>
                  </a:lnTo>
                  <a:lnTo>
                    <a:pt x="157291" y="54129"/>
                  </a:lnTo>
                  <a:lnTo>
                    <a:pt x="157054" y="54353"/>
                  </a:lnTo>
                  <a:lnTo>
                    <a:pt x="156791" y="54550"/>
                  </a:lnTo>
                  <a:lnTo>
                    <a:pt x="156646" y="54643"/>
                  </a:lnTo>
                  <a:lnTo>
                    <a:pt x="156515" y="54722"/>
                  </a:lnTo>
                  <a:lnTo>
                    <a:pt x="156357" y="54801"/>
                  </a:lnTo>
                  <a:lnTo>
                    <a:pt x="156212" y="54866"/>
                  </a:lnTo>
                  <a:lnTo>
                    <a:pt x="156054" y="54932"/>
                  </a:lnTo>
                  <a:lnTo>
                    <a:pt x="155896" y="54985"/>
                  </a:lnTo>
                  <a:lnTo>
                    <a:pt x="155738" y="55024"/>
                  </a:lnTo>
                  <a:lnTo>
                    <a:pt x="155567" y="55064"/>
                  </a:lnTo>
                  <a:lnTo>
                    <a:pt x="155396" y="55090"/>
                  </a:lnTo>
                  <a:lnTo>
                    <a:pt x="155225" y="55117"/>
                  </a:lnTo>
                  <a:lnTo>
                    <a:pt x="155054" y="55130"/>
                  </a:lnTo>
                  <a:lnTo>
                    <a:pt x="154698" y="55130"/>
                  </a:lnTo>
                  <a:lnTo>
                    <a:pt x="154527" y="55117"/>
                  </a:lnTo>
                  <a:lnTo>
                    <a:pt x="154356" y="55090"/>
                  </a:lnTo>
                  <a:lnTo>
                    <a:pt x="154198" y="55064"/>
                  </a:lnTo>
                  <a:lnTo>
                    <a:pt x="154027" y="55024"/>
                  </a:lnTo>
                  <a:lnTo>
                    <a:pt x="153869" y="54985"/>
                  </a:lnTo>
                  <a:lnTo>
                    <a:pt x="153711" y="54932"/>
                  </a:lnTo>
                  <a:lnTo>
                    <a:pt x="153553" y="54866"/>
                  </a:lnTo>
                  <a:lnTo>
                    <a:pt x="153395" y="54801"/>
                  </a:lnTo>
                  <a:lnTo>
                    <a:pt x="153250" y="54722"/>
                  </a:lnTo>
                  <a:lnTo>
                    <a:pt x="153105" y="54643"/>
                  </a:lnTo>
                  <a:lnTo>
                    <a:pt x="152974" y="54550"/>
                  </a:lnTo>
                  <a:lnTo>
                    <a:pt x="152711" y="54353"/>
                  </a:lnTo>
                  <a:lnTo>
                    <a:pt x="152460" y="54129"/>
                  </a:lnTo>
                  <a:lnTo>
                    <a:pt x="152237" y="53892"/>
                  </a:lnTo>
                  <a:lnTo>
                    <a:pt x="152039" y="53629"/>
                  </a:lnTo>
                  <a:lnTo>
                    <a:pt x="151960" y="53484"/>
                  </a:lnTo>
                  <a:lnTo>
                    <a:pt x="151868" y="53339"/>
                  </a:lnTo>
                  <a:lnTo>
                    <a:pt x="151802" y="53195"/>
                  </a:lnTo>
                  <a:lnTo>
                    <a:pt x="151723" y="53050"/>
                  </a:lnTo>
                  <a:lnTo>
                    <a:pt x="151671" y="52892"/>
                  </a:lnTo>
                  <a:lnTo>
                    <a:pt x="151618" y="52734"/>
                  </a:lnTo>
                  <a:lnTo>
                    <a:pt x="151565" y="52563"/>
                  </a:lnTo>
                  <a:lnTo>
                    <a:pt x="151526" y="52405"/>
                  </a:lnTo>
                  <a:lnTo>
                    <a:pt x="151499" y="52234"/>
                  </a:lnTo>
                  <a:lnTo>
                    <a:pt x="151473" y="52063"/>
                  </a:lnTo>
                  <a:lnTo>
                    <a:pt x="151460" y="51891"/>
                  </a:lnTo>
                  <a:lnTo>
                    <a:pt x="151460" y="51720"/>
                  </a:lnTo>
                  <a:lnTo>
                    <a:pt x="151460" y="51536"/>
                  </a:lnTo>
                  <a:lnTo>
                    <a:pt x="151473" y="51365"/>
                  </a:lnTo>
                  <a:lnTo>
                    <a:pt x="151499" y="51194"/>
                  </a:lnTo>
                  <a:lnTo>
                    <a:pt x="151526" y="51023"/>
                  </a:lnTo>
                  <a:lnTo>
                    <a:pt x="151565" y="50865"/>
                  </a:lnTo>
                  <a:lnTo>
                    <a:pt x="151618" y="50694"/>
                  </a:lnTo>
                  <a:lnTo>
                    <a:pt x="151671" y="50536"/>
                  </a:lnTo>
                  <a:lnTo>
                    <a:pt x="151723" y="50391"/>
                  </a:lnTo>
                  <a:lnTo>
                    <a:pt x="151802" y="50233"/>
                  </a:lnTo>
                  <a:lnTo>
                    <a:pt x="151868" y="50088"/>
                  </a:lnTo>
                  <a:lnTo>
                    <a:pt x="151960" y="49943"/>
                  </a:lnTo>
                  <a:lnTo>
                    <a:pt x="152039" y="49798"/>
                  </a:lnTo>
                  <a:lnTo>
                    <a:pt x="152237" y="49535"/>
                  </a:lnTo>
                  <a:lnTo>
                    <a:pt x="152460" y="49298"/>
                  </a:lnTo>
                  <a:lnTo>
                    <a:pt x="152711" y="49074"/>
                  </a:lnTo>
                  <a:lnTo>
                    <a:pt x="152974" y="48877"/>
                  </a:lnTo>
                  <a:lnTo>
                    <a:pt x="153105" y="48785"/>
                  </a:lnTo>
                  <a:lnTo>
                    <a:pt x="153250" y="48706"/>
                  </a:lnTo>
                  <a:lnTo>
                    <a:pt x="153395" y="48627"/>
                  </a:lnTo>
                  <a:lnTo>
                    <a:pt x="153553" y="48561"/>
                  </a:lnTo>
                  <a:lnTo>
                    <a:pt x="153711" y="48508"/>
                  </a:lnTo>
                  <a:lnTo>
                    <a:pt x="153869" y="48443"/>
                  </a:lnTo>
                  <a:lnTo>
                    <a:pt x="154027" y="48403"/>
                  </a:lnTo>
                  <a:lnTo>
                    <a:pt x="154198" y="48364"/>
                  </a:lnTo>
                  <a:lnTo>
                    <a:pt x="154356" y="48337"/>
                  </a:lnTo>
                  <a:lnTo>
                    <a:pt x="154527" y="48311"/>
                  </a:lnTo>
                  <a:lnTo>
                    <a:pt x="154698" y="48298"/>
                  </a:lnTo>
                  <a:close/>
                  <a:moveTo>
                    <a:pt x="7136" y="50641"/>
                  </a:moveTo>
                  <a:lnTo>
                    <a:pt x="7307" y="50654"/>
                  </a:lnTo>
                  <a:lnTo>
                    <a:pt x="7478" y="50680"/>
                  </a:lnTo>
                  <a:lnTo>
                    <a:pt x="7649" y="50707"/>
                  </a:lnTo>
                  <a:lnTo>
                    <a:pt x="7820" y="50746"/>
                  </a:lnTo>
                  <a:lnTo>
                    <a:pt x="7978" y="50786"/>
                  </a:lnTo>
                  <a:lnTo>
                    <a:pt x="8136" y="50838"/>
                  </a:lnTo>
                  <a:lnTo>
                    <a:pt x="8294" y="50904"/>
                  </a:lnTo>
                  <a:lnTo>
                    <a:pt x="8439" y="50970"/>
                  </a:lnTo>
                  <a:lnTo>
                    <a:pt x="8584" y="51049"/>
                  </a:lnTo>
                  <a:lnTo>
                    <a:pt x="8728" y="51128"/>
                  </a:lnTo>
                  <a:lnTo>
                    <a:pt x="8873" y="51220"/>
                  </a:lnTo>
                  <a:lnTo>
                    <a:pt x="9136" y="51418"/>
                  </a:lnTo>
                  <a:lnTo>
                    <a:pt x="9373" y="51641"/>
                  </a:lnTo>
                  <a:lnTo>
                    <a:pt x="9597" y="51878"/>
                  </a:lnTo>
                  <a:lnTo>
                    <a:pt x="9795" y="52142"/>
                  </a:lnTo>
                  <a:lnTo>
                    <a:pt x="9887" y="52286"/>
                  </a:lnTo>
                  <a:lnTo>
                    <a:pt x="9966" y="52431"/>
                  </a:lnTo>
                  <a:lnTo>
                    <a:pt x="10045" y="52576"/>
                  </a:lnTo>
                  <a:lnTo>
                    <a:pt x="10111" y="52721"/>
                  </a:lnTo>
                  <a:lnTo>
                    <a:pt x="10176" y="52879"/>
                  </a:lnTo>
                  <a:lnTo>
                    <a:pt x="10229" y="53037"/>
                  </a:lnTo>
                  <a:lnTo>
                    <a:pt x="10268" y="53208"/>
                  </a:lnTo>
                  <a:lnTo>
                    <a:pt x="10308" y="53366"/>
                  </a:lnTo>
                  <a:lnTo>
                    <a:pt x="10334" y="53537"/>
                  </a:lnTo>
                  <a:lnTo>
                    <a:pt x="10361" y="53708"/>
                  </a:lnTo>
                  <a:lnTo>
                    <a:pt x="10374" y="53879"/>
                  </a:lnTo>
                  <a:lnTo>
                    <a:pt x="10374" y="54050"/>
                  </a:lnTo>
                  <a:lnTo>
                    <a:pt x="10374" y="54235"/>
                  </a:lnTo>
                  <a:lnTo>
                    <a:pt x="10361" y="54406"/>
                  </a:lnTo>
                  <a:lnTo>
                    <a:pt x="10334" y="54577"/>
                  </a:lnTo>
                  <a:lnTo>
                    <a:pt x="10308" y="54748"/>
                  </a:lnTo>
                  <a:lnTo>
                    <a:pt x="10268" y="54906"/>
                  </a:lnTo>
                  <a:lnTo>
                    <a:pt x="10229" y="55077"/>
                  </a:lnTo>
                  <a:lnTo>
                    <a:pt x="10176" y="55235"/>
                  </a:lnTo>
                  <a:lnTo>
                    <a:pt x="10111" y="55380"/>
                  </a:lnTo>
                  <a:lnTo>
                    <a:pt x="10045" y="55538"/>
                  </a:lnTo>
                  <a:lnTo>
                    <a:pt x="9966" y="55683"/>
                  </a:lnTo>
                  <a:lnTo>
                    <a:pt x="9887" y="55827"/>
                  </a:lnTo>
                  <a:lnTo>
                    <a:pt x="9795" y="55972"/>
                  </a:lnTo>
                  <a:lnTo>
                    <a:pt x="9597" y="56235"/>
                  </a:lnTo>
                  <a:lnTo>
                    <a:pt x="9373" y="56472"/>
                  </a:lnTo>
                  <a:lnTo>
                    <a:pt x="9136" y="56696"/>
                  </a:lnTo>
                  <a:lnTo>
                    <a:pt x="8873" y="56894"/>
                  </a:lnTo>
                  <a:lnTo>
                    <a:pt x="8728" y="56986"/>
                  </a:lnTo>
                  <a:lnTo>
                    <a:pt x="8584" y="57065"/>
                  </a:lnTo>
                  <a:lnTo>
                    <a:pt x="8439" y="57144"/>
                  </a:lnTo>
                  <a:lnTo>
                    <a:pt x="8294" y="57209"/>
                  </a:lnTo>
                  <a:lnTo>
                    <a:pt x="8136" y="57262"/>
                  </a:lnTo>
                  <a:lnTo>
                    <a:pt x="7978" y="57328"/>
                  </a:lnTo>
                  <a:lnTo>
                    <a:pt x="7820" y="57367"/>
                  </a:lnTo>
                  <a:lnTo>
                    <a:pt x="7649" y="57407"/>
                  </a:lnTo>
                  <a:lnTo>
                    <a:pt x="7478" y="57433"/>
                  </a:lnTo>
                  <a:lnTo>
                    <a:pt x="7307" y="57460"/>
                  </a:lnTo>
                  <a:lnTo>
                    <a:pt x="7136" y="57473"/>
                  </a:lnTo>
                  <a:lnTo>
                    <a:pt x="6780" y="57473"/>
                  </a:lnTo>
                  <a:lnTo>
                    <a:pt x="6609" y="57460"/>
                  </a:lnTo>
                  <a:lnTo>
                    <a:pt x="6438" y="57433"/>
                  </a:lnTo>
                  <a:lnTo>
                    <a:pt x="6267" y="57407"/>
                  </a:lnTo>
                  <a:lnTo>
                    <a:pt x="6109" y="57367"/>
                  </a:lnTo>
                  <a:lnTo>
                    <a:pt x="5938" y="57328"/>
                  </a:lnTo>
                  <a:lnTo>
                    <a:pt x="5780" y="57262"/>
                  </a:lnTo>
                  <a:lnTo>
                    <a:pt x="5635" y="57209"/>
                  </a:lnTo>
                  <a:lnTo>
                    <a:pt x="5477" y="57144"/>
                  </a:lnTo>
                  <a:lnTo>
                    <a:pt x="5332" y="57065"/>
                  </a:lnTo>
                  <a:lnTo>
                    <a:pt x="5187" y="56986"/>
                  </a:lnTo>
                  <a:lnTo>
                    <a:pt x="5043" y="56894"/>
                  </a:lnTo>
                  <a:lnTo>
                    <a:pt x="4779" y="56696"/>
                  </a:lnTo>
                  <a:lnTo>
                    <a:pt x="4542" y="56472"/>
                  </a:lnTo>
                  <a:lnTo>
                    <a:pt x="4319" y="56235"/>
                  </a:lnTo>
                  <a:lnTo>
                    <a:pt x="4121" y="55972"/>
                  </a:lnTo>
                  <a:lnTo>
                    <a:pt x="4042" y="55827"/>
                  </a:lnTo>
                  <a:lnTo>
                    <a:pt x="3950" y="55683"/>
                  </a:lnTo>
                  <a:lnTo>
                    <a:pt x="3884" y="55538"/>
                  </a:lnTo>
                  <a:lnTo>
                    <a:pt x="3805" y="55380"/>
                  </a:lnTo>
                  <a:lnTo>
                    <a:pt x="3753" y="55235"/>
                  </a:lnTo>
                  <a:lnTo>
                    <a:pt x="3700" y="55077"/>
                  </a:lnTo>
                  <a:lnTo>
                    <a:pt x="3647" y="54906"/>
                  </a:lnTo>
                  <a:lnTo>
                    <a:pt x="3608" y="54748"/>
                  </a:lnTo>
                  <a:lnTo>
                    <a:pt x="3581" y="54577"/>
                  </a:lnTo>
                  <a:lnTo>
                    <a:pt x="3555" y="54406"/>
                  </a:lnTo>
                  <a:lnTo>
                    <a:pt x="3542" y="54235"/>
                  </a:lnTo>
                  <a:lnTo>
                    <a:pt x="3542" y="54050"/>
                  </a:lnTo>
                  <a:lnTo>
                    <a:pt x="3542" y="53879"/>
                  </a:lnTo>
                  <a:lnTo>
                    <a:pt x="3555" y="53708"/>
                  </a:lnTo>
                  <a:lnTo>
                    <a:pt x="3581" y="53537"/>
                  </a:lnTo>
                  <a:lnTo>
                    <a:pt x="3608" y="53366"/>
                  </a:lnTo>
                  <a:lnTo>
                    <a:pt x="3647" y="53208"/>
                  </a:lnTo>
                  <a:lnTo>
                    <a:pt x="3700" y="53037"/>
                  </a:lnTo>
                  <a:lnTo>
                    <a:pt x="3753" y="52879"/>
                  </a:lnTo>
                  <a:lnTo>
                    <a:pt x="3805" y="52721"/>
                  </a:lnTo>
                  <a:lnTo>
                    <a:pt x="3884" y="52576"/>
                  </a:lnTo>
                  <a:lnTo>
                    <a:pt x="3950" y="52431"/>
                  </a:lnTo>
                  <a:lnTo>
                    <a:pt x="4042" y="52286"/>
                  </a:lnTo>
                  <a:lnTo>
                    <a:pt x="4121" y="52142"/>
                  </a:lnTo>
                  <a:lnTo>
                    <a:pt x="4319" y="51878"/>
                  </a:lnTo>
                  <a:lnTo>
                    <a:pt x="4542" y="51641"/>
                  </a:lnTo>
                  <a:lnTo>
                    <a:pt x="4779" y="51418"/>
                  </a:lnTo>
                  <a:lnTo>
                    <a:pt x="5043" y="51220"/>
                  </a:lnTo>
                  <a:lnTo>
                    <a:pt x="5187" y="51128"/>
                  </a:lnTo>
                  <a:lnTo>
                    <a:pt x="5332" y="51049"/>
                  </a:lnTo>
                  <a:lnTo>
                    <a:pt x="5477" y="50970"/>
                  </a:lnTo>
                  <a:lnTo>
                    <a:pt x="5635" y="50904"/>
                  </a:lnTo>
                  <a:lnTo>
                    <a:pt x="5780" y="50838"/>
                  </a:lnTo>
                  <a:lnTo>
                    <a:pt x="5938" y="50786"/>
                  </a:lnTo>
                  <a:lnTo>
                    <a:pt x="6109" y="50746"/>
                  </a:lnTo>
                  <a:lnTo>
                    <a:pt x="6267" y="50707"/>
                  </a:lnTo>
                  <a:lnTo>
                    <a:pt x="6438" y="50680"/>
                  </a:lnTo>
                  <a:lnTo>
                    <a:pt x="6609" y="50654"/>
                  </a:lnTo>
                  <a:lnTo>
                    <a:pt x="6780" y="50641"/>
                  </a:lnTo>
                  <a:close/>
                  <a:moveTo>
                    <a:pt x="183724" y="65595"/>
                  </a:moveTo>
                  <a:lnTo>
                    <a:pt x="183895" y="65608"/>
                  </a:lnTo>
                  <a:lnTo>
                    <a:pt x="184066" y="65621"/>
                  </a:lnTo>
                  <a:lnTo>
                    <a:pt x="184237" y="65634"/>
                  </a:lnTo>
                  <a:lnTo>
                    <a:pt x="184408" y="65660"/>
                  </a:lnTo>
                  <a:lnTo>
                    <a:pt x="184579" y="65700"/>
                  </a:lnTo>
                  <a:lnTo>
                    <a:pt x="184737" y="65753"/>
                  </a:lnTo>
                  <a:lnTo>
                    <a:pt x="184895" y="65805"/>
                  </a:lnTo>
                  <a:lnTo>
                    <a:pt x="185053" y="65871"/>
                  </a:lnTo>
                  <a:lnTo>
                    <a:pt x="185198" y="65937"/>
                  </a:lnTo>
                  <a:lnTo>
                    <a:pt x="185356" y="66016"/>
                  </a:lnTo>
                  <a:lnTo>
                    <a:pt x="185488" y="66095"/>
                  </a:lnTo>
                  <a:lnTo>
                    <a:pt x="185632" y="66187"/>
                  </a:lnTo>
                  <a:lnTo>
                    <a:pt x="185896" y="66384"/>
                  </a:lnTo>
                  <a:lnTo>
                    <a:pt x="186133" y="66595"/>
                  </a:lnTo>
                  <a:lnTo>
                    <a:pt x="186356" y="66845"/>
                  </a:lnTo>
                  <a:lnTo>
                    <a:pt x="186554" y="67108"/>
                  </a:lnTo>
                  <a:lnTo>
                    <a:pt x="186646" y="67240"/>
                  </a:lnTo>
                  <a:lnTo>
                    <a:pt x="186725" y="67385"/>
                  </a:lnTo>
                  <a:lnTo>
                    <a:pt x="186804" y="67530"/>
                  </a:lnTo>
                  <a:lnTo>
                    <a:pt x="186870" y="67688"/>
                  </a:lnTo>
                  <a:lnTo>
                    <a:pt x="186936" y="67846"/>
                  </a:lnTo>
                  <a:lnTo>
                    <a:pt x="186988" y="68004"/>
                  </a:lnTo>
                  <a:lnTo>
                    <a:pt x="187028" y="68162"/>
                  </a:lnTo>
                  <a:lnTo>
                    <a:pt x="187067" y="68333"/>
                  </a:lnTo>
                  <a:lnTo>
                    <a:pt x="187107" y="68491"/>
                  </a:lnTo>
                  <a:lnTo>
                    <a:pt x="187120" y="68662"/>
                  </a:lnTo>
                  <a:lnTo>
                    <a:pt x="187133" y="68846"/>
                  </a:lnTo>
                  <a:lnTo>
                    <a:pt x="187146" y="69017"/>
                  </a:lnTo>
                  <a:lnTo>
                    <a:pt x="187133" y="69188"/>
                  </a:lnTo>
                  <a:lnTo>
                    <a:pt x="187120" y="69373"/>
                  </a:lnTo>
                  <a:lnTo>
                    <a:pt x="187107" y="69544"/>
                  </a:lnTo>
                  <a:lnTo>
                    <a:pt x="187067" y="69702"/>
                  </a:lnTo>
                  <a:lnTo>
                    <a:pt x="187028" y="69873"/>
                  </a:lnTo>
                  <a:lnTo>
                    <a:pt x="186988" y="70031"/>
                  </a:lnTo>
                  <a:lnTo>
                    <a:pt x="186936" y="70189"/>
                  </a:lnTo>
                  <a:lnTo>
                    <a:pt x="186870" y="70347"/>
                  </a:lnTo>
                  <a:lnTo>
                    <a:pt x="186804" y="70505"/>
                  </a:lnTo>
                  <a:lnTo>
                    <a:pt x="186725" y="70649"/>
                  </a:lnTo>
                  <a:lnTo>
                    <a:pt x="186646" y="70794"/>
                  </a:lnTo>
                  <a:lnTo>
                    <a:pt x="186554" y="70926"/>
                  </a:lnTo>
                  <a:lnTo>
                    <a:pt x="186356" y="71189"/>
                  </a:lnTo>
                  <a:lnTo>
                    <a:pt x="186133" y="71439"/>
                  </a:lnTo>
                  <a:lnTo>
                    <a:pt x="185896" y="71650"/>
                  </a:lnTo>
                  <a:lnTo>
                    <a:pt x="185632" y="71847"/>
                  </a:lnTo>
                  <a:lnTo>
                    <a:pt x="185488" y="71939"/>
                  </a:lnTo>
                  <a:lnTo>
                    <a:pt x="185356" y="72018"/>
                  </a:lnTo>
                  <a:lnTo>
                    <a:pt x="185198" y="72097"/>
                  </a:lnTo>
                  <a:lnTo>
                    <a:pt x="185053" y="72163"/>
                  </a:lnTo>
                  <a:lnTo>
                    <a:pt x="184895" y="72229"/>
                  </a:lnTo>
                  <a:lnTo>
                    <a:pt x="184737" y="72282"/>
                  </a:lnTo>
                  <a:lnTo>
                    <a:pt x="184579" y="72334"/>
                  </a:lnTo>
                  <a:lnTo>
                    <a:pt x="184408" y="72374"/>
                  </a:lnTo>
                  <a:lnTo>
                    <a:pt x="184237" y="72400"/>
                  </a:lnTo>
                  <a:lnTo>
                    <a:pt x="184066" y="72413"/>
                  </a:lnTo>
                  <a:lnTo>
                    <a:pt x="183895" y="72427"/>
                  </a:lnTo>
                  <a:lnTo>
                    <a:pt x="183724" y="72440"/>
                  </a:lnTo>
                  <a:lnTo>
                    <a:pt x="183539" y="72427"/>
                  </a:lnTo>
                  <a:lnTo>
                    <a:pt x="183368" y="72413"/>
                  </a:lnTo>
                  <a:lnTo>
                    <a:pt x="183197" y="72400"/>
                  </a:lnTo>
                  <a:lnTo>
                    <a:pt x="183026" y="72374"/>
                  </a:lnTo>
                  <a:lnTo>
                    <a:pt x="182868" y="72334"/>
                  </a:lnTo>
                  <a:lnTo>
                    <a:pt x="182710" y="72282"/>
                  </a:lnTo>
                  <a:lnTo>
                    <a:pt x="182552" y="72229"/>
                  </a:lnTo>
                  <a:lnTo>
                    <a:pt x="182394" y="72163"/>
                  </a:lnTo>
                  <a:lnTo>
                    <a:pt x="182236" y="72097"/>
                  </a:lnTo>
                  <a:lnTo>
                    <a:pt x="182091" y="72018"/>
                  </a:lnTo>
                  <a:lnTo>
                    <a:pt x="181947" y="71939"/>
                  </a:lnTo>
                  <a:lnTo>
                    <a:pt x="181815" y="71847"/>
                  </a:lnTo>
                  <a:lnTo>
                    <a:pt x="181552" y="71650"/>
                  </a:lnTo>
                  <a:lnTo>
                    <a:pt x="181302" y="71439"/>
                  </a:lnTo>
                  <a:lnTo>
                    <a:pt x="181078" y="71189"/>
                  </a:lnTo>
                  <a:lnTo>
                    <a:pt x="180880" y="70926"/>
                  </a:lnTo>
                  <a:lnTo>
                    <a:pt x="180801" y="70794"/>
                  </a:lnTo>
                  <a:lnTo>
                    <a:pt x="180709" y="70649"/>
                  </a:lnTo>
                  <a:lnTo>
                    <a:pt x="180643" y="70505"/>
                  </a:lnTo>
                  <a:lnTo>
                    <a:pt x="180564" y="70347"/>
                  </a:lnTo>
                  <a:lnTo>
                    <a:pt x="180512" y="70189"/>
                  </a:lnTo>
                  <a:lnTo>
                    <a:pt x="180459" y="70031"/>
                  </a:lnTo>
                  <a:lnTo>
                    <a:pt x="180406" y="69873"/>
                  </a:lnTo>
                  <a:lnTo>
                    <a:pt x="180367" y="69702"/>
                  </a:lnTo>
                  <a:lnTo>
                    <a:pt x="180341" y="69544"/>
                  </a:lnTo>
                  <a:lnTo>
                    <a:pt x="180314" y="69373"/>
                  </a:lnTo>
                  <a:lnTo>
                    <a:pt x="180301" y="69188"/>
                  </a:lnTo>
                  <a:lnTo>
                    <a:pt x="180301" y="69017"/>
                  </a:lnTo>
                  <a:lnTo>
                    <a:pt x="180301" y="68846"/>
                  </a:lnTo>
                  <a:lnTo>
                    <a:pt x="180314" y="68662"/>
                  </a:lnTo>
                  <a:lnTo>
                    <a:pt x="180341" y="68491"/>
                  </a:lnTo>
                  <a:lnTo>
                    <a:pt x="180367" y="68333"/>
                  </a:lnTo>
                  <a:lnTo>
                    <a:pt x="180406" y="68162"/>
                  </a:lnTo>
                  <a:lnTo>
                    <a:pt x="180459" y="68004"/>
                  </a:lnTo>
                  <a:lnTo>
                    <a:pt x="180512" y="67846"/>
                  </a:lnTo>
                  <a:lnTo>
                    <a:pt x="180564" y="67688"/>
                  </a:lnTo>
                  <a:lnTo>
                    <a:pt x="180643" y="67530"/>
                  </a:lnTo>
                  <a:lnTo>
                    <a:pt x="180709" y="67385"/>
                  </a:lnTo>
                  <a:lnTo>
                    <a:pt x="180801" y="67240"/>
                  </a:lnTo>
                  <a:lnTo>
                    <a:pt x="180880" y="67108"/>
                  </a:lnTo>
                  <a:lnTo>
                    <a:pt x="181078" y="66845"/>
                  </a:lnTo>
                  <a:lnTo>
                    <a:pt x="181302" y="66595"/>
                  </a:lnTo>
                  <a:lnTo>
                    <a:pt x="181552" y="66384"/>
                  </a:lnTo>
                  <a:lnTo>
                    <a:pt x="181815" y="66187"/>
                  </a:lnTo>
                  <a:lnTo>
                    <a:pt x="181947" y="66095"/>
                  </a:lnTo>
                  <a:lnTo>
                    <a:pt x="182091" y="66016"/>
                  </a:lnTo>
                  <a:lnTo>
                    <a:pt x="182236" y="65937"/>
                  </a:lnTo>
                  <a:lnTo>
                    <a:pt x="182394" y="65871"/>
                  </a:lnTo>
                  <a:lnTo>
                    <a:pt x="182552" y="65805"/>
                  </a:lnTo>
                  <a:lnTo>
                    <a:pt x="182710" y="65753"/>
                  </a:lnTo>
                  <a:lnTo>
                    <a:pt x="182868" y="65700"/>
                  </a:lnTo>
                  <a:lnTo>
                    <a:pt x="183026" y="65660"/>
                  </a:lnTo>
                  <a:lnTo>
                    <a:pt x="183197" y="65634"/>
                  </a:lnTo>
                  <a:lnTo>
                    <a:pt x="183368" y="65621"/>
                  </a:lnTo>
                  <a:lnTo>
                    <a:pt x="183539" y="65608"/>
                  </a:lnTo>
                  <a:lnTo>
                    <a:pt x="183724" y="65595"/>
                  </a:lnTo>
                  <a:close/>
                  <a:moveTo>
                    <a:pt x="54774" y="71860"/>
                  </a:moveTo>
                  <a:lnTo>
                    <a:pt x="54945" y="71874"/>
                  </a:lnTo>
                  <a:lnTo>
                    <a:pt x="55116" y="71900"/>
                  </a:lnTo>
                  <a:lnTo>
                    <a:pt x="55288" y="71926"/>
                  </a:lnTo>
                  <a:lnTo>
                    <a:pt x="55446" y="71966"/>
                  </a:lnTo>
                  <a:lnTo>
                    <a:pt x="55617" y="72018"/>
                  </a:lnTo>
                  <a:lnTo>
                    <a:pt x="55775" y="72071"/>
                  </a:lnTo>
                  <a:lnTo>
                    <a:pt x="55933" y="72124"/>
                  </a:lnTo>
                  <a:lnTo>
                    <a:pt x="56077" y="72203"/>
                  </a:lnTo>
                  <a:lnTo>
                    <a:pt x="56222" y="72269"/>
                  </a:lnTo>
                  <a:lnTo>
                    <a:pt x="56367" y="72361"/>
                  </a:lnTo>
                  <a:lnTo>
                    <a:pt x="56512" y="72440"/>
                  </a:lnTo>
                  <a:lnTo>
                    <a:pt x="56775" y="72637"/>
                  </a:lnTo>
                  <a:lnTo>
                    <a:pt x="57012" y="72861"/>
                  </a:lnTo>
                  <a:lnTo>
                    <a:pt x="57236" y="73111"/>
                  </a:lnTo>
                  <a:lnTo>
                    <a:pt x="57433" y="73374"/>
                  </a:lnTo>
                  <a:lnTo>
                    <a:pt x="57525" y="73506"/>
                  </a:lnTo>
                  <a:lnTo>
                    <a:pt x="57604" y="73651"/>
                  </a:lnTo>
                  <a:lnTo>
                    <a:pt x="57683" y="73796"/>
                  </a:lnTo>
                  <a:lnTo>
                    <a:pt x="57749" y="73953"/>
                  </a:lnTo>
                  <a:lnTo>
                    <a:pt x="57815" y="74111"/>
                  </a:lnTo>
                  <a:lnTo>
                    <a:pt x="57868" y="74269"/>
                  </a:lnTo>
                  <a:lnTo>
                    <a:pt x="57907" y="74427"/>
                  </a:lnTo>
                  <a:lnTo>
                    <a:pt x="57947" y="74585"/>
                  </a:lnTo>
                  <a:lnTo>
                    <a:pt x="57973" y="74756"/>
                  </a:lnTo>
                  <a:lnTo>
                    <a:pt x="57999" y="74928"/>
                  </a:lnTo>
                  <a:lnTo>
                    <a:pt x="58012" y="75099"/>
                  </a:lnTo>
                  <a:lnTo>
                    <a:pt x="58012" y="75283"/>
                  </a:lnTo>
                  <a:lnTo>
                    <a:pt x="58012" y="75454"/>
                  </a:lnTo>
                  <a:lnTo>
                    <a:pt x="57999" y="75625"/>
                  </a:lnTo>
                  <a:lnTo>
                    <a:pt x="57973" y="75796"/>
                  </a:lnTo>
                  <a:lnTo>
                    <a:pt x="57947" y="75968"/>
                  </a:lnTo>
                  <a:lnTo>
                    <a:pt x="57907" y="76139"/>
                  </a:lnTo>
                  <a:lnTo>
                    <a:pt x="57868" y="76297"/>
                  </a:lnTo>
                  <a:lnTo>
                    <a:pt x="57815" y="76455"/>
                  </a:lnTo>
                  <a:lnTo>
                    <a:pt x="57749" y="76613"/>
                  </a:lnTo>
                  <a:lnTo>
                    <a:pt x="57683" y="76757"/>
                  </a:lnTo>
                  <a:lnTo>
                    <a:pt x="57604" y="76902"/>
                  </a:lnTo>
                  <a:lnTo>
                    <a:pt x="57525" y="77047"/>
                  </a:lnTo>
                  <a:lnTo>
                    <a:pt x="57433" y="77192"/>
                  </a:lnTo>
                  <a:lnTo>
                    <a:pt x="57236" y="77455"/>
                  </a:lnTo>
                  <a:lnTo>
                    <a:pt x="57012" y="77692"/>
                  </a:lnTo>
                  <a:lnTo>
                    <a:pt x="56775" y="77916"/>
                  </a:lnTo>
                  <a:lnTo>
                    <a:pt x="56512" y="78113"/>
                  </a:lnTo>
                  <a:lnTo>
                    <a:pt x="56367" y="78205"/>
                  </a:lnTo>
                  <a:lnTo>
                    <a:pt x="56222" y="78284"/>
                  </a:lnTo>
                  <a:lnTo>
                    <a:pt x="56077" y="78363"/>
                  </a:lnTo>
                  <a:lnTo>
                    <a:pt x="55933" y="78429"/>
                  </a:lnTo>
                  <a:lnTo>
                    <a:pt x="55775" y="78495"/>
                  </a:lnTo>
                  <a:lnTo>
                    <a:pt x="55617" y="78548"/>
                  </a:lnTo>
                  <a:lnTo>
                    <a:pt x="55446" y="78587"/>
                  </a:lnTo>
                  <a:lnTo>
                    <a:pt x="55288" y="78627"/>
                  </a:lnTo>
                  <a:lnTo>
                    <a:pt x="55116" y="78666"/>
                  </a:lnTo>
                  <a:lnTo>
                    <a:pt x="54945" y="78679"/>
                  </a:lnTo>
                  <a:lnTo>
                    <a:pt x="54774" y="78692"/>
                  </a:lnTo>
                  <a:lnTo>
                    <a:pt x="54603" y="78706"/>
                  </a:lnTo>
                  <a:lnTo>
                    <a:pt x="54419" y="78692"/>
                  </a:lnTo>
                  <a:lnTo>
                    <a:pt x="54248" y="78679"/>
                  </a:lnTo>
                  <a:lnTo>
                    <a:pt x="54077" y="78666"/>
                  </a:lnTo>
                  <a:lnTo>
                    <a:pt x="53905" y="78627"/>
                  </a:lnTo>
                  <a:lnTo>
                    <a:pt x="53747" y="78587"/>
                  </a:lnTo>
                  <a:lnTo>
                    <a:pt x="53576" y="78548"/>
                  </a:lnTo>
                  <a:lnTo>
                    <a:pt x="53418" y="78495"/>
                  </a:lnTo>
                  <a:lnTo>
                    <a:pt x="53274" y="78429"/>
                  </a:lnTo>
                  <a:lnTo>
                    <a:pt x="53116" y="78363"/>
                  </a:lnTo>
                  <a:lnTo>
                    <a:pt x="52971" y="78284"/>
                  </a:lnTo>
                  <a:lnTo>
                    <a:pt x="52826" y="78205"/>
                  </a:lnTo>
                  <a:lnTo>
                    <a:pt x="52681" y="78113"/>
                  </a:lnTo>
                  <a:lnTo>
                    <a:pt x="52418" y="77916"/>
                  </a:lnTo>
                  <a:lnTo>
                    <a:pt x="52181" y="77692"/>
                  </a:lnTo>
                  <a:lnTo>
                    <a:pt x="51957" y="77455"/>
                  </a:lnTo>
                  <a:lnTo>
                    <a:pt x="51760" y="77192"/>
                  </a:lnTo>
                  <a:lnTo>
                    <a:pt x="51668" y="77047"/>
                  </a:lnTo>
                  <a:lnTo>
                    <a:pt x="51589" y="76902"/>
                  </a:lnTo>
                  <a:lnTo>
                    <a:pt x="51510" y="76757"/>
                  </a:lnTo>
                  <a:lnTo>
                    <a:pt x="51444" y="76613"/>
                  </a:lnTo>
                  <a:lnTo>
                    <a:pt x="51391" y="76455"/>
                  </a:lnTo>
                  <a:lnTo>
                    <a:pt x="51339" y="76297"/>
                  </a:lnTo>
                  <a:lnTo>
                    <a:pt x="51286" y="76139"/>
                  </a:lnTo>
                  <a:lnTo>
                    <a:pt x="51246" y="75968"/>
                  </a:lnTo>
                  <a:lnTo>
                    <a:pt x="51220" y="75796"/>
                  </a:lnTo>
                  <a:lnTo>
                    <a:pt x="51194" y="75625"/>
                  </a:lnTo>
                  <a:lnTo>
                    <a:pt x="51181" y="75454"/>
                  </a:lnTo>
                  <a:lnTo>
                    <a:pt x="51181" y="75283"/>
                  </a:lnTo>
                  <a:lnTo>
                    <a:pt x="51181" y="75099"/>
                  </a:lnTo>
                  <a:lnTo>
                    <a:pt x="51194" y="74928"/>
                  </a:lnTo>
                  <a:lnTo>
                    <a:pt x="51220" y="74756"/>
                  </a:lnTo>
                  <a:lnTo>
                    <a:pt x="51246" y="74585"/>
                  </a:lnTo>
                  <a:lnTo>
                    <a:pt x="51286" y="74427"/>
                  </a:lnTo>
                  <a:lnTo>
                    <a:pt x="51339" y="74269"/>
                  </a:lnTo>
                  <a:lnTo>
                    <a:pt x="51391" y="74111"/>
                  </a:lnTo>
                  <a:lnTo>
                    <a:pt x="51444" y="73953"/>
                  </a:lnTo>
                  <a:lnTo>
                    <a:pt x="51510" y="73796"/>
                  </a:lnTo>
                  <a:lnTo>
                    <a:pt x="51589" y="73651"/>
                  </a:lnTo>
                  <a:lnTo>
                    <a:pt x="51668" y="73506"/>
                  </a:lnTo>
                  <a:lnTo>
                    <a:pt x="51760" y="73374"/>
                  </a:lnTo>
                  <a:lnTo>
                    <a:pt x="51957" y="73111"/>
                  </a:lnTo>
                  <a:lnTo>
                    <a:pt x="52181" y="72861"/>
                  </a:lnTo>
                  <a:lnTo>
                    <a:pt x="52418" y="72637"/>
                  </a:lnTo>
                  <a:lnTo>
                    <a:pt x="52681" y="72440"/>
                  </a:lnTo>
                  <a:lnTo>
                    <a:pt x="52826" y="72361"/>
                  </a:lnTo>
                  <a:lnTo>
                    <a:pt x="52971" y="72269"/>
                  </a:lnTo>
                  <a:lnTo>
                    <a:pt x="53116" y="72203"/>
                  </a:lnTo>
                  <a:lnTo>
                    <a:pt x="53274" y="72124"/>
                  </a:lnTo>
                  <a:lnTo>
                    <a:pt x="53418" y="72071"/>
                  </a:lnTo>
                  <a:lnTo>
                    <a:pt x="53576" y="72018"/>
                  </a:lnTo>
                  <a:lnTo>
                    <a:pt x="53747" y="71966"/>
                  </a:lnTo>
                  <a:lnTo>
                    <a:pt x="53905" y="71926"/>
                  </a:lnTo>
                  <a:lnTo>
                    <a:pt x="54077" y="71900"/>
                  </a:lnTo>
                  <a:lnTo>
                    <a:pt x="54248" y="71874"/>
                  </a:lnTo>
                  <a:lnTo>
                    <a:pt x="54419" y="71860"/>
                  </a:lnTo>
                  <a:close/>
                  <a:moveTo>
                    <a:pt x="125330" y="92303"/>
                  </a:moveTo>
                  <a:lnTo>
                    <a:pt x="125633" y="92317"/>
                  </a:lnTo>
                  <a:lnTo>
                    <a:pt x="125923" y="92356"/>
                  </a:lnTo>
                  <a:lnTo>
                    <a:pt x="126212" y="92422"/>
                  </a:lnTo>
                  <a:lnTo>
                    <a:pt x="126489" y="92501"/>
                  </a:lnTo>
                  <a:lnTo>
                    <a:pt x="126752" y="92619"/>
                  </a:lnTo>
                  <a:lnTo>
                    <a:pt x="127002" y="92738"/>
                  </a:lnTo>
                  <a:lnTo>
                    <a:pt x="127252" y="92896"/>
                  </a:lnTo>
                  <a:lnTo>
                    <a:pt x="127476" y="93067"/>
                  </a:lnTo>
                  <a:lnTo>
                    <a:pt x="127687" y="93251"/>
                  </a:lnTo>
                  <a:lnTo>
                    <a:pt x="127884" y="93462"/>
                  </a:lnTo>
                  <a:lnTo>
                    <a:pt x="128068" y="93672"/>
                  </a:lnTo>
                  <a:lnTo>
                    <a:pt x="128226" y="93909"/>
                  </a:lnTo>
                  <a:lnTo>
                    <a:pt x="128371" y="94159"/>
                  </a:lnTo>
                  <a:lnTo>
                    <a:pt x="128490" y="94423"/>
                  </a:lnTo>
                  <a:lnTo>
                    <a:pt x="128582" y="94686"/>
                  </a:lnTo>
                  <a:lnTo>
                    <a:pt x="128661" y="94976"/>
                  </a:lnTo>
                  <a:lnTo>
                    <a:pt x="128661" y="96476"/>
                  </a:lnTo>
                  <a:lnTo>
                    <a:pt x="128582" y="96753"/>
                  </a:lnTo>
                  <a:lnTo>
                    <a:pt x="128490" y="97029"/>
                  </a:lnTo>
                  <a:lnTo>
                    <a:pt x="128371" y="97279"/>
                  </a:lnTo>
                  <a:lnTo>
                    <a:pt x="128226" y="97529"/>
                  </a:lnTo>
                  <a:lnTo>
                    <a:pt x="128068" y="97766"/>
                  </a:lnTo>
                  <a:lnTo>
                    <a:pt x="127884" y="97990"/>
                  </a:lnTo>
                  <a:lnTo>
                    <a:pt x="127687" y="98188"/>
                  </a:lnTo>
                  <a:lnTo>
                    <a:pt x="127476" y="98372"/>
                  </a:lnTo>
                  <a:lnTo>
                    <a:pt x="127252" y="98543"/>
                  </a:lnTo>
                  <a:lnTo>
                    <a:pt x="127002" y="98701"/>
                  </a:lnTo>
                  <a:lnTo>
                    <a:pt x="126752" y="98833"/>
                  </a:lnTo>
                  <a:lnTo>
                    <a:pt x="126489" y="98938"/>
                  </a:lnTo>
                  <a:lnTo>
                    <a:pt x="126212" y="99030"/>
                  </a:lnTo>
                  <a:lnTo>
                    <a:pt x="125923" y="99083"/>
                  </a:lnTo>
                  <a:lnTo>
                    <a:pt x="125633" y="99122"/>
                  </a:lnTo>
                  <a:lnTo>
                    <a:pt x="125330" y="99135"/>
                  </a:lnTo>
                  <a:lnTo>
                    <a:pt x="125146" y="99135"/>
                  </a:lnTo>
                  <a:lnTo>
                    <a:pt x="124975" y="99122"/>
                  </a:lnTo>
                  <a:lnTo>
                    <a:pt x="124804" y="99096"/>
                  </a:lnTo>
                  <a:lnTo>
                    <a:pt x="124633" y="99069"/>
                  </a:lnTo>
                  <a:lnTo>
                    <a:pt x="124475" y="99030"/>
                  </a:lnTo>
                  <a:lnTo>
                    <a:pt x="124304" y="98991"/>
                  </a:lnTo>
                  <a:lnTo>
                    <a:pt x="124146" y="98938"/>
                  </a:lnTo>
                  <a:lnTo>
                    <a:pt x="124001" y="98872"/>
                  </a:lnTo>
                  <a:lnTo>
                    <a:pt x="123843" y="98806"/>
                  </a:lnTo>
                  <a:lnTo>
                    <a:pt x="123698" y="98727"/>
                  </a:lnTo>
                  <a:lnTo>
                    <a:pt x="123553" y="98648"/>
                  </a:lnTo>
                  <a:lnTo>
                    <a:pt x="123409" y="98556"/>
                  </a:lnTo>
                  <a:lnTo>
                    <a:pt x="123145" y="98359"/>
                  </a:lnTo>
                  <a:lnTo>
                    <a:pt x="122908" y="98135"/>
                  </a:lnTo>
                  <a:lnTo>
                    <a:pt x="122685" y="97898"/>
                  </a:lnTo>
                  <a:lnTo>
                    <a:pt x="122487" y="97635"/>
                  </a:lnTo>
                  <a:lnTo>
                    <a:pt x="122395" y="97490"/>
                  </a:lnTo>
                  <a:lnTo>
                    <a:pt x="122316" y="97345"/>
                  </a:lnTo>
                  <a:lnTo>
                    <a:pt x="122237" y="97200"/>
                  </a:lnTo>
                  <a:lnTo>
                    <a:pt x="122171" y="97055"/>
                  </a:lnTo>
                  <a:lnTo>
                    <a:pt x="122119" y="96898"/>
                  </a:lnTo>
                  <a:lnTo>
                    <a:pt x="122053" y="96740"/>
                  </a:lnTo>
                  <a:lnTo>
                    <a:pt x="122013" y="96568"/>
                  </a:lnTo>
                  <a:lnTo>
                    <a:pt x="121974" y="96410"/>
                  </a:lnTo>
                  <a:lnTo>
                    <a:pt x="121947" y="96239"/>
                  </a:lnTo>
                  <a:lnTo>
                    <a:pt x="121921" y="96068"/>
                  </a:lnTo>
                  <a:lnTo>
                    <a:pt x="121908" y="95897"/>
                  </a:lnTo>
                  <a:lnTo>
                    <a:pt x="121908" y="95726"/>
                  </a:lnTo>
                  <a:lnTo>
                    <a:pt x="121908" y="95542"/>
                  </a:lnTo>
                  <a:lnTo>
                    <a:pt x="121921" y="95371"/>
                  </a:lnTo>
                  <a:lnTo>
                    <a:pt x="121947" y="95199"/>
                  </a:lnTo>
                  <a:lnTo>
                    <a:pt x="121974" y="95028"/>
                  </a:lnTo>
                  <a:lnTo>
                    <a:pt x="122013" y="94870"/>
                  </a:lnTo>
                  <a:lnTo>
                    <a:pt x="122053" y="94699"/>
                  </a:lnTo>
                  <a:lnTo>
                    <a:pt x="122119" y="94541"/>
                  </a:lnTo>
                  <a:lnTo>
                    <a:pt x="122171" y="94396"/>
                  </a:lnTo>
                  <a:lnTo>
                    <a:pt x="122237" y="94238"/>
                  </a:lnTo>
                  <a:lnTo>
                    <a:pt x="122316" y="94094"/>
                  </a:lnTo>
                  <a:lnTo>
                    <a:pt x="122395" y="93949"/>
                  </a:lnTo>
                  <a:lnTo>
                    <a:pt x="122487" y="93804"/>
                  </a:lnTo>
                  <a:lnTo>
                    <a:pt x="122685" y="93541"/>
                  </a:lnTo>
                  <a:lnTo>
                    <a:pt x="122908" y="93304"/>
                  </a:lnTo>
                  <a:lnTo>
                    <a:pt x="123145" y="93080"/>
                  </a:lnTo>
                  <a:lnTo>
                    <a:pt x="123409" y="92883"/>
                  </a:lnTo>
                  <a:lnTo>
                    <a:pt x="123553" y="92790"/>
                  </a:lnTo>
                  <a:lnTo>
                    <a:pt x="123698" y="92712"/>
                  </a:lnTo>
                  <a:lnTo>
                    <a:pt x="123843" y="92633"/>
                  </a:lnTo>
                  <a:lnTo>
                    <a:pt x="124001" y="92567"/>
                  </a:lnTo>
                  <a:lnTo>
                    <a:pt x="124146" y="92514"/>
                  </a:lnTo>
                  <a:lnTo>
                    <a:pt x="124304" y="92461"/>
                  </a:lnTo>
                  <a:lnTo>
                    <a:pt x="124475" y="92409"/>
                  </a:lnTo>
                  <a:lnTo>
                    <a:pt x="124633" y="92369"/>
                  </a:lnTo>
                  <a:lnTo>
                    <a:pt x="124804" y="92343"/>
                  </a:lnTo>
                  <a:lnTo>
                    <a:pt x="124975" y="92317"/>
                  </a:lnTo>
                  <a:lnTo>
                    <a:pt x="125146" y="92303"/>
                  </a:lnTo>
                  <a:close/>
                  <a:moveTo>
                    <a:pt x="10742" y="117472"/>
                  </a:moveTo>
                  <a:lnTo>
                    <a:pt x="10913" y="117485"/>
                  </a:lnTo>
                  <a:lnTo>
                    <a:pt x="11085" y="117512"/>
                  </a:lnTo>
                  <a:lnTo>
                    <a:pt x="11256" y="117538"/>
                  </a:lnTo>
                  <a:lnTo>
                    <a:pt x="11427" y="117577"/>
                  </a:lnTo>
                  <a:lnTo>
                    <a:pt x="11585" y="117630"/>
                  </a:lnTo>
                  <a:lnTo>
                    <a:pt x="11743" y="117683"/>
                  </a:lnTo>
                  <a:lnTo>
                    <a:pt x="11901" y="117749"/>
                  </a:lnTo>
                  <a:lnTo>
                    <a:pt x="12046" y="117814"/>
                  </a:lnTo>
                  <a:lnTo>
                    <a:pt x="12190" y="117880"/>
                  </a:lnTo>
                  <a:lnTo>
                    <a:pt x="12335" y="117972"/>
                  </a:lnTo>
                  <a:lnTo>
                    <a:pt x="12480" y="118064"/>
                  </a:lnTo>
                  <a:lnTo>
                    <a:pt x="12743" y="118249"/>
                  </a:lnTo>
                  <a:lnTo>
                    <a:pt x="12980" y="118473"/>
                  </a:lnTo>
                  <a:lnTo>
                    <a:pt x="13204" y="118723"/>
                  </a:lnTo>
                  <a:lnTo>
                    <a:pt x="13401" y="118986"/>
                  </a:lnTo>
                  <a:lnTo>
                    <a:pt x="13494" y="119118"/>
                  </a:lnTo>
                  <a:lnTo>
                    <a:pt x="13573" y="119262"/>
                  </a:lnTo>
                  <a:lnTo>
                    <a:pt x="13651" y="119407"/>
                  </a:lnTo>
                  <a:lnTo>
                    <a:pt x="13717" y="119565"/>
                  </a:lnTo>
                  <a:lnTo>
                    <a:pt x="13783" y="119723"/>
                  </a:lnTo>
                  <a:lnTo>
                    <a:pt x="13836" y="119881"/>
                  </a:lnTo>
                  <a:lnTo>
                    <a:pt x="13875" y="120039"/>
                  </a:lnTo>
                  <a:lnTo>
                    <a:pt x="13915" y="120210"/>
                  </a:lnTo>
                  <a:lnTo>
                    <a:pt x="13941" y="120368"/>
                  </a:lnTo>
                  <a:lnTo>
                    <a:pt x="13967" y="120539"/>
                  </a:lnTo>
                  <a:lnTo>
                    <a:pt x="13981" y="120723"/>
                  </a:lnTo>
                  <a:lnTo>
                    <a:pt x="13981" y="120895"/>
                  </a:lnTo>
                  <a:lnTo>
                    <a:pt x="13981" y="121066"/>
                  </a:lnTo>
                  <a:lnTo>
                    <a:pt x="13967" y="121237"/>
                  </a:lnTo>
                  <a:lnTo>
                    <a:pt x="13941" y="121408"/>
                  </a:lnTo>
                  <a:lnTo>
                    <a:pt x="13915" y="121579"/>
                  </a:lnTo>
                  <a:lnTo>
                    <a:pt x="13875" y="121750"/>
                  </a:lnTo>
                  <a:lnTo>
                    <a:pt x="13836" y="121908"/>
                  </a:lnTo>
                  <a:lnTo>
                    <a:pt x="13783" y="122066"/>
                  </a:lnTo>
                  <a:lnTo>
                    <a:pt x="13717" y="122224"/>
                  </a:lnTo>
                  <a:lnTo>
                    <a:pt x="13651" y="122369"/>
                  </a:lnTo>
                  <a:lnTo>
                    <a:pt x="13573" y="122527"/>
                  </a:lnTo>
                  <a:lnTo>
                    <a:pt x="13494" y="122659"/>
                  </a:lnTo>
                  <a:lnTo>
                    <a:pt x="13401" y="122803"/>
                  </a:lnTo>
                  <a:lnTo>
                    <a:pt x="13204" y="123067"/>
                  </a:lnTo>
                  <a:lnTo>
                    <a:pt x="12980" y="123304"/>
                  </a:lnTo>
                  <a:lnTo>
                    <a:pt x="12743" y="123527"/>
                  </a:lnTo>
                  <a:lnTo>
                    <a:pt x="12480" y="123725"/>
                  </a:lnTo>
                  <a:lnTo>
                    <a:pt x="12335" y="123817"/>
                  </a:lnTo>
                  <a:lnTo>
                    <a:pt x="12190" y="123896"/>
                  </a:lnTo>
                  <a:lnTo>
                    <a:pt x="12046" y="123975"/>
                  </a:lnTo>
                  <a:lnTo>
                    <a:pt x="11901" y="124041"/>
                  </a:lnTo>
                  <a:lnTo>
                    <a:pt x="11743" y="124106"/>
                  </a:lnTo>
                  <a:lnTo>
                    <a:pt x="11585" y="124159"/>
                  </a:lnTo>
                  <a:lnTo>
                    <a:pt x="11427" y="124199"/>
                  </a:lnTo>
                  <a:lnTo>
                    <a:pt x="11256" y="124238"/>
                  </a:lnTo>
                  <a:lnTo>
                    <a:pt x="11085" y="124278"/>
                  </a:lnTo>
                  <a:lnTo>
                    <a:pt x="10913" y="124291"/>
                  </a:lnTo>
                  <a:lnTo>
                    <a:pt x="10742" y="124304"/>
                  </a:lnTo>
                  <a:lnTo>
                    <a:pt x="10571" y="124317"/>
                  </a:lnTo>
                  <a:lnTo>
                    <a:pt x="10387" y="124304"/>
                  </a:lnTo>
                  <a:lnTo>
                    <a:pt x="10216" y="124291"/>
                  </a:lnTo>
                  <a:lnTo>
                    <a:pt x="10045" y="124278"/>
                  </a:lnTo>
                  <a:lnTo>
                    <a:pt x="9874" y="124238"/>
                  </a:lnTo>
                  <a:lnTo>
                    <a:pt x="9716" y="124199"/>
                  </a:lnTo>
                  <a:lnTo>
                    <a:pt x="9544" y="124159"/>
                  </a:lnTo>
                  <a:lnTo>
                    <a:pt x="9387" y="124106"/>
                  </a:lnTo>
                  <a:lnTo>
                    <a:pt x="9242" y="124041"/>
                  </a:lnTo>
                  <a:lnTo>
                    <a:pt x="9084" y="123975"/>
                  </a:lnTo>
                  <a:lnTo>
                    <a:pt x="8939" y="123896"/>
                  </a:lnTo>
                  <a:lnTo>
                    <a:pt x="8794" y="123817"/>
                  </a:lnTo>
                  <a:lnTo>
                    <a:pt x="8649" y="123725"/>
                  </a:lnTo>
                  <a:lnTo>
                    <a:pt x="8386" y="123527"/>
                  </a:lnTo>
                  <a:lnTo>
                    <a:pt x="8149" y="123304"/>
                  </a:lnTo>
                  <a:lnTo>
                    <a:pt x="7925" y="123067"/>
                  </a:lnTo>
                  <a:lnTo>
                    <a:pt x="7728" y="122803"/>
                  </a:lnTo>
                  <a:lnTo>
                    <a:pt x="7649" y="122659"/>
                  </a:lnTo>
                  <a:lnTo>
                    <a:pt x="7557" y="122527"/>
                  </a:lnTo>
                  <a:lnTo>
                    <a:pt x="7491" y="122369"/>
                  </a:lnTo>
                  <a:lnTo>
                    <a:pt x="7412" y="122224"/>
                  </a:lnTo>
                  <a:lnTo>
                    <a:pt x="7359" y="122066"/>
                  </a:lnTo>
                  <a:lnTo>
                    <a:pt x="7307" y="121908"/>
                  </a:lnTo>
                  <a:lnTo>
                    <a:pt x="7254" y="121750"/>
                  </a:lnTo>
                  <a:lnTo>
                    <a:pt x="7215" y="121579"/>
                  </a:lnTo>
                  <a:lnTo>
                    <a:pt x="7188" y="121408"/>
                  </a:lnTo>
                  <a:lnTo>
                    <a:pt x="7162" y="121237"/>
                  </a:lnTo>
                  <a:lnTo>
                    <a:pt x="7149" y="121066"/>
                  </a:lnTo>
                  <a:lnTo>
                    <a:pt x="7149" y="120895"/>
                  </a:lnTo>
                  <a:lnTo>
                    <a:pt x="7149" y="120723"/>
                  </a:lnTo>
                  <a:lnTo>
                    <a:pt x="7162" y="120539"/>
                  </a:lnTo>
                  <a:lnTo>
                    <a:pt x="7188" y="120368"/>
                  </a:lnTo>
                  <a:lnTo>
                    <a:pt x="7215" y="120210"/>
                  </a:lnTo>
                  <a:lnTo>
                    <a:pt x="7254" y="120039"/>
                  </a:lnTo>
                  <a:lnTo>
                    <a:pt x="7307" y="119881"/>
                  </a:lnTo>
                  <a:lnTo>
                    <a:pt x="7359" y="119723"/>
                  </a:lnTo>
                  <a:lnTo>
                    <a:pt x="7412" y="119565"/>
                  </a:lnTo>
                  <a:lnTo>
                    <a:pt x="7491" y="119407"/>
                  </a:lnTo>
                  <a:lnTo>
                    <a:pt x="7557" y="119262"/>
                  </a:lnTo>
                  <a:lnTo>
                    <a:pt x="7649" y="119118"/>
                  </a:lnTo>
                  <a:lnTo>
                    <a:pt x="7728" y="118986"/>
                  </a:lnTo>
                  <a:lnTo>
                    <a:pt x="7925" y="118723"/>
                  </a:lnTo>
                  <a:lnTo>
                    <a:pt x="8149" y="118473"/>
                  </a:lnTo>
                  <a:lnTo>
                    <a:pt x="8386" y="118249"/>
                  </a:lnTo>
                  <a:lnTo>
                    <a:pt x="8649" y="118064"/>
                  </a:lnTo>
                  <a:lnTo>
                    <a:pt x="8794" y="117972"/>
                  </a:lnTo>
                  <a:lnTo>
                    <a:pt x="8939" y="117880"/>
                  </a:lnTo>
                  <a:lnTo>
                    <a:pt x="9084" y="117814"/>
                  </a:lnTo>
                  <a:lnTo>
                    <a:pt x="9242" y="117749"/>
                  </a:lnTo>
                  <a:lnTo>
                    <a:pt x="9387" y="117683"/>
                  </a:lnTo>
                  <a:lnTo>
                    <a:pt x="9544" y="117630"/>
                  </a:lnTo>
                  <a:lnTo>
                    <a:pt x="9716" y="117577"/>
                  </a:lnTo>
                  <a:lnTo>
                    <a:pt x="9874" y="117538"/>
                  </a:lnTo>
                  <a:lnTo>
                    <a:pt x="10045" y="117512"/>
                  </a:lnTo>
                  <a:lnTo>
                    <a:pt x="10216" y="117485"/>
                  </a:lnTo>
                  <a:lnTo>
                    <a:pt x="10387" y="117472"/>
                  </a:lnTo>
                  <a:close/>
                  <a:moveTo>
                    <a:pt x="71136" y="1"/>
                  </a:moveTo>
                  <a:lnTo>
                    <a:pt x="70847" y="27"/>
                  </a:lnTo>
                  <a:lnTo>
                    <a:pt x="70544" y="54"/>
                  </a:lnTo>
                  <a:lnTo>
                    <a:pt x="70254" y="93"/>
                  </a:lnTo>
                  <a:lnTo>
                    <a:pt x="69965" y="146"/>
                  </a:lnTo>
                  <a:lnTo>
                    <a:pt x="69688" y="225"/>
                  </a:lnTo>
                  <a:lnTo>
                    <a:pt x="69412" y="304"/>
                  </a:lnTo>
                  <a:lnTo>
                    <a:pt x="69136" y="383"/>
                  </a:lnTo>
                  <a:lnTo>
                    <a:pt x="68872" y="488"/>
                  </a:lnTo>
                  <a:lnTo>
                    <a:pt x="68609" y="593"/>
                  </a:lnTo>
                  <a:lnTo>
                    <a:pt x="68346" y="725"/>
                  </a:lnTo>
                  <a:lnTo>
                    <a:pt x="68096" y="856"/>
                  </a:lnTo>
                  <a:lnTo>
                    <a:pt x="67859" y="988"/>
                  </a:lnTo>
                  <a:lnTo>
                    <a:pt x="67609" y="1146"/>
                  </a:lnTo>
                  <a:lnTo>
                    <a:pt x="67385" y="1304"/>
                  </a:lnTo>
                  <a:lnTo>
                    <a:pt x="67161" y="1475"/>
                  </a:lnTo>
                  <a:lnTo>
                    <a:pt x="66937" y="1646"/>
                  </a:lnTo>
                  <a:lnTo>
                    <a:pt x="66727" y="1831"/>
                  </a:lnTo>
                  <a:lnTo>
                    <a:pt x="66529" y="2028"/>
                  </a:lnTo>
                  <a:lnTo>
                    <a:pt x="66332" y="2239"/>
                  </a:lnTo>
                  <a:lnTo>
                    <a:pt x="66147" y="2449"/>
                  </a:lnTo>
                  <a:lnTo>
                    <a:pt x="65963" y="2660"/>
                  </a:lnTo>
                  <a:lnTo>
                    <a:pt x="65792" y="2884"/>
                  </a:lnTo>
                  <a:lnTo>
                    <a:pt x="65634" y="3121"/>
                  </a:lnTo>
                  <a:lnTo>
                    <a:pt x="65489" y="3358"/>
                  </a:lnTo>
                  <a:lnTo>
                    <a:pt x="65344" y="3594"/>
                  </a:lnTo>
                  <a:lnTo>
                    <a:pt x="65213" y="3845"/>
                  </a:lnTo>
                  <a:lnTo>
                    <a:pt x="65081" y="4108"/>
                  </a:lnTo>
                  <a:lnTo>
                    <a:pt x="64976" y="4371"/>
                  </a:lnTo>
                  <a:lnTo>
                    <a:pt x="64871" y="4634"/>
                  </a:lnTo>
                  <a:lnTo>
                    <a:pt x="64778" y="4911"/>
                  </a:lnTo>
                  <a:lnTo>
                    <a:pt x="64699" y="5187"/>
                  </a:lnTo>
                  <a:lnTo>
                    <a:pt x="58342" y="5187"/>
                  </a:lnTo>
                  <a:lnTo>
                    <a:pt x="57920" y="5200"/>
                  </a:lnTo>
                  <a:lnTo>
                    <a:pt x="57512" y="5227"/>
                  </a:lnTo>
                  <a:lnTo>
                    <a:pt x="57104" y="5266"/>
                  </a:lnTo>
                  <a:lnTo>
                    <a:pt x="56696" y="5332"/>
                  </a:lnTo>
                  <a:lnTo>
                    <a:pt x="56301" y="5411"/>
                  </a:lnTo>
                  <a:lnTo>
                    <a:pt x="55906" y="5503"/>
                  </a:lnTo>
                  <a:lnTo>
                    <a:pt x="55538" y="5609"/>
                  </a:lnTo>
                  <a:lnTo>
                    <a:pt x="55156" y="5740"/>
                  </a:lnTo>
                  <a:lnTo>
                    <a:pt x="54801" y="5872"/>
                  </a:lnTo>
                  <a:lnTo>
                    <a:pt x="54445" y="6030"/>
                  </a:lnTo>
                  <a:lnTo>
                    <a:pt x="54103" y="6201"/>
                  </a:lnTo>
                  <a:lnTo>
                    <a:pt x="53774" y="6385"/>
                  </a:lnTo>
                  <a:lnTo>
                    <a:pt x="53458" y="6569"/>
                  </a:lnTo>
                  <a:lnTo>
                    <a:pt x="53142" y="6780"/>
                  </a:lnTo>
                  <a:lnTo>
                    <a:pt x="52839" y="7004"/>
                  </a:lnTo>
                  <a:lnTo>
                    <a:pt x="52563" y="7228"/>
                  </a:lnTo>
                  <a:lnTo>
                    <a:pt x="52286" y="7478"/>
                  </a:lnTo>
                  <a:lnTo>
                    <a:pt x="52036" y="7728"/>
                  </a:lnTo>
                  <a:lnTo>
                    <a:pt x="51786" y="7991"/>
                  </a:lnTo>
                  <a:lnTo>
                    <a:pt x="51562" y="8268"/>
                  </a:lnTo>
                  <a:lnTo>
                    <a:pt x="51352" y="8544"/>
                  </a:lnTo>
                  <a:lnTo>
                    <a:pt x="51154" y="8847"/>
                  </a:lnTo>
                  <a:lnTo>
                    <a:pt x="50970" y="9150"/>
                  </a:lnTo>
                  <a:lnTo>
                    <a:pt x="50812" y="9452"/>
                  </a:lnTo>
                  <a:lnTo>
                    <a:pt x="50654" y="9768"/>
                  </a:lnTo>
                  <a:lnTo>
                    <a:pt x="50536" y="10097"/>
                  </a:lnTo>
                  <a:lnTo>
                    <a:pt x="50417" y="10426"/>
                  </a:lnTo>
                  <a:lnTo>
                    <a:pt x="50325" y="10755"/>
                  </a:lnTo>
                  <a:lnTo>
                    <a:pt x="50259" y="11111"/>
                  </a:lnTo>
                  <a:lnTo>
                    <a:pt x="50206" y="11453"/>
                  </a:lnTo>
                  <a:lnTo>
                    <a:pt x="50180" y="11809"/>
                  </a:lnTo>
                  <a:lnTo>
                    <a:pt x="50167" y="12164"/>
                  </a:lnTo>
                  <a:lnTo>
                    <a:pt x="50167" y="39044"/>
                  </a:lnTo>
                  <a:lnTo>
                    <a:pt x="36240" y="39044"/>
                  </a:lnTo>
                  <a:lnTo>
                    <a:pt x="35871" y="39057"/>
                  </a:lnTo>
                  <a:lnTo>
                    <a:pt x="35529" y="39097"/>
                  </a:lnTo>
                  <a:lnTo>
                    <a:pt x="35174" y="39149"/>
                  </a:lnTo>
                  <a:lnTo>
                    <a:pt x="34832" y="39215"/>
                  </a:lnTo>
                  <a:lnTo>
                    <a:pt x="34489" y="39307"/>
                  </a:lnTo>
                  <a:lnTo>
                    <a:pt x="34160" y="39412"/>
                  </a:lnTo>
                  <a:lnTo>
                    <a:pt x="33844" y="39544"/>
                  </a:lnTo>
                  <a:lnTo>
                    <a:pt x="33528" y="39689"/>
                  </a:lnTo>
                  <a:lnTo>
                    <a:pt x="33212" y="39860"/>
                  </a:lnTo>
                  <a:lnTo>
                    <a:pt x="32910" y="40044"/>
                  </a:lnTo>
                  <a:lnTo>
                    <a:pt x="32620" y="40242"/>
                  </a:lnTo>
                  <a:lnTo>
                    <a:pt x="32344" y="40452"/>
                  </a:lnTo>
                  <a:lnTo>
                    <a:pt x="32067" y="40676"/>
                  </a:lnTo>
                  <a:lnTo>
                    <a:pt x="31804" y="40913"/>
                  </a:lnTo>
                  <a:lnTo>
                    <a:pt x="31541" y="41176"/>
                  </a:lnTo>
                  <a:lnTo>
                    <a:pt x="31304" y="41453"/>
                  </a:lnTo>
                  <a:lnTo>
                    <a:pt x="31067" y="41729"/>
                  </a:lnTo>
                  <a:lnTo>
                    <a:pt x="30856" y="42032"/>
                  </a:lnTo>
                  <a:lnTo>
                    <a:pt x="30646" y="42335"/>
                  </a:lnTo>
                  <a:lnTo>
                    <a:pt x="30448" y="42664"/>
                  </a:lnTo>
                  <a:lnTo>
                    <a:pt x="30264" y="42993"/>
                  </a:lnTo>
                  <a:lnTo>
                    <a:pt x="30106" y="43335"/>
                  </a:lnTo>
                  <a:lnTo>
                    <a:pt x="29948" y="43691"/>
                  </a:lnTo>
                  <a:lnTo>
                    <a:pt x="29803" y="44046"/>
                  </a:lnTo>
                  <a:lnTo>
                    <a:pt x="29685" y="44415"/>
                  </a:lnTo>
                  <a:lnTo>
                    <a:pt x="29566" y="44796"/>
                  </a:lnTo>
                  <a:lnTo>
                    <a:pt x="29474" y="45191"/>
                  </a:lnTo>
                  <a:lnTo>
                    <a:pt x="29395" y="45586"/>
                  </a:lnTo>
                  <a:lnTo>
                    <a:pt x="29342" y="45981"/>
                  </a:lnTo>
                  <a:lnTo>
                    <a:pt x="29290" y="46389"/>
                  </a:lnTo>
                  <a:lnTo>
                    <a:pt x="29263" y="46810"/>
                  </a:lnTo>
                  <a:lnTo>
                    <a:pt x="29263" y="47232"/>
                  </a:lnTo>
                  <a:lnTo>
                    <a:pt x="29263" y="51457"/>
                  </a:lnTo>
                  <a:lnTo>
                    <a:pt x="29263" y="56907"/>
                  </a:lnTo>
                  <a:lnTo>
                    <a:pt x="29263" y="66384"/>
                  </a:lnTo>
                  <a:lnTo>
                    <a:pt x="29263" y="72663"/>
                  </a:lnTo>
                  <a:lnTo>
                    <a:pt x="12164" y="72663"/>
                  </a:lnTo>
                  <a:lnTo>
                    <a:pt x="11993" y="72650"/>
                  </a:lnTo>
                  <a:lnTo>
                    <a:pt x="11822" y="72637"/>
                  </a:lnTo>
                  <a:lnTo>
                    <a:pt x="11651" y="72611"/>
                  </a:lnTo>
                  <a:lnTo>
                    <a:pt x="11480" y="72571"/>
                  </a:lnTo>
                  <a:lnTo>
                    <a:pt x="11322" y="72519"/>
                  </a:lnTo>
                  <a:lnTo>
                    <a:pt x="11164" y="72453"/>
                  </a:lnTo>
                  <a:lnTo>
                    <a:pt x="11006" y="72374"/>
                  </a:lnTo>
                  <a:lnTo>
                    <a:pt x="10848" y="72295"/>
                  </a:lnTo>
                  <a:lnTo>
                    <a:pt x="10690" y="72190"/>
                  </a:lnTo>
                  <a:lnTo>
                    <a:pt x="10545" y="72097"/>
                  </a:lnTo>
                  <a:lnTo>
                    <a:pt x="10400" y="71979"/>
                  </a:lnTo>
                  <a:lnTo>
                    <a:pt x="10255" y="71860"/>
                  </a:lnTo>
                  <a:lnTo>
                    <a:pt x="10124" y="71729"/>
                  </a:lnTo>
                  <a:lnTo>
                    <a:pt x="9992" y="71584"/>
                  </a:lnTo>
                  <a:lnTo>
                    <a:pt x="9874" y="71439"/>
                  </a:lnTo>
                  <a:lnTo>
                    <a:pt x="9755" y="71281"/>
                  </a:lnTo>
                  <a:lnTo>
                    <a:pt x="9637" y="71123"/>
                  </a:lnTo>
                  <a:lnTo>
                    <a:pt x="9531" y="70952"/>
                  </a:lnTo>
                  <a:lnTo>
                    <a:pt x="9426" y="70781"/>
                  </a:lnTo>
                  <a:lnTo>
                    <a:pt x="9334" y="70597"/>
                  </a:lnTo>
                  <a:lnTo>
                    <a:pt x="9242" y="70413"/>
                  </a:lnTo>
                  <a:lnTo>
                    <a:pt x="9150" y="70215"/>
                  </a:lnTo>
                  <a:lnTo>
                    <a:pt x="9071" y="70018"/>
                  </a:lnTo>
                  <a:lnTo>
                    <a:pt x="9005" y="69807"/>
                  </a:lnTo>
                  <a:lnTo>
                    <a:pt x="8939" y="69596"/>
                  </a:lnTo>
                  <a:lnTo>
                    <a:pt x="8886" y="69386"/>
                  </a:lnTo>
                  <a:lnTo>
                    <a:pt x="8847" y="69175"/>
                  </a:lnTo>
                  <a:lnTo>
                    <a:pt x="8807" y="68951"/>
                  </a:lnTo>
                  <a:lnTo>
                    <a:pt x="8768" y="68728"/>
                  </a:lnTo>
                  <a:lnTo>
                    <a:pt x="8755" y="68491"/>
                  </a:lnTo>
                  <a:lnTo>
                    <a:pt x="8742" y="68267"/>
                  </a:lnTo>
                  <a:lnTo>
                    <a:pt x="8728" y="68030"/>
                  </a:lnTo>
                  <a:lnTo>
                    <a:pt x="8728" y="60790"/>
                  </a:lnTo>
                  <a:lnTo>
                    <a:pt x="9005" y="60711"/>
                  </a:lnTo>
                  <a:lnTo>
                    <a:pt x="9281" y="60619"/>
                  </a:lnTo>
                  <a:lnTo>
                    <a:pt x="9544" y="60527"/>
                  </a:lnTo>
                  <a:lnTo>
                    <a:pt x="9808" y="60408"/>
                  </a:lnTo>
                  <a:lnTo>
                    <a:pt x="10071" y="60290"/>
                  </a:lnTo>
                  <a:lnTo>
                    <a:pt x="10321" y="60158"/>
                  </a:lnTo>
                  <a:lnTo>
                    <a:pt x="10558" y="60013"/>
                  </a:lnTo>
                  <a:lnTo>
                    <a:pt x="10808" y="59855"/>
                  </a:lnTo>
                  <a:lnTo>
                    <a:pt x="11032" y="59697"/>
                  </a:lnTo>
                  <a:lnTo>
                    <a:pt x="11256" y="59526"/>
                  </a:lnTo>
                  <a:lnTo>
                    <a:pt x="11480" y="59355"/>
                  </a:lnTo>
                  <a:lnTo>
                    <a:pt x="11690" y="59171"/>
                  </a:lnTo>
                  <a:lnTo>
                    <a:pt x="11888" y="58973"/>
                  </a:lnTo>
                  <a:lnTo>
                    <a:pt x="12085" y="58763"/>
                  </a:lnTo>
                  <a:lnTo>
                    <a:pt x="12269" y="58552"/>
                  </a:lnTo>
                  <a:lnTo>
                    <a:pt x="12454" y="58342"/>
                  </a:lnTo>
                  <a:lnTo>
                    <a:pt x="12612" y="58118"/>
                  </a:lnTo>
                  <a:lnTo>
                    <a:pt x="12770" y="57881"/>
                  </a:lnTo>
                  <a:lnTo>
                    <a:pt x="12927" y="57644"/>
                  </a:lnTo>
                  <a:lnTo>
                    <a:pt x="13072" y="57394"/>
                  </a:lnTo>
                  <a:lnTo>
                    <a:pt x="13204" y="57144"/>
                  </a:lnTo>
                  <a:lnTo>
                    <a:pt x="13322" y="56894"/>
                  </a:lnTo>
                  <a:lnTo>
                    <a:pt x="13428" y="56630"/>
                  </a:lnTo>
                  <a:lnTo>
                    <a:pt x="13533" y="56354"/>
                  </a:lnTo>
                  <a:lnTo>
                    <a:pt x="13625" y="56091"/>
                  </a:lnTo>
                  <a:lnTo>
                    <a:pt x="13704" y="55814"/>
                  </a:lnTo>
                  <a:lnTo>
                    <a:pt x="13770" y="55525"/>
                  </a:lnTo>
                  <a:lnTo>
                    <a:pt x="13823" y="55235"/>
                  </a:lnTo>
                  <a:lnTo>
                    <a:pt x="13862" y="54945"/>
                  </a:lnTo>
                  <a:lnTo>
                    <a:pt x="13902" y="54656"/>
                  </a:lnTo>
                  <a:lnTo>
                    <a:pt x="13915" y="54353"/>
                  </a:lnTo>
                  <a:lnTo>
                    <a:pt x="13928" y="54050"/>
                  </a:lnTo>
                  <a:lnTo>
                    <a:pt x="13915" y="53695"/>
                  </a:lnTo>
                  <a:lnTo>
                    <a:pt x="13888" y="53339"/>
                  </a:lnTo>
                  <a:lnTo>
                    <a:pt x="13849" y="52997"/>
                  </a:lnTo>
                  <a:lnTo>
                    <a:pt x="13783" y="52655"/>
                  </a:lnTo>
                  <a:lnTo>
                    <a:pt x="13704" y="52313"/>
                  </a:lnTo>
                  <a:lnTo>
                    <a:pt x="13612" y="51984"/>
                  </a:lnTo>
                  <a:lnTo>
                    <a:pt x="13507" y="51668"/>
                  </a:lnTo>
                  <a:lnTo>
                    <a:pt x="13375" y="51352"/>
                  </a:lnTo>
                  <a:lnTo>
                    <a:pt x="13230" y="51036"/>
                  </a:lnTo>
                  <a:lnTo>
                    <a:pt x="13085" y="50733"/>
                  </a:lnTo>
                  <a:lnTo>
                    <a:pt x="12914" y="50443"/>
                  </a:lnTo>
                  <a:lnTo>
                    <a:pt x="12730" y="50167"/>
                  </a:lnTo>
                  <a:lnTo>
                    <a:pt x="12533" y="49891"/>
                  </a:lnTo>
                  <a:lnTo>
                    <a:pt x="12335" y="49627"/>
                  </a:lnTo>
                  <a:lnTo>
                    <a:pt x="12111" y="49377"/>
                  </a:lnTo>
                  <a:lnTo>
                    <a:pt x="11888" y="49140"/>
                  </a:lnTo>
                  <a:lnTo>
                    <a:pt x="11637" y="48903"/>
                  </a:lnTo>
                  <a:lnTo>
                    <a:pt x="11387" y="48680"/>
                  </a:lnTo>
                  <a:lnTo>
                    <a:pt x="11124" y="48482"/>
                  </a:lnTo>
                  <a:lnTo>
                    <a:pt x="10848" y="48285"/>
                  </a:lnTo>
                  <a:lnTo>
                    <a:pt x="10571" y="48100"/>
                  </a:lnTo>
                  <a:lnTo>
                    <a:pt x="10282" y="47929"/>
                  </a:lnTo>
                  <a:lnTo>
                    <a:pt x="9979" y="47784"/>
                  </a:lnTo>
                  <a:lnTo>
                    <a:pt x="9663" y="47640"/>
                  </a:lnTo>
                  <a:lnTo>
                    <a:pt x="9347" y="47521"/>
                  </a:lnTo>
                  <a:lnTo>
                    <a:pt x="9031" y="47403"/>
                  </a:lnTo>
                  <a:lnTo>
                    <a:pt x="8702" y="47311"/>
                  </a:lnTo>
                  <a:lnTo>
                    <a:pt x="8360" y="47232"/>
                  </a:lnTo>
                  <a:lnTo>
                    <a:pt x="8018" y="47179"/>
                  </a:lnTo>
                  <a:lnTo>
                    <a:pt x="7675" y="47126"/>
                  </a:lnTo>
                  <a:lnTo>
                    <a:pt x="7320" y="47100"/>
                  </a:lnTo>
                  <a:lnTo>
                    <a:pt x="6964" y="47087"/>
                  </a:lnTo>
                  <a:lnTo>
                    <a:pt x="6596" y="47100"/>
                  </a:lnTo>
                  <a:lnTo>
                    <a:pt x="6254" y="47126"/>
                  </a:lnTo>
                  <a:lnTo>
                    <a:pt x="5898" y="47179"/>
                  </a:lnTo>
                  <a:lnTo>
                    <a:pt x="5556" y="47232"/>
                  </a:lnTo>
                  <a:lnTo>
                    <a:pt x="5227" y="47311"/>
                  </a:lnTo>
                  <a:lnTo>
                    <a:pt x="4898" y="47403"/>
                  </a:lnTo>
                  <a:lnTo>
                    <a:pt x="4569" y="47521"/>
                  </a:lnTo>
                  <a:lnTo>
                    <a:pt x="4253" y="47640"/>
                  </a:lnTo>
                  <a:lnTo>
                    <a:pt x="3950" y="47784"/>
                  </a:lnTo>
                  <a:lnTo>
                    <a:pt x="3647" y="47929"/>
                  </a:lnTo>
                  <a:lnTo>
                    <a:pt x="3358" y="48100"/>
                  </a:lnTo>
                  <a:lnTo>
                    <a:pt x="3068" y="48285"/>
                  </a:lnTo>
                  <a:lnTo>
                    <a:pt x="2792" y="48482"/>
                  </a:lnTo>
                  <a:lnTo>
                    <a:pt x="2528" y="48680"/>
                  </a:lnTo>
                  <a:lnTo>
                    <a:pt x="2278" y="48903"/>
                  </a:lnTo>
                  <a:lnTo>
                    <a:pt x="2041" y="49140"/>
                  </a:lnTo>
                  <a:lnTo>
                    <a:pt x="1804" y="49377"/>
                  </a:lnTo>
                  <a:lnTo>
                    <a:pt x="1594" y="49627"/>
                  </a:lnTo>
                  <a:lnTo>
                    <a:pt x="1383" y="49891"/>
                  </a:lnTo>
                  <a:lnTo>
                    <a:pt x="1186" y="50167"/>
                  </a:lnTo>
                  <a:lnTo>
                    <a:pt x="1001" y="50443"/>
                  </a:lnTo>
                  <a:lnTo>
                    <a:pt x="843" y="50733"/>
                  </a:lnTo>
                  <a:lnTo>
                    <a:pt x="685" y="51036"/>
                  </a:lnTo>
                  <a:lnTo>
                    <a:pt x="541" y="51352"/>
                  </a:lnTo>
                  <a:lnTo>
                    <a:pt x="422" y="51668"/>
                  </a:lnTo>
                  <a:lnTo>
                    <a:pt x="304" y="51984"/>
                  </a:lnTo>
                  <a:lnTo>
                    <a:pt x="212" y="52313"/>
                  </a:lnTo>
                  <a:lnTo>
                    <a:pt x="133" y="52655"/>
                  </a:lnTo>
                  <a:lnTo>
                    <a:pt x="80" y="52997"/>
                  </a:lnTo>
                  <a:lnTo>
                    <a:pt x="27" y="53339"/>
                  </a:lnTo>
                  <a:lnTo>
                    <a:pt x="1" y="53695"/>
                  </a:lnTo>
                  <a:lnTo>
                    <a:pt x="1" y="54050"/>
                  </a:lnTo>
                  <a:lnTo>
                    <a:pt x="1" y="54353"/>
                  </a:lnTo>
                  <a:lnTo>
                    <a:pt x="27" y="54656"/>
                  </a:lnTo>
                  <a:lnTo>
                    <a:pt x="54" y="54945"/>
                  </a:lnTo>
                  <a:lnTo>
                    <a:pt x="93" y="55235"/>
                  </a:lnTo>
                  <a:lnTo>
                    <a:pt x="146" y="55525"/>
                  </a:lnTo>
                  <a:lnTo>
                    <a:pt x="225" y="55814"/>
                  </a:lnTo>
                  <a:lnTo>
                    <a:pt x="304" y="56091"/>
                  </a:lnTo>
                  <a:lnTo>
                    <a:pt x="383" y="56354"/>
                  </a:lnTo>
                  <a:lnTo>
                    <a:pt x="488" y="56630"/>
                  </a:lnTo>
                  <a:lnTo>
                    <a:pt x="593" y="56894"/>
                  </a:lnTo>
                  <a:lnTo>
                    <a:pt x="725" y="57144"/>
                  </a:lnTo>
                  <a:lnTo>
                    <a:pt x="857" y="57394"/>
                  </a:lnTo>
                  <a:lnTo>
                    <a:pt x="988" y="57644"/>
                  </a:lnTo>
                  <a:lnTo>
                    <a:pt x="1146" y="57881"/>
                  </a:lnTo>
                  <a:lnTo>
                    <a:pt x="1304" y="58118"/>
                  </a:lnTo>
                  <a:lnTo>
                    <a:pt x="1475" y="58342"/>
                  </a:lnTo>
                  <a:lnTo>
                    <a:pt x="1646" y="58552"/>
                  </a:lnTo>
                  <a:lnTo>
                    <a:pt x="1831" y="58763"/>
                  </a:lnTo>
                  <a:lnTo>
                    <a:pt x="2028" y="58973"/>
                  </a:lnTo>
                  <a:lnTo>
                    <a:pt x="2239" y="59171"/>
                  </a:lnTo>
                  <a:lnTo>
                    <a:pt x="2449" y="59355"/>
                  </a:lnTo>
                  <a:lnTo>
                    <a:pt x="2660" y="59526"/>
                  </a:lnTo>
                  <a:lnTo>
                    <a:pt x="2884" y="59697"/>
                  </a:lnTo>
                  <a:lnTo>
                    <a:pt x="3121" y="59855"/>
                  </a:lnTo>
                  <a:lnTo>
                    <a:pt x="3358" y="60013"/>
                  </a:lnTo>
                  <a:lnTo>
                    <a:pt x="3595" y="60158"/>
                  </a:lnTo>
                  <a:lnTo>
                    <a:pt x="3845" y="60290"/>
                  </a:lnTo>
                  <a:lnTo>
                    <a:pt x="4108" y="60408"/>
                  </a:lnTo>
                  <a:lnTo>
                    <a:pt x="4371" y="60527"/>
                  </a:lnTo>
                  <a:lnTo>
                    <a:pt x="4634" y="60619"/>
                  </a:lnTo>
                  <a:lnTo>
                    <a:pt x="4911" y="60711"/>
                  </a:lnTo>
                  <a:lnTo>
                    <a:pt x="5187" y="60790"/>
                  </a:lnTo>
                  <a:lnTo>
                    <a:pt x="5187" y="68030"/>
                  </a:lnTo>
                  <a:lnTo>
                    <a:pt x="5201" y="68451"/>
                  </a:lnTo>
                  <a:lnTo>
                    <a:pt x="5227" y="68859"/>
                  </a:lnTo>
                  <a:lnTo>
                    <a:pt x="5266" y="69267"/>
                  </a:lnTo>
                  <a:lnTo>
                    <a:pt x="5332" y="69675"/>
                  </a:lnTo>
                  <a:lnTo>
                    <a:pt x="5411" y="70070"/>
                  </a:lnTo>
                  <a:lnTo>
                    <a:pt x="5503" y="70452"/>
                  </a:lnTo>
                  <a:lnTo>
                    <a:pt x="5609" y="70834"/>
                  </a:lnTo>
                  <a:lnTo>
                    <a:pt x="5740" y="71202"/>
                  </a:lnTo>
                  <a:lnTo>
                    <a:pt x="5872" y="71571"/>
                  </a:lnTo>
                  <a:lnTo>
                    <a:pt x="6030" y="71926"/>
                  </a:lnTo>
                  <a:lnTo>
                    <a:pt x="6201" y="72269"/>
                  </a:lnTo>
                  <a:lnTo>
                    <a:pt x="6385" y="72598"/>
                  </a:lnTo>
                  <a:lnTo>
                    <a:pt x="6570" y="72914"/>
                  </a:lnTo>
                  <a:lnTo>
                    <a:pt x="6780" y="73229"/>
                  </a:lnTo>
                  <a:lnTo>
                    <a:pt x="7004" y="73519"/>
                  </a:lnTo>
                  <a:lnTo>
                    <a:pt x="7228" y="73809"/>
                  </a:lnTo>
                  <a:lnTo>
                    <a:pt x="7478" y="74072"/>
                  </a:lnTo>
                  <a:lnTo>
                    <a:pt x="7728" y="74335"/>
                  </a:lnTo>
                  <a:lnTo>
                    <a:pt x="7991" y="74572"/>
                  </a:lnTo>
                  <a:lnTo>
                    <a:pt x="8268" y="74809"/>
                  </a:lnTo>
                  <a:lnTo>
                    <a:pt x="8544" y="75020"/>
                  </a:lnTo>
                  <a:lnTo>
                    <a:pt x="8847" y="75217"/>
                  </a:lnTo>
                  <a:lnTo>
                    <a:pt x="9150" y="75401"/>
                  </a:lnTo>
                  <a:lnTo>
                    <a:pt x="9452" y="75559"/>
                  </a:lnTo>
                  <a:lnTo>
                    <a:pt x="9768" y="75704"/>
                  </a:lnTo>
                  <a:lnTo>
                    <a:pt x="10097" y="75836"/>
                  </a:lnTo>
                  <a:lnTo>
                    <a:pt x="10426" y="75941"/>
                  </a:lnTo>
                  <a:lnTo>
                    <a:pt x="10756" y="76033"/>
                  </a:lnTo>
                  <a:lnTo>
                    <a:pt x="11111" y="76112"/>
                  </a:lnTo>
                  <a:lnTo>
                    <a:pt x="11453" y="76165"/>
                  </a:lnTo>
                  <a:lnTo>
                    <a:pt x="11809" y="76191"/>
                  </a:lnTo>
                  <a:lnTo>
                    <a:pt x="12164" y="76204"/>
                  </a:lnTo>
                  <a:lnTo>
                    <a:pt x="29263" y="76204"/>
                  </a:lnTo>
                  <a:lnTo>
                    <a:pt x="29263" y="100754"/>
                  </a:lnTo>
                  <a:lnTo>
                    <a:pt x="29263" y="115682"/>
                  </a:lnTo>
                  <a:lnTo>
                    <a:pt x="29250" y="115866"/>
                  </a:lnTo>
                  <a:lnTo>
                    <a:pt x="29237" y="116037"/>
                  </a:lnTo>
                  <a:lnTo>
                    <a:pt x="29198" y="116208"/>
                  </a:lnTo>
                  <a:lnTo>
                    <a:pt x="29158" y="116366"/>
                  </a:lnTo>
                  <a:lnTo>
                    <a:pt x="29105" y="116537"/>
                  </a:lnTo>
                  <a:lnTo>
                    <a:pt x="29040" y="116695"/>
                  </a:lnTo>
                  <a:lnTo>
                    <a:pt x="28974" y="116853"/>
                  </a:lnTo>
                  <a:lnTo>
                    <a:pt x="28882" y="117011"/>
                  </a:lnTo>
                  <a:lnTo>
                    <a:pt x="28789" y="117156"/>
                  </a:lnTo>
                  <a:lnTo>
                    <a:pt x="28684" y="117314"/>
                  </a:lnTo>
                  <a:lnTo>
                    <a:pt x="28579" y="117446"/>
                  </a:lnTo>
                  <a:lnTo>
                    <a:pt x="28460" y="117591"/>
                  </a:lnTo>
                  <a:lnTo>
                    <a:pt x="28329" y="117722"/>
                  </a:lnTo>
                  <a:lnTo>
                    <a:pt x="28184" y="117854"/>
                  </a:lnTo>
                  <a:lnTo>
                    <a:pt x="28039" y="117985"/>
                  </a:lnTo>
                  <a:lnTo>
                    <a:pt x="27881" y="118104"/>
                  </a:lnTo>
                  <a:lnTo>
                    <a:pt x="27723" y="118222"/>
                  </a:lnTo>
                  <a:lnTo>
                    <a:pt x="27552" y="118328"/>
                  </a:lnTo>
                  <a:lnTo>
                    <a:pt x="27381" y="118433"/>
                  </a:lnTo>
                  <a:lnTo>
                    <a:pt x="27197" y="118525"/>
                  </a:lnTo>
                  <a:lnTo>
                    <a:pt x="27012" y="118617"/>
                  </a:lnTo>
                  <a:lnTo>
                    <a:pt x="26815" y="118696"/>
                  </a:lnTo>
                  <a:lnTo>
                    <a:pt x="26618" y="118775"/>
                  </a:lnTo>
                  <a:lnTo>
                    <a:pt x="26407" y="118841"/>
                  </a:lnTo>
                  <a:lnTo>
                    <a:pt x="26196" y="118907"/>
                  </a:lnTo>
                  <a:lnTo>
                    <a:pt x="25986" y="118960"/>
                  </a:lnTo>
                  <a:lnTo>
                    <a:pt x="25762" y="119012"/>
                  </a:lnTo>
                  <a:lnTo>
                    <a:pt x="25538" y="119052"/>
                  </a:lnTo>
                  <a:lnTo>
                    <a:pt x="25314" y="119078"/>
                  </a:lnTo>
                  <a:lnTo>
                    <a:pt x="25091" y="119104"/>
                  </a:lnTo>
                  <a:lnTo>
                    <a:pt x="24854" y="119118"/>
                  </a:lnTo>
                  <a:lnTo>
                    <a:pt x="17298" y="119118"/>
                  </a:lnTo>
                  <a:lnTo>
                    <a:pt x="17219" y="118841"/>
                  </a:lnTo>
                  <a:lnTo>
                    <a:pt x="17127" y="118565"/>
                  </a:lnTo>
                  <a:lnTo>
                    <a:pt x="17034" y="118301"/>
                  </a:lnTo>
                  <a:lnTo>
                    <a:pt x="16916" y="118038"/>
                  </a:lnTo>
                  <a:lnTo>
                    <a:pt x="16798" y="117788"/>
                  </a:lnTo>
                  <a:lnTo>
                    <a:pt x="16666" y="117538"/>
                  </a:lnTo>
                  <a:lnTo>
                    <a:pt x="16521" y="117288"/>
                  </a:lnTo>
                  <a:lnTo>
                    <a:pt x="16376" y="117051"/>
                  </a:lnTo>
                  <a:lnTo>
                    <a:pt x="16205" y="116814"/>
                  </a:lnTo>
                  <a:lnTo>
                    <a:pt x="16047" y="116590"/>
                  </a:lnTo>
                  <a:lnTo>
                    <a:pt x="15863" y="116380"/>
                  </a:lnTo>
                  <a:lnTo>
                    <a:pt x="15679" y="116169"/>
                  </a:lnTo>
                  <a:lnTo>
                    <a:pt x="15481" y="115958"/>
                  </a:lnTo>
                  <a:lnTo>
                    <a:pt x="15284" y="115774"/>
                  </a:lnTo>
                  <a:lnTo>
                    <a:pt x="15073" y="115590"/>
                  </a:lnTo>
                  <a:lnTo>
                    <a:pt x="14849" y="115405"/>
                  </a:lnTo>
                  <a:lnTo>
                    <a:pt x="14626" y="115234"/>
                  </a:lnTo>
                  <a:lnTo>
                    <a:pt x="14389" y="115076"/>
                  </a:lnTo>
                  <a:lnTo>
                    <a:pt x="14152" y="114932"/>
                  </a:lnTo>
                  <a:lnTo>
                    <a:pt x="13915" y="114787"/>
                  </a:lnTo>
                  <a:lnTo>
                    <a:pt x="13651" y="114655"/>
                  </a:lnTo>
                  <a:lnTo>
                    <a:pt x="13401" y="114537"/>
                  </a:lnTo>
                  <a:lnTo>
                    <a:pt x="13138" y="114418"/>
                  </a:lnTo>
                  <a:lnTo>
                    <a:pt x="12875" y="114326"/>
                  </a:lnTo>
                  <a:lnTo>
                    <a:pt x="12598" y="114234"/>
                  </a:lnTo>
                  <a:lnTo>
                    <a:pt x="12322" y="114155"/>
                  </a:lnTo>
                  <a:lnTo>
                    <a:pt x="12032" y="114089"/>
                  </a:lnTo>
                  <a:lnTo>
                    <a:pt x="11756" y="114023"/>
                  </a:lnTo>
                  <a:lnTo>
                    <a:pt x="11466" y="113984"/>
                  </a:lnTo>
                  <a:lnTo>
                    <a:pt x="11164" y="113957"/>
                  </a:lnTo>
                  <a:lnTo>
                    <a:pt x="10874" y="113931"/>
                  </a:lnTo>
                  <a:lnTo>
                    <a:pt x="10571" y="113931"/>
                  </a:lnTo>
                  <a:lnTo>
                    <a:pt x="10203" y="113944"/>
                  </a:lnTo>
                  <a:lnTo>
                    <a:pt x="9860" y="113971"/>
                  </a:lnTo>
                  <a:lnTo>
                    <a:pt x="9505" y="114010"/>
                  </a:lnTo>
                  <a:lnTo>
                    <a:pt x="9163" y="114076"/>
                  </a:lnTo>
                  <a:lnTo>
                    <a:pt x="8834" y="114155"/>
                  </a:lnTo>
                  <a:lnTo>
                    <a:pt x="8505" y="114247"/>
                  </a:lnTo>
                  <a:lnTo>
                    <a:pt x="8175" y="114352"/>
                  </a:lnTo>
                  <a:lnTo>
                    <a:pt x="7860" y="114471"/>
                  </a:lnTo>
                  <a:lnTo>
                    <a:pt x="7557" y="114616"/>
                  </a:lnTo>
                  <a:lnTo>
                    <a:pt x="7254" y="114774"/>
                  </a:lnTo>
                  <a:lnTo>
                    <a:pt x="6964" y="114945"/>
                  </a:lnTo>
                  <a:lnTo>
                    <a:pt x="6675" y="115116"/>
                  </a:lnTo>
                  <a:lnTo>
                    <a:pt x="6398" y="115313"/>
                  </a:lnTo>
                  <a:lnTo>
                    <a:pt x="6135" y="115524"/>
                  </a:lnTo>
                  <a:lnTo>
                    <a:pt x="5885" y="115734"/>
                  </a:lnTo>
                  <a:lnTo>
                    <a:pt x="5648" y="115971"/>
                  </a:lnTo>
                  <a:lnTo>
                    <a:pt x="5411" y="116208"/>
                  </a:lnTo>
                  <a:lnTo>
                    <a:pt x="5201" y="116472"/>
                  </a:lnTo>
                  <a:lnTo>
                    <a:pt x="4990" y="116735"/>
                  </a:lnTo>
                  <a:lnTo>
                    <a:pt x="4792" y="116998"/>
                  </a:lnTo>
                  <a:lnTo>
                    <a:pt x="4608" y="117288"/>
                  </a:lnTo>
                  <a:lnTo>
                    <a:pt x="4450" y="117577"/>
                  </a:lnTo>
                  <a:lnTo>
                    <a:pt x="4292" y="117880"/>
                  </a:lnTo>
                  <a:lnTo>
                    <a:pt x="4147" y="118183"/>
                  </a:lnTo>
                  <a:lnTo>
                    <a:pt x="4029" y="118499"/>
                  </a:lnTo>
                  <a:lnTo>
                    <a:pt x="3911" y="118828"/>
                  </a:lnTo>
                  <a:lnTo>
                    <a:pt x="3818" y="119157"/>
                  </a:lnTo>
                  <a:lnTo>
                    <a:pt x="3739" y="119486"/>
                  </a:lnTo>
                  <a:lnTo>
                    <a:pt x="3687" y="119828"/>
                  </a:lnTo>
                  <a:lnTo>
                    <a:pt x="3634" y="120184"/>
                  </a:lnTo>
                  <a:lnTo>
                    <a:pt x="3608" y="120539"/>
                  </a:lnTo>
                  <a:lnTo>
                    <a:pt x="3608" y="120895"/>
                  </a:lnTo>
                  <a:lnTo>
                    <a:pt x="3608" y="121250"/>
                  </a:lnTo>
                  <a:lnTo>
                    <a:pt x="3634" y="121605"/>
                  </a:lnTo>
                  <a:lnTo>
                    <a:pt x="3687" y="121948"/>
                  </a:lnTo>
                  <a:lnTo>
                    <a:pt x="3739" y="122290"/>
                  </a:lnTo>
                  <a:lnTo>
                    <a:pt x="3818" y="122632"/>
                  </a:lnTo>
                  <a:lnTo>
                    <a:pt x="3911" y="122961"/>
                  </a:lnTo>
                  <a:lnTo>
                    <a:pt x="4029" y="123290"/>
                  </a:lnTo>
                  <a:lnTo>
                    <a:pt x="4147" y="123606"/>
                  </a:lnTo>
                  <a:lnTo>
                    <a:pt x="4292" y="123909"/>
                  </a:lnTo>
                  <a:lnTo>
                    <a:pt x="4450" y="124212"/>
                  </a:lnTo>
                  <a:lnTo>
                    <a:pt x="4608" y="124501"/>
                  </a:lnTo>
                  <a:lnTo>
                    <a:pt x="4792" y="124778"/>
                  </a:lnTo>
                  <a:lnTo>
                    <a:pt x="4990" y="125054"/>
                  </a:lnTo>
                  <a:lnTo>
                    <a:pt x="5201" y="125318"/>
                  </a:lnTo>
                  <a:lnTo>
                    <a:pt x="5411" y="125568"/>
                  </a:lnTo>
                  <a:lnTo>
                    <a:pt x="5648" y="125818"/>
                  </a:lnTo>
                  <a:lnTo>
                    <a:pt x="5885" y="126042"/>
                  </a:lnTo>
                  <a:lnTo>
                    <a:pt x="6135" y="126265"/>
                  </a:lnTo>
                  <a:lnTo>
                    <a:pt x="6398" y="126476"/>
                  </a:lnTo>
                  <a:lnTo>
                    <a:pt x="6675" y="126660"/>
                  </a:lnTo>
                  <a:lnTo>
                    <a:pt x="6964" y="126844"/>
                  </a:lnTo>
                  <a:lnTo>
                    <a:pt x="7254" y="127016"/>
                  </a:lnTo>
                  <a:lnTo>
                    <a:pt x="7557" y="127174"/>
                  </a:lnTo>
                  <a:lnTo>
                    <a:pt x="7860" y="127305"/>
                  </a:lnTo>
                  <a:lnTo>
                    <a:pt x="8175" y="127437"/>
                  </a:lnTo>
                  <a:lnTo>
                    <a:pt x="8505" y="127542"/>
                  </a:lnTo>
                  <a:lnTo>
                    <a:pt x="8834" y="127634"/>
                  </a:lnTo>
                  <a:lnTo>
                    <a:pt x="9163" y="127713"/>
                  </a:lnTo>
                  <a:lnTo>
                    <a:pt x="9505" y="127779"/>
                  </a:lnTo>
                  <a:lnTo>
                    <a:pt x="9860" y="127819"/>
                  </a:lnTo>
                  <a:lnTo>
                    <a:pt x="10203" y="127845"/>
                  </a:lnTo>
                  <a:lnTo>
                    <a:pt x="10571" y="127858"/>
                  </a:lnTo>
                  <a:lnTo>
                    <a:pt x="10874" y="127845"/>
                  </a:lnTo>
                  <a:lnTo>
                    <a:pt x="11164" y="127832"/>
                  </a:lnTo>
                  <a:lnTo>
                    <a:pt x="11466" y="127805"/>
                  </a:lnTo>
                  <a:lnTo>
                    <a:pt x="11756" y="127753"/>
                  </a:lnTo>
                  <a:lnTo>
                    <a:pt x="12032" y="127700"/>
                  </a:lnTo>
                  <a:lnTo>
                    <a:pt x="12322" y="127634"/>
                  </a:lnTo>
                  <a:lnTo>
                    <a:pt x="12598" y="127555"/>
                  </a:lnTo>
                  <a:lnTo>
                    <a:pt x="12875" y="127463"/>
                  </a:lnTo>
                  <a:lnTo>
                    <a:pt x="13138" y="127371"/>
                  </a:lnTo>
                  <a:lnTo>
                    <a:pt x="13401" y="127253"/>
                  </a:lnTo>
                  <a:lnTo>
                    <a:pt x="13651" y="127134"/>
                  </a:lnTo>
                  <a:lnTo>
                    <a:pt x="13915" y="127002"/>
                  </a:lnTo>
                  <a:lnTo>
                    <a:pt x="14152" y="126858"/>
                  </a:lnTo>
                  <a:lnTo>
                    <a:pt x="14389" y="126713"/>
                  </a:lnTo>
                  <a:lnTo>
                    <a:pt x="14626" y="126555"/>
                  </a:lnTo>
                  <a:lnTo>
                    <a:pt x="14849" y="126384"/>
                  </a:lnTo>
                  <a:lnTo>
                    <a:pt x="15073" y="126199"/>
                  </a:lnTo>
                  <a:lnTo>
                    <a:pt x="15284" y="126015"/>
                  </a:lnTo>
                  <a:lnTo>
                    <a:pt x="15481" y="125818"/>
                  </a:lnTo>
                  <a:lnTo>
                    <a:pt x="15679" y="125620"/>
                  </a:lnTo>
                  <a:lnTo>
                    <a:pt x="15863" y="125410"/>
                  </a:lnTo>
                  <a:lnTo>
                    <a:pt x="16047" y="125186"/>
                  </a:lnTo>
                  <a:lnTo>
                    <a:pt x="16205" y="124962"/>
                  </a:lnTo>
                  <a:lnTo>
                    <a:pt x="16376" y="124738"/>
                  </a:lnTo>
                  <a:lnTo>
                    <a:pt x="16521" y="124501"/>
                  </a:lnTo>
                  <a:lnTo>
                    <a:pt x="16666" y="124251"/>
                  </a:lnTo>
                  <a:lnTo>
                    <a:pt x="16798" y="124001"/>
                  </a:lnTo>
                  <a:lnTo>
                    <a:pt x="16916" y="123751"/>
                  </a:lnTo>
                  <a:lnTo>
                    <a:pt x="17034" y="123488"/>
                  </a:lnTo>
                  <a:lnTo>
                    <a:pt x="17127" y="123211"/>
                  </a:lnTo>
                  <a:lnTo>
                    <a:pt x="17219" y="122948"/>
                  </a:lnTo>
                  <a:lnTo>
                    <a:pt x="17298" y="122672"/>
                  </a:lnTo>
                  <a:lnTo>
                    <a:pt x="24630" y="122672"/>
                  </a:lnTo>
                  <a:lnTo>
                    <a:pt x="25038" y="122659"/>
                  </a:lnTo>
                  <a:lnTo>
                    <a:pt x="25459" y="122632"/>
                  </a:lnTo>
                  <a:lnTo>
                    <a:pt x="25867" y="122580"/>
                  </a:lnTo>
                  <a:lnTo>
                    <a:pt x="26275" y="122527"/>
                  </a:lnTo>
                  <a:lnTo>
                    <a:pt x="26670" y="122448"/>
                  </a:lnTo>
                  <a:lnTo>
                    <a:pt x="27052" y="122356"/>
                  </a:lnTo>
                  <a:lnTo>
                    <a:pt x="27434" y="122237"/>
                  </a:lnTo>
                  <a:lnTo>
                    <a:pt x="27802" y="122119"/>
                  </a:lnTo>
                  <a:lnTo>
                    <a:pt x="28171" y="121974"/>
                  </a:lnTo>
                  <a:lnTo>
                    <a:pt x="28513" y="121816"/>
                  </a:lnTo>
                  <a:lnTo>
                    <a:pt x="28855" y="121658"/>
                  </a:lnTo>
                  <a:lnTo>
                    <a:pt x="29198" y="121474"/>
                  </a:lnTo>
                  <a:lnTo>
                    <a:pt x="29513" y="121276"/>
                  </a:lnTo>
                  <a:lnTo>
                    <a:pt x="29829" y="121066"/>
                  </a:lnTo>
                  <a:lnTo>
                    <a:pt x="30119" y="120855"/>
                  </a:lnTo>
                  <a:lnTo>
                    <a:pt x="30409" y="120618"/>
                  </a:lnTo>
                  <a:lnTo>
                    <a:pt x="30672" y="120381"/>
                  </a:lnTo>
                  <a:lnTo>
                    <a:pt x="30935" y="120118"/>
                  </a:lnTo>
                  <a:lnTo>
                    <a:pt x="31172" y="119855"/>
                  </a:lnTo>
                  <a:lnTo>
                    <a:pt x="31409" y="119591"/>
                  </a:lnTo>
                  <a:lnTo>
                    <a:pt x="31620" y="119302"/>
                  </a:lnTo>
                  <a:lnTo>
                    <a:pt x="31817" y="119012"/>
                  </a:lnTo>
                  <a:lnTo>
                    <a:pt x="31988" y="118709"/>
                  </a:lnTo>
                  <a:lnTo>
                    <a:pt x="32159" y="118407"/>
                  </a:lnTo>
                  <a:lnTo>
                    <a:pt x="32304" y="118078"/>
                  </a:lnTo>
                  <a:lnTo>
                    <a:pt x="32436" y="117762"/>
                  </a:lnTo>
                  <a:lnTo>
                    <a:pt x="32541" y="117433"/>
                  </a:lnTo>
                  <a:lnTo>
                    <a:pt x="32633" y="117090"/>
                  </a:lnTo>
                  <a:lnTo>
                    <a:pt x="32712" y="116748"/>
                  </a:lnTo>
                  <a:lnTo>
                    <a:pt x="32765" y="116406"/>
                  </a:lnTo>
                  <a:lnTo>
                    <a:pt x="32791" y="116050"/>
                  </a:lnTo>
                  <a:lnTo>
                    <a:pt x="32804" y="115682"/>
                  </a:lnTo>
                  <a:lnTo>
                    <a:pt x="32804" y="106507"/>
                  </a:lnTo>
                  <a:lnTo>
                    <a:pt x="33054" y="106639"/>
                  </a:lnTo>
                  <a:lnTo>
                    <a:pt x="33305" y="106783"/>
                  </a:lnTo>
                  <a:lnTo>
                    <a:pt x="33568" y="106902"/>
                  </a:lnTo>
                  <a:lnTo>
                    <a:pt x="33844" y="107020"/>
                  </a:lnTo>
                  <a:lnTo>
                    <a:pt x="34121" y="107126"/>
                  </a:lnTo>
                  <a:lnTo>
                    <a:pt x="34397" y="107231"/>
                  </a:lnTo>
                  <a:lnTo>
                    <a:pt x="34674" y="107323"/>
                  </a:lnTo>
                  <a:lnTo>
                    <a:pt x="34963" y="107402"/>
                  </a:lnTo>
                  <a:lnTo>
                    <a:pt x="35266" y="107481"/>
                  </a:lnTo>
                  <a:lnTo>
                    <a:pt x="35556" y="107547"/>
                  </a:lnTo>
                  <a:lnTo>
                    <a:pt x="35871" y="107599"/>
                  </a:lnTo>
                  <a:lnTo>
                    <a:pt x="36174" y="107652"/>
                  </a:lnTo>
                  <a:lnTo>
                    <a:pt x="36477" y="107692"/>
                  </a:lnTo>
                  <a:lnTo>
                    <a:pt x="36793" y="107718"/>
                  </a:lnTo>
                  <a:lnTo>
                    <a:pt x="37109" y="107731"/>
                  </a:lnTo>
                  <a:lnTo>
                    <a:pt x="51273" y="107731"/>
                  </a:lnTo>
                  <a:lnTo>
                    <a:pt x="51510" y="107757"/>
                  </a:lnTo>
                  <a:lnTo>
                    <a:pt x="51733" y="107771"/>
                  </a:lnTo>
                  <a:lnTo>
                    <a:pt x="51957" y="107810"/>
                  </a:lnTo>
                  <a:lnTo>
                    <a:pt x="52181" y="107850"/>
                  </a:lnTo>
                  <a:lnTo>
                    <a:pt x="52405" y="107889"/>
                  </a:lnTo>
                  <a:lnTo>
                    <a:pt x="52615" y="107942"/>
                  </a:lnTo>
                  <a:lnTo>
                    <a:pt x="52826" y="108008"/>
                  </a:lnTo>
                  <a:lnTo>
                    <a:pt x="53037" y="108073"/>
                  </a:lnTo>
                  <a:lnTo>
                    <a:pt x="53234" y="108152"/>
                  </a:lnTo>
                  <a:lnTo>
                    <a:pt x="53418" y="108244"/>
                  </a:lnTo>
                  <a:lnTo>
                    <a:pt x="53616" y="108323"/>
                  </a:lnTo>
                  <a:lnTo>
                    <a:pt x="53800" y="108429"/>
                  </a:lnTo>
                  <a:lnTo>
                    <a:pt x="53971" y="108534"/>
                  </a:lnTo>
                  <a:lnTo>
                    <a:pt x="54142" y="108639"/>
                  </a:lnTo>
                  <a:lnTo>
                    <a:pt x="54300" y="108758"/>
                  </a:lnTo>
                  <a:lnTo>
                    <a:pt x="54458" y="108876"/>
                  </a:lnTo>
                  <a:lnTo>
                    <a:pt x="54603" y="108995"/>
                  </a:lnTo>
                  <a:lnTo>
                    <a:pt x="54748" y="109126"/>
                  </a:lnTo>
                  <a:lnTo>
                    <a:pt x="54866" y="109258"/>
                  </a:lnTo>
                  <a:lnTo>
                    <a:pt x="54998" y="109403"/>
                  </a:lnTo>
                  <a:lnTo>
                    <a:pt x="55103" y="109548"/>
                  </a:lnTo>
                  <a:lnTo>
                    <a:pt x="55209" y="109692"/>
                  </a:lnTo>
                  <a:lnTo>
                    <a:pt x="55301" y="109850"/>
                  </a:lnTo>
                  <a:lnTo>
                    <a:pt x="55393" y="109995"/>
                  </a:lnTo>
                  <a:lnTo>
                    <a:pt x="55459" y="110153"/>
                  </a:lnTo>
                  <a:lnTo>
                    <a:pt x="55525" y="110324"/>
                  </a:lnTo>
                  <a:lnTo>
                    <a:pt x="55577" y="110482"/>
                  </a:lnTo>
                  <a:lnTo>
                    <a:pt x="55617" y="110653"/>
                  </a:lnTo>
                  <a:lnTo>
                    <a:pt x="55656" y="110825"/>
                  </a:lnTo>
                  <a:lnTo>
                    <a:pt x="55669" y="110996"/>
                  </a:lnTo>
                  <a:lnTo>
                    <a:pt x="55682" y="111167"/>
                  </a:lnTo>
                  <a:lnTo>
                    <a:pt x="55682" y="169165"/>
                  </a:lnTo>
                  <a:lnTo>
                    <a:pt x="59223" y="169165"/>
                  </a:lnTo>
                  <a:lnTo>
                    <a:pt x="59223" y="111167"/>
                  </a:lnTo>
                  <a:lnTo>
                    <a:pt x="59210" y="110811"/>
                  </a:lnTo>
                  <a:lnTo>
                    <a:pt x="59184" y="110456"/>
                  </a:lnTo>
                  <a:lnTo>
                    <a:pt x="59131" y="110101"/>
                  </a:lnTo>
                  <a:lnTo>
                    <a:pt x="59052" y="109758"/>
                  </a:lnTo>
                  <a:lnTo>
                    <a:pt x="58960" y="109429"/>
                  </a:lnTo>
                  <a:lnTo>
                    <a:pt x="58855" y="109100"/>
                  </a:lnTo>
                  <a:lnTo>
                    <a:pt x="58723" y="108771"/>
                  </a:lnTo>
                  <a:lnTo>
                    <a:pt x="58578" y="108455"/>
                  </a:lnTo>
                  <a:lnTo>
                    <a:pt x="58407" y="108139"/>
                  </a:lnTo>
                  <a:lnTo>
                    <a:pt x="58236" y="107850"/>
                  </a:lnTo>
                  <a:lnTo>
                    <a:pt x="58039" y="107547"/>
                  </a:lnTo>
                  <a:lnTo>
                    <a:pt x="57828" y="107270"/>
                  </a:lnTo>
                  <a:lnTo>
                    <a:pt x="57591" y="106994"/>
                  </a:lnTo>
                  <a:lnTo>
                    <a:pt x="57354" y="106731"/>
                  </a:lnTo>
                  <a:lnTo>
                    <a:pt x="57091" y="106481"/>
                  </a:lnTo>
                  <a:lnTo>
                    <a:pt x="56828" y="106230"/>
                  </a:lnTo>
                  <a:lnTo>
                    <a:pt x="56538" y="106007"/>
                  </a:lnTo>
                  <a:lnTo>
                    <a:pt x="56235" y="105783"/>
                  </a:lnTo>
                  <a:lnTo>
                    <a:pt x="55933" y="105572"/>
                  </a:lnTo>
                  <a:lnTo>
                    <a:pt x="55617" y="105388"/>
                  </a:lnTo>
                  <a:lnTo>
                    <a:pt x="55274" y="105204"/>
                  </a:lnTo>
                  <a:lnTo>
                    <a:pt x="54932" y="105033"/>
                  </a:lnTo>
                  <a:lnTo>
                    <a:pt x="54590" y="104875"/>
                  </a:lnTo>
                  <a:lnTo>
                    <a:pt x="54221" y="104743"/>
                  </a:lnTo>
                  <a:lnTo>
                    <a:pt x="53853" y="104611"/>
                  </a:lnTo>
                  <a:lnTo>
                    <a:pt x="53471" y="104506"/>
                  </a:lnTo>
                  <a:lnTo>
                    <a:pt x="53089" y="104414"/>
                  </a:lnTo>
                  <a:lnTo>
                    <a:pt x="52694" y="104335"/>
                  </a:lnTo>
                  <a:lnTo>
                    <a:pt x="52286" y="104269"/>
                  </a:lnTo>
                  <a:lnTo>
                    <a:pt x="51878" y="104230"/>
                  </a:lnTo>
                  <a:lnTo>
                    <a:pt x="51457" y="104203"/>
                  </a:lnTo>
                  <a:lnTo>
                    <a:pt x="51049" y="104190"/>
                  </a:lnTo>
                  <a:lnTo>
                    <a:pt x="37201" y="104190"/>
                  </a:lnTo>
                  <a:lnTo>
                    <a:pt x="36964" y="104177"/>
                  </a:lnTo>
                  <a:lnTo>
                    <a:pt x="36740" y="104151"/>
                  </a:lnTo>
                  <a:lnTo>
                    <a:pt x="36516" y="104124"/>
                  </a:lnTo>
                  <a:lnTo>
                    <a:pt x="36293" y="104085"/>
                  </a:lnTo>
                  <a:lnTo>
                    <a:pt x="36082" y="104032"/>
                  </a:lnTo>
                  <a:lnTo>
                    <a:pt x="35858" y="103979"/>
                  </a:lnTo>
                  <a:lnTo>
                    <a:pt x="35648" y="103914"/>
                  </a:lnTo>
                  <a:lnTo>
                    <a:pt x="35450" y="103848"/>
                  </a:lnTo>
                  <a:lnTo>
                    <a:pt x="35253" y="103769"/>
                  </a:lnTo>
                  <a:lnTo>
                    <a:pt x="35055" y="103690"/>
                  </a:lnTo>
                  <a:lnTo>
                    <a:pt x="34871" y="103598"/>
                  </a:lnTo>
                  <a:lnTo>
                    <a:pt x="34687" y="103492"/>
                  </a:lnTo>
                  <a:lnTo>
                    <a:pt x="34502" y="103387"/>
                  </a:lnTo>
                  <a:lnTo>
                    <a:pt x="34344" y="103282"/>
                  </a:lnTo>
                  <a:lnTo>
                    <a:pt x="34173" y="103176"/>
                  </a:lnTo>
                  <a:lnTo>
                    <a:pt x="34029" y="103045"/>
                  </a:lnTo>
                  <a:lnTo>
                    <a:pt x="33871" y="102926"/>
                  </a:lnTo>
                  <a:lnTo>
                    <a:pt x="33739" y="102795"/>
                  </a:lnTo>
                  <a:lnTo>
                    <a:pt x="33607" y="102663"/>
                  </a:lnTo>
                  <a:lnTo>
                    <a:pt x="33489" y="102518"/>
                  </a:lnTo>
                  <a:lnTo>
                    <a:pt x="33370" y="102374"/>
                  </a:lnTo>
                  <a:lnTo>
                    <a:pt x="33265" y="102229"/>
                  </a:lnTo>
                  <a:lnTo>
                    <a:pt x="33173" y="102071"/>
                  </a:lnTo>
                  <a:lnTo>
                    <a:pt x="33094" y="101926"/>
                  </a:lnTo>
                  <a:lnTo>
                    <a:pt x="33015" y="101768"/>
                  </a:lnTo>
                  <a:lnTo>
                    <a:pt x="32949" y="101597"/>
                  </a:lnTo>
                  <a:lnTo>
                    <a:pt x="32896" y="101439"/>
                  </a:lnTo>
                  <a:lnTo>
                    <a:pt x="32857" y="101268"/>
                  </a:lnTo>
                  <a:lnTo>
                    <a:pt x="32831" y="101097"/>
                  </a:lnTo>
                  <a:lnTo>
                    <a:pt x="32804" y="100926"/>
                  </a:lnTo>
                  <a:lnTo>
                    <a:pt x="32804" y="100754"/>
                  </a:lnTo>
                  <a:lnTo>
                    <a:pt x="32804" y="66384"/>
                  </a:lnTo>
                  <a:lnTo>
                    <a:pt x="32804" y="56907"/>
                  </a:lnTo>
                  <a:lnTo>
                    <a:pt x="32804" y="51457"/>
                  </a:lnTo>
                  <a:lnTo>
                    <a:pt x="32804" y="47232"/>
                  </a:lnTo>
                  <a:lnTo>
                    <a:pt x="32804" y="46995"/>
                  </a:lnTo>
                  <a:lnTo>
                    <a:pt x="32818" y="46758"/>
                  </a:lnTo>
                  <a:lnTo>
                    <a:pt x="32844" y="46534"/>
                  </a:lnTo>
                  <a:lnTo>
                    <a:pt x="32870" y="46310"/>
                  </a:lnTo>
                  <a:lnTo>
                    <a:pt x="32910" y="46086"/>
                  </a:lnTo>
                  <a:lnTo>
                    <a:pt x="32962" y="45863"/>
                  </a:lnTo>
                  <a:lnTo>
                    <a:pt x="33015" y="45652"/>
                  </a:lnTo>
                  <a:lnTo>
                    <a:pt x="33081" y="45441"/>
                  </a:lnTo>
                  <a:lnTo>
                    <a:pt x="33147" y="45244"/>
                  </a:lnTo>
                  <a:lnTo>
                    <a:pt x="33226" y="45046"/>
                  </a:lnTo>
                  <a:lnTo>
                    <a:pt x="33305" y="44849"/>
                  </a:lnTo>
                  <a:lnTo>
                    <a:pt x="33397" y="44652"/>
                  </a:lnTo>
                  <a:lnTo>
                    <a:pt x="33489" y="44480"/>
                  </a:lnTo>
                  <a:lnTo>
                    <a:pt x="33594" y="44296"/>
                  </a:lnTo>
                  <a:lnTo>
                    <a:pt x="33713" y="44125"/>
                  </a:lnTo>
                  <a:lnTo>
                    <a:pt x="33818" y="43967"/>
                  </a:lnTo>
                  <a:lnTo>
                    <a:pt x="33936" y="43809"/>
                  </a:lnTo>
                  <a:lnTo>
                    <a:pt x="34068" y="43664"/>
                  </a:lnTo>
                  <a:lnTo>
                    <a:pt x="34200" y="43533"/>
                  </a:lnTo>
                  <a:lnTo>
                    <a:pt x="34331" y="43401"/>
                  </a:lnTo>
                  <a:lnTo>
                    <a:pt x="34476" y="43269"/>
                  </a:lnTo>
                  <a:lnTo>
                    <a:pt x="34621" y="43164"/>
                  </a:lnTo>
                  <a:lnTo>
                    <a:pt x="34766" y="43059"/>
                  </a:lnTo>
                  <a:lnTo>
                    <a:pt x="34911" y="42967"/>
                  </a:lnTo>
                  <a:lnTo>
                    <a:pt x="35068" y="42874"/>
                  </a:lnTo>
                  <a:lnTo>
                    <a:pt x="35226" y="42809"/>
                  </a:lnTo>
                  <a:lnTo>
                    <a:pt x="35384" y="42743"/>
                  </a:lnTo>
                  <a:lnTo>
                    <a:pt x="35556" y="42690"/>
                  </a:lnTo>
                  <a:lnTo>
                    <a:pt x="35727" y="42651"/>
                  </a:lnTo>
                  <a:lnTo>
                    <a:pt x="35885" y="42624"/>
                  </a:lnTo>
                  <a:lnTo>
                    <a:pt x="36069" y="42598"/>
                  </a:lnTo>
                  <a:lnTo>
                    <a:pt x="72519" y="42598"/>
                  </a:lnTo>
                  <a:lnTo>
                    <a:pt x="72519" y="70070"/>
                  </a:lnTo>
                  <a:lnTo>
                    <a:pt x="72505" y="70241"/>
                  </a:lnTo>
                  <a:lnTo>
                    <a:pt x="72492" y="70413"/>
                  </a:lnTo>
                  <a:lnTo>
                    <a:pt x="72466" y="70584"/>
                  </a:lnTo>
                  <a:lnTo>
                    <a:pt x="72426" y="70755"/>
                  </a:lnTo>
                  <a:lnTo>
                    <a:pt x="72374" y="70926"/>
                  </a:lnTo>
                  <a:lnTo>
                    <a:pt x="72308" y="71084"/>
                  </a:lnTo>
                  <a:lnTo>
                    <a:pt x="72229" y="71242"/>
                  </a:lnTo>
                  <a:lnTo>
                    <a:pt x="72150" y="71400"/>
                  </a:lnTo>
                  <a:lnTo>
                    <a:pt x="72058" y="71545"/>
                  </a:lnTo>
                  <a:lnTo>
                    <a:pt x="71953" y="71689"/>
                  </a:lnTo>
                  <a:lnTo>
                    <a:pt x="71834" y="71834"/>
                  </a:lnTo>
                  <a:lnTo>
                    <a:pt x="71716" y="71979"/>
                  </a:lnTo>
                  <a:lnTo>
                    <a:pt x="71584" y="72111"/>
                  </a:lnTo>
                  <a:lnTo>
                    <a:pt x="71439" y="72242"/>
                  </a:lnTo>
                  <a:lnTo>
                    <a:pt x="71294" y="72374"/>
                  </a:lnTo>
                  <a:lnTo>
                    <a:pt x="71150" y="72492"/>
                  </a:lnTo>
                  <a:lnTo>
                    <a:pt x="70978" y="72598"/>
                  </a:lnTo>
                  <a:lnTo>
                    <a:pt x="70807" y="72716"/>
                  </a:lnTo>
                  <a:lnTo>
                    <a:pt x="70636" y="72821"/>
                  </a:lnTo>
                  <a:lnTo>
                    <a:pt x="70452" y="72914"/>
                  </a:lnTo>
                  <a:lnTo>
                    <a:pt x="70268" y="73006"/>
                  </a:lnTo>
                  <a:lnTo>
                    <a:pt x="70070" y="73085"/>
                  </a:lnTo>
                  <a:lnTo>
                    <a:pt x="69873" y="73164"/>
                  </a:lnTo>
                  <a:lnTo>
                    <a:pt x="69662" y="73229"/>
                  </a:lnTo>
                  <a:lnTo>
                    <a:pt x="69465" y="73295"/>
                  </a:lnTo>
                  <a:lnTo>
                    <a:pt x="69241" y="73348"/>
                  </a:lnTo>
                  <a:lnTo>
                    <a:pt x="69030" y="73401"/>
                  </a:lnTo>
                  <a:lnTo>
                    <a:pt x="68806" y="73440"/>
                  </a:lnTo>
                  <a:lnTo>
                    <a:pt x="68583" y="73466"/>
                  </a:lnTo>
                  <a:lnTo>
                    <a:pt x="68346" y="73493"/>
                  </a:lnTo>
                  <a:lnTo>
                    <a:pt x="68122" y="73506"/>
                  </a:lnTo>
                  <a:lnTo>
                    <a:pt x="61330" y="73506"/>
                  </a:lnTo>
                  <a:lnTo>
                    <a:pt x="61251" y="73229"/>
                  </a:lnTo>
                  <a:lnTo>
                    <a:pt x="61158" y="72953"/>
                  </a:lnTo>
                  <a:lnTo>
                    <a:pt x="61066" y="72690"/>
                  </a:lnTo>
                  <a:lnTo>
                    <a:pt x="60948" y="72427"/>
                  </a:lnTo>
                  <a:lnTo>
                    <a:pt x="60829" y="72176"/>
                  </a:lnTo>
                  <a:lnTo>
                    <a:pt x="60698" y="71926"/>
                  </a:lnTo>
                  <a:lnTo>
                    <a:pt x="60553" y="71676"/>
                  </a:lnTo>
                  <a:lnTo>
                    <a:pt x="60408" y="71439"/>
                  </a:lnTo>
                  <a:lnTo>
                    <a:pt x="60237" y="71202"/>
                  </a:lnTo>
                  <a:lnTo>
                    <a:pt x="60079" y="70979"/>
                  </a:lnTo>
                  <a:lnTo>
                    <a:pt x="59895" y="70768"/>
                  </a:lnTo>
                  <a:lnTo>
                    <a:pt x="59711" y="70557"/>
                  </a:lnTo>
                  <a:lnTo>
                    <a:pt x="59513" y="70347"/>
                  </a:lnTo>
                  <a:lnTo>
                    <a:pt x="59316" y="70162"/>
                  </a:lnTo>
                  <a:lnTo>
                    <a:pt x="59105" y="69965"/>
                  </a:lnTo>
                  <a:lnTo>
                    <a:pt x="58881" y="69794"/>
                  </a:lnTo>
                  <a:lnTo>
                    <a:pt x="58657" y="69623"/>
                  </a:lnTo>
                  <a:lnTo>
                    <a:pt x="58420" y="69465"/>
                  </a:lnTo>
                  <a:lnTo>
                    <a:pt x="58184" y="69307"/>
                  </a:lnTo>
                  <a:lnTo>
                    <a:pt x="57947" y="69175"/>
                  </a:lnTo>
                  <a:lnTo>
                    <a:pt x="57683" y="69043"/>
                  </a:lnTo>
                  <a:lnTo>
                    <a:pt x="57433" y="68925"/>
                  </a:lnTo>
                  <a:lnTo>
                    <a:pt x="57170" y="68807"/>
                  </a:lnTo>
                  <a:lnTo>
                    <a:pt x="56907" y="68701"/>
                  </a:lnTo>
                  <a:lnTo>
                    <a:pt x="56630" y="68622"/>
                  </a:lnTo>
                  <a:lnTo>
                    <a:pt x="56354" y="68543"/>
                  </a:lnTo>
                  <a:lnTo>
                    <a:pt x="56064" y="68477"/>
                  </a:lnTo>
                  <a:lnTo>
                    <a:pt x="55788" y="68412"/>
                  </a:lnTo>
                  <a:lnTo>
                    <a:pt x="55485" y="68372"/>
                  </a:lnTo>
                  <a:lnTo>
                    <a:pt x="55195" y="68346"/>
                  </a:lnTo>
                  <a:lnTo>
                    <a:pt x="54906" y="68320"/>
                  </a:lnTo>
                  <a:lnTo>
                    <a:pt x="54235" y="68320"/>
                  </a:lnTo>
                  <a:lnTo>
                    <a:pt x="53892" y="68346"/>
                  </a:lnTo>
                  <a:lnTo>
                    <a:pt x="53537" y="68398"/>
                  </a:lnTo>
                  <a:lnTo>
                    <a:pt x="53195" y="68451"/>
                  </a:lnTo>
                  <a:lnTo>
                    <a:pt x="52866" y="68530"/>
                  </a:lnTo>
                  <a:lnTo>
                    <a:pt x="52523" y="68635"/>
                  </a:lnTo>
                  <a:lnTo>
                    <a:pt x="52207" y="68741"/>
                  </a:lnTo>
                  <a:lnTo>
                    <a:pt x="51891" y="68859"/>
                  </a:lnTo>
                  <a:lnTo>
                    <a:pt x="51575" y="69004"/>
                  </a:lnTo>
                  <a:lnTo>
                    <a:pt x="51286" y="69162"/>
                  </a:lnTo>
                  <a:lnTo>
                    <a:pt x="50996" y="69320"/>
                  </a:lnTo>
                  <a:lnTo>
                    <a:pt x="50707" y="69504"/>
                  </a:lnTo>
                  <a:lnTo>
                    <a:pt x="50430" y="69702"/>
                  </a:lnTo>
                  <a:lnTo>
                    <a:pt x="50167" y="69912"/>
                  </a:lnTo>
                  <a:lnTo>
                    <a:pt x="49917" y="70123"/>
                  </a:lnTo>
                  <a:lnTo>
                    <a:pt x="49680" y="70360"/>
                  </a:lnTo>
                  <a:lnTo>
                    <a:pt x="49443" y="70597"/>
                  </a:lnTo>
                  <a:lnTo>
                    <a:pt x="49232" y="70847"/>
                  </a:lnTo>
                  <a:lnTo>
                    <a:pt x="49022" y="71110"/>
                  </a:lnTo>
                  <a:lnTo>
                    <a:pt x="48824" y="71387"/>
                  </a:lnTo>
                  <a:lnTo>
                    <a:pt x="48640" y="71676"/>
                  </a:lnTo>
                  <a:lnTo>
                    <a:pt x="48482" y="71966"/>
                  </a:lnTo>
                  <a:lnTo>
                    <a:pt x="48324" y="72269"/>
                  </a:lnTo>
                  <a:lnTo>
                    <a:pt x="48179" y="72571"/>
                  </a:lnTo>
                  <a:lnTo>
                    <a:pt x="48061" y="72887"/>
                  </a:lnTo>
                  <a:lnTo>
                    <a:pt x="47942" y="73216"/>
                  </a:lnTo>
                  <a:lnTo>
                    <a:pt x="47850" y="73545"/>
                  </a:lnTo>
                  <a:lnTo>
                    <a:pt x="47771" y="73875"/>
                  </a:lnTo>
                  <a:lnTo>
                    <a:pt x="47719" y="74217"/>
                  </a:lnTo>
                  <a:lnTo>
                    <a:pt x="47666" y="74572"/>
                  </a:lnTo>
                  <a:lnTo>
                    <a:pt x="47640" y="74928"/>
                  </a:lnTo>
                  <a:lnTo>
                    <a:pt x="47640" y="75283"/>
                  </a:lnTo>
                  <a:lnTo>
                    <a:pt x="47640" y="75638"/>
                  </a:lnTo>
                  <a:lnTo>
                    <a:pt x="47666" y="75994"/>
                  </a:lnTo>
                  <a:lnTo>
                    <a:pt x="47719" y="76336"/>
                  </a:lnTo>
                  <a:lnTo>
                    <a:pt x="47771" y="76678"/>
                  </a:lnTo>
                  <a:lnTo>
                    <a:pt x="47850" y="77021"/>
                  </a:lnTo>
                  <a:lnTo>
                    <a:pt x="47942" y="77350"/>
                  </a:lnTo>
                  <a:lnTo>
                    <a:pt x="48061" y="77666"/>
                  </a:lnTo>
                  <a:lnTo>
                    <a:pt x="48179" y="77982"/>
                  </a:lnTo>
                  <a:lnTo>
                    <a:pt x="48324" y="78297"/>
                  </a:lnTo>
                  <a:lnTo>
                    <a:pt x="48482" y="78600"/>
                  </a:lnTo>
                  <a:lnTo>
                    <a:pt x="48640" y="78890"/>
                  </a:lnTo>
                  <a:lnTo>
                    <a:pt x="48824" y="79166"/>
                  </a:lnTo>
                  <a:lnTo>
                    <a:pt x="49022" y="79443"/>
                  </a:lnTo>
                  <a:lnTo>
                    <a:pt x="49232" y="79706"/>
                  </a:lnTo>
                  <a:lnTo>
                    <a:pt x="49443" y="79956"/>
                  </a:lnTo>
                  <a:lnTo>
                    <a:pt x="49680" y="80206"/>
                  </a:lnTo>
                  <a:lnTo>
                    <a:pt x="49917" y="80430"/>
                  </a:lnTo>
                  <a:lnTo>
                    <a:pt x="50167" y="80654"/>
                  </a:lnTo>
                  <a:lnTo>
                    <a:pt x="50430" y="80864"/>
                  </a:lnTo>
                  <a:lnTo>
                    <a:pt x="50707" y="81049"/>
                  </a:lnTo>
                  <a:lnTo>
                    <a:pt x="50996" y="81233"/>
                  </a:lnTo>
                  <a:lnTo>
                    <a:pt x="51286" y="81404"/>
                  </a:lnTo>
                  <a:lnTo>
                    <a:pt x="51575" y="81562"/>
                  </a:lnTo>
                  <a:lnTo>
                    <a:pt x="51891" y="81694"/>
                  </a:lnTo>
                  <a:lnTo>
                    <a:pt x="52207" y="81825"/>
                  </a:lnTo>
                  <a:lnTo>
                    <a:pt x="52523" y="81931"/>
                  </a:lnTo>
                  <a:lnTo>
                    <a:pt x="52866" y="82023"/>
                  </a:lnTo>
                  <a:lnTo>
                    <a:pt x="53195" y="82102"/>
                  </a:lnTo>
                  <a:lnTo>
                    <a:pt x="53537" y="82168"/>
                  </a:lnTo>
                  <a:lnTo>
                    <a:pt x="53892" y="82207"/>
                  </a:lnTo>
                  <a:lnTo>
                    <a:pt x="54235" y="82233"/>
                  </a:lnTo>
                  <a:lnTo>
                    <a:pt x="54603" y="82247"/>
                  </a:lnTo>
                  <a:lnTo>
                    <a:pt x="54906" y="82233"/>
                  </a:lnTo>
                  <a:lnTo>
                    <a:pt x="55195" y="82220"/>
                  </a:lnTo>
                  <a:lnTo>
                    <a:pt x="55485" y="82181"/>
                  </a:lnTo>
                  <a:lnTo>
                    <a:pt x="55788" y="82141"/>
                  </a:lnTo>
                  <a:lnTo>
                    <a:pt x="56064" y="82089"/>
                  </a:lnTo>
                  <a:lnTo>
                    <a:pt x="56354" y="82023"/>
                  </a:lnTo>
                  <a:lnTo>
                    <a:pt x="56630" y="81944"/>
                  </a:lnTo>
                  <a:lnTo>
                    <a:pt x="56907" y="81852"/>
                  </a:lnTo>
                  <a:lnTo>
                    <a:pt x="57170" y="81746"/>
                  </a:lnTo>
                  <a:lnTo>
                    <a:pt x="57433" y="81641"/>
                  </a:lnTo>
                  <a:lnTo>
                    <a:pt x="57683" y="81523"/>
                  </a:lnTo>
                  <a:lnTo>
                    <a:pt x="57947" y="81391"/>
                  </a:lnTo>
                  <a:lnTo>
                    <a:pt x="58184" y="81246"/>
                  </a:lnTo>
                  <a:lnTo>
                    <a:pt x="58420" y="81101"/>
                  </a:lnTo>
                  <a:lnTo>
                    <a:pt x="58657" y="80930"/>
                  </a:lnTo>
                  <a:lnTo>
                    <a:pt x="58881" y="80772"/>
                  </a:lnTo>
                  <a:lnTo>
                    <a:pt x="59105" y="80588"/>
                  </a:lnTo>
                  <a:lnTo>
                    <a:pt x="59316" y="80404"/>
                  </a:lnTo>
                  <a:lnTo>
                    <a:pt x="59513" y="80206"/>
                  </a:lnTo>
                  <a:lnTo>
                    <a:pt x="59711" y="80009"/>
                  </a:lnTo>
                  <a:lnTo>
                    <a:pt x="59895" y="79798"/>
                  </a:lnTo>
                  <a:lnTo>
                    <a:pt x="60079" y="79574"/>
                  </a:lnTo>
                  <a:lnTo>
                    <a:pt x="60237" y="79351"/>
                  </a:lnTo>
                  <a:lnTo>
                    <a:pt x="60408" y="79127"/>
                  </a:lnTo>
                  <a:lnTo>
                    <a:pt x="60553" y="78890"/>
                  </a:lnTo>
                  <a:lnTo>
                    <a:pt x="60698" y="78640"/>
                  </a:lnTo>
                  <a:lnTo>
                    <a:pt x="60829" y="78390"/>
                  </a:lnTo>
                  <a:lnTo>
                    <a:pt x="60948" y="78126"/>
                  </a:lnTo>
                  <a:lnTo>
                    <a:pt x="61066" y="77863"/>
                  </a:lnTo>
                  <a:lnTo>
                    <a:pt x="61158" y="77600"/>
                  </a:lnTo>
                  <a:lnTo>
                    <a:pt x="61251" y="77323"/>
                  </a:lnTo>
                  <a:lnTo>
                    <a:pt x="61330" y="77047"/>
                  </a:lnTo>
                  <a:lnTo>
                    <a:pt x="68306" y="77047"/>
                  </a:lnTo>
                  <a:lnTo>
                    <a:pt x="68714" y="77021"/>
                  </a:lnTo>
                  <a:lnTo>
                    <a:pt x="69122" y="76968"/>
                  </a:lnTo>
                  <a:lnTo>
                    <a:pt x="69530" y="76915"/>
                  </a:lnTo>
                  <a:lnTo>
                    <a:pt x="69925" y="76836"/>
                  </a:lnTo>
                  <a:lnTo>
                    <a:pt x="70307" y="76744"/>
                  </a:lnTo>
                  <a:lnTo>
                    <a:pt x="70689" y="76626"/>
                  </a:lnTo>
                  <a:lnTo>
                    <a:pt x="71071" y="76507"/>
                  </a:lnTo>
                  <a:lnTo>
                    <a:pt x="71426" y="76362"/>
                  </a:lnTo>
                  <a:lnTo>
                    <a:pt x="71781" y="76204"/>
                  </a:lnTo>
                  <a:lnTo>
                    <a:pt x="72124" y="76046"/>
                  </a:lnTo>
                  <a:lnTo>
                    <a:pt x="72453" y="75862"/>
                  </a:lnTo>
                  <a:lnTo>
                    <a:pt x="72769" y="75665"/>
                  </a:lnTo>
                  <a:lnTo>
                    <a:pt x="73085" y="75454"/>
                  </a:lnTo>
                  <a:lnTo>
                    <a:pt x="73374" y="75230"/>
                  </a:lnTo>
                  <a:lnTo>
                    <a:pt x="73664" y="75007"/>
                  </a:lnTo>
                  <a:lnTo>
                    <a:pt x="73940" y="74770"/>
                  </a:lnTo>
                  <a:lnTo>
                    <a:pt x="74190" y="74506"/>
                  </a:lnTo>
                  <a:lnTo>
                    <a:pt x="74440" y="74243"/>
                  </a:lnTo>
                  <a:lnTo>
                    <a:pt x="74664" y="73967"/>
                  </a:lnTo>
                  <a:lnTo>
                    <a:pt x="74875" y="73690"/>
                  </a:lnTo>
                  <a:lnTo>
                    <a:pt x="75072" y="73401"/>
                  </a:lnTo>
                  <a:lnTo>
                    <a:pt x="75257" y="73098"/>
                  </a:lnTo>
                  <a:lnTo>
                    <a:pt x="75415" y="72782"/>
                  </a:lnTo>
                  <a:lnTo>
                    <a:pt x="75559" y="72466"/>
                  </a:lnTo>
                  <a:lnTo>
                    <a:pt x="75691" y="72150"/>
                  </a:lnTo>
                  <a:lnTo>
                    <a:pt x="75809" y="71821"/>
                  </a:lnTo>
                  <a:lnTo>
                    <a:pt x="75902" y="71479"/>
                  </a:lnTo>
                  <a:lnTo>
                    <a:pt x="75967" y="71136"/>
                  </a:lnTo>
                  <a:lnTo>
                    <a:pt x="76020" y="70781"/>
                  </a:lnTo>
                  <a:lnTo>
                    <a:pt x="76046" y="70426"/>
                  </a:lnTo>
                  <a:lnTo>
                    <a:pt x="76060" y="70070"/>
                  </a:lnTo>
                  <a:lnTo>
                    <a:pt x="76060" y="42598"/>
                  </a:lnTo>
                  <a:lnTo>
                    <a:pt x="92264" y="42598"/>
                  </a:lnTo>
                  <a:lnTo>
                    <a:pt x="92685" y="42585"/>
                  </a:lnTo>
                  <a:lnTo>
                    <a:pt x="93093" y="42559"/>
                  </a:lnTo>
                  <a:lnTo>
                    <a:pt x="93501" y="42519"/>
                  </a:lnTo>
                  <a:lnTo>
                    <a:pt x="93909" y="42453"/>
                  </a:lnTo>
                  <a:lnTo>
                    <a:pt x="94304" y="42374"/>
                  </a:lnTo>
                  <a:lnTo>
                    <a:pt x="94686" y="42282"/>
                  </a:lnTo>
                  <a:lnTo>
                    <a:pt x="95068" y="42164"/>
                  </a:lnTo>
                  <a:lnTo>
                    <a:pt x="95436" y="42045"/>
                  </a:lnTo>
                  <a:lnTo>
                    <a:pt x="95805" y="41900"/>
                  </a:lnTo>
                  <a:lnTo>
                    <a:pt x="96160" y="41756"/>
                  </a:lnTo>
                  <a:lnTo>
                    <a:pt x="96502" y="41584"/>
                  </a:lnTo>
                  <a:lnTo>
                    <a:pt x="96832" y="41400"/>
                  </a:lnTo>
                  <a:lnTo>
                    <a:pt x="97147" y="41203"/>
                  </a:lnTo>
                  <a:lnTo>
                    <a:pt x="97463" y="40992"/>
                  </a:lnTo>
                  <a:lnTo>
                    <a:pt x="97753" y="40781"/>
                  </a:lnTo>
                  <a:lnTo>
                    <a:pt x="98043" y="40544"/>
                  </a:lnTo>
                  <a:lnTo>
                    <a:pt x="98319" y="40308"/>
                  </a:lnTo>
                  <a:lnTo>
                    <a:pt x="98569" y="40057"/>
                  </a:lnTo>
                  <a:lnTo>
                    <a:pt x="98819" y="39794"/>
                  </a:lnTo>
                  <a:lnTo>
                    <a:pt x="99043" y="39518"/>
                  </a:lnTo>
                  <a:lnTo>
                    <a:pt x="99254" y="39228"/>
                  </a:lnTo>
                  <a:lnTo>
                    <a:pt x="99451" y="38939"/>
                  </a:lnTo>
                  <a:lnTo>
                    <a:pt x="99635" y="38636"/>
                  </a:lnTo>
                  <a:lnTo>
                    <a:pt x="99793" y="38333"/>
                  </a:lnTo>
                  <a:lnTo>
                    <a:pt x="99938" y="38017"/>
                  </a:lnTo>
                  <a:lnTo>
                    <a:pt x="100070" y="37688"/>
                  </a:lnTo>
                  <a:lnTo>
                    <a:pt x="100188" y="37359"/>
                  </a:lnTo>
                  <a:lnTo>
                    <a:pt x="100280" y="37017"/>
                  </a:lnTo>
                  <a:lnTo>
                    <a:pt x="100346" y="36674"/>
                  </a:lnTo>
                  <a:lnTo>
                    <a:pt x="100399" y="36332"/>
                  </a:lnTo>
                  <a:lnTo>
                    <a:pt x="100425" y="35977"/>
                  </a:lnTo>
                  <a:lnTo>
                    <a:pt x="100438" y="35621"/>
                  </a:lnTo>
                  <a:lnTo>
                    <a:pt x="100438" y="28131"/>
                  </a:lnTo>
                  <a:lnTo>
                    <a:pt x="100438" y="21721"/>
                  </a:lnTo>
                  <a:lnTo>
                    <a:pt x="100438" y="14244"/>
                  </a:lnTo>
                  <a:lnTo>
                    <a:pt x="100451" y="14059"/>
                  </a:lnTo>
                  <a:lnTo>
                    <a:pt x="100465" y="13888"/>
                  </a:lnTo>
                  <a:lnTo>
                    <a:pt x="100491" y="13717"/>
                  </a:lnTo>
                  <a:lnTo>
                    <a:pt x="100530" y="13559"/>
                  </a:lnTo>
                  <a:lnTo>
                    <a:pt x="100583" y="13388"/>
                  </a:lnTo>
                  <a:lnTo>
                    <a:pt x="100649" y="13230"/>
                  </a:lnTo>
                  <a:lnTo>
                    <a:pt x="100728" y="13072"/>
                  </a:lnTo>
                  <a:lnTo>
                    <a:pt x="100807" y="12914"/>
                  </a:lnTo>
                  <a:lnTo>
                    <a:pt x="100899" y="12769"/>
                  </a:lnTo>
                  <a:lnTo>
                    <a:pt x="101004" y="12612"/>
                  </a:lnTo>
                  <a:lnTo>
                    <a:pt x="101123" y="12480"/>
                  </a:lnTo>
                  <a:lnTo>
                    <a:pt x="101241" y="12335"/>
                  </a:lnTo>
                  <a:lnTo>
                    <a:pt x="101373" y="12203"/>
                  </a:lnTo>
                  <a:lnTo>
                    <a:pt x="101518" y="12072"/>
                  </a:lnTo>
                  <a:lnTo>
                    <a:pt x="101663" y="11940"/>
                  </a:lnTo>
                  <a:lnTo>
                    <a:pt x="101820" y="11822"/>
                  </a:lnTo>
                  <a:lnTo>
                    <a:pt x="101978" y="11703"/>
                  </a:lnTo>
                  <a:lnTo>
                    <a:pt x="102150" y="11598"/>
                  </a:lnTo>
                  <a:lnTo>
                    <a:pt x="102321" y="11493"/>
                  </a:lnTo>
                  <a:lnTo>
                    <a:pt x="102505" y="11400"/>
                  </a:lnTo>
                  <a:lnTo>
                    <a:pt x="102689" y="11308"/>
                  </a:lnTo>
                  <a:lnTo>
                    <a:pt x="102887" y="11229"/>
                  </a:lnTo>
                  <a:lnTo>
                    <a:pt x="103084" y="11150"/>
                  </a:lnTo>
                  <a:lnTo>
                    <a:pt x="103295" y="11085"/>
                  </a:lnTo>
                  <a:lnTo>
                    <a:pt x="103505" y="11019"/>
                  </a:lnTo>
                  <a:lnTo>
                    <a:pt x="103716" y="10966"/>
                  </a:lnTo>
                  <a:lnTo>
                    <a:pt x="103927" y="10913"/>
                  </a:lnTo>
                  <a:lnTo>
                    <a:pt x="104150" y="10874"/>
                  </a:lnTo>
                  <a:lnTo>
                    <a:pt x="104374" y="10848"/>
                  </a:lnTo>
                  <a:lnTo>
                    <a:pt x="104611" y="10821"/>
                  </a:lnTo>
                  <a:lnTo>
                    <a:pt x="104835" y="10808"/>
                  </a:lnTo>
                  <a:lnTo>
                    <a:pt x="126884" y="10808"/>
                  </a:lnTo>
                  <a:lnTo>
                    <a:pt x="126884" y="62607"/>
                  </a:lnTo>
                  <a:lnTo>
                    <a:pt x="126897" y="63028"/>
                  </a:lnTo>
                  <a:lnTo>
                    <a:pt x="126923" y="63449"/>
                  </a:lnTo>
                  <a:lnTo>
                    <a:pt x="126976" y="63857"/>
                  </a:lnTo>
                  <a:lnTo>
                    <a:pt x="127029" y="64252"/>
                  </a:lnTo>
                  <a:lnTo>
                    <a:pt x="127108" y="64647"/>
                  </a:lnTo>
                  <a:lnTo>
                    <a:pt x="127200" y="65042"/>
                  </a:lnTo>
                  <a:lnTo>
                    <a:pt x="127318" y="65424"/>
                  </a:lnTo>
                  <a:lnTo>
                    <a:pt x="127437" y="65792"/>
                  </a:lnTo>
                  <a:lnTo>
                    <a:pt x="127581" y="66148"/>
                  </a:lnTo>
                  <a:lnTo>
                    <a:pt x="127726" y="66503"/>
                  </a:lnTo>
                  <a:lnTo>
                    <a:pt x="127897" y="66845"/>
                  </a:lnTo>
                  <a:lnTo>
                    <a:pt x="128082" y="67174"/>
                  </a:lnTo>
                  <a:lnTo>
                    <a:pt x="128279" y="67503"/>
                  </a:lnTo>
                  <a:lnTo>
                    <a:pt x="128490" y="67806"/>
                  </a:lnTo>
                  <a:lnTo>
                    <a:pt x="128700" y="68109"/>
                  </a:lnTo>
                  <a:lnTo>
                    <a:pt x="128937" y="68385"/>
                  </a:lnTo>
                  <a:lnTo>
                    <a:pt x="129174" y="68662"/>
                  </a:lnTo>
                  <a:lnTo>
                    <a:pt x="129424" y="68925"/>
                  </a:lnTo>
                  <a:lnTo>
                    <a:pt x="129701" y="69162"/>
                  </a:lnTo>
                  <a:lnTo>
                    <a:pt x="129964" y="69386"/>
                  </a:lnTo>
                  <a:lnTo>
                    <a:pt x="130254" y="69610"/>
                  </a:lnTo>
                  <a:lnTo>
                    <a:pt x="130543" y="69807"/>
                  </a:lnTo>
                  <a:lnTo>
                    <a:pt x="130846" y="69978"/>
                  </a:lnTo>
                  <a:lnTo>
                    <a:pt x="131149" y="70149"/>
                  </a:lnTo>
                  <a:lnTo>
                    <a:pt x="131465" y="70294"/>
                  </a:lnTo>
                  <a:lnTo>
                    <a:pt x="131794" y="70426"/>
                  </a:lnTo>
                  <a:lnTo>
                    <a:pt x="132123" y="70531"/>
                  </a:lnTo>
                  <a:lnTo>
                    <a:pt x="132465" y="70623"/>
                  </a:lnTo>
                  <a:lnTo>
                    <a:pt x="132807" y="70689"/>
                  </a:lnTo>
                  <a:lnTo>
                    <a:pt x="133150" y="70742"/>
                  </a:lnTo>
                  <a:lnTo>
                    <a:pt x="133505" y="70781"/>
                  </a:lnTo>
                  <a:lnTo>
                    <a:pt x="133860" y="70794"/>
                  </a:lnTo>
                  <a:lnTo>
                    <a:pt x="142970" y="70794"/>
                  </a:lnTo>
                  <a:lnTo>
                    <a:pt x="142970" y="90434"/>
                  </a:lnTo>
                  <a:lnTo>
                    <a:pt x="142970" y="90605"/>
                  </a:lnTo>
                  <a:lnTo>
                    <a:pt x="142943" y="90776"/>
                  </a:lnTo>
                  <a:lnTo>
                    <a:pt x="142917" y="90948"/>
                  </a:lnTo>
                  <a:lnTo>
                    <a:pt x="142877" y="91119"/>
                  </a:lnTo>
                  <a:lnTo>
                    <a:pt x="142825" y="91277"/>
                  </a:lnTo>
                  <a:lnTo>
                    <a:pt x="142759" y="91448"/>
                  </a:lnTo>
                  <a:lnTo>
                    <a:pt x="142693" y="91606"/>
                  </a:lnTo>
                  <a:lnTo>
                    <a:pt x="142601" y="91751"/>
                  </a:lnTo>
                  <a:lnTo>
                    <a:pt x="142509" y="91909"/>
                  </a:lnTo>
                  <a:lnTo>
                    <a:pt x="142404" y="92053"/>
                  </a:lnTo>
                  <a:lnTo>
                    <a:pt x="142285" y="92198"/>
                  </a:lnTo>
                  <a:lnTo>
                    <a:pt x="142167" y="92343"/>
                  </a:lnTo>
                  <a:lnTo>
                    <a:pt x="142035" y="92475"/>
                  </a:lnTo>
                  <a:lnTo>
                    <a:pt x="141903" y="92606"/>
                  </a:lnTo>
                  <a:lnTo>
                    <a:pt x="141759" y="92725"/>
                  </a:lnTo>
                  <a:lnTo>
                    <a:pt x="141601" y="92856"/>
                  </a:lnTo>
                  <a:lnTo>
                    <a:pt x="141443" y="92962"/>
                  </a:lnTo>
                  <a:lnTo>
                    <a:pt x="141271" y="93067"/>
                  </a:lnTo>
                  <a:lnTo>
                    <a:pt x="141087" y="93172"/>
                  </a:lnTo>
                  <a:lnTo>
                    <a:pt x="140903" y="93278"/>
                  </a:lnTo>
                  <a:lnTo>
                    <a:pt x="140719" y="93370"/>
                  </a:lnTo>
                  <a:lnTo>
                    <a:pt x="140521" y="93449"/>
                  </a:lnTo>
                  <a:lnTo>
                    <a:pt x="140324" y="93528"/>
                  </a:lnTo>
                  <a:lnTo>
                    <a:pt x="140126" y="93593"/>
                  </a:lnTo>
                  <a:lnTo>
                    <a:pt x="139916" y="93659"/>
                  </a:lnTo>
                  <a:lnTo>
                    <a:pt x="139705" y="93712"/>
                  </a:lnTo>
                  <a:lnTo>
                    <a:pt x="139481" y="93765"/>
                  </a:lnTo>
                  <a:lnTo>
                    <a:pt x="139257" y="93804"/>
                  </a:lnTo>
                  <a:lnTo>
                    <a:pt x="139034" y="93830"/>
                  </a:lnTo>
                  <a:lnTo>
                    <a:pt x="138810" y="93857"/>
                  </a:lnTo>
                  <a:lnTo>
                    <a:pt x="138573" y="93870"/>
                  </a:lnTo>
                  <a:lnTo>
                    <a:pt x="132044" y="93870"/>
                  </a:lnTo>
                  <a:lnTo>
                    <a:pt x="131952" y="93593"/>
                  </a:lnTo>
                  <a:lnTo>
                    <a:pt x="131860" y="93330"/>
                  </a:lnTo>
                  <a:lnTo>
                    <a:pt x="131767" y="93067"/>
                  </a:lnTo>
                  <a:lnTo>
                    <a:pt x="131649" y="92804"/>
                  </a:lnTo>
                  <a:lnTo>
                    <a:pt x="131530" y="92554"/>
                  </a:lnTo>
                  <a:lnTo>
                    <a:pt x="131386" y="92303"/>
                  </a:lnTo>
                  <a:lnTo>
                    <a:pt x="131254" y="92066"/>
                  </a:lnTo>
                  <a:lnTo>
                    <a:pt x="131096" y="91830"/>
                  </a:lnTo>
                  <a:lnTo>
                    <a:pt x="130938" y="91606"/>
                  </a:lnTo>
                  <a:lnTo>
                    <a:pt x="130767" y="91382"/>
                  </a:lnTo>
                  <a:lnTo>
                    <a:pt x="130583" y="91158"/>
                  </a:lnTo>
                  <a:lnTo>
                    <a:pt x="130398" y="90961"/>
                  </a:lnTo>
                  <a:lnTo>
                    <a:pt x="130201" y="90763"/>
                  </a:lnTo>
                  <a:lnTo>
                    <a:pt x="130004" y="90566"/>
                  </a:lnTo>
                  <a:lnTo>
                    <a:pt x="129793" y="90382"/>
                  </a:lnTo>
                  <a:lnTo>
                    <a:pt x="129582" y="90210"/>
                  </a:lnTo>
                  <a:lnTo>
                    <a:pt x="129359" y="90039"/>
                  </a:lnTo>
                  <a:lnTo>
                    <a:pt x="129122" y="89881"/>
                  </a:lnTo>
                  <a:lnTo>
                    <a:pt x="128885" y="89737"/>
                  </a:lnTo>
                  <a:lnTo>
                    <a:pt x="128635" y="89592"/>
                  </a:lnTo>
                  <a:lnTo>
                    <a:pt x="128384" y="89473"/>
                  </a:lnTo>
                  <a:lnTo>
                    <a:pt x="128134" y="89355"/>
                  </a:lnTo>
                  <a:lnTo>
                    <a:pt x="127871" y="89236"/>
                  </a:lnTo>
                  <a:lnTo>
                    <a:pt x="127608" y="89144"/>
                  </a:lnTo>
                  <a:lnTo>
                    <a:pt x="127344" y="89052"/>
                  </a:lnTo>
                  <a:lnTo>
                    <a:pt x="127068" y="88973"/>
                  </a:lnTo>
                  <a:lnTo>
                    <a:pt x="126778" y="88907"/>
                  </a:lnTo>
                  <a:lnTo>
                    <a:pt x="126502" y="88855"/>
                  </a:lnTo>
                  <a:lnTo>
                    <a:pt x="126212" y="88815"/>
                  </a:lnTo>
                  <a:lnTo>
                    <a:pt x="125923" y="88776"/>
                  </a:lnTo>
                  <a:lnTo>
                    <a:pt x="125620" y="88762"/>
                  </a:lnTo>
                  <a:lnTo>
                    <a:pt x="124962" y="88762"/>
                  </a:lnTo>
                  <a:lnTo>
                    <a:pt x="124620" y="88789"/>
                  </a:lnTo>
                  <a:lnTo>
                    <a:pt x="124264" y="88841"/>
                  </a:lnTo>
                  <a:lnTo>
                    <a:pt x="123922" y="88894"/>
                  </a:lnTo>
                  <a:lnTo>
                    <a:pt x="123593" y="88973"/>
                  </a:lnTo>
                  <a:lnTo>
                    <a:pt x="123251" y="89065"/>
                  </a:lnTo>
                  <a:lnTo>
                    <a:pt x="122935" y="89184"/>
                  </a:lnTo>
                  <a:lnTo>
                    <a:pt x="122619" y="89302"/>
                  </a:lnTo>
                  <a:lnTo>
                    <a:pt x="122303" y="89447"/>
                  </a:lnTo>
                  <a:lnTo>
                    <a:pt x="122013" y="89605"/>
                  </a:lnTo>
                  <a:lnTo>
                    <a:pt x="121711" y="89763"/>
                  </a:lnTo>
                  <a:lnTo>
                    <a:pt x="121434" y="89947"/>
                  </a:lnTo>
                  <a:lnTo>
                    <a:pt x="121158" y="90145"/>
                  </a:lnTo>
                  <a:lnTo>
                    <a:pt x="120894" y="90355"/>
                  </a:lnTo>
                  <a:lnTo>
                    <a:pt x="120644" y="90566"/>
                  </a:lnTo>
                  <a:lnTo>
                    <a:pt x="120407" y="90803"/>
                  </a:lnTo>
                  <a:lnTo>
                    <a:pt x="120170" y="91040"/>
                  </a:lnTo>
                  <a:lnTo>
                    <a:pt x="119947" y="91290"/>
                  </a:lnTo>
                  <a:lnTo>
                    <a:pt x="119749" y="91553"/>
                  </a:lnTo>
                  <a:lnTo>
                    <a:pt x="119552" y="91830"/>
                  </a:lnTo>
                  <a:lnTo>
                    <a:pt x="119367" y="92106"/>
                  </a:lnTo>
                  <a:lnTo>
                    <a:pt x="119196" y="92409"/>
                  </a:lnTo>
                  <a:lnTo>
                    <a:pt x="119051" y="92698"/>
                  </a:lnTo>
                  <a:lnTo>
                    <a:pt x="118907" y="93014"/>
                  </a:lnTo>
                  <a:lnTo>
                    <a:pt x="118788" y="93330"/>
                  </a:lnTo>
                  <a:lnTo>
                    <a:pt x="118670" y="93646"/>
                  </a:lnTo>
                  <a:lnTo>
                    <a:pt x="118578" y="93988"/>
                  </a:lnTo>
                  <a:lnTo>
                    <a:pt x="118499" y="94317"/>
                  </a:lnTo>
                  <a:lnTo>
                    <a:pt x="118446" y="94660"/>
                  </a:lnTo>
                  <a:lnTo>
                    <a:pt x="118393" y="95015"/>
                  </a:lnTo>
                  <a:lnTo>
                    <a:pt x="118367" y="95357"/>
                  </a:lnTo>
                  <a:lnTo>
                    <a:pt x="118367" y="95726"/>
                  </a:lnTo>
                  <a:lnTo>
                    <a:pt x="118367" y="96081"/>
                  </a:lnTo>
                  <a:lnTo>
                    <a:pt x="118393" y="96437"/>
                  </a:lnTo>
                  <a:lnTo>
                    <a:pt x="118446" y="96779"/>
                  </a:lnTo>
                  <a:lnTo>
                    <a:pt x="118499" y="97121"/>
                  </a:lnTo>
                  <a:lnTo>
                    <a:pt x="118578" y="97464"/>
                  </a:lnTo>
                  <a:lnTo>
                    <a:pt x="118670" y="97793"/>
                  </a:lnTo>
                  <a:lnTo>
                    <a:pt x="118788" y="98109"/>
                  </a:lnTo>
                  <a:lnTo>
                    <a:pt x="118907" y="98424"/>
                  </a:lnTo>
                  <a:lnTo>
                    <a:pt x="119051" y="98740"/>
                  </a:lnTo>
                  <a:lnTo>
                    <a:pt x="119196" y="99043"/>
                  </a:lnTo>
                  <a:lnTo>
                    <a:pt x="119367" y="99333"/>
                  </a:lnTo>
                  <a:lnTo>
                    <a:pt x="119552" y="99609"/>
                  </a:lnTo>
                  <a:lnTo>
                    <a:pt x="119749" y="99886"/>
                  </a:lnTo>
                  <a:lnTo>
                    <a:pt x="119947" y="100149"/>
                  </a:lnTo>
                  <a:lnTo>
                    <a:pt x="120170" y="100399"/>
                  </a:lnTo>
                  <a:lnTo>
                    <a:pt x="120407" y="100649"/>
                  </a:lnTo>
                  <a:lnTo>
                    <a:pt x="120644" y="100873"/>
                  </a:lnTo>
                  <a:lnTo>
                    <a:pt x="120894" y="101097"/>
                  </a:lnTo>
                  <a:lnTo>
                    <a:pt x="121158" y="101294"/>
                  </a:lnTo>
                  <a:lnTo>
                    <a:pt x="121434" y="101492"/>
                  </a:lnTo>
                  <a:lnTo>
                    <a:pt x="121711" y="101676"/>
                  </a:lnTo>
                  <a:lnTo>
                    <a:pt x="122013" y="101847"/>
                  </a:lnTo>
                  <a:lnTo>
                    <a:pt x="122303" y="101992"/>
                  </a:lnTo>
                  <a:lnTo>
                    <a:pt x="122619" y="102137"/>
                  </a:lnTo>
                  <a:lnTo>
                    <a:pt x="122935" y="102255"/>
                  </a:lnTo>
                  <a:lnTo>
                    <a:pt x="123251" y="102374"/>
                  </a:lnTo>
                  <a:lnTo>
                    <a:pt x="123593" y="102466"/>
                  </a:lnTo>
                  <a:lnTo>
                    <a:pt x="123922" y="102545"/>
                  </a:lnTo>
                  <a:lnTo>
                    <a:pt x="124264" y="102610"/>
                  </a:lnTo>
                  <a:lnTo>
                    <a:pt x="124620" y="102650"/>
                  </a:lnTo>
                  <a:lnTo>
                    <a:pt x="124962" y="102676"/>
                  </a:lnTo>
                  <a:lnTo>
                    <a:pt x="125330" y="102689"/>
                  </a:lnTo>
                  <a:lnTo>
                    <a:pt x="125633" y="102676"/>
                  </a:lnTo>
                  <a:lnTo>
                    <a:pt x="125923" y="102663"/>
                  </a:lnTo>
                  <a:lnTo>
                    <a:pt x="126226" y="102624"/>
                  </a:lnTo>
                  <a:lnTo>
                    <a:pt x="126515" y="102584"/>
                  </a:lnTo>
                  <a:lnTo>
                    <a:pt x="126805" y="102531"/>
                  </a:lnTo>
                  <a:lnTo>
                    <a:pt x="127094" y="102453"/>
                  </a:lnTo>
                  <a:lnTo>
                    <a:pt x="127371" y="102374"/>
                  </a:lnTo>
                  <a:lnTo>
                    <a:pt x="127647" y="102281"/>
                  </a:lnTo>
                  <a:lnTo>
                    <a:pt x="127924" y="102189"/>
                  </a:lnTo>
                  <a:lnTo>
                    <a:pt x="128187" y="102071"/>
                  </a:lnTo>
                  <a:lnTo>
                    <a:pt x="128437" y="101952"/>
                  </a:lnTo>
                  <a:lnTo>
                    <a:pt x="128687" y="101821"/>
                  </a:lnTo>
                  <a:lnTo>
                    <a:pt x="128937" y="101676"/>
                  </a:lnTo>
                  <a:lnTo>
                    <a:pt x="129174" y="101518"/>
                  </a:lnTo>
                  <a:lnTo>
                    <a:pt x="129411" y="101360"/>
                  </a:lnTo>
                  <a:lnTo>
                    <a:pt x="129635" y="101189"/>
                  </a:lnTo>
                  <a:lnTo>
                    <a:pt x="129859" y="101005"/>
                  </a:lnTo>
                  <a:lnTo>
                    <a:pt x="130069" y="100807"/>
                  </a:lnTo>
                  <a:lnTo>
                    <a:pt x="130267" y="100610"/>
                  </a:lnTo>
                  <a:lnTo>
                    <a:pt x="130464" y="100412"/>
                  </a:lnTo>
                  <a:lnTo>
                    <a:pt x="130662" y="100202"/>
                  </a:lnTo>
                  <a:lnTo>
                    <a:pt x="130833" y="99978"/>
                  </a:lnTo>
                  <a:lnTo>
                    <a:pt x="131004" y="99754"/>
                  </a:lnTo>
                  <a:lnTo>
                    <a:pt x="131162" y="99517"/>
                  </a:lnTo>
                  <a:lnTo>
                    <a:pt x="131320" y="99267"/>
                  </a:lnTo>
                  <a:lnTo>
                    <a:pt x="131451" y="99017"/>
                  </a:lnTo>
                  <a:lnTo>
                    <a:pt x="131583" y="98767"/>
                  </a:lnTo>
                  <a:lnTo>
                    <a:pt x="131702" y="98503"/>
                  </a:lnTo>
                  <a:lnTo>
                    <a:pt x="131820" y="98240"/>
                  </a:lnTo>
                  <a:lnTo>
                    <a:pt x="131912" y="97977"/>
                  </a:lnTo>
                  <a:lnTo>
                    <a:pt x="132004" y="97700"/>
                  </a:lnTo>
                  <a:lnTo>
                    <a:pt x="132083" y="97411"/>
                  </a:lnTo>
                  <a:lnTo>
                    <a:pt x="138336" y="97411"/>
                  </a:lnTo>
                  <a:lnTo>
                    <a:pt x="138757" y="97398"/>
                  </a:lnTo>
                  <a:lnTo>
                    <a:pt x="139178" y="97371"/>
                  </a:lnTo>
                  <a:lnTo>
                    <a:pt x="139587" y="97332"/>
                  </a:lnTo>
                  <a:lnTo>
                    <a:pt x="139981" y="97266"/>
                  </a:lnTo>
                  <a:lnTo>
                    <a:pt x="140376" y="97187"/>
                  </a:lnTo>
                  <a:lnTo>
                    <a:pt x="140771" y="97095"/>
                  </a:lnTo>
                  <a:lnTo>
                    <a:pt x="141153" y="96990"/>
                  </a:lnTo>
                  <a:lnTo>
                    <a:pt x="141522" y="96858"/>
                  </a:lnTo>
                  <a:lnTo>
                    <a:pt x="141877" y="96726"/>
                  </a:lnTo>
                  <a:lnTo>
                    <a:pt x="142232" y="96568"/>
                  </a:lnTo>
                  <a:lnTo>
                    <a:pt x="142575" y="96397"/>
                  </a:lnTo>
                  <a:lnTo>
                    <a:pt x="142904" y="96213"/>
                  </a:lnTo>
                  <a:lnTo>
                    <a:pt x="143233" y="96029"/>
                  </a:lnTo>
                  <a:lnTo>
                    <a:pt x="143536" y="95818"/>
                  </a:lnTo>
                  <a:lnTo>
                    <a:pt x="143838" y="95594"/>
                  </a:lnTo>
                  <a:lnTo>
                    <a:pt x="144115" y="95371"/>
                  </a:lnTo>
                  <a:lnTo>
                    <a:pt x="144391" y="95120"/>
                  </a:lnTo>
                  <a:lnTo>
                    <a:pt x="144641" y="94870"/>
                  </a:lnTo>
                  <a:lnTo>
                    <a:pt x="144891" y="94607"/>
                  </a:lnTo>
                  <a:lnTo>
                    <a:pt x="145115" y="94331"/>
                  </a:lnTo>
                  <a:lnTo>
                    <a:pt x="145326" y="94054"/>
                  </a:lnTo>
                  <a:lnTo>
                    <a:pt x="145523" y="93765"/>
                  </a:lnTo>
                  <a:lnTo>
                    <a:pt x="145708" y="93462"/>
                  </a:lnTo>
                  <a:lnTo>
                    <a:pt x="145879" y="93146"/>
                  </a:lnTo>
                  <a:lnTo>
                    <a:pt x="146023" y="92830"/>
                  </a:lnTo>
                  <a:lnTo>
                    <a:pt x="146155" y="92514"/>
                  </a:lnTo>
                  <a:lnTo>
                    <a:pt x="146260" y="92172"/>
                  </a:lnTo>
                  <a:lnTo>
                    <a:pt x="146353" y="91843"/>
                  </a:lnTo>
                  <a:lnTo>
                    <a:pt x="146418" y="91500"/>
                  </a:lnTo>
                  <a:lnTo>
                    <a:pt x="146471" y="91145"/>
                  </a:lnTo>
                  <a:lnTo>
                    <a:pt x="146511" y="90790"/>
                  </a:lnTo>
                  <a:lnTo>
                    <a:pt x="146524" y="90434"/>
                  </a:lnTo>
                  <a:lnTo>
                    <a:pt x="146524" y="70794"/>
                  </a:lnTo>
                  <a:lnTo>
                    <a:pt x="176984" y="70794"/>
                  </a:lnTo>
                  <a:lnTo>
                    <a:pt x="177063" y="71071"/>
                  </a:lnTo>
                  <a:lnTo>
                    <a:pt x="177155" y="71334"/>
                  </a:lnTo>
                  <a:lnTo>
                    <a:pt x="177260" y="71610"/>
                  </a:lnTo>
                  <a:lnTo>
                    <a:pt x="177366" y="71874"/>
                  </a:lnTo>
                  <a:lnTo>
                    <a:pt x="177484" y="72124"/>
                  </a:lnTo>
                  <a:lnTo>
                    <a:pt x="177629" y="72374"/>
                  </a:lnTo>
                  <a:lnTo>
                    <a:pt x="177761" y="72624"/>
                  </a:lnTo>
                  <a:lnTo>
                    <a:pt x="177919" y="72861"/>
                  </a:lnTo>
                  <a:lnTo>
                    <a:pt x="178077" y="73085"/>
                  </a:lnTo>
                  <a:lnTo>
                    <a:pt x="178248" y="73322"/>
                  </a:lnTo>
                  <a:lnTo>
                    <a:pt x="178419" y="73532"/>
                  </a:lnTo>
                  <a:lnTo>
                    <a:pt x="178616" y="73743"/>
                  </a:lnTo>
                  <a:lnTo>
                    <a:pt x="178801" y="73940"/>
                  </a:lnTo>
                  <a:lnTo>
                    <a:pt x="179011" y="74138"/>
                  </a:lnTo>
                  <a:lnTo>
                    <a:pt x="179222" y="74322"/>
                  </a:lnTo>
                  <a:lnTo>
                    <a:pt x="179432" y="74506"/>
                  </a:lnTo>
                  <a:lnTo>
                    <a:pt x="179669" y="74677"/>
                  </a:lnTo>
                  <a:lnTo>
                    <a:pt x="179893" y="74835"/>
                  </a:lnTo>
                  <a:lnTo>
                    <a:pt x="180130" y="74980"/>
                  </a:lnTo>
                  <a:lnTo>
                    <a:pt x="180380" y="75125"/>
                  </a:lnTo>
                  <a:lnTo>
                    <a:pt x="180630" y="75257"/>
                  </a:lnTo>
                  <a:lnTo>
                    <a:pt x="180880" y="75375"/>
                  </a:lnTo>
                  <a:lnTo>
                    <a:pt x="181144" y="75494"/>
                  </a:lnTo>
                  <a:lnTo>
                    <a:pt x="181420" y="75586"/>
                  </a:lnTo>
                  <a:lnTo>
                    <a:pt x="181697" y="75678"/>
                  </a:lnTo>
                  <a:lnTo>
                    <a:pt x="181973" y="75757"/>
                  </a:lnTo>
                  <a:lnTo>
                    <a:pt x="182249" y="75823"/>
                  </a:lnTo>
                  <a:lnTo>
                    <a:pt x="182539" y="75875"/>
                  </a:lnTo>
                  <a:lnTo>
                    <a:pt x="182829" y="75928"/>
                  </a:lnTo>
                  <a:lnTo>
                    <a:pt x="183118" y="75954"/>
                  </a:lnTo>
                  <a:lnTo>
                    <a:pt x="183421" y="75981"/>
                  </a:lnTo>
                  <a:lnTo>
                    <a:pt x="183724" y="75981"/>
                  </a:lnTo>
                  <a:lnTo>
                    <a:pt x="184079" y="75968"/>
                  </a:lnTo>
                  <a:lnTo>
                    <a:pt x="184435" y="75941"/>
                  </a:lnTo>
                  <a:lnTo>
                    <a:pt x="184777" y="75902"/>
                  </a:lnTo>
                  <a:lnTo>
                    <a:pt x="185119" y="75836"/>
                  </a:lnTo>
                  <a:lnTo>
                    <a:pt x="185461" y="75757"/>
                  </a:lnTo>
                  <a:lnTo>
                    <a:pt x="185790" y="75665"/>
                  </a:lnTo>
                  <a:lnTo>
                    <a:pt x="186106" y="75559"/>
                  </a:lnTo>
                  <a:lnTo>
                    <a:pt x="186435" y="75428"/>
                  </a:lnTo>
                  <a:lnTo>
                    <a:pt x="186738" y="75296"/>
                  </a:lnTo>
                  <a:lnTo>
                    <a:pt x="187041" y="75138"/>
                  </a:lnTo>
                  <a:lnTo>
                    <a:pt x="187330" y="74967"/>
                  </a:lnTo>
                  <a:lnTo>
                    <a:pt x="187607" y="74796"/>
                  </a:lnTo>
                  <a:lnTo>
                    <a:pt x="187883" y="74599"/>
                  </a:lnTo>
                  <a:lnTo>
                    <a:pt x="188147" y="74388"/>
                  </a:lnTo>
                  <a:lnTo>
                    <a:pt x="188397" y="74164"/>
                  </a:lnTo>
                  <a:lnTo>
                    <a:pt x="188647" y="73940"/>
                  </a:lnTo>
                  <a:lnTo>
                    <a:pt x="188871" y="73703"/>
                  </a:lnTo>
                  <a:lnTo>
                    <a:pt x="189094" y="73440"/>
                  </a:lnTo>
                  <a:lnTo>
                    <a:pt x="189305" y="73177"/>
                  </a:lnTo>
                  <a:lnTo>
                    <a:pt x="189489" y="72914"/>
                  </a:lnTo>
                  <a:lnTo>
                    <a:pt x="189674" y="72624"/>
                  </a:lnTo>
                  <a:lnTo>
                    <a:pt x="189845" y="72334"/>
                  </a:lnTo>
                  <a:lnTo>
                    <a:pt x="190003" y="72032"/>
                  </a:lnTo>
                  <a:lnTo>
                    <a:pt x="190134" y="71729"/>
                  </a:lnTo>
                  <a:lnTo>
                    <a:pt x="190266" y="71413"/>
                  </a:lnTo>
                  <a:lnTo>
                    <a:pt x="190371" y="71084"/>
                  </a:lnTo>
                  <a:lnTo>
                    <a:pt x="190463" y="70755"/>
                  </a:lnTo>
                  <a:lnTo>
                    <a:pt x="190542" y="70413"/>
                  </a:lnTo>
                  <a:lnTo>
                    <a:pt x="190608" y="70070"/>
                  </a:lnTo>
                  <a:lnTo>
                    <a:pt x="190648" y="69728"/>
                  </a:lnTo>
                  <a:lnTo>
                    <a:pt x="190674" y="69373"/>
                  </a:lnTo>
                  <a:lnTo>
                    <a:pt x="190687" y="69017"/>
                  </a:lnTo>
                  <a:lnTo>
                    <a:pt x="190674" y="68662"/>
                  </a:lnTo>
                  <a:lnTo>
                    <a:pt x="190648" y="68306"/>
                  </a:lnTo>
                  <a:lnTo>
                    <a:pt x="190608" y="67964"/>
                  </a:lnTo>
                  <a:lnTo>
                    <a:pt x="190542" y="67622"/>
                  </a:lnTo>
                  <a:lnTo>
                    <a:pt x="190463" y="67280"/>
                  </a:lnTo>
                  <a:lnTo>
                    <a:pt x="190371" y="66951"/>
                  </a:lnTo>
                  <a:lnTo>
                    <a:pt x="190266" y="66621"/>
                  </a:lnTo>
                  <a:lnTo>
                    <a:pt x="190134" y="66305"/>
                  </a:lnTo>
                  <a:lnTo>
                    <a:pt x="190003" y="66003"/>
                  </a:lnTo>
                  <a:lnTo>
                    <a:pt x="189845" y="65700"/>
                  </a:lnTo>
                  <a:lnTo>
                    <a:pt x="189674" y="65410"/>
                  </a:lnTo>
                  <a:lnTo>
                    <a:pt x="189489" y="65121"/>
                  </a:lnTo>
                  <a:lnTo>
                    <a:pt x="189305" y="64858"/>
                  </a:lnTo>
                  <a:lnTo>
                    <a:pt x="189094" y="64594"/>
                  </a:lnTo>
                  <a:lnTo>
                    <a:pt x="188871" y="64331"/>
                  </a:lnTo>
                  <a:lnTo>
                    <a:pt x="188647" y="64094"/>
                  </a:lnTo>
                  <a:lnTo>
                    <a:pt x="188397" y="63870"/>
                  </a:lnTo>
                  <a:lnTo>
                    <a:pt x="188147" y="63646"/>
                  </a:lnTo>
                  <a:lnTo>
                    <a:pt x="187883" y="63436"/>
                  </a:lnTo>
                  <a:lnTo>
                    <a:pt x="187607" y="63238"/>
                  </a:lnTo>
                  <a:lnTo>
                    <a:pt x="187330" y="63067"/>
                  </a:lnTo>
                  <a:lnTo>
                    <a:pt x="187041" y="62896"/>
                  </a:lnTo>
                  <a:lnTo>
                    <a:pt x="186738" y="62738"/>
                  </a:lnTo>
                  <a:lnTo>
                    <a:pt x="186435" y="62607"/>
                  </a:lnTo>
                  <a:lnTo>
                    <a:pt x="186106" y="62475"/>
                  </a:lnTo>
                  <a:lnTo>
                    <a:pt x="185790" y="62370"/>
                  </a:lnTo>
                  <a:lnTo>
                    <a:pt x="185461" y="62277"/>
                  </a:lnTo>
                  <a:lnTo>
                    <a:pt x="185119" y="62198"/>
                  </a:lnTo>
                  <a:lnTo>
                    <a:pt x="184777" y="62133"/>
                  </a:lnTo>
                  <a:lnTo>
                    <a:pt x="184435" y="62093"/>
                  </a:lnTo>
                  <a:lnTo>
                    <a:pt x="184079" y="62067"/>
                  </a:lnTo>
                  <a:lnTo>
                    <a:pt x="183724" y="62054"/>
                  </a:lnTo>
                  <a:lnTo>
                    <a:pt x="183421" y="62054"/>
                  </a:lnTo>
                  <a:lnTo>
                    <a:pt x="183118" y="62080"/>
                  </a:lnTo>
                  <a:lnTo>
                    <a:pt x="182829" y="62106"/>
                  </a:lnTo>
                  <a:lnTo>
                    <a:pt x="182539" y="62159"/>
                  </a:lnTo>
                  <a:lnTo>
                    <a:pt x="182249" y="62212"/>
                  </a:lnTo>
                  <a:lnTo>
                    <a:pt x="181973" y="62277"/>
                  </a:lnTo>
                  <a:lnTo>
                    <a:pt x="181697" y="62356"/>
                  </a:lnTo>
                  <a:lnTo>
                    <a:pt x="181420" y="62449"/>
                  </a:lnTo>
                  <a:lnTo>
                    <a:pt x="181144" y="62541"/>
                  </a:lnTo>
                  <a:lnTo>
                    <a:pt x="180880" y="62659"/>
                  </a:lnTo>
                  <a:lnTo>
                    <a:pt x="180630" y="62778"/>
                  </a:lnTo>
                  <a:lnTo>
                    <a:pt x="180380" y="62909"/>
                  </a:lnTo>
                  <a:lnTo>
                    <a:pt x="180130" y="63054"/>
                  </a:lnTo>
                  <a:lnTo>
                    <a:pt x="179893" y="63199"/>
                  </a:lnTo>
                  <a:lnTo>
                    <a:pt x="179669" y="63357"/>
                  </a:lnTo>
                  <a:lnTo>
                    <a:pt x="179432" y="63528"/>
                  </a:lnTo>
                  <a:lnTo>
                    <a:pt x="179222" y="63712"/>
                  </a:lnTo>
                  <a:lnTo>
                    <a:pt x="179011" y="63897"/>
                  </a:lnTo>
                  <a:lnTo>
                    <a:pt x="178801" y="64094"/>
                  </a:lnTo>
                  <a:lnTo>
                    <a:pt x="178616" y="64291"/>
                  </a:lnTo>
                  <a:lnTo>
                    <a:pt x="178419" y="64502"/>
                  </a:lnTo>
                  <a:lnTo>
                    <a:pt x="178248" y="64713"/>
                  </a:lnTo>
                  <a:lnTo>
                    <a:pt x="178077" y="64950"/>
                  </a:lnTo>
                  <a:lnTo>
                    <a:pt x="177919" y="65173"/>
                  </a:lnTo>
                  <a:lnTo>
                    <a:pt x="177761" y="65410"/>
                  </a:lnTo>
                  <a:lnTo>
                    <a:pt x="177629" y="65660"/>
                  </a:lnTo>
                  <a:lnTo>
                    <a:pt x="177484" y="65911"/>
                  </a:lnTo>
                  <a:lnTo>
                    <a:pt x="177366" y="66161"/>
                  </a:lnTo>
                  <a:lnTo>
                    <a:pt x="177260" y="66424"/>
                  </a:lnTo>
                  <a:lnTo>
                    <a:pt x="177155" y="66700"/>
                  </a:lnTo>
                  <a:lnTo>
                    <a:pt x="177063" y="66964"/>
                  </a:lnTo>
                  <a:lnTo>
                    <a:pt x="176984" y="67240"/>
                  </a:lnTo>
                  <a:lnTo>
                    <a:pt x="133689" y="67240"/>
                  </a:lnTo>
                  <a:lnTo>
                    <a:pt x="133518" y="67227"/>
                  </a:lnTo>
                  <a:lnTo>
                    <a:pt x="133347" y="67187"/>
                  </a:lnTo>
                  <a:lnTo>
                    <a:pt x="133189" y="67148"/>
                  </a:lnTo>
                  <a:lnTo>
                    <a:pt x="133018" y="67095"/>
                  </a:lnTo>
                  <a:lnTo>
                    <a:pt x="132860" y="67029"/>
                  </a:lnTo>
                  <a:lnTo>
                    <a:pt x="132702" y="66964"/>
                  </a:lnTo>
                  <a:lnTo>
                    <a:pt x="132544" y="66872"/>
                  </a:lnTo>
                  <a:lnTo>
                    <a:pt x="132399" y="66779"/>
                  </a:lnTo>
                  <a:lnTo>
                    <a:pt x="132241" y="66674"/>
                  </a:lnTo>
                  <a:lnTo>
                    <a:pt x="132097" y="66569"/>
                  </a:lnTo>
                  <a:lnTo>
                    <a:pt x="131965" y="66437"/>
                  </a:lnTo>
                  <a:lnTo>
                    <a:pt x="131833" y="66305"/>
                  </a:lnTo>
                  <a:lnTo>
                    <a:pt x="131702" y="66174"/>
                  </a:lnTo>
                  <a:lnTo>
                    <a:pt x="131570" y="66029"/>
                  </a:lnTo>
                  <a:lnTo>
                    <a:pt x="131451" y="65871"/>
                  </a:lnTo>
                  <a:lnTo>
                    <a:pt x="131333" y="65713"/>
                  </a:lnTo>
                  <a:lnTo>
                    <a:pt x="131228" y="65542"/>
                  </a:lnTo>
                  <a:lnTo>
                    <a:pt x="131122" y="65358"/>
                  </a:lnTo>
                  <a:lnTo>
                    <a:pt x="131030" y="65187"/>
                  </a:lnTo>
                  <a:lnTo>
                    <a:pt x="130938" y="64989"/>
                  </a:lnTo>
                  <a:lnTo>
                    <a:pt x="130859" y="64805"/>
                  </a:lnTo>
                  <a:lnTo>
                    <a:pt x="130780" y="64594"/>
                  </a:lnTo>
                  <a:lnTo>
                    <a:pt x="130701" y="64397"/>
                  </a:lnTo>
                  <a:lnTo>
                    <a:pt x="130649" y="64186"/>
                  </a:lnTo>
                  <a:lnTo>
                    <a:pt x="130596" y="63976"/>
                  </a:lnTo>
                  <a:lnTo>
                    <a:pt x="130543" y="63752"/>
                  </a:lnTo>
                  <a:lnTo>
                    <a:pt x="130504" y="63528"/>
                  </a:lnTo>
                  <a:lnTo>
                    <a:pt x="130477" y="63304"/>
                  </a:lnTo>
                  <a:lnTo>
                    <a:pt x="130451" y="63080"/>
                  </a:lnTo>
                  <a:lnTo>
                    <a:pt x="130438" y="62843"/>
                  </a:lnTo>
                  <a:lnTo>
                    <a:pt x="130438" y="62607"/>
                  </a:lnTo>
                  <a:lnTo>
                    <a:pt x="130438" y="37148"/>
                  </a:lnTo>
                  <a:lnTo>
                    <a:pt x="150249" y="37148"/>
                  </a:lnTo>
                  <a:lnTo>
                    <a:pt x="150420" y="37175"/>
                  </a:lnTo>
                  <a:lnTo>
                    <a:pt x="150591" y="37201"/>
                  </a:lnTo>
                  <a:lnTo>
                    <a:pt x="150762" y="37240"/>
                  </a:lnTo>
                  <a:lnTo>
                    <a:pt x="150920" y="37293"/>
                  </a:lnTo>
                  <a:lnTo>
                    <a:pt x="151091" y="37359"/>
                  </a:lnTo>
                  <a:lnTo>
                    <a:pt x="151249" y="37438"/>
                  </a:lnTo>
                  <a:lnTo>
                    <a:pt x="151394" y="37517"/>
                  </a:lnTo>
                  <a:lnTo>
                    <a:pt x="151552" y="37609"/>
                  </a:lnTo>
                  <a:lnTo>
                    <a:pt x="151697" y="37714"/>
                  </a:lnTo>
                  <a:lnTo>
                    <a:pt x="151842" y="37833"/>
                  </a:lnTo>
                  <a:lnTo>
                    <a:pt x="151987" y="37951"/>
                  </a:lnTo>
                  <a:lnTo>
                    <a:pt x="152118" y="38083"/>
                  </a:lnTo>
                  <a:lnTo>
                    <a:pt x="152250" y="38215"/>
                  </a:lnTo>
                  <a:lnTo>
                    <a:pt x="152368" y="38373"/>
                  </a:lnTo>
                  <a:lnTo>
                    <a:pt x="152500" y="38517"/>
                  </a:lnTo>
                  <a:lnTo>
                    <a:pt x="152605" y="38688"/>
                  </a:lnTo>
                  <a:lnTo>
                    <a:pt x="152711" y="38846"/>
                  </a:lnTo>
                  <a:lnTo>
                    <a:pt x="152816" y="39031"/>
                  </a:lnTo>
                  <a:lnTo>
                    <a:pt x="152921" y="39215"/>
                  </a:lnTo>
                  <a:lnTo>
                    <a:pt x="153013" y="39399"/>
                  </a:lnTo>
                  <a:lnTo>
                    <a:pt x="153092" y="39597"/>
                  </a:lnTo>
                  <a:lnTo>
                    <a:pt x="153171" y="39794"/>
                  </a:lnTo>
                  <a:lnTo>
                    <a:pt x="153237" y="39992"/>
                  </a:lnTo>
                  <a:lnTo>
                    <a:pt x="153303" y="40202"/>
                  </a:lnTo>
                  <a:lnTo>
                    <a:pt x="153356" y="40426"/>
                  </a:lnTo>
                  <a:lnTo>
                    <a:pt x="153408" y="40637"/>
                  </a:lnTo>
                  <a:lnTo>
                    <a:pt x="153448" y="40860"/>
                  </a:lnTo>
                  <a:lnTo>
                    <a:pt x="153474" y="41084"/>
                  </a:lnTo>
                  <a:lnTo>
                    <a:pt x="153500" y="41308"/>
                  </a:lnTo>
                  <a:lnTo>
                    <a:pt x="153513" y="41545"/>
                  </a:lnTo>
                  <a:lnTo>
                    <a:pt x="153513" y="41782"/>
                  </a:lnTo>
                  <a:lnTo>
                    <a:pt x="153513" y="44888"/>
                  </a:lnTo>
                  <a:lnTo>
                    <a:pt x="153211" y="44954"/>
                  </a:lnTo>
                  <a:lnTo>
                    <a:pt x="152921" y="45033"/>
                  </a:lnTo>
                  <a:lnTo>
                    <a:pt x="152632" y="45125"/>
                  </a:lnTo>
                  <a:lnTo>
                    <a:pt x="152355" y="45218"/>
                  </a:lnTo>
                  <a:lnTo>
                    <a:pt x="152079" y="45336"/>
                  </a:lnTo>
                  <a:lnTo>
                    <a:pt x="151815" y="45468"/>
                  </a:lnTo>
                  <a:lnTo>
                    <a:pt x="151552" y="45599"/>
                  </a:lnTo>
                  <a:lnTo>
                    <a:pt x="151289" y="45744"/>
                  </a:lnTo>
                  <a:lnTo>
                    <a:pt x="151039" y="45902"/>
                  </a:lnTo>
                  <a:lnTo>
                    <a:pt x="150802" y="46073"/>
                  </a:lnTo>
                  <a:lnTo>
                    <a:pt x="150565" y="46244"/>
                  </a:lnTo>
                  <a:lnTo>
                    <a:pt x="150341" y="46442"/>
                  </a:lnTo>
                  <a:lnTo>
                    <a:pt x="150117" y="46639"/>
                  </a:lnTo>
                  <a:lnTo>
                    <a:pt x="149907" y="46837"/>
                  </a:lnTo>
                  <a:lnTo>
                    <a:pt x="149709" y="47047"/>
                  </a:lnTo>
                  <a:lnTo>
                    <a:pt x="149525" y="47271"/>
                  </a:lnTo>
                  <a:lnTo>
                    <a:pt x="149341" y="47508"/>
                  </a:lnTo>
                  <a:lnTo>
                    <a:pt x="149156" y="47745"/>
                  </a:lnTo>
                  <a:lnTo>
                    <a:pt x="148998" y="47982"/>
                  </a:lnTo>
                  <a:lnTo>
                    <a:pt x="148840" y="48245"/>
                  </a:lnTo>
                  <a:lnTo>
                    <a:pt x="148709" y="48495"/>
                  </a:lnTo>
                  <a:lnTo>
                    <a:pt x="148577" y="48759"/>
                  </a:lnTo>
                  <a:lnTo>
                    <a:pt x="148446" y="49035"/>
                  </a:lnTo>
                  <a:lnTo>
                    <a:pt x="148340" y="49311"/>
                  </a:lnTo>
                  <a:lnTo>
                    <a:pt x="148248" y="49601"/>
                  </a:lnTo>
                  <a:lnTo>
                    <a:pt x="148156" y="49891"/>
                  </a:lnTo>
                  <a:lnTo>
                    <a:pt x="148090" y="50180"/>
                  </a:lnTo>
                  <a:lnTo>
                    <a:pt x="148024" y="50483"/>
                  </a:lnTo>
                  <a:lnTo>
                    <a:pt x="147972" y="50786"/>
                  </a:lnTo>
                  <a:lnTo>
                    <a:pt x="147945" y="51088"/>
                  </a:lnTo>
                  <a:lnTo>
                    <a:pt x="147919" y="51404"/>
                  </a:lnTo>
                  <a:lnTo>
                    <a:pt x="147919" y="51720"/>
                  </a:lnTo>
                  <a:lnTo>
                    <a:pt x="147919" y="52076"/>
                  </a:lnTo>
                  <a:lnTo>
                    <a:pt x="147945" y="52431"/>
                  </a:lnTo>
                  <a:lnTo>
                    <a:pt x="147998" y="52773"/>
                  </a:lnTo>
                  <a:lnTo>
                    <a:pt x="148064" y="53116"/>
                  </a:lnTo>
                  <a:lnTo>
                    <a:pt x="148130" y="53458"/>
                  </a:lnTo>
                  <a:lnTo>
                    <a:pt x="148235" y="53787"/>
                  </a:lnTo>
                  <a:lnTo>
                    <a:pt x="148340" y="54103"/>
                  </a:lnTo>
                  <a:lnTo>
                    <a:pt x="148459" y="54419"/>
                  </a:lnTo>
                  <a:lnTo>
                    <a:pt x="148604" y="54735"/>
                  </a:lnTo>
                  <a:lnTo>
                    <a:pt x="148761" y="55038"/>
                  </a:lnTo>
                  <a:lnTo>
                    <a:pt x="148919" y="55327"/>
                  </a:lnTo>
                  <a:lnTo>
                    <a:pt x="149104" y="55604"/>
                  </a:lnTo>
                  <a:lnTo>
                    <a:pt x="149301" y="55880"/>
                  </a:lnTo>
                  <a:lnTo>
                    <a:pt x="149512" y="56143"/>
                  </a:lnTo>
                  <a:lnTo>
                    <a:pt x="149722" y="56393"/>
                  </a:lnTo>
                  <a:lnTo>
                    <a:pt x="149959" y="56630"/>
                  </a:lnTo>
                  <a:lnTo>
                    <a:pt x="150196" y="56867"/>
                  </a:lnTo>
                  <a:lnTo>
                    <a:pt x="150446" y="57091"/>
                  </a:lnTo>
                  <a:lnTo>
                    <a:pt x="150710" y="57288"/>
                  </a:lnTo>
                  <a:lnTo>
                    <a:pt x="150986" y="57486"/>
                  </a:lnTo>
                  <a:lnTo>
                    <a:pt x="151276" y="57670"/>
                  </a:lnTo>
                  <a:lnTo>
                    <a:pt x="151565" y="57841"/>
                  </a:lnTo>
                  <a:lnTo>
                    <a:pt x="151868" y="57986"/>
                  </a:lnTo>
                  <a:lnTo>
                    <a:pt x="152171" y="58131"/>
                  </a:lnTo>
                  <a:lnTo>
                    <a:pt x="152487" y="58249"/>
                  </a:lnTo>
                  <a:lnTo>
                    <a:pt x="152816" y="58368"/>
                  </a:lnTo>
                  <a:lnTo>
                    <a:pt x="153145" y="58460"/>
                  </a:lnTo>
                  <a:lnTo>
                    <a:pt x="153474" y="58539"/>
                  </a:lnTo>
                  <a:lnTo>
                    <a:pt x="153816" y="58592"/>
                  </a:lnTo>
                  <a:lnTo>
                    <a:pt x="154172" y="58644"/>
                  </a:lnTo>
                  <a:lnTo>
                    <a:pt x="154527" y="58671"/>
                  </a:lnTo>
                  <a:lnTo>
                    <a:pt x="154882" y="58684"/>
                  </a:lnTo>
                  <a:lnTo>
                    <a:pt x="155238" y="58671"/>
                  </a:lnTo>
                  <a:lnTo>
                    <a:pt x="155593" y="58644"/>
                  </a:lnTo>
                  <a:lnTo>
                    <a:pt x="155936" y="58592"/>
                  </a:lnTo>
                  <a:lnTo>
                    <a:pt x="156278" y="58539"/>
                  </a:lnTo>
                  <a:lnTo>
                    <a:pt x="156620" y="58460"/>
                  </a:lnTo>
                  <a:lnTo>
                    <a:pt x="156949" y="58368"/>
                  </a:lnTo>
                  <a:lnTo>
                    <a:pt x="157278" y="58249"/>
                  </a:lnTo>
                  <a:lnTo>
                    <a:pt x="157594" y="58131"/>
                  </a:lnTo>
                  <a:lnTo>
                    <a:pt x="157897" y="57986"/>
                  </a:lnTo>
                  <a:lnTo>
                    <a:pt x="158200" y="57841"/>
                  </a:lnTo>
                  <a:lnTo>
                    <a:pt x="158489" y="57670"/>
                  </a:lnTo>
                  <a:lnTo>
                    <a:pt x="158766" y="57486"/>
                  </a:lnTo>
                  <a:lnTo>
                    <a:pt x="159042" y="57288"/>
                  </a:lnTo>
                  <a:lnTo>
                    <a:pt x="159305" y="57091"/>
                  </a:lnTo>
                  <a:lnTo>
                    <a:pt x="159556" y="56867"/>
                  </a:lnTo>
                  <a:lnTo>
                    <a:pt x="159806" y="56630"/>
                  </a:lnTo>
                  <a:lnTo>
                    <a:pt x="160029" y="56393"/>
                  </a:lnTo>
                  <a:lnTo>
                    <a:pt x="160253" y="56143"/>
                  </a:lnTo>
                  <a:lnTo>
                    <a:pt x="160464" y="55880"/>
                  </a:lnTo>
                  <a:lnTo>
                    <a:pt x="160648" y="55604"/>
                  </a:lnTo>
                  <a:lnTo>
                    <a:pt x="160832" y="55327"/>
                  </a:lnTo>
                  <a:lnTo>
                    <a:pt x="161004" y="55038"/>
                  </a:lnTo>
                  <a:lnTo>
                    <a:pt x="161161" y="54735"/>
                  </a:lnTo>
                  <a:lnTo>
                    <a:pt x="161293" y="54419"/>
                  </a:lnTo>
                  <a:lnTo>
                    <a:pt x="161425" y="54103"/>
                  </a:lnTo>
                  <a:lnTo>
                    <a:pt x="161530" y="53787"/>
                  </a:lnTo>
                  <a:lnTo>
                    <a:pt x="161622" y="53458"/>
                  </a:lnTo>
                  <a:lnTo>
                    <a:pt x="161701" y="53116"/>
                  </a:lnTo>
                  <a:lnTo>
                    <a:pt x="161767" y="52773"/>
                  </a:lnTo>
                  <a:lnTo>
                    <a:pt x="161806" y="52431"/>
                  </a:lnTo>
                  <a:lnTo>
                    <a:pt x="161833" y="52076"/>
                  </a:lnTo>
                  <a:lnTo>
                    <a:pt x="161846" y="51720"/>
                  </a:lnTo>
                  <a:lnTo>
                    <a:pt x="161833" y="51431"/>
                  </a:lnTo>
                  <a:lnTo>
                    <a:pt x="161820" y="51141"/>
                  </a:lnTo>
                  <a:lnTo>
                    <a:pt x="161793" y="50865"/>
                  </a:lnTo>
                  <a:lnTo>
                    <a:pt x="161754" y="50588"/>
                  </a:lnTo>
                  <a:lnTo>
                    <a:pt x="161701" y="50312"/>
                  </a:lnTo>
                  <a:lnTo>
                    <a:pt x="161635" y="50035"/>
                  </a:lnTo>
                  <a:lnTo>
                    <a:pt x="161570" y="49772"/>
                  </a:lnTo>
                  <a:lnTo>
                    <a:pt x="161491" y="49509"/>
                  </a:lnTo>
                  <a:lnTo>
                    <a:pt x="161398" y="49259"/>
                  </a:lnTo>
                  <a:lnTo>
                    <a:pt x="161293" y="48995"/>
                  </a:lnTo>
                  <a:lnTo>
                    <a:pt x="161188" y="48759"/>
                  </a:lnTo>
                  <a:lnTo>
                    <a:pt x="161056" y="48508"/>
                  </a:lnTo>
                  <a:lnTo>
                    <a:pt x="160938" y="48271"/>
                  </a:lnTo>
                  <a:lnTo>
                    <a:pt x="160793" y="48035"/>
                  </a:lnTo>
                  <a:lnTo>
                    <a:pt x="160648" y="47811"/>
                  </a:lnTo>
                  <a:lnTo>
                    <a:pt x="160490" y="47600"/>
                  </a:lnTo>
                  <a:lnTo>
                    <a:pt x="160332" y="47376"/>
                  </a:lnTo>
                  <a:lnTo>
                    <a:pt x="160161" y="47179"/>
                  </a:lnTo>
                  <a:lnTo>
                    <a:pt x="159977" y="46981"/>
                  </a:lnTo>
                  <a:lnTo>
                    <a:pt x="159792" y="46784"/>
                  </a:lnTo>
                  <a:lnTo>
                    <a:pt x="159595" y="46600"/>
                  </a:lnTo>
                  <a:lnTo>
                    <a:pt x="159398" y="46415"/>
                  </a:lnTo>
                  <a:lnTo>
                    <a:pt x="159187" y="46244"/>
                  </a:lnTo>
                  <a:lnTo>
                    <a:pt x="158976" y="46086"/>
                  </a:lnTo>
                  <a:lnTo>
                    <a:pt x="158753" y="45928"/>
                  </a:lnTo>
                  <a:lnTo>
                    <a:pt x="158529" y="45784"/>
                  </a:lnTo>
                  <a:lnTo>
                    <a:pt x="158292" y="45652"/>
                  </a:lnTo>
                  <a:lnTo>
                    <a:pt x="158055" y="45520"/>
                  </a:lnTo>
                  <a:lnTo>
                    <a:pt x="157818" y="45402"/>
                  </a:lnTo>
                  <a:lnTo>
                    <a:pt x="157568" y="45297"/>
                  </a:lnTo>
                  <a:lnTo>
                    <a:pt x="157318" y="45191"/>
                  </a:lnTo>
                  <a:lnTo>
                    <a:pt x="157054" y="45099"/>
                  </a:lnTo>
                  <a:lnTo>
                    <a:pt x="157054" y="41782"/>
                  </a:lnTo>
                  <a:lnTo>
                    <a:pt x="157041" y="41361"/>
                  </a:lnTo>
                  <a:lnTo>
                    <a:pt x="157015" y="40939"/>
                  </a:lnTo>
                  <a:lnTo>
                    <a:pt x="156975" y="40531"/>
                  </a:lnTo>
                  <a:lnTo>
                    <a:pt x="156910" y="40136"/>
                  </a:lnTo>
                  <a:lnTo>
                    <a:pt x="156831" y="39742"/>
                  </a:lnTo>
                  <a:lnTo>
                    <a:pt x="156739" y="39347"/>
                  </a:lnTo>
                  <a:lnTo>
                    <a:pt x="156633" y="38965"/>
                  </a:lnTo>
                  <a:lnTo>
                    <a:pt x="156502" y="38596"/>
                  </a:lnTo>
                  <a:lnTo>
                    <a:pt x="156370" y="38241"/>
                  </a:lnTo>
                  <a:lnTo>
                    <a:pt x="156212" y="37885"/>
                  </a:lnTo>
                  <a:lnTo>
                    <a:pt x="156041" y="37543"/>
                  </a:lnTo>
                  <a:lnTo>
                    <a:pt x="155857" y="37214"/>
                  </a:lnTo>
                  <a:lnTo>
                    <a:pt x="155672" y="36885"/>
                  </a:lnTo>
                  <a:lnTo>
                    <a:pt x="155462" y="36582"/>
                  </a:lnTo>
                  <a:lnTo>
                    <a:pt x="155238" y="36280"/>
                  </a:lnTo>
                  <a:lnTo>
                    <a:pt x="155014" y="36003"/>
                  </a:lnTo>
                  <a:lnTo>
                    <a:pt x="154764" y="35727"/>
                  </a:lnTo>
                  <a:lnTo>
                    <a:pt x="154514" y="35477"/>
                  </a:lnTo>
                  <a:lnTo>
                    <a:pt x="154251" y="35226"/>
                  </a:lnTo>
                  <a:lnTo>
                    <a:pt x="153974" y="35003"/>
                  </a:lnTo>
                  <a:lnTo>
                    <a:pt x="153698" y="34792"/>
                  </a:lnTo>
                  <a:lnTo>
                    <a:pt x="153408" y="34595"/>
                  </a:lnTo>
                  <a:lnTo>
                    <a:pt x="153105" y="34410"/>
                  </a:lnTo>
                  <a:lnTo>
                    <a:pt x="152790" y="34239"/>
                  </a:lnTo>
                  <a:lnTo>
                    <a:pt x="152474" y="34094"/>
                  </a:lnTo>
                  <a:lnTo>
                    <a:pt x="152158" y="33976"/>
                  </a:lnTo>
                  <a:lnTo>
                    <a:pt x="151815" y="33857"/>
                  </a:lnTo>
                  <a:lnTo>
                    <a:pt x="151486" y="33765"/>
                  </a:lnTo>
                  <a:lnTo>
                    <a:pt x="151144" y="33699"/>
                  </a:lnTo>
                  <a:lnTo>
                    <a:pt x="150789" y="33647"/>
                  </a:lnTo>
                  <a:lnTo>
                    <a:pt x="150433" y="33607"/>
                  </a:lnTo>
                  <a:lnTo>
                    <a:pt x="130438" y="33607"/>
                  </a:lnTo>
                  <a:lnTo>
                    <a:pt x="130438" y="10808"/>
                  </a:lnTo>
                  <a:lnTo>
                    <a:pt x="157107" y="10808"/>
                  </a:lnTo>
                  <a:lnTo>
                    <a:pt x="157186" y="11085"/>
                  </a:lnTo>
                  <a:lnTo>
                    <a:pt x="157278" y="11361"/>
                  </a:lnTo>
                  <a:lnTo>
                    <a:pt x="157384" y="11624"/>
                  </a:lnTo>
                  <a:lnTo>
                    <a:pt x="157489" y="11888"/>
                  </a:lnTo>
                  <a:lnTo>
                    <a:pt x="157621" y="12138"/>
                  </a:lnTo>
                  <a:lnTo>
                    <a:pt x="157752" y="12388"/>
                  </a:lnTo>
                  <a:lnTo>
                    <a:pt x="157884" y="12638"/>
                  </a:lnTo>
                  <a:lnTo>
                    <a:pt x="158042" y="12875"/>
                  </a:lnTo>
                  <a:lnTo>
                    <a:pt x="158200" y="13112"/>
                  </a:lnTo>
                  <a:lnTo>
                    <a:pt x="158371" y="13336"/>
                  </a:lnTo>
                  <a:lnTo>
                    <a:pt x="158542" y="13546"/>
                  </a:lnTo>
                  <a:lnTo>
                    <a:pt x="158739" y="13757"/>
                  </a:lnTo>
                  <a:lnTo>
                    <a:pt x="158924" y="13967"/>
                  </a:lnTo>
                  <a:lnTo>
                    <a:pt x="159134" y="14152"/>
                  </a:lnTo>
                  <a:lnTo>
                    <a:pt x="159345" y="14336"/>
                  </a:lnTo>
                  <a:lnTo>
                    <a:pt x="159556" y="14520"/>
                  </a:lnTo>
                  <a:lnTo>
                    <a:pt x="159792" y="14691"/>
                  </a:lnTo>
                  <a:lnTo>
                    <a:pt x="160016" y="14849"/>
                  </a:lnTo>
                  <a:lnTo>
                    <a:pt x="160253" y="14994"/>
                  </a:lnTo>
                  <a:lnTo>
                    <a:pt x="160503" y="15139"/>
                  </a:lnTo>
                  <a:lnTo>
                    <a:pt x="160753" y="15271"/>
                  </a:lnTo>
                  <a:lnTo>
                    <a:pt x="161017" y="15389"/>
                  </a:lnTo>
                  <a:lnTo>
                    <a:pt x="161267" y="15507"/>
                  </a:lnTo>
                  <a:lnTo>
                    <a:pt x="161543" y="15600"/>
                  </a:lnTo>
                  <a:lnTo>
                    <a:pt x="161820" y="15692"/>
                  </a:lnTo>
                  <a:lnTo>
                    <a:pt x="162096" y="15771"/>
                  </a:lnTo>
                  <a:lnTo>
                    <a:pt x="162373" y="15837"/>
                  </a:lnTo>
                  <a:lnTo>
                    <a:pt x="162662" y="15902"/>
                  </a:lnTo>
                  <a:lnTo>
                    <a:pt x="162952" y="15942"/>
                  </a:lnTo>
                  <a:lnTo>
                    <a:pt x="163241" y="15968"/>
                  </a:lnTo>
                  <a:lnTo>
                    <a:pt x="163544" y="15995"/>
                  </a:lnTo>
                  <a:lnTo>
                    <a:pt x="163847" y="15995"/>
                  </a:lnTo>
                  <a:lnTo>
                    <a:pt x="164202" y="15981"/>
                  </a:lnTo>
                  <a:lnTo>
                    <a:pt x="164558" y="15955"/>
                  </a:lnTo>
                  <a:lnTo>
                    <a:pt x="164900" y="15916"/>
                  </a:lnTo>
                  <a:lnTo>
                    <a:pt x="165242" y="15850"/>
                  </a:lnTo>
                  <a:lnTo>
                    <a:pt x="165584" y="15771"/>
                  </a:lnTo>
                  <a:lnTo>
                    <a:pt x="165913" y="15679"/>
                  </a:lnTo>
                  <a:lnTo>
                    <a:pt x="166243" y="15573"/>
                  </a:lnTo>
                  <a:lnTo>
                    <a:pt x="166559" y="15455"/>
                  </a:lnTo>
                  <a:lnTo>
                    <a:pt x="166861" y="15310"/>
                  </a:lnTo>
                  <a:lnTo>
                    <a:pt x="167164" y="15152"/>
                  </a:lnTo>
                  <a:lnTo>
                    <a:pt x="167454" y="14981"/>
                  </a:lnTo>
                  <a:lnTo>
                    <a:pt x="167730" y="14810"/>
                  </a:lnTo>
                  <a:lnTo>
                    <a:pt x="168006" y="14612"/>
                  </a:lnTo>
                  <a:lnTo>
                    <a:pt x="168270" y="14402"/>
                  </a:lnTo>
                  <a:lnTo>
                    <a:pt x="168520" y="14191"/>
                  </a:lnTo>
                  <a:lnTo>
                    <a:pt x="168770" y="13954"/>
                  </a:lnTo>
                  <a:lnTo>
                    <a:pt x="168994" y="13717"/>
                  </a:lnTo>
                  <a:lnTo>
                    <a:pt x="169218" y="13454"/>
                  </a:lnTo>
                  <a:lnTo>
                    <a:pt x="169428" y="13191"/>
                  </a:lnTo>
                  <a:lnTo>
                    <a:pt x="169612" y="12927"/>
                  </a:lnTo>
                  <a:lnTo>
                    <a:pt x="169797" y="12638"/>
                  </a:lnTo>
                  <a:lnTo>
                    <a:pt x="169968" y="12348"/>
                  </a:lnTo>
                  <a:lnTo>
                    <a:pt x="170126" y="12045"/>
                  </a:lnTo>
                  <a:lnTo>
                    <a:pt x="170257" y="11743"/>
                  </a:lnTo>
                  <a:lnTo>
                    <a:pt x="170389" y="11427"/>
                  </a:lnTo>
                  <a:lnTo>
                    <a:pt x="170494" y="11098"/>
                  </a:lnTo>
                  <a:lnTo>
                    <a:pt x="170587" y="10769"/>
                  </a:lnTo>
                  <a:lnTo>
                    <a:pt x="170666" y="10440"/>
                  </a:lnTo>
                  <a:lnTo>
                    <a:pt x="170731" y="10097"/>
                  </a:lnTo>
                  <a:lnTo>
                    <a:pt x="170771" y="9742"/>
                  </a:lnTo>
                  <a:lnTo>
                    <a:pt x="170797" y="9386"/>
                  </a:lnTo>
                  <a:lnTo>
                    <a:pt x="170810" y="9031"/>
                  </a:lnTo>
                  <a:lnTo>
                    <a:pt x="170797" y="8676"/>
                  </a:lnTo>
                  <a:lnTo>
                    <a:pt x="170771" y="8320"/>
                  </a:lnTo>
                  <a:lnTo>
                    <a:pt x="170731" y="7978"/>
                  </a:lnTo>
                  <a:lnTo>
                    <a:pt x="170666" y="7636"/>
                  </a:lnTo>
                  <a:lnTo>
                    <a:pt x="170587" y="7293"/>
                  </a:lnTo>
                  <a:lnTo>
                    <a:pt x="170494" y="6964"/>
                  </a:lnTo>
                  <a:lnTo>
                    <a:pt x="170389" y="6635"/>
                  </a:lnTo>
                  <a:lnTo>
                    <a:pt x="170257" y="6319"/>
                  </a:lnTo>
                  <a:lnTo>
                    <a:pt x="170126" y="6017"/>
                  </a:lnTo>
                  <a:lnTo>
                    <a:pt x="169968" y="5714"/>
                  </a:lnTo>
                  <a:lnTo>
                    <a:pt x="169797" y="5424"/>
                  </a:lnTo>
                  <a:lnTo>
                    <a:pt x="169612" y="5148"/>
                  </a:lnTo>
                  <a:lnTo>
                    <a:pt x="169428" y="4871"/>
                  </a:lnTo>
                  <a:lnTo>
                    <a:pt x="169218" y="4608"/>
                  </a:lnTo>
                  <a:lnTo>
                    <a:pt x="168994" y="4358"/>
                  </a:lnTo>
                  <a:lnTo>
                    <a:pt x="168770" y="4108"/>
                  </a:lnTo>
                  <a:lnTo>
                    <a:pt x="168520" y="3884"/>
                  </a:lnTo>
                  <a:lnTo>
                    <a:pt x="168270" y="3660"/>
                  </a:lnTo>
                  <a:lnTo>
                    <a:pt x="168006" y="3450"/>
                  </a:lnTo>
                  <a:lnTo>
                    <a:pt x="167730" y="3265"/>
                  </a:lnTo>
                  <a:lnTo>
                    <a:pt x="167454" y="3081"/>
                  </a:lnTo>
                  <a:lnTo>
                    <a:pt x="167164" y="2910"/>
                  </a:lnTo>
                  <a:lnTo>
                    <a:pt x="166861" y="2752"/>
                  </a:lnTo>
                  <a:lnTo>
                    <a:pt x="166559" y="2620"/>
                  </a:lnTo>
                  <a:lnTo>
                    <a:pt x="166243" y="2489"/>
                  </a:lnTo>
                  <a:lnTo>
                    <a:pt x="165913" y="2383"/>
                  </a:lnTo>
                  <a:lnTo>
                    <a:pt x="165584" y="2291"/>
                  </a:lnTo>
                  <a:lnTo>
                    <a:pt x="165242" y="2212"/>
                  </a:lnTo>
                  <a:lnTo>
                    <a:pt x="164900" y="2147"/>
                  </a:lnTo>
                  <a:lnTo>
                    <a:pt x="164558" y="2107"/>
                  </a:lnTo>
                  <a:lnTo>
                    <a:pt x="164202" y="2081"/>
                  </a:lnTo>
                  <a:lnTo>
                    <a:pt x="163847" y="2068"/>
                  </a:lnTo>
                  <a:lnTo>
                    <a:pt x="163544" y="2081"/>
                  </a:lnTo>
                  <a:lnTo>
                    <a:pt x="163241" y="2094"/>
                  </a:lnTo>
                  <a:lnTo>
                    <a:pt x="162952" y="2120"/>
                  </a:lnTo>
                  <a:lnTo>
                    <a:pt x="162662" y="2173"/>
                  </a:lnTo>
                  <a:lnTo>
                    <a:pt x="162373" y="2225"/>
                  </a:lnTo>
                  <a:lnTo>
                    <a:pt x="162096" y="2291"/>
                  </a:lnTo>
                  <a:lnTo>
                    <a:pt x="161820" y="2370"/>
                  </a:lnTo>
                  <a:lnTo>
                    <a:pt x="161543" y="2462"/>
                  </a:lnTo>
                  <a:lnTo>
                    <a:pt x="161267" y="2555"/>
                  </a:lnTo>
                  <a:lnTo>
                    <a:pt x="161017" y="2673"/>
                  </a:lnTo>
                  <a:lnTo>
                    <a:pt x="160753" y="2792"/>
                  </a:lnTo>
                  <a:lnTo>
                    <a:pt x="160503" y="2923"/>
                  </a:lnTo>
                  <a:lnTo>
                    <a:pt x="160253" y="3068"/>
                  </a:lnTo>
                  <a:lnTo>
                    <a:pt x="160016" y="3213"/>
                  </a:lnTo>
                  <a:lnTo>
                    <a:pt x="159792" y="3371"/>
                  </a:lnTo>
                  <a:lnTo>
                    <a:pt x="159556" y="3542"/>
                  </a:lnTo>
                  <a:lnTo>
                    <a:pt x="159345" y="3726"/>
                  </a:lnTo>
                  <a:lnTo>
                    <a:pt x="159134" y="3910"/>
                  </a:lnTo>
                  <a:lnTo>
                    <a:pt x="158924" y="4108"/>
                  </a:lnTo>
                  <a:lnTo>
                    <a:pt x="158739" y="4305"/>
                  </a:lnTo>
                  <a:lnTo>
                    <a:pt x="158542" y="4516"/>
                  </a:lnTo>
                  <a:lnTo>
                    <a:pt x="158371" y="4740"/>
                  </a:lnTo>
                  <a:lnTo>
                    <a:pt x="158200" y="4964"/>
                  </a:lnTo>
                  <a:lnTo>
                    <a:pt x="158042" y="5187"/>
                  </a:lnTo>
                  <a:lnTo>
                    <a:pt x="157884" y="5424"/>
                  </a:lnTo>
                  <a:lnTo>
                    <a:pt x="157752" y="5674"/>
                  </a:lnTo>
                  <a:lnTo>
                    <a:pt x="157621" y="5924"/>
                  </a:lnTo>
                  <a:lnTo>
                    <a:pt x="157489" y="6175"/>
                  </a:lnTo>
                  <a:lnTo>
                    <a:pt x="157384" y="6438"/>
                  </a:lnTo>
                  <a:lnTo>
                    <a:pt x="157278" y="6714"/>
                  </a:lnTo>
                  <a:lnTo>
                    <a:pt x="157186" y="6978"/>
                  </a:lnTo>
                  <a:lnTo>
                    <a:pt x="157107" y="7267"/>
                  </a:lnTo>
                  <a:lnTo>
                    <a:pt x="104651" y="7267"/>
                  </a:lnTo>
                  <a:lnTo>
                    <a:pt x="104243" y="7293"/>
                  </a:lnTo>
                  <a:lnTo>
                    <a:pt x="103835" y="7346"/>
                  </a:lnTo>
                  <a:lnTo>
                    <a:pt x="103426" y="7399"/>
                  </a:lnTo>
                  <a:lnTo>
                    <a:pt x="103032" y="7478"/>
                  </a:lnTo>
                  <a:lnTo>
                    <a:pt x="102650" y="7570"/>
                  </a:lnTo>
                  <a:lnTo>
                    <a:pt x="102268" y="7688"/>
                  </a:lnTo>
                  <a:lnTo>
                    <a:pt x="101899" y="7807"/>
                  </a:lnTo>
                  <a:lnTo>
                    <a:pt x="101531" y="7952"/>
                  </a:lnTo>
                  <a:lnTo>
                    <a:pt x="101175" y="8110"/>
                  </a:lnTo>
                  <a:lnTo>
                    <a:pt x="100833" y="8268"/>
                  </a:lnTo>
                  <a:lnTo>
                    <a:pt x="100504" y="8452"/>
                  </a:lnTo>
                  <a:lnTo>
                    <a:pt x="100188" y="8649"/>
                  </a:lnTo>
                  <a:lnTo>
                    <a:pt x="99872" y="8860"/>
                  </a:lnTo>
                  <a:lnTo>
                    <a:pt x="99583" y="9071"/>
                  </a:lnTo>
                  <a:lnTo>
                    <a:pt x="99293" y="9307"/>
                  </a:lnTo>
                  <a:lnTo>
                    <a:pt x="99030" y="9544"/>
                  </a:lnTo>
                  <a:lnTo>
                    <a:pt x="98767" y="9808"/>
                  </a:lnTo>
                  <a:lnTo>
                    <a:pt x="98530" y="10071"/>
                  </a:lnTo>
                  <a:lnTo>
                    <a:pt x="98293" y="10334"/>
                  </a:lnTo>
                  <a:lnTo>
                    <a:pt x="98082" y="10624"/>
                  </a:lnTo>
                  <a:lnTo>
                    <a:pt x="97885" y="10913"/>
                  </a:lnTo>
                  <a:lnTo>
                    <a:pt x="97700" y="11216"/>
                  </a:lnTo>
                  <a:lnTo>
                    <a:pt x="97542" y="11519"/>
                  </a:lnTo>
                  <a:lnTo>
                    <a:pt x="97398" y="11848"/>
                  </a:lnTo>
                  <a:lnTo>
                    <a:pt x="97266" y="12164"/>
                  </a:lnTo>
                  <a:lnTo>
                    <a:pt x="97161" y="12493"/>
                  </a:lnTo>
                  <a:lnTo>
                    <a:pt x="97068" y="12835"/>
                  </a:lnTo>
                  <a:lnTo>
                    <a:pt x="96989" y="13178"/>
                  </a:lnTo>
                  <a:lnTo>
                    <a:pt x="96937" y="13520"/>
                  </a:lnTo>
                  <a:lnTo>
                    <a:pt x="96911" y="13875"/>
                  </a:lnTo>
                  <a:lnTo>
                    <a:pt x="96897" y="14244"/>
                  </a:lnTo>
                  <a:lnTo>
                    <a:pt x="96897" y="21721"/>
                  </a:lnTo>
                  <a:lnTo>
                    <a:pt x="96897" y="28131"/>
                  </a:lnTo>
                  <a:lnTo>
                    <a:pt x="96897" y="35621"/>
                  </a:lnTo>
                  <a:lnTo>
                    <a:pt x="96884" y="35792"/>
                  </a:lnTo>
                  <a:lnTo>
                    <a:pt x="96871" y="35964"/>
                  </a:lnTo>
                  <a:lnTo>
                    <a:pt x="96845" y="36135"/>
                  </a:lnTo>
                  <a:lnTo>
                    <a:pt x="96805" y="36293"/>
                  </a:lnTo>
                  <a:lnTo>
                    <a:pt x="96753" y="36464"/>
                  </a:lnTo>
                  <a:lnTo>
                    <a:pt x="96687" y="36622"/>
                  </a:lnTo>
                  <a:lnTo>
                    <a:pt x="96608" y="36780"/>
                  </a:lnTo>
                  <a:lnTo>
                    <a:pt x="96529" y="36938"/>
                  </a:lnTo>
                  <a:lnTo>
                    <a:pt x="96437" y="37096"/>
                  </a:lnTo>
                  <a:lnTo>
                    <a:pt x="96331" y="37240"/>
                  </a:lnTo>
                  <a:lnTo>
                    <a:pt x="96213" y="37385"/>
                  </a:lnTo>
                  <a:lnTo>
                    <a:pt x="96094" y="37517"/>
                  </a:lnTo>
                  <a:lnTo>
                    <a:pt x="95963" y="37662"/>
                  </a:lnTo>
                  <a:lnTo>
                    <a:pt x="95818" y="37780"/>
                  </a:lnTo>
                  <a:lnTo>
                    <a:pt x="95673" y="37912"/>
                  </a:lnTo>
                  <a:lnTo>
                    <a:pt x="95515" y="38030"/>
                  </a:lnTo>
                  <a:lnTo>
                    <a:pt x="95357" y="38149"/>
                  </a:lnTo>
                  <a:lnTo>
                    <a:pt x="95186" y="38254"/>
                  </a:lnTo>
                  <a:lnTo>
                    <a:pt x="95015" y="38359"/>
                  </a:lnTo>
                  <a:lnTo>
                    <a:pt x="94831" y="38451"/>
                  </a:lnTo>
                  <a:lnTo>
                    <a:pt x="94646" y="38544"/>
                  </a:lnTo>
                  <a:lnTo>
                    <a:pt x="94449" y="38623"/>
                  </a:lnTo>
                  <a:lnTo>
                    <a:pt x="94251" y="38702"/>
                  </a:lnTo>
                  <a:lnTo>
                    <a:pt x="94041" y="38781"/>
                  </a:lnTo>
                  <a:lnTo>
                    <a:pt x="93830" y="38833"/>
                  </a:lnTo>
                  <a:lnTo>
                    <a:pt x="93620" y="38886"/>
                  </a:lnTo>
                  <a:lnTo>
                    <a:pt x="93409" y="38939"/>
                  </a:lnTo>
                  <a:lnTo>
                    <a:pt x="93185" y="38978"/>
                  </a:lnTo>
                  <a:lnTo>
                    <a:pt x="92961" y="39004"/>
                  </a:lnTo>
                  <a:lnTo>
                    <a:pt x="92725" y="39031"/>
                  </a:lnTo>
                  <a:lnTo>
                    <a:pt x="92501" y="39044"/>
                  </a:lnTo>
                  <a:lnTo>
                    <a:pt x="53708" y="39044"/>
                  </a:lnTo>
                  <a:lnTo>
                    <a:pt x="53708" y="12164"/>
                  </a:lnTo>
                  <a:lnTo>
                    <a:pt x="53708" y="11993"/>
                  </a:lnTo>
                  <a:lnTo>
                    <a:pt x="53734" y="11822"/>
                  </a:lnTo>
                  <a:lnTo>
                    <a:pt x="53761" y="11651"/>
                  </a:lnTo>
                  <a:lnTo>
                    <a:pt x="53800" y="11479"/>
                  </a:lnTo>
                  <a:lnTo>
                    <a:pt x="53853" y="11321"/>
                  </a:lnTo>
                  <a:lnTo>
                    <a:pt x="53919" y="11164"/>
                  </a:lnTo>
                  <a:lnTo>
                    <a:pt x="53998" y="11006"/>
                  </a:lnTo>
                  <a:lnTo>
                    <a:pt x="54077" y="10848"/>
                  </a:lnTo>
                  <a:lnTo>
                    <a:pt x="54169" y="10690"/>
                  </a:lnTo>
                  <a:lnTo>
                    <a:pt x="54274" y="10545"/>
                  </a:lnTo>
                  <a:lnTo>
                    <a:pt x="54392" y="10400"/>
                  </a:lnTo>
                  <a:lnTo>
                    <a:pt x="54511" y="10255"/>
                  </a:lnTo>
                  <a:lnTo>
                    <a:pt x="54643" y="10124"/>
                  </a:lnTo>
                  <a:lnTo>
                    <a:pt x="54787" y="9992"/>
                  </a:lnTo>
                  <a:lnTo>
                    <a:pt x="54932" y="9873"/>
                  </a:lnTo>
                  <a:lnTo>
                    <a:pt x="55077" y="9755"/>
                  </a:lnTo>
                  <a:lnTo>
                    <a:pt x="55248" y="9637"/>
                  </a:lnTo>
                  <a:lnTo>
                    <a:pt x="55419" y="9531"/>
                  </a:lnTo>
                  <a:lnTo>
                    <a:pt x="55590" y="9426"/>
                  </a:lnTo>
                  <a:lnTo>
                    <a:pt x="55775" y="9334"/>
                  </a:lnTo>
                  <a:lnTo>
                    <a:pt x="55959" y="9242"/>
                  </a:lnTo>
                  <a:lnTo>
                    <a:pt x="56156" y="9150"/>
                  </a:lnTo>
                  <a:lnTo>
                    <a:pt x="56354" y="9071"/>
                  </a:lnTo>
                  <a:lnTo>
                    <a:pt x="56551" y="9005"/>
                  </a:lnTo>
                  <a:lnTo>
                    <a:pt x="56762" y="8939"/>
                  </a:lnTo>
                  <a:lnTo>
                    <a:pt x="56986" y="8886"/>
                  </a:lnTo>
                  <a:lnTo>
                    <a:pt x="57196" y="8847"/>
                  </a:lnTo>
                  <a:lnTo>
                    <a:pt x="57420" y="8807"/>
                  </a:lnTo>
                  <a:lnTo>
                    <a:pt x="57644" y="8768"/>
                  </a:lnTo>
                  <a:lnTo>
                    <a:pt x="57881" y="8755"/>
                  </a:lnTo>
                  <a:lnTo>
                    <a:pt x="58105" y="8741"/>
                  </a:lnTo>
                  <a:lnTo>
                    <a:pt x="58342" y="8728"/>
                  </a:lnTo>
                  <a:lnTo>
                    <a:pt x="64699" y="8728"/>
                  </a:lnTo>
                  <a:lnTo>
                    <a:pt x="64778" y="9005"/>
                  </a:lnTo>
                  <a:lnTo>
                    <a:pt x="64871" y="9281"/>
                  </a:lnTo>
                  <a:lnTo>
                    <a:pt x="64976" y="9544"/>
                  </a:lnTo>
                  <a:lnTo>
                    <a:pt x="65081" y="9808"/>
                  </a:lnTo>
                  <a:lnTo>
                    <a:pt x="65213" y="10071"/>
                  </a:lnTo>
                  <a:lnTo>
                    <a:pt x="65344" y="10321"/>
                  </a:lnTo>
                  <a:lnTo>
                    <a:pt x="65489" y="10558"/>
                  </a:lnTo>
                  <a:lnTo>
                    <a:pt x="65634" y="10808"/>
                  </a:lnTo>
                  <a:lnTo>
                    <a:pt x="65792" y="11032"/>
                  </a:lnTo>
                  <a:lnTo>
                    <a:pt x="65963" y="11256"/>
                  </a:lnTo>
                  <a:lnTo>
                    <a:pt x="66147" y="11479"/>
                  </a:lnTo>
                  <a:lnTo>
                    <a:pt x="66332" y="11690"/>
                  </a:lnTo>
                  <a:lnTo>
                    <a:pt x="66529" y="11888"/>
                  </a:lnTo>
                  <a:lnTo>
                    <a:pt x="66727" y="12085"/>
                  </a:lnTo>
                  <a:lnTo>
                    <a:pt x="66937" y="12269"/>
                  </a:lnTo>
                  <a:lnTo>
                    <a:pt x="67161" y="12440"/>
                  </a:lnTo>
                  <a:lnTo>
                    <a:pt x="67385" y="12612"/>
                  </a:lnTo>
                  <a:lnTo>
                    <a:pt x="67609" y="12769"/>
                  </a:lnTo>
                  <a:lnTo>
                    <a:pt x="67859" y="12927"/>
                  </a:lnTo>
                  <a:lnTo>
                    <a:pt x="68096" y="13072"/>
                  </a:lnTo>
                  <a:lnTo>
                    <a:pt x="68346" y="13204"/>
                  </a:lnTo>
                  <a:lnTo>
                    <a:pt x="68609" y="13322"/>
                  </a:lnTo>
                  <a:lnTo>
                    <a:pt x="68872" y="13428"/>
                  </a:lnTo>
                  <a:lnTo>
                    <a:pt x="69136" y="13533"/>
                  </a:lnTo>
                  <a:lnTo>
                    <a:pt x="69412" y="13625"/>
                  </a:lnTo>
                  <a:lnTo>
                    <a:pt x="69688" y="13704"/>
                  </a:lnTo>
                  <a:lnTo>
                    <a:pt x="69965" y="13770"/>
                  </a:lnTo>
                  <a:lnTo>
                    <a:pt x="70254" y="13823"/>
                  </a:lnTo>
                  <a:lnTo>
                    <a:pt x="70544" y="13862"/>
                  </a:lnTo>
                  <a:lnTo>
                    <a:pt x="70847" y="13902"/>
                  </a:lnTo>
                  <a:lnTo>
                    <a:pt x="71136" y="13915"/>
                  </a:lnTo>
                  <a:lnTo>
                    <a:pt x="71439" y="13928"/>
                  </a:lnTo>
                  <a:lnTo>
                    <a:pt x="71795" y="13915"/>
                  </a:lnTo>
                  <a:lnTo>
                    <a:pt x="72150" y="13888"/>
                  </a:lnTo>
                  <a:lnTo>
                    <a:pt x="72505" y="13849"/>
                  </a:lnTo>
                  <a:lnTo>
                    <a:pt x="72848" y="13783"/>
                  </a:lnTo>
                  <a:lnTo>
                    <a:pt x="73177" y="13704"/>
                  </a:lnTo>
                  <a:lnTo>
                    <a:pt x="73506" y="13612"/>
                  </a:lnTo>
                  <a:lnTo>
                    <a:pt x="73835" y="13507"/>
                  </a:lnTo>
                  <a:lnTo>
                    <a:pt x="74151" y="13375"/>
                  </a:lnTo>
                  <a:lnTo>
                    <a:pt x="74454" y="13230"/>
                  </a:lnTo>
                  <a:lnTo>
                    <a:pt x="74756" y="13085"/>
                  </a:lnTo>
                  <a:lnTo>
                    <a:pt x="75046" y="12914"/>
                  </a:lnTo>
                  <a:lnTo>
                    <a:pt x="75336" y="12730"/>
                  </a:lnTo>
                  <a:lnTo>
                    <a:pt x="75599" y="12533"/>
                  </a:lnTo>
                  <a:lnTo>
                    <a:pt x="75862" y="12335"/>
                  </a:lnTo>
                  <a:lnTo>
                    <a:pt x="76125" y="12111"/>
                  </a:lnTo>
                  <a:lnTo>
                    <a:pt x="76362" y="11888"/>
                  </a:lnTo>
                  <a:lnTo>
                    <a:pt x="76586" y="11637"/>
                  </a:lnTo>
                  <a:lnTo>
                    <a:pt x="76810" y="11387"/>
                  </a:lnTo>
                  <a:lnTo>
                    <a:pt x="77020" y="11124"/>
                  </a:lnTo>
                  <a:lnTo>
                    <a:pt x="77218" y="10848"/>
                  </a:lnTo>
                  <a:lnTo>
                    <a:pt x="77389" y="10571"/>
                  </a:lnTo>
                  <a:lnTo>
                    <a:pt x="77560" y="10282"/>
                  </a:lnTo>
                  <a:lnTo>
                    <a:pt x="77718" y="9979"/>
                  </a:lnTo>
                  <a:lnTo>
                    <a:pt x="77850" y="9663"/>
                  </a:lnTo>
                  <a:lnTo>
                    <a:pt x="77981" y="9347"/>
                  </a:lnTo>
                  <a:lnTo>
                    <a:pt x="78087" y="9031"/>
                  </a:lnTo>
                  <a:lnTo>
                    <a:pt x="78179" y="8702"/>
                  </a:lnTo>
                  <a:lnTo>
                    <a:pt x="78258" y="8360"/>
                  </a:lnTo>
                  <a:lnTo>
                    <a:pt x="78324" y="8017"/>
                  </a:lnTo>
                  <a:lnTo>
                    <a:pt x="78363" y="7675"/>
                  </a:lnTo>
                  <a:lnTo>
                    <a:pt x="78389" y="7320"/>
                  </a:lnTo>
                  <a:lnTo>
                    <a:pt x="78403" y="6964"/>
                  </a:lnTo>
                  <a:lnTo>
                    <a:pt x="78389" y="6596"/>
                  </a:lnTo>
                  <a:lnTo>
                    <a:pt x="78363" y="6254"/>
                  </a:lnTo>
                  <a:lnTo>
                    <a:pt x="78324" y="5898"/>
                  </a:lnTo>
                  <a:lnTo>
                    <a:pt x="78258" y="5556"/>
                  </a:lnTo>
                  <a:lnTo>
                    <a:pt x="78179" y="5227"/>
                  </a:lnTo>
                  <a:lnTo>
                    <a:pt x="78087" y="4885"/>
                  </a:lnTo>
                  <a:lnTo>
                    <a:pt x="77981" y="4569"/>
                  </a:lnTo>
                  <a:lnTo>
                    <a:pt x="77850" y="4253"/>
                  </a:lnTo>
                  <a:lnTo>
                    <a:pt x="77718" y="3937"/>
                  </a:lnTo>
                  <a:lnTo>
                    <a:pt x="77560" y="3647"/>
                  </a:lnTo>
                  <a:lnTo>
                    <a:pt x="77389" y="3358"/>
                  </a:lnTo>
                  <a:lnTo>
                    <a:pt x="77218" y="3068"/>
                  </a:lnTo>
                  <a:lnTo>
                    <a:pt x="77020" y="2792"/>
                  </a:lnTo>
                  <a:lnTo>
                    <a:pt x="76810" y="2528"/>
                  </a:lnTo>
                  <a:lnTo>
                    <a:pt x="76586" y="2278"/>
                  </a:lnTo>
                  <a:lnTo>
                    <a:pt x="76362" y="2041"/>
                  </a:lnTo>
                  <a:lnTo>
                    <a:pt x="76125" y="1804"/>
                  </a:lnTo>
                  <a:lnTo>
                    <a:pt x="75862" y="1594"/>
                  </a:lnTo>
                  <a:lnTo>
                    <a:pt x="75599" y="1383"/>
                  </a:lnTo>
                  <a:lnTo>
                    <a:pt x="75336" y="1186"/>
                  </a:lnTo>
                  <a:lnTo>
                    <a:pt x="75046" y="1001"/>
                  </a:lnTo>
                  <a:lnTo>
                    <a:pt x="74756" y="843"/>
                  </a:lnTo>
                  <a:lnTo>
                    <a:pt x="74454" y="685"/>
                  </a:lnTo>
                  <a:lnTo>
                    <a:pt x="74151" y="541"/>
                  </a:lnTo>
                  <a:lnTo>
                    <a:pt x="73835" y="422"/>
                  </a:lnTo>
                  <a:lnTo>
                    <a:pt x="73506" y="304"/>
                  </a:lnTo>
                  <a:lnTo>
                    <a:pt x="73177" y="211"/>
                  </a:lnTo>
                  <a:lnTo>
                    <a:pt x="72848" y="132"/>
                  </a:lnTo>
                  <a:lnTo>
                    <a:pt x="72505" y="80"/>
                  </a:lnTo>
                  <a:lnTo>
                    <a:pt x="72150" y="27"/>
                  </a:lnTo>
                  <a:lnTo>
                    <a:pt x="717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1" name="Google Shape;452;p19">
            <a:hlinkClick r:id="rId6" action="ppaction://hlinksldjump"/>
            <a:extLst>
              <a:ext uri="{FF2B5EF4-FFF2-40B4-BE49-F238E27FC236}">
                <a16:creationId xmlns:a16="http://schemas.microsoft.com/office/drawing/2014/main" id="{7BADD667-E008-F836-78A6-49CB39EE7E59}"/>
              </a:ext>
            </a:extLst>
          </p:cNvPr>
          <p:cNvSpPr txBox="1">
            <a:spLocks/>
          </p:cNvSpPr>
          <p:nvPr/>
        </p:nvSpPr>
        <p:spPr>
          <a:xfrm>
            <a:off x="7559748" y="4596406"/>
            <a:ext cx="1584252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US" sz="1200" b="0" dirty="0"/>
              <a:t>Next&gt;</a:t>
            </a:r>
          </a:p>
        </p:txBody>
      </p:sp>
    </p:spTree>
    <p:extLst>
      <p:ext uri="{BB962C8B-B14F-4D97-AF65-F5344CB8AC3E}">
        <p14:creationId xmlns:p14="http://schemas.microsoft.com/office/powerpoint/2010/main" val="1873657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5</a:t>
            </a:r>
            <a:endParaRPr dirty="0"/>
          </a:p>
        </p:txBody>
      </p:sp>
      <p:cxnSp>
        <p:nvCxnSpPr>
          <p:cNvPr id="2" name="Google Shape;2199;p43">
            <a:extLst>
              <a:ext uri="{FF2B5EF4-FFF2-40B4-BE49-F238E27FC236}">
                <a16:creationId xmlns:a16="http://schemas.microsoft.com/office/drawing/2014/main" id="{0666E2E7-4C8A-F06D-7957-1B83F30EB5C9}"/>
              </a:ext>
            </a:extLst>
          </p:cNvPr>
          <p:cNvCxnSpPr>
            <a:cxnSpLocks/>
          </p:cNvCxnSpPr>
          <p:nvPr/>
        </p:nvCxnSpPr>
        <p:spPr>
          <a:xfrm rot="5400000">
            <a:off x="3239587" y="147696"/>
            <a:ext cx="697235" cy="1967593"/>
          </a:xfrm>
          <a:prstGeom prst="bentConnector4">
            <a:avLst>
              <a:gd name="adj1" fmla="val 11886"/>
              <a:gd name="adj2" fmla="val 11161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" name="Google Shape;788;p24">
            <a:extLst>
              <a:ext uri="{FF2B5EF4-FFF2-40B4-BE49-F238E27FC236}">
                <a16:creationId xmlns:a16="http://schemas.microsoft.com/office/drawing/2014/main" id="{BF21C002-760A-6D9B-8F4B-19AC6E62A93D}"/>
              </a:ext>
            </a:extLst>
          </p:cNvPr>
          <p:cNvGrpSpPr/>
          <p:nvPr/>
        </p:nvGrpSpPr>
        <p:grpSpPr>
          <a:xfrm>
            <a:off x="2114524" y="521648"/>
            <a:ext cx="811556" cy="688195"/>
            <a:chOff x="726125" y="238125"/>
            <a:chExt cx="6167750" cy="5238750"/>
          </a:xfrm>
        </p:grpSpPr>
        <p:sp>
          <p:nvSpPr>
            <p:cNvPr id="6" name="Google Shape;789;p24">
              <a:extLst>
                <a:ext uri="{FF2B5EF4-FFF2-40B4-BE49-F238E27FC236}">
                  <a16:creationId xmlns:a16="http://schemas.microsoft.com/office/drawing/2014/main" id="{DDA10E8C-1F61-CD3C-0A5E-DFEAA642A699}"/>
                </a:ext>
              </a:extLst>
            </p:cNvPr>
            <p:cNvSpPr/>
            <p:nvPr/>
          </p:nvSpPr>
          <p:spPr>
            <a:xfrm>
              <a:off x="726125" y="238125"/>
              <a:ext cx="6167750" cy="5238750"/>
            </a:xfrm>
            <a:custGeom>
              <a:avLst/>
              <a:gdLst/>
              <a:ahLst/>
              <a:cxnLst/>
              <a:rect l="l" t="t" r="r" b="b"/>
              <a:pathLst>
                <a:path w="246710" h="209550" extrusionOk="0">
                  <a:moveTo>
                    <a:pt x="113232" y="0"/>
                  </a:moveTo>
                  <a:lnTo>
                    <a:pt x="112679" y="26"/>
                  </a:lnTo>
                  <a:lnTo>
                    <a:pt x="112140" y="66"/>
                  </a:lnTo>
                  <a:lnTo>
                    <a:pt x="111587" y="118"/>
                  </a:lnTo>
                  <a:lnTo>
                    <a:pt x="111047" y="171"/>
                  </a:lnTo>
                  <a:lnTo>
                    <a:pt x="110507" y="250"/>
                  </a:lnTo>
                  <a:lnTo>
                    <a:pt x="109981" y="342"/>
                  </a:lnTo>
                  <a:lnTo>
                    <a:pt x="109441" y="448"/>
                  </a:lnTo>
                  <a:lnTo>
                    <a:pt x="108915" y="566"/>
                  </a:lnTo>
                  <a:lnTo>
                    <a:pt x="108388" y="698"/>
                  </a:lnTo>
                  <a:lnTo>
                    <a:pt x="107875" y="842"/>
                  </a:lnTo>
                  <a:lnTo>
                    <a:pt x="107361" y="1000"/>
                  </a:lnTo>
                  <a:lnTo>
                    <a:pt x="106848" y="1172"/>
                  </a:lnTo>
                  <a:lnTo>
                    <a:pt x="106335" y="1356"/>
                  </a:lnTo>
                  <a:lnTo>
                    <a:pt x="105834" y="1553"/>
                  </a:lnTo>
                  <a:lnTo>
                    <a:pt x="105347" y="1764"/>
                  </a:lnTo>
                  <a:lnTo>
                    <a:pt x="104847" y="1988"/>
                  </a:lnTo>
                  <a:lnTo>
                    <a:pt x="104373" y="2211"/>
                  </a:lnTo>
                  <a:lnTo>
                    <a:pt x="103886" y="2462"/>
                  </a:lnTo>
                  <a:lnTo>
                    <a:pt x="103412" y="2725"/>
                  </a:lnTo>
                  <a:lnTo>
                    <a:pt x="102952" y="2988"/>
                  </a:lnTo>
                  <a:lnTo>
                    <a:pt x="102491" y="3278"/>
                  </a:lnTo>
                  <a:lnTo>
                    <a:pt x="102043" y="3567"/>
                  </a:lnTo>
                  <a:lnTo>
                    <a:pt x="101596" y="3870"/>
                  </a:lnTo>
                  <a:lnTo>
                    <a:pt x="101161" y="4186"/>
                  </a:lnTo>
                  <a:lnTo>
                    <a:pt x="100740" y="4515"/>
                  </a:lnTo>
                  <a:lnTo>
                    <a:pt x="100319" y="4857"/>
                  </a:lnTo>
                  <a:lnTo>
                    <a:pt x="99898" y="5200"/>
                  </a:lnTo>
                  <a:lnTo>
                    <a:pt x="99503" y="5568"/>
                  </a:lnTo>
                  <a:lnTo>
                    <a:pt x="99108" y="5937"/>
                  </a:lnTo>
                  <a:lnTo>
                    <a:pt x="98726" y="6318"/>
                  </a:lnTo>
                  <a:lnTo>
                    <a:pt x="98344" y="6713"/>
                  </a:lnTo>
                  <a:lnTo>
                    <a:pt x="97923" y="6371"/>
                  </a:lnTo>
                  <a:lnTo>
                    <a:pt x="97489" y="6042"/>
                  </a:lnTo>
                  <a:lnTo>
                    <a:pt x="97068" y="5713"/>
                  </a:lnTo>
                  <a:lnTo>
                    <a:pt x="96620" y="5397"/>
                  </a:lnTo>
                  <a:lnTo>
                    <a:pt x="96186" y="5094"/>
                  </a:lnTo>
                  <a:lnTo>
                    <a:pt x="95738" y="4792"/>
                  </a:lnTo>
                  <a:lnTo>
                    <a:pt x="95277" y="4502"/>
                  </a:lnTo>
                  <a:lnTo>
                    <a:pt x="94817" y="4225"/>
                  </a:lnTo>
                  <a:lnTo>
                    <a:pt x="94356" y="3949"/>
                  </a:lnTo>
                  <a:lnTo>
                    <a:pt x="93895" y="3699"/>
                  </a:lnTo>
                  <a:lnTo>
                    <a:pt x="93421" y="3449"/>
                  </a:lnTo>
                  <a:lnTo>
                    <a:pt x="92934" y="3199"/>
                  </a:lnTo>
                  <a:lnTo>
                    <a:pt x="92460" y="2962"/>
                  </a:lnTo>
                  <a:lnTo>
                    <a:pt x="91973" y="2751"/>
                  </a:lnTo>
                  <a:lnTo>
                    <a:pt x="91486" y="2527"/>
                  </a:lnTo>
                  <a:lnTo>
                    <a:pt x="90986" y="2330"/>
                  </a:lnTo>
                  <a:lnTo>
                    <a:pt x="90499" y="2132"/>
                  </a:lnTo>
                  <a:lnTo>
                    <a:pt x="89999" y="1948"/>
                  </a:lnTo>
                  <a:lnTo>
                    <a:pt x="89485" y="1777"/>
                  </a:lnTo>
                  <a:lnTo>
                    <a:pt x="88985" y="1606"/>
                  </a:lnTo>
                  <a:lnTo>
                    <a:pt x="88472" y="1448"/>
                  </a:lnTo>
                  <a:lnTo>
                    <a:pt x="87958" y="1303"/>
                  </a:lnTo>
                  <a:lnTo>
                    <a:pt x="87432" y="1172"/>
                  </a:lnTo>
                  <a:lnTo>
                    <a:pt x="86918" y="1040"/>
                  </a:lnTo>
                  <a:lnTo>
                    <a:pt x="86392" y="921"/>
                  </a:lnTo>
                  <a:lnTo>
                    <a:pt x="85865" y="816"/>
                  </a:lnTo>
                  <a:lnTo>
                    <a:pt x="85326" y="724"/>
                  </a:lnTo>
                  <a:lnTo>
                    <a:pt x="84799" y="632"/>
                  </a:lnTo>
                  <a:lnTo>
                    <a:pt x="84259" y="553"/>
                  </a:lnTo>
                  <a:lnTo>
                    <a:pt x="83720" y="487"/>
                  </a:lnTo>
                  <a:lnTo>
                    <a:pt x="83180" y="434"/>
                  </a:lnTo>
                  <a:lnTo>
                    <a:pt x="82640" y="395"/>
                  </a:lnTo>
                  <a:lnTo>
                    <a:pt x="81956" y="316"/>
                  </a:lnTo>
                  <a:lnTo>
                    <a:pt x="81271" y="276"/>
                  </a:lnTo>
                  <a:lnTo>
                    <a:pt x="80587" y="237"/>
                  </a:lnTo>
                  <a:lnTo>
                    <a:pt x="79718" y="237"/>
                  </a:lnTo>
                  <a:lnTo>
                    <a:pt x="79547" y="263"/>
                  </a:lnTo>
                  <a:lnTo>
                    <a:pt x="79376" y="290"/>
                  </a:lnTo>
                  <a:lnTo>
                    <a:pt x="79205" y="342"/>
                  </a:lnTo>
                  <a:lnTo>
                    <a:pt x="78678" y="369"/>
                  </a:lnTo>
                  <a:lnTo>
                    <a:pt x="78138" y="408"/>
                  </a:lnTo>
                  <a:lnTo>
                    <a:pt x="77612" y="461"/>
                  </a:lnTo>
                  <a:lnTo>
                    <a:pt x="77085" y="513"/>
                  </a:lnTo>
                  <a:lnTo>
                    <a:pt x="76572" y="579"/>
                  </a:lnTo>
                  <a:lnTo>
                    <a:pt x="76045" y="658"/>
                  </a:lnTo>
                  <a:lnTo>
                    <a:pt x="75532" y="750"/>
                  </a:lnTo>
                  <a:lnTo>
                    <a:pt x="75019" y="842"/>
                  </a:lnTo>
                  <a:lnTo>
                    <a:pt x="74505" y="948"/>
                  </a:lnTo>
                  <a:lnTo>
                    <a:pt x="74005" y="1066"/>
                  </a:lnTo>
                  <a:lnTo>
                    <a:pt x="73505" y="1198"/>
                  </a:lnTo>
                  <a:lnTo>
                    <a:pt x="73005" y="1330"/>
                  </a:lnTo>
                  <a:lnTo>
                    <a:pt x="72504" y="1474"/>
                  </a:lnTo>
                  <a:lnTo>
                    <a:pt x="72004" y="1619"/>
                  </a:lnTo>
                  <a:lnTo>
                    <a:pt x="71517" y="1777"/>
                  </a:lnTo>
                  <a:lnTo>
                    <a:pt x="71030" y="1948"/>
                  </a:lnTo>
                  <a:lnTo>
                    <a:pt x="70543" y="2132"/>
                  </a:lnTo>
                  <a:lnTo>
                    <a:pt x="70069" y="2317"/>
                  </a:lnTo>
                  <a:lnTo>
                    <a:pt x="69595" y="2514"/>
                  </a:lnTo>
                  <a:lnTo>
                    <a:pt x="69121" y="2712"/>
                  </a:lnTo>
                  <a:lnTo>
                    <a:pt x="68661" y="2922"/>
                  </a:lnTo>
                  <a:lnTo>
                    <a:pt x="68200" y="3146"/>
                  </a:lnTo>
                  <a:lnTo>
                    <a:pt x="67739" y="3370"/>
                  </a:lnTo>
                  <a:lnTo>
                    <a:pt x="67292" y="3607"/>
                  </a:lnTo>
                  <a:lnTo>
                    <a:pt x="66831" y="3857"/>
                  </a:lnTo>
                  <a:lnTo>
                    <a:pt x="66397" y="4107"/>
                  </a:lnTo>
                  <a:lnTo>
                    <a:pt x="65949" y="4370"/>
                  </a:lnTo>
                  <a:lnTo>
                    <a:pt x="65528" y="4634"/>
                  </a:lnTo>
                  <a:lnTo>
                    <a:pt x="65093" y="4910"/>
                  </a:lnTo>
                  <a:lnTo>
                    <a:pt x="64672" y="5200"/>
                  </a:lnTo>
                  <a:lnTo>
                    <a:pt x="64251" y="5489"/>
                  </a:lnTo>
                  <a:lnTo>
                    <a:pt x="63843" y="5779"/>
                  </a:lnTo>
                  <a:lnTo>
                    <a:pt x="63435" y="6095"/>
                  </a:lnTo>
                  <a:lnTo>
                    <a:pt x="63027" y="6397"/>
                  </a:lnTo>
                  <a:lnTo>
                    <a:pt x="62632" y="6727"/>
                  </a:lnTo>
                  <a:lnTo>
                    <a:pt x="62250" y="7056"/>
                  </a:lnTo>
                  <a:lnTo>
                    <a:pt x="61855" y="7385"/>
                  </a:lnTo>
                  <a:lnTo>
                    <a:pt x="61487" y="7727"/>
                  </a:lnTo>
                  <a:lnTo>
                    <a:pt x="61105" y="8082"/>
                  </a:lnTo>
                  <a:lnTo>
                    <a:pt x="60749" y="8438"/>
                  </a:lnTo>
                  <a:lnTo>
                    <a:pt x="60381" y="8793"/>
                  </a:lnTo>
                  <a:lnTo>
                    <a:pt x="60039" y="9162"/>
                  </a:lnTo>
                  <a:lnTo>
                    <a:pt x="59683" y="9544"/>
                  </a:lnTo>
                  <a:lnTo>
                    <a:pt x="59354" y="9925"/>
                  </a:lnTo>
                  <a:lnTo>
                    <a:pt x="59012" y="10307"/>
                  </a:lnTo>
                  <a:lnTo>
                    <a:pt x="58683" y="10702"/>
                  </a:lnTo>
                  <a:lnTo>
                    <a:pt x="58367" y="11097"/>
                  </a:lnTo>
                  <a:lnTo>
                    <a:pt x="58064" y="11505"/>
                  </a:lnTo>
                  <a:lnTo>
                    <a:pt x="57748" y="11926"/>
                  </a:lnTo>
                  <a:lnTo>
                    <a:pt x="57459" y="12347"/>
                  </a:lnTo>
                  <a:lnTo>
                    <a:pt x="57169" y="12769"/>
                  </a:lnTo>
                  <a:lnTo>
                    <a:pt x="56879" y="13203"/>
                  </a:lnTo>
                  <a:lnTo>
                    <a:pt x="56616" y="13637"/>
                  </a:lnTo>
                  <a:lnTo>
                    <a:pt x="56340" y="14072"/>
                  </a:lnTo>
                  <a:lnTo>
                    <a:pt x="56090" y="14519"/>
                  </a:lnTo>
                  <a:lnTo>
                    <a:pt x="55826" y="14980"/>
                  </a:lnTo>
                  <a:lnTo>
                    <a:pt x="55589" y="15441"/>
                  </a:lnTo>
                  <a:lnTo>
                    <a:pt x="55352" y="15902"/>
                  </a:lnTo>
                  <a:lnTo>
                    <a:pt x="55129" y="16375"/>
                  </a:lnTo>
                  <a:lnTo>
                    <a:pt x="54905" y="16849"/>
                  </a:lnTo>
                  <a:lnTo>
                    <a:pt x="54694" y="17323"/>
                  </a:lnTo>
                  <a:lnTo>
                    <a:pt x="54497" y="17810"/>
                  </a:lnTo>
                  <a:lnTo>
                    <a:pt x="54299" y="18297"/>
                  </a:lnTo>
                  <a:lnTo>
                    <a:pt x="54115" y="18798"/>
                  </a:lnTo>
                  <a:lnTo>
                    <a:pt x="53523" y="18719"/>
                  </a:lnTo>
                  <a:lnTo>
                    <a:pt x="52917" y="18666"/>
                  </a:lnTo>
                  <a:lnTo>
                    <a:pt x="52220" y="18587"/>
                  </a:lnTo>
                  <a:lnTo>
                    <a:pt x="51522" y="18534"/>
                  </a:lnTo>
                  <a:lnTo>
                    <a:pt x="50811" y="18495"/>
                  </a:lnTo>
                  <a:lnTo>
                    <a:pt x="50113" y="18482"/>
                  </a:lnTo>
                  <a:lnTo>
                    <a:pt x="49521" y="18495"/>
                  </a:lnTo>
                  <a:lnTo>
                    <a:pt x="48916" y="18521"/>
                  </a:lnTo>
                  <a:lnTo>
                    <a:pt x="48336" y="18561"/>
                  </a:lnTo>
                  <a:lnTo>
                    <a:pt x="47744" y="18613"/>
                  </a:lnTo>
                  <a:lnTo>
                    <a:pt x="47165" y="18679"/>
                  </a:lnTo>
                  <a:lnTo>
                    <a:pt x="46586" y="18758"/>
                  </a:lnTo>
                  <a:lnTo>
                    <a:pt x="46006" y="18850"/>
                  </a:lnTo>
                  <a:lnTo>
                    <a:pt x="45440" y="18955"/>
                  </a:lnTo>
                  <a:lnTo>
                    <a:pt x="44874" y="19087"/>
                  </a:lnTo>
                  <a:lnTo>
                    <a:pt x="44321" y="19219"/>
                  </a:lnTo>
                  <a:lnTo>
                    <a:pt x="43769" y="19364"/>
                  </a:lnTo>
                  <a:lnTo>
                    <a:pt x="43216" y="19535"/>
                  </a:lnTo>
                  <a:lnTo>
                    <a:pt x="42676" y="19706"/>
                  </a:lnTo>
                  <a:lnTo>
                    <a:pt x="42149" y="19903"/>
                  </a:lnTo>
                  <a:lnTo>
                    <a:pt x="41610" y="20101"/>
                  </a:lnTo>
                  <a:lnTo>
                    <a:pt x="41096" y="20311"/>
                  </a:lnTo>
                  <a:lnTo>
                    <a:pt x="40570" y="20535"/>
                  </a:lnTo>
                  <a:lnTo>
                    <a:pt x="40070" y="20772"/>
                  </a:lnTo>
                  <a:lnTo>
                    <a:pt x="39556" y="21035"/>
                  </a:lnTo>
                  <a:lnTo>
                    <a:pt x="39069" y="21285"/>
                  </a:lnTo>
                  <a:lnTo>
                    <a:pt x="38569" y="21562"/>
                  </a:lnTo>
                  <a:lnTo>
                    <a:pt x="38095" y="21851"/>
                  </a:lnTo>
                  <a:lnTo>
                    <a:pt x="37621" y="22141"/>
                  </a:lnTo>
                  <a:lnTo>
                    <a:pt x="37147" y="22457"/>
                  </a:lnTo>
                  <a:lnTo>
                    <a:pt x="36687" y="22773"/>
                  </a:lnTo>
                  <a:lnTo>
                    <a:pt x="36239" y="23102"/>
                  </a:lnTo>
                  <a:lnTo>
                    <a:pt x="35792" y="23444"/>
                  </a:lnTo>
                  <a:lnTo>
                    <a:pt x="35357" y="23786"/>
                  </a:lnTo>
                  <a:lnTo>
                    <a:pt x="34936" y="24155"/>
                  </a:lnTo>
                  <a:lnTo>
                    <a:pt x="34528" y="24524"/>
                  </a:lnTo>
                  <a:lnTo>
                    <a:pt x="34120" y="24905"/>
                  </a:lnTo>
                  <a:lnTo>
                    <a:pt x="33712" y="25287"/>
                  </a:lnTo>
                  <a:lnTo>
                    <a:pt x="33330" y="25682"/>
                  </a:lnTo>
                  <a:lnTo>
                    <a:pt x="32948" y="26090"/>
                  </a:lnTo>
                  <a:lnTo>
                    <a:pt x="32580" y="26511"/>
                  </a:lnTo>
                  <a:lnTo>
                    <a:pt x="32211" y="26933"/>
                  </a:lnTo>
                  <a:lnTo>
                    <a:pt x="31869" y="27367"/>
                  </a:lnTo>
                  <a:lnTo>
                    <a:pt x="31527" y="27815"/>
                  </a:lnTo>
                  <a:lnTo>
                    <a:pt x="31197" y="28262"/>
                  </a:lnTo>
                  <a:lnTo>
                    <a:pt x="30882" y="28723"/>
                  </a:lnTo>
                  <a:lnTo>
                    <a:pt x="30566" y="29184"/>
                  </a:lnTo>
                  <a:lnTo>
                    <a:pt x="30276" y="29657"/>
                  </a:lnTo>
                  <a:lnTo>
                    <a:pt x="29986" y="30144"/>
                  </a:lnTo>
                  <a:lnTo>
                    <a:pt x="29710" y="30632"/>
                  </a:lnTo>
                  <a:lnTo>
                    <a:pt x="29460" y="31132"/>
                  </a:lnTo>
                  <a:lnTo>
                    <a:pt x="29210" y="31632"/>
                  </a:lnTo>
                  <a:lnTo>
                    <a:pt x="28960" y="32145"/>
                  </a:lnTo>
                  <a:lnTo>
                    <a:pt x="28736" y="32659"/>
                  </a:lnTo>
                  <a:lnTo>
                    <a:pt x="28525" y="33185"/>
                  </a:lnTo>
                  <a:lnTo>
                    <a:pt x="28328" y="33712"/>
                  </a:lnTo>
                  <a:lnTo>
                    <a:pt x="28130" y="34251"/>
                  </a:lnTo>
                  <a:lnTo>
                    <a:pt x="27959" y="34791"/>
                  </a:lnTo>
                  <a:lnTo>
                    <a:pt x="27788" y="35344"/>
                  </a:lnTo>
                  <a:lnTo>
                    <a:pt x="27643" y="35897"/>
                  </a:lnTo>
                  <a:lnTo>
                    <a:pt x="27512" y="36450"/>
                  </a:lnTo>
                  <a:lnTo>
                    <a:pt x="27380" y="37016"/>
                  </a:lnTo>
                  <a:lnTo>
                    <a:pt x="27275" y="37582"/>
                  </a:lnTo>
                  <a:lnTo>
                    <a:pt x="27183" y="38148"/>
                  </a:lnTo>
                  <a:lnTo>
                    <a:pt x="27104" y="38727"/>
                  </a:lnTo>
                  <a:lnTo>
                    <a:pt x="27038" y="39319"/>
                  </a:lnTo>
                  <a:lnTo>
                    <a:pt x="26985" y="39899"/>
                  </a:lnTo>
                  <a:lnTo>
                    <a:pt x="26946" y="40491"/>
                  </a:lnTo>
                  <a:lnTo>
                    <a:pt x="26919" y="41083"/>
                  </a:lnTo>
                  <a:lnTo>
                    <a:pt x="26906" y="41676"/>
                  </a:lnTo>
                  <a:lnTo>
                    <a:pt x="26919" y="42479"/>
                  </a:lnTo>
                  <a:lnTo>
                    <a:pt x="26959" y="43268"/>
                  </a:lnTo>
                  <a:lnTo>
                    <a:pt x="27038" y="44045"/>
                  </a:lnTo>
                  <a:lnTo>
                    <a:pt x="27130" y="44822"/>
                  </a:lnTo>
                  <a:lnTo>
                    <a:pt x="27248" y="45598"/>
                  </a:lnTo>
                  <a:lnTo>
                    <a:pt x="27393" y="46375"/>
                  </a:lnTo>
                  <a:lnTo>
                    <a:pt x="27564" y="47139"/>
                  </a:lnTo>
                  <a:lnTo>
                    <a:pt x="27762" y="47902"/>
                  </a:lnTo>
                  <a:lnTo>
                    <a:pt x="27354" y="48034"/>
                  </a:lnTo>
                  <a:lnTo>
                    <a:pt x="26972" y="48165"/>
                  </a:lnTo>
                  <a:lnTo>
                    <a:pt x="26577" y="48323"/>
                  </a:lnTo>
                  <a:lnTo>
                    <a:pt x="26195" y="48468"/>
                  </a:lnTo>
                  <a:lnTo>
                    <a:pt x="25814" y="48639"/>
                  </a:lnTo>
                  <a:lnTo>
                    <a:pt x="25432" y="48810"/>
                  </a:lnTo>
                  <a:lnTo>
                    <a:pt x="25050" y="48981"/>
                  </a:lnTo>
                  <a:lnTo>
                    <a:pt x="24682" y="49166"/>
                  </a:lnTo>
                  <a:lnTo>
                    <a:pt x="24326" y="49363"/>
                  </a:lnTo>
                  <a:lnTo>
                    <a:pt x="23958" y="49561"/>
                  </a:lnTo>
                  <a:lnTo>
                    <a:pt x="23602" y="49758"/>
                  </a:lnTo>
                  <a:lnTo>
                    <a:pt x="23260" y="49969"/>
                  </a:lnTo>
                  <a:lnTo>
                    <a:pt x="22904" y="50192"/>
                  </a:lnTo>
                  <a:lnTo>
                    <a:pt x="22562" y="50416"/>
                  </a:lnTo>
                  <a:lnTo>
                    <a:pt x="22233" y="50640"/>
                  </a:lnTo>
                  <a:lnTo>
                    <a:pt x="21904" y="50877"/>
                  </a:lnTo>
                  <a:lnTo>
                    <a:pt x="21575" y="51127"/>
                  </a:lnTo>
                  <a:lnTo>
                    <a:pt x="21246" y="51377"/>
                  </a:lnTo>
                  <a:lnTo>
                    <a:pt x="20930" y="51627"/>
                  </a:lnTo>
                  <a:lnTo>
                    <a:pt x="20627" y="51891"/>
                  </a:lnTo>
                  <a:lnTo>
                    <a:pt x="20022" y="52430"/>
                  </a:lnTo>
                  <a:lnTo>
                    <a:pt x="19429" y="52996"/>
                  </a:lnTo>
                  <a:lnTo>
                    <a:pt x="18876" y="53576"/>
                  </a:lnTo>
                  <a:lnTo>
                    <a:pt x="18337" y="54181"/>
                  </a:lnTo>
                  <a:lnTo>
                    <a:pt x="17823" y="54800"/>
                  </a:lnTo>
                  <a:lnTo>
                    <a:pt x="17323" y="55445"/>
                  </a:lnTo>
                  <a:lnTo>
                    <a:pt x="16862" y="56116"/>
                  </a:lnTo>
                  <a:lnTo>
                    <a:pt x="16428" y="56787"/>
                  </a:lnTo>
                  <a:lnTo>
                    <a:pt x="16217" y="57143"/>
                  </a:lnTo>
                  <a:lnTo>
                    <a:pt x="16007" y="57485"/>
                  </a:lnTo>
                  <a:lnTo>
                    <a:pt x="15809" y="57840"/>
                  </a:lnTo>
                  <a:lnTo>
                    <a:pt x="15625" y="58209"/>
                  </a:lnTo>
                  <a:lnTo>
                    <a:pt x="15441" y="58564"/>
                  </a:lnTo>
                  <a:lnTo>
                    <a:pt x="15270" y="58933"/>
                  </a:lnTo>
                  <a:lnTo>
                    <a:pt x="15099" y="59315"/>
                  </a:lnTo>
                  <a:lnTo>
                    <a:pt x="14941" y="59683"/>
                  </a:lnTo>
                  <a:lnTo>
                    <a:pt x="14783" y="60065"/>
                  </a:lnTo>
                  <a:lnTo>
                    <a:pt x="14638" y="60447"/>
                  </a:lnTo>
                  <a:lnTo>
                    <a:pt x="14493" y="60829"/>
                  </a:lnTo>
                  <a:lnTo>
                    <a:pt x="14361" y="61224"/>
                  </a:lnTo>
                  <a:lnTo>
                    <a:pt x="14230" y="61618"/>
                  </a:lnTo>
                  <a:lnTo>
                    <a:pt x="14111" y="62013"/>
                  </a:lnTo>
                  <a:lnTo>
                    <a:pt x="14006" y="62408"/>
                  </a:lnTo>
                  <a:lnTo>
                    <a:pt x="13901" y="62816"/>
                  </a:lnTo>
                  <a:lnTo>
                    <a:pt x="13808" y="63211"/>
                  </a:lnTo>
                  <a:lnTo>
                    <a:pt x="13716" y="63619"/>
                  </a:lnTo>
                  <a:lnTo>
                    <a:pt x="13637" y="64027"/>
                  </a:lnTo>
                  <a:lnTo>
                    <a:pt x="13572" y="64449"/>
                  </a:lnTo>
                  <a:lnTo>
                    <a:pt x="13506" y="64857"/>
                  </a:lnTo>
                  <a:lnTo>
                    <a:pt x="13453" y="65278"/>
                  </a:lnTo>
                  <a:lnTo>
                    <a:pt x="13400" y="65699"/>
                  </a:lnTo>
                  <a:lnTo>
                    <a:pt x="13374" y="66120"/>
                  </a:lnTo>
                  <a:lnTo>
                    <a:pt x="13335" y="66555"/>
                  </a:lnTo>
                  <a:lnTo>
                    <a:pt x="13321" y="66976"/>
                  </a:lnTo>
                  <a:lnTo>
                    <a:pt x="13308" y="67410"/>
                  </a:lnTo>
                  <a:lnTo>
                    <a:pt x="13295" y="67832"/>
                  </a:lnTo>
                  <a:lnTo>
                    <a:pt x="13308" y="68608"/>
                  </a:lnTo>
                  <a:lnTo>
                    <a:pt x="13361" y="69385"/>
                  </a:lnTo>
                  <a:lnTo>
                    <a:pt x="13427" y="70148"/>
                  </a:lnTo>
                  <a:lnTo>
                    <a:pt x="13519" y="70912"/>
                  </a:lnTo>
                  <a:lnTo>
                    <a:pt x="13651" y="71675"/>
                  </a:lnTo>
                  <a:lnTo>
                    <a:pt x="13808" y="72426"/>
                  </a:lnTo>
                  <a:lnTo>
                    <a:pt x="13993" y="73176"/>
                  </a:lnTo>
                  <a:lnTo>
                    <a:pt x="14203" y="73913"/>
                  </a:lnTo>
                  <a:lnTo>
                    <a:pt x="13795" y="74111"/>
                  </a:lnTo>
                  <a:lnTo>
                    <a:pt x="13400" y="74321"/>
                  </a:lnTo>
                  <a:lnTo>
                    <a:pt x="13006" y="74532"/>
                  </a:lnTo>
                  <a:lnTo>
                    <a:pt x="12624" y="74742"/>
                  </a:lnTo>
                  <a:lnTo>
                    <a:pt x="11860" y="75190"/>
                  </a:lnTo>
                  <a:lnTo>
                    <a:pt x="11123" y="75677"/>
                  </a:lnTo>
                  <a:lnTo>
                    <a:pt x="10399" y="76177"/>
                  </a:lnTo>
                  <a:lnTo>
                    <a:pt x="9701" y="76704"/>
                  </a:lnTo>
                  <a:lnTo>
                    <a:pt x="9017" y="77244"/>
                  </a:lnTo>
                  <a:lnTo>
                    <a:pt x="8359" y="77823"/>
                  </a:lnTo>
                  <a:lnTo>
                    <a:pt x="7714" y="78415"/>
                  </a:lnTo>
                  <a:lnTo>
                    <a:pt x="7095" y="79034"/>
                  </a:lnTo>
                  <a:lnTo>
                    <a:pt x="6503" y="79666"/>
                  </a:lnTo>
                  <a:lnTo>
                    <a:pt x="5924" y="80324"/>
                  </a:lnTo>
                  <a:lnTo>
                    <a:pt x="5384" y="80995"/>
                  </a:lnTo>
                  <a:lnTo>
                    <a:pt x="4857" y="81680"/>
                  </a:lnTo>
                  <a:lnTo>
                    <a:pt x="4357" y="82390"/>
                  </a:lnTo>
                  <a:lnTo>
                    <a:pt x="3870" y="83114"/>
                  </a:lnTo>
                  <a:lnTo>
                    <a:pt x="3423" y="83865"/>
                  </a:lnTo>
                  <a:lnTo>
                    <a:pt x="3001" y="84615"/>
                  </a:lnTo>
                  <a:lnTo>
                    <a:pt x="2593" y="85392"/>
                  </a:lnTo>
                  <a:lnTo>
                    <a:pt x="2225" y="86182"/>
                  </a:lnTo>
                  <a:lnTo>
                    <a:pt x="1882" y="86985"/>
                  </a:lnTo>
                  <a:lnTo>
                    <a:pt x="1553" y="87801"/>
                  </a:lnTo>
                  <a:lnTo>
                    <a:pt x="1264" y="88617"/>
                  </a:lnTo>
                  <a:lnTo>
                    <a:pt x="1000" y="89459"/>
                  </a:lnTo>
                  <a:lnTo>
                    <a:pt x="777" y="90302"/>
                  </a:lnTo>
                  <a:lnTo>
                    <a:pt x="566" y="91171"/>
                  </a:lnTo>
                  <a:lnTo>
                    <a:pt x="395" y="92039"/>
                  </a:lnTo>
                  <a:lnTo>
                    <a:pt x="316" y="92474"/>
                  </a:lnTo>
                  <a:lnTo>
                    <a:pt x="250" y="92908"/>
                  </a:lnTo>
                  <a:lnTo>
                    <a:pt x="197" y="93356"/>
                  </a:lnTo>
                  <a:lnTo>
                    <a:pt x="145" y="93790"/>
                  </a:lnTo>
                  <a:lnTo>
                    <a:pt x="92" y="94238"/>
                  </a:lnTo>
                  <a:lnTo>
                    <a:pt x="66" y="94685"/>
                  </a:lnTo>
                  <a:lnTo>
                    <a:pt x="26" y="95133"/>
                  </a:lnTo>
                  <a:lnTo>
                    <a:pt x="13" y="95580"/>
                  </a:lnTo>
                  <a:lnTo>
                    <a:pt x="0" y="96041"/>
                  </a:lnTo>
                  <a:lnTo>
                    <a:pt x="0" y="96489"/>
                  </a:lnTo>
                  <a:lnTo>
                    <a:pt x="0" y="97068"/>
                  </a:lnTo>
                  <a:lnTo>
                    <a:pt x="26" y="97647"/>
                  </a:lnTo>
                  <a:lnTo>
                    <a:pt x="53" y="98213"/>
                  </a:lnTo>
                  <a:lnTo>
                    <a:pt x="92" y="98779"/>
                  </a:lnTo>
                  <a:lnTo>
                    <a:pt x="158" y="99358"/>
                  </a:lnTo>
                  <a:lnTo>
                    <a:pt x="224" y="99911"/>
                  </a:lnTo>
                  <a:lnTo>
                    <a:pt x="303" y="100477"/>
                  </a:lnTo>
                  <a:lnTo>
                    <a:pt x="408" y="101030"/>
                  </a:lnTo>
                  <a:lnTo>
                    <a:pt x="513" y="101583"/>
                  </a:lnTo>
                  <a:lnTo>
                    <a:pt x="632" y="102136"/>
                  </a:lnTo>
                  <a:lnTo>
                    <a:pt x="763" y="102689"/>
                  </a:lnTo>
                  <a:lnTo>
                    <a:pt x="908" y="103228"/>
                  </a:lnTo>
                  <a:lnTo>
                    <a:pt x="1066" y="103768"/>
                  </a:lnTo>
                  <a:lnTo>
                    <a:pt x="1224" y="104308"/>
                  </a:lnTo>
                  <a:lnTo>
                    <a:pt x="1408" y="104834"/>
                  </a:lnTo>
                  <a:lnTo>
                    <a:pt x="1606" y="105361"/>
                  </a:lnTo>
                  <a:lnTo>
                    <a:pt x="1803" y="105874"/>
                  </a:lnTo>
                  <a:lnTo>
                    <a:pt x="2027" y="106401"/>
                  </a:lnTo>
                  <a:lnTo>
                    <a:pt x="2251" y="106901"/>
                  </a:lnTo>
                  <a:lnTo>
                    <a:pt x="2488" y="107414"/>
                  </a:lnTo>
                  <a:lnTo>
                    <a:pt x="2738" y="107915"/>
                  </a:lnTo>
                  <a:lnTo>
                    <a:pt x="3001" y="108415"/>
                  </a:lnTo>
                  <a:lnTo>
                    <a:pt x="3278" y="108902"/>
                  </a:lnTo>
                  <a:lnTo>
                    <a:pt x="3554" y="109389"/>
                  </a:lnTo>
                  <a:lnTo>
                    <a:pt x="3857" y="109863"/>
                  </a:lnTo>
                  <a:lnTo>
                    <a:pt x="4160" y="110337"/>
                  </a:lnTo>
                  <a:lnTo>
                    <a:pt x="4476" y="110797"/>
                  </a:lnTo>
                  <a:lnTo>
                    <a:pt x="4805" y="111258"/>
                  </a:lnTo>
                  <a:lnTo>
                    <a:pt x="5147" y="111719"/>
                  </a:lnTo>
                  <a:lnTo>
                    <a:pt x="5502" y="112166"/>
                  </a:lnTo>
                  <a:lnTo>
                    <a:pt x="5871" y="112601"/>
                  </a:lnTo>
                  <a:lnTo>
                    <a:pt x="6239" y="113035"/>
                  </a:lnTo>
                  <a:lnTo>
                    <a:pt x="5924" y="113641"/>
                  </a:lnTo>
                  <a:lnTo>
                    <a:pt x="5634" y="114272"/>
                  </a:lnTo>
                  <a:lnTo>
                    <a:pt x="5358" y="114904"/>
                  </a:lnTo>
                  <a:lnTo>
                    <a:pt x="5107" y="115536"/>
                  </a:lnTo>
                  <a:lnTo>
                    <a:pt x="4870" y="116181"/>
                  </a:lnTo>
                  <a:lnTo>
                    <a:pt x="4660" y="116826"/>
                  </a:lnTo>
                  <a:lnTo>
                    <a:pt x="4462" y="117484"/>
                  </a:lnTo>
                  <a:lnTo>
                    <a:pt x="4291" y="118156"/>
                  </a:lnTo>
                  <a:lnTo>
                    <a:pt x="4133" y="118814"/>
                  </a:lnTo>
                  <a:lnTo>
                    <a:pt x="4002" y="119485"/>
                  </a:lnTo>
                  <a:lnTo>
                    <a:pt x="3883" y="120170"/>
                  </a:lnTo>
                  <a:lnTo>
                    <a:pt x="3791" y="120854"/>
                  </a:lnTo>
                  <a:lnTo>
                    <a:pt x="3712" y="121539"/>
                  </a:lnTo>
                  <a:lnTo>
                    <a:pt x="3659" y="122223"/>
                  </a:lnTo>
                  <a:lnTo>
                    <a:pt x="3633" y="122908"/>
                  </a:lnTo>
                  <a:lnTo>
                    <a:pt x="3620" y="123605"/>
                  </a:lnTo>
                  <a:lnTo>
                    <a:pt x="3633" y="124264"/>
                  </a:lnTo>
                  <a:lnTo>
                    <a:pt x="3659" y="124922"/>
                  </a:lnTo>
                  <a:lnTo>
                    <a:pt x="3712" y="125580"/>
                  </a:lnTo>
                  <a:lnTo>
                    <a:pt x="3778" y="126238"/>
                  </a:lnTo>
                  <a:lnTo>
                    <a:pt x="3857" y="126883"/>
                  </a:lnTo>
                  <a:lnTo>
                    <a:pt x="3962" y="127528"/>
                  </a:lnTo>
                  <a:lnTo>
                    <a:pt x="4081" y="128160"/>
                  </a:lnTo>
                  <a:lnTo>
                    <a:pt x="4212" y="128792"/>
                  </a:lnTo>
                  <a:lnTo>
                    <a:pt x="4370" y="129424"/>
                  </a:lnTo>
                  <a:lnTo>
                    <a:pt x="4541" y="130042"/>
                  </a:lnTo>
                  <a:lnTo>
                    <a:pt x="4739" y="130661"/>
                  </a:lnTo>
                  <a:lnTo>
                    <a:pt x="4949" y="131267"/>
                  </a:lnTo>
                  <a:lnTo>
                    <a:pt x="5173" y="131859"/>
                  </a:lnTo>
                  <a:lnTo>
                    <a:pt x="5410" y="132464"/>
                  </a:lnTo>
                  <a:lnTo>
                    <a:pt x="5673" y="133044"/>
                  </a:lnTo>
                  <a:lnTo>
                    <a:pt x="5950" y="133623"/>
                  </a:lnTo>
                  <a:lnTo>
                    <a:pt x="6239" y="134189"/>
                  </a:lnTo>
                  <a:lnTo>
                    <a:pt x="6542" y="134755"/>
                  </a:lnTo>
                  <a:lnTo>
                    <a:pt x="6871" y="135308"/>
                  </a:lnTo>
                  <a:lnTo>
                    <a:pt x="7214" y="135847"/>
                  </a:lnTo>
                  <a:lnTo>
                    <a:pt x="7556" y="136387"/>
                  </a:lnTo>
                  <a:lnTo>
                    <a:pt x="7938" y="136914"/>
                  </a:lnTo>
                  <a:lnTo>
                    <a:pt x="8319" y="137427"/>
                  </a:lnTo>
                  <a:lnTo>
                    <a:pt x="8714" y="137927"/>
                  </a:lnTo>
                  <a:lnTo>
                    <a:pt x="9135" y="138428"/>
                  </a:lnTo>
                  <a:lnTo>
                    <a:pt x="9557" y="138901"/>
                  </a:lnTo>
                  <a:lnTo>
                    <a:pt x="10004" y="139375"/>
                  </a:lnTo>
                  <a:lnTo>
                    <a:pt x="10465" y="139836"/>
                  </a:lnTo>
                  <a:lnTo>
                    <a:pt x="10939" y="140284"/>
                  </a:lnTo>
                  <a:lnTo>
                    <a:pt x="11426" y="140718"/>
                  </a:lnTo>
                  <a:lnTo>
                    <a:pt x="11926" y="141139"/>
                  </a:lnTo>
                  <a:lnTo>
                    <a:pt x="12439" y="141547"/>
                  </a:lnTo>
                  <a:lnTo>
                    <a:pt x="12347" y="142008"/>
                  </a:lnTo>
                  <a:lnTo>
                    <a:pt x="12268" y="142482"/>
                  </a:lnTo>
                  <a:lnTo>
                    <a:pt x="12203" y="142956"/>
                  </a:lnTo>
                  <a:lnTo>
                    <a:pt x="12150" y="143430"/>
                  </a:lnTo>
                  <a:lnTo>
                    <a:pt x="12110" y="143904"/>
                  </a:lnTo>
                  <a:lnTo>
                    <a:pt x="12084" y="144377"/>
                  </a:lnTo>
                  <a:lnTo>
                    <a:pt x="12058" y="144851"/>
                  </a:lnTo>
                  <a:lnTo>
                    <a:pt x="12058" y="145325"/>
                  </a:lnTo>
                  <a:lnTo>
                    <a:pt x="12058" y="145760"/>
                  </a:lnTo>
                  <a:lnTo>
                    <a:pt x="12071" y="146194"/>
                  </a:lnTo>
                  <a:lnTo>
                    <a:pt x="12097" y="146628"/>
                  </a:lnTo>
                  <a:lnTo>
                    <a:pt x="12137" y="147050"/>
                  </a:lnTo>
                  <a:lnTo>
                    <a:pt x="12176" y="147471"/>
                  </a:lnTo>
                  <a:lnTo>
                    <a:pt x="12229" y="147892"/>
                  </a:lnTo>
                  <a:lnTo>
                    <a:pt x="12295" y="148313"/>
                  </a:lnTo>
                  <a:lnTo>
                    <a:pt x="12361" y="148721"/>
                  </a:lnTo>
                  <a:lnTo>
                    <a:pt x="12439" y="149129"/>
                  </a:lnTo>
                  <a:lnTo>
                    <a:pt x="12532" y="149538"/>
                  </a:lnTo>
                  <a:lnTo>
                    <a:pt x="12624" y="149946"/>
                  </a:lnTo>
                  <a:lnTo>
                    <a:pt x="12729" y="150354"/>
                  </a:lnTo>
                  <a:lnTo>
                    <a:pt x="12848" y="150749"/>
                  </a:lnTo>
                  <a:lnTo>
                    <a:pt x="12966" y="151143"/>
                  </a:lnTo>
                  <a:lnTo>
                    <a:pt x="13098" y="151538"/>
                  </a:lnTo>
                  <a:lnTo>
                    <a:pt x="13229" y="151920"/>
                  </a:lnTo>
                  <a:lnTo>
                    <a:pt x="13387" y="152302"/>
                  </a:lnTo>
                  <a:lnTo>
                    <a:pt x="13532" y="152684"/>
                  </a:lnTo>
                  <a:lnTo>
                    <a:pt x="13703" y="153052"/>
                  </a:lnTo>
                  <a:lnTo>
                    <a:pt x="13874" y="153434"/>
                  </a:lnTo>
                  <a:lnTo>
                    <a:pt x="14045" y="153789"/>
                  </a:lnTo>
                  <a:lnTo>
                    <a:pt x="14230" y="154158"/>
                  </a:lnTo>
                  <a:lnTo>
                    <a:pt x="14427" y="154513"/>
                  </a:lnTo>
                  <a:lnTo>
                    <a:pt x="14625" y="154869"/>
                  </a:lnTo>
                  <a:lnTo>
                    <a:pt x="14835" y="155211"/>
                  </a:lnTo>
                  <a:lnTo>
                    <a:pt x="15059" y="155553"/>
                  </a:lnTo>
                  <a:lnTo>
                    <a:pt x="15270" y="155896"/>
                  </a:lnTo>
                  <a:lnTo>
                    <a:pt x="15507" y="156225"/>
                  </a:lnTo>
                  <a:lnTo>
                    <a:pt x="15744" y="156554"/>
                  </a:lnTo>
                  <a:lnTo>
                    <a:pt x="15980" y="156883"/>
                  </a:lnTo>
                  <a:lnTo>
                    <a:pt x="16231" y="157199"/>
                  </a:lnTo>
                  <a:lnTo>
                    <a:pt x="16494" y="157515"/>
                  </a:lnTo>
                  <a:lnTo>
                    <a:pt x="16757" y="157817"/>
                  </a:lnTo>
                  <a:lnTo>
                    <a:pt x="17020" y="158120"/>
                  </a:lnTo>
                  <a:lnTo>
                    <a:pt x="17297" y="158410"/>
                  </a:lnTo>
                  <a:lnTo>
                    <a:pt x="17573" y="158699"/>
                  </a:lnTo>
                  <a:lnTo>
                    <a:pt x="17863" y="158989"/>
                  </a:lnTo>
                  <a:lnTo>
                    <a:pt x="18152" y="159265"/>
                  </a:lnTo>
                  <a:lnTo>
                    <a:pt x="18455" y="159529"/>
                  </a:lnTo>
                  <a:lnTo>
                    <a:pt x="18758" y="159805"/>
                  </a:lnTo>
                  <a:lnTo>
                    <a:pt x="19074" y="160055"/>
                  </a:lnTo>
                  <a:lnTo>
                    <a:pt x="19390" y="160305"/>
                  </a:lnTo>
                  <a:lnTo>
                    <a:pt x="19706" y="160555"/>
                  </a:lnTo>
                  <a:lnTo>
                    <a:pt x="20035" y="160792"/>
                  </a:lnTo>
                  <a:lnTo>
                    <a:pt x="20364" y="161029"/>
                  </a:lnTo>
                  <a:lnTo>
                    <a:pt x="20706" y="161253"/>
                  </a:lnTo>
                  <a:lnTo>
                    <a:pt x="21048" y="161464"/>
                  </a:lnTo>
                  <a:lnTo>
                    <a:pt x="21391" y="161674"/>
                  </a:lnTo>
                  <a:lnTo>
                    <a:pt x="21746" y="161885"/>
                  </a:lnTo>
                  <a:lnTo>
                    <a:pt x="22101" y="162082"/>
                  </a:lnTo>
                  <a:lnTo>
                    <a:pt x="22457" y="162267"/>
                  </a:lnTo>
                  <a:lnTo>
                    <a:pt x="22825" y="162451"/>
                  </a:lnTo>
                  <a:lnTo>
                    <a:pt x="23194" y="162622"/>
                  </a:lnTo>
                  <a:lnTo>
                    <a:pt x="23563" y="162780"/>
                  </a:lnTo>
                  <a:lnTo>
                    <a:pt x="23944" y="162938"/>
                  </a:lnTo>
                  <a:lnTo>
                    <a:pt x="24326" y="163096"/>
                  </a:lnTo>
                  <a:lnTo>
                    <a:pt x="24708" y="163241"/>
                  </a:lnTo>
                  <a:lnTo>
                    <a:pt x="25103" y="163372"/>
                  </a:lnTo>
                  <a:lnTo>
                    <a:pt x="25498" y="163491"/>
                  </a:lnTo>
                  <a:lnTo>
                    <a:pt x="25893" y="163609"/>
                  </a:lnTo>
                  <a:lnTo>
                    <a:pt x="26287" y="163715"/>
                  </a:lnTo>
                  <a:lnTo>
                    <a:pt x="26696" y="163820"/>
                  </a:lnTo>
                  <a:lnTo>
                    <a:pt x="27104" y="163912"/>
                  </a:lnTo>
                  <a:lnTo>
                    <a:pt x="27512" y="163991"/>
                  </a:lnTo>
                  <a:lnTo>
                    <a:pt x="27393" y="164333"/>
                  </a:lnTo>
                  <a:lnTo>
                    <a:pt x="28275" y="164412"/>
                  </a:lnTo>
                  <a:lnTo>
                    <a:pt x="29144" y="164504"/>
                  </a:lnTo>
                  <a:lnTo>
                    <a:pt x="30000" y="164623"/>
                  </a:lnTo>
                  <a:lnTo>
                    <a:pt x="30842" y="164741"/>
                  </a:lnTo>
                  <a:lnTo>
                    <a:pt x="31671" y="164886"/>
                  </a:lnTo>
                  <a:lnTo>
                    <a:pt x="32474" y="165031"/>
                  </a:lnTo>
                  <a:lnTo>
                    <a:pt x="33264" y="165189"/>
                  </a:lnTo>
                  <a:lnTo>
                    <a:pt x="34041" y="165373"/>
                  </a:lnTo>
                  <a:lnTo>
                    <a:pt x="34804" y="165558"/>
                  </a:lnTo>
                  <a:lnTo>
                    <a:pt x="35555" y="165755"/>
                  </a:lnTo>
                  <a:lnTo>
                    <a:pt x="36292" y="165966"/>
                  </a:lnTo>
                  <a:lnTo>
                    <a:pt x="37003" y="166189"/>
                  </a:lnTo>
                  <a:lnTo>
                    <a:pt x="37713" y="166426"/>
                  </a:lnTo>
                  <a:lnTo>
                    <a:pt x="38398" y="166676"/>
                  </a:lnTo>
                  <a:lnTo>
                    <a:pt x="39082" y="166927"/>
                  </a:lnTo>
                  <a:lnTo>
                    <a:pt x="39741" y="167203"/>
                  </a:lnTo>
                  <a:lnTo>
                    <a:pt x="40386" y="167479"/>
                  </a:lnTo>
                  <a:lnTo>
                    <a:pt x="41017" y="167769"/>
                  </a:lnTo>
                  <a:lnTo>
                    <a:pt x="41649" y="168059"/>
                  </a:lnTo>
                  <a:lnTo>
                    <a:pt x="42255" y="168375"/>
                  </a:lnTo>
                  <a:lnTo>
                    <a:pt x="42847" y="168690"/>
                  </a:lnTo>
                  <a:lnTo>
                    <a:pt x="43426" y="169020"/>
                  </a:lnTo>
                  <a:lnTo>
                    <a:pt x="43992" y="169349"/>
                  </a:lnTo>
                  <a:lnTo>
                    <a:pt x="44545" y="169704"/>
                  </a:lnTo>
                  <a:lnTo>
                    <a:pt x="45098" y="170046"/>
                  </a:lnTo>
                  <a:lnTo>
                    <a:pt x="45625" y="170415"/>
                  </a:lnTo>
                  <a:lnTo>
                    <a:pt x="46138" y="170783"/>
                  </a:lnTo>
                  <a:lnTo>
                    <a:pt x="46638" y="171165"/>
                  </a:lnTo>
                  <a:lnTo>
                    <a:pt x="47138" y="171547"/>
                  </a:lnTo>
                  <a:lnTo>
                    <a:pt x="47612" y="171942"/>
                  </a:lnTo>
                  <a:lnTo>
                    <a:pt x="48086" y="172350"/>
                  </a:lnTo>
                  <a:lnTo>
                    <a:pt x="48547" y="172758"/>
                  </a:lnTo>
                  <a:lnTo>
                    <a:pt x="48994" y="173166"/>
                  </a:lnTo>
                  <a:lnTo>
                    <a:pt x="49429" y="173587"/>
                  </a:lnTo>
                  <a:lnTo>
                    <a:pt x="49850" y="174022"/>
                  </a:lnTo>
                  <a:lnTo>
                    <a:pt x="50258" y="174456"/>
                  </a:lnTo>
                  <a:lnTo>
                    <a:pt x="50666" y="174890"/>
                  </a:lnTo>
                  <a:lnTo>
                    <a:pt x="51048" y="175338"/>
                  </a:lnTo>
                  <a:lnTo>
                    <a:pt x="51430" y="175786"/>
                  </a:lnTo>
                  <a:lnTo>
                    <a:pt x="51798" y="176246"/>
                  </a:lnTo>
                  <a:lnTo>
                    <a:pt x="52167" y="176707"/>
                  </a:lnTo>
                  <a:lnTo>
                    <a:pt x="52509" y="177168"/>
                  </a:lnTo>
                  <a:lnTo>
                    <a:pt x="52851" y="177642"/>
                  </a:lnTo>
                  <a:lnTo>
                    <a:pt x="53180" y="178116"/>
                  </a:lnTo>
                  <a:lnTo>
                    <a:pt x="53496" y="178589"/>
                  </a:lnTo>
                  <a:lnTo>
                    <a:pt x="53799" y="179076"/>
                  </a:lnTo>
                  <a:lnTo>
                    <a:pt x="54102" y="179564"/>
                  </a:lnTo>
                  <a:lnTo>
                    <a:pt x="54392" y="180051"/>
                  </a:lnTo>
                  <a:lnTo>
                    <a:pt x="54668" y="180538"/>
                  </a:lnTo>
                  <a:lnTo>
                    <a:pt x="54944" y="181038"/>
                  </a:lnTo>
                  <a:lnTo>
                    <a:pt x="55208" y="181538"/>
                  </a:lnTo>
                  <a:lnTo>
                    <a:pt x="55458" y="182038"/>
                  </a:lnTo>
                  <a:lnTo>
                    <a:pt x="55708" y="182538"/>
                  </a:lnTo>
                  <a:lnTo>
                    <a:pt x="55945" y="183039"/>
                  </a:lnTo>
                  <a:lnTo>
                    <a:pt x="56169" y="183552"/>
                  </a:lnTo>
                  <a:lnTo>
                    <a:pt x="56392" y="184052"/>
                  </a:lnTo>
                  <a:lnTo>
                    <a:pt x="56800" y="185079"/>
                  </a:lnTo>
                  <a:lnTo>
                    <a:pt x="57182" y="186093"/>
                  </a:lnTo>
                  <a:lnTo>
                    <a:pt x="57538" y="187119"/>
                  </a:lnTo>
                  <a:lnTo>
                    <a:pt x="57867" y="188146"/>
                  </a:lnTo>
                  <a:lnTo>
                    <a:pt x="58156" y="189160"/>
                  </a:lnTo>
                  <a:lnTo>
                    <a:pt x="58433" y="190186"/>
                  </a:lnTo>
                  <a:lnTo>
                    <a:pt x="58683" y="191187"/>
                  </a:lnTo>
                  <a:lnTo>
                    <a:pt x="58893" y="192200"/>
                  </a:lnTo>
                  <a:lnTo>
                    <a:pt x="59091" y="193188"/>
                  </a:lnTo>
                  <a:lnTo>
                    <a:pt x="59262" y="194175"/>
                  </a:lnTo>
                  <a:lnTo>
                    <a:pt x="59420" y="195136"/>
                  </a:lnTo>
                  <a:lnTo>
                    <a:pt x="59552" y="196084"/>
                  </a:lnTo>
                  <a:lnTo>
                    <a:pt x="59670" y="197018"/>
                  </a:lnTo>
                  <a:lnTo>
                    <a:pt x="59762" y="197940"/>
                  </a:lnTo>
                  <a:lnTo>
                    <a:pt x="59841" y="198835"/>
                  </a:lnTo>
                  <a:lnTo>
                    <a:pt x="59907" y="199704"/>
                  </a:lnTo>
                  <a:lnTo>
                    <a:pt x="59960" y="200559"/>
                  </a:lnTo>
                  <a:lnTo>
                    <a:pt x="59986" y="201375"/>
                  </a:lnTo>
                  <a:lnTo>
                    <a:pt x="60012" y="202165"/>
                  </a:lnTo>
                  <a:lnTo>
                    <a:pt x="60025" y="202929"/>
                  </a:lnTo>
                  <a:lnTo>
                    <a:pt x="60039" y="203666"/>
                  </a:lnTo>
                  <a:lnTo>
                    <a:pt x="60025" y="204364"/>
                  </a:lnTo>
                  <a:lnTo>
                    <a:pt x="59999" y="205654"/>
                  </a:lnTo>
                  <a:lnTo>
                    <a:pt x="59947" y="206773"/>
                  </a:lnTo>
                  <a:lnTo>
                    <a:pt x="59894" y="207733"/>
                  </a:lnTo>
                  <a:lnTo>
                    <a:pt x="59828" y="208510"/>
                  </a:lnTo>
                  <a:lnTo>
                    <a:pt x="59775" y="209076"/>
                  </a:lnTo>
                  <a:lnTo>
                    <a:pt x="59710" y="209550"/>
                  </a:lnTo>
                  <a:lnTo>
                    <a:pt x="98213" y="209550"/>
                  </a:lnTo>
                  <a:lnTo>
                    <a:pt x="98213" y="166229"/>
                  </a:lnTo>
                  <a:lnTo>
                    <a:pt x="98226" y="165294"/>
                  </a:lnTo>
                  <a:lnTo>
                    <a:pt x="98265" y="164386"/>
                  </a:lnTo>
                  <a:lnTo>
                    <a:pt x="98331" y="163491"/>
                  </a:lnTo>
                  <a:lnTo>
                    <a:pt x="98423" y="162622"/>
                  </a:lnTo>
                  <a:lnTo>
                    <a:pt x="98542" y="161766"/>
                  </a:lnTo>
                  <a:lnTo>
                    <a:pt x="98687" y="160937"/>
                  </a:lnTo>
                  <a:lnTo>
                    <a:pt x="98845" y="160121"/>
                  </a:lnTo>
                  <a:lnTo>
                    <a:pt x="99029" y="159331"/>
                  </a:lnTo>
                  <a:lnTo>
                    <a:pt x="99240" y="158555"/>
                  </a:lnTo>
                  <a:lnTo>
                    <a:pt x="99463" y="157804"/>
                  </a:lnTo>
                  <a:lnTo>
                    <a:pt x="99700" y="157067"/>
                  </a:lnTo>
                  <a:lnTo>
                    <a:pt x="99963" y="156343"/>
                  </a:lnTo>
                  <a:lnTo>
                    <a:pt x="100253" y="155645"/>
                  </a:lnTo>
                  <a:lnTo>
                    <a:pt x="100543" y="154961"/>
                  </a:lnTo>
                  <a:lnTo>
                    <a:pt x="100859" y="154303"/>
                  </a:lnTo>
                  <a:lnTo>
                    <a:pt x="101188" y="153645"/>
                  </a:lnTo>
                  <a:lnTo>
                    <a:pt x="101530" y="153026"/>
                  </a:lnTo>
                  <a:lnTo>
                    <a:pt x="101885" y="152407"/>
                  </a:lnTo>
                  <a:lnTo>
                    <a:pt x="102254" y="151815"/>
                  </a:lnTo>
                  <a:lnTo>
                    <a:pt x="102636" y="151236"/>
                  </a:lnTo>
                  <a:lnTo>
                    <a:pt x="103017" y="150670"/>
                  </a:lnTo>
                  <a:lnTo>
                    <a:pt x="103425" y="150130"/>
                  </a:lnTo>
                  <a:lnTo>
                    <a:pt x="103834" y="149603"/>
                  </a:lnTo>
                  <a:lnTo>
                    <a:pt x="104242" y="149090"/>
                  </a:lnTo>
                  <a:lnTo>
                    <a:pt x="104663" y="148590"/>
                  </a:lnTo>
                  <a:lnTo>
                    <a:pt x="105097" y="148116"/>
                  </a:lnTo>
                  <a:lnTo>
                    <a:pt x="105532" y="147642"/>
                  </a:lnTo>
                  <a:lnTo>
                    <a:pt x="105966" y="147194"/>
                  </a:lnTo>
                  <a:lnTo>
                    <a:pt x="106414" y="146760"/>
                  </a:lnTo>
                  <a:lnTo>
                    <a:pt x="106861" y="146352"/>
                  </a:lnTo>
                  <a:lnTo>
                    <a:pt x="107309" y="145944"/>
                  </a:lnTo>
                  <a:lnTo>
                    <a:pt x="107756" y="145562"/>
                  </a:lnTo>
                  <a:lnTo>
                    <a:pt x="108191" y="145180"/>
                  </a:lnTo>
                  <a:lnTo>
                    <a:pt x="108638" y="144825"/>
                  </a:lnTo>
                  <a:lnTo>
                    <a:pt x="109086" y="144483"/>
                  </a:lnTo>
                  <a:lnTo>
                    <a:pt x="109533" y="144154"/>
                  </a:lnTo>
                  <a:lnTo>
                    <a:pt x="109968" y="143838"/>
                  </a:lnTo>
                  <a:lnTo>
                    <a:pt x="110402" y="143535"/>
                  </a:lnTo>
                  <a:lnTo>
                    <a:pt x="110837" y="143245"/>
                  </a:lnTo>
                  <a:lnTo>
                    <a:pt x="111258" y="142969"/>
                  </a:lnTo>
                  <a:lnTo>
                    <a:pt x="112074" y="142456"/>
                  </a:lnTo>
                  <a:lnTo>
                    <a:pt x="112864" y="141995"/>
                  </a:lnTo>
                  <a:lnTo>
                    <a:pt x="113614" y="141587"/>
                  </a:lnTo>
                  <a:lnTo>
                    <a:pt x="114312" y="141231"/>
                  </a:lnTo>
                  <a:lnTo>
                    <a:pt x="114957" y="140915"/>
                  </a:lnTo>
                  <a:lnTo>
                    <a:pt x="115536" y="140652"/>
                  </a:lnTo>
                  <a:lnTo>
                    <a:pt x="116036" y="140428"/>
                  </a:lnTo>
                  <a:lnTo>
                    <a:pt x="116471" y="140257"/>
                  </a:lnTo>
                  <a:lnTo>
                    <a:pt x="117076" y="140020"/>
                  </a:lnTo>
                  <a:lnTo>
                    <a:pt x="117287" y="139941"/>
                  </a:lnTo>
                  <a:lnTo>
                    <a:pt x="117813" y="139915"/>
                  </a:lnTo>
                  <a:lnTo>
                    <a:pt x="118327" y="139862"/>
                  </a:lnTo>
                  <a:lnTo>
                    <a:pt x="118840" y="139810"/>
                  </a:lnTo>
                  <a:lnTo>
                    <a:pt x="119353" y="139744"/>
                  </a:lnTo>
                  <a:lnTo>
                    <a:pt x="119854" y="139652"/>
                  </a:lnTo>
                  <a:lnTo>
                    <a:pt x="120367" y="139573"/>
                  </a:lnTo>
                  <a:lnTo>
                    <a:pt x="120867" y="139467"/>
                  </a:lnTo>
                  <a:lnTo>
                    <a:pt x="121367" y="139349"/>
                  </a:lnTo>
                  <a:lnTo>
                    <a:pt x="121868" y="139231"/>
                  </a:lnTo>
                  <a:lnTo>
                    <a:pt x="122368" y="139099"/>
                  </a:lnTo>
                  <a:lnTo>
                    <a:pt x="122855" y="138954"/>
                  </a:lnTo>
                  <a:lnTo>
                    <a:pt x="123355" y="138796"/>
                  </a:lnTo>
                  <a:lnTo>
                    <a:pt x="123842" y="138625"/>
                  </a:lnTo>
                  <a:lnTo>
                    <a:pt x="124316" y="138454"/>
                  </a:lnTo>
                  <a:lnTo>
                    <a:pt x="124803" y="138270"/>
                  </a:lnTo>
                  <a:lnTo>
                    <a:pt x="125277" y="138072"/>
                  </a:lnTo>
                  <a:lnTo>
                    <a:pt x="125395" y="138559"/>
                  </a:lnTo>
                  <a:lnTo>
                    <a:pt x="125527" y="139046"/>
                  </a:lnTo>
                  <a:lnTo>
                    <a:pt x="125672" y="139533"/>
                  </a:lnTo>
                  <a:lnTo>
                    <a:pt x="125830" y="140020"/>
                  </a:lnTo>
                  <a:lnTo>
                    <a:pt x="125988" y="140494"/>
                  </a:lnTo>
                  <a:lnTo>
                    <a:pt x="126172" y="140968"/>
                  </a:lnTo>
                  <a:lnTo>
                    <a:pt x="126343" y="141429"/>
                  </a:lnTo>
                  <a:lnTo>
                    <a:pt x="126541" y="141890"/>
                  </a:lnTo>
                  <a:lnTo>
                    <a:pt x="126738" y="142350"/>
                  </a:lnTo>
                  <a:lnTo>
                    <a:pt x="126949" y="142798"/>
                  </a:lnTo>
                  <a:lnTo>
                    <a:pt x="127172" y="143245"/>
                  </a:lnTo>
                  <a:lnTo>
                    <a:pt x="127396" y="143693"/>
                  </a:lnTo>
                  <a:lnTo>
                    <a:pt x="127633" y="144127"/>
                  </a:lnTo>
                  <a:lnTo>
                    <a:pt x="127883" y="144562"/>
                  </a:lnTo>
                  <a:lnTo>
                    <a:pt x="128133" y="144983"/>
                  </a:lnTo>
                  <a:lnTo>
                    <a:pt x="128397" y="145404"/>
                  </a:lnTo>
                  <a:lnTo>
                    <a:pt x="128673" y="145812"/>
                  </a:lnTo>
                  <a:lnTo>
                    <a:pt x="128949" y="146220"/>
                  </a:lnTo>
                  <a:lnTo>
                    <a:pt x="129239" y="146628"/>
                  </a:lnTo>
                  <a:lnTo>
                    <a:pt x="129542" y="147023"/>
                  </a:lnTo>
                  <a:lnTo>
                    <a:pt x="129845" y="147405"/>
                  </a:lnTo>
                  <a:lnTo>
                    <a:pt x="130147" y="147787"/>
                  </a:lnTo>
                  <a:lnTo>
                    <a:pt x="130476" y="148169"/>
                  </a:lnTo>
                  <a:lnTo>
                    <a:pt x="130792" y="148537"/>
                  </a:lnTo>
                  <a:lnTo>
                    <a:pt x="131135" y="148893"/>
                  </a:lnTo>
                  <a:lnTo>
                    <a:pt x="131477" y="149248"/>
                  </a:lnTo>
                  <a:lnTo>
                    <a:pt x="131819" y="149590"/>
                  </a:lnTo>
                  <a:lnTo>
                    <a:pt x="132175" y="149932"/>
                  </a:lnTo>
                  <a:lnTo>
                    <a:pt x="132543" y="150275"/>
                  </a:lnTo>
                  <a:lnTo>
                    <a:pt x="132912" y="150591"/>
                  </a:lnTo>
                  <a:lnTo>
                    <a:pt x="133280" y="150920"/>
                  </a:lnTo>
                  <a:lnTo>
                    <a:pt x="133662" y="151222"/>
                  </a:lnTo>
                  <a:lnTo>
                    <a:pt x="134057" y="151525"/>
                  </a:lnTo>
                  <a:lnTo>
                    <a:pt x="134439" y="151828"/>
                  </a:lnTo>
                  <a:lnTo>
                    <a:pt x="134847" y="152104"/>
                  </a:lnTo>
                  <a:lnTo>
                    <a:pt x="135255" y="152394"/>
                  </a:lnTo>
                  <a:lnTo>
                    <a:pt x="135663" y="152657"/>
                  </a:lnTo>
                  <a:lnTo>
                    <a:pt x="136084" y="152921"/>
                  </a:lnTo>
                  <a:lnTo>
                    <a:pt x="136505" y="153184"/>
                  </a:lnTo>
                  <a:lnTo>
                    <a:pt x="136940" y="153421"/>
                  </a:lnTo>
                  <a:lnTo>
                    <a:pt x="137374" y="153658"/>
                  </a:lnTo>
                  <a:lnTo>
                    <a:pt x="137809" y="153895"/>
                  </a:lnTo>
                  <a:lnTo>
                    <a:pt x="138256" y="154105"/>
                  </a:lnTo>
                  <a:lnTo>
                    <a:pt x="138704" y="154316"/>
                  </a:lnTo>
                  <a:lnTo>
                    <a:pt x="139151" y="154527"/>
                  </a:lnTo>
                  <a:lnTo>
                    <a:pt x="139612" y="154711"/>
                  </a:lnTo>
                  <a:lnTo>
                    <a:pt x="140073" y="154895"/>
                  </a:lnTo>
                  <a:lnTo>
                    <a:pt x="140547" y="155066"/>
                  </a:lnTo>
                  <a:lnTo>
                    <a:pt x="141020" y="155237"/>
                  </a:lnTo>
                  <a:lnTo>
                    <a:pt x="141494" y="155382"/>
                  </a:lnTo>
                  <a:lnTo>
                    <a:pt x="141981" y="155527"/>
                  </a:lnTo>
                  <a:lnTo>
                    <a:pt x="142468" y="155659"/>
                  </a:lnTo>
                  <a:lnTo>
                    <a:pt x="142955" y="155790"/>
                  </a:lnTo>
                  <a:lnTo>
                    <a:pt x="143442" y="155896"/>
                  </a:lnTo>
                  <a:lnTo>
                    <a:pt x="143943" y="156001"/>
                  </a:lnTo>
                  <a:lnTo>
                    <a:pt x="144443" y="156093"/>
                  </a:lnTo>
                  <a:lnTo>
                    <a:pt x="144943" y="156185"/>
                  </a:lnTo>
                  <a:lnTo>
                    <a:pt x="145443" y="156251"/>
                  </a:lnTo>
                  <a:lnTo>
                    <a:pt x="145957" y="156317"/>
                  </a:lnTo>
                  <a:lnTo>
                    <a:pt x="146470" y="156369"/>
                  </a:lnTo>
                  <a:lnTo>
                    <a:pt x="146983" y="156409"/>
                  </a:lnTo>
                  <a:lnTo>
                    <a:pt x="147497" y="156435"/>
                  </a:lnTo>
                  <a:lnTo>
                    <a:pt x="148023" y="156448"/>
                  </a:lnTo>
                  <a:lnTo>
                    <a:pt x="149103" y="156448"/>
                  </a:lnTo>
                  <a:lnTo>
                    <a:pt x="149669" y="156422"/>
                  </a:lnTo>
                  <a:lnTo>
                    <a:pt x="150222" y="156396"/>
                  </a:lnTo>
                  <a:lnTo>
                    <a:pt x="150775" y="156356"/>
                  </a:lnTo>
                  <a:lnTo>
                    <a:pt x="151327" y="156290"/>
                  </a:lnTo>
                  <a:lnTo>
                    <a:pt x="151880" y="156225"/>
                  </a:lnTo>
                  <a:lnTo>
                    <a:pt x="152433" y="156132"/>
                  </a:lnTo>
                  <a:lnTo>
                    <a:pt x="152973" y="156040"/>
                  </a:lnTo>
                  <a:lnTo>
                    <a:pt x="153381" y="155975"/>
                  </a:lnTo>
                  <a:lnTo>
                    <a:pt x="153802" y="155909"/>
                  </a:lnTo>
                  <a:lnTo>
                    <a:pt x="154210" y="155830"/>
                  </a:lnTo>
                  <a:lnTo>
                    <a:pt x="154605" y="155751"/>
                  </a:lnTo>
                  <a:lnTo>
                    <a:pt x="155013" y="155645"/>
                  </a:lnTo>
                  <a:lnTo>
                    <a:pt x="155408" y="155553"/>
                  </a:lnTo>
                  <a:lnTo>
                    <a:pt x="155803" y="155448"/>
                  </a:lnTo>
                  <a:lnTo>
                    <a:pt x="156198" y="155329"/>
                  </a:lnTo>
                  <a:lnTo>
                    <a:pt x="156975" y="155079"/>
                  </a:lnTo>
                  <a:lnTo>
                    <a:pt x="157738" y="154790"/>
                  </a:lnTo>
                  <a:lnTo>
                    <a:pt x="158488" y="154487"/>
                  </a:lnTo>
                  <a:lnTo>
                    <a:pt x="159212" y="154145"/>
                  </a:lnTo>
                  <a:lnTo>
                    <a:pt x="159936" y="153789"/>
                  </a:lnTo>
                  <a:lnTo>
                    <a:pt x="160634" y="153394"/>
                  </a:lnTo>
                  <a:lnTo>
                    <a:pt x="161332" y="152986"/>
                  </a:lnTo>
                  <a:lnTo>
                    <a:pt x="162003" y="152539"/>
                  </a:lnTo>
                  <a:lnTo>
                    <a:pt x="162648" y="152078"/>
                  </a:lnTo>
                  <a:lnTo>
                    <a:pt x="163280" y="151591"/>
                  </a:lnTo>
                  <a:lnTo>
                    <a:pt x="163899" y="151091"/>
                  </a:lnTo>
                  <a:lnTo>
                    <a:pt x="164491" y="150551"/>
                  </a:lnTo>
                  <a:lnTo>
                    <a:pt x="164780" y="150920"/>
                  </a:lnTo>
                  <a:lnTo>
                    <a:pt x="165057" y="151288"/>
                  </a:lnTo>
                  <a:lnTo>
                    <a:pt x="165360" y="151631"/>
                  </a:lnTo>
                  <a:lnTo>
                    <a:pt x="165662" y="151973"/>
                  </a:lnTo>
                  <a:lnTo>
                    <a:pt x="165978" y="152302"/>
                  </a:lnTo>
                  <a:lnTo>
                    <a:pt x="166307" y="152631"/>
                  </a:lnTo>
                  <a:lnTo>
                    <a:pt x="166637" y="152934"/>
                  </a:lnTo>
                  <a:lnTo>
                    <a:pt x="166979" y="153236"/>
                  </a:lnTo>
                  <a:lnTo>
                    <a:pt x="167334" y="153526"/>
                  </a:lnTo>
                  <a:lnTo>
                    <a:pt x="167690" y="153803"/>
                  </a:lnTo>
                  <a:lnTo>
                    <a:pt x="168058" y="154079"/>
                  </a:lnTo>
                  <a:lnTo>
                    <a:pt x="168440" y="154329"/>
                  </a:lnTo>
                  <a:lnTo>
                    <a:pt x="168809" y="154579"/>
                  </a:lnTo>
                  <a:lnTo>
                    <a:pt x="169203" y="154816"/>
                  </a:lnTo>
                  <a:lnTo>
                    <a:pt x="169598" y="155040"/>
                  </a:lnTo>
                  <a:lnTo>
                    <a:pt x="170006" y="155251"/>
                  </a:lnTo>
                  <a:lnTo>
                    <a:pt x="170414" y="155461"/>
                  </a:lnTo>
                  <a:lnTo>
                    <a:pt x="170823" y="155645"/>
                  </a:lnTo>
                  <a:lnTo>
                    <a:pt x="171244" y="155817"/>
                  </a:lnTo>
                  <a:lnTo>
                    <a:pt x="171678" y="155988"/>
                  </a:lnTo>
                  <a:lnTo>
                    <a:pt x="172099" y="156146"/>
                  </a:lnTo>
                  <a:lnTo>
                    <a:pt x="172547" y="156277"/>
                  </a:lnTo>
                  <a:lnTo>
                    <a:pt x="172981" y="156409"/>
                  </a:lnTo>
                  <a:lnTo>
                    <a:pt x="173429" y="156527"/>
                  </a:lnTo>
                  <a:lnTo>
                    <a:pt x="173876" y="156633"/>
                  </a:lnTo>
                  <a:lnTo>
                    <a:pt x="174337" y="156712"/>
                  </a:lnTo>
                  <a:lnTo>
                    <a:pt x="174798" y="156791"/>
                  </a:lnTo>
                  <a:lnTo>
                    <a:pt x="175259" y="156856"/>
                  </a:lnTo>
                  <a:lnTo>
                    <a:pt x="175733" y="156896"/>
                  </a:lnTo>
                  <a:lnTo>
                    <a:pt x="176206" y="156935"/>
                  </a:lnTo>
                  <a:lnTo>
                    <a:pt x="176680" y="156962"/>
                  </a:lnTo>
                  <a:lnTo>
                    <a:pt x="177154" y="156962"/>
                  </a:lnTo>
                  <a:lnTo>
                    <a:pt x="177786" y="156949"/>
                  </a:lnTo>
                  <a:lnTo>
                    <a:pt x="178405" y="156922"/>
                  </a:lnTo>
                  <a:lnTo>
                    <a:pt x="179023" y="156856"/>
                  </a:lnTo>
                  <a:lnTo>
                    <a:pt x="179629" y="156777"/>
                  </a:lnTo>
                  <a:lnTo>
                    <a:pt x="180234" y="156672"/>
                  </a:lnTo>
                  <a:lnTo>
                    <a:pt x="180827" y="156541"/>
                  </a:lnTo>
                  <a:lnTo>
                    <a:pt x="181419" y="156396"/>
                  </a:lnTo>
                  <a:lnTo>
                    <a:pt x="181985" y="156211"/>
                  </a:lnTo>
                  <a:lnTo>
                    <a:pt x="182564" y="156027"/>
                  </a:lnTo>
                  <a:lnTo>
                    <a:pt x="183117" y="155817"/>
                  </a:lnTo>
                  <a:lnTo>
                    <a:pt x="183657" y="155580"/>
                  </a:lnTo>
                  <a:lnTo>
                    <a:pt x="184197" y="155329"/>
                  </a:lnTo>
                  <a:lnTo>
                    <a:pt x="184723" y="155053"/>
                  </a:lnTo>
                  <a:lnTo>
                    <a:pt x="185237" y="154763"/>
                  </a:lnTo>
                  <a:lnTo>
                    <a:pt x="185737" y="154448"/>
                  </a:lnTo>
                  <a:lnTo>
                    <a:pt x="186224" y="154118"/>
                  </a:lnTo>
                  <a:lnTo>
                    <a:pt x="186685" y="153776"/>
                  </a:lnTo>
                  <a:lnTo>
                    <a:pt x="187145" y="153408"/>
                  </a:lnTo>
                  <a:lnTo>
                    <a:pt x="187593" y="153026"/>
                  </a:lnTo>
                  <a:lnTo>
                    <a:pt x="188027" y="152631"/>
                  </a:lnTo>
                  <a:lnTo>
                    <a:pt x="188448" y="152223"/>
                  </a:lnTo>
                  <a:lnTo>
                    <a:pt x="188843" y="151789"/>
                  </a:lnTo>
                  <a:lnTo>
                    <a:pt x="189225" y="151341"/>
                  </a:lnTo>
                  <a:lnTo>
                    <a:pt x="189594" y="150893"/>
                  </a:lnTo>
                  <a:lnTo>
                    <a:pt x="189949" y="150419"/>
                  </a:lnTo>
                  <a:lnTo>
                    <a:pt x="190278" y="149932"/>
                  </a:lnTo>
                  <a:lnTo>
                    <a:pt x="190594" y="149432"/>
                  </a:lnTo>
                  <a:lnTo>
                    <a:pt x="190884" y="148919"/>
                  </a:lnTo>
                  <a:lnTo>
                    <a:pt x="191160" y="148392"/>
                  </a:lnTo>
                  <a:lnTo>
                    <a:pt x="191423" y="147853"/>
                  </a:lnTo>
                  <a:lnTo>
                    <a:pt x="191660" y="147300"/>
                  </a:lnTo>
                  <a:lnTo>
                    <a:pt x="191884" y="146747"/>
                  </a:lnTo>
                  <a:lnTo>
                    <a:pt x="192555" y="147115"/>
                  </a:lnTo>
                  <a:lnTo>
                    <a:pt x="193240" y="147458"/>
                  </a:lnTo>
                  <a:lnTo>
                    <a:pt x="193938" y="147787"/>
                  </a:lnTo>
                  <a:lnTo>
                    <a:pt x="194648" y="148076"/>
                  </a:lnTo>
                  <a:lnTo>
                    <a:pt x="195359" y="148366"/>
                  </a:lnTo>
                  <a:lnTo>
                    <a:pt x="196083" y="148616"/>
                  </a:lnTo>
                  <a:lnTo>
                    <a:pt x="196820" y="148853"/>
                  </a:lnTo>
                  <a:lnTo>
                    <a:pt x="197558" y="149050"/>
                  </a:lnTo>
                  <a:lnTo>
                    <a:pt x="198308" y="149235"/>
                  </a:lnTo>
                  <a:lnTo>
                    <a:pt x="199058" y="149406"/>
                  </a:lnTo>
                  <a:lnTo>
                    <a:pt x="199822" y="149538"/>
                  </a:lnTo>
                  <a:lnTo>
                    <a:pt x="200585" y="149656"/>
                  </a:lnTo>
                  <a:lnTo>
                    <a:pt x="201349" y="149735"/>
                  </a:lnTo>
                  <a:lnTo>
                    <a:pt x="202125" y="149801"/>
                  </a:lnTo>
                  <a:lnTo>
                    <a:pt x="202889" y="149840"/>
                  </a:lnTo>
                  <a:lnTo>
                    <a:pt x="203665" y="149853"/>
                  </a:lnTo>
                  <a:lnTo>
                    <a:pt x="204205" y="149840"/>
                  </a:lnTo>
                  <a:lnTo>
                    <a:pt x="204745" y="149827"/>
                  </a:lnTo>
                  <a:lnTo>
                    <a:pt x="205271" y="149801"/>
                  </a:lnTo>
                  <a:lnTo>
                    <a:pt x="205798" y="149761"/>
                  </a:lnTo>
                  <a:lnTo>
                    <a:pt x="206324" y="149709"/>
                  </a:lnTo>
                  <a:lnTo>
                    <a:pt x="206851" y="149643"/>
                  </a:lnTo>
                  <a:lnTo>
                    <a:pt x="207364" y="149564"/>
                  </a:lnTo>
                  <a:lnTo>
                    <a:pt x="207878" y="149485"/>
                  </a:lnTo>
                  <a:lnTo>
                    <a:pt x="208391" y="149380"/>
                  </a:lnTo>
                  <a:lnTo>
                    <a:pt x="208904" y="149274"/>
                  </a:lnTo>
                  <a:lnTo>
                    <a:pt x="209405" y="149156"/>
                  </a:lnTo>
                  <a:lnTo>
                    <a:pt x="209905" y="149024"/>
                  </a:lnTo>
                  <a:lnTo>
                    <a:pt x="210392" y="148893"/>
                  </a:lnTo>
                  <a:lnTo>
                    <a:pt x="210892" y="148735"/>
                  </a:lnTo>
                  <a:lnTo>
                    <a:pt x="211366" y="148577"/>
                  </a:lnTo>
                  <a:lnTo>
                    <a:pt x="211853" y="148405"/>
                  </a:lnTo>
                  <a:lnTo>
                    <a:pt x="212327" y="148221"/>
                  </a:lnTo>
                  <a:lnTo>
                    <a:pt x="212801" y="148037"/>
                  </a:lnTo>
                  <a:lnTo>
                    <a:pt x="213262" y="147839"/>
                  </a:lnTo>
                  <a:lnTo>
                    <a:pt x="213735" y="147629"/>
                  </a:lnTo>
                  <a:lnTo>
                    <a:pt x="214183" y="147405"/>
                  </a:lnTo>
                  <a:lnTo>
                    <a:pt x="214631" y="147181"/>
                  </a:lnTo>
                  <a:lnTo>
                    <a:pt x="215078" y="146944"/>
                  </a:lnTo>
                  <a:lnTo>
                    <a:pt x="215526" y="146694"/>
                  </a:lnTo>
                  <a:lnTo>
                    <a:pt x="215960" y="146444"/>
                  </a:lnTo>
                  <a:lnTo>
                    <a:pt x="216381" y="146181"/>
                  </a:lnTo>
                  <a:lnTo>
                    <a:pt x="216803" y="145904"/>
                  </a:lnTo>
                  <a:lnTo>
                    <a:pt x="217224" y="145628"/>
                  </a:lnTo>
                  <a:lnTo>
                    <a:pt x="217632" y="145338"/>
                  </a:lnTo>
                  <a:lnTo>
                    <a:pt x="218040" y="145036"/>
                  </a:lnTo>
                  <a:lnTo>
                    <a:pt x="218435" y="144733"/>
                  </a:lnTo>
                  <a:lnTo>
                    <a:pt x="218830" y="144417"/>
                  </a:lnTo>
                  <a:lnTo>
                    <a:pt x="219067" y="144338"/>
                  </a:lnTo>
                  <a:lnTo>
                    <a:pt x="219304" y="144219"/>
                  </a:lnTo>
                  <a:lnTo>
                    <a:pt x="219527" y="144088"/>
                  </a:lnTo>
                  <a:lnTo>
                    <a:pt x="219738" y="143917"/>
                  </a:lnTo>
                  <a:lnTo>
                    <a:pt x="220238" y="143469"/>
                  </a:lnTo>
                  <a:lnTo>
                    <a:pt x="220725" y="143008"/>
                  </a:lnTo>
                  <a:lnTo>
                    <a:pt x="221186" y="142535"/>
                  </a:lnTo>
                  <a:lnTo>
                    <a:pt x="221647" y="142061"/>
                  </a:lnTo>
                  <a:lnTo>
                    <a:pt x="222068" y="141560"/>
                  </a:lnTo>
                  <a:lnTo>
                    <a:pt x="222489" y="141060"/>
                  </a:lnTo>
                  <a:lnTo>
                    <a:pt x="222871" y="140534"/>
                  </a:lnTo>
                  <a:lnTo>
                    <a:pt x="223253" y="140007"/>
                  </a:lnTo>
                  <a:lnTo>
                    <a:pt x="223608" y="139481"/>
                  </a:lnTo>
                  <a:lnTo>
                    <a:pt x="223950" y="138928"/>
                  </a:lnTo>
                  <a:lnTo>
                    <a:pt x="224266" y="138375"/>
                  </a:lnTo>
                  <a:lnTo>
                    <a:pt x="224569" y="137822"/>
                  </a:lnTo>
                  <a:lnTo>
                    <a:pt x="224859" y="137243"/>
                  </a:lnTo>
                  <a:lnTo>
                    <a:pt x="225122" y="136677"/>
                  </a:lnTo>
                  <a:lnTo>
                    <a:pt x="225372" y="136084"/>
                  </a:lnTo>
                  <a:lnTo>
                    <a:pt x="225596" y="135492"/>
                  </a:lnTo>
                  <a:lnTo>
                    <a:pt x="225793" y="135045"/>
                  </a:lnTo>
                  <a:lnTo>
                    <a:pt x="225978" y="134597"/>
                  </a:lnTo>
                  <a:lnTo>
                    <a:pt x="226149" y="134136"/>
                  </a:lnTo>
                  <a:lnTo>
                    <a:pt x="226320" y="133662"/>
                  </a:lnTo>
                  <a:lnTo>
                    <a:pt x="226465" y="133202"/>
                  </a:lnTo>
                  <a:lnTo>
                    <a:pt x="226623" y="132728"/>
                  </a:lnTo>
                  <a:lnTo>
                    <a:pt x="226754" y="132241"/>
                  </a:lnTo>
                  <a:lnTo>
                    <a:pt x="226886" y="131767"/>
                  </a:lnTo>
                  <a:lnTo>
                    <a:pt x="226991" y="131280"/>
                  </a:lnTo>
                  <a:lnTo>
                    <a:pt x="227110" y="130793"/>
                  </a:lnTo>
                  <a:lnTo>
                    <a:pt x="227202" y="130292"/>
                  </a:lnTo>
                  <a:lnTo>
                    <a:pt x="227294" y="129805"/>
                  </a:lnTo>
                  <a:lnTo>
                    <a:pt x="227360" y="129305"/>
                  </a:lnTo>
                  <a:lnTo>
                    <a:pt x="227426" y="128792"/>
                  </a:lnTo>
                  <a:lnTo>
                    <a:pt x="227491" y="128292"/>
                  </a:lnTo>
                  <a:lnTo>
                    <a:pt x="227531" y="127778"/>
                  </a:lnTo>
                  <a:lnTo>
                    <a:pt x="228136" y="127581"/>
                  </a:lnTo>
                  <a:lnTo>
                    <a:pt x="228716" y="127357"/>
                  </a:lnTo>
                  <a:lnTo>
                    <a:pt x="229295" y="127107"/>
                  </a:lnTo>
                  <a:lnTo>
                    <a:pt x="229861" y="126844"/>
                  </a:lnTo>
                  <a:lnTo>
                    <a:pt x="230400" y="126554"/>
                  </a:lnTo>
                  <a:lnTo>
                    <a:pt x="230940" y="126238"/>
                  </a:lnTo>
                  <a:lnTo>
                    <a:pt x="231467" y="125909"/>
                  </a:lnTo>
                  <a:lnTo>
                    <a:pt x="231967" y="125567"/>
                  </a:lnTo>
                  <a:lnTo>
                    <a:pt x="232454" y="125198"/>
                  </a:lnTo>
                  <a:lnTo>
                    <a:pt x="232928" y="124816"/>
                  </a:lnTo>
                  <a:lnTo>
                    <a:pt x="233389" y="124408"/>
                  </a:lnTo>
                  <a:lnTo>
                    <a:pt x="233836" y="123987"/>
                  </a:lnTo>
                  <a:lnTo>
                    <a:pt x="234257" y="123553"/>
                  </a:lnTo>
                  <a:lnTo>
                    <a:pt x="234665" y="123092"/>
                  </a:lnTo>
                  <a:lnTo>
                    <a:pt x="235060" y="122631"/>
                  </a:lnTo>
                  <a:lnTo>
                    <a:pt x="235429" y="122144"/>
                  </a:lnTo>
                  <a:lnTo>
                    <a:pt x="235784" y="121644"/>
                  </a:lnTo>
                  <a:lnTo>
                    <a:pt x="236113" y="121131"/>
                  </a:lnTo>
                  <a:lnTo>
                    <a:pt x="236429" y="120604"/>
                  </a:lnTo>
                  <a:lnTo>
                    <a:pt x="236719" y="120064"/>
                  </a:lnTo>
                  <a:lnTo>
                    <a:pt x="236995" y="119525"/>
                  </a:lnTo>
                  <a:lnTo>
                    <a:pt x="237245" y="118959"/>
                  </a:lnTo>
                  <a:lnTo>
                    <a:pt x="237469" y="118379"/>
                  </a:lnTo>
                  <a:lnTo>
                    <a:pt x="237680" y="117800"/>
                  </a:lnTo>
                  <a:lnTo>
                    <a:pt x="237864" y="117208"/>
                  </a:lnTo>
                  <a:lnTo>
                    <a:pt x="238022" y="116602"/>
                  </a:lnTo>
                  <a:lnTo>
                    <a:pt x="238167" y="115997"/>
                  </a:lnTo>
                  <a:lnTo>
                    <a:pt x="238272" y="115378"/>
                  </a:lnTo>
                  <a:lnTo>
                    <a:pt x="238364" y="114746"/>
                  </a:lnTo>
                  <a:lnTo>
                    <a:pt x="238430" y="114115"/>
                  </a:lnTo>
                  <a:lnTo>
                    <a:pt x="238470" y="113470"/>
                  </a:lnTo>
                  <a:lnTo>
                    <a:pt x="238483" y="112824"/>
                  </a:lnTo>
                  <a:lnTo>
                    <a:pt x="238483" y="112416"/>
                  </a:lnTo>
                  <a:lnTo>
                    <a:pt x="238470" y="112022"/>
                  </a:lnTo>
                  <a:lnTo>
                    <a:pt x="238443" y="111627"/>
                  </a:lnTo>
                  <a:lnTo>
                    <a:pt x="238404" y="111232"/>
                  </a:lnTo>
                  <a:lnTo>
                    <a:pt x="238364" y="110837"/>
                  </a:lnTo>
                  <a:lnTo>
                    <a:pt x="238312" y="110455"/>
                  </a:lnTo>
                  <a:lnTo>
                    <a:pt x="238246" y="110060"/>
                  </a:lnTo>
                  <a:lnTo>
                    <a:pt x="238180" y="109678"/>
                  </a:lnTo>
                  <a:lnTo>
                    <a:pt x="238088" y="109310"/>
                  </a:lnTo>
                  <a:lnTo>
                    <a:pt x="238009" y="108928"/>
                  </a:lnTo>
                  <a:lnTo>
                    <a:pt x="237904" y="108560"/>
                  </a:lnTo>
                  <a:lnTo>
                    <a:pt x="237798" y="108178"/>
                  </a:lnTo>
                  <a:lnTo>
                    <a:pt x="237680" y="107822"/>
                  </a:lnTo>
                  <a:lnTo>
                    <a:pt x="237548" y="107454"/>
                  </a:lnTo>
                  <a:lnTo>
                    <a:pt x="237417" y="107098"/>
                  </a:lnTo>
                  <a:lnTo>
                    <a:pt x="237272" y="106743"/>
                  </a:lnTo>
                  <a:lnTo>
                    <a:pt x="237127" y="106388"/>
                  </a:lnTo>
                  <a:lnTo>
                    <a:pt x="236956" y="106045"/>
                  </a:lnTo>
                  <a:lnTo>
                    <a:pt x="236798" y="105703"/>
                  </a:lnTo>
                  <a:lnTo>
                    <a:pt x="236614" y="105361"/>
                  </a:lnTo>
                  <a:lnTo>
                    <a:pt x="236429" y="105032"/>
                  </a:lnTo>
                  <a:lnTo>
                    <a:pt x="236232" y="104703"/>
                  </a:lnTo>
                  <a:lnTo>
                    <a:pt x="236034" y="104374"/>
                  </a:lnTo>
                  <a:lnTo>
                    <a:pt x="235824" y="104058"/>
                  </a:lnTo>
                  <a:lnTo>
                    <a:pt x="235613" y="103742"/>
                  </a:lnTo>
                  <a:lnTo>
                    <a:pt x="235389" y="103426"/>
                  </a:lnTo>
                  <a:lnTo>
                    <a:pt x="235152" y="103123"/>
                  </a:lnTo>
                  <a:lnTo>
                    <a:pt x="234916" y="102833"/>
                  </a:lnTo>
                  <a:lnTo>
                    <a:pt x="234665" y="102544"/>
                  </a:lnTo>
                  <a:lnTo>
                    <a:pt x="234415" y="102254"/>
                  </a:lnTo>
                  <a:lnTo>
                    <a:pt x="234152" y="101978"/>
                  </a:lnTo>
                  <a:lnTo>
                    <a:pt x="233876" y="101701"/>
                  </a:lnTo>
                  <a:lnTo>
                    <a:pt x="234600" y="101306"/>
                  </a:lnTo>
                  <a:lnTo>
                    <a:pt x="235297" y="100885"/>
                  </a:lnTo>
                  <a:lnTo>
                    <a:pt x="235982" y="100451"/>
                  </a:lnTo>
                  <a:lnTo>
                    <a:pt x="236653" y="99990"/>
                  </a:lnTo>
                  <a:lnTo>
                    <a:pt x="237298" y="99503"/>
                  </a:lnTo>
                  <a:lnTo>
                    <a:pt x="237930" y="99003"/>
                  </a:lnTo>
                  <a:lnTo>
                    <a:pt x="238549" y="98476"/>
                  </a:lnTo>
                  <a:lnTo>
                    <a:pt x="239154" y="97937"/>
                  </a:lnTo>
                  <a:lnTo>
                    <a:pt x="239720" y="97371"/>
                  </a:lnTo>
                  <a:lnTo>
                    <a:pt x="240286" y="96791"/>
                  </a:lnTo>
                  <a:lnTo>
                    <a:pt x="240826" y="96199"/>
                  </a:lnTo>
                  <a:lnTo>
                    <a:pt x="241339" y="95580"/>
                  </a:lnTo>
                  <a:lnTo>
                    <a:pt x="241840" y="94948"/>
                  </a:lnTo>
                  <a:lnTo>
                    <a:pt x="242313" y="94290"/>
                  </a:lnTo>
                  <a:lnTo>
                    <a:pt x="242761" y="93632"/>
                  </a:lnTo>
                  <a:lnTo>
                    <a:pt x="243195" y="92948"/>
                  </a:lnTo>
                  <a:lnTo>
                    <a:pt x="243603" y="92263"/>
                  </a:lnTo>
                  <a:lnTo>
                    <a:pt x="243985" y="91552"/>
                  </a:lnTo>
                  <a:lnTo>
                    <a:pt x="244354" y="90828"/>
                  </a:lnTo>
                  <a:lnTo>
                    <a:pt x="244683" y="90091"/>
                  </a:lnTo>
                  <a:lnTo>
                    <a:pt x="244999" y="89341"/>
                  </a:lnTo>
                  <a:lnTo>
                    <a:pt x="245288" y="88590"/>
                  </a:lnTo>
                  <a:lnTo>
                    <a:pt x="245552" y="87814"/>
                  </a:lnTo>
                  <a:lnTo>
                    <a:pt x="245789" y="87037"/>
                  </a:lnTo>
                  <a:lnTo>
                    <a:pt x="245999" y="86247"/>
                  </a:lnTo>
                  <a:lnTo>
                    <a:pt x="246183" y="85458"/>
                  </a:lnTo>
                  <a:lnTo>
                    <a:pt x="246341" y="84641"/>
                  </a:lnTo>
                  <a:lnTo>
                    <a:pt x="246473" y="83825"/>
                  </a:lnTo>
                  <a:lnTo>
                    <a:pt x="246578" y="83009"/>
                  </a:lnTo>
                  <a:lnTo>
                    <a:pt x="246644" y="82180"/>
                  </a:lnTo>
                  <a:lnTo>
                    <a:pt x="246697" y="81351"/>
                  </a:lnTo>
                  <a:lnTo>
                    <a:pt x="246710" y="80508"/>
                  </a:lnTo>
                  <a:lnTo>
                    <a:pt x="246697" y="79955"/>
                  </a:lnTo>
                  <a:lnTo>
                    <a:pt x="246684" y="79415"/>
                  </a:lnTo>
                  <a:lnTo>
                    <a:pt x="246657" y="78863"/>
                  </a:lnTo>
                  <a:lnTo>
                    <a:pt x="246605" y="78336"/>
                  </a:lnTo>
                  <a:lnTo>
                    <a:pt x="246552" y="77796"/>
                  </a:lnTo>
                  <a:lnTo>
                    <a:pt x="246486" y="77257"/>
                  </a:lnTo>
                  <a:lnTo>
                    <a:pt x="246407" y="76730"/>
                  </a:lnTo>
                  <a:lnTo>
                    <a:pt x="246328" y="76217"/>
                  </a:lnTo>
                  <a:lnTo>
                    <a:pt x="246223" y="75690"/>
                  </a:lnTo>
                  <a:lnTo>
                    <a:pt x="246118" y="75177"/>
                  </a:lnTo>
                  <a:lnTo>
                    <a:pt x="245999" y="74663"/>
                  </a:lnTo>
                  <a:lnTo>
                    <a:pt x="245868" y="74150"/>
                  </a:lnTo>
                  <a:lnTo>
                    <a:pt x="245723" y="73650"/>
                  </a:lnTo>
                  <a:lnTo>
                    <a:pt x="245565" y="73150"/>
                  </a:lnTo>
                  <a:lnTo>
                    <a:pt x="245394" y="72663"/>
                  </a:lnTo>
                  <a:lnTo>
                    <a:pt x="245223" y="72176"/>
                  </a:lnTo>
                  <a:lnTo>
                    <a:pt x="245038" y="71689"/>
                  </a:lnTo>
                  <a:lnTo>
                    <a:pt x="244841" y="71201"/>
                  </a:lnTo>
                  <a:lnTo>
                    <a:pt x="244643" y="70728"/>
                  </a:lnTo>
                  <a:lnTo>
                    <a:pt x="244433" y="70267"/>
                  </a:lnTo>
                  <a:lnTo>
                    <a:pt x="244196" y="69806"/>
                  </a:lnTo>
                  <a:lnTo>
                    <a:pt x="243972" y="69345"/>
                  </a:lnTo>
                  <a:lnTo>
                    <a:pt x="243722" y="68898"/>
                  </a:lnTo>
                  <a:lnTo>
                    <a:pt x="243472" y="68450"/>
                  </a:lnTo>
                  <a:lnTo>
                    <a:pt x="243209" y="68003"/>
                  </a:lnTo>
                  <a:lnTo>
                    <a:pt x="242932" y="67568"/>
                  </a:lnTo>
                  <a:lnTo>
                    <a:pt x="242656" y="67147"/>
                  </a:lnTo>
                  <a:lnTo>
                    <a:pt x="242366" y="66726"/>
                  </a:lnTo>
                  <a:lnTo>
                    <a:pt x="242076" y="66318"/>
                  </a:lnTo>
                  <a:lnTo>
                    <a:pt x="241761" y="65910"/>
                  </a:lnTo>
                  <a:lnTo>
                    <a:pt x="241445" y="65502"/>
                  </a:lnTo>
                  <a:lnTo>
                    <a:pt x="241129" y="65107"/>
                  </a:lnTo>
                  <a:lnTo>
                    <a:pt x="240800" y="64725"/>
                  </a:lnTo>
                  <a:lnTo>
                    <a:pt x="240457" y="64343"/>
                  </a:lnTo>
                  <a:lnTo>
                    <a:pt x="240115" y="63975"/>
                  </a:lnTo>
                  <a:lnTo>
                    <a:pt x="239760" y="63606"/>
                  </a:lnTo>
                  <a:lnTo>
                    <a:pt x="239391" y="63251"/>
                  </a:lnTo>
                  <a:lnTo>
                    <a:pt x="239023" y="62895"/>
                  </a:lnTo>
                  <a:lnTo>
                    <a:pt x="238641" y="62553"/>
                  </a:lnTo>
                  <a:lnTo>
                    <a:pt x="238259" y="62224"/>
                  </a:lnTo>
                  <a:lnTo>
                    <a:pt x="237864" y="61895"/>
                  </a:lnTo>
                  <a:lnTo>
                    <a:pt x="237469" y="61579"/>
                  </a:lnTo>
                  <a:lnTo>
                    <a:pt x="237061" y="61276"/>
                  </a:lnTo>
                  <a:lnTo>
                    <a:pt x="236653" y="60973"/>
                  </a:lnTo>
                  <a:lnTo>
                    <a:pt x="236232" y="60684"/>
                  </a:lnTo>
                  <a:lnTo>
                    <a:pt x="235797" y="60407"/>
                  </a:lnTo>
                  <a:lnTo>
                    <a:pt x="235363" y="60131"/>
                  </a:lnTo>
                  <a:lnTo>
                    <a:pt x="234929" y="59868"/>
                  </a:lnTo>
                  <a:lnTo>
                    <a:pt x="234481" y="59604"/>
                  </a:lnTo>
                  <a:lnTo>
                    <a:pt x="234034" y="59367"/>
                  </a:lnTo>
                  <a:lnTo>
                    <a:pt x="233573" y="59131"/>
                  </a:lnTo>
                  <a:lnTo>
                    <a:pt x="233112" y="58894"/>
                  </a:lnTo>
                  <a:lnTo>
                    <a:pt x="232638" y="58683"/>
                  </a:lnTo>
                  <a:lnTo>
                    <a:pt x="232164" y="58472"/>
                  </a:lnTo>
                  <a:lnTo>
                    <a:pt x="231690" y="58275"/>
                  </a:lnTo>
                  <a:lnTo>
                    <a:pt x="231203" y="58091"/>
                  </a:lnTo>
                  <a:lnTo>
                    <a:pt x="230716" y="57906"/>
                  </a:lnTo>
                  <a:lnTo>
                    <a:pt x="230216" y="57748"/>
                  </a:lnTo>
                  <a:lnTo>
                    <a:pt x="229716" y="57590"/>
                  </a:lnTo>
                  <a:lnTo>
                    <a:pt x="229216" y="57446"/>
                  </a:lnTo>
                  <a:lnTo>
                    <a:pt x="228702" y="57314"/>
                  </a:lnTo>
                  <a:lnTo>
                    <a:pt x="228189" y="57182"/>
                  </a:lnTo>
                  <a:lnTo>
                    <a:pt x="227676" y="57077"/>
                  </a:lnTo>
                  <a:lnTo>
                    <a:pt x="227149" y="56972"/>
                  </a:lnTo>
                  <a:lnTo>
                    <a:pt x="227228" y="56550"/>
                  </a:lnTo>
                  <a:lnTo>
                    <a:pt x="227307" y="56116"/>
                  </a:lnTo>
                  <a:lnTo>
                    <a:pt x="227360" y="55695"/>
                  </a:lnTo>
                  <a:lnTo>
                    <a:pt x="227412" y="55274"/>
                  </a:lnTo>
                  <a:lnTo>
                    <a:pt x="227452" y="54839"/>
                  </a:lnTo>
                  <a:lnTo>
                    <a:pt x="227478" y="54405"/>
                  </a:lnTo>
                  <a:lnTo>
                    <a:pt x="227491" y="53970"/>
                  </a:lnTo>
                  <a:lnTo>
                    <a:pt x="227504" y="53536"/>
                  </a:lnTo>
                  <a:lnTo>
                    <a:pt x="227491" y="53102"/>
                  </a:lnTo>
                  <a:lnTo>
                    <a:pt x="227478" y="52667"/>
                  </a:lnTo>
                  <a:lnTo>
                    <a:pt x="227452" y="52246"/>
                  </a:lnTo>
                  <a:lnTo>
                    <a:pt x="227412" y="51825"/>
                  </a:lnTo>
                  <a:lnTo>
                    <a:pt x="227360" y="51390"/>
                  </a:lnTo>
                  <a:lnTo>
                    <a:pt x="227307" y="50982"/>
                  </a:lnTo>
                  <a:lnTo>
                    <a:pt x="227241" y="50561"/>
                  </a:lnTo>
                  <a:lnTo>
                    <a:pt x="227162" y="50153"/>
                  </a:lnTo>
                  <a:lnTo>
                    <a:pt x="227070" y="49732"/>
                  </a:lnTo>
                  <a:lnTo>
                    <a:pt x="226965" y="49337"/>
                  </a:lnTo>
                  <a:lnTo>
                    <a:pt x="226859" y="48929"/>
                  </a:lnTo>
                  <a:lnTo>
                    <a:pt x="226741" y="48534"/>
                  </a:lnTo>
                  <a:lnTo>
                    <a:pt x="226609" y="48139"/>
                  </a:lnTo>
                  <a:lnTo>
                    <a:pt x="226478" y="47757"/>
                  </a:lnTo>
                  <a:lnTo>
                    <a:pt x="226333" y="47362"/>
                  </a:lnTo>
                  <a:lnTo>
                    <a:pt x="226175" y="46981"/>
                  </a:lnTo>
                  <a:lnTo>
                    <a:pt x="226004" y="46612"/>
                  </a:lnTo>
                  <a:lnTo>
                    <a:pt x="225833" y="46243"/>
                  </a:lnTo>
                  <a:lnTo>
                    <a:pt x="225648" y="45875"/>
                  </a:lnTo>
                  <a:lnTo>
                    <a:pt x="225464" y="45519"/>
                  </a:lnTo>
                  <a:lnTo>
                    <a:pt x="225267" y="45164"/>
                  </a:lnTo>
                  <a:lnTo>
                    <a:pt x="225056" y="44809"/>
                  </a:lnTo>
                  <a:lnTo>
                    <a:pt x="224845" y="44466"/>
                  </a:lnTo>
                  <a:lnTo>
                    <a:pt x="224622" y="44124"/>
                  </a:lnTo>
                  <a:lnTo>
                    <a:pt x="224385" y="43795"/>
                  </a:lnTo>
                  <a:lnTo>
                    <a:pt x="224148" y="43466"/>
                  </a:lnTo>
                  <a:lnTo>
                    <a:pt x="223898" y="43137"/>
                  </a:lnTo>
                  <a:lnTo>
                    <a:pt x="223648" y="42821"/>
                  </a:lnTo>
                  <a:lnTo>
                    <a:pt x="223384" y="42518"/>
                  </a:lnTo>
                  <a:lnTo>
                    <a:pt x="223121" y="42215"/>
                  </a:lnTo>
                  <a:lnTo>
                    <a:pt x="222845" y="41913"/>
                  </a:lnTo>
                  <a:lnTo>
                    <a:pt x="222555" y="41623"/>
                  </a:lnTo>
                  <a:lnTo>
                    <a:pt x="222265" y="41347"/>
                  </a:lnTo>
                  <a:lnTo>
                    <a:pt x="221976" y="41070"/>
                  </a:lnTo>
                  <a:lnTo>
                    <a:pt x="221673" y="40807"/>
                  </a:lnTo>
                  <a:lnTo>
                    <a:pt x="221357" y="40544"/>
                  </a:lnTo>
                  <a:lnTo>
                    <a:pt x="221041" y="40280"/>
                  </a:lnTo>
                  <a:lnTo>
                    <a:pt x="220725" y="40043"/>
                  </a:lnTo>
                  <a:lnTo>
                    <a:pt x="220396" y="39806"/>
                  </a:lnTo>
                  <a:lnTo>
                    <a:pt x="220067" y="39570"/>
                  </a:lnTo>
                  <a:lnTo>
                    <a:pt x="219725" y="39346"/>
                  </a:lnTo>
                  <a:lnTo>
                    <a:pt x="219383" y="39135"/>
                  </a:lnTo>
                  <a:lnTo>
                    <a:pt x="219027" y="38925"/>
                  </a:lnTo>
                  <a:lnTo>
                    <a:pt x="218672" y="38727"/>
                  </a:lnTo>
                  <a:lnTo>
                    <a:pt x="218316" y="38530"/>
                  </a:lnTo>
                  <a:lnTo>
                    <a:pt x="217948" y="38345"/>
                  </a:lnTo>
                  <a:lnTo>
                    <a:pt x="217579" y="38174"/>
                  </a:lnTo>
                  <a:lnTo>
                    <a:pt x="217197" y="38016"/>
                  </a:lnTo>
                  <a:lnTo>
                    <a:pt x="216816" y="37858"/>
                  </a:lnTo>
                  <a:lnTo>
                    <a:pt x="216434" y="37713"/>
                  </a:lnTo>
                  <a:lnTo>
                    <a:pt x="216052" y="37569"/>
                  </a:lnTo>
                  <a:lnTo>
                    <a:pt x="215657" y="37450"/>
                  </a:lnTo>
                  <a:lnTo>
                    <a:pt x="215262" y="37332"/>
                  </a:lnTo>
                  <a:lnTo>
                    <a:pt x="214854" y="37213"/>
                  </a:lnTo>
                  <a:lnTo>
                    <a:pt x="214446" y="37121"/>
                  </a:lnTo>
                  <a:lnTo>
                    <a:pt x="214038" y="37029"/>
                  </a:lnTo>
                  <a:lnTo>
                    <a:pt x="213630" y="36950"/>
                  </a:lnTo>
                  <a:lnTo>
                    <a:pt x="213209" y="36884"/>
                  </a:lnTo>
                  <a:lnTo>
                    <a:pt x="212788" y="36818"/>
                  </a:lnTo>
                  <a:lnTo>
                    <a:pt x="212366" y="36779"/>
                  </a:lnTo>
                  <a:lnTo>
                    <a:pt x="211945" y="36739"/>
                  </a:lnTo>
                  <a:lnTo>
                    <a:pt x="211511" y="36713"/>
                  </a:lnTo>
                  <a:lnTo>
                    <a:pt x="211090" y="36687"/>
                  </a:lnTo>
                  <a:lnTo>
                    <a:pt x="210655" y="36687"/>
                  </a:lnTo>
                  <a:lnTo>
                    <a:pt x="210195" y="36700"/>
                  </a:lnTo>
                  <a:lnTo>
                    <a:pt x="209734" y="36713"/>
                  </a:lnTo>
                  <a:lnTo>
                    <a:pt x="209273" y="36739"/>
                  </a:lnTo>
                  <a:lnTo>
                    <a:pt x="208812" y="36792"/>
                  </a:lnTo>
                  <a:lnTo>
                    <a:pt x="208760" y="36292"/>
                  </a:lnTo>
                  <a:lnTo>
                    <a:pt x="208707" y="35805"/>
                  </a:lnTo>
                  <a:lnTo>
                    <a:pt x="208641" y="35318"/>
                  </a:lnTo>
                  <a:lnTo>
                    <a:pt x="208562" y="34844"/>
                  </a:lnTo>
                  <a:lnTo>
                    <a:pt x="208483" y="34357"/>
                  </a:lnTo>
                  <a:lnTo>
                    <a:pt x="208378" y="33883"/>
                  </a:lnTo>
                  <a:lnTo>
                    <a:pt x="208259" y="33422"/>
                  </a:lnTo>
                  <a:lnTo>
                    <a:pt x="208141" y="32948"/>
                  </a:lnTo>
                  <a:lnTo>
                    <a:pt x="208036" y="32567"/>
                  </a:lnTo>
                  <a:lnTo>
                    <a:pt x="207930" y="32172"/>
                  </a:lnTo>
                  <a:lnTo>
                    <a:pt x="207825" y="31790"/>
                  </a:lnTo>
                  <a:lnTo>
                    <a:pt x="207693" y="31408"/>
                  </a:lnTo>
                  <a:lnTo>
                    <a:pt x="207575" y="31026"/>
                  </a:lnTo>
                  <a:lnTo>
                    <a:pt x="207430" y="30658"/>
                  </a:lnTo>
                  <a:lnTo>
                    <a:pt x="207285" y="30289"/>
                  </a:lnTo>
                  <a:lnTo>
                    <a:pt x="207141" y="29921"/>
                  </a:lnTo>
                  <a:lnTo>
                    <a:pt x="206969" y="29552"/>
                  </a:lnTo>
                  <a:lnTo>
                    <a:pt x="206811" y="29197"/>
                  </a:lnTo>
                  <a:lnTo>
                    <a:pt x="206640" y="28841"/>
                  </a:lnTo>
                  <a:lnTo>
                    <a:pt x="206456" y="28486"/>
                  </a:lnTo>
                  <a:lnTo>
                    <a:pt x="206259" y="28144"/>
                  </a:lnTo>
                  <a:lnTo>
                    <a:pt x="206074" y="27801"/>
                  </a:lnTo>
                  <a:lnTo>
                    <a:pt x="205864" y="27472"/>
                  </a:lnTo>
                  <a:lnTo>
                    <a:pt x="205653" y="27130"/>
                  </a:lnTo>
                  <a:lnTo>
                    <a:pt x="205442" y="26801"/>
                  </a:lnTo>
                  <a:lnTo>
                    <a:pt x="205219" y="26485"/>
                  </a:lnTo>
                  <a:lnTo>
                    <a:pt x="204995" y="26169"/>
                  </a:lnTo>
                  <a:lnTo>
                    <a:pt x="204758" y="25853"/>
                  </a:lnTo>
                  <a:lnTo>
                    <a:pt x="204521" y="25537"/>
                  </a:lnTo>
                  <a:lnTo>
                    <a:pt x="204271" y="25234"/>
                  </a:lnTo>
                  <a:lnTo>
                    <a:pt x="204021" y="24932"/>
                  </a:lnTo>
                  <a:lnTo>
                    <a:pt x="203758" y="24642"/>
                  </a:lnTo>
                  <a:lnTo>
                    <a:pt x="203494" y="24353"/>
                  </a:lnTo>
                  <a:lnTo>
                    <a:pt x="203231" y="24076"/>
                  </a:lnTo>
                  <a:lnTo>
                    <a:pt x="202955" y="23800"/>
                  </a:lnTo>
                  <a:lnTo>
                    <a:pt x="202665" y="23523"/>
                  </a:lnTo>
                  <a:lnTo>
                    <a:pt x="202375" y="23260"/>
                  </a:lnTo>
                  <a:lnTo>
                    <a:pt x="202086" y="22997"/>
                  </a:lnTo>
                  <a:lnTo>
                    <a:pt x="201783" y="22747"/>
                  </a:lnTo>
                  <a:lnTo>
                    <a:pt x="201480" y="22496"/>
                  </a:lnTo>
                  <a:lnTo>
                    <a:pt x="201178" y="22260"/>
                  </a:lnTo>
                  <a:lnTo>
                    <a:pt x="200862" y="22023"/>
                  </a:lnTo>
                  <a:lnTo>
                    <a:pt x="200546" y="21799"/>
                  </a:lnTo>
                  <a:lnTo>
                    <a:pt x="200217" y="21575"/>
                  </a:lnTo>
                  <a:lnTo>
                    <a:pt x="199901" y="21351"/>
                  </a:lnTo>
                  <a:lnTo>
                    <a:pt x="199558" y="21141"/>
                  </a:lnTo>
                  <a:lnTo>
                    <a:pt x="199229" y="20943"/>
                  </a:lnTo>
                  <a:lnTo>
                    <a:pt x="198887" y="20746"/>
                  </a:lnTo>
                  <a:lnTo>
                    <a:pt x="198545" y="20561"/>
                  </a:lnTo>
                  <a:lnTo>
                    <a:pt x="198189" y="20377"/>
                  </a:lnTo>
                  <a:lnTo>
                    <a:pt x="197834" y="20206"/>
                  </a:lnTo>
                  <a:lnTo>
                    <a:pt x="197479" y="20035"/>
                  </a:lnTo>
                  <a:lnTo>
                    <a:pt x="197110" y="19877"/>
                  </a:lnTo>
                  <a:lnTo>
                    <a:pt x="196755" y="19719"/>
                  </a:lnTo>
                  <a:lnTo>
                    <a:pt x="196373" y="19574"/>
                  </a:lnTo>
                  <a:lnTo>
                    <a:pt x="196004" y="19443"/>
                  </a:lnTo>
                  <a:lnTo>
                    <a:pt x="195623" y="19311"/>
                  </a:lnTo>
                  <a:lnTo>
                    <a:pt x="195241" y="19179"/>
                  </a:lnTo>
                  <a:lnTo>
                    <a:pt x="194859" y="19074"/>
                  </a:lnTo>
                  <a:lnTo>
                    <a:pt x="194477" y="18955"/>
                  </a:lnTo>
                  <a:lnTo>
                    <a:pt x="194082" y="18863"/>
                  </a:lnTo>
                  <a:lnTo>
                    <a:pt x="193687" y="18771"/>
                  </a:lnTo>
                  <a:lnTo>
                    <a:pt x="193293" y="18692"/>
                  </a:lnTo>
                  <a:lnTo>
                    <a:pt x="192898" y="18613"/>
                  </a:lnTo>
                  <a:lnTo>
                    <a:pt x="192490" y="18547"/>
                  </a:lnTo>
                  <a:lnTo>
                    <a:pt x="192082" y="18495"/>
                  </a:lnTo>
                  <a:lnTo>
                    <a:pt x="191673" y="18442"/>
                  </a:lnTo>
                  <a:lnTo>
                    <a:pt x="191265" y="18403"/>
                  </a:lnTo>
                  <a:lnTo>
                    <a:pt x="190857" y="18376"/>
                  </a:lnTo>
                  <a:lnTo>
                    <a:pt x="190436" y="18350"/>
                  </a:lnTo>
                  <a:lnTo>
                    <a:pt x="190015" y="18337"/>
                  </a:lnTo>
                  <a:lnTo>
                    <a:pt x="189607" y="18324"/>
                  </a:lnTo>
                  <a:lnTo>
                    <a:pt x="188922" y="18337"/>
                  </a:lnTo>
                  <a:lnTo>
                    <a:pt x="188251" y="18376"/>
                  </a:lnTo>
                  <a:lnTo>
                    <a:pt x="187593" y="18442"/>
                  </a:lnTo>
                  <a:lnTo>
                    <a:pt x="186935" y="18521"/>
                  </a:lnTo>
                  <a:lnTo>
                    <a:pt x="186290" y="18626"/>
                  </a:lnTo>
                  <a:lnTo>
                    <a:pt x="185645" y="18745"/>
                  </a:lnTo>
                  <a:lnTo>
                    <a:pt x="185013" y="18890"/>
                  </a:lnTo>
                  <a:lnTo>
                    <a:pt x="184381" y="19061"/>
                  </a:lnTo>
                  <a:lnTo>
                    <a:pt x="183907" y="19179"/>
                  </a:lnTo>
                  <a:lnTo>
                    <a:pt x="183433" y="19324"/>
                  </a:lnTo>
                  <a:lnTo>
                    <a:pt x="182959" y="19469"/>
                  </a:lnTo>
                  <a:lnTo>
                    <a:pt x="182499" y="19627"/>
                  </a:lnTo>
                  <a:lnTo>
                    <a:pt x="182038" y="19798"/>
                  </a:lnTo>
                  <a:lnTo>
                    <a:pt x="181577" y="19982"/>
                  </a:lnTo>
                  <a:lnTo>
                    <a:pt x="181116" y="20180"/>
                  </a:lnTo>
                  <a:lnTo>
                    <a:pt x="180669" y="20377"/>
                  </a:lnTo>
                  <a:lnTo>
                    <a:pt x="180234" y="20601"/>
                  </a:lnTo>
                  <a:lnTo>
                    <a:pt x="179800" y="20825"/>
                  </a:lnTo>
                  <a:lnTo>
                    <a:pt x="179366" y="21062"/>
                  </a:lnTo>
                  <a:lnTo>
                    <a:pt x="178944" y="21312"/>
                  </a:lnTo>
                  <a:lnTo>
                    <a:pt x="178523" y="21575"/>
                  </a:lnTo>
                  <a:lnTo>
                    <a:pt x="178102" y="21838"/>
                  </a:lnTo>
                  <a:lnTo>
                    <a:pt x="177694" y="22115"/>
                  </a:lnTo>
                  <a:lnTo>
                    <a:pt x="177299" y="22417"/>
                  </a:lnTo>
                  <a:lnTo>
                    <a:pt x="177088" y="21917"/>
                  </a:lnTo>
                  <a:lnTo>
                    <a:pt x="176865" y="21417"/>
                  </a:lnTo>
                  <a:lnTo>
                    <a:pt x="176641" y="20930"/>
                  </a:lnTo>
                  <a:lnTo>
                    <a:pt x="176404" y="20443"/>
                  </a:lnTo>
                  <a:lnTo>
                    <a:pt x="176154" y="19969"/>
                  </a:lnTo>
                  <a:lnTo>
                    <a:pt x="175904" y="19495"/>
                  </a:lnTo>
                  <a:lnTo>
                    <a:pt x="175640" y="19021"/>
                  </a:lnTo>
                  <a:lnTo>
                    <a:pt x="175364" y="18561"/>
                  </a:lnTo>
                  <a:lnTo>
                    <a:pt x="175087" y="18113"/>
                  </a:lnTo>
                  <a:lnTo>
                    <a:pt x="174811" y="17652"/>
                  </a:lnTo>
                  <a:lnTo>
                    <a:pt x="174508" y="17218"/>
                  </a:lnTo>
                  <a:lnTo>
                    <a:pt x="174206" y="16783"/>
                  </a:lnTo>
                  <a:lnTo>
                    <a:pt x="173903" y="16349"/>
                  </a:lnTo>
                  <a:lnTo>
                    <a:pt x="173587" y="15915"/>
                  </a:lnTo>
                  <a:lnTo>
                    <a:pt x="173258" y="15507"/>
                  </a:lnTo>
                  <a:lnTo>
                    <a:pt x="172929" y="15085"/>
                  </a:lnTo>
                  <a:lnTo>
                    <a:pt x="172586" y="14690"/>
                  </a:lnTo>
                  <a:lnTo>
                    <a:pt x="172244" y="14282"/>
                  </a:lnTo>
                  <a:lnTo>
                    <a:pt x="171889" y="13888"/>
                  </a:lnTo>
                  <a:lnTo>
                    <a:pt x="171533" y="13506"/>
                  </a:lnTo>
                  <a:lnTo>
                    <a:pt x="171165" y="13124"/>
                  </a:lnTo>
                  <a:lnTo>
                    <a:pt x="170796" y="12755"/>
                  </a:lnTo>
                  <a:lnTo>
                    <a:pt x="170414" y="12387"/>
                  </a:lnTo>
                  <a:lnTo>
                    <a:pt x="170020" y="12031"/>
                  </a:lnTo>
                  <a:lnTo>
                    <a:pt x="169638" y="11689"/>
                  </a:lnTo>
                  <a:lnTo>
                    <a:pt x="169230" y="11334"/>
                  </a:lnTo>
                  <a:lnTo>
                    <a:pt x="168835" y="11005"/>
                  </a:lnTo>
                  <a:lnTo>
                    <a:pt x="168414" y="10676"/>
                  </a:lnTo>
                  <a:lnTo>
                    <a:pt x="168006" y="10360"/>
                  </a:lnTo>
                  <a:lnTo>
                    <a:pt x="167584" y="10044"/>
                  </a:lnTo>
                  <a:lnTo>
                    <a:pt x="167150" y="9741"/>
                  </a:lnTo>
                  <a:lnTo>
                    <a:pt x="166716" y="9438"/>
                  </a:lnTo>
                  <a:lnTo>
                    <a:pt x="166281" y="9149"/>
                  </a:lnTo>
                  <a:lnTo>
                    <a:pt x="165834" y="8859"/>
                  </a:lnTo>
                  <a:lnTo>
                    <a:pt x="165386" y="8596"/>
                  </a:lnTo>
                  <a:lnTo>
                    <a:pt x="164925" y="8319"/>
                  </a:lnTo>
                  <a:lnTo>
                    <a:pt x="164465" y="8069"/>
                  </a:lnTo>
                  <a:lnTo>
                    <a:pt x="164004" y="7819"/>
                  </a:lnTo>
                  <a:lnTo>
                    <a:pt x="163530" y="7582"/>
                  </a:lnTo>
                  <a:lnTo>
                    <a:pt x="163056" y="7345"/>
                  </a:lnTo>
                  <a:lnTo>
                    <a:pt x="162582" y="7121"/>
                  </a:lnTo>
                  <a:lnTo>
                    <a:pt x="162095" y="6911"/>
                  </a:lnTo>
                  <a:lnTo>
                    <a:pt x="161608" y="6700"/>
                  </a:lnTo>
                  <a:lnTo>
                    <a:pt x="161108" y="6503"/>
                  </a:lnTo>
                  <a:lnTo>
                    <a:pt x="160621" y="6305"/>
                  </a:lnTo>
                  <a:lnTo>
                    <a:pt x="160121" y="6134"/>
                  </a:lnTo>
                  <a:lnTo>
                    <a:pt x="159607" y="5963"/>
                  </a:lnTo>
                  <a:lnTo>
                    <a:pt x="159107" y="5792"/>
                  </a:lnTo>
                  <a:lnTo>
                    <a:pt x="158594" y="5647"/>
                  </a:lnTo>
                  <a:lnTo>
                    <a:pt x="158067" y="5502"/>
                  </a:lnTo>
                  <a:lnTo>
                    <a:pt x="157554" y="5371"/>
                  </a:lnTo>
                  <a:lnTo>
                    <a:pt x="157027" y="5239"/>
                  </a:lnTo>
                  <a:lnTo>
                    <a:pt x="156501" y="5121"/>
                  </a:lnTo>
                  <a:lnTo>
                    <a:pt x="155974" y="5015"/>
                  </a:lnTo>
                  <a:lnTo>
                    <a:pt x="155434" y="4923"/>
                  </a:lnTo>
                  <a:lnTo>
                    <a:pt x="154908" y="4831"/>
                  </a:lnTo>
                  <a:lnTo>
                    <a:pt x="154368" y="4765"/>
                  </a:lnTo>
                  <a:lnTo>
                    <a:pt x="153828" y="4686"/>
                  </a:lnTo>
                  <a:lnTo>
                    <a:pt x="153276" y="4634"/>
                  </a:lnTo>
                  <a:lnTo>
                    <a:pt x="152736" y="4594"/>
                  </a:lnTo>
                  <a:lnTo>
                    <a:pt x="152183" y="4555"/>
                  </a:lnTo>
                  <a:lnTo>
                    <a:pt x="151630" y="4528"/>
                  </a:lnTo>
                  <a:lnTo>
                    <a:pt x="151077" y="4515"/>
                  </a:lnTo>
                  <a:lnTo>
                    <a:pt x="150524" y="4502"/>
                  </a:lnTo>
                  <a:lnTo>
                    <a:pt x="149616" y="4515"/>
                  </a:lnTo>
                  <a:lnTo>
                    <a:pt x="148721" y="4555"/>
                  </a:lnTo>
                  <a:lnTo>
                    <a:pt x="147839" y="4634"/>
                  </a:lnTo>
                  <a:lnTo>
                    <a:pt x="146944" y="4726"/>
                  </a:lnTo>
                  <a:lnTo>
                    <a:pt x="146075" y="4844"/>
                  </a:lnTo>
                  <a:lnTo>
                    <a:pt x="145206" y="4989"/>
                  </a:lnTo>
                  <a:lnTo>
                    <a:pt x="144338" y="5160"/>
                  </a:lnTo>
                  <a:lnTo>
                    <a:pt x="143482" y="5358"/>
                  </a:lnTo>
                  <a:lnTo>
                    <a:pt x="142837" y="5529"/>
                  </a:lnTo>
                  <a:lnTo>
                    <a:pt x="142192" y="5700"/>
                  </a:lnTo>
                  <a:lnTo>
                    <a:pt x="141560" y="5897"/>
                  </a:lnTo>
                  <a:lnTo>
                    <a:pt x="140928" y="6121"/>
                  </a:lnTo>
                  <a:lnTo>
                    <a:pt x="140349" y="6332"/>
                  </a:lnTo>
                  <a:lnTo>
                    <a:pt x="139770" y="6555"/>
                  </a:lnTo>
                  <a:lnTo>
                    <a:pt x="139204" y="6792"/>
                  </a:lnTo>
                  <a:lnTo>
                    <a:pt x="138625" y="7042"/>
                  </a:lnTo>
                  <a:lnTo>
                    <a:pt x="138072" y="7293"/>
                  </a:lnTo>
                  <a:lnTo>
                    <a:pt x="137519" y="7569"/>
                  </a:lnTo>
                  <a:lnTo>
                    <a:pt x="136966" y="7859"/>
                  </a:lnTo>
                  <a:lnTo>
                    <a:pt x="136413" y="8148"/>
                  </a:lnTo>
                  <a:lnTo>
                    <a:pt x="135873" y="8464"/>
                  </a:lnTo>
                  <a:lnTo>
                    <a:pt x="135347" y="8780"/>
                  </a:lnTo>
                  <a:lnTo>
                    <a:pt x="134820" y="9109"/>
                  </a:lnTo>
                  <a:lnTo>
                    <a:pt x="134307" y="9465"/>
                  </a:lnTo>
                  <a:lnTo>
                    <a:pt x="133794" y="9820"/>
                  </a:lnTo>
                  <a:lnTo>
                    <a:pt x="133280" y="10189"/>
                  </a:lnTo>
                  <a:lnTo>
                    <a:pt x="132780" y="10570"/>
                  </a:lnTo>
                  <a:lnTo>
                    <a:pt x="132293" y="10952"/>
                  </a:lnTo>
                  <a:lnTo>
                    <a:pt x="131938" y="10333"/>
                  </a:lnTo>
                  <a:lnTo>
                    <a:pt x="131569" y="9728"/>
                  </a:lnTo>
                  <a:lnTo>
                    <a:pt x="131174" y="9149"/>
                  </a:lnTo>
                  <a:lnTo>
                    <a:pt x="130766" y="8569"/>
                  </a:lnTo>
                  <a:lnTo>
                    <a:pt x="130345" y="8003"/>
                  </a:lnTo>
                  <a:lnTo>
                    <a:pt x="129897" y="7464"/>
                  </a:lnTo>
                  <a:lnTo>
                    <a:pt x="129437" y="6937"/>
                  </a:lnTo>
                  <a:lnTo>
                    <a:pt x="128963" y="6424"/>
                  </a:lnTo>
                  <a:lnTo>
                    <a:pt x="128462" y="5937"/>
                  </a:lnTo>
                  <a:lnTo>
                    <a:pt x="127962" y="5450"/>
                  </a:lnTo>
                  <a:lnTo>
                    <a:pt x="127436" y="4989"/>
                  </a:lnTo>
                  <a:lnTo>
                    <a:pt x="126896" y="4555"/>
                  </a:lnTo>
                  <a:lnTo>
                    <a:pt x="126343" y="4133"/>
                  </a:lnTo>
                  <a:lnTo>
                    <a:pt x="125777" y="3725"/>
                  </a:lnTo>
                  <a:lnTo>
                    <a:pt x="125198" y="3344"/>
                  </a:lnTo>
                  <a:lnTo>
                    <a:pt x="124606" y="2975"/>
                  </a:lnTo>
                  <a:lnTo>
                    <a:pt x="124000" y="2620"/>
                  </a:lnTo>
                  <a:lnTo>
                    <a:pt x="123381" y="2290"/>
                  </a:lnTo>
                  <a:lnTo>
                    <a:pt x="122763" y="1988"/>
                  </a:lnTo>
                  <a:lnTo>
                    <a:pt x="122118" y="1698"/>
                  </a:lnTo>
                  <a:lnTo>
                    <a:pt x="121473" y="1435"/>
                  </a:lnTo>
                  <a:lnTo>
                    <a:pt x="120814" y="1198"/>
                  </a:lnTo>
                  <a:lnTo>
                    <a:pt x="120143" y="974"/>
                  </a:lnTo>
                  <a:lnTo>
                    <a:pt x="119472" y="777"/>
                  </a:lnTo>
                  <a:lnTo>
                    <a:pt x="118774" y="592"/>
                  </a:lnTo>
                  <a:lnTo>
                    <a:pt x="118090" y="434"/>
                  </a:lnTo>
                  <a:lnTo>
                    <a:pt x="117379" y="303"/>
                  </a:lnTo>
                  <a:lnTo>
                    <a:pt x="116681" y="197"/>
                  </a:lnTo>
                  <a:lnTo>
                    <a:pt x="115957" y="105"/>
                  </a:lnTo>
                  <a:lnTo>
                    <a:pt x="115246" y="53"/>
                  </a:lnTo>
                  <a:lnTo>
                    <a:pt x="114509" y="13"/>
                  </a:lnTo>
                  <a:lnTo>
                    <a:pt x="113785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90;p24">
              <a:extLst>
                <a:ext uri="{FF2B5EF4-FFF2-40B4-BE49-F238E27FC236}">
                  <a16:creationId xmlns:a16="http://schemas.microsoft.com/office/drawing/2014/main" id="{174B88FF-4547-4DB8-7CC4-F33B4BE66B04}"/>
                </a:ext>
              </a:extLst>
            </p:cNvPr>
            <p:cNvSpPr/>
            <p:nvPr/>
          </p:nvSpPr>
          <p:spPr>
            <a:xfrm>
              <a:off x="4780475" y="3381225"/>
              <a:ext cx="1092925" cy="285350"/>
            </a:xfrm>
            <a:custGeom>
              <a:avLst/>
              <a:gdLst/>
              <a:ahLst/>
              <a:cxnLst/>
              <a:rect l="l" t="t" r="r" b="b"/>
              <a:pathLst>
                <a:path w="43717" h="11414" extrusionOk="0">
                  <a:moveTo>
                    <a:pt x="41333" y="7833"/>
                  </a:moveTo>
                  <a:lnTo>
                    <a:pt x="41452" y="7846"/>
                  </a:lnTo>
                  <a:lnTo>
                    <a:pt x="41570" y="7859"/>
                  </a:lnTo>
                  <a:lnTo>
                    <a:pt x="41689" y="7886"/>
                  </a:lnTo>
                  <a:lnTo>
                    <a:pt x="41794" y="7925"/>
                  </a:lnTo>
                  <a:lnTo>
                    <a:pt x="41899" y="7978"/>
                  </a:lnTo>
                  <a:lnTo>
                    <a:pt x="42005" y="8044"/>
                  </a:lnTo>
                  <a:lnTo>
                    <a:pt x="42097" y="8109"/>
                  </a:lnTo>
                  <a:lnTo>
                    <a:pt x="42176" y="8188"/>
                  </a:lnTo>
                  <a:lnTo>
                    <a:pt x="42255" y="8267"/>
                  </a:lnTo>
                  <a:lnTo>
                    <a:pt x="42321" y="8360"/>
                  </a:lnTo>
                  <a:lnTo>
                    <a:pt x="42387" y="8465"/>
                  </a:lnTo>
                  <a:lnTo>
                    <a:pt x="42439" y="8570"/>
                  </a:lnTo>
                  <a:lnTo>
                    <a:pt x="42479" y="8675"/>
                  </a:lnTo>
                  <a:lnTo>
                    <a:pt x="42505" y="8794"/>
                  </a:lnTo>
                  <a:lnTo>
                    <a:pt x="42518" y="8912"/>
                  </a:lnTo>
                  <a:lnTo>
                    <a:pt x="42531" y="9031"/>
                  </a:lnTo>
                  <a:lnTo>
                    <a:pt x="42518" y="9163"/>
                  </a:lnTo>
                  <a:lnTo>
                    <a:pt x="42505" y="9281"/>
                  </a:lnTo>
                  <a:lnTo>
                    <a:pt x="42479" y="9386"/>
                  </a:lnTo>
                  <a:lnTo>
                    <a:pt x="42439" y="9505"/>
                  </a:lnTo>
                  <a:lnTo>
                    <a:pt x="42387" y="9610"/>
                  </a:lnTo>
                  <a:lnTo>
                    <a:pt x="42321" y="9702"/>
                  </a:lnTo>
                  <a:lnTo>
                    <a:pt x="42255" y="9794"/>
                  </a:lnTo>
                  <a:lnTo>
                    <a:pt x="42176" y="9887"/>
                  </a:lnTo>
                  <a:lnTo>
                    <a:pt x="42097" y="9952"/>
                  </a:lnTo>
                  <a:lnTo>
                    <a:pt x="42005" y="10031"/>
                  </a:lnTo>
                  <a:lnTo>
                    <a:pt x="41899" y="10084"/>
                  </a:lnTo>
                  <a:lnTo>
                    <a:pt x="41794" y="10137"/>
                  </a:lnTo>
                  <a:lnTo>
                    <a:pt x="41689" y="10176"/>
                  </a:lnTo>
                  <a:lnTo>
                    <a:pt x="41570" y="10202"/>
                  </a:lnTo>
                  <a:lnTo>
                    <a:pt x="41452" y="10229"/>
                  </a:lnTo>
                  <a:lnTo>
                    <a:pt x="41215" y="10229"/>
                  </a:lnTo>
                  <a:lnTo>
                    <a:pt x="41097" y="10202"/>
                  </a:lnTo>
                  <a:lnTo>
                    <a:pt x="40978" y="10176"/>
                  </a:lnTo>
                  <a:lnTo>
                    <a:pt x="40873" y="10137"/>
                  </a:lnTo>
                  <a:lnTo>
                    <a:pt x="40767" y="10084"/>
                  </a:lnTo>
                  <a:lnTo>
                    <a:pt x="40662" y="10031"/>
                  </a:lnTo>
                  <a:lnTo>
                    <a:pt x="40570" y="9952"/>
                  </a:lnTo>
                  <a:lnTo>
                    <a:pt x="40491" y="9887"/>
                  </a:lnTo>
                  <a:lnTo>
                    <a:pt x="40412" y="9794"/>
                  </a:lnTo>
                  <a:lnTo>
                    <a:pt x="40346" y="9702"/>
                  </a:lnTo>
                  <a:lnTo>
                    <a:pt x="40280" y="9610"/>
                  </a:lnTo>
                  <a:lnTo>
                    <a:pt x="40228" y="9505"/>
                  </a:lnTo>
                  <a:lnTo>
                    <a:pt x="40188" y="9386"/>
                  </a:lnTo>
                  <a:lnTo>
                    <a:pt x="40162" y="9281"/>
                  </a:lnTo>
                  <a:lnTo>
                    <a:pt x="40136" y="9163"/>
                  </a:lnTo>
                  <a:lnTo>
                    <a:pt x="40136" y="9031"/>
                  </a:lnTo>
                  <a:lnTo>
                    <a:pt x="40136" y="8912"/>
                  </a:lnTo>
                  <a:lnTo>
                    <a:pt x="40162" y="8794"/>
                  </a:lnTo>
                  <a:lnTo>
                    <a:pt x="40188" y="8675"/>
                  </a:lnTo>
                  <a:lnTo>
                    <a:pt x="40228" y="8570"/>
                  </a:lnTo>
                  <a:lnTo>
                    <a:pt x="40280" y="8465"/>
                  </a:lnTo>
                  <a:lnTo>
                    <a:pt x="40346" y="8360"/>
                  </a:lnTo>
                  <a:lnTo>
                    <a:pt x="40412" y="8267"/>
                  </a:lnTo>
                  <a:lnTo>
                    <a:pt x="40491" y="8188"/>
                  </a:lnTo>
                  <a:lnTo>
                    <a:pt x="40570" y="8109"/>
                  </a:lnTo>
                  <a:lnTo>
                    <a:pt x="40662" y="8044"/>
                  </a:lnTo>
                  <a:lnTo>
                    <a:pt x="40767" y="7978"/>
                  </a:lnTo>
                  <a:lnTo>
                    <a:pt x="40873" y="7925"/>
                  </a:lnTo>
                  <a:lnTo>
                    <a:pt x="40978" y="7886"/>
                  </a:lnTo>
                  <a:lnTo>
                    <a:pt x="41097" y="7859"/>
                  </a:lnTo>
                  <a:lnTo>
                    <a:pt x="41215" y="7846"/>
                  </a:lnTo>
                  <a:lnTo>
                    <a:pt x="41333" y="7833"/>
                  </a:lnTo>
                  <a:close/>
                  <a:moveTo>
                    <a:pt x="0" y="1"/>
                  </a:moveTo>
                  <a:lnTo>
                    <a:pt x="0" y="9623"/>
                  </a:lnTo>
                  <a:lnTo>
                    <a:pt x="39030" y="9623"/>
                  </a:lnTo>
                  <a:lnTo>
                    <a:pt x="39083" y="9821"/>
                  </a:lnTo>
                  <a:lnTo>
                    <a:pt x="39161" y="9992"/>
                  </a:lnTo>
                  <a:lnTo>
                    <a:pt x="39240" y="10176"/>
                  </a:lnTo>
                  <a:lnTo>
                    <a:pt x="39346" y="10334"/>
                  </a:lnTo>
                  <a:lnTo>
                    <a:pt x="39451" y="10492"/>
                  </a:lnTo>
                  <a:lnTo>
                    <a:pt x="39583" y="10637"/>
                  </a:lnTo>
                  <a:lnTo>
                    <a:pt x="39714" y="10782"/>
                  </a:lnTo>
                  <a:lnTo>
                    <a:pt x="39859" y="10900"/>
                  </a:lnTo>
                  <a:lnTo>
                    <a:pt x="40017" y="11019"/>
                  </a:lnTo>
                  <a:lnTo>
                    <a:pt x="40188" y="11124"/>
                  </a:lnTo>
                  <a:lnTo>
                    <a:pt x="40359" y="11203"/>
                  </a:lnTo>
                  <a:lnTo>
                    <a:pt x="40544" y="11282"/>
                  </a:lnTo>
                  <a:lnTo>
                    <a:pt x="40728" y="11335"/>
                  </a:lnTo>
                  <a:lnTo>
                    <a:pt x="40925" y="11374"/>
                  </a:lnTo>
                  <a:lnTo>
                    <a:pt x="41123" y="11400"/>
                  </a:lnTo>
                  <a:lnTo>
                    <a:pt x="41333" y="11414"/>
                  </a:lnTo>
                  <a:lnTo>
                    <a:pt x="41570" y="11400"/>
                  </a:lnTo>
                  <a:lnTo>
                    <a:pt x="41807" y="11361"/>
                  </a:lnTo>
                  <a:lnTo>
                    <a:pt x="42044" y="11308"/>
                  </a:lnTo>
                  <a:lnTo>
                    <a:pt x="42255" y="11229"/>
                  </a:lnTo>
                  <a:lnTo>
                    <a:pt x="42466" y="11124"/>
                  </a:lnTo>
                  <a:lnTo>
                    <a:pt x="42663" y="11005"/>
                  </a:lnTo>
                  <a:lnTo>
                    <a:pt x="42847" y="10874"/>
                  </a:lnTo>
                  <a:lnTo>
                    <a:pt x="43018" y="10716"/>
                  </a:lnTo>
                  <a:lnTo>
                    <a:pt x="43163" y="10545"/>
                  </a:lnTo>
                  <a:lnTo>
                    <a:pt x="43308" y="10360"/>
                  </a:lnTo>
                  <a:lnTo>
                    <a:pt x="43426" y="10163"/>
                  </a:lnTo>
                  <a:lnTo>
                    <a:pt x="43519" y="9966"/>
                  </a:lnTo>
                  <a:lnTo>
                    <a:pt x="43611" y="9742"/>
                  </a:lnTo>
                  <a:lnTo>
                    <a:pt x="43663" y="9518"/>
                  </a:lnTo>
                  <a:lnTo>
                    <a:pt x="43703" y="9281"/>
                  </a:lnTo>
                  <a:lnTo>
                    <a:pt x="43716" y="9031"/>
                  </a:lnTo>
                  <a:lnTo>
                    <a:pt x="43703" y="8794"/>
                  </a:lnTo>
                  <a:lnTo>
                    <a:pt x="43663" y="8557"/>
                  </a:lnTo>
                  <a:lnTo>
                    <a:pt x="43611" y="8333"/>
                  </a:lnTo>
                  <a:lnTo>
                    <a:pt x="43519" y="8109"/>
                  </a:lnTo>
                  <a:lnTo>
                    <a:pt x="43426" y="7899"/>
                  </a:lnTo>
                  <a:lnTo>
                    <a:pt x="43308" y="7701"/>
                  </a:lnTo>
                  <a:lnTo>
                    <a:pt x="43163" y="7517"/>
                  </a:lnTo>
                  <a:lnTo>
                    <a:pt x="43018" y="7359"/>
                  </a:lnTo>
                  <a:lnTo>
                    <a:pt x="42847" y="7201"/>
                  </a:lnTo>
                  <a:lnTo>
                    <a:pt x="42663" y="7056"/>
                  </a:lnTo>
                  <a:lnTo>
                    <a:pt x="42466" y="6938"/>
                  </a:lnTo>
                  <a:lnTo>
                    <a:pt x="42255" y="6846"/>
                  </a:lnTo>
                  <a:lnTo>
                    <a:pt x="42044" y="6767"/>
                  </a:lnTo>
                  <a:lnTo>
                    <a:pt x="41807" y="6701"/>
                  </a:lnTo>
                  <a:lnTo>
                    <a:pt x="41570" y="6675"/>
                  </a:lnTo>
                  <a:lnTo>
                    <a:pt x="41333" y="6661"/>
                  </a:lnTo>
                  <a:lnTo>
                    <a:pt x="41123" y="6661"/>
                  </a:lnTo>
                  <a:lnTo>
                    <a:pt x="40925" y="6688"/>
                  </a:lnTo>
                  <a:lnTo>
                    <a:pt x="40728" y="6727"/>
                  </a:lnTo>
                  <a:lnTo>
                    <a:pt x="40544" y="6793"/>
                  </a:lnTo>
                  <a:lnTo>
                    <a:pt x="40359" y="6859"/>
                  </a:lnTo>
                  <a:lnTo>
                    <a:pt x="40188" y="6951"/>
                  </a:lnTo>
                  <a:lnTo>
                    <a:pt x="40017" y="7056"/>
                  </a:lnTo>
                  <a:lnTo>
                    <a:pt x="39859" y="7162"/>
                  </a:lnTo>
                  <a:lnTo>
                    <a:pt x="39714" y="7293"/>
                  </a:lnTo>
                  <a:lnTo>
                    <a:pt x="39583" y="7425"/>
                  </a:lnTo>
                  <a:lnTo>
                    <a:pt x="39451" y="7570"/>
                  </a:lnTo>
                  <a:lnTo>
                    <a:pt x="39346" y="7728"/>
                  </a:lnTo>
                  <a:lnTo>
                    <a:pt x="39240" y="7899"/>
                  </a:lnTo>
                  <a:lnTo>
                    <a:pt x="39161" y="8070"/>
                  </a:lnTo>
                  <a:lnTo>
                    <a:pt x="39083" y="8254"/>
                  </a:lnTo>
                  <a:lnTo>
                    <a:pt x="39030" y="8439"/>
                  </a:lnTo>
                  <a:lnTo>
                    <a:pt x="1172" y="8439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91;p24">
              <a:extLst>
                <a:ext uri="{FF2B5EF4-FFF2-40B4-BE49-F238E27FC236}">
                  <a16:creationId xmlns:a16="http://schemas.microsoft.com/office/drawing/2014/main" id="{9DB8CA81-6B01-5773-A6B4-81D74F26DA7E}"/>
                </a:ext>
              </a:extLst>
            </p:cNvPr>
            <p:cNvSpPr/>
            <p:nvPr/>
          </p:nvSpPr>
          <p:spPr>
            <a:xfrm>
              <a:off x="4627775" y="3408875"/>
              <a:ext cx="1245625" cy="398875"/>
            </a:xfrm>
            <a:custGeom>
              <a:avLst/>
              <a:gdLst/>
              <a:ahLst/>
              <a:cxnLst/>
              <a:rect l="l" t="t" r="r" b="b"/>
              <a:pathLst>
                <a:path w="49825" h="15955" extrusionOk="0">
                  <a:moveTo>
                    <a:pt x="47441" y="12374"/>
                  </a:moveTo>
                  <a:lnTo>
                    <a:pt x="47560" y="12387"/>
                  </a:lnTo>
                  <a:lnTo>
                    <a:pt x="47678" y="12401"/>
                  </a:lnTo>
                  <a:lnTo>
                    <a:pt x="47797" y="12427"/>
                  </a:lnTo>
                  <a:lnTo>
                    <a:pt x="47902" y="12466"/>
                  </a:lnTo>
                  <a:lnTo>
                    <a:pt x="48007" y="12519"/>
                  </a:lnTo>
                  <a:lnTo>
                    <a:pt x="48113" y="12585"/>
                  </a:lnTo>
                  <a:lnTo>
                    <a:pt x="48205" y="12651"/>
                  </a:lnTo>
                  <a:lnTo>
                    <a:pt x="48284" y="12730"/>
                  </a:lnTo>
                  <a:lnTo>
                    <a:pt x="48363" y="12809"/>
                  </a:lnTo>
                  <a:lnTo>
                    <a:pt x="48429" y="12901"/>
                  </a:lnTo>
                  <a:lnTo>
                    <a:pt x="48495" y="13006"/>
                  </a:lnTo>
                  <a:lnTo>
                    <a:pt x="48547" y="13111"/>
                  </a:lnTo>
                  <a:lnTo>
                    <a:pt x="48587" y="13217"/>
                  </a:lnTo>
                  <a:lnTo>
                    <a:pt x="48613" y="13335"/>
                  </a:lnTo>
                  <a:lnTo>
                    <a:pt x="48626" y="13454"/>
                  </a:lnTo>
                  <a:lnTo>
                    <a:pt x="48639" y="13572"/>
                  </a:lnTo>
                  <a:lnTo>
                    <a:pt x="48626" y="13691"/>
                  </a:lnTo>
                  <a:lnTo>
                    <a:pt x="48613" y="13809"/>
                  </a:lnTo>
                  <a:lnTo>
                    <a:pt x="48587" y="13927"/>
                  </a:lnTo>
                  <a:lnTo>
                    <a:pt x="48547" y="14033"/>
                  </a:lnTo>
                  <a:lnTo>
                    <a:pt x="48495" y="14138"/>
                  </a:lnTo>
                  <a:lnTo>
                    <a:pt x="48429" y="14243"/>
                  </a:lnTo>
                  <a:lnTo>
                    <a:pt x="48363" y="14336"/>
                  </a:lnTo>
                  <a:lnTo>
                    <a:pt x="48284" y="14415"/>
                  </a:lnTo>
                  <a:lnTo>
                    <a:pt x="48205" y="14494"/>
                  </a:lnTo>
                  <a:lnTo>
                    <a:pt x="48113" y="14559"/>
                  </a:lnTo>
                  <a:lnTo>
                    <a:pt x="48007" y="14625"/>
                  </a:lnTo>
                  <a:lnTo>
                    <a:pt x="47902" y="14678"/>
                  </a:lnTo>
                  <a:lnTo>
                    <a:pt x="47797" y="14717"/>
                  </a:lnTo>
                  <a:lnTo>
                    <a:pt x="47678" y="14744"/>
                  </a:lnTo>
                  <a:lnTo>
                    <a:pt x="47560" y="14770"/>
                  </a:lnTo>
                  <a:lnTo>
                    <a:pt x="47323" y="14770"/>
                  </a:lnTo>
                  <a:lnTo>
                    <a:pt x="47205" y="14744"/>
                  </a:lnTo>
                  <a:lnTo>
                    <a:pt x="47086" y="14717"/>
                  </a:lnTo>
                  <a:lnTo>
                    <a:pt x="46981" y="14678"/>
                  </a:lnTo>
                  <a:lnTo>
                    <a:pt x="46875" y="14625"/>
                  </a:lnTo>
                  <a:lnTo>
                    <a:pt x="46770" y="14559"/>
                  </a:lnTo>
                  <a:lnTo>
                    <a:pt x="46678" y="14494"/>
                  </a:lnTo>
                  <a:lnTo>
                    <a:pt x="46599" y="14415"/>
                  </a:lnTo>
                  <a:lnTo>
                    <a:pt x="46520" y="14336"/>
                  </a:lnTo>
                  <a:lnTo>
                    <a:pt x="46454" y="14243"/>
                  </a:lnTo>
                  <a:lnTo>
                    <a:pt x="46388" y="14138"/>
                  </a:lnTo>
                  <a:lnTo>
                    <a:pt x="46336" y="14033"/>
                  </a:lnTo>
                  <a:lnTo>
                    <a:pt x="46296" y="13927"/>
                  </a:lnTo>
                  <a:lnTo>
                    <a:pt x="46270" y="13809"/>
                  </a:lnTo>
                  <a:lnTo>
                    <a:pt x="46244" y="13691"/>
                  </a:lnTo>
                  <a:lnTo>
                    <a:pt x="46244" y="13572"/>
                  </a:lnTo>
                  <a:lnTo>
                    <a:pt x="46244" y="13454"/>
                  </a:lnTo>
                  <a:lnTo>
                    <a:pt x="46270" y="13335"/>
                  </a:lnTo>
                  <a:lnTo>
                    <a:pt x="46296" y="13217"/>
                  </a:lnTo>
                  <a:lnTo>
                    <a:pt x="46336" y="13111"/>
                  </a:lnTo>
                  <a:lnTo>
                    <a:pt x="46388" y="13006"/>
                  </a:lnTo>
                  <a:lnTo>
                    <a:pt x="46454" y="12901"/>
                  </a:lnTo>
                  <a:lnTo>
                    <a:pt x="46520" y="12809"/>
                  </a:lnTo>
                  <a:lnTo>
                    <a:pt x="46599" y="12730"/>
                  </a:lnTo>
                  <a:lnTo>
                    <a:pt x="46678" y="12651"/>
                  </a:lnTo>
                  <a:lnTo>
                    <a:pt x="46770" y="12585"/>
                  </a:lnTo>
                  <a:lnTo>
                    <a:pt x="46875" y="12519"/>
                  </a:lnTo>
                  <a:lnTo>
                    <a:pt x="46981" y="12466"/>
                  </a:lnTo>
                  <a:lnTo>
                    <a:pt x="47086" y="12427"/>
                  </a:lnTo>
                  <a:lnTo>
                    <a:pt x="47205" y="12401"/>
                  </a:lnTo>
                  <a:lnTo>
                    <a:pt x="47323" y="12387"/>
                  </a:lnTo>
                  <a:lnTo>
                    <a:pt x="47441" y="12374"/>
                  </a:lnTo>
                  <a:close/>
                  <a:moveTo>
                    <a:pt x="0" y="0"/>
                  </a:moveTo>
                  <a:lnTo>
                    <a:pt x="0" y="14164"/>
                  </a:lnTo>
                  <a:lnTo>
                    <a:pt x="45138" y="14164"/>
                  </a:lnTo>
                  <a:lnTo>
                    <a:pt x="45191" y="14349"/>
                  </a:lnTo>
                  <a:lnTo>
                    <a:pt x="45269" y="14533"/>
                  </a:lnTo>
                  <a:lnTo>
                    <a:pt x="45348" y="14704"/>
                  </a:lnTo>
                  <a:lnTo>
                    <a:pt x="45454" y="14875"/>
                  </a:lnTo>
                  <a:lnTo>
                    <a:pt x="45559" y="15033"/>
                  </a:lnTo>
                  <a:lnTo>
                    <a:pt x="45691" y="15178"/>
                  </a:lnTo>
                  <a:lnTo>
                    <a:pt x="45822" y="15323"/>
                  </a:lnTo>
                  <a:lnTo>
                    <a:pt x="45967" y="15441"/>
                  </a:lnTo>
                  <a:lnTo>
                    <a:pt x="46125" y="15560"/>
                  </a:lnTo>
                  <a:lnTo>
                    <a:pt x="46296" y="15652"/>
                  </a:lnTo>
                  <a:lnTo>
                    <a:pt x="46467" y="15744"/>
                  </a:lnTo>
                  <a:lnTo>
                    <a:pt x="46652" y="15823"/>
                  </a:lnTo>
                  <a:lnTo>
                    <a:pt x="46836" y="15876"/>
                  </a:lnTo>
                  <a:lnTo>
                    <a:pt x="47033" y="15915"/>
                  </a:lnTo>
                  <a:lnTo>
                    <a:pt x="47231" y="15941"/>
                  </a:lnTo>
                  <a:lnTo>
                    <a:pt x="47441" y="15955"/>
                  </a:lnTo>
                  <a:lnTo>
                    <a:pt x="47678" y="15941"/>
                  </a:lnTo>
                  <a:lnTo>
                    <a:pt x="47915" y="15902"/>
                  </a:lnTo>
                  <a:lnTo>
                    <a:pt x="48152" y="15849"/>
                  </a:lnTo>
                  <a:lnTo>
                    <a:pt x="48363" y="15770"/>
                  </a:lnTo>
                  <a:lnTo>
                    <a:pt x="48574" y="15665"/>
                  </a:lnTo>
                  <a:lnTo>
                    <a:pt x="48771" y="15547"/>
                  </a:lnTo>
                  <a:lnTo>
                    <a:pt x="48955" y="15402"/>
                  </a:lnTo>
                  <a:lnTo>
                    <a:pt x="49126" y="15257"/>
                  </a:lnTo>
                  <a:lnTo>
                    <a:pt x="49271" y="15086"/>
                  </a:lnTo>
                  <a:lnTo>
                    <a:pt x="49416" y="14902"/>
                  </a:lnTo>
                  <a:lnTo>
                    <a:pt x="49534" y="14704"/>
                  </a:lnTo>
                  <a:lnTo>
                    <a:pt x="49627" y="14494"/>
                  </a:lnTo>
                  <a:lnTo>
                    <a:pt x="49719" y="14283"/>
                  </a:lnTo>
                  <a:lnTo>
                    <a:pt x="49771" y="14046"/>
                  </a:lnTo>
                  <a:lnTo>
                    <a:pt x="49811" y="13822"/>
                  </a:lnTo>
                  <a:lnTo>
                    <a:pt x="49824" y="13572"/>
                  </a:lnTo>
                  <a:lnTo>
                    <a:pt x="49811" y="13335"/>
                  </a:lnTo>
                  <a:lnTo>
                    <a:pt x="49771" y="13098"/>
                  </a:lnTo>
                  <a:lnTo>
                    <a:pt x="49719" y="12861"/>
                  </a:lnTo>
                  <a:lnTo>
                    <a:pt x="49627" y="12651"/>
                  </a:lnTo>
                  <a:lnTo>
                    <a:pt x="49534" y="12440"/>
                  </a:lnTo>
                  <a:lnTo>
                    <a:pt x="49416" y="12243"/>
                  </a:lnTo>
                  <a:lnTo>
                    <a:pt x="49271" y="12058"/>
                  </a:lnTo>
                  <a:lnTo>
                    <a:pt x="49126" y="11887"/>
                  </a:lnTo>
                  <a:lnTo>
                    <a:pt x="48955" y="11742"/>
                  </a:lnTo>
                  <a:lnTo>
                    <a:pt x="48771" y="11598"/>
                  </a:lnTo>
                  <a:lnTo>
                    <a:pt x="48574" y="11479"/>
                  </a:lnTo>
                  <a:lnTo>
                    <a:pt x="48363" y="11387"/>
                  </a:lnTo>
                  <a:lnTo>
                    <a:pt x="48152" y="11308"/>
                  </a:lnTo>
                  <a:lnTo>
                    <a:pt x="47915" y="11242"/>
                  </a:lnTo>
                  <a:lnTo>
                    <a:pt x="47678" y="11203"/>
                  </a:lnTo>
                  <a:lnTo>
                    <a:pt x="47441" y="11189"/>
                  </a:lnTo>
                  <a:lnTo>
                    <a:pt x="47231" y="11203"/>
                  </a:lnTo>
                  <a:lnTo>
                    <a:pt x="47033" y="11229"/>
                  </a:lnTo>
                  <a:lnTo>
                    <a:pt x="46836" y="11268"/>
                  </a:lnTo>
                  <a:lnTo>
                    <a:pt x="46652" y="11334"/>
                  </a:lnTo>
                  <a:lnTo>
                    <a:pt x="46467" y="11400"/>
                  </a:lnTo>
                  <a:lnTo>
                    <a:pt x="46296" y="11492"/>
                  </a:lnTo>
                  <a:lnTo>
                    <a:pt x="46125" y="11584"/>
                  </a:lnTo>
                  <a:lnTo>
                    <a:pt x="45967" y="11703"/>
                  </a:lnTo>
                  <a:lnTo>
                    <a:pt x="45822" y="11834"/>
                  </a:lnTo>
                  <a:lnTo>
                    <a:pt x="45691" y="11966"/>
                  </a:lnTo>
                  <a:lnTo>
                    <a:pt x="45559" y="12111"/>
                  </a:lnTo>
                  <a:lnTo>
                    <a:pt x="45454" y="12269"/>
                  </a:lnTo>
                  <a:lnTo>
                    <a:pt x="45348" y="12440"/>
                  </a:lnTo>
                  <a:lnTo>
                    <a:pt x="45269" y="12611"/>
                  </a:lnTo>
                  <a:lnTo>
                    <a:pt x="45191" y="12795"/>
                  </a:lnTo>
                  <a:lnTo>
                    <a:pt x="45138" y="12980"/>
                  </a:lnTo>
                  <a:lnTo>
                    <a:pt x="1185" y="12980"/>
                  </a:lnTo>
                  <a:lnTo>
                    <a:pt x="1185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92;p24">
              <a:extLst>
                <a:ext uri="{FF2B5EF4-FFF2-40B4-BE49-F238E27FC236}">
                  <a16:creationId xmlns:a16="http://schemas.microsoft.com/office/drawing/2014/main" id="{9965DEB4-4CF6-EC49-3C6F-ED4EA215EC02}"/>
                </a:ext>
              </a:extLst>
            </p:cNvPr>
            <p:cNvSpPr/>
            <p:nvPr/>
          </p:nvSpPr>
          <p:spPr>
            <a:xfrm>
              <a:off x="3266675" y="2079350"/>
              <a:ext cx="330100" cy="1344350"/>
            </a:xfrm>
            <a:custGeom>
              <a:avLst/>
              <a:gdLst/>
              <a:ahLst/>
              <a:cxnLst/>
              <a:rect l="l" t="t" r="r" b="b"/>
              <a:pathLst>
                <a:path w="13204" h="53774" extrusionOk="0">
                  <a:moveTo>
                    <a:pt x="2383" y="50193"/>
                  </a:moveTo>
                  <a:lnTo>
                    <a:pt x="2501" y="50207"/>
                  </a:lnTo>
                  <a:lnTo>
                    <a:pt x="2620" y="50220"/>
                  </a:lnTo>
                  <a:lnTo>
                    <a:pt x="2738" y="50246"/>
                  </a:lnTo>
                  <a:lnTo>
                    <a:pt x="2843" y="50286"/>
                  </a:lnTo>
                  <a:lnTo>
                    <a:pt x="2949" y="50338"/>
                  </a:lnTo>
                  <a:lnTo>
                    <a:pt x="3041" y="50404"/>
                  </a:lnTo>
                  <a:lnTo>
                    <a:pt x="3133" y="50470"/>
                  </a:lnTo>
                  <a:lnTo>
                    <a:pt x="3225" y="50549"/>
                  </a:lnTo>
                  <a:lnTo>
                    <a:pt x="3304" y="50628"/>
                  </a:lnTo>
                  <a:lnTo>
                    <a:pt x="3370" y="50720"/>
                  </a:lnTo>
                  <a:lnTo>
                    <a:pt x="3436" y="50825"/>
                  </a:lnTo>
                  <a:lnTo>
                    <a:pt x="3475" y="50931"/>
                  </a:lnTo>
                  <a:lnTo>
                    <a:pt x="3515" y="51036"/>
                  </a:lnTo>
                  <a:lnTo>
                    <a:pt x="3554" y="51154"/>
                  </a:lnTo>
                  <a:lnTo>
                    <a:pt x="3567" y="51273"/>
                  </a:lnTo>
                  <a:lnTo>
                    <a:pt x="3581" y="51391"/>
                  </a:lnTo>
                  <a:lnTo>
                    <a:pt x="3567" y="51510"/>
                  </a:lnTo>
                  <a:lnTo>
                    <a:pt x="3554" y="51628"/>
                  </a:lnTo>
                  <a:lnTo>
                    <a:pt x="3515" y="51747"/>
                  </a:lnTo>
                  <a:lnTo>
                    <a:pt x="3475" y="51852"/>
                  </a:lnTo>
                  <a:lnTo>
                    <a:pt x="3436" y="51957"/>
                  </a:lnTo>
                  <a:lnTo>
                    <a:pt x="3370" y="52063"/>
                  </a:lnTo>
                  <a:lnTo>
                    <a:pt x="3304" y="52155"/>
                  </a:lnTo>
                  <a:lnTo>
                    <a:pt x="3225" y="52234"/>
                  </a:lnTo>
                  <a:lnTo>
                    <a:pt x="3133" y="52313"/>
                  </a:lnTo>
                  <a:lnTo>
                    <a:pt x="3041" y="52379"/>
                  </a:lnTo>
                  <a:lnTo>
                    <a:pt x="2949" y="52444"/>
                  </a:lnTo>
                  <a:lnTo>
                    <a:pt x="2843" y="52497"/>
                  </a:lnTo>
                  <a:lnTo>
                    <a:pt x="2738" y="52536"/>
                  </a:lnTo>
                  <a:lnTo>
                    <a:pt x="2620" y="52563"/>
                  </a:lnTo>
                  <a:lnTo>
                    <a:pt x="2501" y="52589"/>
                  </a:lnTo>
                  <a:lnTo>
                    <a:pt x="2251" y="52589"/>
                  </a:lnTo>
                  <a:lnTo>
                    <a:pt x="2133" y="52563"/>
                  </a:lnTo>
                  <a:lnTo>
                    <a:pt x="2027" y="52536"/>
                  </a:lnTo>
                  <a:lnTo>
                    <a:pt x="1909" y="52497"/>
                  </a:lnTo>
                  <a:lnTo>
                    <a:pt x="1803" y="52444"/>
                  </a:lnTo>
                  <a:lnTo>
                    <a:pt x="1711" y="52379"/>
                  </a:lnTo>
                  <a:lnTo>
                    <a:pt x="1619" y="52313"/>
                  </a:lnTo>
                  <a:lnTo>
                    <a:pt x="1527" y="52234"/>
                  </a:lnTo>
                  <a:lnTo>
                    <a:pt x="1448" y="52155"/>
                  </a:lnTo>
                  <a:lnTo>
                    <a:pt x="1382" y="52063"/>
                  </a:lnTo>
                  <a:lnTo>
                    <a:pt x="1330" y="51957"/>
                  </a:lnTo>
                  <a:lnTo>
                    <a:pt x="1277" y="51852"/>
                  </a:lnTo>
                  <a:lnTo>
                    <a:pt x="1237" y="51747"/>
                  </a:lnTo>
                  <a:lnTo>
                    <a:pt x="1198" y="51628"/>
                  </a:lnTo>
                  <a:lnTo>
                    <a:pt x="1185" y="51510"/>
                  </a:lnTo>
                  <a:lnTo>
                    <a:pt x="1185" y="51391"/>
                  </a:lnTo>
                  <a:lnTo>
                    <a:pt x="1185" y="51273"/>
                  </a:lnTo>
                  <a:lnTo>
                    <a:pt x="1198" y="51154"/>
                  </a:lnTo>
                  <a:lnTo>
                    <a:pt x="1237" y="51036"/>
                  </a:lnTo>
                  <a:lnTo>
                    <a:pt x="1277" y="50931"/>
                  </a:lnTo>
                  <a:lnTo>
                    <a:pt x="1330" y="50825"/>
                  </a:lnTo>
                  <a:lnTo>
                    <a:pt x="1382" y="50720"/>
                  </a:lnTo>
                  <a:lnTo>
                    <a:pt x="1448" y="50628"/>
                  </a:lnTo>
                  <a:lnTo>
                    <a:pt x="1527" y="50549"/>
                  </a:lnTo>
                  <a:lnTo>
                    <a:pt x="1619" y="50470"/>
                  </a:lnTo>
                  <a:lnTo>
                    <a:pt x="1711" y="50404"/>
                  </a:lnTo>
                  <a:lnTo>
                    <a:pt x="1803" y="50338"/>
                  </a:lnTo>
                  <a:lnTo>
                    <a:pt x="1909" y="50286"/>
                  </a:lnTo>
                  <a:lnTo>
                    <a:pt x="2027" y="50246"/>
                  </a:lnTo>
                  <a:lnTo>
                    <a:pt x="2133" y="50220"/>
                  </a:lnTo>
                  <a:lnTo>
                    <a:pt x="2251" y="50207"/>
                  </a:lnTo>
                  <a:lnTo>
                    <a:pt x="2383" y="50193"/>
                  </a:lnTo>
                  <a:close/>
                  <a:moveTo>
                    <a:pt x="12018" y="1"/>
                  </a:moveTo>
                  <a:lnTo>
                    <a:pt x="12018" y="31817"/>
                  </a:lnTo>
                  <a:lnTo>
                    <a:pt x="1777" y="41690"/>
                  </a:lnTo>
                  <a:lnTo>
                    <a:pt x="1777" y="49088"/>
                  </a:lnTo>
                  <a:lnTo>
                    <a:pt x="1593" y="49140"/>
                  </a:lnTo>
                  <a:lnTo>
                    <a:pt x="1409" y="49219"/>
                  </a:lnTo>
                  <a:lnTo>
                    <a:pt x="1237" y="49311"/>
                  </a:lnTo>
                  <a:lnTo>
                    <a:pt x="1066" y="49404"/>
                  </a:lnTo>
                  <a:lnTo>
                    <a:pt x="908" y="49522"/>
                  </a:lnTo>
                  <a:lnTo>
                    <a:pt x="764" y="49640"/>
                  </a:lnTo>
                  <a:lnTo>
                    <a:pt x="632" y="49785"/>
                  </a:lnTo>
                  <a:lnTo>
                    <a:pt x="500" y="49930"/>
                  </a:lnTo>
                  <a:lnTo>
                    <a:pt x="395" y="50088"/>
                  </a:lnTo>
                  <a:lnTo>
                    <a:pt x="290" y="50246"/>
                  </a:lnTo>
                  <a:lnTo>
                    <a:pt x="211" y="50417"/>
                  </a:lnTo>
                  <a:lnTo>
                    <a:pt x="132" y="50601"/>
                  </a:lnTo>
                  <a:lnTo>
                    <a:pt x="79" y="50786"/>
                  </a:lnTo>
                  <a:lnTo>
                    <a:pt x="26" y="50983"/>
                  </a:lnTo>
                  <a:lnTo>
                    <a:pt x="13" y="51194"/>
                  </a:lnTo>
                  <a:lnTo>
                    <a:pt x="0" y="51391"/>
                  </a:lnTo>
                  <a:lnTo>
                    <a:pt x="13" y="51641"/>
                  </a:lnTo>
                  <a:lnTo>
                    <a:pt x="53" y="51865"/>
                  </a:lnTo>
                  <a:lnTo>
                    <a:pt x="105" y="52102"/>
                  </a:lnTo>
                  <a:lnTo>
                    <a:pt x="184" y="52313"/>
                  </a:lnTo>
                  <a:lnTo>
                    <a:pt x="290" y="52523"/>
                  </a:lnTo>
                  <a:lnTo>
                    <a:pt x="408" y="52721"/>
                  </a:lnTo>
                  <a:lnTo>
                    <a:pt x="540" y="52905"/>
                  </a:lnTo>
                  <a:lnTo>
                    <a:pt x="698" y="53076"/>
                  </a:lnTo>
                  <a:lnTo>
                    <a:pt x="869" y="53221"/>
                  </a:lnTo>
                  <a:lnTo>
                    <a:pt x="1053" y="53366"/>
                  </a:lnTo>
                  <a:lnTo>
                    <a:pt x="1251" y="53484"/>
                  </a:lnTo>
                  <a:lnTo>
                    <a:pt x="1448" y="53590"/>
                  </a:lnTo>
                  <a:lnTo>
                    <a:pt x="1672" y="53669"/>
                  </a:lnTo>
                  <a:lnTo>
                    <a:pt x="1896" y="53721"/>
                  </a:lnTo>
                  <a:lnTo>
                    <a:pt x="2133" y="53761"/>
                  </a:lnTo>
                  <a:lnTo>
                    <a:pt x="2383" y="53774"/>
                  </a:lnTo>
                  <a:lnTo>
                    <a:pt x="2620" y="53761"/>
                  </a:lnTo>
                  <a:lnTo>
                    <a:pt x="2857" y="53721"/>
                  </a:lnTo>
                  <a:lnTo>
                    <a:pt x="3080" y="53669"/>
                  </a:lnTo>
                  <a:lnTo>
                    <a:pt x="3304" y="53590"/>
                  </a:lnTo>
                  <a:lnTo>
                    <a:pt x="3515" y="53484"/>
                  </a:lnTo>
                  <a:lnTo>
                    <a:pt x="3712" y="53366"/>
                  </a:lnTo>
                  <a:lnTo>
                    <a:pt x="3883" y="53221"/>
                  </a:lnTo>
                  <a:lnTo>
                    <a:pt x="4054" y="53076"/>
                  </a:lnTo>
                  <a:lnTo>
                    <a:pt x="4212" y="52905"/>
                  </a:lnTo>
                  <a:lnTo>
                    <a:pt x="4344" y="52721"/>
                  </a:lnTo>
                  <a:lnTo>
                    <a:pt x="4463" y="52523"/>
                  </a:lnTo>
                  <a:lnTo>
                    <a:pt x="4568" y="52313"/>
                  </a:lnTo>
                  <a:lnTo>
                    <a:pt x="4647" y="52102"/>
                  </a:lnTo>
                  <a:lnTo>
                    <a:pt x="4713" y="51865"/>
                  </a:lnTo>
                  <a:lnTo>
                    <a:pt x="4739" y="51641"/>
                  </a:lnTo>
                  <a:lnTo>
                    <a:pt x="4752" y="51391"/>
                  </a:lnTo>
                  <a:lnTo>
                    <a:pt x="4752" y="51181"/>
                  </a:lnTo>
                  <a:lnTo>
                    <a:pt x="4726" y="50983"/>
                  </a:lnTo>
                  <a:lnTo>
                    <a:pt x="4673" y="50786"/>
                  </a:lnTo>
                  <a:lnTo>
                    <a:pt x="4620" y="50601"/>
                  </a:lnTo>
                  <a:lnTo>
                    <a:pt x="4541" y="50417"/>
                  </a:lnTo>
                  <a:lnTo>
                    <a:pt x="4463" y="50246"/>
                  </a:lnTo>
                  <a:lnTo>
                    <a:pt x="4357" y="50075"/>
                  </a:lnTo>
                  <a:lnTo>
                    <a:pt x="4239" y="49917"/>
                  </a:lnTo>
                  <a:lnTo>
                    <a:pt x="4120" y="49772"/>
                  </a:lnTo>
                  <a:lnTo>
                    <a:pt x="3975" y="49640"/>
                  </a:lnTo>
                  <a:lnTo>
                    <a:pt x="3831" y="49509"/>
                  </a:lnTo>
                  <a:lnTo>
                    <a:pt x="3673" y="49404"/>
                  </a:lnTo>
                  <a:lnTo>
                    <a:pt x="3515" y="49298"/>
                  </a:lnTo>
                  <a:lnTo>
                    <a:pt x="3330" y="49219"/>
                  </a:lnTo>
                  <a:lnTo>
                    <a:pt x="3146" y="49140"/>
                  </a:lnTo>
                  <a:lnTo>
                    <a:pt x="2962" y="49088"/>
                  </a:lnTo>
                  <a:lnTo>
                    <a:pt x="2962" y="42203"/>
                  </a:lnTo>
                  <a:lnTo>
                    <a:pt x="13203" y="32317"/>
                  </a:lnTo>
                  <a:lnTo>
                    <a:pt x="1320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93;p24">
              <a:extLst>
                <a:ext uri="{FF2B5EF4-FFF2-40B4-BE49-F238E27FC236}">
                  <a16:creationId xmlns:a16="http://schemas.microsoft.com/office/drawing/2014/main" id="{9267262E-4AEC-A9B9-E511-E3EA6C18D75C}"/>
                </a:ext>
              </a:extLst>
            </p:cNvPr>
            <p:cNvSpPr/>
            <p:nvPr/>
          </p:nvSpPr>
          <p:spPr>
            <a:xfrm>
              <a:off x="3416725" y="1856250"/>
              <a:ext cx="330100" cy="1567450"/>
            </a:xfrm>
            <a:custGeom>
              <a:avLst/>
              <a:gdLst/>
              <a:ahLst/>
              <a:cxnLst/>
              <a:rect l="l" t="t" r="r" b="b"/>
              <a:pathLst>
                <a:path w="13204" h="62698" extrusionOk="0">
                  <a:moveTo>
                    <a:pt x="2383" y="59117"/>
                  </a:moveTo>
                  <a:lnTo>
                    <a:pt x="2502" y="59131"/>
                  </a:lnTo>
                  <a:lnTo>
                    <a:pt x="2620" y="59144"/>
                  </a:lnTo>
                  <a:lnTo>
                    <a:pt x="2739" y="59170"/>
                  </a:lnTo>
                  <a:lnTo>
                    <a:pt x="2857" y="59210"/>
                  </a:lnTo>
                  <a:lnTo>
                    <a:pt x="2949" y="59262"/>
                  </a:lnTo>
                  <a:lnTo>
                    <a:pt x="3055" y="59328"/>
                  </a:lnTo>
                  <a:lnTo>
                    <a:pt x="3147" y="59394"/>
                  </a:lnTo>
                  <a:lnTo>
                    <a:pt x="3226" y="59473"/>
                  </a:lnTo>
                  <a:lnTo>
                    <a:pt x="3305" y="59552"/>
                  </a:lnTo>
                  <a:lnTo>
                    <a:pt x="3384" y="59644"/>
                  </a:lnTo>
                  <a:lnTo>
                    <a:pt x="3436" y="59749"/>
                  </a:lnTo>
                  <a:lnTo>
                    <a:pt x="3489" y="59855"/>
                  </a:lnTo>
                  <a:lnTo>
                    <a:pt x="3528" y="59960"/>
                  </a:lnTo>
                  <a:lnTo>
                    <a:pt x="3555" y="60078"/>
                  </a:lnTo>
                  <a:lnTo>
                    <a:pt x="3581" y="60197"/>
                  </a:lnTo>
                  <a:lnTo>
                    <a:pt x="3581" y="60315"/>
                  </a:lnTo>
                  <a:lnTo>
                    <a:pt x="3581" y="60434"/>
                  </a:lnTo>
                  <a:lnTo>
                    <a:pt x="3555" y="60552"/>
                  </a:lnTo>
                  <a:lnTo>
                    <a:pt x="3528" y="60671"/>
                  </a:lnTo>
                  <a:lnTo>
                    <a:pt x="3489" y="60776"/>
                  </a:lnTo>
                  <a:lnTo>
                    <a:pt x="3436" y="60881"/>
                  </a:lnTo>
                  <a:lnTo>
                    <a:pt x="3384" y="60987"/>
                  </a:lnTo>
                  <a:lnTo>
                    <a:pt x="3305" y="61079"/>
                  </a:lnTo>
                  <a:lnTo>
                    <a:pt x="3226" y="61158"/>
                  </a:lnTo>
                  <a:lnTo>
                    <a:pt x="3147" y="61237"/>
                  </a:lnTo>
                  <a:lnTo>
                    <a:pt x="3055" y="61303"/>
                  </a:lnTo>
                  <a:lnTo>
                    <a:pt x="2949" y="61368"/>
                  </a:lnTo>
                  <a:lnTo>
                    <a:pt x="2857" y="61421"/>
                  </a:lnTo>
                  <a:lnTo>
                    <a:pt x="2739" y="61460"/>
                  </a:lnTo>
                  <a:lnTo>
                    <a:pt x="2620" y="61487"/>
                  </a:lnTo>
                  <a:lnTo>
                    <a:pt x="2502" y="61513"/>
                  </a:lnTo>
                  <a:lnTo>
                    <a:pt x="2265" y="61513"/>
                  </a:lnTo>
                  <a:lnTo>
                    <a:pt x="2146" y="61487"/>
                  </a:lnTo>
                  <a:lnTo>
                    <a:pt x="2028" y="61460"/>
                  </a:lnTo>
                  <a:lnTo>
                    <a:pt x="1923" y="61421"/>
                  </a:lnTo>
                  <a:lnTo>
                    <a:pt x="1817" y="61368"/>
                  </a:lnTo>
                  <a:lnTo>
                    <a:pt x="1712" y="61303"/>
                  </a:lnTo>
                  <a:lnTo>
                    <a:pt x="1620" y="61237"/>
                  </a:lnTo>
                  <a:lnTo>
                    <a:pt x="1541" y="61158"/>
                  </a:lnTo>
                  <a:lnTo>
                    <a:pt x="1462" y="61079"/>
                  </a:lnTo>
                  <a:lnTo>
                    <a:pt x="1396" y="60987"/>
                  </a:lnTo>
                  <a:lnTo>
                    <a:pt x="1330" y="60881"/>
                  </a:lnTo>
                  <a:lnTo>
                    <a:pt x="1278" y="60776"/>
                  </a:lnTo>
                  <a:lnTo>
                    <a:pt x="1238" y="60671"/>
                  </a:lnTo>
                  <a:lnTo>
                    <a:pt x="1212" y="60552"/>
                  </a:lnTo>
                  <a:lnTo>
                    <a:pt x="1199" y="60434"/>
                  </a:lnTo>
                  <a:lnTo>
                    <a:pt x="1185" y="60315"/>
                  </a:lnTo>
                  <a:lnTo>
                    <a:pt x="1199" y="60197"/>
                  </a:lnTo>
                  <a:lnTo>
                    <a:pt x="1212" y="60078"/>
                  </a:lnTo>
                  <a:lnTo>
                    <a:pt x="1238" y="59960"/>
                  </a:lnTo>
                  <a:lnTo>
                    <a:pt x="1278" y="59855"/>
                  </a:lnTo>
                  <a:lnTo>
                    <a:pt x="1330" y="59749"/>
                  </a:lnTo>
                  <a:lnTo>
                    <a:pt x="1396" y="59644"/>
                  </a:lnTo>
                  <a:lnTo>
                    <a:pt x="1462" y="59552"/>
                  </a:lnTo>
                  <a:lnTo>
                    <a:pt x="1541" y="59473"/>
                  </a:lnTo>
                  <a:lnTo>
                    <a:pt x="1620" y="59394"/>
                  </a:lnTo>
                  <a:lnTo>
                    <a:pt x="1712" y="59328"/>
                  </a:lnTo>
                  <a:lnTo>
                    <a:pt x="1817" y="59262"/>
                  </a:lnTo>
                  <a:lnTo>
                    <a:pt x="1923" y="59210"/>
                  </a:lnTo>
                  <a:lnTo>
                    <a:pt x="2028" y="59170"/>
                  </a:lnTo>
                  <a:lnTo>
                    <a:pt x="2146" y="59144"/>
                  </a:lnTo>
                  <a:lnTo>
                    <a:pt x="2265" y="59131"/>
                  </a:lnTo>
                  <a:lnTo>
                    <a:pt x="2383" y="59117"/>
                  </a:lnTo>
                  <a:close/>
                  <a:moveTo>
                    <a:pt x="12032" y="0"/>
                  </a:moveTo>
                  <a:lnTo>
                    <a:pt x="12032" y="40741"/>
                  </a:lnTo>
                  <a:lnTo>
                    <a:pt x="1791" y="50614"/>
                  </a:lnTo>
                  <a:lnTo>
                    <a:pt x="1791" y="58012"/>
                  </a:lnTo>
                  <a:lnTo>
                    <a:pt x="1607" y="58064"/>
                  </a:lnTo>
                  <a:lnTo>
                    <a:pt x="1422" y="58143"/>
                  </a:lnTo>
                  <a:lnTo>
                    <a:pt x="1238" y="58235"/>
                  </a:lnTo>
                  <a:lnTo>
                    <a:pt x="1080" y="58328"/>
                  </a:lnTo>
                  <a:lnTo>
                    <a:pt x="922" y="58446"/>
                  </a:lnTo>
                  <a:lnTo>
                    <a:pt x="777" y="58564"/>
                  </a:lnTo>
                  <a:lnTo>
                    <a:pt x="632" y="58709"/>
                  </a:lnTo>
                  <a:lnTo>
                    <a:pt x="514" y="58854"/>
                  </a:lnTo>
                  <a:lnTo>
                    <a:pt x="396" y="59012"/>
                  </a:lnTo>
                  <a:lnTo>
                    <a:pt x="303" y="59170"/>
                  </a:lnTo>
                  <a:lnTo>
                    <a:pt x="211" y="59341"/>
                  </a:lnTo>
                  <a:lnTo>
                    <a:pt x="145" y="59525"/>
                  </a:lnTo>
                  <a:lnTo>
                    <a:pt x="80" y="59710"/>
                  </a:lnTo>
                  <a:lnTo>
                    <a:pt x="40" y="59907"/>
                  </a:lnTo>
                  <a:lnTo>
                    <a:pt x="14" y="60118"/>
                  </a:lnTo>
                  <a:lnTo>
                    <a:pt x="1" y="60315"/>
                  </a:lnTo>
                  <a:lnTo>
                    <a:pt x="14" y="60565"/>
                  </a:lnTo>
                  <a:lnTo>
                    <a:pt x="53" y="60789"/>
                  </a:lnTo>
                  <a:lnTo>
                    <a:pt x="119" y="61026"/>
                  </a:lnTo>
                  <a:lnTo>
                    <a:pt x="198" y="61237"/>
                  </a:lnTo>
                  <a:lnTo>
                    <a:pt x="290" y="61447"/>
                  </a:lnTo>
                  <a:lnTo>
                    <a:pt x="409" y="61645"/>
                  </a:lnTo>
                  <a:lnTo>
                    <a:pt x="554" y="61829"/>
                  </a:lnTo>
                  <a:lnTo>
                    <a:pt x="698" y="62000"/>
                  </a:lnTo>
                  <a:lnTo>
                    <a:pt x="869" y="62145"/>
                  </a:lnTo>
                  <a:lnTo>
                    <a:pt x="1054" y="62290"/>
                  </a:lnTo>
                  <a:lnTo>
                    <a:pt x="1251" y="62408"/>
                  </a:lnTo>
                  <a:lnTo>
                    <a:pt x="1462" y="62514"/>
                  </a:lnTo>
                  <a:lnTo>
                    <a:pt x="1672" y="62593"/>
                  </a:lnTo>
                  <a:lnTo>
                    <a:pt x="1909" y="62645"/>
                  </a:lnTo>
                  <a:lnTo>
                    <a:pt x="2146" y="62685"/>
                  </a:lnTo>
                  <a:lnTo>
                    <a:pt x="2383" y="62698"/>
                  </a:lnTo>
                  <a:lnTo>
                    <a:pt x="2633" y="62685"/>
                  </a:lnTo>
                  <a:lnTo>
                    <a:pt x="2870" y="62645"/>
                  </a:lnTo>
                  <a:lnTo>
                    <a:pt x="3094" y="62593"/>
                  </a:lnTo>
                  <a:lnTo>
                    <a:pt x="3305" y="62514"/>
                  </a:lnTo>
                  <a:lnTo>
                    <a:pt x="3515" y="62408"/>
                  </a:lnTo>
                  <a:lnTo>
                    <a:pt x="3713" y="62290"/>
                  </a:lnTo>
                  <a:lnTo>
                    <a:pt x="3897" y="62145"/>
                  </a:lnTo>
                  <a:lnTo>
                    <a:pt x="4068" y="62000"/>
                  </a:lnTo>
                  <a:lnTo>
                    <a:pt x="4226" y="61829"/>
                  </a:lnTo>
                  <a:lnTo>
                    <a:pt x="4358" y="61645"/>
                  </a:lnTo>
                  <a:lnTo>
                    <a:pt x="4476" y="61447"/>
                  </a:lnTo>
                  <a:lnTo>
                    <a:pt x="4582" y="61237"/>
                  </a:lnTo>
                  <a:lnTo>
                    <a:pt x="4661" y="61026"/>
                  </a:lnTo>
                  <a:lnTo>
                    <a:pt x="4713" y="60789"/>
                  </a:lnTo>
                  <a:lnTo>
                    <a:pt x="4753" y="60565"/>
                  </a:lnTo>
                  <a:lnTo>
                    <a:pt x="4766" y="60315"/>
                  </a:lnTo>
                  <a:lnTo>
                    <a:pt x="4753" y="60105"/>
                  </a:lnTo>
                  <a:lnTo>
                    <a:pt x="4726" y="59907"/>
                  </a:lnTo>
                  <a:lnTo>
                    <a:pt x="4687" y="59710"/>
                  </a:lnTo>
                  <a:lnTo>
                    <a:pt x="4634" y="59525"/>
                  </a:lnTo>
                  <a:lnTo>
                    <a:pt x="4555" y="59341"/>
                  </a:lnTo>
                  <a:lnTo>
                    <a:pt x="4463" y="59170"/>
                  </a:lnTo>
                  <a:lnTo>
                    <a:pt x="4371" y="58999"/>
                  </a:lnTo>
                  <a:lnTo>
                    <a:pt x="4252" y="58841"/>
                  </a:lnTo>
                  <a:lnTo>
                    <a:pt x="4134" y="58696"/>
                  </a:lnTo>
                  <a:lnTo>
                    <a:pt x="3989" y="58564"/>
                  </a:lnTo>
                  <a:lnTo>
                    <a:pt x="3844" y="58433"/>
                  </a:lnTo>
                  <a:lnTo>
                    <a:pt x="3686" y="58328"/>
                  </a:lnTo>
                  <a:lnTo>
                    <a:pt x="3515" y="58222"/>
                  </a:lnTo>
                  <a:lnTo>
                    <a:pt x="3344" y="58143"/>
                  </a:lnTo>
                  <a:lnTo>
                    <a:pt x="3160" y="58064"/>
                  </a:lnTo>
                  <a:lnTo>
                    <a:pt x="2976" y="58012"/>
                  </a:lnTo>
                  <a:lnTo>
                    <a:pt x="2976" y="51127"/>
                  </a:lnTo>
                  <a:lnTo>
                    <a:pt x="13204" y="41241"/>
                  </a:lnTo>
                  <a:lnTo>
                    <a:pt x="13204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94;p24">
              <a:extLst>
                <a:ext uri="{FF2B5EF4-FFF2-40B4-BE49-F238E27FC236}">
                  <a16:creationId xmlns:a16="http://schemas.microsoft.com/office/drawing/2014/main" id="{DCE7A0F6-9506-C7B2-A603-4C0FF0ADCBF6}"/>
                </a:ext>
              </a:extLst>
            </p:cNvPr>
            <p:cNvSpPr/>
            <p:nvPr/>
          </p:nvSpPr>
          <p:spPr>
            <a:xfrm>
              <a:off x="3839600" y="1316875"/>
              <a:ext cx="642400" cy="242550"/>
            </a:xfrm>
            <a:custGeom>
              <a:avLst/>
              <a:gdLst/>
              <a:ahLst/>
              <a:cxnLst/>
              <a:rect l="l" t="t" r="r" b="b"/>
              <a:pathLst>
                <a:path w="25696" h="9702" extrusionOk="0">
                  <a:moveTo>
                    <a:pt x="2383" y="1185"/>
                  </a:moveTo>
                  <a:lnTo>
                    <a:pt x="2502" y="1198"/>
                  </a:lnTo>
                  <a:lnTo>
                    <a:pt x="2620" y="1211"/>
                  </a:lnTo>
                  <a:lnTo>
                    <a:pt x="2739" y="1237"/>
                  </a:lnTo>
                  <a:lnTo>
                    <a:pt x="2857" y="1277"/>
                  </a:lnTo>
                  <a:lnTo>
                    <a:pt x="2949" y="1330"/>
                  </a:lnTo>
                  <a:lnTo>
                    <a:pt x="3055" y="1395"/>
                  </a:lnTo>
                  <a:lnTo>
                    <a:pt x="3147" y="1461"/>
                  </a:lnTo>
                  <a:lnTo>
                    <a:pt x="3226" y="1540"/>
                  </a:lnTo>
                  <a:lnTo>
                    <a:pt x="3305" y="1619"/>
                  </a:lnTo>
                  <a:lnTo>
                    <a:pt x="3384" y="1711"/>
                  </a:lnTo>
                  <a:lnTo>
                    <a:pt x="3436" y="1817"/>
                  </a:lnTo>
                  <a:lnTo>
                    <a:pt x="3489" y="1922"/>
                  </a:lnTo>
                  <a:lnTo>
                    <a:pt x="3529" y="2027"/>
                  </a:lnTo>
                  <a:lnTo>
                    <a:pt x="3555" y="2146"/>
                  </a:lnTo>
                  <a:lnTo>
                    <a:pt x="3581" y="2264"/>
                  </a:lnTo>
                  <a:lnTo>
                    <a:pt x="3581" y="2383"/>
                  </a:lnTo>
                  <a:lnTo>
                    <a:pt x="3581" y="2501"/>
                  </a:lnTo>
                  <a:lnTo>
                    <a:pt x="3555" y="2620"/>
                  </a:lnTo>
                  <a:lnTo>
                    <a:pt x="3529" y="2738"/>
                  </a:lnTo>
                  <a:lnTo>
                    <a:pt x="3489" y="2856"/>
                  </a:lnTo>
                  <a:lnTo>
                    <a:pt x="3436" y="2949"/>
                  </a:lnTo>
                  <a:lnTo>
                    <a:pt x="3384" y="3054"/>
                  </a:lnTo>
                  <a:lnTo>
                    <a:pt x="3305" y="3146"/>
                  </a:lnTo>
                  <a:lnTo>
                    <a:pt x="3226" y="3225"/>
                  </a:lnTo>
                  <a:lnTo>
                    <a:pt x="3147" y="3304"/>
                  </a:lnTo>
                  <a:lnTo>
                    <a:pt x="3055" y="3383"/>
                  </a:lnTo>
                  <a:lnTo>
                    <a:pt x="2949" y="3436"/>
                  </a:lnTo>
                  <a:lnTo>
                    <a:pt x="2857" y="3488"/>
                  </a:lnTo>
                  <a:lnTo>
                    <a:pt x="2739" y="3528"/>
                  </a:lnTo>
                  <a:lnTo>
                    <a:pt x="2620" y="3554"/>
                  </a:lnTo>
                  <a:lnTo>
                    <a:pt x="2502" y="3580"/>
                  </a:lnTo>
                  <a:lnTo>
                    <a:pt x="2265" y="3580"/>
                  </a:lnTo>
                  <a:lnTo>
                    <a:pt x="2146" y="3554"/>
                  </a:lnTo>
                  <a:lnTo>
                    <a:pt x="2028" y="3528"/>
                  </a:lnTo>
                  <a:lnTo>
                    <a:pt x="1923" y="3488"/>
                  </a:lnTo>
                  <a:lnTo>
                    <a:pt x="1817" y="3436"/>
                  </a:lnTo>
                  <a:lnTo>
                    <a:pt x="1712" y="3383"/>
                  </a:lnTo>
                  <a:lnTo>
                    <a:pt x="1620" y="3304"/>
                  </a:lnTo>
                  <a:lnTo>
                    <a:pt x="1541" y="3225"/>
                  </a:lnTo>
                  <a:lnTo>
                    <a:pt x="1462" y="3146"/>
                  </a:lnTo>
                  <a:lnTo>
                    <a:pt x="1396" y="3054"/>
                  </a:lnTo>
                  <a:lnTo>
                    <a:pt x="1330" y="2949"/>
                  </a:lnTo>
                  <a:lnTo>
                    <a:pt x="1278" y="2856"/>
                  </a:lnTo>
                  <a:lnTo>
                    <a:pt x="1238" y="2738"/>
                  </a:lnTo>
                  <a:lnTo>
                    <a:pt x="1212" y="2620"/>
                  </a:lnTo>
                  <a:lnTo>
                    <a:pt x="1199" y="2501"/>
                  </a:lnTo>
                  <a:lnTo>
                    <a:pt x="1185" y="2383"/>
                  </a:lnTo>
                  <a:lnTo>
                    <a:pt x="1199" y="2264"/>
                  </a:lnTo>
                  <a:lnTo>
                    <a:pt x="1212" y="2146"/>
                  </a:lnTo>
                  <a:lnTo>
                    <a:pt x="1238" y="2027"/>
                  </a:lnTo>
                  <a:lnTo>
                    <a:pt x="1278" y="1922"/>
                  </a:lnTo>
                  <a:lnTo>
                    <a:pt x="1330" y="1817"/>
                  </a:lnTo>
                  <a:lnTo>
                    <a:pt x="1396" y="1711"/>
                  </a:lnTo>
                  <a:lnTo>
                    <a:pt x="1462" y="1619"/>
                  </a:lnTo>
                  <a:lnTo>
                    <a:pt x="1541" y="1540"/>
                  </a:lnTo>
                  <a:lnTo>
                    <a:pt x="1620" y="1461"/>
                  </a:lnTo>
                  <a:lnTo>
                    <a:pt x="1712" y="1395"/>
                  </a:lnTo>
                  <a:lnTo>
                    <a:pt x="1817" y="1330"/>
                  </a:lnTo>
                  <a:lnTo>
                    <a:pt x="1923" y="1277"/>
                  </a:lnTo>
                  <a:lnTo>
                    <a:pt x="2028" y="1237"/>
                  </a:lnTo>
                  <a:lnTo>
                    <a:pt x="2146" y="1211"/>
                  </a:lnTo>
                  <a:lnTo>
                    <a:pt x="2265" y="1198"/>
                  </a:lnTo>
                  <a:lnTo>
                    <a:pt x="2383" y="1185"/>
                  </a:lnTo>
                  <a:close/>
                  <a:moveTo>
                    <a:pt x="2383" y="0"/>
                  </a:moveTo>
                  <a:lnTo>
                    <a:pt x="2146" y="13"/>
                  </a:lnTo>
                  <a:lnTo>
                    <a:pt x="1909" y="53"/>
                  </a:lnTo>
                  <a:lnTo>
                    <a:pt x="1672" y="118"/>
                  </a:lnTo>
                  <a:lnTo>
                    <a:pt x="1462" y="197"/>
                  </a:lnTo>
                  <a:lnTo>
                    <a:pt x="1251" y="290"/>
                  </a:lnTo>
                  <a:lnTo>
                    <a:pt x="1054" y="408"/>
                  </a:lnTo>
                  <a:lnTo>
                    <a:pt x="870" y="553"/>
                  </a:lnTo>
                  <a:lnTo>
                    <a:pt x="698" y="698"/>
                  </a:lnTo>
                  <a:lnTo>
                    <a:pt x="554" y="869"/>
                  </a:lnTo>
                  <a:lnTo>
                    <a:pt x="409" y="1053"/>
                  </a:lnTo>
                  <a:lnTo>
                    <a:pt x="290" y="1251"/>
                  </a:lnTo>
                  <a:lnTo>
                    <a:pt x="198" y="1461"/>
                  </a:lnTo>
                  <a:lnTo>
                    <a:pt x="119" y="1672"/>
                  </a:lnTo>
                  <a:lnTo>
                    <a:pt x="53" y="1909"/>
                  </a:lnTo>
                  <a:lnTo>
                    <a:pt x="14" y="2146"/>
                  </a:lnTo>
                  <a:lnTo>
                    <a:pt x="1" y="2383"/>
                  </a:lnTo>
                  <a:lnTo>
                    <a:pt x="14" y="2633"/>
                  </a:lnTo>
                  <a:lnTo>
                    <a:pt x="53" y="2870"/>
                  </a:lnTo>
                  <a:lnTo>
                    <a:pt x="119" y="3093"/>
                  </a:lnTo>
                  <a:lnTo>
                    <a:pt x="198" y="3304"/>
                  </a:lnTo>
                  <a:lnTo>
                    <a:pt x="290" y="3515"/>
                  </a:lnTo>
                  <a:lnTo>
                    <a:pt x="409" y="3712"/>
                  </a:lnTo>
                  <a:lnTo>
                    <a:pt x="554" y="3896"/>
                  </a:lnTo>
                  <a:lnTo>
                    <a:pt x="698" y="4068"/>
                  </a:lnTo>
                  <a:lnTo>
                    <a:pt x="870" y="4225"/>
                  </a:lnTo>
                  <a:lnTo>
                    <a:pt x="1054" y="4357"/>
                  </a:lnTo>
                  <a:lnTo>
                    <a:pt x="1251" y="4476"/>
                  </a:lnTo>
                  <a:lnTo>
                    <a:pt x="1462" y="4581"/>
                  </a:lnTo>
                  <a:lnTo>
                    <a:pt x="1672" y="4660"/>
                  </a:lnTo>
                  <a:lnTo>
                    <a:pt x="1909" y="4713"/>
                  </a:lnTo>
                  <a:lnTo>
                    <a:pt x="2146" y="4752"/>
                  </a:lnTo>
                  <a:lnTo>
                    <a:pt x="2383" y="4765"/>
                  </a:lnTo>
                  <a:lnTo>
                    <a:pt x="2554" y="4752"/>
                  </a:lnTo>
                  <a:lnTo>
                    <a:pt x="2712" y="4739"/>
                  </a:lnTo>
                  <a:lnTo>
                    <a:pt x="2870" y="4713"/>
                  </a:lnTo>
                  <a:lnTo>
                    <a:pt x="3028" y="4673"/>
                  </a:lnTo>
                  <a:lnTo>
                    <a:pt x="3173" y="4634"/>
                  </a:lnTo>
                  <a:lnTo>
                    <a:pt x="3318" y="4568"/>
                  </a:lnTo>
                  <a:lnTo>
                    <a:pt x="3463" y="4502"/>
                  </a:lnTo>
                  <a:lnTo>
                    <a:pt x="3594" y="4436"/>
                  </a:lnTo>
                  <a:lnTo>
                    <a:pt x="8860" y="9702"/>
                  </a:lnTo>
                  <a:lnTo>
                    <a:pt x="25696" y="9702"/>
                  </a:lnTo>
                  <a:lnTo>
                    <a:pt x="25696" y="8517"/>
                  </a:lnTo>
                  <a:lnTo>
                    <a:pt x="9360" y="8517"/>
                  </a:lnTo>
                  <a:lnTo>
                    <a:pt x="4437" y="3594"/>
                  </a:lnTo>
                  <a:lnTo>
                    <a:pt x="4503" y="3462"/>
                  </a:lnTo>
                  <a:lnTo>
                    <a:pt x="4568" y="3317"/>
                  </a:lnTo>
                  <a:lnTo>
                    <a:pt x="4634" y="3172"/>
                  </a:lnTo>
                  <a:lnTo>
                    <a:pt x="4674" y="3028"/>
                  </a:lnTo>
                  <a:lnTo>
                    <a:pt x="4713" y="2870"/>
                  </a:lnTo>
                  <a:lnTo>
                    <a:pt x="4740" y="2712"/>
                  </a:lnTo>
                  <a:lnTo>
                    <a:pt x="4753" y="2554"/>
                  </a:lnTo>
                  <a:lnTo>
                    <a:pt x="4766" y="2383"/>
                  </a:lnTo>
                  <a:lnTo>
                    <a:pt x="4753" y="2146"/>
                  </a:lnTo>
                  <a:lnTo>
                    <a:pt x="4713" y="1909"/>
                  </a:lnTo>
                  <a:lnTo>
                    <a:pt x="4661" y="1672"/>
                  </a:lnTo>
                  <a:lnTo>
                    <a:pt x="4582" y="1461"/>
                  </a:lnTo>
                  <a:lnTo>
                    <a:pt x="4476" y="1251"/>
                  </a:lnTo>
                  <a:lnTo>
                    <a:pt x="4358" y="1053"/>
                  </a:lnTo>
                  <a:lnTo>
                    <a:pt x="4226" y="869"/>
                  </a:lnTo>
                  <a:lnTo>
                    <a:pt x="4068" y="698"/>
                  </a:lnTo>
                  <a:lnTo>
                    <a:pt x="3897" y="553"/>
                  </a:lnTo>
                  <a:lnTo>
                    <a:pt x="3713" y="408"/>
                  </a:lnTo>
                  <a:lnTo>
                    <a:pt x="3515" y="290"/>
                  </a:lnTo>
                  <a:lnTo>
                    <a:pt x="3305" y="197"/>
                  </a:lnTo>
                  <a:lnTo>
                    <a:pt x="3094" y="118"/>
                  </a:lnTo>
                  <a:lnTo>
                    <a:pt x="2870" y="53"/>
                  </a:lnTo>
                  <a:lnTo>
                    <a:pt x="2633" y="13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95;p24">
              <a:extLst>
                <a:ext uri="{FF2B5EF4-FFF2-40B4-BE49-F238E27FC236}">
                  <a16:creationId xmlns:a16="http://schemas.microsoft.com/office/drawing/2014/main" id="{390E624A-9ECE-CCBE-95AB-87DF558BE955}"/>
                </a:ext>
              </a:extLst>
            </p:cNvPr>
            <p:cNvSpPr/>
            <p:nvPr/>
          </p:nvSpPr>
          <p:spPr>
            <a:xfrm>
              <a:off x="3839600" y="1601200"/>
              <a:ext cx="642400" cy="935625"/>
            </a:xfrm>
            <a:custGeom>
              <a:avLst/>
              <a:gdLst/>
              <a:ahLst/>
              <a:cxnLst/>
              <a:rect l="l" t="t" r="r" b="b"/>
              <a:pathLst>
                <a:path w="25696" h="37425" extrusionOk="0">
                  <a:moveTo>
                    <a:pt x="2502" y="33857"/>
                  </a:moveTo>
                  <a:lnTo>
                    <a:pt x="2620" y="33870"/>
                  </a:lnTo>
                  <a:lnTo>
                    <a:pt x="2739" y="33909"/>
                  </a:lnTo>
                  <a:lnTo>
                    <a:pt x="2857" y="33949"/>
                  </a:lnTo>
                  <a:lnTo>
                    <a:pt x="2949" y="34002"/>
                  </a:lnTo>
                  <a:lnTo>
                    <a:pt x="3055" y="34054"/>
                  </a:lnTo>
                  <a:lnTo>
                    <a:pt x="3147" y="34120"/>
                  </a:lnTo>
                  <a:lnTo>
                    <a:pt x="3226" y="34199"/>
                  </a:lnTo>
                  <a:lnTo>
                    <a:pt x="3305" y="34291"/>
                  </a:lnTo>
                  <a:lnTo>
                    <a:pt x="3384" y="34383"/>
                  </a:lnTo>
                  <a:lnTo>
                    <a:pt x="3436" y="34476"/>
                  </a:lnTo>
                  <a:lnTo>
                    <a:pt x="3489" y="34581"/>
                  </a:lnTo>
                  <a:lnTo>
                    <a:pt x="3529" y="34699"/>
                  </a:lnTo>
                  <a:lnTo>
                    <a:pt x="3555" y="34805"/>
                  </a:lnTo>
                  <a:lnTo>
                    <a:pt x="3581" y="34923"/>
                  </a:lnTo>
                  <a:lnTo>
                    <a:pt x="3581" y="35055"/>
                  </a:lnTo>
                  <a:lnTo>
                    <a:pt x="3581" y="35173"/>
                  </a:lnTo>
                  <a:lnTo>
                    <a:pt x="3555" y="35292"/>
                  </a:lnTo>
                  <a:lnTo>
                    <a:pt x="3529" y="35410"/>
                  </a:lnTo>
                  <a:lnTo>
                    <a:pt x="3489" y="35515"/>
                  </a:lnTo>
                  <a:lnTo>
                    <a:pt x="3436" y="35621"/>
                  </a:lnTo>
                  <a:lnTo>
                    <a:pt x="3384" y="35713"/>
                  </a:lnTo>
                  <a:lnTo>
                    <a:pt x="3305" y="35805"/>
                  </a:lnTo>
                  <a:lnTo>
                    <a:pt x="3226" y="35897"/>
                  </a:lnTo>
                  <a:lnTo>
                    <a:pt x="3147" y="35976"/>
                  </a:lnTo>
                  <a:lnTo>
                    <a:pt x="3055" y="36042"/>
                  </a:lnTo>
                  <a:lnTo>
                    <a:pt x="2949" y="36095"/>
                  </a:lnTo>
                  <a:lnTo>
                    <a:pt x="2857" y="36147"/>
                  </a:lnTo>
                  <a:lnTo>
                    <a:pt x="2739" y="36187"/>
                  </a:lnTo>
                  <a:lnTo>
                    <a:pt x="2620" y="36226"/>
                  </a:lnTo>
                  <a:lnTo>
                    <a:pt x="2502" y="36239"/>
                  </a:lnTo>
                  <a:lnTo>
                    <a:pt x="2265" y="36239"/>
                  </a:lnTo>
                  <a:lnTo>
                    <a:pt x="2146" y="36226"/>
                  </a:lnTo>
                  <a:lnTo>
                    <a:pt x="2028" y="36187"/>
                  </a:lnTo>
                  <a:lnTo>
                    <a:pt x="1923" y="36147"/>
                  </a:lnTo>
                  <a:lnTo>
                    <a:pt x="1817" y="36095"/>
                  </a:lnTo>
                  <a:lnTo>
                    <a:pt x="1712" y="36042"/>
                  </a:lnTo>
                  <a:lnTo>
                    <a:pt x="1620" y="35976"/>
                  </a:lnTo>
                  <a:lnTo>
                    <a:pt x="1541" y="35897"/>
                  </a:lnTo>
                  <a:lnTo>
                    <a:pt x="1462" y="35805"/>
                  </a:lnTo>
                  <a:lnTo>
                    <a:pt x="1396" y="35713"/>
                  </a:lnTo>
                  <a:lnTo>
                    <a:pt x="1330" y="35621"/>
                  </a:lnTo>
                  <a:lnTo>
                    <a:pt x="1278" y="35515"/>
                  </a:lnTo>
                  <a:lnTo>
                    <a:pt x="1238" y="35410"/>
                  </a:lnTo>
                  <a:lnTo>
                    <a:pt x="1212" y="35292"/>
                  </a:lnTo>
                  <a:lnTo>
                    <a:pt x="1199" y="35173"/>
                  </a:lnTo>
                  <a:lnTo>
                    <a:pt x="1185" y="35055"/>
                  </a:lnTo>
                  <a:lnTo>
                    <a:pt x="1199" y="34923"/>
                  </a:lnTo>
                  <a:lnTo>
                    <a:pt x="1212" y="34805"/>
                  </a:lnTo>
                  <a:lnTo>
                    <a:pt x="1238" y="34699"/>
                  </a:lnTo>
                  <a:lnTo>
                    <a:pt x="1278" y="34581"/>
                  </a:lnTo>
                  <a:lnTo>
                    <a:pt x="1330" y="34476"/>
                  </a:lnTo>
                  <a:lnTo>
                    <a:pt x="1396" y="34383"/>
                  </a:lnTo>
                  <a:lnTo>
                    <a:pt x="1462" y="34291"/>
                  </a:lnTo>
                  <a:lnTo>
                    <a:pt x="1541" y="34199"/>
                  </a:lnTo>
                  <a:lnTo>
                    <a:pt x="1620" y="34120"/>
                  </a:lnTo>
                  <a:lnTo>
                    <a:pt x="1712" y="34054"/>
                  </a:lnTo>
                  <a:lnTo>
                    <a:pt x="1817" y="34002"/>
                  </a:lnTo>
                  <a:lnTo>
                    <a:pt x="1923" y="33949"/>
                  </a:lnTo>
                  <a:lnTo>
                    <a:pt x="2028" y="33909"/>
                  </a:lnTo>
                  <a:lnTo>
                    <a:pt x="2146" y="33870"/>
                  </a:lnTo>
                  <a:lnTo>
                    <a:pt x="2265" y="33857"/>
                  </a:lnTo>
                  <a:close/>
                  <a:moveTo>
                    <a:pt x="1791" y="0"/>
                  </a:moveTo>
                  <a:lnTo>
                    <a:pt x="1791" y="32738"/>
                  </a:lnTo>
                  <a:lnTo>
                    <a:pt x="1607" y="32804"/>
                  </a:lnTo>
                  <a:lnTo>
                    <a:pt x="1422" y="32870"/>
                  </a:lnTo>
                  <a:lnTo>
                    <a:pt x="1251" y="32962"/>
                  </a:lnTo>
                  <a:lnTo>
                    <a:pt x="1080" y="33054"/>
                  </a:lnTo>
                  <a:lnTo>
                    <a:pt x="922" y="33172"/>
                  </a:lnTo>
                  <a:lnTo>
                    <a:pt x="777" y="33291"/>
                  </a:lnTo>
                  <a:lnTo>
                    <a:pt x="646" y="33436"/>
                  </a:lnTo>
                  <a:lnTo>
                    <a:pt x="514" y="33580"/>
                  </a:lnTo>
                  <a:lnTo>
                    <a:pt x="396" y="33738"/>
                  </a:lnTo>
                  <a:lnTo>
                    <a:pt x="303" y="33896"/>
                  </a:lnTo>
                  <a:lnTo>
                    <a:pt x="211" y="34081"/>
                  </a:lnTo>
                  <a:lnTo>
                    <a:pt x="146" y="34252"/>
                  </a:lnTo>
                  <a:lnTo>
                    <a:pt x="80" y="34449"/>
                  </a:lnTo>
                  <a:lnTo>
                    <a:pt x="40" y="34647"/>
                  </a:lnTo>
                  <a:lnTo>
                    <a:pt x="14" y="34844"/>
                  </a:lnTo>
                  <a:lnTo>
                    <a:pt x="1" y="35055"/>
                  </a:lnTo>
                  <a:lnTo>
                    <a:pt x="14" y="35292"/>
                  </a:lnTo>
                  <a:lnTo>
                    <a:pt x="53" y="35529"/>
                  </a:lnTo>
                  <a:lnTo>
                    <a:pt x="119" y="35752"/>
                  </a:lnTo>
                  <a:lnTo>
                    <a:pt x="198" y="35976"/>
                  </a:lnTo>
                  <a:lnTo>
                    <a:pt x="290" y="36187"/>
                  </a:lnTo>
                  <a:lnTo>
                    <a:pt x="409" y="36371"/>
                  </a:lnTo>
                  <a:lnTo>
                    <a:pt x="554" y="36555"/>
                  </a:lnTo>
                  <a:lnTo>
                    <a:pt x="698" y="36726"/>
                  </a:lnTo>
                  <a:lnTo>
                    <a:pt x="870" y="36884"/>
                  </a:lnTo>
                  <a:lnTo>
                    <a:pt x="1054" y="37016"/>
                  </a:lnTo>
                  <a:lnTo>
                    <a:pt x="1251" y="37135"/>
                  </a:lnTo>
                  <a:lnTo>
                    <a:pt x="1462" y="37240"/>
                  </a:lnTo>
                  <a:lnTo>
                    <a:pt x="1672" y="37319"/>
                  </a:lnTo>
                  <a:lnTo>
                    <a:pt x="1909" y="37385"/>
                  </a:lnTo>
                  <a:lnTo>
                    <a:pt x="2146" y="37411"/>
                  </a:lnTo>
                  <a:lnTo>
                    <a:pt x="2383" y="37424"/>
                  </a:lnTo>
                  <a:lnTo>
                    <a:pt x="2633" y="37411"/>
                  </a:lnTo>
                  <a:lnTo>
                    <a:pt x="2870" y="37385"/>
                  </a:lnTo>
                  <a:lnTo>
                    <a:pt x="3094" y="37319"/>
                  </a:lnTo>
                  <a:lnTo>
                    <a:pt x="3305" y="37240"/>
                  </a:lnTo>
                  <a:lnTo>
                    <a:pt x="3515" y="37135"/>
                  </a:lnTo>
                  <a:lnTo>
                    <a:pt x="3713" y="37016"/>
                  </a:lnTo>
                  <a:lnTo>
                    <a:pt x="3897" y="36884"/>
                  </a:lnTo>
                  <a:lnTo>
                    <a:pt x="4068" y="36726"/>
                  </a:lnTo>
                  <a:lnTo>
                    <a:pt x="4226" y="36555"/>
                  </a:lnTo>
                  <a:lnTo>
                    <a:pt x="4358" y="36371"/>
                  </a:lnTo>
                  <a:lnTo>
                    <a:pt x="4476" y="36187"/>
                  </a:lnTo>
                  <a:lnTo>
                    <a:pt x="4582" y="35976"/>
                  </a:lnTo>
                  <a:lnTo>
                    <a:pt x="4661" y="35752"/>
                  </a:lnTo>
                  <a:lnTo>
                    <a:pt x="4713" y="35529"/>
                  </a:lnTo>
                  <a:lnTo>
                    <a:pt x="4753" y="35292"/>
                  </a:lnTo>
                  <a:lnTo>
                    <a:pt x="4766" y="35055"/>
                  </a:lnTo>
                  <a:lnTo>
                    <a:pt x="4753" y="34844"/>
                  </a:lnTo>
                  <a:lnTo>
                    <a:pt x="4726" y="34647"/>
                  </a:lnTo>
                  <a:lnTo>
                    <a:pt x="4687" y="34449"/>
                  </a:lnTo>
                  <a:lnTo>
                    <a:pt x="4634" y="34252"/>
                  </a:lnTo>
                  <a:lnTo>
                    <a:pt x="4555" y="34081"/>
                  </a:lnTo>
                  <a:lnTo>
                    <a:pt x="4463" y="33896"/>
                  </a:lnTo>
                  <a:lnTo>
                    <a:pt x="4371" y="33738"/>
                  </a:lnTo>
                  <a:lnTo>
                    <a:pt x="4253" y="33580"/>
                  </a:lnTo>
                  <a:lnTo>
                    <a:pt x="4134" y="33436"/>
                  </a:lnTo>
                  <a:lnTo>
                    <a:pt x="3989" y="33291"/>
                  </a:lnTo>
                  <a:lnTo>
                    <a:pt x="3844" y="33172"/>
                  </a:lnTo>
                  <a:lnTo>
                    <a:pt x="3686" y="33054"/>
                  </a:lnTo>
                  <a:lnTo>
                    <a:pt x="3529" y="32962"/>
                  </a:lnTo>
                  <a:lnTo>
                    <a:pt x="3344" y="32870"/>
                  </a:lnTo>
                  <a:lnTo>
                    <a:pt x="3160" y="32804"/>
                  </a:lnTo>
                  <a:lnTo>
                    <a:pt x="2976" y="32738"/>
                  </a:lnTo>
                  <a:lnTo>
                    <a:pt x="2976" y="1185"/>
                  </a:lnTo>
                  <a:lnTo>
                    <a:pt x="25696" y="1185"/>
                  </a:lnTo>
                  <a:lnTo>
                    <a:pt x="2569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96;p24">
              <a:extLst>
                <a:ext uri="{FF2B5EF4-FFF2-40B4-BE49-F238E27FC236}">
                  <a16:creationId xmlns:a16="http://schemas.microsoft.com/office/drawing/2014/main" id="{0E0F47C2-276D-DC13-12B9-009B8C5E9DF0}"/>
                </a:ext>
              </a:extLst>
            </p:cNvPr>
            <p:cNvSpPr/>
            <p:nvPr/>
          </p:nvSpPr>
          <p:spPr>
            <a:xfrm>
              <a:off x="4503050" y="1503450"/>
              <a:ext cx="1081400" cy="686500"/>
            </a:xfrm>
            <a:custGeom>
              <a:avLst/>
              <a:gdLst/>
              <a:ahLst/>
              <a:cxnLst/>
              <a:rect l="l" t="t" r="r" b="b"/>
              <a:pathLst>
                <a:path w="43256" h="27460" extrusionOk="0">
                  <a:moveTo>
                    <a:pt x="40873" y="23879"/>
                  </a:moveTo>
                  <a:lnTo>
                    <a:pt x="41005" y="23893"/>
                  </a:lnTo>
                  <a:lnTo>
                    <a:pt x="41123" y="23906"/>
                  </a:lnTo>
                  <a:lnTo>
                    <a:pt x="41228" y="23932"/>
                  </a:lnTo>
                  <a:lnTo>
                    <a:pt x="41347" y="23971"/>
                  </a:lnTo>
                  <a:lnTo>
                    <a:pt x="41452" y="24024"/>
                  </a:lnTo>
                  <a:lnTo>
                    <a:pt x="41544" y="24090"/>
                  </a:lnTo>
                  <a:lnTo>
                    <a:pt x="41636" y="24156"/>
                  </a:lnTo>
                  <a:lnTo>
                    <a:pt x="41729" y="24235"/>
                  </a:lnTo>
                  <a:lnTo>
                    <a:pt x="41808" y="24314"/>
                  </a:lnTo>
                  <a:lnTo>
                    <a:pt x="41873" y="24406"/>
                  </a:lnTo>
                  <a:lnTo>
                    <a:pt x="41926" y="24511"/>
                  </a:lnTo>
                  <a:lnTo>
                    <a:pt x="41979" y="24616"/>
                  </a:lnTo>
                  <a:lnTo>
                    <a:pt x="42018" y="24722"/>
                  </a:lnTo>
                  <a:lnTo>
                    <a:pt x="42058" y="24840"/>
                  </a:lnTo>
                  <a:lnTo>
                    <a:pt x="42071" y="24959"/>
                  </a:lnTo>
                  <a:lnTo>
                    <a:pt x="42071" y="25077"/>
                  </a:lnTo>
                  <a:lnTo>
                    <a:pt x="42071" y="25209"/>
                  </a:lnTo>
                  <a:lnTo>
                    <a:pt x="42058" y="25327"/>
                  </a:lnTo>
                  <a:lnTo>
                    <a:pt x="42018" y="25433"/>
                  </a:lnTo>
                  <a:lnTo>
                    <a:pt x="41979" y="25551"/>
                  </a:lnTo>
                  <a:lnTo>
                    <a:pt x="41926" y="25656"/>
                  </a:lnTo>
                  <a:lnTo>
                    <a:pt x="41873" y="25749"/>
                  </a:lnTo>
                  <a:lnTo>
                    <a:pt x="41808" y="25841"/>
                  </a:lnTo>
                  <a:lnTo>
                    <a:pt x="41729" y="25933"/>
                  </a:lnTo>
                  <a:lnTo>
                    <a:pt x="41636" y="25999"/>
                  </a:lnTo>
                  <a:lnTo>
                    <a:pt x="41544" y="26078"/>
                  </a:lnTo>
                  <a:lnTo>
                    <a:pt x="41452" y="26130"/>
                  </a:lnTo>
                  <a:lnTo>
                    <a:pt x="41347" y="26183"/>
                  </a:lnTo>
                  <a:lnTo>
                    <a:pt x="41228" y="26222"/>
                  </a:lnTo>
                  <a:lnTo>
                    <a:pt x="41123" y="26249"/>
                  </a:lnTo>
                  <a:lnTo>
                    <a:pt x="41005" y="26275"/>
                  </a:lnTo>
                  <a:lnTo>
                    <a:pt x="40754" y="26275"/>
                  </a:lnTo>
                  <a:lnTo>
                    <a:pt x="40636" y="26249"/>
                  </a:lnTo>
                  <a:lnTo>
                    <a:pt x="40518" y="26222"/>
                  </a:lnTo>
                  <a:lnTo>
                    <a:pt x="40412" y="26183"/>
                  </a:lnTo>
                  <a:lnTo>
                    <a:pt x="40307" y="26130"/>
                  </a:lnTo>
                  <a:lnTo>
                    <a:pt x="40215" y="26078"/>
                  </a:lnTo>
                  <a:lnTo>
                    <a:pt x="40123" y="25999"/>
                  </a:lnTo>
                  <a:lnTo>
                    <a:pt x="40030" y="25933"/>
                  </a:lnTo>
                  <a:lnTo>
                    <a:pt x="39951" y="25841"/>
                  </a:lnTo>
                  <a:lnTo>
                    <a:pt x="39886" y="25749"/>
                  </a:lnTo>
                  <a:lnTo>
                    <a:pt x="39820" y="25656"/>
                  </a:lnTo>
                  <a:lnTo>
                    <a:pt x="39780" y="25551"/>
                  </a:lnTo>
                  <a:lnTo>
                    <a:pt x="39741" y="25433"/>
                  </a:lnTo>
                  <a:lnTo>
                    <a:pt x="39701" y="25327"/>
                  </a:lnTo>
                  <a:lnTo>
                    <a:pt x="39688" y="25209"/>
                  </a:lnTo>
                  <a:lnTo>
                    <a:pt x="39675" y="25077"/>
                  </a:lnTo>
                  <a:lnTo>
                    <a:pt x="39688" y="24959"/>
                  </a:lnTo>
                  <a:lnTo>
                    <a:pt x="39701" y="24840"/>
                  </a:lnTo>
                  <a:lnTo>
                    <a:pt x="39741" y="24722"/>
                  </a:lnTo>
                  <a:lnTo>
                    <a:pt x="39780" y="24616"/>
                  </a:lnTo>
                  <a:lnTo>
                    <a:pt x="39820" y="24511"/>
                  </a:lnTo>
                  <a:lnTo>
                    <a:pt x="39886" y="24406"/>
                  </a:lnTo>
                  <a:lnTo>
                    <a:pt x="39951" y="24314"/>
                  </a:lnTo>
                  <a:lnTo>
                    <a:pt x="40030" y="24235"/>
                  </a:lnTo>
                  <a:lnTo>
                    <a:pt x="40123" y="24156"/>
                  </a:lnTo>
                  <a:lnTo>
                    <a:pt x="40215" y="24090"/>
                  </a:lnTo>
                  <a:lnTo>
                    <a:pt x="40307" y="24024"/>
                  </a:lnTo>
                  <a:lnTo>
                    <a:pt x="40412" y="23971"/>
                  </a:lnTo>
                  <a:lnTo>
                    <a:pt x="40518" y="23932"/>
                  </a:lnTo>
                  <a:lnTo>
                    <a:pt x="40636" y="23906"/>
                  </a:lnTo>
                  <a:lnTo>
                    <a:pt x="40754" y="23893"/>
                  </a:lnTo>
                  <a:lnTo>
                    <a:pt x="40873" y="23879"/>
                  </a:lnTo>
                  <a:close/>
                  <a:moveTo>
                    <a:pt x="0" y="1"/>
                  </a:moveTo>
                  <a:lnTo>
                    <a:pt x="0" y="1185"/>
                  </a:lnTo>
                  <a:lnTo>
                    <a:pt x="20022" y="1185"/>
                  </a:lnTo>
                  <a:lnTo>
                    <a:pt x="40294" y="13388"/>
                  </a:lnTo>
                  <a:lnTo>
                    <a:pt x="40294" y="22774"/>
                  </a:lnTo>
                  <a:lnTo>
                    <a:pt x="40096" y="22839"/>
                  </a:lnTo>
                  <a:lnTo>
                    <a:pt x="39912" y="22905"/>
                  </a:lnTo>
                  <a:lnTo>
                    <a:pt x="39741" y="22997"/>
                  </a:lnTo>
                  <a:lnTo>
                    <a:pt x="39570" y="23090"/>
                  </a:lnTo>
                  <a:lnTo>
                    <a:pt x="39425" y="23208"/>
                  </a:lnTo>
                  <a:lnTo>
                    <a:pt x="39267" y="23326"/>
                  </a:lnTo>
                  <a:lnTo>
                    <a:pt x="39135" y="23458"/>
                  </a:lnTo>
                  <a:lnTo>
                    <a:pt x="39004" y="23616"/>
                  </a:lnTo>
                  <a:lnTo>
                    <a:pt x="38898" y="23774"/>
                  </a:lnTo>
                  <a:lnTo>
                    <a:pt x="38793" y="23932"/>
                  </a:lnTo>
                  <a:lnTo>
                    <a:pt x="38714" y="24103"/>
                  </a:lnTo>
                  <a:lnTo>
                    <a:pt x="38635" y="24287"/>
                  </a:lnTo>
                  <a:lnTo>
                    <a:pt x="38582" y="24485"/>
                  </a:lnTo>
                  <a:lnTo>
                    <a:pt x="38530" y="24669"/>
                  </a:lnTo>
                  <a:lnTo>
                    <a:pt x="38503" y="24880"/>
                  </a:lnTo>
                  <a:lnTo>
                    <a:pt x="38503" y="25077"/>
                  </a:lnTo>
                  <a:lnTo>
                    <a:pt x="38517" y="25327"/>
                  </a:lnTo>
                  <a:lnTo>
                    <a:pt x="38543" y="25564"/>
                  </a:lnTo>
                  <a:lnTo>
                    <a:pt x="38609" y="25788"/>
                  </a:lnTo>
                  <a:lnTo>
                    <a:pt x="38688" y="25999"/>
                  </a:lnTo>
                  <a:lnTo>
                    <a:pt x="38793" y="26209"/>
                  </a:lnTo>
                  <a:lnTo>
                    <a:pt x="38912" y="26407"/>
                  </a:lnTo>
                  <a:lnTo>
                    <a:pt x="39043" y="26591"/>
                  </a:lnTo>
                  <a:lnTo>
                    <a:pt x="39201" y="26762"/>
                  </a:lnTo>
                  <a:lnTo>
                    <a:pt x="39372" y="26920"/>
                  </a:lnTo>
                  <a:lnTo>
                    <a:pt x="39543" y="27052"/>
                  </a:lnTo>
                  <a:lnTo>
                    <a:pt x="39741" y="27170"/>
                  </a:lnTo>
                  <a:lnTo>
                    <a:pt x="39951" y="27276"/>
                  </a:lnTo>
                  <a:lnTo>
                    <a:pt x="40175" y="27355"/>
                  </a:lnTo>
                  <a:lnTo>
                    <a:pt x="40399" y="27407"/>
                  </a:lnTo>
                  <a:lnTo>
                    <a:pt x="40636" y="27447"/>
                  </a:lnTo>
                  <a:lnTo>
                    <a:pt x="40873" y="27460"/>
                  </a:lnTo>
                  <a:lnTo>
                    <a:pt x="41123" y="27447"/>
                  </a:lnTo>
                  <a:lnTo>
                    <a:pt x="41360" y="27407"/>
                  </a:lnTo>
                  <a:lnTo>
                    <a:pt x="41584" y="27355"/>
                  </a:lnTo>
                  <a:lnTo>
                    <a:pt x="41808" y="27276"/>
                  </a:lnTo>
                  <a:lnTo>
                    <a:pt x="42018" y="27170"/>
                  </a:lnTo>
                  <a:lnTo>
                    <a:pt x="42202" y="27052"/>
                  </a:lnTo>
                  <a:lnTo>
                    <a:pt x="42387" y="26920"/>
                  </a:lnTo>
                  <a:lnTo>
                    <a:pt x="42558" y="26762"/>
                  </a:lnTo>
                  <a:lnTo>
                    <a:pt x="42716" y="26591"/>
                  </a:lnTo>
                  <a:lnTo>
                    <a:pt x="42847" y="26407"/>
                  </a:lnTo>
                  <a:lnTo>
                    <a:pt x="42966" y="26209"/>
                  </a:lnTo>
                  <a:lnTo>
                    <a:pt x="43071" y="25999"/>
                  </a:lnTo>
                  <a:lnTo>
                    <a:pt x="43150" y="25788"/>
                  </a:lnTo>
                  <a:lnTo>
                    <a:pt x="43203" y="25564"/>
                  </a:lnTo>
                  <a:lnTo>
                    <a:pt x="43242" y="25327"/>
                  </a:lnTo>
                  <a:lnTo>
                    <a:pt x="43256" y="25077"/>
                  </a:lnTo>
                  <a:lnTo>
                    <a:pt x="43242" y="24880"/>
                  </a:lnTo>
                  <a:lnTo>
                    <a:pt x="43229" y="24669"/>
                  </a:lnTo>
                  <a:lnTo>
                    <a:pt x="43177" y="24485"/>
                  </a:lnTo>
                  <a:lnTo>
                    <a:pt x="43124" y="24287"/>
                  </a:lnTo>
                  <a:lnTo>
                    <a:pt x="43045" y="24103"/>
                  </a:lnTo>
                  <a:lnTo>
                    <a:pt x="42966" y="23932"/>
                  </a:lnTo>
                  <a:lnTo>
                    <a:pt x="42861" y="23774"/>
                  </a:lnTo>
                  <a:lnTo>
                    <a:pt x="42742" y="23616"/>
                  </a:lnTo>
                  <a:lnTo>
                    <a:pt x="42624" y="23471"/>
                  </a:lnTo>
                  <a:lnTo>
                    <a:pt x="42492" y="23326"/>
                  </a:lnTo>
                  <a:lnTo>
                    <a:pt x="42334" y="23208"/>
                  </a:lnTo>
                  <a:lnTo>
                    <a:pt x="42176" y="23090"/>
                  </a:lnTo>
                  <a:lnTo>
                    <a:pt x="42018" y="22997"/>
                  </a:lnTo>
                  <a:lnTo>
                    <a:pt x="41847" y="22905"/>
                  </a:lnTo>
                  <a:lnTo>
                    <a:pt x="41663" y="22839"/>
                  </a:lnTo>
                  <a:lnTo>
                    <a:pt x="41465" y="22774"/>
                  </a:lnTo>
                  <a:lnTo>
                    <a:pt x="41465" y="12730"/>
                  </a:lnTo>
                  <a:lnTo>
                    <a:pt x="2035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97;p24">
              <a:extLst>
                <a:ext uri="{FF2B5EF4-FFF2-40B4-BE49-F238E27FC236}">
                  <a16:creationId xmlns:a16="http://schemas.microsoft.com/office/drawing/2014/main" id="{265C261F-0E69-42D7-1D6D-C04A5BDFAD02}"/>
                </a:ext>
              </a:extLst>
            </p:cNvPr>
            <p:cNvSpPr/>
            <p:nvPr/>
          </p:nvSpPr>
          <p:spPr>
            <a:xfrm>
              <a:off x="4503050" y="2207050"/>
              <a:ext cx="195175" cy="387675"/>
            </a:xfrm>
            <a:custGeom>
              <a:avLst/>
              <a:gdLst/>
              <a:ahLst/>
              <a:cxnLst/>
              <a:rect l="l" t="t" r="r" b="b"/>
              <a:pathLst>
                <a:path w="7807" h="15507" extrusionOk="0">
                  <a:moveTo>
                    <a:pt x="5424" y="11926"/>
                  </a:moveTo>
                  <a:lnTo>
                    <a:pt x="5542" y="11940"/>
                  </a:lnTo>
                  <a:lnTo>
                    <a:pt x="5661" y="11953"/>
                  </a:lnTo>
                  <a:lnTo>
                    <a:pt x="5779" y="11979"/>
                  </a:lnTo>
                  <a:lnTo>
                    <a:pt x="5898" y="12019"/>
                  </a:lnTo>
                  <a:lnTo>
                    <a:pt x="5990" y="12071"/>
                  </a:lnTo>
                  <a:lnTo>
                    <a:pt x="6095" y="12137"/>
                  </a:lnTo>
                  <a:lnTo>
                    <a:pt x="6187" y="12203"/>
                  </a:lnTo>
                  <a:lnTo>
                    <a:pt x="6266" y="12282"/>
                  </a:lnTo>
                  <a:lnTo>
                    <a:pt x="6345" y="12361"/>
                  </a:lnTo>
                  <a:lnTo>
                    <a:pt x="6424" y="12453"/>
                  </a:lnTo>
                  <a:lnTo>
                    <a:pt x="6477" y="12558"/>
                  </a:lnTo>
                  <a:lnTo>
                    <a:pt x="6529" y="12664"/>
                  </a:lnTo>
                  <a:lnTo>
                    <a:pt x="6569" y="12769"/>
                  </a:lnTo>
                  <a:lnTo>
                    <a:pt x="6595" y="12887"/>
                  </a:lnTo>
                  <a:lnTo>
                    <a:pt x="6622" y="13006"/>
                  </a:lnTo>
                  <a:lnTo>
                    <a:pt x="6622" y="13124"/>
                  </a:lnTo>
                  <a:lnTo>
                    <a:pt x="6622" y="13256"/>
                  </a:lnTo>
                  <a:lnTo>
                    <a:pt x="6595" y="13374"/>
                  </a:lnTo>
                  <a:lnTo>
                    <a:pt x="6569" y="13480"/>
                  </a:lnTo>
                  <a:lnTo>
                    <a:pt x="6529" y="13598"/>
                  </a:lnTo>
                  <a:lnTo>
                    <a:pt x="6477" y="13704"/>
                  </a:lnTo>
                  <a:lnTo>
                    <a:pt x="6424" y="13796"/>
                  </a:lnTo>
                  <a:lnTo>
                    <a:pt x="6345" y="13888"/>
                  </a:lnTo>
                  <a:lnTo>
                    <a:pt x="6266" y="13980"/>
                  </a:lnTo>
                  <a:lnTo>
                    <a:pt x="6187" y="14046"/>
                  </a:lnTo>
                  <a:lnTo>
                    <a:pt x="6095" y="14125"/>
                  </a:lnTo>
                  <a:lnTo>
                    <a:pt x="5990" y="14177"/>
                  </a:lnTo>
                  <a:lnTo>
                    <a:pt x="5898" y="14230"/>
                  </a:lnTo>
                  <a:lnTo>
                    <a:pt x="5779" y="14270"/>
                  </a:lnTo>
                  <a:lnTo>
                    <a:pt x="5661" y="14296"/>
                  </a:lnTo>
                  <a:lnTo>
                    <a:pt x="5542" y="14322"/>
                  </a:lnTo>
                  <a:lnTo>
                    <a:pt x="5305" y="14322"/>
                  </a:lnTo>
                  <a:lnTo>
                    <a:pt x="5187" y="14296"/>
                  </a:lnTo>
                  <a:lnTo>
                    <a:pt x="5068" y="14270"/>
                  </a:lnTo>
                  <a:lnTo>
                    <a:pt x="4963" y="14230"/>
                  </a:lnTo>
                  <a:lnTo>
                    <a:pt x="4858" y="14177"/>
                  </a:lnTo>
                  <a:lnTo>
                    <a:pt x="4752" y="14125"/>
                  </a:lnTo>
                  <a:lnTo>
                    <a:pt x="4660" y="14046"/>
                  </a:lnTo>
                  <a:lnTo>
                    <a:pt x="4581" y="13980"/>
                  </a:lnTo>
                  <a:lnTo>
                    <a:pt x="4502" y="13888"/>
                  </a:lnTo>
                  <a:lnTo>
                    <a:pt x="4436" y="13796"/>
                  </a:lnTo>
                  <a:lnTo>
                    <a:pt x="4371" y="13704"/>
                  </a:lnTo>
                  <a:lnTo>
                    <a:pt x="4318" y="13598"/>
                  </a:lnTo>
                  <a:lnTo>
                    <a:pt x="4278" y="13480"/>
                  </a:lnTo>
                  <a:lnTo>
                    <a:pt x="4252" y="13374"/>
                  </a:lnTo>
                  <a:lnTo>
                    <a:pt x="4239" y="13256"/>
                  </a:lnTo>
                  <a:lnTo>
                    <a:pt x="4226" y="13124"/>
                  </a:lnTo>
                  <a:lnTo>
                    <a:pt x="4239" y="13006"/>
                  </a:lnTo>
                  <a:lnTo>
                    <a:pt x="4252" y="12887"/>
                  </a:lnTo>
                  <a:lnTo>
                    <a:pt x="4278" y="12769"/>
                  </a:lnTo>
                  <a:lnTo>
                    <a:pt x="4318" y="12664"/>
                  </a:lnTo>
                  <a:lnTo>
                    <a:pt x="4371" y="12558"/>
                  </a:lnTo>
                  <a:lnTo>
                    <a:pt x="4436" y="12453"/>
                  </a:lnTo>
                  <a:lnTo>
                    <a:pt x="4502" y="12361"/>
                  </a:lnTo>
                  <a:lnTo>
                    <a:pt x="4581" y="12282"/>
                  </a:lnTo>
                  <a:lnTo>
                    <a:pt x="4660" y="12203"/>
                  </a:lnTo>
                  <a:lnTo>
                    <a:pt x="4752" y="12137"/>
                  </a:lnTo>
                  <a:lnTo>
                    <a:pt x="4858" y="12071"/>
                  </a:lnTo>
                  <a:lnTo>
                    <a:pt x="4963" y="12019"/>
                  </a:lnTo>
                  <a:lnTo>
                    <a:pt x="5068" y="11979"/>
                  </a:lnTo>
                  <a:lnTo>
                    <a:pt x="5187" y="11953"/>
                  </a:lnTo>
                  <a:lnTo>
                    <a:pt x="5305" y="11940"/>
                  </a:lnTo>
                  <a:lnTo>
                    <a:pt x="5424" y="11926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4871" y="1185"/>
                  </a:lnTo>
                  <a:lnTo>
                    <a:pt x="4871" y="10821"/>
                  </a:lnTo>
                  <a:lnTo>
                    <a:pt x="4673" y="10873"/>
                  </a:lnTo>
                  <a:lnTo>
                    <a:pt x="4489" y="10939"/>
                  </a:lnTo>
                  <a:lnTo>
                    <a:pt x="4318" y="11031"/>
                  </a:lnTo>
                  <a:lnTo>
                    <a:pt x="4147" y="11123"/>
                  </a:lnTo>
                  <a:lnTo>
                    <a:pt x="3989" y="11242"/>
                  </a:lnTo>
                  <a:lnTo>
                    <a:pt x="3831" y="11360"/>
                  </a:lnTo>
                  <a:lnTo>
                    <a:pt x="3699" y="11492"/>
                  </a:lnTo>
                  <a:lnTo>
                    <a:pt x="3568" y="11650"/>
                  </a:lnTo>
                  <a:lnTo>
                    <a:pt x="3449" y="11808"/>
                  </a:lnTo>
                  <a:lnTo>
                    <a:pt x="3344" y="11966"/>
                  </a:lnTo>
                  <a:lnTo>
                    <a:pt x="3265" y="12150"/>
                  </a:lnTo>
                  <a:lnTo>
                    <a:pt x="3186" y="12335"/>
                  </a:lnTo>
                  <a:lnTo>
                    <a:pt x="3120" y="12519"/>
                  </a:lnTo>
                  <a:lnTo>
                    <a:pt x="3081" y="12716"/>
                  </a:lnTo>
                  <a:lnTo>
                    <a:pt x="3054" y="12914"/>
                  </a:lnTo>
                  <a:lnTo>
                    <a:pt x="3041" y="13124"/>
                  </a:lnTo>
                  <a:lnTo>
                    <a:pt x="3054" y="13374"/>
                  </a:lnTo>
                  <a:lnTo>
                    <a:pt x="3094" y="13611"/>
                  </a:lnTo>
                  <a:lnTo>
                    <a:pt x="3160" y="13835"/>
                  </a:lnTo>
                  <a:lnTo>
                    <a:pt x="3239" y="14046"/>
                  </a:lnTo>
                  <a:lnTo>
                    <a:pt x="3331" y="14256"/>
                  </a:lnTo>
                  <a:lnTo>
                    <a:pt x="3449" y="14454"/>
                  </a:lnTo>
                  <a:lnTo>
                    <a:pt x="3594" y="14638"/>
                  </a:lnTo>
                  <a:lnTo>
                    <a:pt x="3739" y="14809"/>
                  </a:lnTo>
                  <a:lnTo>
                    <a:pt x="3910" y="14967"/>
                  </a:lnTo>
                  <a:lnTo>
                    <a:pt x="4094" y="15099"/>
                  </a:lnTo>
                  <a:lnTo>
                    <a:pt x="4292" y="15217"/>
                  </a:lnTo>
                  <a:lnTo>
                    <a:pt x="4502" y="15323"/>
                  </a:lnTo>
                  <a:lnTo>
                    <a:pt x="4713" y="15402"/>
                  </a:lnTo>
                  <a:lnTo>
                    <a:pt x="4950" y="15454"/>
                  </a:lnTo>
                  <a:lnTo>
                    <a:pt x="5187" y="15494"/>
                  </a:lnTo>
                  <a:lnTo>
                    <a:pt x="5424" y="15507"/>
                  </a:lnTo>
                  <a:lnTo>
                    <a:pt x="5674" y="15494"/>
                  </a:lnTo>
                  <a:lnTo>
                    <a:pt x="5911" y="15454"/>
                  </a:lnTo>
                  <a:lnTo>
                    <a:pt x="6134" y="15402"/>
                  </a:lnTo>
                  <a:lnTo>
                    <a:pt x="6345" y="15323"/>
                  </a:lnTo>
                  <a:lnTo>
                    <a:pt x="6556" y="15217"/>
                  </a:lnTo>
                  <a:lnTo>
                    <a:pt x="6753" y="15099"/>
                  </a:lnTo>
                  <a:lnTo>
                    <a:pt x="6937" y="14967"/>
                  </a:lnTo>
                  <a:lnTo>
                    <a:pt x="7109" y="14809"/>
                  </a:lnTo>
                  <a:lnTo>
                    <a:pt x="7267" y="14638"/>
                  </a:lnTo>
                  <a:lnTo>
                    <a:pt x="7398" y="14454"/>
                  </a:lnTo>
                  <a:lnTo>
                    <a:pt x="7517" y="14256"/>
                  </a:lnTo>
                  <a:lnTo>
                    <a:pt x="7622" y="14046"/>
                  </a:lnTo>
                  <a:lnTo>
                    <a:pt x="7701" y="13835"/>
                  </a:lnTo>
                  <a:lnTo>
                    <a:pt x="7754" y="13611"/>
                  </a:lnTo>
                  <a:lnTo>
                    <a:pt x="7793" y="13374"/>
                  </a:lnTo>
                  <a:lnTo>
                    <a:pt x="7806" y="13124"/>
                  </a:lnTo>
                  <a:lnTo>
                    <a:pt x="7793" y="12927"/>
                  </a:lnTo>
                  <a:lnTo>
                    <a:pt x="7767" y="12729"/>
                  </a:lnTo>
                  <a:lnTo>
                    <a:pt x="7727" y="12532"/>
                  </a:lnTo>
                  <a:lnTo>
                    <a:pt x="7675" y="12348"/>
                  </a:lnTo>
                  <a:lnTo>
                    <a:pt x="7596" y="12163"/>
                  </a:lnTo>
                  <a:lnTo>
                    <a:pt x="7517" y="11992"/>
                  </a:lnTo>
                  <a:lnTo>
                    <a:pt x="7411" y="11834"/>
                  </a:lnTo>
                  <a:lnTo>
                    <a:pt x="7306" y="11676"/>
                  </a:lnTo>
                  <a:lnTo>
                    <a:pt x="7188" y="11532"/>
                  </a:lnTo>
                  <a:lnTo>
                    <a:pt x="7043" y="11387"/>
                  </a:lnTo>
                  <a:lnTo>
                    <a:pt x="6911" y="11268"/>
                  </a:lnTo>
                  <a:lnTo>
                    <a:pt x="6753" y="11150"/>
                  </a:lnTo>
                  <a:lnTo>
                    <a:pt x="6582" y="11058"/>
                  </a:lnTo>
                  <a:lnTo>
                    <a:pt x="6411" y="10966"/>
                  </a:lnTo>
                  <a:lnTo>
                    <a:pt x="6240" y="10887"/>
                  </a:lnTo>
                  <a:lnTo>
                    <a:pt x="6056" y="10834"/>
                  </a:lnTo>
                  <a:lnTo>
                    <a:pt x="605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98;p24">
              <a:extLst>
                <a:ext uri="{FF2B5EF4-FFF2-40B4-BE49-F238E27FC236}">
                  <a16:creationId xmlns:a16="http://schemas.microsoft.com/office/drawing/2014/main" id="{6B3C2082-E4C8-4600-6635-172A3659FF80}"/>
                </a:ext>
              </a:extLst>
            </p:cNvPr>
            <p:cNvSpPr/>
            <p:nvPr/>
          </p:nvSpPr>
          <p:spPr>
            <a:xfrm>
              <a:off x="4514575" y="1581125"/>
              <a:ext cx="543325" cy="118825"/>
            </a:xfrm>
            <a:custGeom>
              <a:avLst/>
              <a:gdLst/>
              <a:ahLst/>
              <a:cxnLst/>
              <a:rect l="l" t="t" r="r" b="b"/>
              <a:pathLst>
                <a:path w="21733" h="4753" extrusionOk="0">
                  <a:moveTo>
                    <a:pt x="19350" y="1172"/>
                  </a:moveTo>
                  <a:lnTo>
                    <a:pt x="19469" y="1185"/>
                  </a:lnTo>
                  <a:lnTo>
                    <a:pt x="19587" y="1198"/>
                  </a:lnTo>
                  <a:lnTo>
                    <a:pt x="19706" y="1225"/>
                  </a:lnTo>
                  <a:lnTo>
                    <a:pt x="19811" y="1264"/>
                  </a:lnTo>
                  <a:lnTo>
                    <a:pt x="19916" y="1317"/>
                  </a:lnTo>
                  <a:lnTo>
                    <a:pt x="20022" y="1382"/>
                  </a:lnTo>
                  <a:lnTo>
                    <a:pt x="20114" y="1448"/>
                  </a:lnTo>
                  <a:lnTo>
                    <a:pt x="20193" y="1527"/>
                  </a:lnTo>
                  <a:lnTo>
                    <a:pt x="20272" y="1606"/>
                  </a:lnTo>
                  <a:lnTo>
                    <a:pt x="20338" y="1698"/>
                  </a:lnTo>
                  <a:lnTo>
                    <a:pt x="20403" y="1804"/>
                  </a:lnTo>
                  <a:lnTo>
                    <a:pt x="20456" y="1909"/>
                  </a:lnTo>
                  <a:lnTo>
                    <a:pt x="20496" y="2014"/>
                  </a:lnTo>
                  <a:lnTo>
                    <a:pt x="20522" y="2133"/>
                  </a:lnTo>
                  <a:lnTo>
                    <a:pt x="20548" y="2251"/>
                  </a:lnTo>
                  <a:lnTo>
                    <a:pt x="20548" y="2370"/>
                  </a:lnTo>
                  <a:lnTo>
                    <a:pt x="20548" y="2488"/>
                  </a:lnTo>
                  <a:lnTo>
                    <a:pt x="20522" y="2620"/>
                  </a:lnTo>
                  <a:lnTo>
                    <a:pt x="20496" y="2725"/>
                  </a:lnTo>
                  <a:lnTo>
                    <a:pt x="20456" y="2844"/>
                  </a:lnTo>
                  <a:lnTo>
                    <a:pt x="20403" y="2949"/>
                  </a:lnTo>
                  <a:lnTo>
                    <a:pt x="20338" y="3041"/>
                  </a:lnTo>
                  <a:lnTo>
                    <a:pt x="20272" y="3133"/>
                  </a:lnTo>
                  <a:lnTo>
                    <a:pt x="20193" y="3212"/>
                  </a:lnTo>
                  <a:lnTo>
                    <a:pt x="20114" y="3291"/>
                  </a:lnTo>
                  <a:lnTo>
                    <a:pt x="20022" y="3370"/>
                  </a:lnTo>
                  <a:lnTo>
                    <a:pt x="19916" y="3423"/>
                  </a:lnTo>
                  <a:lnTo>
                    <a:pt x="19811" y="3475"/>
                  </a:lnTo>
                  <a:lnTo>
                    <a:pt x="19706" y="3515"/>
                  </a:lnTo>
                  <a:lnTo>
                    <a:pt x="19587" y="3541"/>
                  </a:lnTo>
                  <a:lnTo>
                    <a:pt x="19469" y="3568"/>
                  </a:lnTo>
                  <a:lnTo>
                    <a:pt x="19232" y="3568"/>
                  </a:lnTo>
                  <a:lnTo>
                    <a:pt x="19113" y="3541"/>
                  </a:lnTo>
                  <a:lnTo>
                    <a:pt x="18995" y="3515"/>
                  </a:lnTo>
                  <a:lnTo>
                    <a:pt x="18890" y="3475"/>
                  </a:lnTo>
                  <a:lnTo>
                    <a:pt x="18784" y="3423"/>
                  </a:lnTo>
                  <a:lnTo>
                    <a:pt x="18679" y="3370"/>
                  </a:lnTo>
                  <a:lnTo>
                    <a:pt x="18587" y="3291"/>
                  </a:lnTo>
                  <a:lnTo>
                    <a:pt x="18508" y="3212"/>
                  </a:lnTo>
                  <a:lnTo>
                    <a:pt x="18429" y="3133"/>
                  </a:lnTo>
                  <a:lnTo>
                    <a:pt x="18363" y="3041"/>
                  </a:lnTo>
                  <a:lnTo>
                    <a:pt x="18297" y="2949"/>
                  </a:lnTo>
                  <a:lnTo>
                    <a:pt x="18245" y="2844"/>
                  </a:lnTo>
                  <a:lnTo>
                    <a:pt x="18205" y="2725"/>
                  </a:lnTo>
                  <a:lnTo>
                    <a:pt x="18179" y="2620"/>
                  </a:lnTo>
                  <a:lnTo>
                    <a:pt x="18166" y="2488"/>
                  </a:lnTo>
                  <a:lnTo>
                    <a:pt x="18152" y="2370"/>
                  </a:lnTo>
                  <a:lnTo>
                    <a:pt x="18166" y="2251"/>
                  </a:lnTo>
                  <a:lnTo>
                    <a:pt x="18179" y="2133"/>
                  </a:lnTo>
                  <a:lnTo>
                    <a:pt x="18205" y="2014"/>
                  </a:lnTo>
                  <a:lnTo>
                    <a:pt x="18245" y="1909"/>
                  </a:lnTo>
                  <a:lnTo>
                    <a:pt x="18297" y="1804"/>
                  </a:lnTo>
                  <a:lnTo>
                    <a:pt x="18363" y="1698"/>
                  </a:lnTo>
                  <a:lnTo>
                    <a:pt x="18429" y="1606"/>
                  </a:lnTo>
                  <a:lnTo>
                    <a:pt x="18508" y="1527"/>
                  </a:lnTo>
                  <a:lnTo>
                    <a:pt x="18587" y="1448"/>
                  </a:lnTo>
                  <a:lnTo>
                    <a:pt x="18679" y="1382"/>
                  </a:lnTo>
                  <a:lnTo>
                    <a:pt x="18784" y="1317"/>
                  </a:lnTo>
                  <a:lnTo>
                    <a:pt x="18890" y="1264"/>
                  </a:lnTo>
                  <a:lnTo>
                    <a:pt x="18995" y="1225"/>
                  </a:lnTo>
                  <a:lnTo>
                    <a:pt x="19113" y="1198"/>
                  </a:lnTo>
                  <a:lnTo>
                    <a:pt x="19232" y="1185"/>
                  </a:lnTo>
                  <a:lnTo>
                    <a:pt x="19350" y="1172"/>
                  </a:lnTo>
                  <a:close/>
                  <a:moveTo>
                    <a:pt x="19140" y="0"/>
                  </a:moveTo>
                  <a:lnTo>
                    <a:pt x="18942" y="27"/>
                  </a:lnTo>
                  <a:lnTo>
                    <a:pt x="18745" y="66"/>
                  </a:lnTo>
                  <a:lnTo>
                    <a:pt x="18561" y="132"/>
                  </a:lnTo>
                  <a:lnTo>
                    <a:pt x="18376" y="198"/>
                  </a:lnTo>
                  <a:lnTo>
                    <a:pt x="18205" y="290"/>
                  </a:lnTo>
                  <a:lnTo>
                    <a:pt x="18034" y="395"/>
                  </a:lnTo>
                  <a:lnTo>
                    <a:pt x="17889" y="501"/>
                  </a:lnTo>
                  <a:lnTo>
                    <a:pt x="17731" y="632"/>
                  </a:lnTo>
                  <a:lnTo>
                    <a:pt x="17600" y="764"/>
                  </a:lnTo>
                  <a:lnTo>
                    <a:pt x="17481" y="909"/>
                  </a:lnTo>
                  <a:lnTo>
                    <a:pt x="17363" y="1067"/>
                  </a:lnTo>
                  <a:lnTo>
                    <a:pt x="17257" y="1238"/>
                  </a:lnTo>
                  <a:lnTo>
                    <a:pt x="17178" y="1409"/>
                  </a:lnTo>
                  <a:lnTo>
                    <a:pt x="17099" y="1593"/>
                  </a:lnTo>
                  <a:lnTo>
                    <a:pt x="17047" y="1777"/>
                  </a:lnTo>
                  <a:lnTo>
                    <a:pt x="0" y="1777"/>
                  </a:lnTo>
                  <a:lnTo>
                    <a:pt x="0" y="2962"/>
                  </a:lnTo>
                  <a:lnTo>
                    <a:pt x="17047" y="2962"/>
                  </a:lnTo>
                  <a:lnTo>
                    <a:pt x="17099" y="3146"/>
                  </a:lnTo>
                  <a:lnTo>
                    <a:pt x="17178" y="3331"/>
                  </a:lnTo>
                  <a:lnTo>
                    <a:pt x="17257" y="3515"/>
                  </a:lnTo>
                  <a:lnTo>
                    <a:pt x="17363" y="3673"/>
                  </a:lnTo>
                  <a:lnTo>
                    <a:pt x="17481" y="3831"/>
                  </a:lnTo>
                  <a:lnTo>
                    <a:pt x="17600" y="3976"/>
                  </a:lnTo>
                  <a:lnTo>
                    <a:pt x="17731" y="4120"/>
                  </a:lnTo>
                  <a:lnTo>
                    <a:pt x="17889" y="4239"/>
                  </a:lnTo>
                  <a:lnTo>
                    <a:pt x="18034" y="4357"/>
                  </a:lnTo>
                  <a:lnTo>
                    <a:pt x="18205" y="4450"/>
                  </a:lnTo>
                  <a:lnTo>
                    <a:pt x="18376" y="4542"/>
                  </a:lnTo>
                  <a:lnTo>
                    <a:pt x="18561" y="4621"/>
                  </a:lnTo>
                  <a:lnTo>
                    <a:pt x="18745" y="4673"/>
                  </a:lnTo>
                  <a:lnTo>
                    <a:pt x="18942" y="4713"/>
                  </a:lnTo>
                  <a:lnTo>
                    <a:pt x="19140" y="4739"/>
                  </a:lnTo>
                  <a:lnTo>
                    <a:pt x="19350" y="4752"/>
                  </a:lnTo>
                  <a:lnTo>
                    <a:pt x="19600" y="4739"/>
                  </a:lnTo>
                  <a:lnTo>
                    <a:pt x="19824" y="4700"/>
                  </a:lnTo>
                  <a:lnTo>
                    <a:pt x="20061" y="4647"/>
                  </a:lnTo>
                  <a:lnTo>
                    <a:pt x="20272" y="4568"/>
                  </a:lnTo>
                  <a:lnTo>
                    <a:pt x="20482" y="4463"/>
                  </a:lnTo>
                  <a:lnTo>
                    <a:pt x="20680" y="4344"/>
                  </a:lnTo>
                  <a:lnTo>
                    <a:pt x="20864" y="4213"/>
                  </a:lnTo>
                  <a:lnTo>
                    <a:pt x="21035" y="4055"/>
                  </a:lnTo>
                  <a:lnTo>
                    <a:pt x="21180" y="3884"/>
                  </a:lnTo>
                  <a:lnTo>
                    <a:pt x="21325" y="3699"/>
                  </a:lnTo>
                  <a:lnTo>
                    <a:pt x="21443" y="3502"/>
                  </a:lnTo>
                  <a:lnTo>
                    <a:pt x="21549" y="3291"/>
                  </a:lnTo>
                  <a:lnTo>
                    <a:pt x="21628" y="3081"/>
                  </a:lnTo>
                  <a:lnTo>
                    <a:pt x="21680" y="2857"/>
                  </a:lnTo>
                  <a:lnTo>
                    <a:pt x="21720" y="2620"/>
                  </a:lnTo>
                  <a:lnTo>
                    <a:pt x="21733" y="2370"/>
                  </a:lnTo>
                  <a:lnTo>
                    <a:pt x="21720" y="2133"/>
                  </a:lnTo>
                  <a:lnTo>
                    <a:pt x="21680" y="1896"/>
                  </a:lnTo>
                  <a:lnTo>
                    <a:pt x="21628" y="1672"/>
                  </a:lnTo>
                  <a:lnTo>
                    <a:pt x="21549" y="1448"/>
                  </a:lnTo>
                  <a:lnTo>
                    <a:pt x="21443" y="1238"/>
                  </a:lnTo>
                  <a:lnTo>
                    <a:pt x="21325" y="1040"/>
                  </a:lnTo>
                  <a:lnTo>
                    <a:pt x="21180" y="856"/>
                  </a:lnTo>
                  <a:lnTo>
                    <a:pt x="21035" y="685"/>
                  </a:lnTo>
                  <a:lnTo>
                    <a:pt x="20864" y="540"/>
                  </a:lnTo>
                  <a:lnTo>
                    <a:pt x="20680" y="395"/>
                  </a:lnTo>
                  <a:lnTo>
                    <a:pt x="20482" y="277"/>
                  </a:lnTo>
                  <a:lnTo>
                    <a:pt x="20272" y="185"/>
                  </a:lnTo>
                  <a:lnTo>
                    <a:pt x="20061" y="106"/>
                  </a:lnTo>
                  <a:lnTo>
                    <a:pt x="19824" y="40"/>
                  </a:lnTo>
                  <a:lnTo>
                    <a:pt x="1960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99;p24">
              <a:extLst>
                <a:ext uri="{FF2B5EF4-FFF2-40B4-BE49-F238E27FC236}">
                  <a16:creationId xmlns:a16="http://schemas.microsoft.com/office/drawing/2014/main" id="{7372A796-BDFA-790E-9864-7B5182E183BD}"/>
                </a:ext>
              </a:extLst>
            </p:cNvPr>
            <p:cNvSpPr/>
            <p:nvPr/>
          </p:nvSpPr>
          <p:spPr>
            <a:xfrm>
              <a:off x="4514575" y="1714725"/>
              <a:ext cx="543325" cy="118825"/>
            </a:xfrm>
            <a:custGeom>
              <a:avLst/>
              <a:gdLst/>
              <a:ahLst/>
              <a:cxnLst/>
              <a:rect l="l" t="t" r="r" b="b"/>
              <a:pathLst>
                <a:path w="21733" h="4753" extrusionOk="0">
                  <a:moveTo>
                    <a:pt x="19350" y="1172"/>
                  </a:moveTo>
                  <a:lnTo>
                    <a:pt x="19469" y="1185"/>
                  </a:lnTo>
                  <a:lnTo>
                    <a:pt x="19587" y="1199"/>
                  </a:lnTo>
                  <a:lnTo>
                    <a:pt x="19706" y="1225"/>
                  </a:lnTo>
                  <a:lnTo>
                    <a:pt x="19811" y="1278"/>
                  </a:lnTo>
                  <a:lnTo>
                    <a:pt x="19916" y="1317"/>
                  </a:lnTo>
                  <a:lnTo>
                    <a:pt x="20022" y="1383"/>
                  </a:lnTo>
                  <a:lnTo>
                    <a:pt x="20114" y="1449"/>
                  </a:lnTo>
                  <a:lnTo>
                    <a:pt x="20193" y="1528"/>
                  </a:lnTo>
                  <a:lnTo>
                    <a:pt x="20272" y="1607"/>
                  </a:lnTo>
                  <a:lnTo>
                    <a:pt x="20338" y="1699"/>
                  </a:lnTo>
                  <a:lnTo>
                    <a:pt x="20403" y="1804"/>
                  </a:lnTo>
                  <a:lnTo>
                    <a:pt x="20456" y="1909"/>
                  </a:lnTo>
                  <a:lnTo>
                    <a:pt x="20496" y="2015"/>
                  </a:lnTo>
                  <a:lnTo>
                    <a:pt x="20522" y="2133"/>
                  </a:lnTo>
                  <a:lnTo>
                    <a:pt x="20548" y="2252"/>
                  </a:lnTo>
                  <a:lnTo>
                    <a:pt x="20548" y="2370"/>
                  </a:lnTo>
                  <a:lnTo>
                    <a:pt x="20548" y="2502"/>
                  </a:lnTo>
                  <a:lnTo>
                    <a:pt x="20522" y="2620"/>
                  </a:lnTo>
                  <a:lnTo>
                    <a:pt x="20496" y="2726"/>
                  </a:lnTo>
                  <a:lnTo>
                    <a:pt x="20456" y="2844"/>
                  </a:lnTo>
                  <a:lnTo>
                    <a:pt x="20403" y="2949"/>
                  </a:lnTo>
                  <a:lnTo>
                    <a:pt x="20338" y="3041"/>
                  </a:lnTo>
                  <a:lnTo>
                    <a:pt x="20272" y="3134"/>
                  </a:lnTo>
                  <a:lnTo>
                    <a:pt x="20193" y="3226"/>
                  </a:lnTo>
                  <a:lnTo>
                    <a:pt x="20114" y="3292"/>
                  </a:lnTo>
                  <a:lnTo>
                    <a:pt x="20022" y="3371"/>
                  </a:lnTo>
                  <a:lnTo>
                    <a:pt x="19916" y="3423"/>
                  </a:lnTo>
                  <a:lnTo>
                    <a:pt x="19811" y="3476"/>
                  </a:lnTo>
                  <a:lnTo>
                    <a:pt x="19706" y="3515"/>
                  </a:lnTo>
                  <a:lnTo>
                    <a:pt x="19587" y="3542"/>
                  </a:lnTo>
                  <a:lnTo>
                    <a:pt x="19469" y="3568"/>
                  </a:lnTo>
                  <a:lnTo>
                    <a:pt x="19232" y="3568"/>
                  </a:lnTo>
                  <a:lnTo>
                    <a:pt x="19113" y="3542"/>
                  </a:lnTo>
                  <a:lnTo>
                    <a:pt x="18995" y="3515"/>
                  </a:lnTo>
                  <a:lnTo>
                    <a:pt x="18890" y="3476"/>
                  </a:lnTo>
                  <a:lnTo>
                    <a:pt x="18784" y="3423"/>
                  </a:lnTo>
                  <a:lnTo>
                    <a:pt x="18679" y="3371"/>
                  </a:lnTo>
                  <a:lnTo>
                    <a:pt x="18587" y="3292"/>
                  </a:lnTo>
                  <a:lnTo>
                    <a:pt x="18508" y="3226"/>
                  </a:lnTo>
                  <a:lnTo>
                    <a:pt x="18429" y="3134"/>
                  </a:lnTo>
                  <a:lnTo>
                    <a:pt x="18363" y="3041"/>
                  </a:lnTo>
                  <a:lnTo>
                    <a:pt x="18297" y="2949"/>
                  </a:lnTo>
                  <a:lnTo>
                    <a:pt x="18245" y="2844"/>
                  </a:lnTo>
                  <a:lnTo>
                    <a:pt x="18205" y="2726"/>
                  </a:lnTo>
                  <a:lnTo>
                    <a:pt x="18179" y="2620"/>
                  </a:lnTo>
                  <a:lnTo>
                    <a:pt x="18166" y="2502"/>
                  </a:lnTo>
                  <a:lnTo>
                    <a:pt x="18152" y="2370"/>
                  </a:lnTo>
                  <a:lnTo>
                    <a:pt x="18166" y="2252"/>
                  </a:lnTo>
                  <a:lnTo>
                    <a:pt x="18179" y="2133"/>
                  </a:lnTo>
                  <a:lnTo>
                    <a:pt x="18205" y="2015"/>
                  </a:lnTo>
                  <a:lnTo>
                    <a:pt x="18245" y="1909"/>
                  </a:lnTo>
                  <a:lnTo>
                    <a:pt x="18297" y="1804"/>
                  </a:lnTo>
                  <a:lnTo>
                    <a:pt x="18363" y="1699"/>
                  </a:lnTo>
                  <a:lnTo>
                    <a:pt x="18429" y="1607"/>
                  </a:lnTo>
                  <a:lnTo>
                    <a:pt x="18508" y="1528"/>
                  </a:lnTo>
                  <a:lnTo>
                    <a:pt x="18587" y="1449"/>
                  </a:lnTo>
                  <a:lnTo>
                    <a:pt x="18679" y="1383"/>
                  </a:lnTo>
                  <a:lnTo>
                    <a:pt x="18784" y="1317"/>
                  </a:lnTo>
                  <a:lnTo>
                    <a:pt x="18890" y="1278"/>
                  </a:lnTo>
                  <a:lnTo>
                    <a:pt x="18995" y="1225"/>
                  </a:lnTo>
                  <a:lnTo>
                    <a:pt x="19113" y="1199"/>
                  </a:lnTo>
                  <a:lnTo>
                    <a:pt x="19232" y="1185"/>
                  </a:lnTo>
                  <a:lnTo>
                    <a:pt x="19350" y="1172"/>
                  </a:lnTo>
                  <a:close/>
                  <a:moveTo>
                    <a:pt x="19140" y="1"/>
                  </a:moveTo>
                  <a:lnTo>
                    <a:pt x="18942" y="27"/>
                  </a:lnTo>
                  <a:lnTo>
                    <a:pt x="18745" y="67"/>
                  </a:lnTo>
                  <a:lnTo>
                    <a:pt x="18561" y="132"/>
                  </a:lnTo>
                  <a:lnTo>
                    <a:pt x="18376" y="198"/>
                  </a:lnTo>
                  <a:lnTo>
                    <a:pt x="18205" y="290"/>
                  </a:lnTo>
                  <a:lnTo>
                    <a:pt x="18034" y="396"/>
                  </a:lnTo>
                  <a:lnTo>
                    <a:pt x="17889" y="501"/>
                  </a:lnTo>
                  <a:lnTo>
                    <a:pt x="17731" y="633"/>
                  </a:lnTo>
                  <a:lnTo>
                    <a:pt x="17600" y="764"/>
                  </a:lnTo>
                  <a:lnTo>
                    <a:pt x="17481" y="909"/>
                  </a:lnTo>
                  <a:lnTo>
                    <a:pt x="17363" y="1067"/>
                  </a:lnTo>
                  <a:lnTo>
                    <a:pt x="17257" y="1238"/>
                  </a:lnTo>
                  <a:lnTo>
                    <a:pt x="17178" y="1409"/>
                  </a:lnTo>
                  <a:lnTo>
                    <a:pt x="17099" y="1593"/>
                  </a:lnTo>
                  <a:lnTo>
                    <a:pt x="17047" y="1778"/>
                  </a:lnTo>
                  <a:lnTo>
                    <a:pt x="0" y="1778"/>
                  </a:lnTo>
                  <a:lnTo>
                    <a:pt x="0" y="2962"/>
                  </a:lnTo>
                  <a:lnTo>
                    <a:pt x="17047" y="2962"/>
                  </a:lnTo>
                  <a:lnTo>
                    <a:pt x="17099" y="3160"/>
                  </a:lnTo>
                  <a:lnTo>
                    <a:pt x="17178" y="3331"/>
                  </a:lnTo>
                  <a:lnTo>
                    <a:pt x="17257" y="3515"/>
                  </a:lnTo>
                  <a:lnTo>
                    <a:pt x="17363" y="3673"/>
                  </a:lnTo>
                  <a:lnTo>
                    <a:pt x="17481" y="3831"/>
                  </a:lnTo>
                  <a:lnTo>
                    <a:pt x="17600" y="3976"/>
                  </a:lnTo>
                  <a:lnTo>
                    <a:pt x="17731" y="4121"/>
                  </a:lnTo>
                  <a:lnTo>
                    <a:pt x="17889" y="4239"/>
                  </a:lnTo>
                  <a:lnTo>
                    <a:pt x="18034" y="4358"/>
                  </a:lnTo>
                  <a:lnTo>
                    <a:pt x="18205" y="4463"/>
                  </a:lnTo>
                  <a:lnTo>
                    <a:pt x="18376" y="4542"/>
                  </a:lnTo>
                  <a:lnTo>
                    <a:pt x="18561" y="4621"/>
                  </a:lnTo>
                  <a:lnTo>
                    <a:pt x="18745" y="4674"/>
                  </a:lnTo>
                  <a:lnTo>
                    <a:pt x="18942" y="4713"/>
                  </a:lnTo>
                  <a:lnTo>
                    <a:pt x="19140" y="4740"/>
                  </a:lnTo>
                  <a:lnTo>
                    <a:pt x="19350" y="4753"/>
                  </a:lnTo>
                  <a:lnTo>
                    <a:pt x="19600" y="4740"/>
                  </a:lnTo>
                  <a:lnTo>
                    <a:pt x="19824" y="4700"/>
                  </a:lnTo>
                  <a:lnTo>
                    <a:pt x="20061" y="4647"/>
                  </a:lnTo>
                  <a:lnTo>
                    <a:pt x="20272" y="4568"/>
                  </a:lnTo>
                  <a:lnTo>
                    <a:pt x="20482" y="4463"/>
                  </a:lnTo>
                  <a:lnTo>
                    <a:pt x="20680" y="4345"/>
                  </a:lnTo>
                  <a:lnTo>
                    <a:pt x="20864" y="4213"/>
                  </a:lnTo>
                  <a:lnTo>
                    <a:pt x="21035" y="4055"/>
                  </a:lnTo>
                  <a:lnTo>
                    <a:pt x="21180" y="3884"/>
                  </a:lnTo>
                  <a:lnTo>
                    <a:pt x="21325" y="3700"/>
                  </a:lnTo>
                  <a:lnTo>
                    <a:pt x="21443" y="3502"/>
                  </a:lnTo>
                  <a:lnTo>
                    <a:pt x="21549" y="3305"/>
                  </a:lnTo>
                  <a:lnTo>
                    <a:pt x="21628" y="3081"/>
                  </a:lnTo>
                  <a:lnTo>
                    <a:pt x="21680" y="2857"/>
                  </a:lnTo>
                  <a:lnTo>
                    <a:pt x="21720" y="2620"/>
                  </a:lnTo>
                  <a:lnTo>
                    <a:pt x="21733" y="2370"/>
                  </a:lnTo>
                  <a:lnTo>
                    <a:pt x="21720" y="2133"/>
                  </a:lnTo>
                  <a:lnTo>
                    <a:pt x="21680" y="1896"/>
                  </a:lnTo>
                  <a:lnTo>
                    <a:pt x="21628" y="1672"/>
                  </a:lnTo>
                  <a:lnTo>
                    <a:pt x="21549" y="1449"/>
                  </a:lnTo>
                  <a:lnTo>
                    <a:pt x="21443" y="1238"/>
                  </a:lnTo>
                  <a:lnTo>
                    <a:pt x="21325" y="1041"/>
                  </a:lnTo>
                  <a:lnTo>
                    <a:pt x="21180" y="856"/>
                  </a:lnTo>
                  <a:lnTo>
                    <a:pt x="21035" y="698"/>
                  </a:lnTo>
                  <a:lnTo>
                    <a:pt x="20864" y="540"/>
                  </a:lnTo>
                  <a:lnTo>
                    <a:pt x="20680" y="409"/>
                  </a:lnTo>
                  <a:lnTo>
                    <a:pt x="20482" y="277"/>
                  </a:lnTo>
                  <a:lnTo>
                    <a:pt x="20272" y="185"/>
                  </a:lnTo>
                  <a:lnTo>
                    <a:pt x="20061" y="106"/>
                  </a:lnTo>
                  <a:lnTo>
                    <a:pt x="19824" y="40"/>
                  </a:lnTo>
                  <a:lnTo>
                    <a:pt x="19600" y="14"/>
                  </a:lnTo>
                  <a:lnTo>
                    <a:pt x="19350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00;p24">
              <a:extLst>
                <a:ext uri="{FF2B5EF4-FFF2-40B4-BE49-F238E27FC236}">
                  <a16:creationId xmlns:a16="http://schemas.microsoft.com/office/drawing/2014/main" id="{4F95D8D5-3E4E-AE02-600A-1351C0A44F8B}"/>
                </a:ext>
              </a:extLst>
            </p:cNvPr>
            <p:cNvSpPr/>
            <p:nvPr/>
          </p:nvSpPr>
          <p:spPr>
            <a:xfrm>
              <a:off x="5244800" y="2763850"/>
              <a:ext cx="1016575" cy="721400"/>
            </a:xfrm>
            <a:custGeom>
              <a:avLst/>
              <a:gdLst/>
              <a:ahLst/>
              <a:cxnLst/>
              <a:rect l="l" t="t" r="r" b="b"/>
              <a:pathLst>
                <a:path w="40663" h="28856" extrusionOk="0">
                  <a:moveTo>
                    <a:pt x="38280" y="25275"/>
                  </a:moveTo>
                  <a:lnTo>
                    <a:pt x="38412" y="25288"/>
                  </a:lnTo>
                  <a:lnTo>
                    <a:pt x="38530" y="25301"/>
                  </a:lnTo>
                  <a:lnTo>
                    <a:pt x="38636" y="25341"/>
                  </a:lnTo>
                  <a:lnTo>
                    <a:pt x="38754" y="25380"/>
                  </a:lnTo>
                  <a:lnTo>
                    <a:pt x="38859" y="25420"/>
                  </a:lnTo>
                  <a:lnTo>
                    <a:pt x="38952" y="25486"/>
                  </a:lnTo>
                  <a:lnTo>
                    <a:pt x="39044" y="25551"/>
                  </a:lnTo>
                  <a:lnTo>
                    <a:pt x="39136" y="25630"/>
                  </a:lnTo>
                  <a:lnTo>
                    <a:pt x="39202" y="25722"/>
                  </a:lnTo>
                  <a:lnTo>
                    <a:pt x="39281" y="25815"/>
                  </a:lnTo>
                  <a:lnTo>
                    <a:pt x="39333" y="25907"/>
                  </a:lnTo>
                  <a:lnTo>
                    <a:pt x="39386" y="26012"/>
                  </a:lnTo>
                  <a:lnTo>
                    <a:pt x="39425" y="26117"/>
                  </a:lnTo>
                  <a:lnTo>
                    <a:pt x="39452" y="26236"/>
                  </a:lnTo>
                  <a:lnTo>
                    <a:pt x="39478" y="26354"/>
                  </a:lnTo>
                  <a:lnTo>
                    <a:pt x="39478" y="26473"/>
                  </a:lnTo>
                  <a:lnTo>
                    <a:pt x="39478" y="26604"/>
                  </a:lnTo>
                  <a:lnTo>
                    <a:pt x="39452" y="26723"/>
                  </a:lnTo>
                  <a:lnTo>
                    <a:pt x="39425" y="26828"/>
                  </a:lnTo>
                  <a:lnTo>
                    <a:pt x="39386" y="26947"/>
                  </a:lnTo>
                  <a:lnTo>
                    <a:pt x="39333" y="27052"/>
                  </a:lnTo>
                  <a:lnTo>
                    <a:pt x="39281" y="27144"/>
                  </a:lnTo>
                  <a:lnTo>
                    <a:pt x="39202" y="27236"/>
                  </a:lnTo>
                  <a:lnTo>
                    <a:pt x="39136" y="27328"/>
                  </a:lnTo>
                  <a:lnTo>
                    <a:pt x="39044" y="27407"/>
                  </a:lnTo>
                  <a:lnTo>
                    <a:pt x="38952" y="27473"/>
                  </a:lnTo>
                  <a:lnTo>
                    <a:pt x="38859" y="27526"/>
                  </a:lnTo>
                  <a:lnTo>
                    <a:pt x="38754" y="27579"/>
                  </a:lnTo>
                  <a:lnTo>
                    <a:pt x="38636" y="27618"/>
                  </a:lnTo>
                  <a:lnTo>
                    <a:pt x="38530" y="27658"/>
                  </a:lnTo>
                  <a:lnTo>
                    <a:pt x="38412" y="27671"/>
                  </a:lnTo>
                  <a:lnTo>
                    <a:pt x="38162" y="27671"/>
                  </a:lnTo>
                  <a:lnTo>
                    <a:pt x="38043" y="27658"/>
                  </a:lnTo>
                  <a:lnTo>
                    <a:pt x="37925" y="27618"/>
                  </a:lnTo>
                  <a:lnTo>
                    <a:pt x="37819" y="27579"/>
                  </a:lnTo>
                  <a:lnTo>
                    <a:pt x="37714" y="27526"/>
                  </a:lnTo>
                  <a:lnTo>
                    <a:pt x="37609" y="27473"/>
                  </a:lnTo>
                  <a:lnTo>
                    <a:pt x="37517" y="27407"/>
                  </a:lnTo>
                  <a:lnTo>
                    <a:pt x="37438" y="27328"/>
                  </a:lnTo>
                  <a:lnTo>
                    <a:pt x="37359" y="27236"/>
                  </a:lnTo>
                  <a:lnTo>
                    <a:pt x="37293" y="27144"/>
                  </a:lnTo>
                  <a:lnTo>
                    <a:pt x="37227" y="27052"/>
                  </a:lnTo>
                  <a:lnTo>
                    <a:pt x="37174" y="26947"/>
                  </a:lnTo>
                  <a:lnTo>
                    <a:pt x="37135" y="26828"/>
                  </a:lnTo>
                  <a:lnTo>
                    <a:pt x="37109" y="26723"/>
                  </a:lnTo>
                  <a:lnTo>
                    <a:pt x="37095" y="26604"/>
                  </a:lnTo>
                  <a:lnTo>
                    <a:pt x="37082" y="26473"/>
                  </a:lnTo>
                  <a:lnTo>
                    <a:pt x="37095" y="26354"/>
                  </a:lnTo>
                  <a:lnTo>
                    <a:pt x="37109" y="26236"/>
                  </a:lnTo>
                  <a:lnTo>
                    <a:pt x="37135" y="26117"/>
                  </a:lnTo>
                  <a:lnTo>
                    <a:pt x="37174" y="26012"/>
                  </a:lnTo>
                  <a:lnTo>
                    <a:pt x="37227" y="25907"/>
                  </a:lnTo>
                  <a:lnTo>
                    <a:pt x="37293" y="25815"/>
                  </a:lnTo>
                  <a:lnTo>
                    <a:pt x="37359" y="25722"/>
                  </a:lnTo>
                  <a:lnTo>
                    <a:pt x="37438" y="25630"/>
                  </a:lnTo>
                  <a:lnTo>
                    <a:pt x="37517" y="25551"/>
                  </a:lnTo>
                  <a:lnTo>
                    <a:pt x="37609" y="25486"/>
                  </a:lnTo>
                  <a:lnTo>
                    <a:pt x="37714" y="25420"/>
                  </a:lnTo>
                  <a:lnTo>
                    <a:pt x="37819" y="25380"/>
                  </a:lnTo>
                  <a:lnTo>
                    <a:pt x="37925" y="25341"/>
                  </a:lnTo>
                  <a:lnTo>
                    <a:pt x="38043" y="25301"/>
                  </a:lnTo>
                  <a:lnTo>
                    <a:pt x="38162" y="25288"/>
                  </a:lnTo>
                  <a:lnTo>
                    <a:pt x="38280" y="25275"/>
                  </a:lnTo>
                  <a:close/>
                  <a:moveTo>
                    <a:pt x="1" y="1"/>
                  </a:moveTo>
                  <a:lnTo>
                    <a:pt x="1" y="19207"/>
                  </a:lnTo>
                  <a:lnTo>
                    <a:pt x="30264" y="19207"/>
                  </a:lnTo>
                  <a:lnTo>
                    <a:pt x="36266" y="25209"/>
                  </a:lnTo>
                  <a:lnTo>
                    <a:pt x="36187" y="25354"/>
                  </a:lnTo>
                  <a:lnTo>
                    <a:pt x="36121" y="25499"/>
                  </a:lnTo>
                  <a:lnTo>
                    <a:pt x="36056" y="25657"/>
                  </a:lnTo>
                  <a:lnTo>
                    <a:pt x="36003" y="25815"/>
                  </a:lnTo>
                  <a:lnTo>
                    <a:pt x="35963" y="25973"/>
                  </a:lnTo>
                  <a:lnTo>
                    <a:pt x="35924" y="26131"/>
                  </a:lnTo>
                  <a:lnTo>
                    <a:pt x="35911" y="26302"/>
                  </a:lnTo>
                  <a:lnTo>
                    <a:pt x="35911" y="26473"/>
                  </a:lnTo>
                  <a:lnTo>
                    <a:pt x="35924" y="26723"/>
                  </a:lnTo>
                  <a:lnTo>
                    <a:pt x="35950" y="26960"/>
                  </a:lnTo>
                  <a:lnTo>
                    <a:pt x="36016" y="27184"/>
                  </a:lnTo>
                  <a:lnTo>
                    <a:pt x="36095" y="27407"/>
                  </a:lnTo>
                  <a:lnTo>
                    <a:pt x="36187" y="27605"/>
                  </a:lnTo>
                  <a:lnTo>
                    <a:pt x="36306" y="27802"/>
                  </a:lnTo>
                  <a:lnTo>
                    <a:pt x="36450" y="27987"/>
                  </a:lnTo>
                  <a:lnTo>
                    <a:pt x="36608" y="28158"/>
                  </a:lnTo>
                  <a:lnTo>
                    <a:pt x="36766" y="28316"/>
                  </a:lnTo>
                  <a:lnTo>
                    <a:pt x="36951" y="28447"/>
                  </a:lnTo>
                  <a:lnTo>
                    <a:pt x="37148" y="28566"/>
                  </a:lnTo>
                  <a:lnTo>
                    <a:pt x="37359" y="28671"/>
                  </a:lnTo>
                  <a:lnTo>
                    <a:pt x="37583" y="28750"/>
                  </a:lnTo>
                  <a:lnTo>
                    <a:pt x="37806" y="28803"/>
                  </a:lnTo>
                  <a:lnTo>
                    <a:pt x="38043" y="28842"/>
                  </a:lnTo>
                  <a:lnTo>
                    <a:pt x="38280" y="28855"/>
                  </a:lnTo>
                  <a:lnTo>
                    <a:pt x="38530" y="28842"/>
                  </a:lnTo>
                  <a:lnTo>
                    <a:pt x="38767" y="28803"/>
                  </a:lnTo>
                  <a:lnTo>
                    <a:pt x="38991" y="28750"/>
                  </a:lnTo>
                  <a:lnTo>
                    <a:pt x="39215" y="28671"/>
                  </a:lnTo>
                  <a:lnTo>
                    <a:pt x="39412" y="28566"/>
                  </a:lnTo>
                  <a:lnTo>
                    <a:pt x="39610" y="28447"/>
                  </a:lnTo>
                  <a:lnTo>
                    <a:pt x="39794" y="28316"/>
                  </a:lnTo>
                  <a:lnTo>
                    <a:pt x="39965" y="28158"/>
                  </a:lnTo>
                  <a:lnTo>
                    <a:pt x="40123" y="27987"/>
                  </a:lnTo>
                  <a:lnTo>
                    <a:pt x="40255" y="27802"/>
                  </a:lnTo>
                  <a:lnTo>
                    <a:pt x="40373" y="27605"/>
                  </a:lnTo>
                  <a:lnTo>
                    <a:pt x="40479" y="27407"/>
                  </a:lnTo>
                  <a:lnTo>
                    <a:pt x="40557" y="27184"/>
                  </a:lnTo>
                  <a:lnTo>
                    <a:pt x="40610" y="26960"/>
                  </a:lnTo>
                  <a:lnTo>
                    <a:pt x="40650" y="26723"/>
                  </a:lnTo>
                  <a:lnTo>
                    <a:pt x="40663" y="26473"/>
                  </a:lnTo>
                  <a:lnTo>
                    <a:pt x="40650" y="26236"/>
                  </a:lnTo>
                  <a:lnTo>
                    <a:pt x="40610" y="25999"/>
                  </a:lnTo>
                  <a:lnTo>
                    <a:pt x="40557" y="25775"/>
                  </a:lnTo>
                  <a:lnTo>
                    <a:pt x="40479" y="25551"/>
                  </a:lnTo>
                  <a:lnTo>
                    <a:pt x="40373" y="25341"/>
                  </a:lnTo>
                  <a:lnTo>
                    <a:pt x="40255" y="25143"/>
                  </a:lnTo>
                  <a:lnTo>
                    <a:pt x="40123" y="24972"/>
                  </a:lnTo>
                  <a:lnTo>
                    <a:pt x="39965" y="24801"/>
                  </a:lnTo>
                  <a:lnTo>
                    <a:pt x="39794" y="24643"/>
                  </a:lnTo>
                  <a:lnTo>
                    <a:pt x="39610" y="24511"/>
                  </a:lnTo>
                  <a:lnTo>
                    <a:pt x="39412" y="24393"/>
                  </a:lnTo>
                  <a:lnTo>
                    <a:pt x="39215" y="24288"/>
                  </a:lnTo>
                  <a:lnTo>
                    <a:pt x="38991" y="24209"/>
                  </a:lnTo>
                  <a:lnTo>
                    <a:pt x="38767" y="24143"/>
                  </a:lnTo>
                  <a:lnTo>
                    <a:pt x="38530" y="24117"/>
                  </a:lnTo>
                  <a:lnTo>
                    <a:pt x="38280" y="24103"/>
                  </a:lnTo>
                  <a:lnTo>
                    <a:pt x="38122" y="24103"/>
                  </a:lnTo>
                  <a:lnTo>
                    <a:pt x="37977" y="24117"/>
                  </a:lnTo>
                  <a:lnTo>
                    <a:pt x="37819" y="24143"/>
                  </a:lnTo>
                  <a:lnTo>
                    <a:pt x="37675" y="24182"/>
                  </a:lnTo>
                  <a:lnTo>
                    <a:pt x="37530" y="24222"/>
                  </a:lnTo>
                  <a:lnTo>
                    <a:pt x="37398" y="24275"/>
                  </a:lnTo>
                  <a:lnTo>
                    <a:pt x="37253" y="24327"/>
                  </a:lnTo>
                  <a:lnTo>
                    <a:pt x="37122" y="24406"/>
                  </a:lnTo>
                  <a:lnTo>
                    <a:pt x="30764" y="18035"/>
                  </a:lnTo>
                  <a:lnTo>
                    <a:pt x="1172" y="18035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01;p24">
              <a:extLst>
                <a:ext uri="{FF2B5EF4-FFF2-40B4-BE49-F238E27FC236}">
                  <a16:creationId xmlns:a16="http://schemas.microsoft.com/office/drawing/2014/main" id="{0472351E-FBFD-80F1-DC96-E0B8F9A0D5DF}"/>
                </a:ext>
              </a:extLst>
            </p:cNvPr>
            <p:cNvSpPr/>
            <p:nvPr/>
          </p:nvSpPr>
          <p:spPr>
            <a:xfrm>
              <a:off x="5370525" y="2744125"/>
              <a:ext cx="1047825" cy="619025"/>
            </a:xfrm>
            <a:custGeom>
              <a:avLst/>
              <a:gdLst/>
              <a:ahLst/>
              <a:cxnLst/>
              <a:rect l="l" t="t" r="r" b="b"/>
              <a:pathLst>
                <a:path w="41913" h="24761" extrusionOk="0">
                  <a:moveTo>
                    <a:pt x="39530" y="21180"/>
                  </a:moveTo>
                  <a:lnTo>
                    <a:pt x="39649" y="21193"/>
                  </a:lnTo>
                  <a:lnTo>
                    <a:pt x="39767" y="21207"/>
                  </a:lnTo>
                  <a:lnTo>
                    <a:pt x="39886" y="21233"/>
                  </a:lnTo>
                  <a:lnTo>
                    <a:pt x="39991" y="21272"/>
                  </a:lnTo>
                  <a:lnTo>
                    <a:pt x="40096" y="21325"/>
                  </a:lnTo>
                  <a:lnTo>
                    <a:pt x="40202" y="21391"/>
                  </a:lnTo>
                  <a:lnTo>
                    <a:pt x="40294" y="21457"/>
                  </a:lnTo>
                  <a:lnTo>
                    <a:pt x="40373" y="21536"/>
                  </a:lnTo>
                  <a:lnTo>
                    <a:pt x="40452" y="21615"/>
                  </a:lnTo>
                  <a:lnTo>
                    <a:pt x="40517" y="21707"/>
                  </a:lnTo>
                  <a:lnTo>
                    <a:pt x="40583" y="21812"/>
                  </a:lnTo>
                  <a:lnTo>
                    <a:pt x="40636" y="21917"/>
                  </a:lnTo>
                  <a:lnTo>
                    <a:pt x="40675" y="22023"/>
                  </a:lnTo>
                  <a:lnTo>
                    <a:pt x="40702" y="22141"/>
                  </a:lnTo>
                  <a:lnTo>
                    <a:pt x="40728" y="22260"/>
                  </a:lnTo>
                  <a:lnTo>
                    <a:pt x="40728" y="22378"/>
                  </a:lnTo>
                  <a:lnTo>
                    <a:pt x="40728" y="22497"/>
                  </a:lnTo>
                  <a:lnTo>
                    <a:pt x="40702" y="22615"/>
                  </a:lnTo>
                  <a:lnTo>
                    <a:pt x="40675" y="22734"/>
                  </a:lnTo>
                  <a:lnTo>
                    <a:pt x="40636" y="22839"/>
                  </a:lnTo>
                  <a:lnTo>
                    <a:pt x="40583" y="22944"/>
                  </a:lnTo>
                  <a:lnTo>
                    <a:pt x="40517" y="23049"/>
                  </a:lnTo>
                  <a:lnTo>
                    <a:pt x="40452" y="23142"/>
                  </a:lnTo>
                  <a:lnTo>
                    <a:pt x="40373" y="23221"/>
                  </a:lnTo>
                  <a:lnTo>
                    <a:pt x="40294" y="23300"/>
                  </a:lnTo>
                  <a:lnTo>
                    <a:pt x="40202" y="23365"/>
                  </a:lnTo>
                  <a:lnTo>
                    <a:pt x="40096" y="23431"/>
                  </a:lnTo>
                  <a:lnTo>
                    <a:pt x="39991" y="23484"/>
                  </a:lnTo>
                  <a:lnTo>
                    <a:pt x="39886" y="23523"/>
                  </a:lnTo>
                  <a:lnTo>
                    <a:pt x="39767" y="23550"/>
                  </a:lnTo>
                  <a:lnTo>
                    <a:pt x="39649" y="23576"/>
                  </a:lnTo>
                  <a:lnTo>
                    <a:pt x="39412" y="23576"/>
                  </a:lnTo>
                  <a:lnTo>
                    <a:pt x="39293" y="23550"/>
                  </a:lnTo>
                  <a:lnTo>
                    <a:pt x="39175" y="23523"/>
                  </a:lnTo>
                  <a:lnTo>
                    <a:pt x="39069" y="23484"/>
                  </a:lnTo>
                  <a:lnTo>
                    <a:pt x="38964" y="23431"/>
                  </a:lnTo>
                  <a:lnTo>
                    <a:pt x="38859" y="23365"/>
                  </a:lnTo>
                  <a:lnTo>
                    <a:pt x="38767" y="23300"/>
                  </a:lnTo>
                  <a:lnTo>
                    <a:pt x="38688" y="23221"/>
                  </a:lnTo>
                  <a:lnTo>
                    <a:pt x="38609" y="23142"/>
                  </a:lnTo>
                  <a:lnTo>
                    <a:pt x="38543" y="23049"/>
                  </a:lnTo>
                  <a:lnTo>
                    <a:pt x="38477" y="22944"/>
                  </a:lnTo>
                  <a:lnTo>
                    <a:pt x="38424" y="22839"/>
                  </a:lnTo>
                  <a:lnTo>
                    <a:pt x="38385" y="22734"/>
                  </a:lnTo>
                  <a:lnTo>
                    <a:pt x="38359" y="22615"/>
                  </a:lnTo>
                  <a:lnTo>
                    <a:pt x="38345" y="22497"/>
                  </a:lnTo>
                  <a:lnTo>
                    <a:pt x="38332" y="22378"/>
                  </a:lnTo>
                  <a:lnTo>
                    <a:pt x="38345" y="22260"/>
                  </a:lnTo>
                  <a:lnTo>
                    <a:pt x="38359" y="22141"/>
                  </a:lnTo>
                  <a:lnTo>
                    <a:pt x="38385" y="22023"/>
                  </a:lnTo>
                  <a:lnTo>
                    <a:pt x="38424" y="21917"/>
                  </a:lnTo>
                  <a:lnTo>
                    <a:pt x="38477" y="21812"/>
                  </a:lnTo>
                  <a:lnTo>
                    <a:pt x="38543" y="21707"/>
                  </a:lnTo>
                  <a:lnTo>
                    <a:pt x="38609" y="21615"/>
                  </a:lnTo>
                  <a:lnTo>
                    <a:pt x="38688" y="21536"/>
                  </a:lnTo>
                  <a:lnTo>
                    <a:pt x="38767" y="21457"/>
                  </a:lnTo>
                  <a:lnTo>
                    <a:pt x="38859" y="21391"/>
                  </a:lnTo>
                  <a:lnTo>
                    <a:pt x="38964" y="21325"/>
                  </a:lnTo>
                  <a:lnTo>
                    <a:pt x="39069" y="21272"/>
                  </a:lnTo>
                  <a:lnTo>
                    <a:pt x="39175" y="21233"/>
                  </a:lnTo>
                  <a:lnTo>
                    <a:pt x="39293" y="21207"/>
                  </a:lnTo>
                  <a:lnTo>
                    <a:pt x="39412" y="21193"/>
                  </a:lnTo>
                  <a:lnTo>
                    <a:pt x="39530" y="21180"/>
                  </a:lnTo>
                  <a:close/>
                  <a:moveTo>
                    <a:pt x="0" y="0"/>
                  </a:moveTo>
                  <a:lnTo>
                    <a:pt x="0" y="13914"/>
                  </a:lnTo>
                  <a:lnTo>
                    <a:pt x="30276" y="13914"/>
                  </a:lnTo>
                  <a:lnTo>
                    <a:pt x="37503" y="21141"/>
                  </a:lnTo>
                  <a:lnTo>
                    <a:pt x="37424" y="21272"/>
                  </a:lnTo>
                  <a:lnTo>
                    <a:pt x="37358" y="21417"/>
                  </a:lnTo>
                  <a:lnTo>
                    <a:pt x="37292" y="21575"/>
                  </a:lnTo>
                  <a:lnTo>
                    <a:pt x="37240" y="21720"/>
                  </a:lnTo>
                  <a:lnTo>
                    <a:pt x="37200" y="21878"/>
                  </a:lnTo>
                  <a:lnTo>
                    <a:pt x="37174" y="22049"/>
                  </a:lnTo>
                  <a:lnTo>
                    <a:pt x="37161" y="22207"/>
                  </a:lnTo>
                  <a:lnTo>
                    <a:pt x="37148" y="22378"/>
                  </a:lnTo>
                  <a:lnTo>
                    <a:pt x="37161" y="22628"/>
                  </a:lnTo>
                  <a:lnTo>
                    <a:pt x="37200" y="22852"/>
                  </a:lnTo>
                  <a:lnTo>
                    <a:pt x="37266" y="23089"/>
                  </a:lnTo>
                  <a:lnTo>
                    <a:pt x="37345" y="23300"/>
                  </a:lnTo>
                  <a:lnTo>
                    <a:pt x="37437" y="23510"/>
                  </a:lnTo>
                  <a:lnTo>
                    <a:pt x="37556" y="23708"/>
                  </a:lnTo>
                  <a:lnTo>
                    <a:pt x="37700" y="23892"/>
                  </a:lnTo>
                  <a:lnTo>
                    <a:pt x="37845" y="24063"/>
                  </a:lnTo>
                  <a:lnTo>
                    <a:pt x="38016" y="24208"/>
                  </a:lnTo>
                  <a:lnTo>
                    <a:pt x="38201" y="24353"/>
                  </a:lnTo>
                  <a:lnTo>
                    <a:pt x="38398" y="24471"/>
                  </a:lnTo>
                  <a:lnTo>
                    <a:pt x="38609" y="24576"/>
                  </a:lnTo>
                  <a:lnTo>
                    <a:pt x="38819" y="24655"/>
                  </a:lnTo>
                  <a:lnTo>
                    <a:pt x="39056" y="24708"/>
                  </a:lnTo>
                  <a:lnTo>
                    <a:pt x="39293" y="24748"/>
                  </a:lnTo>
                  <a:lnTo>
                    <a:pt x="39530" y="24761"/>
                  </a:lnTo>
                  <a:lnTo>
                    <a:pt x="39780" y="24748"/>
                  </a:lnTo>
                  <a:lnTo>
                    <a:pt x="40004" y="24708"/>
                  </a:lnTo>
                  <a:lnTo>
                    <a:pt x="40241" y="24655"/>
                  </a:lnTo>
                  <a:lnTo>
                    <a:pt x="40452" y="24576"/>
                  </a:lnTo>
                  <a:lnTo>
                    <a:pt x="40662" y="24471"/>
                  </a:lnTo>
                  <a:lnTo>
                    <a:pt x="40860" y="24353"/>
                  </a:lnTo>
                  <a:lnTo>
                    <a:pt x="41044" y="24208"/>
                  </a:lnTo>
                  <a:lnTo>
                    <a:pt x="41215" y="24063"/>
                  </a:lnTo>
                  <a:lnTo>
                    <a:pt x="41360" y="23892"/>
                  </a:lnTo>
                  <a:lnTo>
                    <a:pt x="41505" y="23708"/>
                  </a:lnTo>
                  <a:lnTo>
                    <a:pt x="41623" y="23510"/>
                  </a:lnTo>
                  <a:lnTo>
                    <a:pt x="41728" y="23300"/>
                  </a:lnTo>
                  <a:lnTo>
                    <a:pt x="41807" y="23089"/>
                  </a:lnTo>
                  <a:lnTo>
                    <a:pt x="41860" y="22852"/>
                  </a:lnTo>
                  <a:lnTo>
                    <a:pt x="41900" y="22628"/>
                  </a:lnTo>
                  <a:lnTo>
                    <a:pt x="41913" y="22378"/>
                  </a:lnTo>
                  <a:lnTo>
                    <a:pt x="41900" y="22141"/>
                  </a:lnTo>
                  <a:lnTo>
                    <a:pt x="41860" y="21904"/>
                  </a:lnTo>
                  <a:lnTo>
                    <a:pt x="41807" y="21667"/>
                  </a:lnTo>
                  <a:lnTo>
                    <a:pt x="41728" y="21457"/>
                  </a:lnTo>
                  <a:lnTo>
                    <a:pt x="41623" y="21246"/>
                  </a:lnTo>
                  <a:lnTo>
                    <a:pt x="41505" y="21049"/>
                  </a:lnTo>
                  <a:lnTo>
                    <a:pt x="41360" y="20864"/>
                  </a:lnTo>
                  <a:lnTo>
                    <a:pt x="41215" y="20693"/>
                  </a:lnTo>
                  <a:lnTo>
                    <a:pt x="41044" y="20548"/>
                  </a:lnTo>
                  <a:lnTo>
                    <a:pt x="40860" y="20404"/>
                  </a:lnTo>
                  <a:lnTo>
                    <a:pt x="40662" y="20285"/>
                  </a:lnTo>
                  <a:lnTo>
                    <a:pt x="40452" y="20193"/>
                  </a:lnTo>
                  <a:lnTo>
                    <a:pt x="40241" y="20114"/>
                  </a:lnTo>
                  <a:lnTo>
                    <a:pt x="40004" y="20048"/>
                  </a:lnTo>
                  <a:lnTo>
                    <a:pt x="39780" y="20009"/>
                  </a:lnTo>
                  <a:lnTo>
                    <a:pt x="39530" y="19996"/>
                  </a:lnTo>
                  <a:lnTo>
                    <a:pt x="39372" y="20009"/>
                  </a:lnTo>
                  <a:lnTo>
                    <a:pt x="39214" y="20022"/>
                  </a:lnTo>
                  <a:lnTo>
                    <a:pt x="39056" y="20048"/>
                  </a:lnTo>
                  <a:lnTo>
                    <a:pt x="38912" y="20088"/>
                  </a:lnTo>
                  <a:lnTo>
                    <a:pt x="38767" y="20127"/>
                  </a:lnTo>
                  <a:lnTo>
                    <a:pt x="38622" y="20180"/>
                  </a:lnTo>
                  <a:lnTo>
                    <a:pt x="38477" y="20246"/>
                  </a:lnTo>
                  <a:lnTo>
                    <a:pt x="38345" y="20311"/>
                  </a:lnTo>
                  <a:lnTo>
                    <a:pt x="30763" y="12729"/>
                  </a:lnTo>
                  <a:lnTo>
                    <a:pt x="1185" y="12729"/>
                  </a:lnTo>
                  <a:lnTo>
                    <a:pt x="1185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02;p24">
              <a:extLst>
                <a:ext uri="{FF2B5EF4-FFF2-40B4-BE49-F238E27FC236}">
                  <a16:creationId xmlns:a16="http://schemas.microsoft.com/office/drawing/2014/main" id="{7D8F6C60-1A7A-C99F-AA8B-377CC93F1B2F}"/>
                </a:ext>
              </a:extLst>
            </p:cNvPr>
            <p:cNvSpPr/>
            <p:nvPr/>
          </p:nvSpPr>
          <p:spPr>
            <a:xfrm>
              <a:off x="4481975" y="1997075"/>
              <a:ext cx="863225" cy="642425"/>
            </a:xfrm>
            <a:custGeom>
              <a:avLst/>
              <a:gdLst/>
              <a:ahLst/>
              <a:cxnLst/>
              <a:rect l="l" t="t" r="r" b="b"/>
              <a:pathLst>
                <a:path w="34529" h="25697" extrusionOk="0">
                  <a:moveTo>
                    <a:pt x="32146" y="22116"/>
                  </a:moveTo>
                  <a:lnTo>
                    <a:pt x="32278" y="22129"/>
                  </a:lnTo>
                  <a:lnTo>
                    <a:pt x="32396" y="22142"/>
                  </a:lnTo>
                  <a:lnTo>
                    <a:pt x="32501" y="22168"/>
                  </a:lnTo>
                  <a:lnTo>
                    <a:pt x="32620" y="22208"/>
                  </a:lnTo>
                  <a:lnTo>
                    <a:pt x="32725" y="22260"/>
                  </a:lnTo>
                  <a:lnTo>
                    <a:pt x="32817" y="22326"/>
                  </a:lnTo>
                  <a:lnTo>
                    <a:pt x="32910" y="22392"/>
                  </a:lnTo>
                  <a:lnTo>
                    <a:pt x="33002" y="22471"/>
                  </a:lnTo>
                  <a:lnTo>
                    <a:pt x="33068" y="22550"/>
                  </a:lnTo>
                  <a:lnTo>
                    <a:pt x="33146" y="22642"/>
                  </a:lnTo>
                  <a:lnTo>
                    <a:pt x="33199" y="22748"/>
                  </a:lnTo>
                  <a:lnTo>
                    <a:pt x="33252" y="22853"/>
                  </a:lnTo>
                  <a:lnTo>
                    <a:pt x="33291" y="22958"/>
                  </a:lnTo>
                  <a:lnTo>
                    <a:pt x="33318" y="23077"/>
                  </a:lnTo>
                  <a:lnTo>
                    <a:pt x="33344" y="23195"/>
                  </a:lnTo>
                  <a:lnTo>
                    <a:pt x="33344" y="23314"/>
                  </a:lnTo>
                  <a:lnTo>
                    <a:pt x="33344" y="23432"/>
                  </a:lnTo>
                  <a:lnTo>
                    <a:pt x="33318" y="23551"/>
                  </a:lnTo>
                  <a:lnTo>
                    <a:pt x="33291" y="23669"/>
                  </a:lnTo>
                  <a:lnTo>
                    <a:pt x="33252" y="23774"/>
                  </a:lnTo>
                  <a:lnTo>
                    <a:pt x="33199" y="23880"/>
                  </a:lnTo>
                  <a:lnTo>
                    <a:pt x="33146" y="23985"/>
                  </a:lnTo>
                  <a:lnTo>
                    <a:pt x="33068" y="24077"/>
                  </a:lnTo>
                  <a:lnTo>
                    <a:pt x="33002" y="24156"/>
                  </a:lnTo>
                  <a:lnTo>
                    <a:pt x="32910" y="24235"/>
                  </a:lnTo>
                  <a:lnTo>
                    <a:pt x="32817" y="24301"/>
                  </a:lnTo>
                  <a:lnTo>
                    <a:pt x="32725" y="24367"/>
                  </a:lnTo>
                  <a:lnTo>
                    <a:pt x="32620" y="24419"/>
                  </a:lnTo>
                  <a:lnTo>
                    <a:pt x="32501" y="24459"/>
                  </a:lnTo>
                  <a:lnTo>
                    <a:pt x="32396" y="24485"/>
                  </a:lnTo>
                  <a:lnTo>
                    <a:pt x="32278" y="24511"/>
                  </a:lnTo>
                  <a:lnTo>
                    <a:pt x="32028" y="24511"/>
                  </a:lnTo>
                  <a:lnTo>
                    <a:pt x="31896" y="24485"/>
                  </a:lnTo>
                  <a:lnTo>
                    <a:pt x="31777" y="24459"/>
                  </a:lnTo>
                  <a:lnTo>
                    <a:pt x="31672" y="24406"/>
                  </a:lnTo>
                  <a:lnTo>
                    <a:pt x="31567" y="24353"/>
                  </a:lnTo>
                  <a:lnTo>
                    <a:pt x="31462" y="24288"/>
                  </a:lnTo>
                  <a:lnTo>
                    <a:pt x="31369" y="24222"/>
                  </a:lnTo>
                  <a:lnTo>
                    <a:pt x="31277" y="24130"/>
                  </a:lnTo>
                  <a:lnTo>
                    <a:pt x="31409" y="24130"/>
                  </a:lnTo>
                  <a:lnTo>
                    <a:pt x="31409" y="22958"/>
                  </a:lnTo>
                  <a:lnTo>
                    <a:pt x="31001" y="22958"/>
                  </a:lnTo>
                  <a:lnTo>
                    <a:pt x="31080" y="22774"/>
                  </a:lnTo>
                  <a:lnTo>
                    <a:pt x="31172" y="22616"/>
                  </a:lnTo>
                  <a:lnTo>
                    <a:pt x="31290" y="22471"/>
                  </a:lnTo>
                  <a:lnTo>
                    <a:pt x="31435" y="22353"/>
                  </a:lnTo>
                  <a:lnTo>
                    <a:pt x="31593" y="22260"/>
                  </a:lnTo>
                  <a:lnTo>
                    <a:pt x="31764" y="22182"/>
                  </a:lnTo>
                  <a:lnTo>
                    <a:pt x="31949" y="22129"/>
                  </a:lnTo>
                  <a:lnTo>
                    <a:pt x="32054" y="22116"/>
                  </a:lnTo>
                  <a:close/>
                  <a:moveTo>
                    <a:pt x="1" y="1"/>
                  </a:moveTo>
                  <a:lnTo>
                    <a:pt x="1" y="1186"/>
                  </a:lnTo>
                  <a:lnTo>
                    <a:pt x="15494" y="1186"/>
                  </a:lnTo>
                  <a:lnTo>
                    <a:pt x="15494" y="24130"/>
                  </a:lnTo>
                  <a:lnTo>
                    <a:pt x="29921" y="24130"/>
                  </a:lnTo>
                  <a:lnTo>
                    <a:pt x="29987" y="24301"/>
                  </a:lnTo>
                  <a:lnTo>
                    <a:pt x="30066" y="24459"/>
                  </a:lnTo>
                  <a:lnTo>
                    <a:pt x="30158" y="24617"/>
                  </a:lnTo>
                  <a:lnTo>
                    <a:pt x="30264" y="24762"/>
                  </a:lnTo>
                  <a:lnTo>
                    <a:pt x="30382" y="24893"/>
                  </a:lnTo>
                  <a:lnTo>
                    <a:pt x="30501" y="25025"/>
                  </a:lnTo>
                  <a:lnTo>
                    <a:pt x="30632" y="25143"/>
                  </a:lnTo>
                  <a:lnTo>
                    <a:pt x="30777" y="25249"/>
                  </a:lnTo>
                  <a:lnTo>
                    <a:pt x="30922" y="25354"/>
                  </a:lnTo>
                  <a:lnTo>
                    <a:pt x="31080" y="25446"/>
                  </a:lnTo>
                  <a:lnTo>
                    <a:pt x="31251" y="25512"/>
                  </a:lnTo>
                  <a:lnTo>
                    <a:pt x="31422" y="25578"/>
                  </a:lnTo>
                  <a:lnTo>
                    <a:pt x="31593" y="25630"/>
                  </a:lnTo>
                  <a:lnTo>
                    <a:pt x="31777" y="25670"/>
                  </a:lnTo>
                  <a:lnTo>
                    <a:pt x="31962" y="25683"/>
                  </a:lnTo>
                  <a:lnTo>
                    <a:pt x="32146" y="25696"/>
                  </a:lnTo>
                  <a:lnTo>
                    <a:pt x="32396" y="25683"/>
                  </a:lnTo>
                  <a:lnTo>
                    <a:pt x="32633" y="25644"/>
                  </a:lnTo>
                  <a:lnTo>
                    <a:pt x="32857" y="25591"/>
                  </a:lnTo>
                  <a:lnTo>
                    <a:pt x="33068" y="25512"/>
                  </a:lnTo>
                  <a:lnTo>
                    <a:pt x="33278" y="25407"/>
                  </a:lnTo>
                  <a:lnTo>
                    <a:pt x="33476" y="25288"/>
                  </a:lnTo>
                  <a:lnTo>
                    <a:pt x="33660" y="25143"/>
                  </a:lnTo>
                  <a:lnTo>
                    <a:pt x="33831" y="24999"/>
                  </a:lnTo>
                  <a:lnTo>
                    <a:pt x="33989" y="24827"/>
                  </a:lnTo>
                  <a:lnTo>
                    <a:pt x="34121" y="24643"/>
                  </a:lnTo>
                  <a:lnTo>
                    <a:pt x="34239" y="24446"/>
                  </a:lnTo>
                  <a:lnTo>
                    <a:pt x="34344" y="24235"/>
                  </a:lnTo>
                  <a:lnTo>
                    <a:pt x="34423" y="24024"/>
                  </a:lnTo>
                  <a:lnTo>
                    <a:pt x="34476" y="23787"/>
                  </a:lnTo>
                  <a:lnTo>
                    <a:pt x="34515" y="23551"/>
                  </a:lnTo>
                  <a:lnTo>
                    <a:pt x="34529" y="23314"/>
                  </a:lnTo>
                  <a:lnTo>
                    <a:pt x="34515" y="23077"/>
                  </a:lnTo>
                  <a:lnTo>
                    <a:pt x="34476" y="22840"/>
                  </a:lnTo>
                  <a:lnTo>
                    <a:pt x="34423" y="22603"/>
                  </a:lnTo>
                  <a:lnTo>
                    <a:pt x="34344" y="22392"/>
                  </a:lnTo>
                  <a:lnTo>
                    <a:pt x="34239" y="22182"/>
                  </a:lnTo>
                  <a:lnTo>
                    <a:pt x="34121" y="21984"/>
                  </a:lnTo>
                  <a:lnTo>
                    <a:pt x="33989" y="21800"/>
                  </a:lnTo>
                  <a:lnTo>
                    <a:pt x="33831" y="21629"/>
                  </a:lnTo>
                  <a:lnTo>
                    <a:pt x="33660" y="21484"/>
                  </a:lnTo>
                  <a:lnTo>
                    <a:pt x="33476" y="21339"/>
                  </a:lnTo>
                  <a:lnTo>
                    <a:pt x="33278" y="21221"/>
                  </a:lnTo>
                  <a:lnTo>
                    <a:pt x="33068" y="21128"/>
                  </a:lnTo>
                  <a:lnTo>
                    <a:pt x="32857" y="21036"/>
                  </a:lnTo>
                  <a:lnTo>
                    <a:pt x="32633" y="20984"/>
                  </a:lnTo>
                  <a:lnTo>
                    <a:pt x="32396" y="20944"/>
                  </a:lnTo>
                  <a:lnTo>
                    <a:pt x="32146" y="20931"/>
                  </a:lnTo>
                  <a:lnTo>
                    <a:pt x="31922" y="20944"/>
                  </a:lnTo>
                  <a:lnTo>
                    <a:pt x="31712" y="20970"/>
                  </a:lnTo>
                  <a:lnTo>
                    <a:pt x="31501" y="21023"/>
                  </a:lnTo>
                  <a:lnTo>
                    <a:pt x="31304" y="21089"/>
                  </a:lnTo>
                  <a:lnTo>
                    <a:pt x="31106" y="21168"/>
                  </a:lnTo>
                  <a:lnTo>
                    <a:pt x="30922" y="21273"/>
                  </a:lnTo>
                  <a:lnTo>
                    <a:pt x="30751" y="21392"/>
                  </a:lnTo>
                  <a:lnTo>
                    <a:pt x="30593" y="21523"/>
                  </a:lnTo>
                  <a:lnTo>
                    <a:pt x="30448" y="21655"/>
                  </a:lnTo>
                  <a:lnTo>
                    <a:pt x="30303" y="21813"/>
                  </a:lnTo>
                  <a:lnTo>
                    <a:pt x="30185" y="21984"/>
                  </a:lnTo>
                  <a:lnTo>
                    <a:pt x="30066" y="22155"/>
                  </a:lnTo>
                  <a:lnTo>
                    <a:pt x="29974" y="22339"/>
                  </a:lnTo>
                  <a:lnTo>
                    <a:pt x="29895" y="22537"/>
                  </a:lnTo>
                  <a:lnTo>
                    <a:pt x="29842" y="22748"/>
                  </a:lnTo>
                  <a:lnTo>
                    <a:pt x="29803" y="22958"/>
                  </a:lnTo>
                  <a:lnTo>
                    <a:pt x="16679" y="22958"/>
                  </a:lnTo>
                  <a:lnTo>
                    <a:pt x="1667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03;p24">
              <a:extLst>
                <a:ext uri="{FF2B5EF4-FFF2-40B4-BE49-F238E27FC236}">
                  <a16:creationId xmlns:a16="http://schemas.microsoft.com/office/drawing/2014/main" id="{A58AB088-2984-DF25-E5CC-952EFE65EC8E}"/>
                </a:ext>
              </a:extLst>
            </p:cNvPr>
            <p:cNvSpPr/>
            <p:nvPr/>
          </p:nvSpPr>
          <p:spPr>
            <a:xfrm>
              <a:off x="5823350" y="1374775"/>
              <a:ext cx="554850" cy="548300"/>
            </a:xfrm>
            <a:custGeom>
              <a:avLst/>
              <a:gdLst/>
              <a:ahLst/>
              <a:cxnLst/>
              <a:rect l="l" t="t" r="r" b="b"/>
              <a:pathLst>
                <a:path w="22194" h="21932" extrusionOk="0">
                  <a:moveTo>
                    <a:pt x="2383" y="1186"/>
                  </a:moveTo>
                  <a:lnTo>
                    <a:pt x="2501" y="1199"/>
                  </a:lnTo>
                  <a:lnTo>
                    <a:pt x="2620" y="1212"/>
                  </a:lnTo>
                  <a:lnTo>
                    <a:pt x="2738" y="1238"/>
                  </a:lnTo>
                  <a:lnTo>
                    <a:pt x="2844" y="1278"/>
                  </a:lnTo>
                  <a:lnTo>
                    <a:pt x="2949" y="1330"/>
                  </a:lnTo>
                  <a:lnTo>
                    <a:pt x="3054" y="1396"/>
                  </a:lnTo>
                  <a:lnTo>
                    <a:pt x="3146" y="1462"/>
                  </a:lnTo>
                  <a:lnTo>
                    <a:pt x="3225" y="1541"/>
                  </a:lnTo>
                  <a:lnTo>
                    <a:pt x="3304" y="1620"/>
                  </a:lnTo>
                  <a:lnTo>
                    <a:pt x="3383" y="1712"/>
                  </a:lnTo>
                  <a:lnTo>
                    <a:pt x="3436" y="1817"/>
                  </a:lnTo>
                  <a:lnTo>
                    <a:pt x="3489" y="1923"/>
                  </a:lnTo>
                  <a:lnTo>
                    <a:pt x="3528" y="2028"/>
                  </a:lnTo>
                  <a:lnTo>
                    <a:pt x="3554" y="2146"/>
                  </a:lnTo>
                  <a:lnTo>
                    <a:pt x="3581" y="2265"/>
                  </a:lnTo>
                  <a:lnTo>
                    <a:pt x="3581" y="2383"/>
                  </a:lnTo>
                  <a:lnTo>
                    <a:pt x="3581" y="2502"/>
                  </a:lnTo>
                  <a:lnTo>
                    <a:pt x="3554" y="2620"/>
                  </a:lnTo>
                  <a:lnTo>
                    <a:pt x="3528" y="2739"/>
                  </a:lnTo>
                  <a:lnTo>
                    <a:pt x="3489" y="2857"/>
                  </a:lnTo>
                  <a:lnTo>
                    <a:pt x="3436" y="2949"/>
                  </a:lnTo>
                  <a:lnTo>
                    <a:pt x="3383" y="3055"/>
                  </a:lnTo>
                  <a:lnTo>
                    <a:pt x="3304" y="3147"/>
                  </a:lnTo>
                  <a:lnTo>
                    <a:pt x="3225" y="3226"/>
                  </a:lnTo>
                  <a:lnTo>
                    <a:pt x="3146" y="3305"/>
                  </a:lnTo>
                  <a:lnTo>
                    <a:pt x="3054" y="3384"/>
                  </a:lnTo>
                  <a:lnTo>
                    <a:pt x="2949" y="3436"/>
                  </a:lnTo>
                  <a:lnTo>
                    <a:pt x="2844" y="3489"/>
                  </a:lnTo>
                  <a:lnTo>
                    <a:pt x="2738" y="3529"/>
                  </a:lnTo>
                  <a:lnTo>
                    <a:pt x="2620" y="3555"/>
                  </a:lnTo>
                  <a:lnTo>
                    <a:pt x="2501" y="3581"/>
                  </a:lnTo>
                  <a:lnTo>
                    <a:pt x="2264" y="3581"/>
                  </a:lnTo>
                  <a:lnTo>
                    <a:pt x="2146" y="3555"/>
                  </a:lnTo>
                  <a:lnTo>
                    <a:pt x="2027" y="3529"/>
                  </a:lnTo>
                  <a:lnTo>
                    <a:pt x="1922" y="3489"/>
                  </a:lnTo>
                  <a:lnTo>
                    <a:pt x="1817" y="3436"/>
                  </a:lnTo>
                  <a:lnTo>
                    <a:pt x="1711" y="3384"/>
                  </a:lnTo>
                  <a:lnTo>
                    <a:pt x="1619" y="3305"/>
                  </a:lnTo>
                  <a:lnTo>
                    <a:pt x="1540" y="3226"/>
                  </a:lnTo>
                  <a:lnTo>
                    <a:pt x="1461" y="3147"/>
                  </a:lnTo>
                  <a:lnTo>
                    <a:pt x="1396" y="3055"/>
                  </a:lnTo>
                  <a:lnTo>
                    <a:pt x="1330" y="2949"/>
                  </a:lnTo>
                  <a:lnTo>
                    <a:pt x="1277" y="2857"/>
                  </a:lnTo>
                  <a:lnTo>
                    <a:pt x="1238" y="2739"/>
                  </a:lnTo>
                  <a:lnTo>
                    <a:pt x="1211" y="2620"/>
                  </a:lnTo>
                  <a:lnTo>
                    <a:pt x="1198" y="2502"/>
                  </a:lnTo>
                  <a:lnTo>
                    <a:pt x="1185" y="2383"/>
                  </a:lnTo>
                  <a:lnTo>
                    <a:pt x="1198" y="2265"/>
                  </a:lnTo>
                  <a:lnTo>
                    <a:pt x="1211" y="2146"/>
                  </a:lnTo>
                  <a:lnTo>
                    <a:pt x="1238" y="2028"/>
                  </a:lnTo>
                  <a:lnTo>
                    <a:pt x="1277" y="1923"/>
                  </a:lnTo>
                  <a:lnTo>
                    <a:pt x="1330" y="1817"/>
                  </a:lnTo>
                  <a:lnTo>
                    <a:pt x="1396" y="1712"/>
                  </a:lnTo>
                  <a:lnTo>
                    <a:pt x="1461" y="1620"/>
                  </a:lnTo>
                  <a:lnTo>
                    <a:pt x="1540" y="1541"/>
                  </a:lnTo>
                  <a:lnTo>
                    <a:pt x="1619" y="1462"/>
                  </a:lnTo>
                  <a:lnTo>
                    <a:pt x="1711" y="1396"/>
                  </a:lnTo>
                  <a:lnTo>
                    <a:pt x="1817" y="1330"/>
                  </a:lnTo>
                  <a:lnTo>
                    <a:pt x="1922" y="1278"/>
                  </a:lnTo>
                  <a:lnTo>
                    <a:pt x="2027" y="1238"/>
                  </a:lnTo>
                  <a:lnTo>
                    <a:pt x="2146" y="1212"/>
                  </a:lnTo>
                  <a:lnTo>
                    <a:pt x="2264" y="1199"/>
                  </a:lnTo>
                  <a:lnTo>
                    <a:pt x="2383" y="1186"/>
                  </a:lnTo>
                  <a:close/>
                  <a:moveTo>
                    <a:pt x="19930" y="18351"/>
                  </a:moveTo>
                  <a:lnTo>
                    <a:pt x="20048" y="18377"/>
                  </a:lnTo>
                  <a:lnTo>
                    <a:pt x="20167" y="18403"/>
                  </a:lnTo>
                  <a:lnTo>
                    <a:pt x="20272" y="18443"/>
                  </a:lnTo>
                  <a:lnTo>
                    <a:pt x="20377" y="18496"/>
                  </a:lnTo>
                  <a:lnTo>
                    <a:pt x="20483" y="18561"/>
                  </a:lnTo>
                  <a:lnTo>
                    <a:pt x="20575" y="18627"/>
                  </a:lnTo>
                  <a:lnTo>
                    <a:pt x="20654" y="18706"/>
                  </a:lnTo>
                  <a:lnTo>
                    <a:pt x="20733" y="18785"/>
                  </a:lnTo>
                  <a:lnTo>
                    <a:pt x="20799" y="18877"/>
                  </a:lnTo>
                  <a:lnTo>
                    <a:pt x="20864" y="18983"/>
                  </a:lnTo>
                  <a:lnTo>
                    <a:pt x="20917" y="19088"/>
                  </a:lnTo>
                  <a:lnTo>
                    <a:pt x="20956" y="19193"/>
                  </a:lnTo>
                  <a:lnTo>
                    <a:pt x="20983" y="19312"/>
                  </a:lnTo>
                  <a:lnTo>
                    <a:pt x="20996" y="19430"/>
                  </a:lnTo>
                  <a:lnTo>
                    <a:pt x="21009" y="19549"/>
                  </a:lnTo>
                  <a:lnTo>
                    <a:pt x="20996" y="19667"/>
                  </a:lnTo>
                  <a:lnTo>
                    <a:pt x="20983" y="19786"/>
                  </a:lnTo>
                  <a:lnTo>
                    <a:pt x="20956" y="19904"/>
                  </a:lnTo>
                  <a:lnTo>
                    <a:pt x="20917" y="20009"/>
                  </a:lnTo>
                  <a:lnTo>
                    <a:pt x="20864" y="20115"/>
                  </a:lnTo>
                  <a:lnTo>
                    <a:pt x="20799" y="20220"/>
                  </a:lnTo>
                  <a:lnTo>
                    <a:pt x="20733" y="20312"/>
                  </a:lnTo>
                  <a:lnTo>
                    <a:pt x="20654" y="20391"/>
                  </a:lnTo>
                  <a:lnTo>
                    <a:pt x="20575" y="20470"/>
                  </a:lnTo>
                  <a:lnTo>
                    <a:pt x="20483" y="20536"/>
                  </a:lnTo>
                  <a:lnTo>
                    <a:pt x="20377" y="20602"/>
                  </a:lnTo>
                  <a:lnTo>
                    <a:pt x="20272" y="20654"/>
                  </a:lnTo>
                  <a:lnTo>
                    <a:pt x="20167" y="20694"/>
                  </a:lnTo>
                  <a:lnTo>
                    <a:pt x="20048" y="20720"/>
                  </a:lnTo>
                  <a:lnTo>
                    <a:pt x="19930" y="20733"/>
                  </a:lnTo>
                  <a:lnTo>
                    <a:pt x="19811" y="20746"/>
                  </a:lnTo>
                  <a:lnTo>
                    <a:pt x="19693" y="20733"/>
                  </a:lnTo>
                  <a:lnTo>
                    <a:pt x="19574" y="20720"/>
                  </a:lnTo>
                  <a:lnTo>
                    <a:pt x="19456" y="20694"/>
                  </a:lnTo>
                  <a:lnTo>
                    <a:pt x="19337" y="20654"/>
                  </a:lnTo>
                  <a:lnTo>
                    <a:pt x="19245" y="20602"/>
                  </a:lnTo>
                  <a:lnTo>
                    <a:pt x="19140" y="20536"/>
                  </a:lnTo>
                  <a:lnTo>
                    <a:pt x="19048" y="20470"/>
                  </a:lnTo>
                  <a:lnTo>
                    <a:pt x="18969" y="20391"/>
                  </a:lnTo>
                  <a:lnTo>
                    <a:pt x="18890" y="20312"/>
                  </a:lnTo>
                  <a:lnTo>
                    <a:pt x="18811" y="20220"/>
                  </a:lnTo>
                  <a:lnTo>
                    <a:pt x="18758" y="20115"/>
                  </a:lnTo>
                  <a:lnTo>
                    <a:pt x="18706" y="20009"/>
                  </a:lnTo>
                  <a:lnTo>
                    <a:pt x="18666" y="19904"/>
                  </a:lnTo>
                  <a:lnTo>
                    <a:pt x="18640" y="19786"/>
                  </a:lnTo>
                  <a:lnTo>
                    <a:pt x="18613" y="19667"/>
                  </a:lnTo>
                  <a:lnTo>
                    <a:pt x="18613" y="19549"/>
                  </a:lnTo>
                  <a:lnTo>
                    <a:pt x="18613" y="19430"/>
                  </a:lnTo>
                  <a:lnTo>
                    <a:pt x="18640" y="19312"/>
                  </a:lnTo>
                  <a:lnTo>
                    <a:pt x="18666" y="19193"/>
                  </a:lnTo>
                  <a:lnTo>
                    <a:pt x="18706" y="19088"/>
                  </a:lnTo>
                  <a:lnTo>
                    <a:pt x="18758" y="18983"/>
                  </a:lnTo>
                  <a:lnTo>
                    <a:pt x="18811" y="18877"/>
                  </a:lnTo>
                  <a:lnTo>
                    <a:pt x="18890" y="18785"/>
                  </a:lnTo>
                  <a:lnTo>
                    <a:pt x="18969" y="18706"/>
                  </a:lnTo>
                  <a:lnTo>
                    <a:pt x="19048" y="18627"/>
                  </a:lnTo>
                  <a:lnTo>
                    <a:pt x="19140" y="18561"/>
                  </a:lnTo>
                  <a:lnTo>
                    <a:pt x="19245" y="18496"/>
                  </a:lnTo>
                  <a:lnTo>
                    <a:pt x="19337" y="18443"/>
                  </a:lnTo>
                  <a:lnTo>
                    <a:pt x="19456" y="18403"/>
                  </a:lnTo>
                  <a:lnTo>
                    <a:pt x="19574" y="18377"/>
                  </a:lnTo>
                  <a:lnTo>
                    <a:pt x="19693" y="18351"/>
                  </a:lnTo>
                  <a:close/>
                  <a:moveTo>
                    <a:pt x="2383" y="1"/>
                  </a:moveTo>
                  <a:lnTo>
                    <a:pt x="2146" y="14"/>
                  </a:lnTo>
                  <a:lnTo>
                    <a:pt x="1909" y="53"/>
                  </a:lnTo>
                  <a:lnTo>
                    <a:pt x="1672" y="119"/>
                  </a:lnTo>
                  <a:lnTo>
                    <a:pt x="1461" y="198"/>
                  </a:lnTo>
                  <a:lnTo>
                    <a:pt x="1251" y="290"/>
                  </a:lnTo>
                  <a:lnTo>
                    <a:pt x="1053" y="409"/>
                  </a:lnTo>
                  <a:lnTo>
                    <a:pt x="869" y="554"/>
                  </a:lnTo>
                  <a:lnTo>
                    <a:pt x="698" y="698"/>
                  </a:lnTo>
                  <a:lnTo>
                    <a:pt x="553" y="870"/>
                  </a:lnTo>
                  <a:lnTo>
                    <a:pt x="408" y="1054"/>
                  </a:lnTo>
                  <a:lnTo>
                    <a:pt x="290" y="1251"/>
                  </a:lnTo>
                  <a:lnTo>
                    <a:pt x="198" y="1462"/>
                  </a:lnTo>
                  <a:lnTo>
                    <a:pt x="119" y="1673"/>
                  </a:lnTo>
                  <a:lnTo>
                    <a:pt x="53" y="1909"/>
                  </a:lnTo>
                  <a:lnTo>
                    <a:pt x="13" y="2146"/>
                  </a:lnTo>
                  <a:lnTo>
                    <a:pt x="0" y="2383"/>
                  </a:lnTo>
                  <a:lnTo>
                    <a:pt x="13" y="2633"/>
                  </a:lnTo>
                  <a:lnTo>
                    <a:pt x="53" y="2870"/>
                  </a:lnTo>
                  <a:lnTo>
                    <a:pt x="119" y="3094"/>
                  </a:lnTo>
                  <a:lnTo>
                    <a:pt x="198" y="3305"/>
                  </a:lnTo>
                  <a:lnTo>
                    <a:pt x="290" y="3515"/>
                  </a:lnTo>
                  <a:lnTo>
                    <a:pt x="408" y="3713"/>
                  </a:lnTo>
                  <a:lnTo>
                    <a:pt x="553" y="3897"/>
                  </a:lnTo>
                  <a:lnTo>
                    <a:pt x="698" y="4068"/>
                  </a:lnTo>
                  <a:lnTo>
                    <a:pt x="869" y="4226"/>
                  </a:lnTo>
                  <a:lnTo>
                    <a:pt x="1053" y="4358"/>
                  </a:lnTo>
                  <a:lnTo>
                    <a:pt x="1251" y="4476"/>
                  </a:lnTo>
                  <a:lnTo>
                    <a:pt x="1461" y="4582"/>
                  </a:lnTo>
                  <a:lnTo>
                    <a:pt x="1672" y="4661"/>
                  </a:lnTo>
                  <a:lnTo>
                    <a:pt x="1909" y="4713"/>
                  </a:lnTo>
                  <a:lnTo>
                    <a:pt x="2146" y="4753"/>
                  </a:lnTo>
                  <a:lnTo>
                    <a:pt x="2383" y="4766"/>
                  </a:lnTo>
                  <a:lnTo>
                    <a:pt x="2554" y="4753"/>
                  </a:lnTo>
                  <a:lnTo>
                    <a:pt x="2725" y="4740"/>
                  </a:lnTo>
                  <a:lnTo>
                    <a:pt x="2883" y="4713"/>
                  </a:lnTo>
                  <a:lnTo>
                    <a:pt x="3041" y="4674"/>
                  </a:lnTo>
                  <a:lnTo>
                    <a:pt x="3199" y="4621"/>
                  </a:lnTo>
                  <a:lnTo>
                    <a:pt x="3344" y="4555"/>
                  </a:lnTo>
                  <a:lnTo>
                    <a:pt x="3489" y="4490"/>
                  </a:lnTo>
                  <a:lnTo>
                    <a:pt x="3633" y="4411"/>
                  </a:lnTo>
                  <a:lnTo>
                    <a:pt x="17692" y="18469"/>
                  </a:lnTo>
                  <a:lnTo>
                    <a:pt x="17626" y="18588"/>
                  </a:lnTo>
                  <a:lnTo>
                    <a:pt x="17573" y="18719"/>
                  </a:lnTo>
                  <a:lnTo>
                    <a:pt x="17534" y="18851"/>
                  </a:lnTo>
                  <a:lnTo>
                    <a:pt x="17494" y="18983"/>
                  </a:lnTo>
                  <a:lnTo>
                    <a:pt x="17468" y="19127"/>
                  </a:lnTo>
                  <a:lnTo>
                    <a:pt x="17442" y="19259"/>
                  </a:lnTo>
                  <a:lnTo>
                    <a:pt x="17442" y="19404"/>
                  </a:lnTo>
                  <a:lnTo>
                    <a:pt x="17429" y="19549"/>
                  </a:lnTo>
                  <a:lnTo>
                    <a:pt x="17442" y="19786"/>
                  </a:lnTo>
                  <a:lnTo>
                    <a:pt x="17481" y="20022"/>
                  </a:lnTo>
                  <a:lnTo>
                    <a:pt x="17534" y="20259"/>
                  </a:lnTo>
                  <a:lnTo>
                    <a:pt x="17613" y="20470"/>
                  </a:lnTo>
                  <a:lnTo>
                    <a:pt x="17718" y="20681"/>
                  </a:lnTo>
                  <a:lnTo>
                    <a:pt x="17837" y="20878"/>
                  </a:lnTo>
                  <a:lnTo>
                    <a:pt x="17968" y="21062"/>
                  </a:lnTo>
                  <a:lnTo>
                    <a:pt x="18126" y="21234"/>
                  </a:lnTo>
                  <a:lnTo>
                    <a:pt x="18297" y="21378"/>
                  </a:lnTo>
                  <a:lnTo>
                    <a:pt x="18482" y="21523"/>
                  </a:lnTo>
                  <a:lnTo>
                    <a:pt x="18679" y="21642"/>
                  </a:lnTo>
                  <a:lnTo>
                    <a:pt x="18890" y="21734"/>
                  </a:lnTo>
                  <a:lnTo>
                    <a:pt x="19100" y="21826"/>
                  </a:lnTo>
                  <a:lnTo>
                    <a:pt x="19337" y="21879"/>
                  </a:lnTo>
                  <a:lnTo>
                    <a:pt x="19561" y="21918"/>
                  </a:lnTo>
                  <a:lnTo>
                    <a:pt x="19811" y="21931"/>
                  </a:lnTo>
                  <a:lnTo>
                    <a:pt x="20048" y="21918"/>
                  </a:lnTo>
                  <a:lnTo>
                    <a:pt x="20285" y="21879"/>
                  </a:lnTo>
                  <a:lnTo>
                    <a:pt x="20522" y="21826"/>
                  </a:lnTo>
                  <a:lnTo>
                    <a:pt x="20733" y="21734"/>
                  </a:lnTo>
                  <a:lnTo>
                    <a:pt x="20943" y="21642"/>
                  </a:lnTo>
                  <a:lnTo>
                    <a:pt x="21141" y="21523"/>
                  </a:lnTo>
                  <a:lnTo>
                    <a:pt x="21325" y="21378"/>
                  </a:lnTo>
                  <a:lnTo>
                    <a:pt x="21496" y="21234"/>
                  </a:lnTo>
                  <a:lnTo>
                    <a:pt x="21641" y="21062"/>
                  </a:lnTo>
                  <a:lnTo>
                    <a:pt x="21786" y="20878"/>
                  </a:lnTo>
                  <a:lnTo>
                    <a:pt x="21904" y="20681"/>
                  </a:lnTo>
                  <a:lnTo>
                    <a:pt x="21996" y="20470"/>
                  </a:lnTo>
                  <a:lnTo>
                    <a:pt x="22075" y="20259"/>
                  </a:lnTo>
                  <a:lnTo>
                    <a:pt x="22141" y="20022"/>
                  </a:lnTo>
                  <a:lnTo>
                    <a:pt x="22181" y="19786"/>
                  </a:lnTo>
                  <a:lnTo>
                    <a:pt x="22194" y="19549"/>
                  </a:lnTo>
                  <a:lnTo>
                    <a:pt x="22181" y="19298"/>
                  </a:lnTo>
                  <a:lnTo>
                    <a:pt x="22141" y="19075"/>
                  </a:lnTo>
                  <a:lnTo>
                    <a:pt x="22075" y="18838"/>
                  </a:lnTo>
                  <a:lnTo>
                    <a:pt x="21996" y="18627"/>
                  </a:lnTo>
                  <a:lnTo>
                    <a:pt x="21904" y="18417"/>
                  </a:lnTo>
                  <a:lnTo>
                    <a:pt x="21786" y="18219"/>
                  </a:lnTo>
                  <a:lnTo>
                    <a:pt x="21641" y="18035"/>
                  </a:lnTo>
                  <a:lnTo>
                    <a:pt x="21496" y="17864"/>
                  </a:lnTo>
                  <a:lnTo>
                    <a:pt x="21325" y="17719"/>
                  </a:lnTo>
                  <a:lnTo>
                    <a:pt x="21141" y="17574"/>
                  </a:lnTo>
                  <a:lnTo>
                    <a:pt x="20943" y="17456"/>
                  </a:lnTo>
                  <a:lnTo>
                    <a:pt x="20733" y="17350"/>
                  </a:lnTo>
                  <a:lnTo>
                    <a:pt x="20522" y="17271"/>
                  </a:lnTo>
                  <a:lnTo>
                    <a:pt x="20285" y="17219"/>
                  </a:lnTo>
                  <a:lnTo>
                    <a:pt x="20048" y="17179"/>
                  </a:lnTo>
                  <a:lnTo>
                    <a:pt x="19811" y="17166"/>
                  </a:lnTo>
                  <a:lnTo>
                    <a:pt x="19627" y="17179"/>
                  </a:lnTo>
                  <a:lnTo>
                    <a:pt x="19443" y="17192"/>
                  </a:lnTo>
                  <a:lnTo>
                    <a:pt x="19272" y="17232"/>
                  </a:lnTo>
                  <a:lnTo>
                    <a:pt x="19100" y="17284"/>
                  </a:lnTo>
                  <a:lnTo>
                    <a:pt x="18929" y="17337"/>
                  </a:lnTo>
                  <a:lnTo>
                    <a:pt x="18771" y="17403"/>
                  </a:lnTo>
                  <a:lnTo>
                    <a:pt x="18613" y="17495"/>
                  </a:lnTo>
                  <a:lnTo>
                    <a:pt x="18469" y="17587"/>
                  </a:lnTo>
                  <a:lnTo>
                    <a:pt x="4449" y="3555"/>
                  </a:lnTo>
                  <a:lnTo>
                    <a:pt x="4515" y="3423"/>
                  </a:lnTo>
                  <a:lnTo>
                    <a:pt x="4581" y="3292"/>
                  </a:lnTo>
                  <a:lnTo>
                    <a:pt x="4634" y="3147"/>
                  </a:lnTo>
                  <a:lnTo>
                    <a:pt x="4686" y="3002"/>
                  </a:lnTo>
                  <a:lnTo>
                    <a:pt x="4713" y="2857"/>
                  </a:lnTo>
                  <a:lnTo>
                    <a:pt x="4739" y="2699"/>
                  </a:lnTo>
                  <a:lnTo>
                    <a:pt x="4752" y="2541"/>
                  </a:lnTo>
                  <a:lnTo>
                    <a:pt x="4765" y="2383"/>
                  </a:lnTo>
                  <a:lnTo>
                    <a:pt x="4752" y="2146"/>
                  </a:lnTo>
                  <a:lnTo>
                    <a:pt x="4713" y="1909"/>
                  </a:lnTo>
                  <a:lnTo>
                    <a:pt x="4660" y="1673"/>
                  </a:lnTo>
                  <a:lnTo>
                    <a:pt x="4581" y="1462"/>
                  </a:lnTo>
                  <a:lnTo>
                    <a:pt x="4476" y="1251"/>
                  </a:lnTo>
                  <a:lnTo>
                    <a:pt x="4357" y="1054"/>
                  </a:lnTo>
                  <a:lnTo>
                    <a:pt x="4213" y="870"/>
                  </a:lnTo>
                  <a:lnTo>
                    <a:pt x="4068" y="698"/>
                  </a:lnTo>
                  <a:lnTo>
                    <a:pt x="3897" y="554"/>
                  </a:lnTo>
                  <a:lnTo>
                    <a:pt x="3712" y="409"/>
                  </a:lnTo>
                  <a:lnTo>
                    <a:pt x="3515" y="290"/>
                  </a:lnTo>
                  <a:lnTo>
                    <a:pt x="3304" y="198"/>
                  </a:lnTo>
                  <a:lnTo>
                    <a:pt x="3094" y="119"/>
                  </a:lnTo>
                  <a:lnTo>
                    <a:pt x="2857" y="53"/>
                  </a:lnTo>
                  <a:lnTo>
                    <a:pt x="2633" y="14"/>
                  </a:lnTo>
                  <a:lnTo>
                    <a:pt x="238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04;p24">
              <a:extLst>
                <a:ext uri="{FF2B5EF4-FFF2-40B4-BE49-F238E27FC236}">
                  <a16:creationId xmlns:a16="http://schemas.microsoft.com/office/drawing/2014/main" id="{96972B6A-49A7-7645-3A78-D6F9EA2200AF}"/>
                </a:ext>
              </a:extLst>
            </p:cNvPr>
            <p:cNvSpPr/>
            <p:nvPr/>
          </p:nvSpPr>
          <p:spPr>
            <a:xfrm>
              <a:off x="5554800" y="2456500"/>
              <a:ext cx="1028750" cy="321200"/>
            </a:xfrm>
            <a:custGeom>
              <a:avLst/>
              <a:gdLst/>
              <a:ahLst/>
              <a:cxnLst/>
              <a:rect l="l" t="t" r="r" b="b"/>
              <a:pathLst>
                <a:path w="41150" h="12848" extrusionOk="0">
                  <a:moveTo>
                    <a:pt x="38767" y="1185"/>
                  </a:moveTo>
                  <a:lnTo>
                    <a:pt x="38886" y="1198"/>
                  </a:lnTo>
                  <a:lnTo>
                    <a:pt x="39004" y="1211"/>
                  </a:lnTo>
                  <a:lnTo>
                    <a:pt x="39123" y="1238"/>
                  </a:lnTo>
                  <a:lnTo>
                    <a:pt x="39228" y="1277"/>
                  </a:lnTo>
                  <a:lnTo>
                    <a:pt x="39333" y="1330"/>
                  </a:lnTo>
                  <a:lnTo>
                    <a:pt x="39439" y="1396"/>
                  </a:lnTo>
                  <a:lnTo>
                    <a:pt x="39531" y="1461"/>
                  </a:lnTo>
                  <a:lnTo>
                    <a:pt x="39610" y="1540"/>
                  </a:lnTo>
                  <a:lnTo>
                    <a:pt x="39689" y="1619"/>
                  </a:lnTo>
                  <a:lnTo>
                    <a:pt x="39755" y="1712"/>
                  </a:lnTo>
                  <a:lnTo>
                    <a:pt x="39820" y="1817"/>
                  </a:lnTo>
                  <a:lnTo>
                    <a:pt x="39873" y="1922"/>
                  </a:lnTo>
                  <a:lnTo>
                    <a:pt x="39912" y="2027"/>
                  </a:lnTo>
                  <a:lnTo>
                    <a:pt x="39939" y="2146"/>
                  </a:lnTo>
                  <a:lnTo>
                    <a:pt x="39952" y="2264"/>
                  </a:lnTo>
                  <a:lnTo>
                    <a:pt x="39965" y="2383"/>
                  </a:lnTo>
                  <a:lnTo>
                    <a:pt x="39952" y="2501"/>
                  </a:lnTo>
                  <a:lnTo>
                    <a:pt x="39939" y="2620"/>
                  </a:lnTo>
                  <a:lnTo>
                    <a:pt x="39912" y="2738"/>
                  </a:lnTo>
                  <a:lnTo>
                    <a:pt x="39873" y="2857"/>
                  </a:lnTo>
                  <a:lnTo>
                    <a:pt x="39820" y="2962"/>
                  </a:lnTo>
                  <a:lnTo>
                    <a:pt x="39755" y="3054"/>
                  </a:lnTo>
                  <a:lnTo>
                    <a:pt x="39689" y="3146"/>
                  </a:lnTo>
                  <a:lnTo>
                    <a:pt x="39610" y="3225"/>
                  </a:lnTo>
                  <a:lnTo>
                    <a:pt x="39531" y="3304"/>
                  </a:lnTo>
                  <a:lnTo>
                    <a:pt x="39439" y="3383"/>
                  </a:lnTo>
                  <a:lnTo>
                    <a:pt x="39333" y="3436"/>
                  </a:lnTo>
                  <a:lnTo>
                    <a:pt x="39228" y="3489"/>
                  </a:lnTo>
                  <a:lnTo>
                    <a:pt x="39123" y="3528"/>
                  </a:lnTo>
                  <a:lnTo>
                    <a:pt x="39004" y="3554"/>
                  </a:lnTo>
                  <a:lnTo>
                    <a:pt x="38886" y="3581"/>
                  </a:lnTo>
                  <a:lnTo>
                    <a:pt x="38649" y="3581"/>
                  </a:lnTo>
                  <a:lnTo>
                    <a:pt x="38530" y="3554"/>
                  </a:lnTo>
                  <a:lnTo>
                    <a:pt x="38412" y="3528"/>
                  </a:lnTo>
                  <a:lnTo>
                    <a:pt x="38307" y="3489"/>
                  </a:lnTo>
                  <a:lnTo>
                    <a:pt x="38201" y="3436"/>
                  </a:lnTo>
                  <a:lnTo>
                    <a:pt x="38096" y="3383"/>
                  </a:lnTo>
                  <a:lnTo>
                    <a:pt x="38004" y="3304"/>
                  </a:lnTo>
                  <a:lnTo>
                    <a:pt x="37925" y="3225"/>
                  </a:lnTo>
                  <a:lnTo>
                    <a:pt x="37846" y="3146"/>
                  </a:lnTo>
                  <a:lnTo>
                    <a:pt x="37780" y="3054"/>
                  </a:lnTo>
                  <a:lnTo>
                    <a:pt x="37714" y="2962"/>
                  </a:lnTo>
                  <a:lnTo>
                    <a:pt x="37662" y="2857"/>
                  </a:lnTo>
                  <a:lnTo>
                    <a:pt x="37622" y="2738"/>
                  </a:lnTo>
                  <a:lnTo>
                    <a:pt x="37596" y="2620"/>
                  </a:lnTo>
                  <a:lnTo>
                    <a:pt x="37569" y="2501"/>
                  </a:lnTo>
                  <a:lnTo>
                    <a:pt x="37569" y="2383"/>
                  </a:lnTo>
                  <a:lnTo>
                    <a:pt x="37569" y="2264"/>
                  </a:lnTo>
                  <a:lnTo>
                    <a:pt x="37596" y="2146"/>
                  </a:lnTo>
                  <a:lnTo>
                    <a:pt x="37622" y="2027"/>
                  </a:lnTo>
                  <a:lnTo>
                    <a:pt x="37662" y="1922"/>
                  </a:lnTo>
                  <a:lnTo>
                    <a:pt x="37714" y="1817"/>
                  </a:lnTo>
                  <a:lnTo>
                    <a:pt x="37780" y="1712"/>
                  </a:lnTo>
                  <a:lnTo>
                    <a:pt x="37846" y="1619"/>
                  </a:lnTo>
                  <a:lnTo>
                    <a:pt x="37925" y="1540"/>
                  </a:lnTo>
                  <a:lnTo>
                    <a:pt x="38004" y="1461"/>
                  </a:lnTo>
                  <a:lnTo>
                    <a:pt x="38096" y="1396"/>
                  </a:lnTo>
                  <a:lnTo>
                    <a:pt x="38201" y="1330"/>
                  </a:lnTo>
                  <a:lnTo>
                    <a:pt x="38307" y="1277"/>
                  </a:lnTo>
                  <a:lnTo>
                    <a:pt x="38412" y="1238"/>
                  </a:lnTo>
                  <a:lnTo>
                    <a:pt x="38530" y="1211"/>
                  </a:lnTo>
                  <a:lnTo>
                    <a:pt x="38649" y="1198"/>
                  </a:lnTo>
                  <a:lnTo>
                    <a:pt x="38767" y="1185"/>
                  </a:lnTo>
                  <a:close/>
                  <a:moveTo>
                    <a:pt x="38767" y="0"/>
                  </a:moveTo>
                  <a:lnTo>
                    <a:pt x="38557" y="13"/>
                  </a:lnTo>
                  <a:lnTo>
                    <a:pt x="38359" y="40"/>
                  </a:lnTo>
                  <a:lnTo>
                    <a:pt x="38162" y="79"/>
                  </a:lnTo>
                  <a:lnTo>
                    <a:pt x="37977" y="145"/>
                  </a:lnTo>
                  <a:lnTo>
                    <a:pt x="37793" y="211"/>
                  </a:lnTo>
                  <a:lnTo>
                    <a:pt x="37622" y="303"/>
                  </a:lnTo>
                  <a:lnTo>
                    <a:pt x="37451" y="408"/>
                  </a:lnTo>
                  <a:lnTo>
                    <a:pt x="37293" y="514"/>
                  </a:lnTo>
                  <a:lnTo>
                    <a:pt x="37148" y="645"/>
                  </a:lnTo>
                  <a:lnTo>
                    <a:pt x="37017" y="777"/>
                  </a:lnTo>
                  <a:lnTo>
                    <a:pt x="36885" y="922"/>
                  </a:lnTo>
                  <a:lnTo>
                    <a:pt x="36780" y="1080"/>
                  </a:lnTo>
                  <a:lnTo>
                    <a:pt x="36674" y="1251"/>
                  </a:lnTo>
                  <a:lnTo>
                    <a:pt x="36595" y="1422"/>
                  </a:lnTo>
                  <a:lnTo>
                    <a:pt x="36516" y="1606"/>
                  </a:lnTo>
                  <a:lnTo>
                    <a:pt x="36464" y="1790"/>
                  </a:lnTo>
                  <a:lnTo>
                    <a:pt x="1" y="1790"/>
                  </a:lnTo>
                  <a:lnTo>
                    <a:pt x="1" y="12848"/>
                  </a:lnTo>
                  <a:lnTo>
                    <a:pt x="1186" y="12848"/>
                  </a:lnTo>
                  <a:lnTo>
                    <a:pt x="1186" y="2975"/>
                  </a:lnTo>
                  <a:lnTo>
                    <a:pt x="36464" y="2975"/>
                  </a:lnTo>
                  <a:lnTo>
                    <a:pt x="36516" y="3160"/>
                  </a:lnTo>
                  <a:lnTo>
                    <a:pt x="36595" y="3344"/>
                  </a:lnTo>
                  <a:lnTo>
                    <a:pt x="36674" y="3528"/>
                  </a:lnTo>
                  <a:lnTo>
                    <a:pt x="36780" y="3686"/>
                  </a:lnTo>
                  <a:lnTo>
                    <a:pt x="36885" y="3844"/>
                  </a:lnTo>
                  <a:lnTo>
                    <a:pt x="37017" y="3989"/>
                  </a:lnTo>
                  <a:lnTo>
                    <a:pt x="37148" y="4134"/>
                  </a:lnTo>
                  <a:lnTo>
                    <a:pt x="37293" y="4252"/>
                  </a:lnTo>
                  <a:lnTo>
                    <a:pt x="37451" y="4371"/>
                  </a:lnTo>
                  <a:lnTo>
                    <a:pt x="37622" y="4463"/>
                  </a:lnTo>
                  <a:lnTo>
                    <a:pt x="37793" y="4555"/>
                  </a:lnTo>
                  <a:lnTo>
                    <a:pt x="37977" y="4634"/>
                  </a:lnTo>
                  <a:lnTo>
                    <a:pt x="38162" y="4686"/>
                  </a:lnTo>
                  <a:lnTo>
                    <a:pt x="38359" y="4726"/>
                  </a:lnTo>
                  <a:lnTo>
                    <a:pt x="38557" y="4752"/>
                  </a:lnTo>
                  <a:lnTo>
                    <a:pt x="38767" y="4765"/>
                  </a:lnTo>
                  <a:lnTo>
                    <a:pt x="39004" y="4752"/>
                  </a:lnTo>
                  <a:lnTo>
                    <a:pt x="39241" y="4713"/>
                  </a:lnTo>
                  <a:lnTo>
                    <a:pt x="39478" y="4660"/>
                  </a:lnTo>
                  <a:lnTo>
                    <a:pt x="39689" y="4581"/>
                  </a:lnTo>
                  <a:lnTo>
                    <a:pt x="39899" y="4476"/>
                  </a:lnTo>
                  <a:lnTo>
                    <a:pt x="40097" y="4357"/>
                  </a:lnTo>
                  <a:lnTo>
                    <a:pt x="40281" y="4226"/>
                  </a:lnTo>
                  <a:lnTo>
                    <a:pt x="40452" y="4068"/>
                  </a:lnTo>
                  <a:lnTo>
                    <a:pt x="40597" y="3897"/>
                  </a:lnTo>
                  <a:lnTo>
                    <a:pt x="40742" y="3712"/>
                  </a:lnTo>
                  <a:lnTo>
                    <a:pt x="40860" y="3515"/>
                  </a:lnTo>
                  <a:lnTo>
                    <a:pt x="40952" y="3304"/>
                  </a:lnTo>
                  <a:lnTo>
                    <a:pt x="41031" y="3094"/>
                  </a:lnTo>
                  <a:lnTo>
                    <a:pt x="41097" y="2870"/>
                  </a:lnTo>
                  <a:lnTo>
                    <a:pt x="41137" y="2633"/>
                  </a:lnTo>
                  <a:lnTo>
                    <a:pt x="41150" y="2383"/>
                  </a:lnTo>
                  <a:lnTo>
                    <a:pt x="41137" y="2146"/>
                  </a:lnTo>
                  <a:lnTo>
                    <a:pt x="41097" y="1909"/>
                  </a:lnTo>
                  <a:lnTo>
                    <a:pt x="41031" y="1685"/>
                  </a:lnTo>
                  <a:lnTo>
                    <a:pt x="40952" y="1461"/>
                  </a:lnTo>
                  <a:lnTo>
                    <a:pt x="40860" y="1251"/>
                  </a:lnTo>
                  <a:lnTo>
                    <a:pt x="40742" y="1053"/>
                  </a:lnTo>
                  <a:lnTo>
                    <a:pt x="40597" y="869"/>
                  </a:lnTo>
                  <a:lnTo>
                    <a:pt x="40452" y="698"/>
                  </a:lnTo>
                  <a:lnTo>
                    <a:pt x="40281" y="553"/>
                  </a:lnTo>
                  <a:lnTo>
                    <a:pt x="40097" y="408"/>
                  </a:lnTo>
                  <a:lnTo>
                    <a:pt x="39899" y="290"/>
                  </a:lnTo>
                  <a:lnTo>
                    <a:pt x="39689" y="198"/>
                  </a:lnTo>
                  <a:lnTo>
                    <a:pt x="39478" y="119"/>
                  </a:lnTo>
                  <a:lnTo>
                    <a:pt x="39241" y="53"/>
                  </a:lnTo>
                  <a:lnTo>
                    <a:pt x="39004" y="13"/>
                  </a:lnTo>
                  <a:lnTo>
                    <a:pt x="38767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05;p24">
              <a:extLst>
                <a:ext uri="{FF2B5EF4-FFF2-40B4-BE49-F238E27FC236}">
                  <a16:creationId xmlns:a16="http://schemas.microsoft.com/office/drawing/2014/main" id="{04886F5C-E0F2-539D-CA9C-690199E94915}"/>
                </a:ext>
              </a:extLst>
            </p:cNvPr>
            <p:cNvSpPr/>
            <p:nvPr/>
          </p:nvSpPr>
          <p:spPr>
            <a:xfrm>
              <a:off x="2383075" y="650125"/>
              <a:ext cx="330100" cy="1344350"/>
            </a:xfrm>
            <a:custGeom>
              <a:avLst/>
              <a:gdLst/>
              <a:ahLst/>
              <a:cxnLst/>
              <a:rect l="l" t="t" r="r" b="b"/>
              <a:pathLst>
                <a:path w="13204" h="53774" extrusionOk="0">
                  <a:moveTo>
                    <a:pt x="10952" y="1185"/>
                  </a:moveTo>
                  <a:lnTo>
                    <a:pt x="11071" y="1199"/>
                  </a:lnTo>
                  <a:lnTo>
                    <a:pt x="11176" y="1238"/>
                  </a:lnTo>
                  <a:lnTo>
                    <a:pt x="11294" y="1278"/>
                  </a:lnTo>
                  <a:lnTo>
                    <a:pt x="11400" y="1330"/>
                  </a:lnTo>
                  <a:lnTo>
                    <a:pt x="11492" y="1383"/>
                  </a:lnTo>
                  <a:lnTo>
                    <a:pt x="11584" y="1449"/>
                  </a:lnTo>
                  <a:lnTo>
                    <a:pt x="11676" y="1528"/>
                  </a:lnTo>
                  <a:lnTo>
                    <a:pt x="11755" y="1620"/>
                  </a:lnTo>
                  <a:lnTo>
                    <a:pt x="11821" y="1712"/>
                  </a:lnTo>
                  <a:lnTo>
                    <a:pt x="11874" y="1804"/>
                  </a:lnTo>
                  <a:lnTo>
                    <a:pt x="11926" y="1909"/>
                  </a:lnTo>
                  <a:lnTo>
                    <a:pt x="11966" y="2028"/>
                  </a:lnTo>
                  <a:lnTo>
                    <a:pt x="12005" y="2133"/>
                  </a:lnTo>
                  <a:lnTo>
                    <a:pt x="12018" y="2252"/>
                  </a:lnTo>
                  <a:lnTo>
                    <a:pt x="12018" y="2383"/>
                  </a:lnTo>
                  <a:lnTo>
                    <a:pt x="12018" y="2502"/>
                  </a:lnTo>
                  <a:lnTo>
                    <a:pt x="12005" y="2620"/>
                  </a:lnTo>
                  <a:lnTo>
                    <a:pt x="11966" y="2739"/>
                  </a:lnTo>
                  <a:lnTo>
                    <a:pt x="11926" y="2844"/>
                  </a:lnTo>
                  <a:lnTo>
                    <a:pt x="11874" y="2949"/>
                  </a:lnTo>
                  <a:lnTo>
                    <a:pt x="11821" y="3041"/>
                  </a:lnTo>
                  <a:lnTo>
                    <a:pt x="11755" y="3134"/>
                  </a:lnTo>
                  <a:lnTo>
                    <a:pt x="11676" y="3226"/>
                  </a:lnTo>
                  <a:lnTo>
                    <a:pt x="11584" y="3305"/>
                  </a:lnTo>
                  <a:lnTo>
                    <a:pt x="11492" y="3371"/>
                  </a:lnTo>
                  <a:lnTo>
                    <a:pt x="11400" y="3436"/>
                  </a:lnTo>
                  <a:lnTo>
                    <a:pt x="11294" y="3476"/>
                  </a:lnTo>
                  <a:lnTo>
                    <a:pt x="11176" y="3515"/>
                  </a:lnTo>
                  <a:lnTo>
                    <a:pt x="11071" y="3555"/>
                  </a:lnTo>
                  <a:lnTo>
                    <a:pt x="10952" y="3568"/>
                  </a:lnTo>
                  <a:lnTo>
                    <a:pt x="10821" y="3581"/>
                  </a:lnTo>
                  <a:lnTo>
                    <a:pt x="10702" y="3568"/>
                  </a:lnTo>
                  <a:lnTo>
                    <a:pt x="10584" y="3555"/>
                  </a:lnTo>
                  <a:lnTo>
                    <a:pt x="10465" y="3515"/>
                  </a:lnTo>
                  <a:lnTo>
                    <a:pt x="10360" y="3476"/>
                  </a:lnTo>
                  <a:lnTo>
                    <a:pt x="10254" y="3436"/>
                  </a:lnTo>
                  <a:lnTo>
                    <a:pt x="10162" y="3371"/>
                  </a:lnTo>
                  <a:lnTo>
                    <a:pt x="10070" y="3305"/>
                  </a:lnTo>
                  <a:lnTo>
                    <a:pt x="9978" y="3226"/>
                  </a:lnTo>
                  <a:lnTo>
                    <a:pt x="9899" y="3134"/>
                  </a:lnTo>
                  <a:lnTo>
                    <a:pt x="9833" y="3041"/>
                  </a:lnTo>
                  <a:lnTo>
                    <a:pt x="9767" y="2949"/>
                  </a:lnTo>
                  <a:lnTo>
                    <a:pt x="9728" y="2844"/>
                  </a:lnTo>
                  <a:lnTo>
                    <a:pt x="9688" y="2739"/>
                  </a:lnTo>
                  <a:lnTo>
                    <a:pt x="9649" y="2620"/>
                  </a:lnTo>
                  <a:lnTo>
                    <a:pt x="9636" y="2502"/>
                  </a:lnTo>
                  <a:lnTo>
                    <a:pt x="9623" y="2383"/>
                  </a:lnTo>
                  <a:lnTo>
                    <a:pt x="9636" y="2252"/>
                  </a:lnTo>
                  <a:lnTo>
                    <a:pt x="9649" y="2133"/>
                  </a:lnTo>
                  <a:lnTo>
                    <a:pt x="9688" y="2028"/>
                  </a:lnTo>
                  <a:lnTo>
                    <a:pt x="9728" y="1909"/>
                  </a:lnTo>
                  <a:lnTo>
                    <a:pt x="9767" y="1804"/>
                  </a:lnTo>
                  <a:lnTo>
                    <a:pt x="9833" y="1712"/>
                  </a:lnTo>
                  <a:lnTo>
                    <a:pt x="9899" y="1620"/>
                  </a:lnTo>
                  <a:lnTo>
                    <a:pt x="9978" y="1528"/>
                  </a:lnTo>
                  <a:lnTo>
                    <a:pt x="10070" y="1449"/>
                  </a:lnTo>
                  <a:lnTo>
                    <a:pt x="10162" y="1383"/>
                  </a:lnTo>
                  <a:lnTo>
                    <a:pt x="10254" y="1330"/>
                  </a:lnTo>
                  <a:lnTo>
                    <a:pt x="10360" y="1278"/>
                  </a:lnTo>
                  <a:lnTo>
                    <a:pt x="10465" y="1238"/>
                  </a:lnTo>
                  <a:lnTo>
                    <a:pt x="10584" y="1199"/>
                  </a:lnTo>
                  <a:lnTo>
                    <a:pt x="10702" y="1185"/>
                  </a:lnTo>
                  <a:close/>
                  <a:moveTo>
                    <a:pt x="10821" y="1"/>
                  </a:moveTo>
                  <a:lnTo>
                    <a:pt x="10584" y="14"/>
                  </a:lnTo>
                  <a:lnTo>
                    <a:pt x="10347" y="53"/>
                  </a:lnTo>
                  <a:lnTo>
                    <a:pt x="10123" y="106"/>
                  </a:lnTo>
                  <a:lnTo>
                    <a:pt x="9899" y="185"/>
                  </a:lnTo>
                  <a:lnTo>
                    <a:pt x="9688" y="290"/>
                  </a:lnTo>
                  <a:lnTo>
                    <a:pt x="9491" y="409"/>
                  </a:lnTo>
                  <a:lnTo>
                    <a:pt x="9320" y="540"/>
                  </a:lnTo>
                  <a:lnTo>
                    <a:pt x="9149" y="698"/>
                  </a:lnTo>
                  <a:lnTo>
                    <a:pt x="8991" y="870"/>
                  </a:lnTo>
                  <a:lnTo>
                    <a:pt x="8859" y="1054"/>
                  </a:lnTo>
                  <a:lnTo>
                    <a:pt x="8741" y="1251"/>
                  </a:lnTo>
                  <a:lnTo>
                    <a:pt x="8635" y="1449"/>
                  </a:lnTo>
                  <a:lnTo>
                    <a:pt x="8556" y="1672"/>
                  </a:lnTo>
                  <a:lnTo>
                    <a:pt x="8491" y="1896"/>
                  </a:lnTo>
                  <a:lnTo>
                    <a:pt x="8464" y="2133"/>
                  </a:lnTo>
                  <a:lnTo>
                    <a:pt x="8451" y="2383"/>
                  </a:lnTo>
                  <a:lnTo>
                    <a:pt x="8451" y="2581"/>
                  </a:lnTo>
                  <a:lnTo>
                    <a:pt x="8477" y="2778"/>
                  </a:lnTo>
                  <a:lnTo>
                    <a:pt x="8530" y="2976"/>
                  </a:lnTo>
                  <a:lnTo>
                    <a:pt x="8583" y="3173"/>
                  </a:lnTo>
                  <a:lnTo>
                    <a:pt x="8662" y="3357"/>
                  </a:lnTo>
                  <a:lnTo>
                    <a:pt x="8741" y="3529"/>
                  </a:lnTo>
                  <a:lnTo>
                    <a:pt x="8846" y="3687"/>
                  </a:lnTo>
                  <a:lnTo>
                    <a:pt x="8964" y="3844"/>
                  </a:lnTo>
                  <a:lnTo>
                    <a:pt x="9083" y="3989"/>
                  </a:lnTo>
                  <a:lnTo>
                    <a:pt x="9215" y="4134"/>
                  </a:lnTo>
                  <a:lnTo>
                    <a:pt x="9373" y="4253"/>
                  </a:lnTo>
                  <a:lnTo>
                    <a:pt x="9531" y="4371"/>
                  </a:lnTo>
                  <a:lnTo>
                    <a:pt x="9688" y="4463"/>
                  </a:lnTo>
                  <a:lnTo>
                    <a:pt x="9873" y="4555"/>
                  </a:lnTo>
                  <a:lnTo>
                    <a:pt x="10057" y="4621"/>
                  </a:lnTo>
                  <a:lnTo>
                    <a:pt x="10241" y="4687"/>
                  </a:lnTo>
                  <a:lnTo>
                    <a:pt x="10241" y="11571"/>
                  </a:lnTo>
                  <a:lnTo>
                    <a:pt x="0" y="21457"/>
                  </a:lnTo>
                  <a:lnTo>
                    <a:pt x="0" y="53774"/>
                  </a:lnTo>
                  <a:lnTo>
                    <a:pt x="1185" y="53774"/>
                  </a:lnTo>
                  <a:lnTo>
                    <a:pt x="1185" y="21957"/>
                  </a:lnTo>
                  <a:lnTo>
                    <a:pt x="11426" y="12072"/>
                  </a:lnTo>
                  <a:lnTo>
                    <a:pt x="11426" y="4687"/>
                  </a:lnTo>
                  <a:lnTo>
                    <a:pt x="11610" y="4621"/>
                  </a:lnTo>
                  <a:lnTo>
                    <a:pt x="11795" y="4555"/>
                  </a:lnTo>
                  <a:lnTo>
                    <a:pt x="11966" y="4463"/>
                  </a:lnTo>
                  <a:lnTo>
                    <a:pt x="12137" y="4358"/>
                  </a:lnTo>
                  <a:lnTo>
                    <a:pt x="12295" y="4253"/>
                  </a:lnTo>
                  <a:lnTo>
                    <a:pt x="12440" y="4121"/>
                  </a:lnTo>
                  <a:lnTo>
                    <a:pt x="12571" y="3989"/>
                  </a:lnTo>
                  <a:lnTo>
                    <a:pt x="12703" y="3844"/>
                  </a:lnTo>
                  <a:lnTo>
                    <a:pt x="12808" y="3687"/>
                  </a:lnTo>
                  <a:lnTo>
                    <a:pt x="12914" y="3529"/>
                  </a:lnTo>
                  <a:lnTo>
                    <a:pt x="12992" y="3344"/>
                  </a:lnTo>
                  <a:lnTo>
                    <a:pt x="13071" y="3173"/>
                  </a:lnTo>
                  <a:lnTo>
                    <a:pt x="13124" y="2976"/>
                  </a:lnTo>
                  <a:lnTo>
                    <a:pt x="13164" y="2778"/>
                  </a:lnTo>
                  <a:lnTo>
                    <a:pt x="13190" y="2581"/>
                  </a:lnTo>
                  <a:lnTo>
                    <a:pt x="13203" y="2383"/>
                  </a:lnTo>
                  <a:lnTo>
                    <a:pt x="13190" y="2133"/>
                  </a:lnTo>
                  <a:lnTo>
                    <a:pt x="13150" y="1896"/>
                  </a:lnTo>
                  <a:lnTo>
                    <a:pt x="13098" y="1672"/>
                  </a:lnTo>
                  <a:lnTo>
                    <a:pt x="13019" y="1449"/>
                  </a:lnTo>
                  <a:lnTo>
                    <a:pt x="12914" y="1251"/>
                  </a:lnTo>
                  <a:lnTo>
                    <a:pt x="12795" y="1054"/>
                  </a:lnTo>
                  <a:lnTo>
                    <a:pt x="12663" y="870"/>
                  </a:lnTo>
                  <a:lnTo>
                    <a:pt x="12505" y="698"/>
                  </a:lnTo>
                  <a:lnTo>
                    <a:pt x="12334" y="540"/>
                  </a:lnTo>
                  <a:lnTo>
                    <a:pt x="12150" y="409"/>
                  </a:lnTo>
                  <a:lnTo>
                    <a:pt x="11953" y="290"/>
                  </a:lnTo>
                  <a:lnTo>
                    <a:pt x="11755" y="185"/>
                  </a:lnTo>
                  <a:lnTo>
                    <a:pt x="11531" y="106"/>
                  </a:lnTo>
                  <a:lnTo>
                    <a:pt x="11308" y="53"/>
                  </a:lnTo>
                  <a:lnTo>
                    <a:pt x="11071" y="14"/>
                  </a:lnTo>
                  <a:lnTo>
                    <a:pt x="1082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06;p24">
              <a:extLst>
                <a:ext uri="{FF2B5EF4-FFF2-40B4-BE49-F238E27FC236}">
                  <a16:creationId xmlns:a16="http://schemas.microsoft.com/office/drawing/2014/main" id="{BD325D49-6E9F-B1AB-5958-7E0A1FB25ACF}"/>
                </a:ext>
              </a:extLst>
            </p:cNvPr>
            <p:cNvSpPr/>
            <p:nvPr/>
          </p:nvSpPr>
          <p:spPr>
            <a:xfrm>
              <a:off x="2233000" y="650125"/>
              <a:ext cx="330100" cy="1344350"/>
            </a:xfrm>
            <a:custGeom>
              <a:avLst/>
              <a:gdLst/>
              <a:ahLst/>
              <a:cxnLst/>
              <a:rect l="l" t="t" r="r" b="b"/>
              <a:pathLst>
                <a:path w="13204" h="53774" extrusionOk="0">
                  <a:moveTo>
                    <a:pt x="10939" y="1185"/>
                  </a:moveTo>
                  <a:lnTo>
                    <a:pt x="11058" y="1199"/>
                  </a:lnTo>
                  <a:lnTo>
                    <a:pt x="11176" y="1238"/>
                  </a:lnTo>
                  <a:lnTo>
                    <a:pt x="11282" y="1278"/>
                  </a:lnTo>
                  <a:lnTo>
                    <a:pt x="11387" y="1330"/>
                  </a:lnTo>
                  <a:lnTo>
                    <a:pt x="11492" y="1383"/>
                  </a:lnTo>
                  <a:lnTo>
                    <a:pt x="11584" y="1449"/>
                  </a:lnTo>
                  <a:lnTo>
                    <a:pt x="11663" y="1528"/>
                  </a:lnTo>
                  <a:lnTo>
                    <a:pt x="11742" y="1620"/>
                  </a:lnTo>
                  <a:lnTo>
                    <a:pt x="11808" y="1712"/>
                  </a:lnTo>
                  <a:lnTo>
                    <a:pt x="11874" y="1804"/>
                  </a:lnTo>
                  <a:lnTo>
                    <a:pt x="11927" y="1909"/>
                  </a:lnTo>
                  <a:lnTo>
                    <a:pt x="11966" y="2028"/>
                  </a:lnTo>
                  <a:lnTo>
                    <a:pt x="11993" y="2133"/>
                  </a:lnTo>
                  <a:lnTo>
                    <a:pt x="12006" y="2252"/>
                  </a:lnTo>
                  <a:lnTo>
                    <a:pt x="12019" y="2383"/>
                  </a:lnTo>
                  <a:lnTo>
                    <a:pt x="12006" y="2502"/>
                  </a:lnTo>
                  <a:lnTo>
                    <a:pt x="11993" y="2620"/>
                  </a:lnTo>
                  <a:lnTo>
                    <a:pt x="11966" y="2739"/>
                  </a:lnTo>
                  <a:lnTo>
                    <a:pt x="11927" y="2844"/>
                  </a:lnTo>
                  <a:lnTo>
                    <a:pt x="11874" y="2949"/>
                  </a:lnTo>
                  <a:lnTo>
                    <a:pt x="11808" y="3041"/>
                  </a:lnTo>
                  <a:lnTo>
                    <a:pt x="11742" y="3134"/>
                  </a:lnTo>
                  <a:lnTo>
                    <a:pt x="11663" y="3226"/>
                  </a:lnTo>
                  <a:lnTo>
                    <a:pt x="11584" y="3305"/>
                  </a:lnTo>
                  <a:lnTo>
                    <a:pt x="11492" y="3371"/>
                  </a:lnTo>
                  <a:lnTo>
                    <a:pt x="11387" y="3436"/>
                  </a:lnTo>
                  <a:lnTo>
                    <a:pt x="11282" y="3476"/>
                  </a:lnTo>
                  <a:lnTo>
                    <a:pt x="11176" y="3515"/>
                  </a:lnTo>
                  <a:lnTo>
                    <a:pt x="11058" y="3555"/>
                  </a:lnTo>
                  <a:lnTo>
                    <a:pt x="10939" y="3568"/>
                  </a:lnTo>
                  <a:lnTo>
                    <a:pt x="10821" y="3581"/>
                  </a:lnTo>
                  <a:lnTo>
                    <a:pt x="10703" y="3568"/>
                  </a:lnTo>
                  <a:lnTo>
                    <a:pt x="10584" y="3555"/>
                  </a:lnTo>
                  <a:lnTo>
                    <a:pt x="10466" y="3515"/>
                  </a:lnTo>
                  <a:lnTo>
                    <a:pt x="10347" y="3476"/>
                  </a:lnTo>
                  <a:lnTo>
                    <a:pt x="10242" y="3436"/>
                  </a:lnTo>
                  <a:lnTo>
                    <a:pt x="10150" y="3371"/>
                  </a:lnTo>
                  <a:lnTo>
                    <a:pt x="10057" y="3305"/>
                  </a:lnTo>
                  <a:lnTo>
                    <a:pt x="9979" y="3226"/>
                  </a:lnTo>
                  <a:lnTo>
                    <a:pt x="9900" y="3134"/>
                  </a:lnTo>
                  <a:lnTo>
                    <a:pt x="9821" y="3041"/>
                  </a:lnTo>
                  <a:lnTo>
                    <a:pt x="9768" y="2949"/>
                  </a:lnTo>
                  <a:lnTo>
                    <a:pt x="9715" y="2844"/>
                  </a:lnTo>
                  <a:lnTo>
                    <a:pt x="9676" y="2739"/>
                  </a:lnTo>
                  <a:lnTo>
                    <a:pt x="9649" y="2620"/>
                  </a:lnTo>
                  <a:lnTo>
                    <a:pt x="9623" y="2502"/>
                  </a:lnTo>
                  <a:lnTo>
                    <a:pt x="9623" y="2383"/>
                  </a:lnTo>
                  <a:lnTo>
                    <a:pt x="9623" y="2252"/>
                  </a:lnTo>
                  <a:lnTo>
                    <a:pt x="9649" y="2133"/>
                  </a:lnTo>
                  <a:lnTo>
                    <a:pt x="9676" y="2028"/>
                  </a:lnTo>
                  <a:lnTo>
                    <a:pt x="9715" y="1909"/>
                  </a:lnTo>
                  <a:lnTo>
                    <a:pt x="9768" y="1804"/>
                  </a:lnTo>
                  <a:lnTo>
                    <a:pt x="9821" y="1712"/>
                  </a:lnTo>
                  <a:lnTo>
                    <a:pt x="9900" y="1620"/>
                  </a:lnTo>
                  <a:lnTo>
                    <a:pt x="9979" y="1528"/>
                  </a:lnTo>
                  <a:lnTo>
                    <a:pt x="10057" y="1449"/>
                  </a:lnTo>
                  <a:lnTo>
                    <a:pt x="10150" y="1383"/>
                  </a:lnTo>
                  <a:lnTo>
                    <a:pt x="10242" y="1330"/>
                  </a:lnTo>
                  <a:lnTo>
                    <a:pt x="10347" y="1278"/>
                  </a:lnTo>
                  <a:lnTo>
                    <a:pt x="10466" y="1238"/>
                  </a:lnTo>
                  <a:lnTo>
                    <a:pt x="10584" y="1199"/>
                  </a:lnTo>
                  <a:lnTo>
                    <a:pt x="10703" y="1185"/>
                  </a:lnTo>
                  <a:close/>
                  <a:moveTo>
                    <a:pt x="10821" y="1"/>
                  </a:moveTo>
                  <a:lnTo>
                    <a:pt x="10571" y="14"/>
                  </a:lnTo>
                  <a:lnTo>
                    <a:pt x="10334" y="53"/>
                  </a:lnTo>
                  <a:lnTo>
                    <a:pt x="10110" y="106"/>
                  </a:lnTo>
                  <a:lnTo>
                    <a:pt x="9900" y="185"/>
                  </a:lnTo>
                  <a:lnTo>
                    <a:pt x="9689" y="290"/>
                  </a:lnTo>
                  <a:lnTo>
                    <a:pt x="9491" y="409"/>
                  </a:lnTo>
                  <a:lnTo>
                    <a:pt x="9307" y="540"/>
                  </a:lnTo>
                  <a:lnTo>
                    <a:pt x="9136" y="698"/>
                  </a:lnTo>
                  <a:lnTo>
                    <a:pt x="8978" y="870"/>
                  </a:lnTo>
                  <a:lnTo>
                    <a:pt x="8846" y="1054"/>
                  </a:lnTo>
                  <a:lnTo>
                    <a:pt x="8728" y="1251"/>
                  </a:lnTo>
                  <a:lnTo>
                    <a:pt x="8623" y="1449"/>
                  </a:lnTo>
                  <a:lnTo>
                    <a:pt x="8544" y="1672"/>
                  </a:lnTo>
                  <a:lnTo>
                    <a:pt x="8491" y="1896"/>
                  </a:lnTo>
                  <a:lnTo>
                    <a:pt x="8452" y="2133"/>
                  </a:lnTo>
                  <a:lnTo>
                    <a:pt x="8438" y="2383"/>
                  </a:lnTo>
                  <a:lnTo>
                    <a:pt x="8452" y="2581"/>
                  </a:lnTo>
                  <a:lnTo>
                    <a:pt x="8478" y="2778"/>
                  </a:lnTo>
                  <a:lnTo>
                    <a:pt x="8517" y="2976"/>
                  </a:lnTo>
                  <a:lnTo>
                    <a:pt x="8570" y="3173"/>
                  </a:lnTo>
                  <a:lnTo>
                    <a:pt x="8649" y="3357"/>
                  </a:lnTo>
                  <a:lnTo>
                    <a:pt x="8741" y="3529"/>
                  </a:lnTo>
                  <a:lnTo>
                    <a:pt x="8833" y="3687"/>
                  </a:lnTo>
                  <a:lnTo>
                    <a:pt x="8952" y="3844"/>
                  </a:lnTo>
                  <a:lnTo>
                    <a:pt x="9070" y="3989"/>
                  </a:lnTo>
                  <a:lnTo>
                    <a:pt x="9215" y="4134"/>
                  </a:lnTo>
                  <a:lnTo>
                    <a:pt x="9360" y="4253"/>
                  </a:lnTo>
                  <a:lnTo>
                    <a:pt x="9518" y="4371"/>
                  </a:lnTo>
                  <a:lnTo>
                    <a:pt x="9689" y="4463"/>
                  </a:lnTo>
                  <a:lnTo>
                    <a:pt x="9860" y="4555"/>
                  </a:lnTo>
                  <a:lnTo>
                    <a:pt x="10044" y="4621"/>
                  </a:lnTo>
                  <a:lnTo>
                    <a:pt x="10229" y="4687"/>
                  </a:lnTo>
                  <a:lnTo>
                    <a:pt x="10229" y="11571"/>
                  </a:lnTo>
                  <a:lnTo>
                    <a:pt x="1" y="21457"/>
                  </a:lnTo>
                  <a:lnTo>
                    <a:pt x="1" y="53774"/>
                  </a:lnTo>
                  <a:lnTo>
                    <a:pt x="1172" y="53774"/>
                  </a:lnTo>
                  <a:lnTo>
                    <a:pt x="1172" y="21957"/>
                  </a:lnTo>
                  <a:lnTo>
                    <a:pt x="11413" y="12072"/>
                  </a:lnTo>
                  <a:lnTo>
                    <a:pt x="11413" y="4687"/>
                  </a:lnTo>
                  <a:lnTo>
                    <a:pt x="11598" y="4621"/>
                  </a:lnTo>
                  <a:lnTo>
                    <a:pt x="11782" y="4555"/>
                  </a:lnTo>
                  <a:lnTo>
                    <a:pt x="11953" y="4463"/>
                  </a:lnTo>
                  <a:lnTo>
                    <a:pt x="12124" y="4358"/>
                  </a:lnTo>
                  <a:lnTo>
                    <a:pt x="12282" y="4253"/>
                  </a:lnTo>
                  <a:lnTo>
                    <a:pt x="12427" y="4121"/>
                  </a:lnTo>
                  <a:lnTo>
                    <a:pt x="12559" y="3989"/>
                  </a:lnTo>
                  <a:lnTo>
                    <a:pt x="12690" y="3844"/>
                  </a:lnTo>
                  <a:lnTo>
                    <a:pt x="12809" y="3687"/>
                  </a:lnTo>
                  <a:lnTo>
                    <a:pt x="12901" y="3529"/>
                  </a:lnTo>
                  <a:lnTo>
                    <a:pt x="12993" y="3344"/>
                  </a:lnTo>
                  <a:lnTo>
                    <a:pt x="13059" y="3173"/>
                  </a:lnTo>
                  <a:lnTo>
                    <a:pt x="13125" y="2976"/>
                  </a:lnTo>
                  <a:lnTo>
                    <a:pt x="13164" y="2778"/>
                  </a:lnTo>
                  <a:lnTo>
                    <a:pt x="13190" y="2581"/>
                  </a:lnTo>
                  <a:lnTo>
                    <a:pt x="13204" y="2383"/>
                  </a:lnTo>
                  <a:lnTo>
                    <a:pt x="13190" y="2133"/>
                  </a:lnTo>
                  <a:lnTo>
                    <a:pt x="13151" y="1896"/>
                  </a:lnTo>
                  <a:lnTo>
                    <a:pt x="13085" y="1672"/>
                  </a:lnTo>
                  <a:lnTo>
                    <a:pt x="13006" y="1449"/>
                  </a:lnTo>
                  <a:lnTo>
                    <a:pt x="12914" y="1251"/>
                  </a:lnTo>
                  <a:lnTo>
                    <a:pt x="12795" y="1054"/>
                  </a:lnTo>
                  <a:lnTo>
                    <a:pt x="12651" y="870"/>
                  </a:lnTo>
                  <a:lnTo>
                    <a:pt x="12506" y="698"/>
                  </a:lnTo>
                  <a:lnTo>
                    <a:pt x="12335" y="540"/>
                  </a:lnTo>
                  <a:lnTo>
                    <a:pt x="12150" y="409"/>
                  </a:lnTo>
                  <a:lnTo>
                    <a:pt x="11953" y="290"/>
                  </a:lnTo>
                  <a:lnTo>
                    <a:pt x="11742" y="185"/>
                  </a:lnTo>
                  <a:lnTo>
                    <a:pt x="11519" y="106"/>
                  </a:lnTo>
                  <a:lnTo>
                    <a:pt x="11295" y="53"/>
                  </a:lnTo>
                  <a:lnTo>
                    <a:pt x="11058" y="14"/>
                  </a:lnTo>
                  <a:lnTo>
                    <a:pt x="1082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07;p24">
              <a:extLst>
                <a:ext uri="{FF2B5EF4-FFF2-40B4-BE49-F238E27FC236}">
                  <a16:creationId xmlns:a16="http://schemas.microsoft.com/office/drawing/2014/main" id="{F8E0B52A-1B3D-66F7-5798-36B5B766CAD6}"/>
                </a:ext>
              </a:extLst>
            </p:cNvPr>
            <p:cNvSpPr/>
            <p:nvPr/>
          </p:nvSpPr>
          <p:spPr>
            <a:xfrm>
              <a:off x="1807825" y="1140475"/>
              <a:ext cx="250775" cy="1716875"/>
            </a:xfrm>
            <a:custGeom>
              <a:avLst/>
              <a:gdLst/>
              <a:ahLst/>
              <a:cxnLst/>
              <a:rect l="l" t="t" r="r" b="b"/>
              <a:pathLst>
                <a:path w="10031" h="68675" extrusionOk="0">
                  <a:moveTo>
                    <a:pt x="7648" y="1172"/>
                  </a:moveTo>
                  <a:lnTo>
                    <a:pt x="7780" y="1185"/>
                  </a:lnTo>
                  <a:lnTo>
                    <a:pt x="7898" y="1198"/>
                  </a:lnTo>
                  <a:lnTo>
                    <a:pt x="8004" y="1225"/>
                  </a:lnTo>
                  <a:lnTo>
                    <a:pt x="8122" y="1277"/>
                  </a:lnTo>
                  <a:lnTo>
                    <a:pt x="8228" y="1317"/>
                  </a:lnTo>
                  <a:lnTo>
                    <a:pt x="8320" y="1383"/>
                  </a:lnTo>
                  <a:lnTo>
                    <a:pt x="8412" y="1448"/>
                  </a:lnTo>
                  <a:lnTo>
                    <a:pt x="8504" y="1527"/>
                  </a:lnTo>
                  <a:lnTo>
                    <a:pt x="8583" y="1606"/>
                  </a:lnTo>
                  <a:lnTo>
                    <a:pt x="8649" y="1698"/>
                  </a:lnTo>
                  <a:lnTo>
                    <a:pt x="8701" y="1804"/>
                  </a:lnTo>
                  <a:lnTo>
                    <a:pt x="8754" y="1909"/>
                  </a:lnTo>
                  <a:lnTo>
                    <a:pt x="8794" y="2014"/>
                  </a:lnTo>
                  <a:lnTo>
                    <a:pt x="8833" y="2133"/>
                  </a:lnTo>
                  <a:lnTo>
                    <a:pt x="8846" y="2251"/>
                  </a:lnTo>
                  <a:lnTo>
                    <a:pt x="8846" y="2370"/>
                  </a:lnTo>
                  <a:lnTo>
                    <a:pt x="8846" y="2501"/>
                  </a:lnTo>
                  <a:lnTo>
                    <a:pt x="8833" y="2620"/>
                  </a:lnTo>
                  <a:lnTo>
                    <a:pt x="8794" y="2725"/>
                  </a:lnTo>
                  <a:lnTo>
                    <a:pt x="8754" y="2844"/>
                  </a:lnTo>
                  <a:lnTo>
                    <a:pt x="8701" y="2949"/>
                  </a:lnTo>
                  <a:lnTo>
                    <a:pt x="8649" y="3041"/>
                  </a:lnTo>
                  <a:lnTo>
                    <a:pt x="8583" y="3133"/>
                  </a:lnTo>
                  <a:lnTo>
                    <a:pt x="8504" y="3225"/>
                  </a:lnTo>
                  <a:lnTo>
                    <a:pt x="8412" y="3291"/>
                  </a:lnTo>
                  <a:lnTo>
                    <a:pt x="8320" y="3370"/>
                  </a:lnTo>
                  <a:lnTo>
                    <a:pt x="8228" y="3423"/>
                  </a:lnTo>
                  <a:lnTo>
                    <a:pt x="8122" y="3476"/>
                  </a:lnTo>
                  <a:lnTo>
                    <a:pt x="8004" y="3515"/>
                  </a:lnTo>
                  <a:lnTo>
                    <a:pt x="7898" y="3541"/>
                  </a:lnTo>
                  <a:lnTo>
                    <a:pt x="7780" y="3568"/>
                  </a:lnTo>
                  <a:lnTo>
                    <a:pt x="7530" y="3568"/>
                  </a:lnTo>
                  <a:lnTo>
                    <a:pt x="7411" y="3541"/>
                  </a:lnTo>
                  <a:lnTo>
                    <a:pt x="7293" y="3515"/>
                  </a:lnTo>
                  <a:lnTo>
                    <a:pt x="7188" y="3476"/>
                  </a:lnTo>
                  <a:lnTo>
                    <a:pt x="7082" y="3423"/>
                  </a:lnTo>
                  <a:lnTo>
                    <a:pt x="6990" y="3370"/>
                  </a:lnTo>
                  <a:lnTo>
                    <a:pt x="6898" y="3291"/>
                  </a:lnTo>
                  <a:lnTo>
                    <a:pt x="6806" y="3225"/>
                  </a:lnTo>
                  <a:lnTo>
                    <a:pt x="6727" y="3133"/>
                  </a:lnTo>
                  <a:lnTo>
                    <a:pt x="6661" y="3041"/>
                  </a:lnTo>
                  <a:lnTo>
                    <a:pt x="6595" y="2949"/>
                  </a:lnTo>
                  <a:lnTo>
                    <a:pt x="6556" y="2844"/>
                  </a:lnTo>
                  <a:lnTo>
                    <a:pt x="6516" y="2725"/>
                  </a:lnTo>
                  <a:lnTo>
                    <a:pt x="6477" y="2620"/>
                  </a:lnTo>
                  <a:lnTo>
                    <a:pt x="6464" y="2501"/>
                  </a:lnTo>
                  <a:lnTo>
                    <a:pt x="6464" y="2370"/>
                  </a:lnTo>
                  <a:lnTo>
                    <a:pt x="6464" y="2251"/>
                  </a:lnTo>
                  <a:lnTo>
                    <a:pt x="6477" y="2133"/>
                  </a:lnTo>
                  <a:lnTo>
                    <a:pt x="6516" y="2014"/>
                  </a:lnTo>
                  <a:lnTo>
                    <a:pt x="6556" y="1909"/>
                  </a:lnTo>
                  <a:lnTo>
                    <a:pt x="6595" y="1804"/>
                  </a:lnTo>
                  <a:lnTo>
                    <a:pt x="6661" y="1698"/>
                  </a:lnTo>
                  <a:lnTo>
                    <a:pt x="6727" y="1606"/>
                  </a:lnTo>
                  <a:lnTo>
                    <a:pt x="6806" y="1527"/>
                  </a:lnTo>
                  <a:lnTo>
                    <a:pt x="6898" y="1448"/>
                  </a:lnTo>
                  <a:lnTo>
                    <a:pt x="6990" y="1383"/>
                  </a:lnTo>
                  <a:lnTo>
                    <a:pt x="7082" y="1317"/>
                  </a:lnTo>
                  <a:lnTo>
                    <a:pt x="7188" y="1277"/>
                  </a:lnTo>
                  <a:lnTo>
                    <a:pt x="7293" y="1225"/>
                  </a:lnTo>
                  <a:lnTo>
                    <a:pt x="7411" y="1198"/>
                  </a:lnTo>
                  <a:lnTo>
                    <a:pt x="7530" y="1185"/>
                  </a:lnTo>
                  <a:lnTo>
                    <a:pt x="7648" y="1172"/>
                  </a:lnTo>
                  <a:close/>
                  <a:moveTo>
                    <a:pt x="7648" y="0"/>
                  </a:moveTo>
                  <a:lnTo>
                    <a:pt x="7411" y="14"/>
                  </a:lnTo>
                  <a:lnTo>
                    <a:pt x="7174" y="40"/>
                  </a:lnTo>
                  <a:lnTo>
                    <a:pt x="6951" y="106"/>
                  </a:lnTo>
                  <a:lnTo>
                    <a:pt x="6727" y="185"/>
                  </a:lnTo>
                  <a:lnTo>
                    <a:pt x="6516" y="277"/>
                  </a:lnTo>
                  <a:lnTo>
                    <a:pt x="6332" y="408"/>
                  </a:lnTo>
                  <a:lnTo>
                    <a:pt x="6148" y="540"/>
                  </a:lnTo>
                  <a:lnTo>
                    <a:pt x="5977" y="698"/>
                  </a:lnTo>
                  <a:lnTo>
                    <a:pt x="5819" y="856"/>
                  </a:lnTo>
                  <a:lnTo>
                    <a:pt x="5687" y="1040"/>
                  </a:lnTo>
                  <a:lnTo>
                    <a:pt x="5569" y="1238"/>
                  </a:lnTo>
                  <a:lnTo>
                    <a:pt x="5463" y="1448"/>
                  </a:lnTo>
                  <a:lnTo>
                    <a:pt x="5384" y="1672"/>
                  </a:lnTo>
                  <a:lnTo>
                    <a:pt x="5318" y="1896"/>
                  </a:lnTo>
                  <a:lnTo>
                    <a:pt x="5292" y="2133"/>
                  </a:lnTo>
                  <a:lnTo>
                    <a:pt x="5279" y="2370"/>
                  </a:lnTo>
                  <a:lnTo>
                    <a:pt x="5279" y="2580"/>
                  </a:lnTo>
                  <a:lnTo>
                    <a:pt x="5305" y="2778"/>
                  </a:lnTo>
                  <a:lnTo>
                    <a:pt x="5358" y="2975"/>
                  </a:lnTo>
                  <a:lnTo>
                    <a:pt x="5411" y="3160"/>
                  </a:lnTo>
                  <a:lnTo>
                    <a:pt x="5490" y="3344"/>
                  </a:lnTo>
                  <a:lnTo>
                    <a:pt x="5569" y="3515"/>
                  </a:lnTo>
                  <a:lnTo>
                    <a:pt x="5674" y="3686"/>
                  </a:lnTo>
                  <a:lnTo>
                    <a:pt x="5779" y="3844"/>
                  </a:lnTo>
                  <a:lnTo>
                    <a:pt x="5911" y="3989"/>
                  </a:lnTo>
                  <a:lnTo>
                    <a:pt x="6042" y="4121"/>
                  </a:lnTo>
                  <a:lnTo>
                    <a:pt x="6200" y="4252"/>
                  </a:lnTo>
                  <a:lnTo>
                    <a:pt x="6345" y="4357"/>
                  </a:lnTo>
                  <a:lnTo>
                    <a:pt x="6516" y="4463"/>
                  </a:lnTo>
                  <a:lnTo>
                    <a:pt x="6687" y="4555"/>
                  </a:lnTo>
                  <a:lnTo>
                    <a:pt x="6872" y="4621"/>
                  </a:lnTo>
                  <a:lnTo>
                    <a:pt x="7069" y="4673"/>
                  </a:lnTo>
                  <a:lnTo>
                    <a:pt x="7069" y="26156"/>
                  </a:lnTo>
                  <a:lnTo>
                    <a:pt x="0" y="33212"/>
                  </a:lnTo>
                  <a:lnTo>
                    <a:pt x="0" y="68674"/>
                  </a:lnTo>
                  <a:lnTo>
                    <a:pt x="1185" y="68674"/>
                  </a:lnTo>
                  <a:lnTo>
                    <a:pt x="1185" y="33699"/>
                  </a:lnTo>
                  <a:lnTo>
                    <a:pt x="8241" y="26643"/>
                  </a:lnTo>
                  <a:lnTo>
                    <a:pt x="8241" y="4673"/>
                  </a:lnTo>
                  <a:lnTo>
                    <a:pt x="8438" y="4621"/>
                  </a:lnTo>
                  <a:lnTo>
                    <a:pt x="8622" y="4555"/>
                  </a:lnTo>
                  <a:lnTo>
                    <a:pt x="8794" y="4463"/>
                  </a:lnTo>
                  <a:lnTo>
                    <a:pt x="8952" y="4357"/>
                  </a:lnTo>
                  <a:lnTo>
                    <a:pt x="9110" y="4252"/>
                  </a:lnTo>
                  <a:lnTo>
                    <a:pt x="9267" y="4121"/>
                  </a:lnTo>
                  <a:lnTo>
                    <a:pt x="9399" y="3989"/>
                  </a:lnTo>
                  <a:lnTo>
                    <a:pt x="9518" y="3844"/>
                  </a:lnTo>
                  <a:lnTo>
                    <a:pt x="9636" y="3686"/>
                  </a:lnTo>
                  <a:lnTo>
                    <a:pt x="9741" y="3515"/>
                  </a:lnTo>
                  <a:lnTo>
                    <a:pt x="9820" y="3344"/>
                  </a:lnTo>
                  <a:lnTo>
                    <a:pt x="9899" y="3160"/>
                  </a:lnTo>
                  <a:lnTo>
                    <a:pt x="9952" y="2975"/>
                  </a:lnTo>
                  <a:lnTo>
                    <a:pt x="10005" y="2778"/>
                  </a:lnTo>
                  <a:lnTo>
                    <a:pt x="10018" y="2580"/>
                  </a:lnTo>
                  <a:lnTo>
                    <a:pt x="10031" y="2370"/>
                  </a:lnTo>
                  <a:lnTo>
                    <a:pt x="10018" y="2133"/>
                  </a:lnTo>
                  <a:lnTo>
                    <a:pt x="9978" y="1896"/>
                  </a:lnTo>
                  <a:lnTo>
                    <a:pt x="9926" y="1672"/>
                  </a:lnTo>
                  <a:lnTo>
                    <a:pt x="9847" y="1448"/>
                  </a:lnTo>
                  <a:lnTo>
                    <a:pt x="9741" y="1238"/>
                  </a:lnTo>
                  <a:lnTo>
                    <a:pt x="9623" y="1040"/>
                  </a:lnTo>
                  <a:lnTo>
                    <a:pt x="9491" y="856"/>
                  </a:lnTo>
                  <a:lnTo>
                    <a:pt x="9333" y="698"/>
                  </a:lnTo>
                  <a:lnTo>
                    <a:pt x="9162" y="540"/>
                  </a:lnTo>
                  <a:lnTo>
                    <a:pt x="8978" y="408"/>
                  </a:lnTo>
                  <a:lnTo>
                    <a:pt x="8794" y="277"/>
                  </a:lnTo>
                  <a:lnTo>
                    <a:pt x="8583" y="185"/>
                  </a:lnTo>
                  <a:lnTo>
                    <a:pt x="8359" y="106"/>
                  </a:lnTo>
                  <a:lnTo>
                    <a:pt x="8135" y="40"/>
                  </a:lnTo>
                  <a:lnTo>
                    <a:pt x="7898" y="14"/>
                  </a:lnTo>
                  <a:lnTo>
                    <a:pt x="7648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08;p24">
              <a:extLst>
                <a:ext uri="{FF2B5EF4-FFF2-40B4-BE49-F238E27FC236}">
                  <a16:creationId xmlns:a16="http://schemas.microsoft.com/office/drawing/2014/main" id="{13D06FE0-98C3-DC28-CE10-7B39BE4B7FE8}"/>
                </a:ext>
              </a:extLst>
            </p:cNvPr>
            <p:cNvSpPr/>
            <p:nvPr/>
          </p:nvSpPr>
          <p:spPr>
            <a:xfrm>
              <a:off x="2707875" y="605375"/>
              <a:ext cx="681575" cy="1406550"/>
            </a:xfrm>
            <a:custGeom>
              <a:avLst/>
              <a:gdLst/>
              <a:ahLst/>
              <a:cxnLst/>
              <a:rect l="l" t="t" r="r" b="b"/>
              <a:pathLst>
                <a:path w="27263" h="56262" extrusionOk="0">
                  <a:moveTo>
                    <a:pt x="25011" y="1185"/>
                  </a:moveTo>
                  <a:lnTo>
                    <a:pt x="25130" y="1212"/>
                  </a:lnTo>
                  <a:lnTo>
                    <a:pt x="25248" y="1238"/>
                  </a:lnTo>
                  <a:lnTo>
                    <a:pt x="25353" y="1277"/>
                  </a:lnTo>
                  <a:lnTo>
                    <a:pt x="25459" y="1330"/>
                  </a:lnTo>
                  <a:lnTo>
                    <a:pt x="25551" y="1383"/>
                  </a:lnTo>
                  <a:lnTo>
                    <a:pt x="25643" y="1462"/>
                  </a:lnTo>
                  <a:lnTo>
                    <a:pt x="25735" y="1527"/>
                  </a:lnTo>
                  <a:lnTo>
                    <a:pt x="25814" y="1620"/>
                  </a:lnTo>
                  <a:lnTo>
                    <a:pt x="25880" y="1712"/>
                  </a:lnTo>
                  <a:lnTo>
                    <a:pt x="25946" y="1804"/>
                  </a:lnTo>
                  <a:lnTo>
                    <a:pt x="25985" y="1909"/>
                  </a:lnTo>
                  <a:lnTo>
                    <a:pt x="26038" y="2028"/>
                  </a:lnTo>
                  <a:lnTo>
                    <a:pt x="26064" y="2133"/>
                  </a:lnTo>
                  <a:lnTo>
                    <a:pt x="26077" y="2251"/>
                  </a:lnTo>
                  <a:lnTo>
                    <a:pt x="26091" y="2383"/>
                  </a:lnTo>
                  <a:lnTo>
                    <a:pt x="26077" y="2502"/>
                  </a:lnTo>
                  <a:lnTo>
                    <a:pt x="26064" y="2620"/>
                  </a:lnTo>
                  <a:lnTo>
                    <a:pt x="26038" y="2738"/>
                  </a:lnTo>
                  <a:lnTo>
                    <a:pt x="25985" y="2844"/>
                  </a:lnTo>
                  <a:lnTo>
                    <a:pt x="25946" y="2949"/>
                  </a:lnTo>
                  <a:lnTo>
                    <a:pt x="25880" y="3054"/>
                  </a:lnTo>
                  <a:lnTo>
                    <a:pt x="25814" y="3147"/>
                  </a:lnTo>
                  <a:lnTo>
                    <a:pt x="25735" y="3226"/>
                  </a:lnTo>
                  <a:lnTo>
                    <a:pt x="25643" y="3305"/>
                  </a:lnTo>
                  <a:lnTo>
                    <a:pt x="25551" y="3370"/>
                  </a:lnTo>
                  <a:lnTo>
                    <a:pt x="25459" y="3436"/>
                  </a:lnTo>
                  <a:lnTo>
                    <a:pt x="25353" y="3489"/>
                  </a:lnTo>
                  <a:lnTo>
                    <a:pt x="25248" y="3528"/>
                  </a:lnTo>
                  <a:lnTo>
                    <a:pt x="25130" y="3555"/>
                  </a:lnTo>
                  <a:lnTo>
                    <a:pt x="25011" y="3568"/>
                  </a:lnTo>
                  <a:lnTo>
                    <a:pt x="24893" y="3581"/>
                  </a:lnTo>
                  <a:lnTo>
                    <a:pt x="24761" y="3568"/>
                  </a:lnTo>
                  <a:lnTo>
                    <a:pt x="24643" y="3555"/>
                  </a:lnTo>
                  <a:lnTo>
                    <a:pt x="24537" y="3528"/>
                  </a:lnTo>
                  <a:lnTo>
                    <a:pt x="24419" y="3489"/>
                  </a:lnTo>
                  <a:lnTo>
                    <a:pt x="24313" y="3436"/>
                  </a:lnTo>
                  <a:lnTo>
                    <a:pt x="24221" y="3370"/>
                  </a:lnTo>
                  <a:lnTo>
                    <a:pt x="24129" y="3305"/>
                  </a:lnTo>
                  <a:lnTo>
                    <a:pt x="24037" y="3226"/>
                  </a:lnTo>
                  <a:lnTo>
                    <a:pt x="23958" y="3147"/>
                  </a:lnTo>
                  <a:lnTo>
                    <a:pt x="23892" y="3054"/>
                  </a:lnTo>
                  <a:lnTo>
                    <a:pt x="23840" y="2949"/>
                  </a:lnTo>
                  <a:lnTo>
                    <a:pt x="23787" y="2844"/>
                  </a:lnTo>
                  <a:lnTo>
                    <a:pt x="23747" y="2738"/>
                  </a:lnTo>
                  <a:lnTo>
                    <a:pt x="23721" y="2620"/>
                  </a:lnTo>
                  <a:lnTo>
                    <a:pt x="23695" y="2502"/>
                  </a:lnTo>
                  <a:lnTo>
                    <a:pt x="23695" y="2383"/>
                  </a:lnTo>
                  <a:lnTo>
                    <a:pt x="23695" y="2251"/>
                  </a:lnTo>
                  <a:lnTo>
                    <a:pt x="23721" y="2133"/>
                  </a:lnTo>
                  <a:lnTo>
                    <a:pt x="23747" y="2028"/>
                  </a:lnTo>
                  <a:lnTo>
                    <a:pt x="23787" y="1909"/>
                  </a:lnTo>
                  <a:lnTo>
                    <a:pt x="23840" y="1804"/>
                  </a:lnTo>
                  <a:lnTo>
                    <a:pt x="23892" y="1712"/>
                  </a:lnTo>
                  <a:lnTo>
                    <a:pt x="23958" y="1620"/>
                  </a:lnTo>
                  <a:lnTo>
                    <a:pt x="24037" y="1527"/>
                  </a:lnTo>
                  <a:lnTo>
                    <a:pt x="24129" y="1462"/>
                  </a:lnTo>
                  <a:lnTo>
                    <a:pt x="24221" y="1383"/>
                  </a:lnTo>
                  <a:lnTo>
                    <a:pt x="24313" y="1330"/>
                  </a:lnTo>
                  <a:lnTo>
                    <a:pt x="24419" y="1277"/>
                  </a:lnTo>
                  <a:lnTo>
                    <a:pt x="24537" y="1238"/>
                  </a:lnTo>
                  <a:lnTo>
                    <a:pt x="24643" y="1212"/>
                  </a:lnTo>
                  <a:lnTo>
                    <a:pt x="24761" y="1185"/>
                  </a:lnTo>
                  <a:close/>
                  <a:moveTo>
                    <a:pt x="24893" y="0"/>
                  </a:moveTo>
                  <a:lnTo>
                    <a:pt x="24643" y="14"/>
                  </a:lnTo>
                  <a:lnTo>
                    <a:pt x="24406" y="53"/>
                  </a:lnTo>
                  <a:lnTo>
                    <a:pt x="24182" y="106"/>
                  </a:lnTo>
                  <a:lnTo>
                    <a:pt x="23958" y="185"/>
                  </a:lnTo>
                  <a:lnTo>
                    <a:pt x="23761" y="290"/>
                  </a:lnTo>
                  <a:lnTo>
                    <a:pt x="23563" y="409"/>
                  </a:lnTo>
                  <a:lnTo>
                    <a:pt x="23379" y="540"/>
                  </a:lnTo>
                  <a:lnTo>
                    <a:pt x="23208" y="698"/>
                  </a:lnTo>
                  <a:lnTo>
                    <a:pt x="23050" y="869"/>
                  </a:lnTo>
                  <a:lnTo>
                    <a:pt x="22918" y="1054"/>
                  </a:lnTo>
                  <a:lnTo>
                    <a:pt x="22800" y="1251"/>
                  </a:lnTo>
                  <a:lnTo>
                    <a:pt x="22694" y="1448"/>
                  </a:lnTo>
                  <a:lnTo>
                    <a:pt x="22615" y="1672"/>
                  </a:lnTo>
                  <a:lnTo>
                    <a:pt x="22563" y="1896"/>
                  </a:lnTo>
                  <a:lnTo>
                    <a:pt x="22523" y="2133"/>
                  </a:lnTo>
                  <a:lnTo>
                    <a:pt x="22510" y="2383"/>
                  </a:lnTo>
                  <a:lnTo>
                    <a:pt x="22523" y="2581"/>
                  </a:lnTo>
                  <a:lnTo>
                    <a:pt x="22550" y="2791"/>
                  </a:lnTo>
                  <a:lnTo>
                    <a:pt x="22589" y="2975"/>
                  </a:lnTo>
                  <a:lnTo>
                    <a:pt x="22642" y="3173"/>
                  </a:lnTo>
                  <a:lnTo>
                    <a:pt x="22721" y="3357"/>
                  </a:lnTo>
                  <a:lnTo>
                    <a:pt x="22800" y="3528"/>
                  </a:lnTo>
                  <a:lnTo>
                    <a:pt x="22905" y="3686"/>
                  </a:lnTo>
                  <a:lnTo>
                    <a:pt x="23023" y="3844"/>
                  </a:lnTo>
                  <a:lnTo>
                    <a:pt x="23142" y="3989"/>
                  </a:lnTo>
                  <a:lnTo>
                    <a:pt x="23287" y="4134"/>
                  </a:lnTo>
                  <a:lnTo>
                    <a:pt x="23432" y="4252"/>
                  </a:lnTo>
                  <a:lnTo>
                    <a:pt x="23589" y="4371"/>
                  </a:lnTo>
                  <a:lnTo>
                    <a:pt x="23747" y="4463"/>
                  </a:lnTo>
                  <a:lnTo>
                    <a:pt x="23932" y="4555"/>
                  </a:lnTo>
                  <a:lnTo>
                    <a:pt x="24103" y="4621"/>
                  </a:lnTo>
                  <a:lnTo>
                    <a:pt x="24300" y="4687"/>
                  </a:lnTo>
                  <a:lnTo>
                    <a:pt x="24300" y="36977"/>
                  </a:lnTo>
                  <a:lnTo>
                    <a:pt x="0" y="36977"/>
                  </a:lnTo>
                  <a:lnTo>
                    <a:pt x="0" y="56261"/>
                  </a:lnTo>
                  <a:lnTo>
                    <a:pt x="1172" y="56261"/>
                  </a:lnTo>
                  <a:lnTo>
                    <a:pt x="1172" y="38162"/>
                  </a:lnTo>
                  <a:lnTo>
                    <a:pt x="25485" y="38162"/>
                  </a:lnTo>
                  <a:lnTo>
                    <a:pt x="25485" y="4687"/>
                  </a:lnTo>
                  <a:lnTo>
                    <a:pt x="25669" y="4621"/>
                  </a:lnTo>
                  <a:lnTo>
                    <a:pt x="25854" y="4555"/>
                  </a:lnTo>
                  <a:lnTo>
                    <a:pt x="26025" y="4463"/>
                  </a:lnTo>
                  <a:lnTo>
                    <a:pt x="26196" y="4371"/>
                  </a:lnTo>
                  <a:lnTo>
                    <a:pt x="26354" y="4252"/>
                  </a:lnTo>
                  <a:lnTo>
                    <a:pt x="26499" y="4134"/>
                  </a:lnTo>
                  <a:lnTo>
                    <a:pt x="26630" y="3989"/>
                  </a:lnTo>
                  <a:lnTo>
                    <a:pt x="26762" y="3844"/>
                  </a:lnTo>
                  <a:lnTo>
                    <a:pt x="26867" y="3686"/>
                  </a:lnTo>
                  <a:lnTo>
                    <a:pt x="26972" y="3528"/>
                  </a:lnTo>
                  <a:lnTo>
                    <a:pt x="27065" y="3357"/>
                  </a:lnTo>
                  <a:lnTo>
                    <a:pt x="27130" y="3173"/>
                  </a:lnTo>
                  <a:lnTo>
                    <a:pt x="27183" y="2975"/>
                  </a:lnTo>
                  <a:lnTo>
                    <a:pt x="27236" y="2791"/>
                  </a:lnTo>
                  <a:lnTo>
                    <a:pt x="27262" y="2581"/>
                  </a:lnTo>
                  <a:lnTo>
                    <a:pt x="27262" y="2383"/>
                  </a:lnTo>
                  <a:lnTo>
                    <a:pt x="27249" y="2133"/>
                  </a:lnTo>
                  <a:lnTo>
                    <a:pt x="27223" y="1896"/>
                  </a:lnTo>
                  <a:lnTo>
                    <a:pt x="27157" y="1672"/>
                  </a:lnTo>
                  <a:lnTo>
                    <a:pt x="27078" y="1448"/>
                  </a:lnTo>
                  <a:lnTo>
                    <a:pt x="26986" y="1251"/>
                  </a:lnTo>
                  <a:lnTo>
                    <a:pt x="26854" y="1054"/>
                  </a:lnTo>
                  <a:lnTo>
                    <a:pt x="26722" y="869"/>
                  </a:lnTo>
                  <a:lnTo>
                    <a:pt x="26564" y="698"/>
                  </a:lnTo>
                  <a:lnTo>
                    <a:pt x="26406" y="540"/>
                  </a:lnTo>
                  <a:lnTo>
                    <a:pt x="26222" y="409"/>
                  </a:lnTo>
                  <a:lnTo>
                    <a:pt x="26025" y="290"/>
                  </a:lnTo>
                  <a:lnTo>
                    <a:pt x="25814" y="185"/>
                  </a:lnTo>
                  <a:lnTo>
                    <a:pt x="25590" y="106"/>
                  </a:lnTo>
                  <a:lnTo>
                    <a:pt x="25367" y="53"/>
                  </a:lnTo>
                  <a:lnTo>
                    <a:pt x="25130" y="14"/>
                  </a:lnTo>
                  <a:lnTo>
                    <a:pt x="2489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09;p24">
              <a:extLst>
                <a:ext uri="{FF2B5EF4-FFF2-40B4-BE49-F238E27FC236}">
                  <a16:creationId xmlns:a16="http://schemas.microsoft.com/office/drawing/2014/main" id="{7B2CC808-3AAD-3CBA-DC10-DCC6CBB9DB64}"/>
                </a:ext>
              </a:extLst>
            </p:cNvPr>
            <p:cNvSpPr/>
            <p:nvPr/>
          </p:nvSpPr>
          <p:spPr>
            <a:xfrm>
              <a:off x="3940300" y="605375"/>
              <a:ext cx="687500" cy="639125"/>
            </a:xfrm>
            <a:custGeom>
              <a:avLst/>
              <a:gdLst/>
              <a:ahLst/>
              <a:cxnLst/>
              <a:rect l="l" t="t" r="r" b="b"/>
              <a:pathLst>
                <a:path w="27500" h="25565" extrusionOk="0">
                  <a:moveTo>
                    <a:pt x="25235" y="1185"/>
                  </a:moveTo>
                  <a:lnTo>
                    <a:pt x="25367" y="1212"/>
                  </a:lnTo>
                  <a:lnTo>
                    <a:pt x="25472" y="1238"/>
                  </a:lnTo>
                  <a:lnTo>
                    <a:pt x="25591" y="1277"/>
                  </a:lnTo>
                  <a:lnTo>
                    <a:pt x="25696" y="1330"/>
                  </a:lnTo>
                  <a:lnTo>
                    <a:pt x="25788" y="1383"/>
                  </a:lnTo>
                  <a:lnTo>
                    <a:pt x="25880" y="1462"/>
                  </a:lnTo>
                  <a:lnTo>
                    <a:pt x="25959" y="1527"/>
                  </a:lnTo>
                  <a:lnTo>
                    <a:pt x="26038" y="1620"/>
                  </a:lnTo>
                  <a:lnTo>
                    <a:pt x="26117" y="1712"/>
                  </a:lnTo>
                  <a:lnTo>
                    <a:pt x="26170" y="1804"/>
                  </a:lnTo>
                  <a:lnTo>
                    <a:pt x="26222" y="1909"/>
                  </a:lnTo>
                  <a:lnTo>
                    <a:pt x="26262" y="2028"/>
                  </a:lnTo>
                  <a:lnTo>
                    <a:pt x="26288" y="2133"/>
                  </a:lnTo>
                  <a:lnTo>
                    <a:pt x="26315" y="2251"/>
                  </a:lnTo>
                  <a:lnTo>
                    <a:pt x="26315" y="2383"/>
                  </a:lnTo>
                  <a:lnTo>
                    <a:pt x="26315" y="2502"/>
                  </a:lnTo>
                  <a:lnTo>
                    <a:pt x="26288" y="2620"/>
                  </a:lnTo>
                  <a:lnTo>
                    <a:pt x="26262" y="2738"/>
                  </a:lnTo>
                  <a:lnTo>
                    <a:pt x="26222" y="2844"/>
                  </a:lnTo>
                  <a:lnTo>
                    <a:pt x="26170" y="2949"/>
                  </a:lnTo>
                  <a:lnTo>
                    <a:pt x="26117" y="3054"/>
                  </a:lnTo>
                  <a:lnTo>
                    <a:pt x="26038" y="3147"/>
                  </a:lnTo>
                  <a:lnTo>
                    <a:pt x="25959" y="3226"/>
                  </a:lnTo>
                  <a:lnTo>
                    <a:pt x="25880" y="3305"/>
                  </a:lnTo>
                  <a:lnTo>
                    <a:pt x="25788" y="3370"/>
                  </a:lnTo>
                  <a:lnTo>
                    <a:pt x="25696" y="3436"/>
                  </a:lnTo>
                  <a:lnTo>
                    <a:pt x="25591" y="3489"/>
                  </a:lnTo>
                  <a:lnTo>
                    <a:pt x="25472" y="3528"/>
                  </a:lnTo>
                  <a:lnTo>
                    <a:pt x="25367" y="3555"/>
                  </a:lnTo>
                  <a:lnTo>
                    <a:pt x="25235" y="3568"/>
                  </a:lnTo>
                  <a:lnTo>
                    <a:pt x="25117" y="3581"/>
                  </a:lnTo>
                  <a:lnTo>
                    <a:pt x="24998" y="3568"/>
                  </a:lnTo>
                  <a:lnTo>
                    <a:pt x="24880" y="3555"/>
                  </a:lnTo>
                  <a:lnTo>
                    <a:pt x="24761" y="3528"/>
                  </a:lnTo>
                  <a:lnTo>
                    <a:pt x="24656" y="3489"/>
                  </a:lnTo>
                  <a:lnTo>
                    <a:pt x="24551" y="3436"/>
                  </a:lnTo>
                  <a:lnTo>
                    <a:pt x="24445" y="3370"/>
                  </a:lnTo>
                  <a:lnTo>
                    <a:pt x="24353" y="3305"/>
                  </a:lnTo>
                  <a:lnTo>
                    <a:pt x="24274" y="3226"/>
                  </a:lnTo>
                  <a:lnTo>
                    <a:pt x="24195" y="3147"/>
                  </a:lnTo>
                  <a:lnTo>
                    <a:pt x="24129" y="3054"/>
                  </a:lnTo>
                  <a:lnTo>
                    <a:pt x="24064" y="2949"/>
                  </a:lnTo>
                  <a:lnTo>
                    <a:pt x="24011" y="2844"/>
                  </a:lnTo>
                  <a:lnTo>
                    <a:pt x="23971" y="2738"/>
                  </a:lnTo>
                  <a:lnTo>
                    <a:pt x="23945" y="2620"/>
                  </a:lnTo>
                  <a:lnTo>
                    <a:pt x="23932" y="2502"/>
                  </a:lnTo>
                  <a:lnTo>
                    <a:pt x="23919" y="2383"/>
                  </a:lnTo>
                  <a:lnTo>
                    <a:pt x="23932" y="2251"/>
                  </a:lnTo>
                  <a:lnTo>
                    <a:pt x="23945" y="2133"/>
                  </a:lnTo>
                  <a:lnTo>
                    <a:pt x="23971" y="2028"/>
                  </a:lnTo>
                  <a:lnTo>
                    <a:pt x="24011" y="1909"/>
                  </a:lnTo>
                  <a:lnTo>
                    <a:pt x="24064" y="1804"/>
                  </a:lnTo>
                  <a:lnTo>
                    <a:pt x="24129" y="1712"/>
                  </a:lnTo>
                  <a:lnTo>
                    <a:pt x="24195" y="1620"/>
                  </a:lnTo>
                  <a:lnTo>
                    <a:pt x="24274" y="1527"/>
                  </a:lnTo>
                  <a:lnTo>
                    <a:pt x="24353" y="1462"/>
                  </a:lnTo>
                  <a:lnTo>
                    <a:pt x="24445" y="1383"/>
                  </a:lnTo>
                  <a:lnTo>
                    <a:pt x="24551" y="1330"/>
                  </a:lnTo>
                  <a:lnTo>
                    <a:pt x="24656" y="1277"/>
                  </a:lnTo>
                  <a:lnTo>
                    <a:pt x="24761" y="1238"/>
                  </a:lnTo>
                  <a:lnTo>
                    <a:pt x="24880" y="1212"/>
                  </a:lnTo>
                  <a:lnTo>
                    <a:pt x="24998" y="1185"/>
                  </a:lnTo>
                  <a:close/>
                  <a:moveTo>
                    <a:pt x="25117" y="0"/>
                  </a:moveTo>
                  <a:lnTo>
                    <a:pt x="24880" y="14"/>
                  </a:lnTo>
                  <a:lnTo>
                    <a:pt x="24643" y="53"/>
                  </a:lnTo>
                  <a:lnTo>
                    <a:pt x="24419" y="106"/>
                  </a:lnTo>
                  <a:lnTo>
                    <a:pt x="24195" y="185"/>
                  </a:lnTo>
                  <a:lnTo>
                    <a:pt x="23985" y="290"/>
                  </a:lnTo>
                  <a:lnTo>
                    <a:pt x="23787" y="409"/>
                  </a:lnTo>
                  <a:lnTo>
                    <a:pt x="23603" y="540"/>
                  </a:lnTo>
                  <a:lnTo>
                    <a:pt x="23432" y="698"/>
                  </a:lnTo>
                  <a:lnTo>
                    <a:pt x="23287" y="869"/>
                  </a:lnTo>
                  <a:lnTo>
                    <a:pt x="23142" y="1054"/>
                  </a:lnTo>
                  <a:lnTo>
                    <a:pt x="23024" y="1251"/>
                  </a:lnTo>
                  <a:lnTo>
                    <a:pt x="22932" y="1448"/>
                  </a:lnTo>
                  <a:lnTo>
                    <a:pt x="22853" y="1672"/>
                  </a:lnTo>
                  <a:lnTo>
                    <a:pt x="22787" y="1896"/>
                  </a:lnTo>
                  <a:lnTo>
                    <a:pt x="22747" y="2133"/>
                  </a:lnTo>
                  <a:lnTo>
                    <a:pt x="22734" y="2383"/>
                  </a:lnTo>
                  <a:lnTo>
                    <a:pt x="22747" y="2581"/>
                  </a:lnTo>
                  <a:lnTo>
                    <a:pt x="22774" y="2791"/>
                  </a:lnTo>
                  <a:lnTo>
                    <a:pt x="22813" y="2975"/>
                  </a:lnTo>
                  <a:lnTo>
                    <a:pt x="22879" y="3173"/>
                  </a:lnTo>
                  <a:lnTo>
                    <a:pt x="22945" y="3357"/>
                  </a:lnTo>
                  <a:lnTo>
                    <a:pt x="23037" y="3528"/>
                  </a:lnTo>
                  <a:lnTo>
                    <a:pt x="23142" y="3686"/>
                  </a:lnTo>
                  <a:lnTo>
                    <a:pt x="23247" y="3844"/>
                  </a:lnTo>
                  <a:lnTo>
                    <a:pt x="23379" y="3989"/>
                  </a:lnTo>
                  <a:lnTo>
                    <a:pt x="23511" y="4134"/>
                  </a:lnTo>
                  <a:lnTo>
                    <a:pt x="23656" y="4252"/>
                  </a:lnTo>
                  <a:lnTo>
                    <a:pt x="23813" y="4371"/>
                  </a:lnTo>
                  <a:lnTo>
                    <a:pt x="23985" y="4463"/>
                  </a:lnTo>
                  <a:lnTo>
                    <a:pt x="24156" y="4555"/>
                  </a:lnTo>
                  <a:lnTo>
                    <a:pt x="24340" y="4621"/>
                  </a:lnTo>
                  <a:lnTo>
                    <a:pt x="24524" y="4687"/>
                  </a:lnTo>
                  <a:lnTo>
                    <a:pt x="24524" y="18535"/>
                  </a:lnTo>
                  <a:lnTo>
                    <a:pt x="1" y="18535"/>
                  </a:lnTo>
                  <a:lnTo>
                    <a:pt x="1" y="25564"/>
                  </a:lnTo>
                  <a:lnTo>
                    <a:pt x="1185" y="25564"/>
                  </a:lnTo>
                  <a:lnTo>
                    <a:pt x="1185" y="19719"/>
                  </a:lnTo>
                  <a:lnTo>
                    <a:pt x="25709" y="19719"/>
                  </a:lnTo>
                  <a:lnTo>
                    <a:pt x="25709" y="4687"/>
                  </a:lnTo>
                  <a:lnTo>
                    <a:pt x="25893" y="4621"/>
                  </a:lnTo>
                  <a:lnTo>
                    <a:pt x="26078" y="4555"/>
                  </a:lnTo>
                  <a:lnTo>
                    <a:pt x="26262" y="4463"/>
                  </a:lnTo>
                  <a:lnTo>
                    <a:pt x="26420" y="4371"/>
                  </a:lnTo>
                  <a:lnTo>
                    <a:pt x="26578" y="4252"/>
                  </a:lnTo>
                  <a:lnTo>
                    <a:pt x="26723" y="4134"/>
                  </a:lnTo>
                  <a:lnTo>
                    <a:pt x="26867" y="3989"/>
                  </a:lnTo>
                  <a:lnTo>
                    <a:pt x="26986" y="3844"/>
                  </a:lnTo>
                  <a:lnTo>
                    <a:pt x="27104" y="3686"/>
                  </a:lnTo>
                  <a:lnTo>
                    <a:pt x="27197" y="3528"/>
                  </a:lnTo>
                  <a:lnTo>
                    <a:pt x="27289" y="3357"/>
                  </a:lnTo>
                  <a:lnTo>
                    <a:pt x="27368" y="3173"/>
                  </a:lnTo>
                  <a:lnTo>
                    <a:pt x="27420" y="2975"/>
                  </a:lnTo>
                  <a:lnTo>
                    <a:pt x="27460" y="2791"/>
                  </a:lnTo>
                  <a:lnTo>
                    <a:pt x="27486" y="2581"/>
                  </a:lnTo>
                  <a:lnTo>
                    <a:pt x="27499" y="2383"/>
                  </a:lnTo>
                  <a:lnTo>
                    <a:pt x="27486" y="2133"/>
                  </a:lnTo>
                  <a:lnTo>
                    <a:pt x="27447" y="1896"/>
                  </a:lnTo>
                  <a:lnTo>
                    <a:pt x="27394" y="1672"/>
                  </a:lnTo>
                  <a:lnTo>
                    <a:pt x="27315" y="1448"/>
                  </a:lnTo>
                  <a:lnTo>
                    <a:pt x="27210" y="1251"/>
                  </a:lnTo>
                  <a:lnTo>
                    <a:pt x="27091" y="1054"/>
                  </a:lnTo>
                  <a:lnTo>
                    <a:pt x="26960" y="869"/>
                  </a:lnTo>
                  <a:lnTo>
                    <a:pt x="26802" y="698"/>
                  </a:lnTo>
                  <a:lnTo>
                    <a:pt x="26630" y="540"/>
                  </a:lnTo>
                  <a:lnTo>
                    <a:pt x="26446" y="409"/>
                  </a:lnTo>
                  <a:lnTo>
                    <a:pt x="26249" y="290"/>
                  </a:lnTo>
                  <a:lnTo>
                    <a:pt x="26038" y="185"/>
                  </a:lnTo>
                  <a:lnTo>
                    <a:pt x="25828" y="106"/>
                  </a:lnTo>
                  <a:lnTo>
                    <a:pt x="25604" y="53"/>
                  </a:lnTo>
                  <a:lnTo>
                    <a:pt x="25367" y="14"/>
                  </a:lnTo>
                  <a:lnTo>
                    <a:pt x="25117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10;p24">
              <a:extLst>
                <a:ext uri="{FF2B5EF4-FFF2-40B4-BE49-F238E27FC236}">
                  <a16:creationId xmlns:a16="http://schemas.microsoft.com/office/drawing/2014/main" id="{41A2F512-0E8A-C3A2-2E47-30F7F7361CBC}"/>
                </a:ext>
              </a:extLst>
            </p:cNvPr>
            <p:cNvSpPr/>
            <p:nvPr/>
          </p:nvSpPr>
          <p:spPr>
            <a:xfrm>
              <a:off x="4630725" y="784075"/>
              <a:ext cx="118825" cy="460425"/>
            </a:xfrm>
            <a:custGeom>
              <a:avLst/>
              <a:gdLst/>
              <a:ahLst/>
              <a:cxnLst/>
              <a:rect l="l" t="t" r="r" b="b"/>
              <a:pathLst>
                <a:path w="4753" h="18417" extrusionOk="0">
                  <a:moveTo>
                    <a:pt x="2370" y="1185"/>
                  </a:moveTo>
                  <a:lnTo>
                    <a:pt x="2502" y="1198"/>
                  </a:lnTo>
                  <a:lnTo>
                    <a:pt x="2620" y="1211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1" y="1396"/>
                  </a:lnTo>
                  <a:lnTo>
                    <a:pt x="3134" y="1461"/>
                  </a:lnTo>
                  <a:lnTo>
                    <a:pt x="3226" y="1540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17"/>
                  </a:lnTo>
                  <a:lnTo>
                    <a:pt x="3476" y="1922"/>
                  </a:lnTo>
                  <a:lnTo>
                    <a:pt x="3515" y="2027"/>
                  </a:lnTo>
                  <a:lnTo>
                    <a:pt x="3542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68" y="2501"/>
                  </a:lnTo>
                  <a:lnTo>
                    <a:pt x="3542" y="2620"/>
                  </a:lnTo>
                  <a:lnTo>
                    <a:pt x="3515" y="2738"/>
                  </a:lnTo>
                  <a:lnTo>
                    <a:pt x="3476" y="2844"/>
                  </a:lnTo>
                  <a:lnTo>
                    <a:pt x="3423" y="2949"/>
                  </a:lnTo>
                  <a:lnTo>
                    <a:pt x="3371" y="3054"/>
                  </a:lnTo>
                  <a:lnTo>
                    <a:pt x="3292" y="3146"/>
                  </a:lnTo>
                  <a:lnTo>
                    <a:pt x="3226" y="3225"/>
                  </a:lnTo>
                  <a:lnTo>
                    <a:pt x="3134" y="3304"/>
                  </a:lnTo>
                  <a:lnTo>
                    <a:pt x="3041" y="3370"/>
                  </a:lnTo>
                  <a:lnTo>
                    <a:pt x="2949" y="3436"/>
                  </a:lnTo>
                  <a:lnTo>
                    <a:pt x="2844" y="3489"/>
                  </a:lnTo>
                  <a:lnTo>
                    <a:pt x="2726" y="3528"/>
                  </a:lnTo>
                  <a:lnTo>
                    <a:pt x="2620" y="3554"/>
                  </a:lnTo>
                  <a:lnTo>
                    <a:pt x="2502" y="3581"/>
                  </a:lnTo>
                  <a:lnTo>
                    <a:pt x="2252" y="3581"/>
                  </a:lnTo>
                  <a:lnTo>
                    <a:pt x="2133" y="3554"/>
                  </a:lnTo>
                  <a:lnTo>
                    <a:pt x="2015" y="3528"/>
                  </a:lnTo>
                  <a:lnTo>
                    <a:pt x="1909" y="3489"/>
                  </a:lnTo>
                  <a:lnTo>
                    <a:pt x="1804" y="3436"/>
                  </a:lnTo>
                  <a:lnTo>
                    <a:pt x="1712" y="3370"/>
                  </a:lnTo>
                  <a:lnTo>
                    <a:pt x="1620" y="3304"/>
                  </a:lnTo>
                  <a:lnTo>
                    <a:pt x="1528" y="3225"/>
                  </a:lnTo>
                  <a:lnTo>
                    <a:pt x="1449" y="3146"/>
                  </a:lnTo>
                  <a:lnTo>
                    <a:pt x="1383" y="3054"/>
                  </a:lnTo>
                  <a:lnTo>
                    <a:pt x="1317" y="2949"/>
                  </a:lnTo>
                  <a:lnTo>
                    <a:pt x="1278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5" y="2501"/>
                  </a:lnTo>
                  <a:lnTo>
                    <a:pt x="1172" y="2383"/>
                  </a:lnTo>
                  <a:lnTo>
                    <a:pt x="1185" y="2264"/>
                  </a:lnTo>
                  <a:lnTo>
                    <a:pt x="1199" y="2146"/>
                  </a:lnTo>
                  <a:lnTo>
                    <a:pt x="1225" y="2027"/>
                  </a:lnTo>
                  <a:lnTo>
                    <a:pt x="1278" y="1922"/>
                  </a:lnTo>
                  <a:lnTo>
                    <a:pt x="1317" y="1817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40"/>
                  </a:lnTo>
                  <a:lnTo>
                    <a:pt x="1620" y="1461"/>
                  </a:lnTo>
                  <a:lnTo>
                    <a:pt x="1712" y="1396"/>
                  </a:lnTo>
                  <a:lnTo>
                    <a:pt x="1804" y="1330"/>
                  </a:lnTo>
                  <a:lnTo>
                    <a:pt x="1909" y="1277"/>
                  </a:lnTo>
                  <a:lnTo>
                    <a:pt x="2015" y="1238"/>
                  </a:lnTo>
                  <a:lnTo>
                    <a:pt x="2133" y="1211"/>
                  </a:lnTo>
                  <a:lnTo>
                    <a:pt x="2252" y="1198"/>
                  </a:lnTo>
                  <a:lnTo>
                    <a:pt x="2370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6" y="53"/>
                  </a:lnTo>
                  <a:lnTo>
                    <a:pt x="1672" y="106"/>
                  </a:lnTo>
                  <a:lnTo>
                    <a:pt x="1449" y="198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6" y="553"/>
                  </a:lnTo>
                  <a:lnTo>
                    <a:pt x="698" y="698"/>
                  </a:lnTo>
                  <a:lnTo>
                    <a:pt x="540" y="869"/>
                  </a:lnTo>
                  <a:lnTo>
                    <a:pt x="409" y="1053"/>
                  </a:lnTo>
                  <a:lnTo>
                    <a:pt x="277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4" y="2146"/>
                  </a:lnTo>
                  <a:lnTo>
                    <a:pt x="1" y="2383"/>
                  </a:lnTo>
                  <a:lnTo>
                    <a:pt x="1" y="2593"/>
                  </a:lnTo>
                  <a:lnTo>
                    <a:pt x="27" y="2791"/>
                  </a:lnTo>
                  <a:lnTo>
                    <a:pt x="80" y="2988"/>
                  </a:lnTo>
                  <a:lnTo>
                    <a:pt x="132" y="3173"/>
                  </a:lnTo>
                  <a:lnTo>
                    <a:pt x="198" y="3357"/>
                  </a:lnTo>
                  <a:lnTo>
                    <a:pt x="290" y="3528"/>
                  </a:lnTo>
                  <a:lnTo>
                    <a:pt x="396" y="3699"/>
                  </a:lnTo>
                  <a:lnTo>
                    <a:pt x="501" y="3857"/>
                  </a:lnTo>
                  <a:lnTo>
                    <a:pt x="633" y="4002"/>
                  </a:lnTo>
                  <a:lnTo>
                    <a:pt x="764" y="4134"/>
                  </a:lnTo>
                  <a:lnTo>
                    <a:pt x="909" y="4265"/>
                  </a:lnTo>
                  <a:lnTo>
                    <a:pt x="1067" y="4371"/>
                  </a:lnTo>
                  <a:lnTo>
                    <a:pt x="1238" y="4476"/>
                  </a:lnTo>
                  <a:lnTo>
                    <a:pt x="1409" y="4555"/>
                  </a:lnTo>
                  <a:lnTo>
                    <a:pt x="1594" y="4634"/>
                  </a:lnTo>
                  <a:lnTo>
                    <a:pt x="1778" y="4686"/>
                  </a:lnTo>
                  <a:lnTo>
                    <a:pt x="1778" y="18416"/>
                  </a:lnTo>
                  <a:lnTo>
                    <a:pt x="2963" y="18416"/>
                  </a:lnTo>
                  <a:lnTo>
                    <a:pt x="2963" y="4686"/>
                  </a:lnTo>
                  <a:lnTo>
                    <a:pt x="3160" y="4634"/>
                  </a:lnTo>
                  <a:lnTo>
                    <a:pt x="3331" y="4555"/>
                  </a:lnTo>
                  <a:lnTo>
                    <a:pt x="3515" y="4476"/>
                  </a:lnTo>
                  <a:lnTo>
                    <a:pt x="3673" y="4371"/>
                  </a:lnTo>
                  <a:lnTo>
                    <a:pt x="3831" y="4265"/>
                  </a:lnTo>
                  <a:lnTo>
                    <a:pt x="3976" y="4134"/>
                  </a:lnTo>
                  <a:lnTo>
                    <a:pt x="4121" y="4002"/>
                  </a:lnTo>
                  <a:lnTo>
                    <a:pt x="4239" y="3857"/>
                  </a:lnTo>
                  <a:lnTo>
                    <a:pt x="4358" y="3699"/>
                  </a:lnTo>
                  <a:lnTo>
                    <a:pt x="4463" y="3528"/>
                  </a:lnTo>
                  <a:lnTo>
                    <a:pt x="4542" y="3357"/>
                  </a:lnTo>
                  <a:lnTo>
                    <a:pt x="4621" y="3173"/>
                  </a:lnTo>
                  <a:lnTo>
                    <a:pt x="4674" y="2988"/>
                  </a:lnTo>
                  <a:lnTo>
                    <a:pt x="4713" y="2791"/>
                  </a:lnTo>
                  <a:lnTo>
                    <a:pt x="4740" y="2593"/>
                  </a:lnTo>
                  <a:lnTo>
                    <a:pt x="4753" y="2383"/>
                  </a:lnTo>
                  <a:lnTo>
                    <a:pt x="4740" y="2146"/>
                  </a:lnTo>
                  <a:lnTo>
                    <a:pt x="4700" y="1909"/>
                  </a:lnTo>
                  <a:lnTo>
                    <a:pt x="4647" y="1672"/>
                  </a:lnTo>
                  <a:lnTo>
                    <a:pt x="4568" y="1461"/>
                  </a:lnTo>
                  <a:lnTo>
                    <a:pt x="4463" y="1251"/>
                  </a:lnTo>
                  <a:lnTo>
                    <a:pt x="4345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53"/>
                  </a:lnTo>
                  <a:lnTo>
                    <a:pt x="3700" y="408"/>
                  </a:lnTo>
                  <a:lnTo>
                    <a:pt x="3502" y="290"/>
                  </a:lnTo>
                  <a:lnTo>
                    <a:pt x="3305" y="198"/>
                  </a:lnTo>
                  <a:lnTo>
                    <a:pt x="3081" y="106"/>
                  </a:lnTo>
                  <a:lnTo>
                    <a:pt x="2857" y="53"/>
                  </a:lnTo>
                  <a:lnTo>
                    <a:pt x="2620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11;p24">
              <a:extLst>
                <a:ext uri="{FF2B5EF4-FFF2-40B4-BE49-F238E27FC236}">
                  <a16:creationId xmlns:a16="http://schemas.microsoft.com/office/drawing/2014/main" id="{835519EF-2583-B8AF-13DA-806B899E91B0}"/>
                </a:ext>
              </a:extLst>
            </p:cNvPr>
            <p:cNvSpPr/>
            <p:nvPr/>
          </p:nvSpPr>
          <p:spPr>
            <a:xfrm>
              <a:off x="4760725" y="784075"/>
              <a:ext cx="118825" cy="460425"/>
            </a:xfrm>
            <a:custGeom>
              <a:avLst/>
              <a:gdLst/>
              <a:ahLst/>
              <a:cxnLst/>
              <a:rect l="l" t="t" r="r" b="b"/>
              <a:pathLst>
                <a:path w="4753" h="18417" extrusionOk="0">
                  <a:moveTo>
                    <a:pt x="2370" y="1185"/>
                  </a:moveTo>
                  <a:lnTo>
                    <a:pt x="2501" y="1198"/>
                  </a:lnTo>
                  <a:lnTo>
                    <a:pt x="2620" y="1211"/>
                  </a:lnTo>
                  <a:lnTo>
                    <a:pt x="2725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1" y="1396"/>
                  </a:lnTo>
                  <a:lnTo>
                    <a:pt x="3133" y="1461"/>
                  </a:lnTo>
                  <a:lnTo>
                    <a:pt x="3225" y="1540"/>
                  </a:lnTo>
                  <a:lnTo>
                    <a:pt x="3304" y="1619"/>
                  </a:lnTo>
                  <a:lnTo>
                    <a:pt x="3370" y="1712"/>
                  </a:lnTo>
                  <a:lnTo>
                    <a:pt x="3423" y="1817"/>
                  </a:lnTo>
                  <a:lnTo>
                    <a:pt x="3475" y="1922"/>
                  </a:lnTo>
                  <a:lnTo>
                    <a:pt x="3515" y="2027"/>
                  </a:lnTo>
                  <a:lnTo>
                    <a:pt x="3554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68" y="2501"/>
                  </a:lnTo>
                  <a:lnTo>
                    <a:pt x="3554" y="2620"/>
                  </a:lnTo>
                  <a:lnTo>
                    <a:pt x="3515" y="2738"/>
                  </a:lnTo>
                  <a:lnTo>
                    <a:pt x="3475" y="2844"/>
                  </a:lnTo>
                  <a:lnTo>
                    <a:pt x="3423" y="2949"/>
                  </a:lnTo>
                  <a:lnTo>
                    <a:pt x="3370" y="3054"/>
                  </a:lnTo>
                  <a:lnTo>
                    <a:pt x="3304" y="3146"/>
                  </a:lnTo>
                  <a:lnTo>
                    <a:pt x="3225" y="3225"/>
                  </a:lnTo>
                  <a:lnTo>
                    <a:pt x="3133" y="3304"/>
                  </a:lnTo>
                  <a:lnTo>
                    <a:pt x="3041" y="3370"/>
                  </a:lnTo>
                  <a:lnTo>
                    <a:pt x="2949" y="3436"/>
                  </a:lnTo>
                  <a:lnTo>
                    <a:pt x="2844" y="3489"/>
                  </a:lnTo>
                  <a:lnTo>
                    <a:pt x="2725" y="3528"/>
                  </a:lnTo>
                  <a:lnTo>
                    <a:pt x="2620" y="3554"/>
                  </a:lnTo>
                  <a:lnTo>
                    <a:pt x="2501" y="3581"/>
                  </a:lnTo>
                  <a:lnTo>
                    <a:pt x="2251" y="3581"/>
                  </a:lnTo>
                  <a:lnTo>
                    <a:pt x="2133" y="3554"/>
                  </a:lnTo>
                  <a:lnTo>
                    <a:pt x="2014" y="3528"/>
                  </a:lnTo>
                  <a:lnTo>
                    <a:pt x="1909" y="3489"/>
                  </a:lnTo>
                  <a:lnTo>
                    <a:pt x="1804" y="3436"/>
                  </a:lnTo>
                  <a:lnTo>
                    <a:pt x="1712" y="3370"/>
                  </a:lnTo>
                  <a:lnTo>
                    <a:pt x="1619" y="3304"/>
                  </a:lnTo>
                  <a:lnTo>
                    <a:pt x="1527" y="3225"/>
                  </a:lnTo>
                  <a:lnTo>
                    <a:pt x="1448" y="3146"/>
                  </a:lnTo>
                  <a:lnTo>
                    <a:pt x="1382" y="3054"/>
                  </a:lnTo>
                  <a:lnTo>
                    <a:pt x="1317" y="2949"/>
                  </a:lnTo>
                  <a:lnTo>
                    <a:pt x="1277" y="2844"/>
                  </a:lnTo>
                  <a:lnTo>
                    <a:pt x="1238" y="2738"/>
                  </a:lnTo>
                  <a:lnTo>
                    <a:pt x="1198" y="2620"/>
                  </a:lnTo>
                  <a:lnTo>
                    <a:pt x="1185" y="2501"/>
                  </a:lnTo>
                  <a:lnTo>
                    <a:pt x="1172" y="2383"/>
                  </a:lnTo>
                  <a:lnTo>
                    <a:pt x="1185" y="2264"/>
                  </a:lnTo>
                  <a:lnTo>
                    <a:pt x="1198" y="2146"/>
                  </a:lnTo>
                  <a:lnTo>
                    <a:pt x="1238" y="2027"/>
                  </a:lnTo>
                  <a:lnTo>
                    <a:pt x="1277" y="1922"/>
                  </a:lnTo>
                  <a:lnTo>
                    <a:pt x="1317" y="1817"/>
                  </a:lnTo>
                  <a:lnTo>
                    <a:pt x="1382" y="1712"/>
                  </a:lnTo>
                  <a:lnTo>
                    <a:pt x="1448" y="1619"/>
                  </a:lnTo>
                  <a:lnTo>
                    <a:pt x="1527" y="1540"/>
                  </a:lnTo>
                  <a:lnTo>
                    <a:pt x="1619" y="1461"/>
                  </a:lnTo>
                  <a:lnTo>
                    <a:pt x="1712" y="1396"/>
                  </a:lnTo>
                  <a:lnTo>
                    <a:pt x="1804" y="1330"/>
                  </a:lnTo>
                  <a:lnTo>
                    <a:pt x="1909" y="1277"/>
                  </a:lnTo>
                  <a:lnTo>
                    <a:pt x="2014" y="1238"/>
                  </a:lnTo>
                  <a:lnTo>
                    <a:pt x="2133" y="1211"/>
                  </a:lnTo>
                  <a:lnTo>
                    <a:pt x="2251" y="1198"/>
                  </a:lnTo>
                  <a:lnTo>
                    <a:pt x="2370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6" y="53"/>
                  </a:lnTo>
                  <a:lnTo>
                    <a:pt x="1672" y="106"/>
                  </a:lnTo>
                  <a:lnTo>
                    <a:pt x="1448" y="198"/>
                  </a:lnTo>
                  <a:lnTo>
                    <a:pt x="1238" y="290"/>
                  </a:lnTo>
                  <a:lnTo>
                    <a:pt x="1040" y="408"/>
                  </a:lnTo>
                  <a:lnTo>
                    <a:pt x="869" y="553"/>
                  </a:lnTo>
                  <a:lnTo>
                    <a:pt x="698" y="698"/>
                  </a:lnTo>
                  <a:lnTo>
                    <a:pt x="540" y="869"/>
                  </a:lnTo>
                  <a:lnTo>
                    <a:pt x="408" y="1053"/>
                  </a:lnTo>
                  <a:lnTo>
                    <a:pt x="290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3" y="2146"/>
                  </a:lnTo>
                  <a:lnTo>
                    <a:pt x="0" y="2383"/>
                  </a:lnTo>
                  <a:lnTo>
                    <a:pt x="0" y="2593"/>
                  </a:lnTo>
                  <a:lnTo>
                    <a:pt x="27" y="2791"/>
                  </a:lnTo>
                  <a:lnTo>
                    <a:pt x="79" y="2988"/>
                  </a:lnTo>
                  <a:lnTo>
                    <a:pt x="132" y="3173"/>
                  </a:lnTo>
                  <a:lnTo>
                    <a:pt x="211" y="3357"/>
                  </a:lnTo>
                  <a:lnTo>
                    <a:pt x="290" y="3528"/>
                  </a:lnTo>
                  <a:lnTo>
                    <a:pt x="395" y="3699"/>
                  </a:lnTo>
                  <a:lnTo>
                    <a:pt x="501" y="3857"/>
                  </a:lnTo>
                  <a:lnTo>
                    <a:pt x="632" y="4002"/>
                  </a:lnTo>
                  <a:lnTo>
                    <a:pt x="764" y="4134"/>
                  </a:lnTo>
                  <a:lnTo>
                    <a:pt x="922" y="4265"/>
                  </a:lnTo>
                  <a:lnTo>
                    <a:pt x="1067" y="4371"/>
                  </a:lnTo>
                  <a:lnTo>
                    <a:pt x="1238" y="4476"/>
                  </a:lnTo>
                  <a:lnTo>
                    <a:pt x="1409" y="4555"/>
                  </a:lnTo>
                  <a:lnTo>
                    <a:pt x="1593" y="4634"/>
                  </a:lnTo>
                  <a:lnTo>
                    <a:pt x="1791" y="4686"/>
                  </a:lnTo>
                  <a:lnTo>
                    <a:pt x="1791" y="18416"/>
                  </a:lnTo>
                  <a:lnTo>
                    <a:pt x="2962" y="18416"/>
                  </a:lnTo>
                  <a:lnTo>
                    <a:pt x="2962" y="4686"/>
                  </a:lnTo>
                  <a:lnTo>
                    <a:pt x="3160" y="4634"/>
                  </a:lnTo>
                  <a:lnTo>
                    <a:pt x="3344" y="4555"/>
                  </a:lnTo>
                  <a:lnTo>
                    <a:pt x="3515" y="4476"/>
                  </a:lnTo>
                  <a:lnTo>
                    <a:pt x="3673" y="4371"/>
                  </a:lnTo>
                  <a:lnTo>
                    <a:pt x="3831" y="4265"/>
                  </a:lnTo>
                  <a:lnTo>
                    <a:pt x="3989" y="4134"/>
                  </a:lnTo>
                  <a:lnTo>
                    <a:pt x="4120" y="4002"/>
                  </a:lnTo>
                  <a:lnTo>
                    <a:pt x="4239" y="3857"/>
                  </a:lnTo>
                  <a:lnTo>
                    <a:pt x="4357" y="3699"/>
                  </a:lnTo>
                  <a:lnTo>
                    <a:pt x="4463" y="3528"/>
                  </a:lnTo>
                  <a:lnTo>
                    <a:pt x="4542" y="3357"/>
                  </a:lnTo>
                  <a:lnTo>
                    <a:pt x="4621" y="3173"/>
                  </a:lnTo>
                  <a:lnTo>
                    <a:pt x="4673" y="2988"/>
                  </a:lnTo>
                  <a:lnTo>
                    <a:pt x="4713" y="2791"/>
                  </a:lnTo>
                  <a:lnTo>
                    <a:pt x="4739" y="2593"/>
                  </a:lnTo>
                  <a:lnTo>
                    <a:pt x="4752" y="2383"/>
                  </a:lnTo>
                  <a:lnTo>
                    <a:pt x="4739" y="2146"/>
                  </a:lnTo>
                  <a:lnTo>
                    <a:pt x="4700" y="1909"/>
                  </a:lnTo>
                  <a:lnTo>
                    <a:pt x="4647" y="1672"/>
                  </a:lnTo>
                  <a:lnTo>
                    <a:pt x="4568" y="1461"/>
                  </a:lnTo>
                  <a:lnTo>
                    <a:pt x="4463" y="1251"/>
                  </a:lnTo>
                  <a:lnTo>
                    <a:pt x="4344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53"/>
                  </a:lnTo>
                  <a:lnTo>
                    <a:pt x="3699" y="408"/>
                  </a:lnTo>
                  <a:lnTo>
                    <a:pt x="3502" y="290"/>
                  </a:lnTo>
                  <a:lnTo>
                    <a:pt x="3304" y="198"/>
                  </a:lnTo>
                  <a:lnTo>
                    <a:pt x="3081" y="106"/>
                  </a:lnTo>
                  <a:lnTo>
                    <a:pt x="2857" y="53"/>
                  </a:lnTo>
                  <a:lnTo>
                    <a:pt x="2620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12;p24">
              <a:extLst>
                <a:ext uri="{FF2B5EF4-FFF2-40B4-BE49-F238E27FC236}">
                  <a16:creationId xmlns:a16="http://schemas.microsoft.com/office/drawing/2014/main" id="{7CCE5BB1-F866-9498-400E-E955EAFEFE81}"/>
                </a:ext>
              </a:extLst>
            </p:cNvPr>
            <p:cNvSpPr/>
            <p:nvPr/>
          </p:nvSpPr>
          <p:spPr>
            <a:xfrm>
              <a:off x="2939550" y="694875"/>
              <a:ext cx="1050800" cy="1344350"/>
            </a:xfrm>
            <a:custGeom>
              <a:avLst/>
              <a:gdLst/>
              <a:ahLst/>
              <a:cxnLst/>
              <a:rect l="l" t="t" r="r" b="b"/>
              <a:pathLst>
                <a:path w="42032" h="53774" extrusionOk="0">
                  <a:moveTo>
                    <a:pt x="39649" y="1173"/>
                  </a:moveTo>
                  <a:lnTo>
                    <a:pt x="39767" y="1186"/>
                  </a:lnTo>
                  <a:lnTo>
                    <a:pt x="39886" y="1199"/>
                  </a:lnTo>
                  <a:lnTo>
                    <a:pt x="40004" y="1238"/>
                  </a:lnTo>
                  <a:lnTo>
                    <a:pt x="40123" y="1278"/>
                  </a:lnTo>
                  <a:lnTo>
                    <a:pt x="40228" y="1317"/>
                  </a:lnTo>
                  <a:lnTo>
                    <a:pt x="40320" y="1383"/>
                  </a:lnTo>
                  <a:lnTo>
                    <a:pt x="40412" y="1449"/>
                  </a:lnTo>
                  <a:lnTo>
                    <a:pt x="40491" y="1528"/>
                  </a:lnTo>
                  <a:lnTo>
                    <a:pt x="40570" y="1620"/>
                  </a:lnTo>
                  <a:lnTo>
                    <a:pt x="40649" y="1712"/>
                  </a:lnTo>
                  <a:lnTo>
                    <a:pt x="40702" y="1804"/>
                  </a:lnTo>
                  <a:lnTo>
                    <a:pt x="40755" y="1910"/>
                  </a:lnTo>
                  <a:lnTo>
                    <a:pt x="40794" y="2015"/>
                  </a:lnTo>
                  <a:lnTo>
                    <a:pt x="40821" y="2133"/>
                  </a:lnTo>
                  <a:lnTo>
                    <a:pt x="40847" y="2252"/>
                  </a:lnTo>
                  <a:lnTo>
                    <a:pt x="40847" y="2370"/>
                  </a:lnTo>
                  <a:lnTo>
                    <a:pt x="40847" y="2502"/>
                  </a:lnTo>
                  <a:lnTo>
                    <a:pt x="40821" y="2620"/>
                  </a:lnTo>
                  <a:lnTo>
                    <a:pt x="40794" y="2726"/>
                  </a:lnTo>
                  <a:lnTo>
                    <a:pt x="40755" y="2844"/>
                  </a:lnTo>
                  <a:lnTo>
                    <a:pt x="40702" y="2950"/>
                  </a:lnTo>
                  <a:lnTo>
                    <a:pt x="40649" y="3042"/>
                  </a:lnTo>
                  <a:lnTo>
                    <a:pt x="40570" y="3134"/>
                  </a:lnTo>
                  <a:lnTo>
                    <a:pt x="40491" y="3226"/>
                  </a:lnTo>
                  <a:lnTo>
                    <a:pt x="40412" y="3305"/>
                  </a:lnTo>
                  <a:lnTo>
                    <a:pt x="40320" y="3371"/>
                  </a:lnTo>
                  <a:lnTo>
                    <a:pt x="40228" y="3423"/>
                  </a:lnTo>
                  <a:lnTo>
                    <a:pt x="40123" y="3476"/>
                  </a:lnTo>
                  <a:lnTo>
                    <a:pt x="40004" y="3516"/>
                  </a:lnTo>
                  <a:lnTo>
                    <a:pt x="39886" y="3555"/>
                  </a:lnTo>
                  <a:lnTo>
                    <a:pt x="39767" y="3568"/>
                  </a:lnTo>
                  <a:lnTo>
                    <a:pt x="39531" y="3568"/>
                  </a:lnTo>
                  <a:lnTo>
                    <a:pt x="39412" y="3555"/>
                  </a:lnTo>
                  <a:lnTo>
                    <a:pt x="39294" y="3516"/>
                  </a:lnTo>
                  <a:lnTo>
                    <a:pt x="39188" y="3476"/>
                  </a:lnTo>
                  <a:lnTo>
                    <a:pt x="39083" y="3423"/>
                  </a:lnTo>
                  <a:lnTo>
                    <a:pt x="38978" y="3371"/>
                  </a:lnTo>
                  <a:lnTo>
                    <a:pt x="38886" y="3305"/>
                  </a:lnTo>
                  <a:lnTo>
                    <a:pt x="38807" y="3226"/>
                  </a:lnTo>
                  <a:lnTo>
                    <a:pt x="38728" y="3134"/>
                  </a:lnTo>
                  <a:lnTo>
                    <a:pt x="38662" y="3042"/>
                  </a:lnTo>
                  <a:lnTo>
                    <a:pt x="38596" y="2950"/>
                  </a:lnTo>
                  <a:lnTo>
                    <a:pt x="38543" y="2844"/>
                  </a:lnTo>
                  <a:lnTo>
                    <a:pt x="38504" y="2726"/>
                  </a:lnTo>
                  <a:lnTo>
                    <a:pt x="38477" y="2620"/>
                  </a:lnTo>
                  <a:lnTo>
                    <a:pt x="38464" y="2502"/>
                  </a:lnTo>
                  <a:lnTo>
                    <a:pt x="38451" y="2370"/>
                  </a:lnTo>
                  <a:lnTo>
                    <a:pt x="38464" y="2252"/>
                  </a:lnTo>
                  <a:lnTo>
                    <a:pt x="38477" y="2133"/>
                  </a:lnTo>
                  <a:lnTo>
                    <a:pt x="38504" y="2015"/>
                  </a:lnTo>
                  <a:lnTo>
                    <a:pt x="38543" y="1910"/>
                  </a:lnTo>
                  <a:lnTo>
                    <a:pt x="38596" y="1804"/>
                  </a:lnTo>
                  <a:lnTo>
                    <a:pt x="38662" y="1712"/>
                  </a:lnTo>
                  <a:lnTo>
                    <a:pt x="38728" y="1620"/>
                  </a:lnTo>
                  <a:lnTo>
                    <a:pt x="38807" y="1528"/>
                  </a:lnTo>
                  <a:lnTo>
                    <a:pt x="38886" y="1449"/>
                  </a:lnTo>
                  <a:lnTo>
                    <a:pt x="38978" y="1383"/>
                  </a:lnTo>
                  <a:lnTo>
                    <a:pt x="39083" y="1317"/>
                  </a:lnTo>
                  <a:lnTo>
                    <a:pt x="39188" y="1278"/>
                  </a:lnTo>
                  <a:lnTo>
                    <a:pt x="39294" y="1238"/>
                  </a:lnTo>
                  <a:lnTo>
                    <a:pt x="39412" y="1199"/>
                  </a:lnTo>
                  <a:lnTo>
                    <a:pt x="39531" y="1186"/>
                  </a:lnTo>
                  <a:lnTo>
                    <a:pt x="39649" y="1173"/>
                  </a:lnTo>
                  <a:close/>
                  <a:moveTo>
                    <a:pt x="39649" y="1"/>
                  </a:moveTo>
                  <a:lnTo>
                    <a:pt x="39412" y="14"/>
                  </a:lnTo>
                  <a:lnTo>
                    <a:pt x="39175" y="40"/>
                  </a:lnTo>
                  <a:lnTo>
                    <a:pt x="38951" y="106"/>
                  </a:lnTo>
                  <a:lnTo>
                    <a:pt x="38728" y="185"/>
                  </a:lnTo>
                  <a:lnTo>
                    <a:pt x="38517" y="291"/>
                  </a:lnTo>
                  <a:lnTo>
                    <a:pt x="38319" y="409"/>
                  </a:lnTo>
                  <a:lnTo>
                    <a:pt x="38135" y="541"/>
                  </a:lnTo>
                  <a:lnTo>
                    <a:pt x="37964" y="699"/>
                  </a:lnTo>
                  <a:lnTo>
                    <a:pt x="37819" y="870"/>
                  </a:lnTo>
                  <a:lnTo>
                    <a:pt x="37674" y="1041"/>
                  </a:lnTo>
                  <a:lnTo>
                    <a:pt x="37556" y="1238"/>
                  </a:lnTo>
                  <a:lnTo>
                    <a:pt x="37464" y="1449"/>
                  </a:lnTo>
                  <a:lnTo>
                    <a:pt x="37385" y="1673"/>
                  </a:lnTo>
                  <a:lnTo>
                    <a:pt x="37319" y="1897"/>
                  </a:lnTo>
                  <a:lnTo>
                    <a:pt x="37280" y="2133"/>
                  </a:lnTo>
                  <a:lnTo>
                    <a:pt x="37266" y="2370"/>
                  </a:lnTo>
                  <a:lnTo>
                    <a:pt x="37280" y="2607"/>
                  </a:lnTo>
                  <a:lnTo>
                    <a:pt x="37319" y="2844"/>
                  </a:lnTo>
                  <a:lnTo>
                    <a:pt x="37372" y="3068"/>
                  </a:lnTo>
                  <a:lnTo>
                    <a:pt x="37451" y="3279"/>
                  </a:lnTo>
                  <a:lnTo>
                    <a:pt x="25156" y="12717"/>
                  </a:lnTo>
                  <a:lnTo>
                    <a:pt x="25156" y="41308"/>
                  </a:lnTo>
                  <a:lnTo>
                    <a:pt x="1" y="41308"/>
                  </a:lnTo>
                  <a:lnTo>
                    <a:pt x="1" y="53774"/>
                  </a:lnTo>
                  <a:lnTo>
                    <a:pt x="1185" y="53774"/>
                  </a:lnTo>
                  <a:lnTo>
                    <a:pt x="1185" y="42493"/>
                  </a:lnTo>
                  <a:lnTo>
                    <a:pt x="26328" y="42493"/>
                  </a:lnTo>
                  <a:lnTo>
                    <a:pt x="26328" y="13296"/>
                  </a:lnTo>
                  <a:lnTo>
                    <a:pt x="38162" y="4226"/>
                  </a:lnTo>
                  <a:lnTo>
                    <a:pt x="38319" y="4345"/>
                  </a:lnTo>
                  <a:lnTo>
                    <a:pt x="38491" y="4450"/>
                  </a:lnTo>
                  <a:lnTo>
                    <a:pt x="38662" y="4542"/>
                  </a:lnTo>
                  <a:lnTo>
                    <a:pt x="38846" y="4608"/>
                  </a:lnTo>
                  <a:lnTo>
                    <a:pt x="39043" y="4674"/>
                  </a:lnTo>
                  <a:lnTo>
                    <a:pt x="39241" y="4713"/>
                  </a:lnTo>
                  <a:lnTo>
                    <a:pt x="39438" y="4740"/>
                  </a:lnTo>
                  <a:lnTo>
                    <a:pt x="39649" y="4753"/>
                  </a:lnTo>
                  <a:lnTo>
                    <a:pt x="39899" y="4740"/>
                  </a:lnTo>
                  <a:lnTo>
                    <a:pt x="40136" y="4700"/>
                  </a:lnTo>
                  <a:lnTo>
                    <a:pt x="40360" y="4648"/>
                  </a:lnTo>
                  <a:lnTo>
                    <a:pt x="40570" y="4569"/>
                  </a:lnTo>
                  <a:lnTo>
                    <a:pt x="40781" y="4463"/>
                  </a:lnTo>
                  <a:lnTo>
                    <a:pt x="40979" y="4345"/>
                  </a:lnTo>
                  <a:lnTo>
                    <a:pt x="41163" y="4213"/>
                  </a:lnTo>
                  <a:lnTo>
                    <a:pt x="41334" y="4055"/>
                  </a:lnTo>
                  <a:lnTo>
                    <a:pt x="41492" y="3884"/>
                  </a:lnTo>
                  <a:lnTo>
                    <a:pt x="41624" y="3700"/>
                  </a:lnTo>
                  <a:lnTo>
                    <a:pt x="41742" y="3502"/>
                  </a:lnTo>
                  <a:lnTo>
                    <a:pt x="41847" y="3305"/>
                  </a:lnTo>
                  <a:lnTo>
                    <a:pt x="41926" y="3081"/>
                  </a:lnTo>
                  <a:lnTo>
                    <a:pt x="41979" y="2857"/>
                  </a:lnTo>
                  <a:lnTo>
                    <a:pt x="42018" y="2620"/>
                  </a:lnTo>
                  <a:lnTo>
                    <a:pt x="42032" y="2370"/>
                  </a:lnTo>
                  <a:lnTo>
                    <a:pt x="42018" y="2133"/>
                  </a:lnTo>
                  <a:lnTo>
                    <a:pt x="41979" y="1897"/>
                  </a:lnTo>
                  <a:lnTo>
                    <a:pt x="41926" y="1673"/>
                  </a:lnTo>
                  <a:lnTo>
                    <a:pt x="41847" y="1449"/>
                  </a:lnTo>
                  <a:lnTo>
                    <a:pt x="41742" y="1238"/>
                  </a:lnTo>
                  <a:lnTo>
                    <a:pt x="41624" y="1041"/>
                  </a:lnTo>
                  <a:lnTo>
                    <a:pt x="41492" y="870"/>
                  </a:lnTo>
                  <a:lnTo>
                    <a:pt x="41334" y="699"/>
                  </a:lnTo>
                  <a:lnTo>
                    <a:pt x="41163" y="541"/>
                  </a:lnTo>
                  <a:lnTo>
                    <a:pt x="40979" y="409"/>
                  </a:lnTo>
                  <a:lnTo>
                    <a:pt x="40781" y="291"/>
                  </a:lnTo>
                  <a:lnTo>
                    <a:pt x="40570" y="185"/>
                  </a:lnTo>
                  <a:lnTo>
                    <a:pt x="40360" y="106"/>
                  </a:lnTo>
                  <a:lnTo>
                    <a:pt x="40136" y="40"/>
                  </a:lnTo>
                  <a:lnTo>
                    <a:pt x="39899" y="14"/>
                  </a:lnTo>
                  <a:lnTo>
                    <a:pt x="3964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13;p24">
              <a:extLst>
                <a:ext uri="{FF2B5EF4-FFF2-40B4-BE49-F238E27FC236}">
                  <a16:creationId xmlns:a16="http://schemas.microsoft.com/office/drawing/2014/main" id="{E550BF50-0997-8071-F461-82CD8F2E29DB}"/>
                </a:ext>
              </a:extLst>
            </p:cNvPr>
            <p:cNvSpPr/>
            <p:nvPr/>
          </p:nvSpPr>
          <p:spPr>
            <a:xfrm>
              <a:off x="2970825" y="2079350"/>
              <a:ext cx="330100" cy="1344350"/>
            </a:xfrm>
            <a:custGeom>
              <a:avLst/>
              <a:gdLst/>
              <a:ahLst/>
              <a:cxnLst/>
              <a:rect l="l" t="t" r="r" b="b"/>
              <a:pathLst>
                <a:path w="13204" h="53774" extrusionOk="0">
                  <a:moveTo>
                    <a:pt x="2383" y="50193"/>
                  </a:moveTo>
                  <a:lnTo>
                    <a:pt x="2501" y="50207"/>
                  </a:lnTo>
                  <a:lnTo>
                    <a:pt x="2620" y="50220"/>
                  </a:lnTo>
                  <a:lnTo>
                    <a:pt x="2738" y="50246"/>
                  </a:lnTo>
                  <a:lnTo>
                    <a:pt x="2843" y="50286"/>
                  </a:lnTo>
                  <a:lnTo>
                    <a:pt x="2949" y="50338"/>
                  </a:lnTo>
                  <a:lnTo>
                    <a:pt x="3054" y="50404"/>
                  </a:lnTo>
                  <a:lnTo>
                    <a:pt x="3146" y="50470"/>
                  </a:lnTo>
                  <a:lnTo>
                    <a:pt x="3225" y="50549"/>
                  </a:lnTo>
                  <a:lnTo>
                    <a:pt x="3304" y="50628"/>
                  </a:lnTo>
                  <a:lnTo>
                    <a:pt x="3383" y="50720"/>
                  </a:lnTo>
                  <a:lnTo>
                    <a:pt x="3436" y="50825"/>
                  </a:lnTo>
                  <a:lnTo>
                    <a:pt x="3488" y="50931"/>
                  </a:lnTo>
                  <a:lnTo>
                    <a:pt x="3528" y="51036"/>
                  </a:lnTo>
                  <a:lnTo>
                    <a:pt x="3554" y="51154"/>
                  </a:lnTo>
                  <a:lnTo>
                    <a:pt x="3581" y="51273"/>
                  </a:lnTo>
                  <a:lnTo>
                    <a:pt x="3581" y="51391"/>
                  </a:lnTo>
                  <a:lnTo>
                    <a:pt x="3581" y="51510"/>
                  </a:lnTo>
                  <a:lnTo>
                    <a:pt x="3554" y="51628"/>
                  </a:lnTo>
                  <a:lnTo>
                    <a:pt x="3528" y="51747"/>
                  </a:lnTo>
                  <a:lnTo>
                    <a:pt x="3488" y="51852"/>
                  </a:lnTo>
                  <a:lnTo>
                    <a:pt x="3436" y="51957"/>
                  </a:lnTo>
                  <a:lnTo>
                    <a:pt x="3383" y="52063"/>
                  </a:lnTo>
                  <a:lnTo>
                    <a:pt x="3304" y="52155"/>
                  </a:lnTo>
                  <a:lnTo>
                    <a:pt x="3225" y="52234"/>
                  </a:lnTo>
                  <a:lnTo>
                    <a:pt x="3146" y="52313"/>
                  </a:lnTo>
                  <a:lnTo>
                    <a:pt x="3054" y="52379"/>
                  </a:lnTo>
                  <a:lnTo>
                    <a:pt x="2949" y="52444"/>
                  </a:lnTo>
                  <a:lnTo>
                    <a:pt x="2843" y="52497"/>
                  </a:lnTo>
                  <a:lnTo>
                    <a:pt x="2738" y="52536"/>
                  </a:lnTo>
                  <a:lnTo>
                    <a:pt x="2620" y="52563"/>
                  </a:lnTo>
                  <a:lnTo>
                    <a:pt x="2501" y="52589"/>
                  </a:lnTo>
                  <a:lnTo>
                    <a:pt x="2264" y="52589"/>
                  </a:lnTo>
                  <a:lnTo>
                    <a:pt x="2146" y="52563"/>
                  </a:lnTo>
                  <a:lnTo>
                    <a:pt x="2027" y="52536"/>
                  </a:lnTo>
                  <a:lnTo>
                    <a:pt x="1922" y="52497"/>
                  </a:lnTo>
                  <a:lnTo>
                    <a:pt x="1817" y="52444"/>
                  </a:lnTo>
                  <a:lnTo>
                    <a:pt x="1711" y="52379"/>
                  </a:lnTo>
                  <a:lnTo>
                    <a:pt x="1619" y="52313"/>
                  </a:lnTo>
                  <a:lnTo>
                    <a:pt x="1540" y="52234"/>
                  </a:lnTo>
                  <a:lnTo>
                    <a:pt x="1461" y="52155"/>
                  </a:lnTo>
                  <a:lnTo>
                    <a:pt x="1395" y="52063"/>
                  </a:lnTo>
                  <a:lnTo>
                    <a:pt x="1330" y="51957"/>
                  </a:lnTo>
                  <a:lnTo>
                    <a:pt x="1277" y="51852"/>
                  </a:lnTo>
                  <a:lnTo>
                    <a:pt x="1237" y="51747"/>
                  </a:lnTo>
                  <a:lnTo>
                    <a:pt x="1211" y="51628"/>
                  </a:lnTo>
                  <a:lnTo>
                    <a:pt x="1198" y="51510"/>
                  </a:lnTo>
                  <a:lnTo>
                    <a:pt x="1185" y="51391"/>
                  </a:lnTo>
                  <a:lnTo>
                    <a:pt x="1198" y="51273"/>
                  </a:lnTo>
                  <a:lnTo>
                    <a:pt x="1211" y="51154"/>
                  </a:lnTo>
                  <a:lnTo>
                    <a:pt x="1237" y="51036"/>
                  </a:lnTo>
                  <a:lnTo>
                    <a:pt x="1277" y="50931"/>
                  </a:lnTo>
                  <a:lnTo>
                    <a:pt x="1330" y="50825"/>
                  </a:lnTo>
                  <a:lnTo>
                    <a:pt x="1395" y="50720"/>
                  </a:lnTo>
                  <a:lnTo>
                    <a:pt x="1461" y="50628"/>
                  </a:lnTo>
                  <a:lnTo>
                    <a:pt x="1540" y="50549"/>
                  </a:lnTo>
                  <a:lnTo>
                    <a:pt x="1619" y="50470"/>
                  </a:lnTo>
                  <a:lnTo>
                    <a:pt x="1711" y="50404"/>
                  </a:lnTo>
                  <a:lnTo>
                    <a:pt x="1817" y="50338"/>
                  </a:lnTo>
                  <a:lnTo>
                    <a:pt x="1922" y="50286"/>
                  </a:lnTo>
                  <a:lnTo>
                    <a:pt x="2027" y="50246"/>
                  </a:lnTo>
                  <a:lnTo>
                    <a:pt x="2146" y="50220"/>
                  </a:lnTo>
                  <a:lnTo>
                    <a:pt x="2264" y="50207"/>
                  </a:lnTo>
                  <a:lnTo>
                    <a:pt x="2383" y="50193"/>
                  </a:lnTo>
                  <a:close/>
                  <a:moveTo>
                    <a:pt x="12032" y="1"/>
                  </a:moveTo>
                  <a:lnTo>
                    <a:pt x="12032" y="31817"/>
                  </a:lnTo>
                  <a:lnTo>
                    <a:pt x="1790" y="41690"/>
                  </a:lnTo>
                  <a:lnTo>
                    <a:pt x="1790" y="49088"/>
                  </a:lnTo>
                  <a:lnTo>
                    <a:pt x="1593" y="49140"/>
                  </a:lnTo>
                  <a:lnTo>
                    <a:pt x="1422" y="49219"/>
                  </a:lnTo>
                  <a:lnTo>
                    <a:pt x="1237" y="49311"/>
                  </a:lnTo>
                  <a:lnTo>
                    <a:pt x="1080" y="49404"/>
                  </a:lnTo>
                  <a:lnTo>
                    <a:pt x="922" y="49522"/>
                  </a:lnTo>
                  <a:lnTo>
                    <a:pt x="777" y="49640"/>
                  </a:lnTo>
                  <a:lnTo>
                    <a:pt x="632" y="49785"/>
                  </a:lnTo>
                  <a:lnTo>
                    <a:pt x="513" y="49930"/>
                  </a:lnTo>
                  <a:lnTo>
                    <a:pt x="395" y="50088"/>
                  </a:lnTo>
                  <a:lnTo>
                    <a:pt x="303" y="50246"/>
                  </a:lnTo>
                  <a:lnTo>
                    <a:pt x="211" y="50417"/>
                  </a:lnTo>
                  <a:lnTo>
                    <a:pt x="145" y="50601"/>
                  </a:lnTo>
                  <a:lnTo>
                    <a:pt x="79" y="50786"/>
                  </a:lnTo>
                  <a:lnTo>
                    <a:pt x="40" y="50983"/>
                  </a:lnTo>
                  <a:lnTo>
                    <a:pt x="13" y="51181"/>
                  </a:lnTo>
                  <a:lnTo>
                    <a:pt x="0" y="51391"/>
                  </a:lnTo>
                  <a:lnTo>
                    <a:pt x="13" y="51641"/>
                  </a:lnTo>
                  <a:lnTo>
                    <a:pt x="53" y="51865"/>
                  </a:lnTo>
                  <a:lnTo>
                    <a:pt x="119" y="52102"/>
                  </a:lnTo>
                  <a:lnTo>
                    <a:pt x="198" y="52313"/>
                  </a:lnTo>
                  <a:lnTo>
                    <a:pt x="290" y="52523"/>
                  </a:lnTo>
                  <a:lnTo>
                    <a:pt x="408" y="52721"/>
                  </a:lnTo>
                  <a:lnTo>
                    <a:pt x="553" y="52905"/>
                  </a:lnTo>
                  <a:lnTo>
                    <a:pt x="698" y="53076"/>
                  </a:lnTo>
                  <a:lnTo>
                    <a:pt x="869" y="53221"/>
                  </a:lnTo>
                  <a:lnTo>
                    <a:pt x="1053" y="53366"/>
                  </a:lnTo>
                  <a:lnTo>
                    <a:pt x="1251" y="53484"/>
                  </a:lnTo>
                  <a:lnTo>
                    <a:pt x="1461" y="53590"/>
                  </a:lnTo>
                  <a:lnTo>
                    <a:pt x="1672" y="53669"/>
                  </a:lnTo>
                  <a:lnTo>
                    <a:pt x="1909" y="53721"/>
                  </a:lnTo>
                  <a:lnTo>
                    <a:pt x="2146" y="53761"/>
                  </a:lnTo>
                  <a:lnTo>
                    <a:pt x="2383" y="53774"/>
                  </a:lnTo>
                  <a:lnTo>
                    <a:pt x="2633" y="53761"/>
                  </a:lnTo>
                  <a:lnTo>
                    <a:pt x="2857" y="53721"/>
                  </a:lnTo>
                  <a:lnTo>
                    <a:pt x="3094" y="53669"/>
                  </a:lnTo>
                  <a:lnTo>
                    <a:pt x="3304" y="53590"/>
                  </a:lnTo>
                  <a:lnTo>
                    <a:pt x="3515" y="53484"/>
                  </a:lnTo>
                  <a:lnTo>
                    <a:pt x="3712" y="53366"/>
                  </a:lnTo>
                  <a:lnTo>
                    <a:pt x="3897" y="53221"/>
                  </a:lnTo>
                  <a:lnTo>
                    <a:pt x="4068" y="53076"/>
                  </a:lnTo>
                  <a:lnTo>
                    <a:pt x="4226" y="52905"/>
                  </a:lnTo>
                  <a:lnTo>
                    <a:pt x="4357" y="52721"/>
                  </a:lnTo>
                  <a:lnTo>
                    <a:pt x="4476" y="52523"/>
                  </a:lnTo>
                  <a:lnTo>
                    <a:pt x="4581" y="52313"/>
                  </a:lnTo>
                  <a:lnTo>
                    <a:pt x="4660" y="52102"/>
                  </a:lnTo>
                  <a:lnTo>
                    <a:pt x="4713" y="51865"/>
                  </a:lnTo>
                  <a:lnTo>
                    <a:pt x="4752" y="51641"/>
                  </a:lnTo>
                  <a:lnTo>
                    <a:pt x="4765" y="51391"/>
                  </a:lnTo>
                  <a:lnTo>
                    <a:pt x="4752" y="51181"/>
                  </a:lnTo>
                  <a:lnTo>
                    <a:pt x="4726" y="50983"/>
                  </a:lnTo>
                  <a:lnTo>
                    <a:pt x="4686" y="50786"/>
                  </a:lnTo>
                  <a:lnTo>
                    <a:pt x="4634" y="50601"/>
                  </a:lnTo>
                  <a:lnTo>
                    <a:pt x="4555" y="50417"/>
                  </a:lnTo>
                  <a:lnTo>
                    <a:pt x="4463" y="50246"/>
                  </a:lnTo>
                  <a:lnTo>
                    <a:pt x="4370" y="50075"/>
                  </a:lnTo>
                  <a:lnTo>
                    <a:pt x="4252" y="49917"/>
                  </a:lnTo>
                  <a:lnTo>
                    <a:pt x="4120" y="49772"/>
                  </a:lnTo>
                  <a:lnTo>
                    <a:pt x="3989" y="49640"/>
                  </a:lnTo>
                  <a:lnTo>
                    <a:pt x="3844" y="49509"/>
                  </a:lnTo>
                  <a:lnTo>
                    <a:pt x="3686" y="49404"/>
                  </a:lnTo>
                  <a:lnTo>
                    <a:pt x="3515" y="49298"/>
                  </a:lnTo>
                  <a:lnTo>
                    <a:pt x="3344" y="49219"/>
                  </a:lnTo>
                  <a:lnTo>
                    <a:pt x="3159" y="49140"/>
                  </a:lnTo>
                  <a:lnTo>
                    <a:pt x="2975" y="49088"/>
                  </a:lnTo>
                  <a:lnTo>
                    <a:pt x="2975" y="42203"/>
                  </a:lnTo>
                  <a:lnTo>
                    <a:pt x="13203" y="32317"/>
                  </a:lnTo>
                  <a:lnTo>
                    <a:pt x="1320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14;p24">
              <a:extLst>
                <a:ext uri="{FF2B5EF4-FFF2-40B4-BE49-F238E27FC236}">
                  <a16:creationId xmlns:a16="http://schemas.microsoft.com/office/drawing/2014/main" id="{BC85272E-1D98-2C1A-39AB-440167BC2B1B}"/>
                </a:ext>
              </a:extLst>
            </p:cNvPr>
            <p:cNvSpPr/>
            <p:nvPr/>
          </p:nvSpPr>
          <p:spPr>
            <a:xfrm>
              <a:off x="2441325" y="3138025"/>
              <a:ext cx="481475" cy="119175"/>
            </a:xfrm>
            <a:custGeom>
              <a:avLst/>
              <a:gdLst/>
              <a:ahLst/>
              <a:cxnLst/>
              <a:rect l="l" t="t" r="r" b="b"/>
              <a:pathLst>
                <a:path w="19259" h="4767" extrusionOk="0">
                  <a:moveTo>
                    <a:pt x="2488" y="1186"/>
                  </a:moveTo>
                  <a:lnTo>
                    <a:pt x="2620" y="1212"/>
                  </a:lnTo>
                  <a:lnTo>
                    <a:pt x="2725" y="1238"/>
                  </a:lnTo>
                  <a:lnTo>
                    <a:pt x="2843" y="1278"/>
                  </a:lnTo>
                  <a:lnTo>
                    <a:pt x="2949" y="1330"/>
                  </a:lnTo>
                  <a:lnTo>
                    <a:pt x="3041" y="1396"/>
                  </a:lnTo>
                  <a:lnTo>
                    <a:pt x="3133" y="1462"/>
                  </a:lnTo>
                  <a:lnTo>
                    <a:pt x="3212" y="1541"/>
                  </a:lnTo>
                  <a:lnTo>
                    <a:pt x="3291" y="1620"/>
                  </a:lnTo>
                  <a:lnTo>
                    <a:pt x="3370" y="1712"/>
                  </a:lnTo>
                  <a:lnTo>
                    <a:pt x="3423" y="1817"/>
                  </a:lnTo>
                  <a:lnTo>
                    <a:pt x="3475" y="1923"/>
                  </a:lnTo>
                  <a:lnTo>
                    <a:pt x="3515" y="2028"/>
                  </a:lnTo>
                  <a:lnTo>
                    <a:pt x="3541" y="2147"/>
                  </a:lnTo>
                  <a:lnTo>
                    <a:pt x="3567" y="2265"/>
                  </a:lnTo>
                  <a:lnTo>
                    <a:pt x="3567" y="2383"/>
                  </a:lnTo>
                  <a:lnTo>
                    <a:pt x="3567" y="2502"/>
                  </a:lnTo>
                  <a:lnTo>
                    <a:pt x="3541" y="2620"/>
                  </a:lnTo>
                  <a:lnTo>
                    <a:pt x="3515" y="2739"/>
                  </a:lnTo>
                  <a:lnTo>
                    <a:pt x="3475" y="2844"/>
                  </a:lnTo>
                  <a:lnTo>
                    <a:pt x="3423" y="2950"/>
                  </a:lnTo>
                  <a:lnTo>
                    <a:pt x="3370" y="3055"/>
                  </a:lnTo>
                  <a:lnTo>
                    <a:pt x="3291" y="3147"/>
                  </a:lnTo>
                  <a:lnTo>
                    <a:pt x="3212" y="3226"/>
                  </a:lnTo>
                  <a:lnTo>
                    <a:pt x="3133" y="3305"/>
                  </a:lnTo>
                  <a:lnTo>
                    <a:pt x="3041" y="3371"/>
                  </a:lnTo>
                  <a:lnTo>
                    <a:pt x="2949" y="3437"/>
                  </a:lnTo>
                  <a:lnTo>
                    <a:pt x="2843" y="3489"/>
                  </a:lnTo>
                  <a:lnTo>
                    <a:pt x="2725" y="3529"/>
                  </a:lnTo>
                  <a:lnTo>
                    <a:pt x="2620" y="3555"/>
                  </a:lnTo>
                  <a:lnTo>
                    <a:pt x="2488" y="3568"/>
                  </a:lnTo>
                  <a:lnTo>
                    <a:pt x="2370" y="3581"/>
                  </a:lnTo>
                  <a:lnTo>
                    <a:pt x="2251" y="3568"/>
                  </a:lnTo>
                  <a:lnTo>
                    <a:pt x="2133" y="3555"/>
                  </a:lnTo>
                  <a:lnTo>
                    <a:pt x="2014" y="3529"/>
                  </a:lnTo>
                  <a:lnTo>
                    <a:pt x="1909" y="3489"/>
                  </a:lnTo>
                  <a:lnTo>
                    <a:pt x="1803" y="3437"/>
                  </a:lnTo>
                  <a:lnTo>
                    <a:pt x="1698" y="3371"/>
                  </a:lnTo>
                  <a:lnTo>
                    <a:pt x="1606" y="3305"/>
                  </a:lnTo>
                  <a:lnTo>
                    <a:pt x="1527" y="3226"/>
                  </a:lnTo>
                  <a:lnTo>
                    <a:pt x="1448" y="3147"/>
                  </a:lnTo>
                  <a:lnTo>
                    <a:pt x="1382" y="3055"/>
                  </a:lnTo>
                  <a:lnTo>
                    <a:pt x="1316" y="2950"/>
                  </a:lnTo>
                  <a:lnTo>
                    <a:pt x="1264" y="2844"/>
                  </a:lnTo>
                  <a:lnTo>
                    <a:pt x="1224" y="2739"/>
                  </a:lnTo>
                  <a:lnTo>
                    <a:pt x="1198" y="2620"/>
                  </a:lnTo>
                  <a:lnTo>
                    <a:pt x="1185" y="2502"/>
                  </a:lnTo>
                  <a:lnTo>
                    <a:pt x="1172" y="2383"/>
                  </a:lnTo>
                  <a:lnTo>
                    <a:pt x="1185" y="2265"/>
                  </a:lnTo>
                  <a:lnTo>
                    <a:pt x="1198" y="2147"/>
                  </a:lnTo>
                  <a:lnTo>
                    <a:pt x="1224" y="2028"/>
                  </a:lnTo>
                  <a:lnTo>
                    <a:pt x="1264" y="1923"/>
                  </a:lnTo>
                  <a:lnTo>
                    <a:pt x="1316" y="1817"/>
                  </a:lnTo>
                  <a:lnTo>
                    <a:pt x="1382" y="1712"/>
                  </a:lnTo>
                  <a:lnTo>
                    <a:pt x="1448" y="1620"/>
                  </a:lnTo>
                  <a:lnTo>
                    <a:pt x="1527" y="1541"/>
                  </a:lnTo>
                  <a:lnTo>
                    <a:pt x="1606" y="1462"/>
                  </a:lnTo>
                  <a:lnTo>
                    <a:pt x="1698" y="1396"/>
                  </a:lnTo>
                  <a:lnTo>
                    <a:pt x="1803" y="1330"/>
                  </a:lnTo>
                  <a:lnTo>
                    <a:pt x="1909" y="1278"/>
                  </a:lnTo>
                  <a:lnTo>
                    <a:pt x="2014" y="1238"/>
                  </a:lnTo>
                  <a:lnTo>
                    <a:pt x="2133" y="1212"/>
                  </a:lnTo>
                  <a:lnTo>
                    <a:pt x="2251" y="1186"/>
                  </a:lnTo>
                  <a:close/>
                  <a:moveTo>
                    <a:pt x="17007" y="1186"/>
                  </a:moveTo>
                  <a:lnTo>
                    <a:pt x="17126" y="1212"/>
                  </a:lnTo>
                  <a:lnTo>
                    <a:pt x="17231" y="1238"/>
                  </a:lnTo>
                  <a:lnTo>
                    <a:pt x="17350" y="1278"/>
                  </a:lnTo>
                  <a:lnTo>
                    <a:pt x="17455" y="1330"/>
                  </a:lnTo>
                  <a:lnTo>
                    <a:pt x="17547" y="1396"/>
                  </a:lnTo>
                  <a:lnTo>
                    <a:pt x="17639" y="1462"/>
                  </a:lnTo>
                  <a:lnTo>
                    <a:pt x="17731" y="1541"/>
                  </a:lnTo>
                  <a:lnTo>
                    <a:pt x="17810" y="1620"/>
                  </a:lnTo>
                  <a:lnTo>
                    <a:pt x="17876" y="1712"/>
                  </a:lnTo>
                  <a:lnTo>
                    <a:pt x="17929" y="1817"/>
                  </a:lnTo>
                  <a:lnTo>
                    <a:pt x="17981" y="1923"/>
                  </a:lnTo>
                  <a:lnTo>
                    <a:pt x="18021" y="2028"/>
                  </a:lnTo>
                  <a:lnTo>
                    <a:pt x="18047" y="2147"/>
                  </a:lnTo>
                  <a:lnTo>
                    <a:pt x="18074" y="2265"/>
                  </a:lnTo>
                  <a:lnTo>
                    <a:pt x="18074" y="2383"/>
                  </a:lnTo>
                  <a:lnTo>
                    <a:pt x="18074" y="2502"/>
                  </a:lnTo>
                  <a:lnTo>
                    <a:pt x="18047" y="2620"/>
                  </a:lnTo>
                  <a:lnTo>
                    <a:pt x="18021" y="2739"/>
                  </a:lnTo>
                  <a:lnTo>
                    <a:pt x="17981" y="2844"/>
                  </a:lnTo>
                  <a:lnTo>
                    <a:pt x="17929" y="2950"/>
                  </a:lnTo>
                  <a:lnTo>
                    <a:pt x="17876" y="3055"/>
                  </a:lnTo>
                  <a:lnTo>
                    <a:pt x="17810" y="3147"/>
                  </a:lnTo>
                  <a:lnTo>
                    <a:pt x="17731" y="3226"/>
                  </a:lnTo>
                  <a:lnTo>
                    <a:pt x="17639" y="3305"/>
                  </a:lnTo>
                  <a:lnTo>
                    <a:pt x="17547" y="3371"/>
                  </a:lnTo>
                  <a:lnTo>
                    <a:pt x="17455" y="3437"/>
                  </a:lnTo>
                  <a:lnTo>
                    <a:pt x="17350" y="3489"/>
                  </a:lnTo>
                  <a:lnTo>
                    <a:pt x="17231" y="3529"/>
                  </a:lnTo>
                  <a:lnTo>
                    <a:pt x="17126" y="3555"/>
                  </a:lnTo>
                  <a:lnTo>
                    <a:pt x="17007" y="3568"/>
                  </a:lnTo>
                  <a:lnTo>
                    <a:pt x="16876" y="3581"/>
                  </a:lnTo>
                  <a:lnTo>
                    <a:pt x="16757" y="3568"/>
                  </a:lnTo>
                  <a:lnTo>
                    <a:pt x="16639" y="3555"/>
                  </a:lnTo>
                  <a:lnTo>
                    <a:pt x="16520" y="3529"/>
                  </a:lnTo>
                  <a:lnTo>
                    <a:pt x="16415" y="3489"/>
                  </a:lnTo>
                  <a:lnTo>
                    <a:pt x="16310" y="3437"/>
                  </a:lnTo>
                  <a:lnTo>
                    <a:pt x="16217" y="3371"/>
                  </a:lnTo>
                  <a:lnTo>
                    <a:pt x="16125" y="3305"/>
                  </a:lnTo>
                  <a:lnTo>
                    <a:pt x="16033" y="3226"/>
                  </a:lnTo>
                  <a:lnTo>
                    <a:pt x="15954" y="3147"/>
                  </a:lnTo>
                  <a:lnTo>
                    <a:pt x="15888" y="3055"/>
                  </a:lnTo>
                  <a:lnTo>
                    <a:pt x="15823" y="2950"/>
                  </a:lnTo>
                  <a:lnTo>
                    <a:pt x="15783" y="2844"/>
                  </a:lnTo>
                  <a:lnTo>
                    <a:pt x="15730" y="2739"/>
                  </a:lnTo>
                  <a:lnTo>
                    <a:pt x="15704" y="2620"/>
                  </a:lnTo>
                  <a:lnTo>
                    <a:pt x="15691" y="2502"/>
                  </a:lnTo>
                  <a:lnTo>
                    <a:pt x="15678" y="2383"/>
                  </a:lnTo>
                  <a:lnTo>
                    <a:pt x="15691" y="2265"/>
                  </a:lnTo>
                  <a:lnTo>
                    <a:pt x="15704" y="2147"/>
                  </a:lnTo>
                  <a:lnTo>
                    <a:pt x="15730" y="2028"/>
                  </a:lnTo>
                  <a:lnTo>
                    <a:pt x="15783" y="1923"/>
                  </a:lnTo>
                  <a:lnTo>
                    <a:pt x="15823" y="1817"/>
                  </a:lnTo>
                  <a:lnTo>
                    <a:pt x="15888" y="1712"/>
                  </a:lnTo>
                  <a:lnTo>
                    <a:pt x="15954" y="1620"/>
                  </a:lnTo>
                  <a:lnTo>
                    <a:pt x="16033" y="1541"/>
                  </a:lnTo>
                  <a:lnTo>
                    <a:pt x="16125" y="1462"/>
                  </a:lnTo>
                  <a:lnTo>
                    <a:pt x="16217" y="1396"/>
                  </a:lnTo>
                  <a:lnTo>
                    <a:pt x="16310" y="1330"/>
                  </a:lnTo>
                  <a:lnTo>
                    <a:pt x="16415" y="1278"/>
                  </a:lnTo>
                  <a:lnTo>
                    <a:pt x="16520" y="1238"/>
                  </a:lnTo>
                  <a:lnTo>
                    <a:pt x="16639" y="1212"/>
                  </a:lnTo>
                  <a:lnTo>
                    <a:pt x="16757" y="1186"/>
                  </a:lnTo>
                  <a:close/>
                  <a:moveTo>
                    <a:pt x="2370" y="1"/>
                  </a:moveTo>
                  <a:lnTo>
                    <a:pt x="2133" y="14"/>
                  </a:lnTo>
                  <a:lnTo>
                    <a:pt x="1896" y="54"/>
                  </a:lnTo>
                  <a:lnTo>
                    <a:pt x="1672" y="106"/>
                  </a:lnTo>
                  <a:lnTo>
                    <a:pt x="1448" y="185"/>
                  </a:lnTo>
                  <a:lnTo>
                    <a:pt x="1237" y="290"/>
                  </a:lnTo>
                  <a:lnTo>
                    <a:pt x="1040" y="409"/>
                  </a:lnTo>
                  <a:lnTo>
                    <a:pt x="856" y="554"/>
                  </a:lnTo>
                  <a:lnTo>
                    <a:pt x="698" y="699"/>
                  </a:lnTo>
                  <a:lnTo>
                    <a:pt x="540" y="870"/>
                  </a:lnTo>
                  <a:lnTo>
                    <a:pt x="395" y="1054"/>
                  </a:lnTo>
                  <a:lnTo>
                    <a:pt x="277" y="1251"/>
                  </a:lnTo>
                  <a:lnTo>
                    <a:pt x="184" y="1462"/>
                  </a:lnTo>
                  <a:lnTo>
                    <a:pt x="105" y="1673"/>
                  </a:lnTo>
                  <a:lnTo>
                    <a:pt x="40" y="1910"/>
                  </a:lnTo>
                  <a:lnTo>
                    <a:pt x="0" y="2147"/>
                  </a:lnTo>
                  <a:lnTo>
                    <a:pt x="0" y="2383"/>
                  </a:lnTo>
                  <a:lnTo>
                    <a:pt x="0" y="2620"/>
                  </a:lnTo>
                  <a:lnTo>
                    <a:pt x="40" y="2857"/>
                  </a:lnTo>
                  <a:lnTo>
                    <a:pt x="105" y="3094"/>
                  </a:lnTo>
                  <a:lnTo>
                    <a:pt x="184" y="3305"/>
                  </a:lnTo>
                  <a:lnTo>
                    <a:pt x="277" y="3516"/>
                  </a:lnTo>
                  <a:lnTo>
                    <a:pt x="395" y="3713"/>
                  </a:lnTo>
                  <a:lnTo>
                    <a:pt x="540" y="3897"/>
                  </a:lnTo>
                  <a:lnTo>
                    <a:pt x="698" y="4068"/>
                  </a:lnTo>
                  <a:lnTo>
                    <a:pt x="856" y="4213"/>
                  </a:lnTo>
                  <a:lnTo>
                    <a:pt x="1040" y="4358"/>
                  </a:lnTo>
                  <a:lnTo>
                    <a:pt x="1237" y="4476"/>
                  </a:lnTo>
                  <a:lnTo>
                    <a:pt x="1448" y="4569"/>
                  </a:lnTo>
                  <a:lnTo>
                    <a:pt x="1672" y="4661"/>
                  </a:lnTo>
                  <a:lnTo>
                    <a:pt x="1896" y="4713"/>
                  </a:lnTo>
                  <a:lnTo>
                    <a:pt x="2133" y="4753"/>
                  </a:lnTo>
                  <a:lnTo>
                    <a:pt x="2370" y="4766"/>
                  </a:lnTo>
                  <a:lnTo>
                    <a:pt x="2580" y="4753"/>
                  </a:lnTo>
                  <a:lnTo>
                    <a:pt x="2778" y="4727"/>
                  </a:lnTo>
                  <a:lnTo>
                    <a:pt x="2975" y="4687"/>
                  </a:lnTo>
                  <a:lnTo>
                    <a:pt x="3159" y="4621"/>
                  </a:lnTo>
                  <a:lnTo>
                    <a:pt x="3344" y="4555"/>
                  </a:lnTo>
                  <a:lnTo>
                    <a:pt x="3515" y="4463"/>
                  </a:lnTo>
                  <a:lnTo>
                    <a:pt x="3686" y="4371"/>
                  </a:lnTo>
                  <a:lnTo>
                    <a:pt x="3844" y="4253"/>
                  </a:lnTo>
                  <a:lnTo>
                    <a:pt x="3989" y="4121"/>
                  </a:lnTo>
                  <a:lnTo>
                    <a:pt x="4120" y="3989"/>
                  </a:lnTo>
                  <a:lnTo>
                    <a:pt x="4252" y="3845"/>
                  </a:lnTo>
                  <a:lnTo>
                    <a:pt x="4357" y="3687"/>
                  </a:lnTo>
                  <a:lnTo>
                    <a:pt x="4462" y="3516"/>
                  </a:lnTo>
                  <a:lnTo>
                    <a:pt x="4541" y="3344"/>
                  </a:lnTo>
                  <a:lnTo>
                    <a:pt x="4620" y="3160"/>
                  </a:lnTo>
                  <a:lnTo>
                    <a:pt x="4673" y="2976"/>
                  </a:lnTo>
                  <a:lnTo>
                    <a:pt x="14572" y="2976"/>
                  </a:lnTo>
                  <a:lnTo>
                    <a:pt x="14638" y="3160"/>
                  </a:lnTo>
                  <a:lnTo>
                    <a:pt x="14704" y="3344"/>
                  </a:lnTo>
                  <a:lnTo>
                    <a:pt x="14796" y="3516"/>
                  </a:lnTo>
                  <a:lnTo>
                    <a:pt x="14888" y="3687"/>
                  </a:lnTo>
                  <a:lnTo>
                    <a:pt x="15006" y="3845"/>
                  </a:lnTo>
                  <a:lnTo>
                    <a:pt x="15125" y="3989"/>
                  </a:lnTo>
                  <a:lnTo>
                    <a:pt x="15270" y="4121"/>
                  </a:lnTo>
                  <a:lnTo>
                    <a:pt x="15415" y="4253"/>
                  </a:lnTo>
                  <a:lnTo>
                    <a:pt x="15572" y="4371"/>
                  </a:lnTo>
                  <a:lnTo>
                    <a:pt x="15730" y="4463"/>
                  </a:lnTo>
                  <a:lnTo>
                    <a:pt x="15915" y="4555"/>
                  </a:lnTo>
                  <a:lnTo>
                    <a:pt x="16086" y="4621"/>
                  </a:lnTo>
                  <a:lnTo>
                    <a:pt x="16283" y="4687"/>
                  </a:lnTo>
                  <a:lnTo>
                    <a:pt x="16481" y="4727"/>
                  </a:lnTo>
                  <a:lnTo>
                    <a:pt x="16678" y="4753"/>
                  </a:lnTo>
                  <a:lnTo>
                    <a:pt x="16876" y="4766"/>
                  </a:lnTo>
                  <a:lnTo>
                    <a:pt x="17126" y="4753"/>
                  </a:lnTo>
                  <a:lnTo>
                    <a:pt x="17363" y="4713"/>
                  </a:lnTo>
                  <a:lnTo>
                    <a:pt x="17586" y="4661"/>
                  </a:lnTo>
                  <a:lnTo>
                    <a:pt x="17810" y="4569"/>
                  </a:lnTo>
                  <a:lnTo>
                    <a:pt x="18008" y="4476"/>
                  </a:lnTo>
                  <a:lnTo>
                    <a:pt x="18205" y="4358"/>
                  </a:lnTo>
                  <a:lnTo>
                    <a:pt x="18389" y="4213"/>
                  </a:lnTo>
                  <a:lnTo>
                    <a:pt x="18561" y="4068"/>
                  </a:lnTo>
                  <a:lnTo>
                    <a:pt x="18719" y="3897"/>
                  </a:lnTo>
                  <a:lnTo>
                    <a:pt x="18850" y="3713"/>
                  </a:lnTo>
                  <a:lnTo>
                    <a:pt x="18969" y="3516"/>
                  </a:lnTo>
                  <a:lnTo>
                    <a:pt x="19074" y="3305"/>
                  </a:lnTo>
                  <a:lnTo>
                    <a:pt x="19153" y="3094"/>
                  </a:lnTo>
                  <a:lnTo>
                    <a:pt x="19206" y="2857"/>
                  </a:lnTo>
                  <a:lnTo>
                    <a:pt x="19245" y="2620"/>
                  </a:lnTo>
                  <a:lnTo>
                    <a:pt x="19258" y="2383"/>
                  </a:lnTo>
                  <a:lnTo>
                    <a:pt x="19245" y="2147"/>
                  </a:lnTo>
                  <a:lnTo>
                    <a:pt x="19206" y="1910"/>
                  </a:lnTo>
                  <a:lnTo>
                    <a:pt x="19153" y="1673"/>
                  </a:lnTo>
                  <a:lnTo>
                    <a:pt x="19074" y="1462"/>
                  </a:lnTo>
                  <a:lnTo>
                    <a:pt x="18969" y="1251"/>
                  </a:lnTo>
                  <a:lnTo>
                    <a:pt x="18850" y="1054"/>
                  </a:lnTo>
                  <a:lnTo>
                    <a:pt x="18719" y="870"/>
                  </a:lnTo>
                  <a:lnTo>
                    <a:pt x="18561" y="699"/>
                  </a:lnTo>
                  <a:lnTo>
                    <a:pt x="18389" y="554"/>
                  </a:lnTo>
                  <a:lnTo>
                    <a:pt x="18205" y="409"/>
                  </a:lnTo>
                  <a:lnTo>
                    <a:pt x="18008" y="290"/>
                  </a:lnTo>
                  <a:lnTo>
                    <a:pt x="17810" y="185"/>
                  </a:lnTo>
                  <a:lnTo>
                    <a:pt x="17586" y="106"/>
                  </a:lnTo>
                  <a:lnTo>
                    <a:pt x="17363" y="54"/>
                  </a:lnTo>
                  <a:lnTo>
                    <a:pt x="17126" y="14"/>
                  </a:lnTo>
                  <a:lnTo>
                    <a:pt x="16876" y="1"/>
                  </a:lnTo>
                  <a:lnTo>
                    <a:pt x="16678" y="14"/>
                  </a:lnTo>
                  <a:lnTo>
                    <a:pt x="16481" y="40"/>
                  </a:lnTo>
                  <a:lnTo>
                    <a:pt x="16283" y="80"/>
                  </a:lnTo>
                  <a:lnTo>
                    <a:pt x="16086" y="146"/>
                  </a:lnTo>
                  <a:lnTo>
                    <a:pt x="15915" y="212"/>
                  </a:lnTo>
                  <a:lnTo>
                    <a:pt x="15730" y="304"/>
                  </a:lnTo>
                  <a:lnTo>
                    <a:pt x="15572" y="396"/>
                  </a:lnTo>
                  <a:lnTo>
                    <a:pt x="15415" y="514"/>
                  </a:lnTo>
                  <a:lnTo>
                    <a:pt x="15270" y="633"/>
                  </a:lnTo>
                  <a:lnTo>
                    <a:pt x="15125" y="778"/>
                  </a:lnTo>
                  <a:lnTo>
                    <a:pt x="15006" y="922"/>
                  </a:lnTo>
                  <a:lnTo>
                    <a:pt x="14888" y="1080"/>
                  </a:lnTo>
                  <a:lnTo>
                    <a:pt x="14796" y="1251"/>
                  </a:lnTo>
                  <a:lnTo>
                    <a:pt x="14704" y="1423"/>
                  </a:lnTo>
                  <a:lnTo>
                    <a:pt x="14638" y="1607"/>
                  </a:lnTo>
                  <a:lnTo>
                    <a:pt x="14572" y="1791"/>
                  </a:lnTo>
                  <a:lnTo>
                    <a:pt x="4673" y="1791"/>
                  </a:lnTo>
                  <a:lnTo>
                    <a:pt x="4620" y="1607"/>
                  </a:lnTo>
                  <a:lnTo>
                    <a:pt x="4541" y="1423"/>
                  </a:lnTo>
                  <a:lnTo>
                    <a:pt x="4462" y="1251"/>
                  </a:lnTo>
                  <a:lnTo>
                    <a:pt x="4357" y="1080"/>
                  </a:lnTo>
                  <a:lnTo>
                    <a:pt x="4252" y="922"/>
                  </a:lnTo>
                  <a:lnTo>
                    <a:pt x="4120" y="778"/>
                  </a:lnTo>
                  <a:lnTo>
                    <a:pt x="3989" y="633"/>
                  </a:lnTo>
                  <a:lnTo>
                    <a:pt x="3844" y="514"/>
                  </a:lnTo>
                  <a:lnTo>
                    <a:pt x="3686" y="396"/>
                  </a:lnTo>
                  <a:lnTo>
                    <a:pt x="3515" y="304"/>
                  </a:lnTo>
                  <a:lnTo>
                    <a:pt x="3344" y="212"/>
                  </a:lnTo>
                  <a:lnTo>
                    <a:pt x="3159" y="146"/>
                  </a:lnTo>
                  <a:lnTo>
                    <a:pt x="2975" y="80"/>
                  </a:lnTo>
                  <a:lnTo>
                    <a:pt x="2778" y="40"/>
                  </a:lnTo>
                  <a:lnTo>
                    <a:pt x="2580" y="14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15;p24">
              <a:extLst>
                <a:ext uri="{FF2B5EF4-FFF2-40B4-BE49-F238E27FC236}">
                  <a16:creationId xmlns:a16="http://schemas.microsoft.com/office/drawing/2014/main" id="{0D95F039-9E6D-3F04-2EE0-8AEE14FC46AD}"/>
                </a:ext>
              </a:extLst>
            </p:cNvPr>
            <p:cNvSpPr/>
            <p:nvPr/>
          </p:nvSpPr>
          <p:spPr>
            <a:xfrm>
              <a:off x="1084150" y="2637825"/>
              <a:ext cx="931350" cy="455800"/>
            </a:xfrm>
            <a:custGeom>
              <a:avLst/>
              <a:gdLst/>
              <a:ahLst/>
              <a:cxnLst/>
              <a:rect l="l" t="t" r="r" b="b"/>
              <a:pathLst>
                <a:path w="37254" h="18232" extrusionOk="0">
                  <a:moveTo>
                    <a:pt x="2489" y="1185"/>
                  </a:moveTo>
                  <a:lnTo>
                    <a:pt x="2620" y="1198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2" y="1383"/>
                  </a:lnTo>
                  <a:lnTo>
                    <a:pt x="3134" y="1448"/>
                  </a:lnTo>
                  <a:lnTo>
                    <a:pt x="3213" y="1527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04"/>
                  </a:lnTo>
                  <a:lnTo>
                    <a:pt x="3476" y="1909"/>
                  </a:lnTo>
                  <a:lnTo>
                    <a:pt x="3516" y="2014"/>
                  </a:lnTo>
                  <a:lnTo>
                    <a:pt x="3542" y="2133"/>
                  </a:lnTo>
                  <a:lnTo>
                    <a:pt x="3568" y="2251"/>
                  </a:lnTo>
                  <a:lnTo>
                    <a:pt x="3568" y="2370"/>
                  </a:lnTo>
                  <a:lnTo>
                    <a:pt x="3568" y="2501"/>
                  </a:lnTo>
                  <a:lnTo>
                    <a:pt x="3542" y="2620"/>
                  </a:lnTo>
                  <a:lnTo>
                    <a:pt x="3516" y="2738"/>
                  </a:lnTo>
                  <a:lnTo>
                    <a:pt x="3476" y="2844"/>
                  </a:lnTo>
                  <a:lnTo>
                    <a:pt x="3423" y="2949"/>
                  </a:lnTo>
                  <a:lnTo>
                    <a:pt x="3371" y="3041"/>
                  </a:lnTo>
                  <a:lnTo>
                    <a:pt x="3292" y="3133"/>
                  </a:lnTo>
                  <a:lnTo>
                    <a:pt x="3213" y="3225"/>
                  </a:lnTo>
                  <a:lnTo>
                    <a:pt x="3134" y="3304"/>
                  </a:lnTo>
                  <a:lnTo>
                    <a:pt x="3042" y="3370"/>
                  </a:lnTo>
                  <a:lnTo>
                    <a:pt x="2949" y="3423"/>
                  </a:lnTo>
                  <a:lnTo>
                    <a:pt x="2844" y="3476"/>
                  </a:lnTo>
                  <a:lnTo>
                    <a:pt x="2726" y="3515"/>
                  </a:lnTo>
                  <a:lnTo>
                    <a:pt x="2620" y="3555"/>
                  </a:lnTo>
                  <a:lnTo>
                    <a:pt x="2489" y="3568"/>
                  </a:lnTo>
                  <a:lnTo>
                    <a:pt x="2252" y="3568"/>
                  </a:lnTo>
                  <a:lnTo>
                    <a:pt x="2133" y="3555"/>
                  </a:lnTo>
                  <a:lnTo>
                    <a:pt x="2015" y="3515"/>
                  </a:lnTo>
                  <a:lnTo>
                    <a:pt x="1910" y="3476"/>
                  </a:lnTo>
                  <a:lnTo>
                    <a:pt x="1804" y="3423"/>
                  </a:lnTo>
                  <a:lnTo>
                    <a:pt x="1699" y="3370"/>
                  </a:lnTo>
                  <a:lnTo>
                    <a:pt x="1607" y="3304"/>
                  </a:lnTo>
                  <a:lnTo>
                    <a:pt x="1528" y="3225"/>
                  </a:lnTo>
                  <a:lnTo>
                    <a:pt x="1449" y="3133"/>
                  </a:lnTo>
                  <a:lnTo>
                    <a:pt x="1383" y="3041"/>
                  </a:lnTo>
                  <a:lnTo>
                    <a:pt x="1317" y="2949"/>
                  </a:lnTo>
                  <a:lnTo>
                    <a:pt x="1265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6" y="2501"/>
                  </a:lnTo>
                  <a:lnTo>
                    <a:pt x="1172" y="2370"/>
                  </a:lnTo>
                  <a:lnTo>
                    <a:pt x="1186" y="2251"/>
                  </a:lnTo>
                  <a:lnTo>
                    <a:pt x="1199" y="2133"/>
                  </a:lnTo>
                  <a:lnTo>
                    <a:pt x="1225" y="2014"/>
                  </a:lnTo>
                  <a:lnTo>
                    <a:pt x="1265" y="1909"/>
                  </a:lnTo>
                  <a:lnTo>
                    <a:pt x="1317" y="1804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27"/>
                  </a:lnTo>
                  <a:lnTo>
                    <a:pt x="1607" y="1448"/>
                  </a:lnTo>
                  <a:lnTo>
                    <a:pt x="1699" y="1383"/>
                  </a:lnTo>
                  <a:lnTo>
                    <a:pt x="1804" y="1330"/>
                  </a:lnTo>
                  <a:lnTo>
                    <a:pt x="1910" y="1277"/>
                  </a:lnTo>
                  <a:lnTo>
                    <a:pt x="2015" y="1238"/>
                  </a:lnTo>
                  <a:lnTo>
                    <a:pt x="2133" y="1198"/>
                  </a:lnTo>
                  <a:lnTo>
                    <a:pt x="2252" y="1185"/>
                  </a:lnTo>
                  <a:close/>
                  <a:moveTo>
                    <a:pt x="2370" y="0"/>
                  </a:moveTo>
                  <a:lnTo>
                    <a:pt x="2133" y="14"/>
                  </a:lnTo>
                  <a:lnTo>
                    <a:pt x="1896" y="40"/>
                  </a:lnTo>
                  <a:lnTo>
                    <a:pt x="1673" y="106"/>
                  </a:lnTo>
                  <a:lnTo>
                    <a:pt x="1449" y="185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6" y="540"/>
                  </a:lnTo>
                  <a:lnTo>
                    <a:pt x="685" y="698"/>
                  </a:lnTo>
                  <a:lnTo>
                    <a:pt x="541" y="869"/>
                  </a:lnTo>
                  <a:lnTo>
                    <a:pt x="396" y="1053"/>
                  </a:lnTo>
                  <a:lnTo>
                    <a:pt x="277" y="1238"/>
                  </a:lnTo>
                  <a:lnTo>
                    <a:pt x="185" y="1448"/>
                  </a:lnTo>
                  <a:lnTo>
                    <a:pt x="106" y="1672"/>
                  </a:lnTo>
                  <a:lnTo>
                    <a:pt x="40" y="1896"/>
                  </a:lnTo>
                  <a:lnTo>
                    <a:pt x="1" y="2133"/>
                  </a:lnTo>
                  <a:lnTo>
                    <a:pt x="1" y="2370"/>
                  </a:lnTo>
                  <a:lnTo>
                    <a:pt x="1" y="2620"/>
                  </a:lnTo>
                  <a:lnTo>
                    <a:pt x="40" y="2857"/>
                  </a:lnTo>
                  <a:lnTo>
                    <a:pt x="106" y="3081"/>
                  </a:lnTo>
                  <a:lnTo>
                    <a:pt x="185" y="3304"/>
                  </a:lnTo>
                  <a:lnTo>
                    <a:pt x="277" y="3515"/>
                  </a:lnTo>
                  <a:lnTo>
                    <a:pt x="396" y="3699"/>
                  </a:lnTo>
                  <a:lnTo>
                    <a:pt x="541" y="3884"/>
                  </a:lnTo>
                  <a:lnTo>
                    <a:pt x="685" y="4055"/>
                  </a:lnTo>
                  <a:lnTo>
                    <a:pt x="856" y="4213"/>
                  </a:lnTo>
                  <a:lnTo>
                    <a:pt x="1041" y="4344"/>
                  </a:lnTo>
                  <a:lnTo>
                    <a:pt x="1238" y="4463"/>
                  </a:lnTo>
                  <a:lnTo>
                    <a:pt x="1449" y="4568"/>
                  </a:lnTo>
                  <a:lnTo>
                    <a:pt x="1673" y="4647"/>
                  </a:lnTo>
                  <a:lnTo>
                    <a:pt x="1896" y="4713"/>
                  </a:lnTo>
                  <a:lnTo>
                    <a:pt x="2133" y="4739"/>
                  </a:lnTo>
                  <a:lnTo>
                    <a:pt x="2370" y="4752"/>
                  </a:lnTo>
                  <a:lnTo>
                    <a:pt x="2528" y="4752"/>
                  </a:lnTo>
                  <a:lnTo>
                    <a:pt x="2686" y="4739"/>
                  </a:lnTo>
                  <a:lnTo>
                    <a:pt x="2844" y="4713"/>
                  </a:lnTo>
                  <a:lnTo>
                    <a:pt x="2989" y="4673"/>
                  </a:lnTo>
                  <a:lnTo>
                    <a:pt x="16547" y="18232"/>
                  </a:lnTo>
                  <a:lnTo>
                    <a:pt x="37254" y="18232"/>
                  </a:lnTo>
                  <a:lnTo>
                    <a:pt x="37254" y="17047"/>
                  </a:lnTo>
                  <a:lnTo>
                    <a:pt x="17034" y="17047"/>
                  </a:lnTo>
                  <a:lnTo>
                    <a:pt x="4055" y="4068"/>
                  </a:lnTo>
                  <a:lnTo>
                    <a:pt x="4200" y="3897"/>
                  </a:lnTo>
                  <a:lnTo>
                    <a:pt x="4345" y="3712"/>
                  </a:lnTo>
                  <a:lnTo>
                    <a:pt x="4463" y="3515"/>
                  </a:lnTo>
                  <a:lnTo>
                    <a:pt x="4569" y="3304"/>
                  </a:lnTo>
                  <a:lnTo>
                    <a:pt x="4648" y="3081"/>
                  </a:lnTo>
                  <a:lnTo>
                    <a:pt x="4700" y="2857"/>
                  </a:lnTo>
                  <a:lnTo>
                    <a:pt x="4740" y="2620"/>
                  </a:lnTo>
                  <a:lnTo>
                    <a:pt x="4753" y="2370"/>
                  </a:lnTo>
                  <a:lnTo>
                    <a:pt x="4740" y="2133"/>
                  </a:lnTo>
                  <a:lnTo>
                    <a:pt x="4700" y="1896"/>
                  </a:lnTo>
                  <a:lnTo>
                    <a:pt x="4648" y="1672"/>
                  </a:lnTo>
                  <a:lnTo>
                    <a:pt x="4569" y="1448"/>
                  </a:lnTo>
                  <a:lnTo>
                    <a:pt x="4463" y="1238"/>
                  </a:lnTo>
                  <a:lnTo>
                    <a:pt x="4345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40"/>
                  </a:lnTo>
                  <a:lnTo>
                    <a:pt x="3700" y="408"/>
                  </a:lnTo>
                  <a:lnTo>
                    <a:pt x="3502" y="290"/>
                  </a:lnTo>
                  <a:lnTo>
                    <a:pt x="3292" y="185"/>
                  </a:lnTo>
                  <a:lnTo>
                    <a:pt x="3081" y="106"/>
                  </a:lnTo>
                  <a:lnTo>
                    <a:pt x="2857" y="40"/>
                  </a:lnTo>
                  <a:lnTo>
                    <a:pt x="2620" y="14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16;p24">
              <a:extLst>
                <a:ext uri="{FF2B5EF4-FFF2-40B4-BE49-F238E27FC236}">
                  <a16:creationId xmlns:a16="http://schemas.microsoft.com/office/drawing/2014/main" id="{6D86D35A-2490-C11E-551B-20F3375E3D7F}"/>
                </a:ext>
              </a:extLst>
            </p:cNvPr>
            <p:cNvSpPr/>
            <p:nvPr/>
          </p:nvSpPr>
          <p:spPr>
            <a:xfrm>
              <a:off x="1084150" y="2820125"/>
              <a:ext cx="931350" cy="443650"/>
            </a:xfrm>
            <a:custGeom>
              <a:avLst/>
              <a:gdLst/>
              <a:ahLst/>
              <a:cxnLst/>
              <a:rect l="l" t="t" r="r" b="b"/>
              <a:pathLst>
                <a:path w="37254" h="17746" extrusionOk="0">
                  <a:moveTo>
                    <a:pt x="2370" y="1172"/>
                  </a:moveTo>
                  <a:lnTo>
                    <a:pt x="2489" y="1186"/>
                  </a:lnTo>
                  <a:lnTo>
                    <a:pt x="2620" y="1199"/>
                  </a:lnTo>
                  <a:lnTo>
                    <a:pt x="2726" y="1238"/>
                  </a:lnTo>
                  <a:lnTo>
                    <a:pt x="2844" y="1278"/>
                  </a:lnTo>
                  <a:lnTo>
                    <a:pt x="2949" y="1317"/>
                  </a:lnTo>
                  <a:lnTo>
                    <a:pt x="3042" y="1383"/>
                  </a:lnTo>
                  <a:lnTo>
                    <a:pt x="3134" y="1449"/>
                  </a:lnTo>
                  <a:lnTo>
                    <a:pt x="3213" y="1528"/>
                  </a:lnTo>
                  <a:lnTo>
                    <a:pt x="3292" y="1620"/>
                  </a:lnTo>
                  <a:lnTo>
                    <a:pt x="3371" y="1712"/>
                  </a:lnTo>
                  <a:lnTo>
                    <a:pt x="3423" y="1804"/>
                  </a:lnTo>
                  <a:lnTo>
                    <a:pt x="3476" y="1910"/>
                  </a:lnTo>
                  <a:lnTo>
                    <a:pt x="3516" y="2015"/>
                  </a:lnTo>
                  <a:lnTo>
                    <a:pt x="3542" y="2133"/>
                  </a:lnTo>
                  <a:lnTo>
                    <a:pt x="3568" y="2252"/>
                  </a:lnTo>
                  <a:lnTo>
                    <a:pt x="3568" y="2370"/>
                  </a:lnTo>
                  <a:lnTo>
                    <a:pt x="3568" y="2502"/>
                  </a:lnTo>
                  <a:lnTo>
                    <a:pt x="3542" y="2620"/>
                  </a:lnTo>
                  <a:lnTo>
                    <a:pt x="3516" y="2726"/>
                  </a:lnTo>
                  <a:lnTo>
                    <a:pt x="3476" y="2844"/>
                  </a:lnTo>
                  <a:lnTo>
                    <a:pt x="3423" y="2950"/>
                  </a:lnTo>
                  <a:lnTo>
                    <a:pt x="3371" y="3042"/>
                  </a:lnTo>
                  <a:lnTo>
                    <a:pt x="3292" y="3134"/>
                  </a:lnTo>
                  <a:lnTo>
                    <a:pt x="3213" y="3226"/>
                  </a:lnTo>
                  <a:lnTo>
                    <a:pt x="3134" y="3305"/>
                  </a:lnTo>
                  <a:lnTo>
                    <a:pt x="3042" y="3371"/>
                  </a:lnTo>
                  <a:lnTo>
                    <a:pt x="2949" y="3423"/>
                  </a:lnTo>
                  <a:lnTo>
                    <a:pt x="2844" y="3476"/>
                  </a:lnTo>
                  <a:lnTo>
                    <a:pt x="2726" y="3516"/>
                  </a:lnTo>
                  <a:lnTo>
                    <a:pt x="2620" y="3555"/>
                  </a:lnTo>
                  <a:lnTo>
                    <a:pt x="2489" y="3568"/>
                  </a:lnTo>
                  <a:lnTo>
                    <a:pt x="2252" y="3568"/>
                  </a:lnTo>
                  <a:lnTo>
                    <a:pt x="2133" y="3555"/>
                  </a:lnTo>
                  <a:lnTo>
                    <a:pt x="2015" y="3516"/>
                  </a:lnTo>
                  <a:lnTo>
                    <a:pt x="1910" y="3476"/>
                  </a:lnTo>
                  <a:lnTo>
                    <a:pt x="1804" y="3423"/>
                  </a:lnTo>
                  <a:lnTo>
                    <a:pt x="1699" y="3371"/>
                  </a:lnTo>
                  <a:lnTo>
                    <a:pt x="1607" y="3305"/>
                  </a:lnTo>
                  <a:lnTo>
                    <a:pt x="1528" y="3226"/>
                  </a:lnTo>
                  <a:lnTo>
                    <a:pt x="1449" y="3134"/>
                  </a:lnTo>
                  <a:lnTo>
                    <a:pt x="1383" y="3042"/>
                  </a:lnTo>
                  <a:lnTo>
                    <a:pt x="1317" y="2950"/>
                  </a:lnTo>
                  <a:lnTo>
                    <a:pt x="1265" y="2844"/>
                  </a:lnTo>
                  <a:lnTo>
                    <a:pt x="1225" y="2726"/>
                  </a:lnTo>
                  <a:lnTo>
                    <a:pt x="1199" y="2620"/>
                  </a:lnTo>
                  <a:lnTo>
                    <a:pt x="1186" y="2502"/>
                  </a:lnTo>
                  <a:lnTo>
                    <a:pt x="1172" y="2370"/>
                  </a:lnTo>
                  <a:lnTo>
                    <a:pt x="1186" y="2252"/>
                  </a:lnTo>
                  <a:lnTo>
                    <a:pt x="1199" y="2133"/>
                  </a:lnTo>
                  <a:lnTo>
                    <a:pt x="1225" y="2015"/>
                  </a:lnTo>
                  <a:lnTo>
                    <a:pt x="1265" y="1910"/>
                  </a:lnTo>
                  <a:lnTo>
                    <a:pt x="1317" y="1804"/>
                  </a:lnTo>
                  <a:lnTo>
                    <a:pt x="1383" y="1712"/>
                  </a:lnTo>
                  <a:lnTo>
                    <a:pt x="1449" y="1620"/>
                  </a:lnTo>
                  <a:lnTo>
                    <a:pt x="1528" y="1528"/>
                  </a:lnTo>
                  <a:lnTo>
                    <a:pt x="1607" y="1449"/>
                  </a:lnTo>
                  <a:lnTo>
                    <a:pt x="1699" y="1383"/>
                  </a:lnTo>
                  <a:lnTo>
                    <a:pt x="1804" y="1317"/>
                  </a:lnTo>
                  <a:lnTo>
                    <a:pt x="1910" y="1278"/>
                  </a:lnTo>
                  <a:lnTo>
                    <a:pt x="2015" y="1238"/>
                  </a:lnTo>
                  <a:lnTo>
                    <a:pt x="2133" y="1199"/>
                  </a:lnTo>
                  <a:lnTo>
                    <a:pt x="2252" y="1186"/>
                  </a:lnTo>
                  <a:lnTo>
                    <a:pt x="2370" y="1172"/>
                  </a:lnTo>
                  <a:close/>
                  <a:moveTo>
                    <a:pt x="2370" y="1"/>
                  </a:moveTo>
                  <a:lnTo>
                    <a:pt x="2133" y="14"/>
                  </a:lnTo>
                  <a:lnTo>
                    <a:pt x="1896" y="40"/>
                  </a:lnTo>
                  <a:lnTo>
                    <a:pt x="1673" y="106"/>
                  </a:lnTo>
                  <a:lnTo>
                    <a:pt x="1449" y="185"/>
                  </a:lnTo>
                  <a:lnTo>
                    <a:pt x="1238" y="291"/>
                  </a:lnTo>
                  <a:lnTo>
                    <a:pt x="1041" y="409"/>
                  </a:lnTo>
                  <a:lnTo>
                    <a:pt x="856" y="541"/>
                  </a:lnTo>
                  <a:lnTo>
                    <a:pt x="685" y="699"/>
                  </a:lnTo>
                  <a:lnTo>
                    <a:pt x="541" y="870"/>
                  </a:lnTo>
                  <a:lnTo>
                    <a:pt x="396" y="1041"/>
                  </a:lnTo>
                  <a:lnTo>
                    <a:pt x="277" y="1238"/>
                  </a:lnTo>
                  <a:lnTo>
                    <a:pt x="185" y="1449"/>
                  </a:lnTo>
                  <a:lnTo>
                    <a:pt x="106" y="1673"/>
                  </a:lnTo>
                  <a:lnTo>
                    <a:pt x="40" y="1896"/>
                  </a:lnTo>
                  <a:lnTo>
                    <a:pt x="1" y="2133"/>
                  </a:lnTo>
                  <a:lnTo>
                    <a:pt x="1" y="2370"/>
                  </a:lnTo>
                  <a:lnTo>
                    <a:pt x="1" y="2620"/>
                  </a:lnTo>
                  <a:lnTo>
                    <a:pt x="40" y="2857"/>
                  </a:lnTo>
                  <a:lnTo>
                    <a:pt x="106" y="3081"/>
                  </a:lnTo>
                  <a:lnTo>
                    <a:pt x="185" y="3305"/>
                  </a:lnTo>
                  <a:lnTo>
                    <a:pt x="277" y="3502"/>
                  </a:lnTo>
                  <a:lnTo>
                    <a:pt x="396" y="3700"/>
                  </a:lnTo>
                  <a:lnTo>
                    <a:pt x="541" y="3884"/>
                  </a:lnTo>
                  <a:lnTo>
                    <a:pt x="685" y="4055"/>
                  </a:lnTo>
                  <a:lnTo>
                    <a:pt x="856" y="4213"/>
                  </a:lnTo>
                  <a:lnTo>
                    <a:pt x="1041" y="4345"/>
                  </a:lnTo>
                  <a:lnTo>
                    <a:pt x="1238" y="4463"/>
                  </a:lnTo>
                  <a:lnTo>
                    <a:pt x="1449" y="4569"/>
                  </a:lnTo>
                  <a:lnTo>
                    <a:pt x="1673" y="4648"/>
                  </a:lnTo>
                  <a:lnTo>
                    <a:pt x="1896" y="4700"/>
                  </a:lnTo>
                  <a:lnTo>
                    <a:pt x="2133" y="4740"/>
                  </a:lnTo>
                  <a:lnTo>
                    <a:pt x="2370" y="4753"/>
                  </a:lnTo>
                  <a:lnTo>
                    <a:pt x="2634" y="4740"/>
                  </a:lnTo>
                  <a:lnTo>
                    <a:pt x="2884" y="4700"/>
                  </a:lnTo>
                  <a:lnTo>
                    <a:pt x="3121" y="4635"/>
                  </a:lnTo>
                  <a:lnTo>
                    <a:pt x="3344" y="4542"/>
                  </a:lnTo>
                  <a:lnTo>
                    <a:pt x="16547" y="17745"/>
                  </a:lnTo>
                  <a:lnTo>
                    <a:pt x="37254" y="17745"/>
                  </a:lnTo>
                  <a:lnTo>
                    <a:pt x="37254" y="16561"/>
                  </a:lnTo>
                  <a:lnTo>
                    <a:pt x="17034" y="16561"/>
                  </a:lnTo>
                  <a:lnTo>
                    <a:pt x="4279" y="3805"/>
                  </a:lnTo>
                  <a:lnTo>
                    <a:pt x="4384" y="3647"/>
                  </a:lnTo>
                  <a:lnTo>
                    <a:pt x="4476" y="3489"/>
                  </a:lnTo>
                  <a:lnTo>
                    <a:pt x="4555" y="3318"/>
                  </a:lnTo>
                  <a:lnTo>
                    <a:pt x="4621" y="3134"/>
                  </a:lnTo>
                  <a:lnTo>
                    <a:pt x="4674" y="2963"/>
                  </a:lnTo>
                  <a:lnTo>
                    <a:pt x="4713" y="2765"/>
                  </a:lnTo>
                  <a:lnTo>
                    <a:pt x="4740" y="2568"/>
                  </a:lnTo>
                  <a:lnTo>
                    <a:pt x="4753" y="2370"/>
                  </a:lnTo>
                  <a:lnTo>
                    <a:pt x="4740" y="2133"/>
                  </a:lnTo>
                  <a:lnTo>
                    <a:pt x="4700" y="1896"/>
                  </a:lnTo>
                  <a:lnTo>
                    <a:pt x="4648" y="1673"/>
                  </a:lnTo>
                  <a:lnTo>
                    <a:pt x="4569" y="1449"/>
                  </a:lnTo>
                  <a:lnTo>
                    <a:pt x="4463" y="1238"/>
                  </a:lnTo>
                  <a:lnTo>
                    <a:pt x="4345" y="1041"/>
                  </a:lnTo>
                  <a:lnTo>
                    <a:pt x="4213" y="870"/>
                  </a:lnTo>
                  <a:lnTo>
                    <a:pt x="4055" y="699"/>
                  </a:lnTo>
                  <a:lnTo>
                    <a:pt x="3884" y="541"/>
                  </a:lnTo>
                  <a:lnTo>
                    <a:pt x="3700" y="409"/>
                  </a:lnTo>
                  <a:lnTo>
                    <a:pt x="3502" y="291"/>
                  </a:lnTo>
                  <a:lnTo>
                    <a:pt x="3292" y="185"/>
                  </a:lnTo>
                  <a:lnTo>
                    <a:pt x="3081" y="106"/>
                  </a:lnTo>
                  <a:lnTo>
                    <a:pt x="2857" y="40"/>
                  </a:lnTo>
                  <a:lnTo>
                    <a:pt x="2620" y="14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17;p24">
              <a:extLst>
                <a:ext uri="{FF2B5EF4-FFF2-40B4-BE49-F238E27FC236}">
                  <a16:creationId xmlns:a16="http://schemas.microsoft.com/office/drawing/2014/main" id="{332BBA5B-0D08-9862-EEBC-3CB9F9C9734D}"/>
                </a:ext>
              </a:extLst>
            </p:cNvPr>
            <p:cNvSpPr/>
            <p:nvPr/>
          </p:nvSpPr>
          <p:spPr>
            <a:xfrm>
              <a:off x="1084150" y="3024175"/>
              <a:ext cx="931350" cy="434425"/>
            </a:xfrm>
            <a:custGeom>
              <a:avLst/>
              <a:gdLst/>
              <a:ahLst/>
              <a:cxnLst/>
              <a:rect l="l" t="t" r="r" b="b"/>
              <a:pathLst>
                <a:path w="37254" h="17377" extrusionOk="0">
                  <a:moveTo>
                    <a:pt x="2489" y="1185"/>
                  </a:moveTo>
                  <a:lnTo>
                    <a:pt x="2620" y="1211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2" y="1382"/>
                  </a:lnTo>
                  <a:lnTo>
                    <a:pt x="3134" y="1461"/>
                  </a:lnTo>
                  <a:lnTo>
                    <a:pt x="3213" y="1540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17"/>
                  </a:lnTo>
                  <a:lnTo>
                    <a:pt x="3476" y="1922"/>
                  </a:lnTo>
                  <a:lnTo>
                    <a:pt x="3516" y="2028"/>
                  </a:lnTo>
                  <a:lnTo>
                    <a:pt x="3542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55" y="2528"/>
                  </a:lnTo>
                  <a:lnTo>
                    <a:pt x="3529" y="2673"/>
                  </a:lnTo>
                  <a:lnTo>
                    <a:pt x="3489" y="2804"/>
                  </a:lnTo>
                  <a:lnTo>
                    <a:pt x="3437" y="2936"/>
                  </a:lnTo>
                  <a:lnTo>
                    <a:pt x="2923" y="3436"/>
                  </a:lnTo>
                  <a:lnTo>
                    <a:pt x="2805" y="3502"/>
                  </a:lnTo>
                  <a:lnTo>
                    <a:pt x="2660" y="3541"/>
                  </a:lnTo>
                  <a:lnTo>
                    <a:pt x="2515" y="3568"/>
                  </a:lnTo>
                  <a:lnTo>
                    <a:pt x="2370" y="3581"/>
                  </a:lnTo>
                  <a:lnTo>
                    <a:pt x="2252" y="3568"/>
                  </a:lnTo>
                  <a:lnTo>
                    <a:pt x="2133" y="3554"/>
                  </a:lnTo>
                  <a:lnTo>
                    <a:pt x="2015" y="3528"/>
                  </a:lnTo>
                  <a:lnTo>
                    <a:pt x="1910" y="3489"/>
                  </a:lnTo>
                  <a:lnTo>
                    <a:pt x="1804" y="3436"/>
                  </a:lnTo>
                  <a:lnTo>
                    <a:pt x="1699" y="3370"/>
                  </a:lnTo>
                  <a:lnTo>
                    <a:pt x="1607" y="3304"/>
                  </a:lnTo>
                  <a:lnTo>
                    <a:pt x="1528" y="3225"/>
                  </a:lnTo>
                  <a:lnTo>
                    <a:pt x="1449" y="3146"/>
                  </a:lnTo>
                  <a:lnTo>
                    <a:pt x="1383" y="3054"/>
                  </a:lnTo>
                  <a:lnTo>
                    <a:pt x="1317" y="2949"/>
                  </a:lnTo>
                  <a:lnTo>
                    <a:pt x="1265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6" y="2501"/>
                  </a:lnTo>
                  <a:lnTo>
                    <a:pt x="1172" y="2383"/>
                  </a:lnTo>
                  <a:lnTo>
                    <a:pt x="1186" y="2264"/>
                  </a:lnTo>
                  <a:lnTo>
                    <a:pt x="1199" y="2146"/>
                  </a:lnTo>
                  <a:lnTo>
                    <a:pt x="1225" y="2028"/>
                  </a:lnTo>
                  <a:lnTo>
                    <a:pt x="1265" y="1922"/>
                  </a:lnTo>
                  <a:lnTo>
                    <a:pt x="1317" y="1817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40"/>
                  </a:lnTo>
                  <a:lnTo>
                    <a:pt x="1607" y="1461"/>
                  </a:lnTo>
                  <a:lnTo>
                    <a:pt x="1699" y="1382"/>
                  </a:lnTo>
                  <a:lnTo>
                    <a:pt x="1804" y="1330"/>
                  </a:lnTo>
                  <a:lnTo>
                    <a:pt x="1910" y="1277"/>
                  </a:lnTo>
                  <a:lnTo>
                    <a:pt x="2015" y="1238"/>
                  </a:lnTo>
                  <a:lnTo>
                    <a:pt x="2133" y="1211"/>
                  </a:lnTo>
                  <a:lnTo>
                    <a:pt x="2252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6" y="53"/>
                  </a:lnTo>
                  <a:lnTo>
                    <a:pt x="1673" y="106"/>
                  </a:lnTo>
                  <a:lnTo>
                    <a:pt x="1449" y="185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6" y="553"/>
                  </a:lnTo>
                  <a:lnTo>
                    <a:pt x="685" y="698"/>
                  </a:lnTo>
                  <a:lnTo>
                    <a:pt x="541" y="869"/>
                  </a:lnTo>
                  <a:lnTo>
                    <a:pt x="396" y="1053"/>
                  </a:lnTo>
                  <a:lnTo>
                    <a:pt x="277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" y="2133"/>
                  </a:lnTo>
                  <a:lnTo>
                    <a:pt x="1" y="2383"/>
                  </a:lnTo>
                  <a:lnTo>
                    <a:pt x="1" y="2620"/>
                  </a:lnTo>
                  <a:lnTo>
                    <a:pt x="40" y="2857"/>
                  </a:lnTo>
                  <a:lnTo>
                    <a:pt x="106" y="3094"/>
                  </a:lnTo>
                  <a:lnTo>
                    <a:pt x="185" y="3304"/>
                  </a:lnTo>
                  <a:lnTo>
                    <a:pt x="277" y="3515"/>
                  </a:lnTo>
                  <a:lnTo>
                    <a:pt x="396" y="3712"/>
                  </a:lnTo>
                  <a:lnTo>
                    <a:pt x="541" y="3897"/>
                  </a:lnTo>
                  <a:lnTo>
                    <a:pt x="685" y="4068"/>
                  </a:lnTo>
                  <a:lnTo>
                    <a:pt x="856" y="4213"/>
                  </a:lnTo>
                  <a:lnTo>
                    <a:pt x="1041" y="4357"/>
                  </a:lnTo>
                  <a:lnTo>
                    <a:pt x="1238" y="4476"/>
                  </a:lnTo>
                  <a:lnTo>
                    <a:pt x="1449" y="4568"/>
                  </a:lnTo>
                  <a:lnTo>
                    <a:pt x="1673" y="4647"/>
                  </a:lnTo>
                  <a:lnTo>
                    <a:pt x="1896" y="4713"/>
                  </a:lnTo>
                  <a:lnTo>
                    <a:pt x="2133" y="4752"/>
                  </a:lnTo>
                  <a:lnTo>
                    <a:pt x="2370" y="4766"/>
                  </a:lnTo>
                  <a:lnTo>
                    <a:pt x="2541" y="4752"/>
                  </a:lnTo>
                  <a:lnTo>
                    <a:pt x="2699" y="4739"/>
                  </a:lnTo>
                  <a:lnTo>
                    <a:pt x="2857" y="4713"/>
                  </a:lnTo>
                  <a:lnTo>
                    <a:pt x="3015" y="4673"/>
                  </a:lnTo>
                  <a:lnTo>
                    <a:pt x="3173" y="4621"/>
                  </a:lnTo>
                  <a:lnTo>
                    <a:pt x="3318" y="4568"/>
                  </a:lnTo>
                  <a:lnTo>
                    <a:pt x="3450" y="4502"/>
                  </a:lnTo>
                  <a:lnTo>
                    <a:pt x="3595" y="4423"/>
                  </a:lnTo>
                  <a:lnTo>
                    <a:pt x="16547" y="17376"/>
                  </a:lnTo>
                  <a:lnTo>
                    <a:pt x="37254" y="17376"/>
                  </a:lnTo>
                  <a:lnTo>
                    <a:pt x="37254" y="16205"/>
                  </a:lnTo>
                  <a:lnTo>
                    <a:pt x="17034" y="16205"/>
                  </a:lnTo>
                  <a:lnTo>
                    <a:pt x="4424" y="3581"/>
                  </a:lnTo>
                  <a:lnTo>
                    <a:pt x="4503" y="3449"/>
                  </a:lnTo>
                  <a:lnTo>
                    <a:pt x="4569" y="3304"/>
                  </a:lnTo>
                  <a:lnTo>
                    <a:pt x="4621" y="3160"/>
                  </a:lnTo>
                  <a:lnTo>
                    <a:pt x="4661" y="3015"/>
                  </a:lnTo>
                  <a:lnTo>
                    <a:pt x="4700" y="2857"/>
                  </a:lnTo>
                  <a:lnTo>
                    <a:pt x="4727" y="2699"/>
                  </a:lnTo>
                  <a:lnTo>
                    <a:pt x="4740" y="2541"/>
                  </a:lnTo>
                  <a:lnTo>
                    <a:pt x="4753" y="2383"/>
                  </a:lnTo>
                  <a:lnTo>
                    <a:pt x="4740" y="2133"/>
                  </a:lnTo>
                  <a:lnTo>
                    <a:pt x="4700" y="1909"/>
                  </a:lnTo>
                  <a:lnTo>
                    <a:pt x="4648" y="1672"/>
                  </a:lnTo>
                  <a:lnTo>
                    <a:pt x="4569" y="1461"/>
                  </a:lnTo>
                  <a:lnTo>
                    <a:pt x="4463" y="1251"/>
                  </a:lnTo>
                  <a:lnTo>
                    <a:pt x="4345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53"/>
                  </a:lnTo>
                  <a:lnTo>
                    <a:pt x="3700" y="408"/>
                  </a:lnTo>
                  <a:lnTo>
                    <a:pt x="3502" y="290"/>
                  </a:lnTo>
                  <a:lnTo>
                    <a:pt x="3292" y="185"/>
                  </a:lnTo>
                  <a:lnTo>
                    <a:pt x="3081" y="106"/>
                  </a:lnTo>
                  <a:lnTo>
                    <a:pt x="2857" y="53"/>
                  </a:lnTo>
                  <a:lnTo>
                    <a:pt x="2620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18;p24">
              <a:extLst>
                <a:ext uri="{FF2B5EF4-FFF2-40B4-BE49-F238E27FC236}">
                  <a16:creationId xmlns:a16="http://schemas.microsoft.com/office/drawing/2014/main" id="{F58CC697-5867-6E6A-8B8A-2E5956AB2756}"/>
                </a:ext>
              </a:extLst>
            </p:cNvPr>
            <p:cNvSpPr/>
            <p:nvPr/>
          </p:nvSpPr>
          <p:spPr>
            <a:xfrm>
              <a:off x="1128575" y="3519125"/>
              <a:ext cx="933000" cy="118825"/>
            </a:xfrm>
            <a:custGeom>
              <a:avLst/>
              <a:gdLst/>
              <a:ahLst/>
              <a:cxnLst/>
              <a:rect l="l" t="t" r="r" b="b"/>
              <a:pathLst>
                <a:path w="37320" h="4753" extrusionOk="0">
                  <a:moveTo>
                    <a:pt x="2502" y="1185"/>
                  </a:moveTo>
                  <a:lnTo>
                    <a:pt x="2620" y="1198"/>
                  </a:lnTo>
                  <a:lnTo>
                    <a:pt x="2739" y="1238"/>
                  </a:lnTo>
                  <a:lnTo>
                    <a:pt x="2844" y="1277"/>
                  </a:lnTo>
                  <a:lnTo>
                    <a:pt x="2950" y="1330"/>
                  </a:lnTo>
                  <a:lnTo>
                    <a:pt x="3055" y="1382"/>
                  </a:lnTo>
                  <a:lnTo>
                    <a:pt x="3147" y="1448"/>
                  </a:lnTo>
                  <a:lnTo>
                    <a:pt x="3226" y="1527"/>
                  </a:lnTo>
                  <a:lnTo>
                    <a:pt x="3305" y="1619"/>
                  </a:lnTo>
                  <a:lnTo>
                    <a:pt x="3371" y="1712"/>
                  </a:lnTo>
                  <a:lnTo>
                    <a:pt x="3437" y="1804"/>
                  </a:lnTo>
                  <a:lnTo>
                    <a:pt x="3489" y="1909"/>
                  </a:lnTo>
                  <a:lnTo>
                    <a:pt x="3529" y="2014"/>
                  </a:lnTo>
                  <a:lnTo>
                    <a:pt x="3555" y="2133"/>
                  </a:lnTo>
                  <a:lnTo>
                    <a:pt x="3581" y="2251"/>
                  </a:lnTo>
                  <a:lnTo>
                    <a:pt x="3581" y="2370"/>
                  </a:lnTo>
                  <a:lnTo>
                    <a:pt x="3581" y="2501"/>
                  </a:lnTo>
                  <a:lnTo>
                    <a:pt x="3555" y="2620"/>
                  </a:lnTo>
                  <a:lnTo>
                    <a:pt x="3529" y="2725"/>
                  </a:lnTo>
                  <a:lnTo>
                    <a:pt x="3489" y="2844"/>
                  </a:lnTo>
                  <a:lnTo>
                    <a:pt x="3437" y="2949"/>
                  </a:lnTo>
                  <a:lnTo>
                    <a:pt x="3371" y="3041"/>
                  </a:lnTo>
                  <a:lnTo>
                    <a:pt x="3305" y="3133"/>
                  </a:lnTo>
                  <a:lnTo>
                    <a:pt x="3226" y="3225"/>
                  </a:lnTo>
                  <a:lnTo>
                    <a:pt x="3147" y="3304"/>
                  </a:lnTo>
                  <a:lnTo>
                    <a:pt x="3055" y="3370"/>
                  </a:lnTo>
                  <a:lnTo>
                    <a:pt x="2950" y="3423"/>
                  </a:lnTo>
                  <a:lnTo>
                    <a:pt x="2844" y="3475"/>
                  </a:lnTo>
                  <a:lnTo>
                    <a:pt x="2739" y="3515"/>
                  </a:lnTo>
                  <a:lnTo>
                    <a:pt x="2620" y="3554"/>
                  </a:lnTo>
                  <a:lnTo>
                    <a:pt x="2502" y="3568"/>
                  </a:lnTo>
                  <a:lnTo>
                    <a:pt x="2265" y="3568"/>
                  </a:lnTo>
                  <a:lnTo>
                    <a:pt x="2147" y="3554"/>
                  </a:lnTo>
                  <a:lnTo>
                    <a:pt x="2028" y="3515"/>
                  </a:lnTo>
                  <a:lnTo>
                    <a:pt x="1923" y="3475"/>
                  </a:lnTo>
                  <a:lnTo>
                    <a:pt x="1818" y="3423"/>
                  </a:lnTo>
                  <a:lnTo>
                    <a:pt x="1712" y="3370"/>
                  </a:lnTo>
                  <a:lnTo>
                    <a:pt x="1620" y="3304"/>
                  </a:lnTo>
                  <a:lnTo>
                    <a:pt x="1541" y="3225"/>
                  </a:lnTo>
                  <a:lnTo>
                    <a:pt x="1462" y="3133"/>
                  </a:lnTo>
                  <a:lnTo>
                    <a:pt x="1396" y="3041"/>
                  </a:lnTo>
                  <a:lnTo>
                    <a:pt x="1330" y="2949"/>
                  </a:lnTo>
                  <a:lnTo>
                    <a:pt x="1278" y="2844"/>
                  </a:lnTo>
                  <a:lnTo>
                    <a:pt x="1238" y="2725"/>
                  </a:lnTo>
                  <a:lnTo>
                    <a:pt x="1212" y="2620"/>
                  </a:lnTo>
                  <a:lnTo>
                    <a:pt x="1199" y="2501"/>
                  </a:lnTo>
                  <a:lnTo>
                    <a:pt x="1186" y="2370"/>
                  </a:lnTo>
                  <a:lnTo>
                    <a:pt x="1199" y="2251"/>
                  </a:lnTo>
                  <a:lnTo>
                    <a:pt x="1212" y="2133"/>
                  </a:lnTo>
                  <a:lnTo>
                    <a:pt x="1238" y="2014"/>
                  </a:lnTo>
                  <a:lnTo>
                    <a:pt x="1278" y="1909"/>
                  </a:lnTo>
                  <a:lnTo>
                    <a:pt x="1330" y="1804"/>
                  </a:lnTo>
                  <a:lnTo>
                    <a:pt x="1396" y="1712"/>
                  </a:lnTo>
                  <a:lnTo>
                    <a:pt x="1462" y="1619"/>
                  </a:lnTo>
                  <a:lnTo>
                    <a:pt x="1541" y="1527"/>
                  </a:lnTo>
                  <a:lnTo>
                    <a:pt x="1620" y="1448"/>
                  </a:lnTo>
                  <a:lnTo>
                    <a:pt x="1712" y="1382"/>
                  </a:lnTo>
                  <a:lnTo>
                    <a:pt x="1818" y="1330"/>
                  </a:lnTo>
                  <a:lnTo>
                    <a:pt x="1923" y="1277"/>
                  </a:lnTo>
                  <a:lnTo>
                    <a:pt x="2028" y="1238"/>
                  </a:lnTo>
                  <a:lnTo>
                    <a:pt x="2147" y="1198"/>
                  </a:lnTo>
                  <a:lnTo>
                    <a:pt x="2265" y="1185"/>
                  </a:lnTo>
                  <a:close/>
                  <a:moveTo>
                    <a:pt x="2384" y="0"/>
                  </a:moveTo>
                  <a:lnTo>
                    <a:pt x="2147" y="13"/>
                  </a:lnTo>
                  <a:lnTo>
                    <a:pt x="1910" y="40"/>
                  </a:lnTo>
                  <a:lnTo>
                    <a:pt x="1673" y="106"/>
                  </a:lnTo>
                  <a:lnTo>
                    <a:pt x="1462" y="185"/>
                  </a:lnTo>
                  <a:lnTo>
                    <a:pt x="1251" y="290"/>
                  </a:lnTo>
                  <a:lnTo>
                    <a:pt x="1054" y="408"/>
                  </a:lnTo>
                  <a:lnTo>
                    <a:pt x="870" y="540"/>
                  </a:lnTo>
                  <a:lnTo>
                    <a:pt x="699" y="698"/>
                  </a:lnTo>
                  <a:lnTo>
                    <a:pt x="554" y="869"/>
                  </a:lnTo>
                  <a:lnTo>
                    <a:pt x="409" y="1053"/>
                  </a:lnTo>
                  <a:lnTo>
                    <a:pt x="291" y="1238"/>
                  </a:lnTo>
                  <a:lnTo>
                    <a:pt x="198" y="1448"/>
                  </a:lnTo>
                  <a:lnTo>
                    <a:pt x="106" y="1672"/>
                  </a:lnTo>
                  <a:lnTo>
                    <a:pt x="54" y="1896"/>
                  </a:lnTo>
                  <a:lnTo>
                    <a:pt x="14" y="2133"/>
                  </a:lnTo>
                  <a:lnTo>
                    <a:pt x="1" y="2370"/>
                  </a:lnTo>
                  <a:lnTo>
                    <a:pt x="14" y="2620"/>
                  </a:lnTo>
                  <a:lnTo>
                    <a:pt x="54" y="2857"/>
                  </a:lnTo>
                  <a:lnTo>
                    <a:pt x="106" y="3081"/>
                  </a:lnTo>
                  <a:lnTo>
                    <a:pt x="198" y="3304"/>
                  </a:lnTo>
                  <a:lnTo>
                    <a:pt x="291" y="3515"/>
                  </a:lnTo>
                  <a:lnTo>
                    <a:pt x="409" y="3699"/>
                  </a:lnTo>
                  <a:lnTo>
                    <a:pt x="554" y="3883"/>
                  </a:lnTo>
                  <a:lnTo>
                    <a:pt x="699" y="4055"/>
                  </a:lnTo>
                  <a:lnTo>
                    <a:pt x="870" y="4213"/>
                  </a:lnTo>
                  <a:lnTo>
                    <a:pt x="1054" y="4344"/>
                  </a:lnTo>
                  <a:lnTo>
                    <a:pt x="1251" y="4463"/>
                  </a:lnTo>
                  <a:lnTo>
                    <a:pt x="1462" y="4568"/>
                  </a:lnTo>
                  <a:lnTo>
                    <a:pt x="1673" y="4647"/>
                  </a:lnTo>
                  <a:lnTo>
                    <a:pt x="1910" y="4700"/>
                  </a:lnTo>
                  <a:lnTo>
                    <a:pt x="2147" y="4739"/>
                  </a:lnTo>
                  <a:lnTo>
                    <a:pt x="2384" y="4752"/>
                  </a:lnTo>
                  <a:lnTo>
                    <a:pt x="2594" y="4752"/>
                  </a:lnTo>
                  <a:lnTo>
                    <a:pt x="2792" y="4726"/>
                  </a:lnTo>
                  <a:lnTo>
                    <a:pt x="2989" y="4673"/>
                  </a:lnTo>
                  <a:lnTo>
                    <a:pt x="3173" y="4621"/>
                  </a:lnTo>
                  <a:lnTo>
                    <a:pt x="3358" y="4542"/>
                  </a:lnTo>
                  <a:lnTo>
                    <a:pt x="3529" y="4463"/>
                  </a:lnTo>
                  <a:lnTo>
                    <a:pt x="3700" y="4357"/>
                  </a:lnTo>
                  <a:lnTo>
                    <a:pt x="3858" y="4252"/>
                  </a:lnTo>
                  <a:lnTo>
                    <a:pt x="4003" y="4120"/>
                  </a:lnTo>
                  <a:lnTo>
                    <a:pt x="4134" y="3989"/>
                  </a:lnTo>
                  <a:lnTo>
                    <a:pt x="4266" y="3831"/>
                  </a:lnTo>
                  <a:lnTo>
                    <a:pt x="4371" y="3673"/>
                  </a:lnTo>
                  <a:lnTo>
                    <a:pt x="4477" y="3515"/>
                  </a:lnTo>
                  <a:lnTo>
                    <a:pt x="4556" y="3344"/>
                  </a:lnTo>
                  <a:lnTo>
                    <a:pt x="4634" y="3159"/>
                  </a:lnTo>
                  <a:lnTo>
                    <a:pt x="4687" y="2962"/>
                  </a:lnTo>
                  <a:lnTo>
                    <a:pt x="37319" y="2962"/>
                  </a:lnTo>
                  <a:lnTo>
                    <a:pt x="37319" y="1790"/>
                  </a:lnTo>
                  <a:lnTo>
                    <a:pt x="4687" y="1790"/>
                  </a:lnTo>
                  <a:lnTo>
                    <a:pt x="4634" y="1593"/>
                  </a:lnTo>
                  <a:lnTo>
                    <a:pt x="4556" y="1409"/>
                  </a:lnTo>
                  <a:lnTo>
                    <a:pt x="4477" y="1238"/>
                  </a:lnTo>
                  <a:lnTo>
                    <a:pt x="4371" y="1067"/>
                  </a:lnTo>
                  <a:lnTo>
                    <a:pt x="4266" y="922"/>
                  </a:lnTo>
                  <a:lnTo>
                    <a:pt x="4134" y="764"/>
                  </a:lnTo>
                  <a:lnTo>
                    <a:pt x="4003" y="632"/>
                  </a:lnTo>
                  <a:lnTo>
                    <a:pt x="3858" y="500"/>
                  </a:lnTo>
                  <a:lnTo>
                    <a:pt x="3700" y="395"/>
                  </a:lnTo>
                  <a:lnTo>
                    <a:pt x="3529" y="290"/>
                  </a:lnTo>
                  <a:lnTo>
                    <a:pt x="3358" y="211"/>
                  </a:lnTo>
                  <a:lnTo>
                    <a:pt x="3173" y="132"/>
                  </a:lnTo>
                  <a:lnTo>
                    <a:pt x="2989" y="79"/>
                  </a:lnTo>
                  <a:lnTo>
                    <a:pt x="2792" y="27"/>
                  </a:lnTo>
                  <a:lnTo>
                    <a:pt x="2594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19;p24">
              <a:extLst>
                <a:ext uri="{FF2B5EF4-FFF2-40B4-BE49-F238E27FC236}">
                  <a16:creationId xmlns:a16="http://schemas.microsoft.com/office/drawing/2014/main" id="{0C413E6C-98F7-CB8D-99BF-EB6C818CED9A}"/>
                </a:ext>
              </a:extLst>
            </p:cNvPr>
            <p:cNvSpPr/>
            <p:nvPr/>
          </p:nvSpPr>
          <p:spPr>
            <a:xfrm>
              <a:off x="1294775" y="3652725"/>
              <a:ext cx="766800" cy="118825"/>
            </a:xfrm>
            <a:custGeom>
              <a:avLst/>
              <a:gdLst/>
              <a:ahLst/>
              <a:cxnLst/>
              <a:rect l="l" t="t" r="r" b="b"/>
              <a:pathLst>
                <a:path w="30672" h="4753" extrusionOk="0">
                  <a:moveTo>
                    <a:pt x="2383" y="1172"/>
                  </a:moveTo>
                  <a:lnTo>
                    <a:pt x="2502" y="1185"/>
                  </a:lnTo>
                  <a:lnTo>
                    <a:pt x="2620" y="1199"/>
                  </a:lnTo>
                  <a:lnTo>
                    <a:pt x="2739" y="1238"/>
                  </a:lnTo>
                  <a:lnTo>
                    <a:pt x="2844" y="1278"/>
                  </a:lnTo>
                  <a:lnTo>
                    <a:pt x="2949" y="1317"/>
                  </a:lnTo>
                  <a:lnTo>
                    <a:pt x="3054" y="1383"/>
                  </a:lnTo>
                  <a:lnTo>
                    <a:pt x="3147" y="1449"/>
                  </a:lnTo>
                  <a:lnTo>
                    <a:pt x="3226" y="1528"/>
                  </a:lnTo>
                  <a:lnTo>
                    <a:pt x="3305" y="1620"/>
                  </a:lnTo>
                  <a:lnTo>
                    <a:pt x="3370" y="1712"/>
                  </a:lnTo>
                  <a:lnTo>
                    <a:pt x="3436" y="1804"/>
                  </a:lnTo>
                  <a:lnTo>
                    <a:pt x="3489" y="1909"/>
                  </a:lnTo>
                  <a:lnTo>
                    <a:pt x="3528" y="2015"/>
                  </a:lnTo>
                  <a:lnTo>
                    <a:pt x="3555" y="2133"/>
                  </a:lnTo>
                  <a:lnTo>
                    <a:pt x="3581" y="2252"/>
                  </a:lnTo>
                  <a:lnTo>
                    <a:pt x="3581" y="2370"/>
                  </a:lnTo>
                  <a:lnTo>
                    <a:pt x="3581" y="2502"/>
                  </a:lnTo>
                  <a:lnTo>
                    <a:pt x="3555" y="2620"/>
                  </a:lnTo>
                  <a:lnTo>
                    <a:pt x="3528" y="2725"/>
                  </a:lnTo>
                  <a:lnTo>
                    <a:pt x="3489" y="2844"/>
                  </a:lnTo>
                  <a:lnTo>
                    <a:pt x="3436" y="2949"/>
                  </a:lnTo>
                  <a:lnTo>
                    <a:pt x="3370" y="3041"/>
                  </a:lnTo>
                  <a:lnTo>
                    <a:pt x="3305" y="3134"/>
                  </a:lnTo>
                  <a:lnTo>
                    <a:pt x="3226" y="3226"/>
                  </a:lnTo>
                  <a:lnTo>
                    <a:pt x="3147" y="3305"/>
                  </a:lnTo>
                  <a:lnTo>
                    <a:pt x="3054" y="3371"/>
                  </a:lnTo>
                  <a:lnTo>
                    <a:pt x="2949" y="3423"/>
                  </a:lnTo>
                  <a:lnTo>
                    <a:pt x="2844" y="3476"/>
                  </a:lnTo>
                  <a:lnTo>
                    <a:pt x="2739" y="3515"/>
                  </a:lnTo>
                  <a:lnTo>
                    <a:pt x="2620" y="3542"/>
                  </a:lnTo>
                  <a:lnTo>
                    <a:pt x="2502" y="3568"/>
                  </a:lnTo>
                  <a:lnTo>
                    <a:pt x="2265" y="3568"/>
                  </a:lnTo>
                  <a:lnTo>
                    <a:pt x="2146" y="3542"/>
                  </a:lnTo>
                  <a:lnTo>
                    <a:pt x="2028" y="3515"/>
                  </a:lnTo>
                  <a:lnTo>
                    <a:pt x="1922" y="3476"/>
                  </a:lnTo>
                  <a:lnTo>
                    <a:pt x="1817" y="3423"/>
                  </a:lnTo>
                  <a:lnTo>
                    <a:pt x="1712" y="3371"/>
                  </a:lnTo>
                  <a:lnTo>
                    <a:pt x="1620" y="3305"/>
                  </a:lnTo>
                  <a:lnTo>
                    <a:pt x="1541" y="3226"/>
                  </a:lnTo>
                  <a:lnTo>
                    <a:pt x="1462" y="3134"/>
                  </a:lnTo>
                  <a:lnTo>
                    <a:pt x="1396" y="3041"/>
                  </a:lnTo>
                  <a:lnTo>
                    <a:pt x="1330" y="2949"/>
                  </a:lnTo>
                  <a:lnTo>
                    <a:pt x="1277" y="2844"/>
                  </a:lnTo>
                  <a:lnTo>
                    <a:pt x="1238" y="2725"/>
                  </a:lnTo>
                  <a:lnTo>
                    <a:pt x="1212" y="2620"/>
                  </a:lnTo>
                  <a:lnTo>
                    <a:pt x="1198" y="2502"/>
                  </a:lnTo>
                  <a:lnTo>
                    <a:pt x="1185" y="2370"/>
                  </a:lnTo>
                  <a:lnTo>
                    <a:pt x="1198" y="2252"/>
                  </a:lnTo>
                  <a:lnTo>
                    <a:pt x="1212" y="2133"/>
                  </a:lnTo>
                  <a:lnTo>
                    <a:pt x="1238" y="2015"/>
                  </a:lnTo>
                  <a:lnTo>
                    <a:pt x="1277" y="1909"/>
                  </a:lnTo>
                  <a:lnTo>
                    <a:pt x="1330" y="1804"/>
                  </a:lnTo>
                  <a:lnTo>
                    <a:pt x="1396" y="1712"/>
                  </a:lnTo>
                  <a:lnTo>
                    <a:pt x="1462" y="1620"/>
                  </a:lnTo>
                  <a:lnTo>
                    <a:pt x="1541" y="1528"/>
                  </a:lnTo>
                  <a:lnTo>
                    <a:pt x="1620" y="1449"/>
                  </a:lnTo>
                  <a:lnTo>
                    <a:pt x="1712" y="1383"/>
                  </a:lnTo>
                  <a:lnTo>
                    <a:pt x="1817" y="1317"/>
                  </a:lnTo>
                  <a:lnTo>
                    <a:pt x="1922" y="1278"/>
                  </a:lnTo>
                  <a:lnTo>
                    <a:pt x="2028" y="1238"/>
                  </a:lnTo>
                  <a:lnTo>
                    <a:pt x="2146" y="1199"/>
                  </a:lnTo>
                  <a:lnTo>
                    <a:pt x="2265" y="1185"/>
                  </a:lnTo>
                  <a:lnTo>
                    <a:pt x="2383" y="1172"/>
                  </a:lnTo>
                  <a:close/>
                  <a:moveTo>
                    <a:pt x="2383" y="1"/>
                  </a:moveTo>
                  <a:lnTo>
                    <a:pt x="2146" y="14"/>
                  </a:lnTo>
                  <a:lnTo>
                    <a:pt x="1909" y="40"/>
                  </a:lnTo>
                  <a:lnTo>
                    <a:pt x="1672" y="106"/>
                  </a:lnTo>
                  <a:lnTo>
                    <a:pt x="1462" y="185"/>
                  </a:lnTo>
                  <a:lnTo>
                    <a:pt x="1251" y="290"/>
                  </a:lnTo>
                  <a:lnTo>
                    <a:pt x="1054" y="409"/>
                  </a:lnTo>
                  <a:lnTo>
                    <a:pt x="869" y="540"/>
                  </a:lnTo>
                  <a:lnTo>
                    <a:pt x="698" y="698"/>
                  </a:lnTo>
                  <a:lnTo>
                    <a:pt x="553" y="869"/>
                  </a:lnTo>
                  <a:lnTo>
                    <a:pt x="409" y="1041"/>
                  </a:lnTo>
                  <a:lnTo>
                    <a:pt x="290" y="1238"/>
                  </a:lnTo>
                  <a:lnTo>
                    <a:pt x="198" y="1449"/>
                  </a:lnTo>
                  <a:lnTo>
                    <a:pt x="119" y="1672"/>
                  </a:lnTo>
                  <a:lnTo>
                    <a:pt x="53" y="1896"/>
                  </a:lnTo>
                  <a:lnTo>
                    <a:pt x="14" y="2133"/>
                  </a:lnTo>
                  <a:lnTo>
                    <a:pt x="1" y="2370"/>
                  </a:lnTo>
                  <a:lnTo>
                    <a:pt x="14" y="2620"/>
                  </a:lnTo>
                  <a:lnTo>
                    <a:pt x="53" y="2857"/>
                  </a:lnTo>
                  <a:lnTo>
                    <a:pt x="119" y="3081"/>
                  </a:lnTo>
                  <a:lnTo>
                    <a:pt x="198" y="3305"/>
                  </a:lnTo>
                  <a:lnTo>
                    <a:pt x="290" y="3502"/>
                  </a:lnTo>
                  <a:lnTo>
                    <a:pt x="409" y="3700"/>
                  </a:lnTo>
                  <a:lnTo>
                    <a:pt x="553" y="3884"/>
                  </a:lnTo>
                  <a:lnTo>
                    <a:pt x="698" y="4055"/>
                  </a:lnTo>
                  <a:lnTo>
                    <a:pt x="869" y="4213"/>
                  </a:lnTo>
                  <a:lnTo>
                    <a:pt x="1054" y="4345"/>
                  </a:lnTo>
                  <a:lnTo>
                    <a:pt x="1251" y="4463"/>
                  </a:lnTo>
                  <a:lnTo>
                    <a:pt x="1462" y="4568"/>
                  </a:lnTo>
                  <a:lnTo>
                    <a:pt x="1672" y="4647"/>
                  </a:lnTo>
                  <a:lnTo>
                    <a:pt x="1909" y="4700"/>
                  </a:lnTo>
                  <a:lnTo>
                    <a:pt x="2146" y="4740"/>
                  </a:lnTo>
                  <a:lnTo>
                    <a:pt x="2383" y="4753"/>
                  </a:lnTo>
                  <a:lnTo>
                    <a:pt x="2594" y="4740"/>
                  </a:lnTo>
                  <a:lnTo>
                    <a:pt x="2791" y="4713"/>
                  </a:lnTo>
                  <a:lnTo>
                    <a:pt x="2989" y="4674"/>
                  </a:lnTo>
                  <a:lnTo>
                    <a:pt x="3173" y="4621"/>
                  </a:lnTo>
                  <a:lnTo>
                    <a:pt x="3357" y="4542"/>
                  </a:lnTo>
                  <a:lnTo>
                    <a:pt x="3528" y="4463"/>
                  </a:lnTo>
                  <a:lnTo>
                    <a:pt x="3699" y="4358"/>
                  </a:lnTo>
                  <a:lnTo>
                    <a:pt x="3857" y="4239"/>
                  </a:lnTo>
                  <a:lnTo>
                    <a:pt x="4002" y="4121"/>
                  </a:lnTo>
                  <a:lnTo>
                    <a:pt x="4134" y="3989"/>
                  </a:lnTo>
                  <a:lnTo>
                    <a:pt x="4265" y="3831"/>
                  </a:lnTo>
                  <a:lnTo>
                    <a:pt x="4371" y="3673"/>
                  </a:lnTo>
                  <a:lnTo>
                    <a:pt x="4476" y="3515"/>
                  </a:lnTo>
                  <a:lnTo>
                    <a:pt x="4555" y="3331"/>
                  </a:lnTo>
                  <a:lnTo>
                    <a:pt x="4634" y="3160"/>
                  </a:lnTo>
                  <a:lnTo>
                    <a:pt x="4687" y="2962"/>
                  </a:lnTo>
                  <a:lnTo>
                    <a:pt x="30671" y="2962"/>
                  </a:lnTo>
                  <a:lnTo>
                    <a:pt x="30671" y="1791"/>
                  </a:lnTo>
                  <a:lnTo>
                    <a:pt x="4687" y="1791"/>
                  </a:lnTo>
                  <a:lnTo>
                    <a:pt x="4634" y="1593"/>
                  </a:lnTo>
                  <a:lnTo>
                    <a:pt x="4555" y="1409"/>
                  </a:lnTo>
                  <a:lnTo>
                    <a:pt x="4476" y="1238"/>
                  </a:lnTo>
                  <a:lnTo>
                    <a:pt x="4371" y="1067"/>
                  </a:lnTo>
                  <a:lnTo>
                    <a:pt x="4265" y="909"/>
                  </a:lnTo>
                  <a:lnTo>
                    <a:pt x="4134" y="764"/>
                  </a:lnTo>
                  <a:lnTo>
                    <a:pt x="4002" y="632"/>
                  </a:lnTo>
                  <a:lnTo>
                    <a:pt x="3857" y="501"/>
                  </a:lnTo>
                  <a:lnTo>
                    <a:pt x="3699" y="396"/>
                  </a:lnTo>
                  <a:lnTo>
                    <a:pt x="3528" y="290"/>
                  </a:lnTo>
                  <a:lnTo>
                    <a:pt x="3357" y="198"/>
                  </a:lnTo>
                  <a:lnTo>
                    <a:pt x="3173" y="132"/>
                  </a:lnTo>
                  <a:lnTo>
                    <a:pt x="2989" y="80"/>
                  </a:lnTo>
                  <a:lnTo>
                    <a:pt x="2791" y="27"/>
                  </a:lnTo>
                  <a:lnTo>
                    <a:pt x="2594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20;p24">
              <a:extLst>
                <a:ext uri="{FF2B5EF4-FFF2-40B4-BE49-F238E27FC236}">
                  <a16:creationId xmlns:a16="http://schemas.microsoft.com/office/drawing/2014/main" id="{1F9D2363-6F78-219A-7067-9E5CCBC77E80}"/>
                </a:ext>
              </a:extLst>
            </p:cNvPr>
            <p:cNvSpPr/>
            <p:nvPr/>
          </p:nvSpPr>
          <p:spPr>
            <a:xfrm>
              <a:off x="2461400" y="3703400"/>
              <a:ext cx="119150" cy="1067925"/>
            </a:xfrm>
            <a:custGeom>
              <a:avLst/>
              <a:gdLst/>
              <a:ahLst/>
              <a:cxnLst/>
              <a:rect l="l" t="t" r="r" b="b"/>
              <a:pathLst>
                <a:path w="4766" h="42717" extrusionOk="0">
                  <a:moveTo>
                    <a:pt x="2383" y="39136"/>
                  </a:moveTo>
                  <a:lnTo>
                    <a:pt x="2501" y="39149"/>
                  </a:lnTo>
                  <a:lnTo>
                    <a:pt x="2620" y="39162"/>
                  </a:lnTo>
                  <a:lnTo>
                    <a:pt x="2738" y="39189"/>
                  </a:lnTo>
                  <a:lnTo>
                    <a:pt x="2843" y="39228"/>
                  </a:lnTo>
                  <a:lnTo>
                    <a:pt x="2949" y="39281"/>
                  </a:lnTo>
                  <a:lnTo>
                    <a:pt x="3054" y="39347"/>
                  </a:lnTo>
                  <a:lnTo>
                    <a:pt x="3146" y="39412"/>
                  </a:lnTo>
                  <a:lnTo>
                    <a:pt x="3225" y="39491"/>
                  </a:lnTo>
                  <a:lnTo>
                    <a:pt x="3304" y="39570"/>
                  </a:lnTo>
                  <a:lnTo>
                    <a:pt x="3370" y="39662"/>
                  </a:lnTo>
                  <a:lnTo>
                    <a:pt x="3436" y="39768"/>
                  </a:lnTo>
                  <a:lnTo>
                    <a:pt x="3488" y="39873"/>
                  </a:lnTo>
                  <a:lnTo>
                    <a:pt x="3528" y="39978"/>
                  </a:lnTo>
                  <a:lnTo>
                    <a:pt x="3554" y="40097"/>
                  </a:lnTo>
                  <a:lnTo>
                    <a:pt x="3567" y="40215"/>
                  </a:lnTo>
                  <a:lnTo>
                    <a:pt x="3581" y="40334"/>
                  </a:lnTo>
                  <a:lnTo>
                    <a:pt x="3567" y="40452"/>
                  </a:lnTo>
                  <a:lnTo>
                    <a:pt x="3554" y="40571"/>
                  </a:lnTo>
                  <a:lnTo>
                    <a:pt x="3528" y="40689"/>
                  </a:lnTo>
                  <a:lnTo>
                    <a:pt x="3488" y="40795"/>
                  </a:lnTo>
                  <a:lnTo>
                    <a:pt x="3436" y="40900"/>
                  </a:lnTo>
                  <a:lnTo>
                    <a:pt x="3370" y="41005"/>
                  </a:lnTo>
                  <a:lnTo>
                    <a:pt x="3304" y="41097"/>
                  </a:lnTo>
                  <a:lnTo>
                    <a:pt x="3225" y="41176"/>
                  </a:lnTo>
                  <a:lnTo>
                    <a:pt x="3146" y="41255"/>
                  </a:lnTo>
                  <a:lnTo>
                    <a:pt x="3054" y="41321"/>
                  </a:lnTo>
                  <a:lnTo>
                    <a:pt x="2949" y="41387"/>
                  </a:lnTo>
                  <a:lnTo>
                    <a:pt x="2843" y="41440"/>
                  </a:lnTo>
                  <a:lnTo>
                    <a:pt x="2738" y="41479"/>
                  </a:lnTo>
                  <a:lnTo>
                    <a:pt x="2620" y="41505"/>
                  </a:lnTo>
                  <a:lnTo>
                    <a:pt x="2501" y="41519"/>
                  </a:lnTo>
                  <a:lnTo>
                    <a:pt x="2383" y="41532"/>
                  </a:lnTo>
                  <a:lnTo>
                    <a:pt x="2264" y="41519"/>
                  </a:lnTo>
                  <a:lnTo>
                    <a:pt x="2146" y="41505"/>
                  </a:lnTo>
                  <a:lnTo>
                    <a:pt x="2027" y="41479"/>
                  </a:lnTo>
                  <a:lnTo>
                    <a:pt x="1922" y="41440"/>
                  </a:lnTo>
                  <a:lnTo>
                    <a:pt x="1817" y="41387"/>
                  </a:lnTo>
                  <a:lnTo>
                    <a:pt x="1711" y="41321"/>
                  </a:lnTo>
                  <a:lnTo>
                    <a:pt x="1619" y="41255"/>
                  </a:lnTo>
                  <a:lnTo>
                    <a:pt x="1540" y="41176"/>
                  </a:lnTo>
                  <a:lnTo>
                    <a:pt x="1461" y="41097"/>
                  </a:lnTo>
                  <a:lnTo>
                    <a:pt x="1395" y="41005"/>
                  </a:lnTo>
                  <a:lnTo>
                    <a:pt x="1330" y="40900"/>
                  </a:lnTo>
                  <a:lnTo>
                    <a:pt x="1277" y="40795"/>
                  </a:lnTo>
                  <a:lnTo>
                    <a:pt x="1237" y="40689"/>
                  </a:lnTo>
                  <a:lnTo>
                    <a:pt x="1211" y="40571"/>
                  </a:lnTo>
                  <a:lnTo>
                    <a:pt x="1185" y="40452"/>
                  </a:lnTo>
                  <a:lnTo>
                    <a:pt x="1185" y="40334"/>
                  </a:lnTo>
                  <a:lnTo>
                    <a:pt x="1185" y="40215"/>
                  </a:lnTo>
                  <a:lnTo>
                    <a:pt x="1211" y="40097"/>
                  </a:lnTo>
                  <a:lnTo>
                    <a:pt x="1237" y="39978"/>
                  </a:lnTo>
                  <a:lnTo>
                    <a:pt x="1277" y="39873"/>
                  </a:lnTo>
                  <a:lnTo>
                    <a:pt x="1330" y="39768"/>
                  </a:lnTo>
                  <a:lnTo>
                    <a:pt x="1395" y="39662"/>
                  </a:lnTo>
                  <a:lnTo>
                    <a:pt x="1461" y="39570"/>
                  </a:lnTo>
                  <a:lnTo>
                    <a:pt x="1540" y="39491"/>
                  </a:lnTo>
                  <a:lnTo>
                    <a:pt x="1619" y="39412"/>
                  </a:lnTo>
                  <a:lnTo>
                    <a:pt x="1711" y="39347"/>
                  </a:lnTo>
                  <a:lnTo>
                    <a:pt x="1817" y="39281"/>
                  </a:lnTo>
                  <a:lnTo>
                    <a:pt x="1922" y="39228"/>
                  </a:lnTo>
                  <a:lnTo>
                    <a:pt x="2027" y="39189"/>
                  </a:lnTo>
                  <a:lnTo>
                    <a:pt x="2146" y="39162"/>
                  </a:lnTo>
                  <a:lnTo>
                    <a:pt x="2264" y="39149"/>
                  </a:lnTo>
                  <a:lnTo>
                    <a:pt x="2383" y="39136"/>
                  </a:lnTo>
                  <a:close/>
                  <a:moveTo>
                    <a:pt x="1790" y="1"/>
                  </a:moveTo>
                  <a:lnTo>
                    <a:pt x="1790" y="38030"/>
                  </a:lnTo>
                  <a:lnTo>
                    <a:pt x="1606" y="38083"/>
                  </a:lnTo>
                  <a:lnTo>
                    <a:pt x="1422" y="38162"/>
                  </a:lnTo>
                  <a:lnTo>
                    <a:pt x="1251" y="38241"/>
                  </a:lnTo>
                  <a:lnTo>
                    <a:pt x="1079" y="38346"/>
                  </a:lnTo>
                  <a:lnTo>
                    <a:pt x="921" y="38451"/>
                  </a:lnTo>
                  <a:lnTo>
                    <a:pt x="777" y="38583"/>
                  </a:lnTo>
                  <a:lnTo>
                    <a:pt x="632" y="38715"/>
                  </a:lnTo>
                  <a:lnTo>
                    <a:pt x="513" y="38860"/>
                  </a:lnTo>
                  <a:lnTo>
                    <a:pt x="395" y="39017"/>
                  </a:lnTo>
                  <a:lnTo>
                    <a:pt x="303" y="39189"/>
                  </a:lnTo>
                  <a:lnTo>
                    <a:pt x="211" y="39360"/>
                  </a:lnTo>
                  <a:lnTo>
                    <a:pt x="145" y="39544"/>
                  </a:lnTo>
                  <a:lnTo>
                    <a:pt x="79" y="39728"/>
                  </a:lnTo>
                  <a:lnTo>
                    <a:pt x="40" y="39926"/>
                  </a:lnTo>
                  <a:lnTo>
                    <a:pt x="13" y="40123"/>
                  </a:lnTo>
                  <a:lnTo>
                    <a:pt x="0" y="40334"/>
                  </a:lnTo>
                  <a:lnTo>
                    <a:pt x="13" y="40571"/>
                  </a:lnTo>
                  <a:lnTo>
                    <a:pt x="53" y="40808"/>
                  </a:lnTo>
                  <a:lnTo>
                    <a:pt x="105" y="41045"/>
                  </a:lnTo>
                  <a:lnTo>
                    <a:pt x="198" y="41255"/>
                  </a:lnTo>
                  <a:lnTo>
                    <a:pt x="290" y="41466"/>
                  </a:lnTo>
                  <a:lnTo>
                    <a:pt x="408" y="41663"/>
                  </a:lnTo>
                  <a:lnTo>
                    <a:pt x="553" y="41848"/>
                  </a:lnTo>
                  <a:lnTo>
                    <a:pt x="698" y="42019"/>
                  </a:lnTo>
                  <a:lnTo>
                    <a:pt x="869" y="42164"/>
                  </a:lnTo>
                  <a:lnTo>
                    <a:pt x="1053" y="42308"/>
                  </a:lnTo>
                  <a:lnTo>
                    <a:pt x="1251" y="42427"/>
                  </a:lnTo>
                  <a:lnTo>
                    <a:pt x="1461" y="42519"/>
                  </a:lnTo>
                  <a:lnTo>
                    <a:pt x="1672" y="42611"/>
                  </a:lnTo>
                  <a:lnTo>
                    <a:pt x="1909" y="42664"/>
                  </a:lnTo>
                  <a:lnTo>
                    <a:pt x="2146" y="42703"/>
                  </a:lnTo>
                  <a:lnTo>
                    <a:pt x="2383" y="42716"/>
                  </a:lnTo>
                  <a:lnTo>
                    <a:pt x="2620" y="42703"/>
                  </a:lnTo>
                  <a:lnTo>
                    <a:pt x="2857" y="42664"/>
                  </a:lnTo>
                  <a:lnTo>
                    <a:pt x="3093" y="42611"/>
                  </a:lnTo>
                  <a:lnTo>
                    <a:pt x="3304" y="42519"/>
                  </a:lnTo>
                  <a:lnTo>
                    <a:pt x="3515" y="42427"/>
                  </a:lnTo>
                  <a:lnTo>
                    <a:pt x="3712" y="42308"/>
                  </a:lnTo>
                  <a:lnTo>
                    <a:pt x="3896" y="42164"/>
                  </a:lnTo>
                  <a:lnTo>
                    <a:pt x="4068" y="42019"/>
                  </a:lnTo>
                  <a:lnTo>
                    <a:pt x="4212" y="41848"/>
                  </a:lnTo>
                  <a:lnTo>
                    <a:pt x="4357" y="41663"/>
                  </a:lnTo>
                  <a:lnTo>
                    <a:pt x="4476" y="41466"/>
                  </a:lnTo>
                  <a:lnTo>
                    <a:pt x="4568" y="41255"/>
                  </a:lnTo>
                  <a:lnTo>
                    <a:pt x="4660" y="41045"/>
                  </a:lnTo>
                  <a:lnTo>
                    <a:pt x="4713" y="40808"/>
                  </a:lnTo>
                  <a:lnTo>
                    <a:pt x="4752" y="40571"/>
                  </a:lnTo>
                  <a:lnTo>
                    <a:pt x="4765" y="40334"/>
                  </a:lnTo>
                  <a:lnTo>
                    <a:pt x="4752" y="40123"/>
                  </a:lnTo>
                  <a:lnTo>
                    <a:pt x="4726" y="39926"/>
                  </a:lnTo>
                  <a:lnTo>
                    <a:pt x="4686" y="39728"/>
                  </a:lnTo>
                  <a:lnTo>
                    <a:pt x="4620" y="39544"/>
                  </a:lnTo>
                  <a:lnTo>
                    <a:pt x="4555" y="39360"/>
                  </a:lnTo>
                  <a:lnTo>
                    <a:pt x="4462" y="39189"/>
                  </a:lnTo>
                  <a:lnTo>
                    <a:pt x="4370" y="39017"/>
                  </a:lnTo>
                  <a:lnTo>
                    <a:pt x="4252" y="38860"/>
                  </a:lnTo>
                  <a:lnTo>
                    <a:pt x="4120" y="38715"/>
                  </a:lnTo>
                  <a:lnTo>
                    <a:pt x="3989" y="38583"/>
                  </a:lnTo>
                  <a:lnTo>
                    <a:pt x="3844" y="38451"/>
                  </a:lnTo>
                  <a:lnTo>
                    <a:pt x="3686" y="38346"/>
                  </a:lnTo>
                  <a:lnTo>
                    <a:pt x="3515" y="38241"/>
                  </a:lnTo>
                  <a:lnTo>
                    <a:pt x="3344" y="38162"/>
                  </a:lnTo>
                  <a:lnTo>
                    <a:pt x="3159" y="38083"/>
                  </a:lnTo>
                  <a:lnTo>
                    <a:pt x="2975" y="38030"/>
                  </a:lnTo>
                  <a:lnTo>
                    <a:pt x="2975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21;p24">
              <a:extLst>
                <a:ext uri="{FF2B5EF4-FFF2-40B4-BE49-F238E27FC236}">
                  <a16:creationId xmlns:a16="http://schemas.microsoft.com/office/drawing/2014/main" id="{8C959F4D-B37A-DF6C-2603-A337472FCAA1}"/>
                </a:ext>
              </a:extLst>
            </p:cNvPr>
            <p:cNvSpPr/>
            <p:nvPr/>
          </p:nvSpPr>
          <p:spPr>
            <a:xfrm>
              <a:off x="2685825" y="3741900"/>
              <a:ext cx="403825" cy="1186075"/>
            </a:xfrm>
            <a:custGeom>
              <a:avLst/>
              <a:gdLst/>
              <a:ahLst/>
              <a:cxnLst/>
              <a:rect l="l" t="t" r="r" b="b"/>
              <a:pathLst>
                <a:path w="16153" h="47443" extrusionOk="0">
                  <a:moveTo>
                    <a:pt x="13783" y="1186"/>
                  </a:moveTo>
                  <a:lnTo>
                    <a:pt x="13901" y="1199"/>
                  </a:lnTo>
                  <a:lnTo>
                    <a:pt x="14020" y="1212"/>
                  </a:lnTo>
                  <a:lnTo>
                    <a:pt x="14138" y="1238"/>
                  </a:lnTo>
                  <a:lnTo>
                    <a:pt x="14243" y="1278"/>
                  </a:lnTo>
                  <a:lnTo>
                    <a:pt x="14349" y="1330"/>
                  </a:lnTo>
                  <a:lnTo>
                    <a:pt x="14454" y="1396"/>
                  </a:lnTo>
                  <a:lnTo>
                    <a:pt x="14546" y="1462"/>
                  </a:lnTo>
                  <a:lnTo>
                    <a:pt x="14625" y="1541"/>
                  </a:lnTo>
                  <a:lnTo>
                    <a:pt x="14704" y="1620"/>
                  </a:lnTo>
                  <a:lnTo>
                    <a:pt x="14770" y="1712"/>
                  </a:lnTo>
                  <a:lnTo>
                    <a:pt x="14836" y="1818"/>
                  </a:lnTo>
                  <a:lnTo>
                    <a:pt x="14875" y="1923"/>
                  </a:lnTo>
                  <a:lnTo>
                    <a:pt x="14928" y="2028"/>
                  </a:lnTo>
                  <a:lnTo>
                    <a:pt x="14954" y="2147"/>
                  </a:lnTo>
                  <a:lnTo>
                    <a:pt x="14967" y="2265"/>
                  </a:lnTo>
                  <a:lnTo>
                    <a:pt x="14981" y="2384"/>
                  </a:lnTo>
                  <a:lnTo>
                    <a:pt x="14967" y="2502"/>
                  </a:lnTo>
                  <a:lnTo>
                    <a:pt x="14954" y="2620"/>
                  </a:lnTo>
                  <a:lnTo>
                    <a:pt x="14928" y="2739"/>
                  </a:lnTo>
                  <a:lnTo>
                    <a:pt x="14875" y="2844"/>
                  </a:lnTo>
                  <a:lnTo>
                    <a:pt x="14836" y="2950"/>
                  </a:lnTo>
                  <a:lnTo>
                    <a:pt x="14770" y="3055"/>
                  </a:lnTo>
                  <a:lnTo>
                    <a:pt x="14704" y="3147"/>
                  </a:lnTo>
                  <a:lnTo>
                    <a:pt x="14625" y="3226"/>
                  </a:lnTo>
                  <a:lnTo>
                    <a:pt x="14546" y="3305"/>
                  </a:lnTo>
                  <a:lnTo>
                    <a:pt x="14454" y="3371"/>
                  </a:lnTo>
                  <a:lnTo>
                    <a:pt x="14349" y="3437"/>
                  </a:lnTo>
                  <a:lnTo>
                    <a:pt x="14243" y="3489"/>
                  </a:lnTo>
                  <a:lnTo>
                    <a:pt x="14138" y="3529"/>
                  </a:lnTo>
                  <a:lnTo>
                    <a:pt x="14020" y="3555"/>
                  </a:lnTo>
                  <a:lnTo>
                    <a:pt x="13901" y="3581"/>
                  </a:lnTo>
                  <a:lnTo>
                    <a:pt x="13651" y="3581"/>
                  </a:lnTo>
                  <a:lnTo>
                    <a:pt x="13533" y="3555"/>
                  </a:lnTo>
                  <a:lnTo>
                    <a:pt x="13427" y="3529"/>
                  </a:lnTo>
                  <a:lnTo>
                    <a:pt x="13309" y="3489"/>
                  </a:lnTo>
                  <a:lnTo>
                    <a:pt x="13204" y="3437"/>
                  </a:lnTo>
                  <a:lnTo>
                    <a:pt x="13111" y="3371"/>
                  </a:lnTo>
                  <a:lnTo>
                    <a:pt x="13019" y="3305"/>
                  </a:lnTo>
                  <a:lnTo>
                    <a:pt x="12927" y="3226"/>
                  </a:lnTo>
                  <a:lnTo>
                    <a:pt x="12861" y="3147"/>
                  </a:lnTo>
                  <a:lnTo>
                    <a:pt x="12782" y="3055"/>
                  </a:lnTo>
                  <a:lnTo>
                    <a:pt x="12730" y="2950"/>
                  </a:lnTo>
                  <a:lnTo>
                    <a:pt x="12677" y="2844"/>
                  </a:lnTo>
                  <a:lnTo>
                    <a:pt x="12637" y="2739"/>
                  </a:lnTo>
                  <a:lnTo>
                    <a:pt x="12611" y="2620"/>
                  </a:lnTo>
                  <a:lnTo>
                    <a:pt x="12585" y="2502"/>
                  </a:lnTo>
                  <a:lnTo>
                    <a:pt x="12585" y="2384"/>
                  </a:lnTo>
                  <a:lnTo>
                    <a:pt x="12585" y="2265"/>
                  </a:lnTo>
                  <a:lnTo>
                    <a:pt x="12611" y="2147"/>
                  </a:lnTo>
                  <a:lnTo>
                    <a:pt x="12637" y="2028"/>
                  </a:lnTo>
                  <a:lnTo>
                    <a:pt x="12677" y="1923"/>
                  </a:lnTo>
                  <a:lnTo>
                    <a:pt x="12730" y="1818"/>
                  </a:lnTo>
                  <a:lnTo>
                    <a:pt x="12782" y="1712"/>
                  </a:lnTo>
                  <a:lnTo>
                    <a:pt x="12861" y="1620"/>
                  </a:lnTo>
                  <a:lnTo>
                    <a:pt x="12927" y="1541"/>
                  </a:lnTo>
                  <a:lnTo>
                    <a:pt x="13019" y="1462"/>
                  </a:lnTo>
                  <a:lnTo>
                    <a:pt x="13111" y="1396"/>
                  </a:lnTo>
                  <a:lnTo>
                    <a:pt x="13204" y="1330"/>
                  </a:lnTo>
                  <a:lnTo>
                    <a:pt x="13309" y="1278"/>
                  </a:lnTo>
                  <a:lnTo>
                    <a:pt x="13427" y="1238"/>
                  </a:lnTo>
                  <a:lnTo>
                    <a:pt x="13533" y="1212"/>
                  </a:lnTo>
                  <a:lnTo>
                    <a:pt x="13651" y="1199"/>
                  </a:lnTo>
                  <a:lnTo>
                    <a:pt x="13783" y="1186"/>
                  </a:lnTo>
                  <a:close/>
                  <a:moveTo>
                    <a:pt x="13783" y="1"/>
                  </a:moveTo>
                  <a:lnTo>
                    <a:pt x="13533" y="14"/>
                  </a:lnTo>
                  <a:lnTo>
                    <a:pt x="13296" y="54"/>
                  </a:lnTo>
                  <a:lnTo>
                    <a:pt x="13072" y="106"/>
                  </a:lnTo>
                  <a:lnTo>
                    <a:pt x="12848" y="198"/>
                  </a:lnTo>
                  <a:lnTo>
                    <a:pt x="12651" y="291"/>
                  </a:lnTo>
                  <a:lnTo>
                    <a:pt x="12453" y="409"/>
                  </a:lnTo>
                  <a:lnTo>
                    <a:pt x="12269" y="554"/>
                  </a:lnTo>
                  <a:lnTo>
                    <a:pt x="12098" y="699"/>
                  </a:lnTo>
                  <a:lnTo>
                    <a:pt x="11940" y="870"/>
                  </a:lnTo>
                  <a:lnTo>
                    <a:pt x="11808" y="1054"/>
                  </a:lnTo>
                  <a:lnTo>
                    <a:pt x="11690" y="1251"/>
                  </a:lnTo>
                  <a:lnTo>
                    <a:pt x="11584" y="1462"/>
                  </a:lnTo>
                  <a:lnTo>
                    <a:pt x="11505" y="1673"/>
                  </a:lnTo>
                  <a:lnTo>
                    <a:pt x="11453" y="1910"/>
                  </a:lnTo>
                  <a:lnTo>
                    <a:pt x="11413" y="2147"/>
                  </a:lnTo>
                  <a:lnTo>
                    <a:pt x="11400" y="2384"/>
                  </a:lnTo>
                  <a:lnTo>
                    <a:pt x="11413" y="2594"/>
                  </a:lnTo>
                  <a:lnTo>
                    <a:pt x="11440" y="2792"/>
                  </a:lnTo>
                  <a:lnTo>
                    <a:pt x="11479" y="2989"/>
                  </a:lnTo>
                  <a:lnTo>
                    <a:pt x="11532" y="3173"/>
                  </a:lnTo>
                  <a:lnTo>
                    <a:pt x="11611" y="3358"/>
                  </a:lnTo>
                  <a:lnTo>
                    <a:pt x="11690" y="3529"/>
                  </a:lnTo>
                  <a:lnTo>
                    <a:pt x="11795" y="3700"/>
                  </a:lnTo>
                  <a:lnTo>
                    <a:pt x="11913" y="3858"/>
                  </a:lnTo>
                  <a:lnTo>
                    <a:pt x="12032" y="4003"/>
                  </a:lnTo>
                  <a:lnTo>
                    <a:pt x="12177" y="4134"/>
                  </a:lnTo>
                  <a:lnTo>
                    <a:pt x="12322" y="4266"/>
                  </a:lnTo>
                  <a:lnTo>
                    <a:pt x="12480" y="4371"/>
                  </a:lnTo>
                  <a:lnTo>
                    <a:pt x="12651" y="4477"/>
                  </a:lnTo>
                  <a:lnTo>
                    <a:pt x="12822" y="4556"/>
                  </a:lnTo>
                  <a:lnTo>
                    <a:pt x="13006" y="4635"/>
                  </a:lnTo>
                  <a:lnTo>
                    <a:pt x="13190" y="4687"/>
                  </a:lnTo>
                  <a:lnTo>
                    <a:pt x="13190" y="33410"/>
                  </a:lnTo>
                  <a:lnTo>
                    <a:pt x="1" y="46613"/>
                  </a:lnTo>
                  <a:lnTo>
                    <a:pt x="830" y="47442"/>
                  </a:lnTo>
                  <a:lnTo>
                    <a:pt x="14375" y="33897"/>
                  </a:lnTo>
                  <a:lnTo>
                    <a:pt x="14375" y="4687"/>
                  </a:lnTo>
                  <a:lnTo>
                    <a:pt x="14559" y="4635"/>
                  </a:lnTo>
                  <a:lnTo>
                    <a:pt x="14744" y="4556"/>
                  </a:lnTo>
                  <a:lnTo>
                    <a:pt x="14915" y="4477"/>
                  </a:lnTo>
                  <a:lnTo>
                    <a:pt x="15086" y="4371"/>
                  </a:lnTo>
                  <a:lnTo>
                    <a:pt x="15244" y="4253"/>
                  </a:lnTo>
                  <a:lnTo>
                    <a:pt x="15389" y="4134"/>
                  </a:lnTo>
                  <a:lnTo>
                    <a:pt x="15520" y="4003"/>
                  </a:lnTo>
                  <a:lnTo>
                    <a:pt x="15652" y="3845"/>
                  </a:lnTo>
                  <a:lnTo>
                    <a:pt x="15757" y="3700"/>
                  </a:lnTo>
                  <a:lnTo>
                    <a:pt x="15863" y="3529"/>
                  </a:lnTo>
                  <a:lnTo>
                    <a:pt x="15955" y="3358"/>
                  </a:lnTo>
                  <a:lnTo>
                    <a:pt x="16021" y="3173"/>
                  </a:lnTo>
                  <a:lnTo>
                    <a:pt x="16086" y="2989"/>
                  </a:lnTo>
                  <a:lnTo>
                    <a:pt x="16126" y="2792"/>
                  </a:lnTo>
                  <a:lnTo>
                    <a:pt x="16152" y="2594"/>
                  </a:lnTo>
                  <a:lnTo>
                    <a:pt x="16152" y="2384"/>
                  </a:lnTo>
                  <a:lnTo>
                    <a:pt x="16139" y="2147"/>
                  </a:lnTo>
                  <a:lnTo>
                    <a:pt x="16113" y="1910"/>
                  </a:lnTo>
                  <a:lnTo>
                    <a:pt x="16047" y="1673"/>
                  </a:lnTo>
                  <a:lnTo>
                    <a:pt x="15968" y="1462"/>
                  </a:lnTo>
                  <a:lnTo>
                    <a:pt x="15876" y="1251"/>
                  </a:lnTo>
                  <a:lnTo>
                    <a:pt x="15757" y="1054"/>
                  </a:lnTo>
                  <a:lnTo>
                    <a:pt x="15612" y="870"/>
                  </a:lnTo>
                  <a:lnTo>
                    <a:pt x="15454" y="699"/>
                  </a:lnTo>
                  <a:lnTo>
                    <a:pt x="15297" y="554"/>
                  </a:lnTo>
                  <a:lnTo>
                    <a:pt x="15112" y="409"/>
                  </a:lnTo>
                  <a:lnTo>
                    <a:pt x="14915" y="291"/>
                  </a:lnTo>
                  <a:lnTo>
                    <a:pt x="14704" y="198"/>
                  </a:lnTo>
                  <a:lnTo>
                    <a:pt x="14480" y="106"/>
                  </a:lnTo>
                  <a:lnTo>
                    <a:pt x="14257" y="54"/>
                  </a:lnTo>
                  <a:lnTo>
                    <a:pt x="14020" y="14"/>
                  </a:lnTo>
                  <a:lnTo>
                    <a:pt x="1378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22;p24">
              <a:extLst>
                <a:ext uri="{FF2B5EF4-FFF2-40B4-BE49-F238E27FC236}">
                  <a16:creationId xmlns:a16="http://schemas.microsoft.com/office/drawing/2014/main" id="{4AF825CB-64BD-051E-8836-9E8264C31A9D}"/>
                </a:ext>
              </a:extLst>
            </p:cNvPr>
            <p:cNvSpPr/>
            <p:nvPr/>
          </p:nvSpPr>
          <p:spPr>
            <a:xfrm>
              <a:off x="3121200" y="2079350"/>
              <a:ext cx="330100" cy="1344350"/>
            </a:xfrm>
            <a:custGeom>
              <a:avLst/>
              <a:gdLst/>
              <a:ahLst/>
              <a:cxnLst/>
              <a:rect l="l" t="t" r="r" b="b"/>
              <a:pathLst>
                <a:path w="13204" h="53774" extrusionOk="0">
                  <a:moveTo>
                    <a:pt x="2383" y="50193"/>
                  </a:moveTo>
                  <a:lnTo>
                    <a:pt x="2502" y="50207"/>
                  </a:lnTo>
                  <a:lnTo>
                    <a:pt x="2620" y="50220"/>
                  </a:lnTo>
                  <a:lnTo>
                    <a:pt x="2739" y="50246"/>
                  </a:lnTo>
                  <a:lnTo>
                    <a:pt x="2844" y="50286"/>
                  </a:lnTo>
                  <a:lnTo>
                    <a:pt x="2949" y="50338"/>
                  </a:lnTo>
                  <a:lnTo>
                    <a:pt x="3055" y="50404"/>
                  </a:lnTo>
                  <a:lnTo>
                    <a:pt x="3147" y="50470"/>
                  </a:lnTo>
                  <a:lnTo>
                    <a:pt x="3226" y="50549"/>
                  </a:lnTo>
                  <a:lnTo>
                    <a:pt x="3305" y="50628"/>
                  </a:lnTo>
                  <a:lnTo>
                    <a:pt x="3371" y="50720"/>
                  </a:lnTo>
                  <a:lnTo>
                    <a:pt x="3437" y="50825"/>
                  </a:lnTo>
                  <a:lnTo>
                    <a:pt x="3489" y="50931"/>
                  </a:lnTo>
                  <a:lnTo>
                    <a:pt x="3529" y="51036"/>
                  </a:lnTo>
                  <a:lnTo>
                    <a:pt x="3555" y="51154"/>
                  </a:lnTo>
                  <a:lnTo>
                    <a:pt x="3568" y="51273"/>
                  </a:lnTo>
                  <a:lnTo>
                    <a:pt x="3581" y="51391"/>
                  </a:lnTo>
                  <a:lnTo>
                    <a:pt x="3568" y="51510"/>
                  </a:lnTo>
                  <a:lnTo>
                    <a:pt x="3555" y="51628"/>
                  </a:lnTo>
                  <a:lnTo>
                    <a:pt x="3529" y="51747"/>
                  </a:lnTo>
                  <a:lnTo>
                    <a:pt x="3489" y="51852"/>
                  </a:lnTo>
                  <a:lnTo>
                    <a:pt x="3437" y="51957"/>
                  </a:lnTo>
                  <a:lnTo>
                    <a:pt x="3371" y="52063"/>
                  </a:lnTo>
                  <a:lnTo>
                    <a:pt x="3305" y="52155"/>
                  </a:lnTo>
                  <a:lnTo>
                    <a:pt x="3226" y="52234"/>
                  </a:lnTo>
                  <a:lnTo>
                    <a:pt x="3147" y="52313"/>
                  </a:lnTo>
                  <a:lnTo>
                    <a:pt x="3055" y="52379"/>
                  </a:lnTo>
                  <a:lnTo>
                    <a:pt x="2949" y="52444"/>
                  </a:lnTo>
                  <a:lnTo>
                    <a:pt x="2844" y="52497"/>
                  </a:lnTo>
                  <a:lnTo>
                    <a:pt x="2739" y="52536"/>
                  </a:lnTo>
                  <a:lnTo>
                    <a:pt x="2620" y="52563"/>
                  </a:lnTo>
                  <a:lnTo>
                    <a:pt x="2502" y="52589"/>
                  </a:lnTo>
                  <a:lnTo>
                    <a:pt x="2252" y="52589"/>
                  </a:lnTo>
                  <a:lnTo>
                    <a:pt x="2133" y="52563"/>
                  </a:lnTo>
                  <a:lnTo>
                    <a:pt x="2028" y="52536"/>
                  </a:lnTo>
                  <a:lnTo>
                    <a:pt x="1910" y="52497"/>
                  </a:lnTo>
                  <a:lnTo>
                    <a:pt x="1804" y="52444"/>
                  </a:lnTo>
                  <a:lnTo>
                    <a:pt x="1712" y="52379"/>
                  </a:lnTo>
                  <a:lnTo>
                    <a:pt x="1620" y="52313"/>
                  </a:lnTo>
                  <a:lnTo>
                    <a:pt x="1528" y="52234"/>
                  </a:lnTo>
                  <a:lnTo>
                    <a:pt x="1462" y="52155"/>
                  </a:lnTo>
                  <a:lnTo>
                    <a:pt x="1383" y="52063"/>
                  </a:lnTo>
                  <a:lnTo>
                    <a:pt x="1330" y="51957"/>
                  </a:lnTo>
                  <a:lnTo>
                    <a:pt x="1278" y="51852"/>
                  </a:lnTo>
                  <a:lnTo>
                    <a:pt x="1238" y="51747"/>
                  </a:lnTo>
                  <a:lnTo>
                    <a:pt x="1212" y="51628"/>
                  </a:lnTo>
                  <a:lnTo>
                    <a:pt x="1186" y="51510"/>
                  </a:lnTo>
                  <a:lnTo>
                    <a:pt x="1186" y="51391"/>
                  </a:lnTo>
                  <a:lnTo>
                    <a:pt x="1186" y="51273"/>
                  </a:lnTo>
                  <a:lnTo>
                    <a:pt x="1212" y="51154"/>
                  </a:lnTo>
                  <a:lnTo>
                    <a:pt x="1238" y="51036"/>
                  </a:lnTo>
                  <a:lnTo>
                    <a:pt x="1278" y="50931"/>
                  </a:lnTo>
                  <a:lnTo>
                    <a:pt x="1330" y="50825"/>
                  </a:lnTo>
                  <a:lnTo>
                    <a:pt x="1383" y="50720"/>
                  </a:lnTo>
                  <a:lnTo>
                    <a:pt x="1462" y="50628"/>
                  </a:lnTo>
                  <a:lnTo>
                    <a:pt x="1528" y="50549"/>
                  </a:lnTo>
                  <a:lnTo>
                    <a:pt x="1620" y="50470"/>
                  </a:lnTo>
                  <a:lnTo>
                    <a:pt x="1712" y="50404"/>
                  </a:lnTo>
                  <a:lnTo>
                    <a:pt x="1804" y="50338"/>
                  </a:lnTo>
                  <a:lnTo>
                    <a:pt x="1910" y="50286"/>
                  </a:lnTo>
                  <a:lnTo>
                    <a:pt x="2028" y="50246"/>
                  </a:lnTo>
                  <a:lnTo>
                    <a:pt x="2133" y="50220"/>
                  </a:lnTo>
                  <a:lnTo>
                    <a:pt x="2252" y="50207"/>
                  </a:lnTo>
                  <a:lnTo>
                    <a:pt x="2383" y="50193"/>
                  </a:lnTo>
                  <a:close/>
                  <a:moveTo>
                    <a:pt x="12019" y="1"/>
                  </a:moveTo>
                  <a:lnTo>
                    <a:pt x="12019" y="31817"/>
                  </a:lnTo>
                  <a:lnTo>
                    <a:pt x="1778" y="41690"/>
                  </a:lnTo>
                  <a:lnTo>
                    <a:pt x="1778" y="49088"/>
                  </a:lnTo>
                  <a:lnTo>
                    <a:pt x="1594" y="49140"/>
                  </a:lnTo>
                  <a:lnTo>
                    <a:pt x="1409" y="49219"/>
                  </a:lnTo>
                  <a:lnTo>
                    <a:pt x="1238" y="49311"/>
                  </a:lnTo>
                  <a:lnTo>
                    <a:pt x="1067" y="49404"/>
                  </a:lnTo>
                  <a:lnTo>
                    <a:pt x="922" y="49522"/>
                  </a:lnTo>
                  <a:lnTo>
                    <a:pt x="764" y="49640"/>
                  </a:lnTo>
                  <a:lnTo>
                    <a:pt x="633" y="49785"/>
                  </a:lnTo>
                  <a:lnTo>
                    <a:pt x="514" y="49930"/>
                  </a:lnTo>
                  <a:lnTo>
                    <a:pt x="396" y="50088"/>
                  </a:lnTo>
                  <a:lnTo>
                    <a:pt x="290" y="50246"/>
                  </a:lnTo>
                  <a:lnTo>
                    <a:pt x="211" y="50417"/>
                  </a:lnTo>
                  <a:lnTo>
                    <a:pt x="132" y="50601"/>
                  </a:lnTo>
                  <a:lnTo>
                    <a:pt x="80" y="50786"/>
                  </a:lnTo>
                  <a:lnTo>
                    <a:pt x="40" y="50983"/>
                  </a:lnTo>
                  <a:lnTo>
                    <a:pt x="14" y="51181"/>
                  </a:lnTo>
                  <a:lnTo>
                    <a:pt x="1" y="51391"/>
                  </a:lnTo>
                  <a:lnTo>
                    <a:pt x="14" y="51641"/>
                  </a:lnTo>
                  <a:lnTo>
                    <a:pt x="53" y="51865"/>
                  </a:lnTo>
                  <a:lnTo>
                    <a:pt x="106" y="52102"/>
                  </a:lnTo>
                  <a:lnTo>
                    <a:pt x="185" y="52313"/>
                  </a:lnTo>
                  <a:lnTo>
                    <a:pt x="290" y="52523"/>
                  </a:lnTo>
                  <a:lnTo>
                    <a:pt x="409" y="52721"/>
                  </a:lnTo>
                  <a:lnTo>
                    <a:pt x="541" y="52905"/>
                  </a:lnTo>
                  <a:lnTo>
                    <a:pt x="698" y="53076"/>
                  </a:lnTo>
                  <a:lnTo>
                    <a:pt x="870" y="53221"/>
                  </a:lnTo>
                  <a:lnTo>
                    <a:pt x="1054" y="53366"/>
                  </a:lnTo>
                  <a:lnTo>
                    <a:pt x="1251" y="53484"/>
                  </a:lnTo>
                  <a:lnTo>
                    <a:pt x="1449" y="53590"/>
                  </a:lnTo>
                  <a:lnTo>
                    <a:pt x="1673" y="53669"/>
                  </a:lnTo>
                  <a:lnTo>
                    <a:pt x="1896" y="53721"/>
                  </a:lnTo>
                  <a:lnTo>
                    <a:pt x="2133" y="53761"/>
                  </a:lnTo>
                  <a:lnTo>
                    <a:pt x="2383" y="53774"/>
                  </a:lnTo>
                  <a:lnTo>
                    <a:pt x="2620" y="53761"/>
                  </a:lnTo>
                  <a:lnTo>
                    <a:pt x="2857" y="53721"/>
                  </a:lnTo>
                  <a:lnTo>
                    <a:pt x="3081" y="53669"/>
                  </a:lnTo>
                  <a:lnTo>
                    <a:pt x="3305" y="53590"/>
                  </a:lnTo>
                  <a:lnTo>
                    <a:pt x="3515" y="53484"/>
                  </a:lnTo>
                  <a:lnTo>
                    <a:pt x="3713" y="53366"/>
                  </a:lnTo>
                  <a:lnTo>
                    <a:pt x="3897" y="53221"/>
                  </a:lnTo>
                  <a:lnTo>
                    <a:pt x="4055" y="53076"/>
                  </a:lnTo>
                  <a:lnTo>
                    <a:pt x="4213" y="52905"/>
                  </a:lnTo>
                  <a:lnTo>
                    <a:pt x="4358" y="52721"/>
                  </a:lnTo>
                  <a:lnTo>
                    <a:pt x="4476" y="52523"/>
                  </a:lnTo>
                  <a:lnTo>
                    <a:pt x="4569" y="52313"/>
                  </a:lnTo>
                  <a:lnTo>
                    <a:pt x="4648" y="52102"/>
                  </a:lnTo>
                  <a:lnTo>
                    <a:pt x="4713" y="51865"/>
                  </a:lnTo>
                  <a:lnTo>
                    <a:pt x="4740" y="51641"/>
                  </a:lnTo>
                  <a:lnTo>
                    <a:pt x="4753" y="51391"/>
                  </a:lnTo>
                  <a:lnTo>
                    <a:pt x="4753" y="51181"/>
                  </a:lnTo>
                  <a:lnTo>
                    <a:pt x="4727" y="50983"/>
                  </a:lnTo>
                  <a:lnTo>
                    <a:pt x="4687" y="50786"/>
                  </a:lnTo>
                  <a:lnTo>
                    <a:pt x="4621" y="50601"/>
                  </a:lnTo>
                  <a:lnTo>
                    <a:pt x="4555" y="50417"/>
                  </a:lnTo>
                  <a:lnTo>
                    <a:pt x="4463" y="50246"/>
                  </a:lnTo>
                  <a:lnTo>
                    <a:pt x="4358" y="50075"/>
                  </a:lnTo>
                  <a:lnTo>
                    <a:pt x="4253" y="49917"/>
                  </a:lnTo>
                  <a:lnTo>
                    <a:pt x="4121" y="49772"/>
                  </a:lnTo>
                  <a:lnTo>
                    <a:pt x="3989" y="49640"/>
                  </a:lnTo>
                  <a:lnTo>
                    <a:pt x="3831" y="49509"/>
                  </a:lnTo>
                  <a:lnTo>
                    <a:pt x="3673" y="49404"/>
                  </a:lnTo>
                  <a:lnTo>
                    <a:pt x="3515" y="49298"/>
                  </a:lnTo>
                  <a:lnTo>
                    <a:pt x="3331" y="49219"/>
                  </a:lnTo>
                  <a:lnTo>
                    <a:pt x="3160" y="49140"/>
                  </a:lnTo>
                  <a:lnTo>
                    <a:pt x="2963" y="49088"/>
                  </a:lnTo>
                  <a:lnTo>
                    <a:pt x="2963" y="42203"/>
                  </a:lnTo>
                  <a:lnTo>
                    <a:pt x="13204" y="32317"/>
                  </a:lnTo>
                  <a:lnTo>
                    <a:pt x="13204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23;p24">
              <a:extLst>
                <a:ext uri="{FF2B5EF4-FFF2-40B4-BE49-F238E27FC236}">
                  <a16:creationId xmlns:a16="http://schemas.microsoft.com/office/drawing/2014/main" id="{F3BE5759-2BC0-F705-9BB7-4B1BD99EF78B}"/>
                </a:ext>
              </a:extLst>
            </p:cNvPr>
            <p:cNvSpPr/>
            <p:nvPr/>
          </p:nvSpPr>
          <p:spPr>
            <a:xfrm>
              <a:off x="3971900" y="1701900"/>
              <a:ext cx="510100" cy="834925"/>
            </a:xfrm>
            <a:custGeom>
              <a:avLst/>
              <a:gdLst/>
              <a:ahLst/>
              <a:cxnLst/>
              <a:rect l="l" t="t" r="r" b="b"/>
              <a:pathLst>
                <a:path w="20404" h="33397" extrusionOk="0">
                  <a:moveTo>
                    <a:pt x="2502" y="29829"/>
                  </a:moveTo>
                  <a:lnTo>
                    <a:pt x="2620" y="29842"/>
                  </a:lnTo>
                  <a:lnTo>
                    <a:pt x="2738" y="29881"/>
                  </a:lnTo>
                  <a:lnTo>
                    <a:pt x="2844" y="29921"/>
                  </a:lnTo>
                  <a:lnTo>
                    <a:pt x="2949" y="29974"/>
                  </a:lnTo>
                  <a:lnTo>
                    <a:pt x="3054" y="30026"/>
                  </a:lnTo>
                  <a:lnTo>
                    <a:pt x="3147" y="30092"/>
                  </a:lnTo>
                  <a:lnTo>
                    <a:pt x="3225" y="30171"/>
                  </a:lnTo>
                  <a:lnTo>
                    <a:pt x="3304" y="30263"/>
                  </a:lnTo>
                  <a:lnTo>
                    <a:pt x="3370" y="30355"/>
                  </a:lnTo>
                  <a:lnTo>
                    <a:pt x="3436" y="30448"/>
                  </a:lnTo>
                  <a:lnTo>
                    <a:pt x="3489" y="30553"/>
                  </a:lnTo>
                  <a:lnTo>
                    <a:pt x="3528" y="30671"/>
                  </a:lnTo>
                  <a:lnTo>
                    <a:pt x="3555" y="30777"/>
                  </a:lnTo>
                  <a:lnTo>
                    <a:pt x="3568" y="30895"/>
                  </a:lnTo>
                  <a:lnTo>
                    <a:pt x="3581" y="31027"/>
                  </a:lnTo>
                  <a:lnTo>
                    <a:pt x="3568" y="31145"/>
                  </a:lnTo>
                  <a:lnTo>
                    <a:pt x="3555" y="31264"/>
                  </a:lnTo>
                  <a:lnTo>
                    <a:pt x="3528" y="31382"/>
                  </a:lnTo>
                  <a:lnTo>
                    <a:pt x="3489" y="31487"/>
                  </a:lnTo>
                  <a:lnTo>
                    <a:pt x="3436" y="31593"/>
                  </a:lnTo>
                  <a:lnTo>
                    <a:pt x="3370" y="31685"/>
                  </a:lnTo>
                  <a:lnTo>
                    <a:pt x="3304" y="31777"/>
                  </a:lnTo>
                  <a:lnTo>
                    <a:pt x="3225" y="31869"/>
                  </a:lnTo>
                  <a:lnTo>
                    <a:pt x="3147" y="31948"/>
                  </a:lnTo>
                  <a:lnTo>
                    <a:pt x="3054" y="32014"/>
                  </a:lnTo>
                  <a:lnTo>
                    <a:pt x="2949" y="32067"/>
                  </a:lnTo>
                  <a:lnTo>
                    <a:pt x="2844" y="32119"/>
                  </a:lnTo>
                  <a:lnTo>
                    <a:pt x="2738" y="32159"/>
                  </a:lnTo>
                  <a:lnTo>
                    <a:pt x="2620" y="32198"/>
                  </a:lnTo>
                  <a:lnTo>
                    <a:pt x="2502" y="32211"/>
                  </a:lnTo>
                  <a:lnTo>
                    <a:pt x="2251" y="32211"/>
                  </a:lnTo>
                  <a:lnTo>
                    <a:pt x="2133" y="32198"/>
                  </a:lnTo>
                  <a:lnTo>
                    <a:pt x="2028" y="32159"/>
                  </a:lnTo>
                  <a:lnTo>
                    <a:pt x="1909" y="32119"/>
                  </a:lnTo>
                  <a:lnTo>
                    <a:pt x="1804" y="32067"/>
                  </a:lnTo>
                  <a:lnTo>
                    <a:pt x="1712" y="32014"/>
                  </a:lnTo>
                  <a:lnTo>
                    <a:pt x="1620" y="31948"/>
                  </a:lnTo>
                  <a:lnTo>
                    <a:pt x="1527" y="31869"/>
                  </a:lnTo>
                  <a:lnTo>
                    <a:pt x="1462" y="31777"/>
                  </a:lnTo>
                  <a:lnTo>
                    <a:pt x="1383" y="31685"/>
                  </a:lnTo>
                  <a:lnTo>
                    <a:pt x="1330" y="31593"/>
                  </a:lnTo>
                  <a:lnTo>
                    <a:pt x="1277" y="31487"/>
                  </a:lnTo>
                  <a:lnTo>
                    <a:pt x="1238" y="31382"/>
                  </a:lnTo>
                  <a:lnTo>
                    <a:pt x="1211" y="31264"/>
                  </a:lnTo>
                  <a:lnTo>
                    <a:pt x="1185" y="31145"/>
                  </a:lnTo>
                  <a:lnTo>
                    <a:pt x="1185" y="31027"/>
                  </a:lnTo>
                  <a:lnTo>
                    <a:pt x="1185" y="30895"/>
                  </a:lnTo>
                  <a:lnTo>
                    <a:pt x="1211" y="30777"/>
                  </a:lnTo>
                  <a:lnTo>
                    <a:pt x="1238" y="30671"/>
                  </a:lnTo>
                  <a:lnTo>
                    <a:pt x="1277" y="30553"/>
                  </a:lnTo>
                  <a:lnTo>
                    <a:pt x="1330" y="30448"/>
                  </a:lnTo>
                  <a:lnTo>
                    <a:pt x="1383" y="30355"/>
                  </a:lnTo>
                  <a:lnTo>
                    <a:pt x="1462" y="30263"/>
                  </a:lnTo>
                  <a:lnTo>
                    <a:pt x="1527" y="30171"/>
                  </a:lnTo>
                  <a:lnTo>
                    <a:pt x="1620" y="30092"/>
                  </a:lnTo>
                  <a:lnTo>
                    <a:pt x="1712" y="30026"/>
                  </a:lnTo>
                  <a:lnTo>
                    <a:pt x="1804" y="29974"/>
                  </a:lnTo>
                  <a:lnTo>
                    <a:pt x="1909" y="29921"/>
                  </a:lnTo>
                  <a:lnTo>
                    <a:pt x="2028" y="29881"/>
                  </a:lnTo>
                  <a:lnTo>
                    <a:pt x="2133" y="29842"/>
                  </a:lnTo>
                  <a:lnTo>
                    <a:pt x="2251" y="29829"/>
                  </a:lnTo>
                  <a:close/>
                  <a:moveTo>
                    <a:pt x="1751" y="0"/>
                  </a:moveTo>
                  <a:lnTo>
                    <a:pt x="1751" y="28723"/>
                  </a:lnTo>
                  <a:lnTo>
                    <a:pt x="1567" y="28789"/>
                  </a:lnTo>
                  <a:lnTo>
                    <a:pt x="1383" y="28868"/>
                  </a:lnTo>
                  <a:lnTo>
                    <a:pt x="1211" y="28947"/>
                  </a:lnTo>
                  <a:lnTo>
                    <a:pt x="1054" y="29052"/>
                  </a:lnTo>
                  <a:lnTo>
                    <a:pt x="896" y="29158"/>
                  </a:lnTo>
                  <a:lnTo>
                    <a:pt x="751" y="29289"/>
                  </a:lnTo>
                  <a:lnTo>
                    <a:pt x="619" y="29421"/>
                  </a:lnTo>
                  <a:lnTo>
                    <a:pt x="501" y="29566"/>
                  </a:lnTo>
                  <a:lnTo>
                    <a:pt x="382" y="29724"/>
                  </a:lnTo>
                  <a:lnTo>
                    <a:pt x="290" y="29895"/>
                  </a:lnTo>
                  <a:lnTo>
                    <a:pt x="198" y="30066"/>
                  </a:lnTo>
                  <a:lnTo>
                    <a:pt x="132" y="30237"/>
                  </a:lnTo>
                  <a:lnTo>
                    <a:pt x="79" y="30421"/>
                  </a:lnTo>
                  <a:lnTo>
                    <a:pt x="40" y="30619"/>
                  </a:lnTo>
                  <a:lnTo>
                    <a:pt x="14" y="30816"/>
                  </a:lnTo>
                  <a:lnTo>
                    <a:pt x="0" y="31027"/>
                  </a:lnTo>
                  <a:lnTo>
                    <a:pt x="14" y="31264"/>
                  </a:lnTo>
                  <a:lnTo>
                    <a:pt x="53" y="31501"/>
                  </a:lnTo>
                  <a:lnTo>
                    <a:pt x="106" y="31724"/>
                  </a:lnTo>
                  <a:lnTo>
                    <a:pt x="185" y="31948"/>
                  </a:lnTo>
                  <a:lnTo>
                    <a:pt x="290" y="32159"/>
                  </a:lnTo>
                  <a:lnTo>
                    <a:pt x="409" y="32343"/>
                  </a:lnTo>
                  <a:lnTo>
                    <a:pt x="540" y="32527"/>
                  </a:lnTo>
                  <a:lnTo>
                    <a:pt x="698" y="32698"/>
                  </a:lnTo>
                  <a:lnTo>
                    <a:pt x="869" y="32856"/>
                  </a:lnTo>
                  <a:lnTo>
                    <a:pt x="1054" y="32988"/>
                  </a:lnTo>
                  <a:lnTo>
                    <a:pt x="1251" y="33107"/>
                  </a:lnTo>
                  <a:lnTo>
                    <a:pt x="1448" y="33212"/>
                  </a:lnTo>
                  <a:lnTo>
                    <a:pt x="1672" y="33291"/>
                  </a:lnTo>
                  <a:lnTo>
                    <a:pt x="1896" y="33357"/>
                  </a:lnTo>
                  <a:lnTo>
                    <a:pt x="2133" y="33383"/>
                  </a:lnTo>
                  <a:lnTo>
                    <a:pt x="2383" y="33396"/>
                  </a:lnTo>
                  <a:lnTo>
                    <a:pt x="2620" y="33383"/>
                  </a:lnTo>
                  <a:lnTo>
                    <a:pt x="2857" y="33357"/>
                  </a:lnTo>
                  <a:lnTo>
                    <a:pt x="3081" y="33291"/>
                  </a:lnTo>
                  <a:lnTo>
                    <a:pt x="3304" y="33212"/>
                  </a:lnTo>
                  <a:lnTo>
                    <a:pt x="3515" y="33107"/>
                  </a:lnTo>
                  <a:lnTo>
                    <a:pt x="3713" y="32988"/>
                  </a:lnTo>
                  <a:lnTo>
                    <a:pt x="3897" y="32856"/>
                  </a:lnTo>
                  <a:lnTo>
                    <a:pt x="4055" y="32698"/>
                  </a:lnTo>
                  <a:lnTo>
                    <a:pt x="4213" y="32527"/>
                  </a:lnTo>
                  <a:lnTo>
                    <a:pt x="4358" y="32343"/>
                  </a:lnTo>
                  <a:lnTo>
                    <a:pt x="4476" y="32159"/>
                  </a:lnTo>
                  <a:lnTo>
                    <a:pt x="4568" y="31948"/>
                  </a:lnTo>
                  <a:lnTo>
                    <a:pt x="4647" y="31724"/>
                  </a:lnTo>
                  <a:lnTo>
                    <a:pt x="4713" y="31501"/>
                  </a:lnTo>
                  <a:lnTo>
                    <a:pt x="4752" y="31264"/>
                  </a:lnTo>
                  <a:lnTo>
                    <a:pt x="4752" y="31027"/>
                  </a:lnTo>
                  <a:lnTo>
                    <a:pt x="4752" y="30816"/>
                  </a:lnTo>
                  <a:lnTo>
                    <a:pt x="4726" y="30605"/>
                  </a:lnTo>
                  <a:lnTo>
                    <a:pt x="4673" y="30408"/>
                  </a:lnTo>
                  <a:lnTo>
                    <a:pt x="4621" y="30224"/>
                  </a:lnTo>
                  <a:lnTo>
                    <a:pt x="4542" y="30039"/>
                  </a:lnTo>
                  <a:lnTo>
                    <a:pt x="4450" y="29855"/>
                  </a:lnTo>
                  <a:lnTo>
                    <a:pt x="4358" y="29697"/>
                  </a:lnTo>
                  <a:lnTo>
                    <a:pt x="4239" y="29539"/>
                  </a:lnTo>
                  <a:lnTo>
                    <a:pt x="4107" y="29381"/>
                  </a:lnTo>
                  <a:lnTo>
                    <a:pt x="3963" y="29250"/>
                  </a:lnTo>
                  <a:lnTo>
                    <a:pt x="3818" y="29131"/>
                  </a:lnTo>
                  <a:lnTo>
                    <a:pt x="3660" y="29013"/>
                  </a:lnTo>
                  <a:lnTo>
                    <a:pt x="3489" y="28921"/>
                  </a:lnTo>
                  <a:lnTo>
                    <a:pt x="3304" y="28828"/>
                  </a:lnTo>
                  <a:lnTo>
                    <a:pt x="3120" y="28763"/>
                  </a:lnTo>
                  <a:lnTo>
                    <a:pt x="2923" y="28710"/>
                  </a:lnTo>
                  <a:lnTo>
                    <a:pt x="2923" y="1172"/>
                  </a:lnTo>
                  <a:lnTo>
                    <a:pt x="20404" y="1172"/>
                  </a:lnTo>
                  <a:lnTo>
                    <a:pt x="20404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24;p24">
              <a:extLst>
                <a:ext uri="{FF2B5EF4-FFF2-40B4-BE49-F238E27FC236}">
                  <a16:creationId xmlns:a16="http://schemas.microsoft.com/office/drawing/2014/main" id="{55C08963-55BA-54E7-3126-86A0389AEC1F}"/>
                </a:ext>
              </a:extLst>
            </p:cNvPr>
            <p:cNvSpPr/>
            <p:nvPr/>
          </p:nvSpPr>
          <p:spPr>
            <a:xfrm>
              <a:off x="4109775" y="1804900"/>
              <a:ext cx="372225" cy="731925"/>
            </a:xfrm>
            <a:custGeom>
              <a:avLst/>
              <a:gdLst/>
              <a:ahLst/>
              <a:cxnLst/>
              <a:rect l="l" t="t" r="r" b="b"/>
              <a:pathLst>
                <a:path w="14889" h="29277" extrusionOk="0">
                  <a:moveTo>
                    <a:pt x="2502" y="25709"/>
                  </a:moveTo>
                  <a:lnTo>
                    <a:pt x="2620" y="25722"/>
                  </a:lnTo>
                  <a:lnTo>
                    <a:pt x="2726" y="25761"/>
                  </a:lnTo>
                  <a:lnTo>
                    <a:pt x="2844" y="25801"/>
                  </a:lnTo>
                  <a:lnTo>
                    <a:pt x="2950" y="25854"/>
                  </a:lnTo>
                  <a:lnTo>
                    <a:pt x="3042" y="25906"/>
                  </a:lnTo>
                  <a:lnTo>
                    <a:pt x="3134" y="25972"/>
                  </a:lnTo>
                  <a:lnTo>
                    <a:pt x="3226" y="26051"/>
                  </a:lnTo>
                  <a:lnTo>
                    <a:pt x="3305" y="26143"/>
                  </a:lnTo>
                  <a:lnTo>
                    <a:pt x="3371" y="26235"/>
                  </a:lnTo>
                  <a:lnTo>
                    <a:pt x="3423" y="26328"/>
                  </a:lnTo>
                  <a:lnTo>
                    <a:pt x="3476" y="26433"/>
                  </a:lnTo>
                  <a:lnTo>
                    <a:pt x="3516" y="26551"/>
                  </a:lnTo>
                  <a:lnTo>
                    <a:pt x="3555" y="26657"/>
                  </a:lnTo>
                  <a:lnTo>
                    <a:pt x="3568" y="26775"/>
                  </a:lnTo>
                  <a:lnTo>
                    <a:pt x="3568" y="26907"/>
                  </a:lnTo>
                  <a:lnTo>
                    <a:pt x="3568" y="27025"/>
                  </a:lnTo>
                  <a:lnTo>
                    <a:pt x="3555" y="27144"/>
                  </a:lnTo>
                  <a:lnTo>
                    <a:pt x="3516" y="27262"/>
                  </a:lnTo>
                  <a:lnTo>
                    <a:pt x="3476" y="27367"/>
                  </a:lnTo>
                  <a:lnTo>
                    <a:pt x="3423" y="27473"/>
                  </a:lnTo>
                  <a:lnTo>
                    <a:pt x="3371" y="27565"/>
                  </a:lnTo>
                  <a:lnTo>
                    <a:pt x="3305" y="27657"/>
                  </a:lnTo>
                  <a:lnTo>
                    <a:pt x="3226" y="27749"/>
                  </a:lnTo>
                  <a:lnTo>
                    <a:pt x="3134" y="27828"/>
                  </a:lnTo>
                  <a:lnTo>
                    <a:pt x="3042" y="27894"/>
                  </a:lnTo>
                  <a:lnTo>
                    <a:pt x="2950" y="27947"/>
                  </a:lnTo>
                  <a:lnTo>
                    <a:pt x="2844" y="27999"/>
                  </a:lnTo>
                  <a:lnTo>
                    <a:pt x="2726" y="28039"/>
                  </a:lnTo>
                  <a:lnTo>
                    <a:pt x="2620" y="28078"/>
                  </a:lnTo>
                  <a:lnTo>
                    <a:pt x="2502" y="28091"/>
                  </a:lnTo>
                  <a:lnTo>
                    <a:pt x="2252" y="28091"/>
                  </a:lnTo>
                  <a:lnTo>
                    <a:pt x="2133" y="28078"/>
                  </a:lnTo>
                  <a:lnTo>
                    <a:pt x="2015" y="28039"/>
                  </a:lnTo>
                  <a:lnTo>
                    <a:pt x="1910" y="27999"/>
                  </a:lnTo>
                  <a:lnTo>
                    <a:pt x="1804" y="27947"/>
                  </a:lnTo>
                  <a:lnTo>
                    <a:pt x="1712" y="27894"/>
                  </a:lnTo>
                  <a:lnTo>
                    <a:pt x="1620" y="27828"/>
                  </a:lnTo>
                  <a:lnTo>
                    <a:pt x="1528" y="27749"/>
                  </a:lnTo>
                  <a:lnTo>
                    <a:pt x="1449" y="27657"/>
                  </a:lnTo>
                  <a:lnTo>
                    <a:pt x="1383" y="27565"/>
                  </a:lnTo>
                  <a:lnTo>
                    <a:pt x="1317" y="27473"/>
                  </a:lnTo>
                  <a:lnTo>
                    <a:pt x="1278" y="27367"/>
                  </a:lnTo>
                  <a:lnTo>
                    <a:pt x="1238" y="27262"/>
                  </a:lnTo>
                  <a:lnTo>
                    <a:pt x="1199" y="27144"/>
                  </a:lnTo>
                  <a:lnTo>
                    <a:pt x="1186" y="27025"/>
                  </a:lnTo>
                  <a:lnTo>
                    <a:pt x="1172" y="26907"/>
                  </a:lnTo>
                  <a:lnTo>
                    <a:pt x="1186" y="26775"/>
                  </a:lnTo>
                  <a:lnTo>
                    <a:pt x="1199" y="26657"/>
                  </a:lnTo>
                  <a:lnTo>
                    <a:pt x="1238" y="26551"/>
                  </a:lnTo>
                  <a:lnTo>
                    <a:pt x="1278" y="26433"/>
                  </a:lnTo>
                  <a:lnTo>
                    <a:pt x="1317" y="26328"/>
                  </a:lnTo>
                  <a:lnTo>
                    <a:pt x="1383" y="26235"/>
                  </a:lnTo>
                  <a:lnTo>
                    <a:pt x="1449" y="26143"/>
                  </a:lnTo>
                  <a:lnTo>
                    <a:pt x="1528" y="26051"/>
                  </a:lnTo>
                  <a:lnTo>
                    <a:pt x="1620" y="25972"/>
                  </a:lnTo>
                  <a:lnTo>
                    <a:pt x="1712" y="25906"/>
                  </a:lnTo>
                  <a:lnTo>
                    <a:pt x="1804" y="25854"/>
                  </a:lnTo>
                  <a:lnTo>
                    <a:pt x="1910" y="25801"/>
                  </a:lnTo>
                  <a:lnTo>
                    <a:pt x="2015" y="25761"/>
                  </a:lnTo>
                  <a:lnTo>
                    <a:pt x="2133" y="25722"/>
                  </a:lnTo>
                  <a:lnTo>
                    <a:pt x="2252" y="25709"/>
                  </a:lnTo>
                  <a:close/>
                  <a:moveTo>
                    <a:pt x="1725" y="1"/>
                  </a:moveTo>
                  <a:lnTo>
                    <a:pt x="1725" y="24616"/>
                  </a:lnTo>
                  <a:lnTo>
                    <a:pt x="1541" y="24669"/>
                  </a:lnTo>
                  <a:lnTo>
                    <a:pt x="1357" y="24748"/>
                  </a:lnTo>
                  <a:lnTo>
                    <a:pt x="1186" y="24840"/>
                  </a:lnTo>
                  <a:lnTo>
                    <a:pt x="1028" y="24945"/>
                  </a:lnTo>
                  <a:lnTo>
                    <a:pt x="883" y="25051"/>
                  </a:lnTo>
                  <a:lnTo>
                    <a:pt x="738" y="25182"/>
                  </a:lnTo>
                  <a:lnTo>
                    <a:pt x="606" y="25314"/>
                  </a:lnTo>
                  <a:lnTo>
                    <a:pt x="488" y="25459"/>
                  </a:lnTo>
                  <a:lnTo>
                    <a:pt x="383" y="25617"/>
                  </a:lnTo>
                  <a:lnTo>
                    <a:pt x="277" y="25775"/>
                  </a:lnTo>
                  <a:lnTo>
                    <a:pt x="198" y="25946"/>
                  </a:lnTo>
                  <a:lnTo>
                    <a:pt x="133" y="26130"/>
                  </a:lnTo>
                  <a:lnTo>
                    <a:pt x="67" y="26314"/>
                  </a:lnTo>
                  <a:lnTo>
                    <a:pt x="27" y="26499"/>
                  </a:lnTo>
                  <a:lnTo>
                    <a:pt x="1" y="26696"/>
                  </a:lnTo>
                  <a:lnTo>
                    <a:pt x="1" y="26907"/>
                  </a:lnTo>
                  <a:lnTo>
                    <a:pt x="14" y="27144"/>
                  </a:lnTo>
                  <a:lnTo>
                    <a:pt x="40" y="27381"/>
                  </a:lnTo>
                  <a:lnTo>
                    <a:pt x="106" y="27604"/>
                  </a:lnTo>
                  <a:lnTo>
                    <a:pt x="185" y="27828"/>
                  </a:lnTo>
                  <a:lnTo>
                    <a:pt x="291" y="28039"/>
                  </a:lnTo>
                  <a:lnTo>
                    <a:pt x="409" y="28223"/>
                  </a:lnTo>
                  <a:lnTo>
                    <a:pt x="541" y="28407"/>
                  </a:lnTo>
                  <a:lnTo>
                    <a:pt x="699" y="28578"/>
                  </a:lnTo>
                  <a:lnTo>
                    <a:pt x="870" y="28736"/>
                  </a:lnTo>
                  <a:lnTo>
                    <a:pt x="1041" y="28868"/>
                  </a:lnTo>
                  <a:lnTo>
                    <a:pt x="1238" y="28987"/>
                  </a:lnTo>
                  <a:lnTo>
                    <a:pt x="1449" y="29092"/>
                  </a:lnTo>
                  <a:lnTo>
                    <a:pt x="1673" y="29171"/>
                  </a:lnTo>
                  <a:lnTo>
                    <a:pt x="1896" y="29237"/>
                  </a:lnTo>
                  <a:lnTo>
                    <a:pt x="2133" y="29263"/>
                  </a:lnTo>
                  <a:lnTo>
                    <a:pt x="2370" y="29276"/>
                  </a:lnTo>
                  <a:lnTo>
                    <a:pt x="2620" y="29263"/>
                  </a:lnTo>
                  <a:lnTo>
                    <a:pt x="2857" y="29237"/>
                  </a:lnTo>
                  <a:lnTo>
                    <a:pt x="3081" y="29171"/>
                  </a:lnTo>
                  <a:lnTo>
                    <a:pt x="3305" y="29092"/>
                  </a:lnTo>
                  <a:lnTo>
                    <a:pt x="3502" y="28987"/>
                  </a:lnTo>
                  <a:lnTo>
                    <a:pt x="3700" y="28868"/>
                  </a:lnTo>
                  <a:lnTo>
                    <a:pt x="3884" y="28736"/>
                  </a:lnTo>
                  <a:lnTo>
                    <a:pt x="4055" y="28578"/>
                  </a:lnTo>
                  <a:lnTo>
                    <a:pt x="4213" y="28407"/>
                  </a:lnTo>
                  <a:lnTo>
                    <a:pt x="4345" y="28223"/>
                  </a:lnTo>
                  <a:lnTo>
                    <a:pt x="4463" y="28039"/>
                  </a:lnTo>
                  <a:lnTo>
                    <a:pt x="4569" y="27828"/>
                  </a:lnTo>
                  <a:lnTo>
                    <a:pt x="4648" y="27604"/>
                  </a:lnTo>
                  <a:lnTo>
                    <a:pt x="4700" y="27381"/>
                  </a:lnTo>
                  <a:lnTo>
                    <a:pt x="4740" y="27144"/>
                  </a:lnTo>
                  <a:lnTo>
                    <a:pt x="4753" y="26907"/>
                  </a:lnTo>
                  <a:lnTo>
                    <a:pt x="4740" y="26696"/>
                  </a:lnTo>
                  <a:lnTo>
                    <a:pt x="4713" y="26485"/>
                  </a:lnTo>
                  <a:lnTo>
                    <a:pt x="4674" y="26288"/>
                  </a:lnTo>
                  <a:lnTo>
                    <a:pt x="4608" y="26091"/>
                  </a:lnTo>
                  <a:lnTo>
                    <a:pt x="4542" y="25906"/>
                  </a:lnTo>
                  <a:lnTo>
                    <a:pt x="4450" y="25735"/>
                  </a:lnTo>
                  <a:lnTo>
                    <a:pt x="4345" y="25564"/>
                  </a:lnTo>
                  <a:lnTo>
                    <a:pt x="4226" y="25406"/>
                  </a:lnTo>
                  <a:lnTo>
                    <a:pt x="4095" y="25261"/>
                  </a:lnTo>
                  <a:lnTo>
                    <a:pt x="3950" y="25116"/>
                  </a:lnTo>
                  <a:lnTo>
                    <a:pt x="3805" y="24998"/>
                  </a:lnTo>
                  <a:lnTo>
                    <a:pt x="3634" y="24880"/>
                  </a:lnTo>
                  <a:lnTo>
                    <a:pt x="3463" y="24787"/>
                  </a:lnTo>
                  <a:lnTo>
                    <a:pt x="3292" y="24708"/>
                  </a:lnTo>
                  <a:lnTo>
                    <a:pt x="3094" y="24629"/>
                  </a:lnTo>
                  <a:lnTo>
                    <a:pt x="2897" y="24577"/>
                  </a:lnTo>
                  <a:lnTo>
                    <a:pt x="2897" y="1172"/>
                  </a:lnTo>
                  <a:lnTo>
                    <a:pt x="14889" y="1172"/>
                  </a:lnTo>
                  <a:lnTo>
                    <a:pt x="1488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25;p24">
              <a:extLst>
                <a:ext uri="{FF2B5EF4-FFF2-40B4-BE49-F238E27FC236}">
                  <a16:creationId xmlns:a16="http://schemas.microsoft.com/office/drawing/2014/main" id="{44950FE4-36EC-84A5-655E-5EA85D057F1A}"/>
                </a:ext>
              </a:extLst>
            </p:cNvPr>
            <p:cNvSpPr/>
            <p:nvPr/>
          </p:nvSpPr>
          <p:spPr>
            <a:xfrm>
              <a:off x="3884350" y="1915475"/>
              <a:ext cx="571000" cy="841175"/>
            </a:xfrm>
            <a:custGeom>
              <a:avLst/>
              <a:gdLst/>
              <a:ahLst/>
              <a:cxnLst/>
              <a:rect l="l" t="t" r="r" b="b"/>
              <a:pathLst>
                <a:path w="22840" h="33647" extrusionOk="0">
                  <a:moveTo>
                    <a:pt x="2502" y="30079"/>
                  </a:moveTo>
                  <a:lnTo>
                    <a:pt x="2620" y="30092"/>
                  </a:lnTo>
                  <a:lnTo>
                    <a:pt x="2739" y="30132"/>
                  </a:lnTo>
                  <a:lnTo>
                    <a:pt x="2844" y="30171"/>
                  </a:lnTo>
                  <a:lnTo>
                    <a:pt x="2950" y="30224"/>
                  </a:lnTo>
                  <a:lnTo>
                    <a:pt x="3055" y="30277"/>
                  </a:lnTo>
                  <a:lnTo>
                    <a:pt x="3147" y="30342"/>
                  </a:lnTo>
                  <a:lnTo>
                    <a:pt x="3226" y="30421"/>
                  </a:lnTo>
                  <a:lnTo>
                    <a:pt x="3305" y="30513"/>
                  </a:lnTo>
                  <a:lnTo>
                    <a:pt x="3371" y="30606"/>
                  </a:lnTo>
                  <a:lnTo>
                    <a:pt x="3437" y="30698"/>
                  </a:lnTo>
                  <a:lnTo>
                    <a:pt x="3489" y="30803"/>
                  </a:lnTo>
                  <a:lnTo>
                    <a:pt x="3529" y="30908"/>
                  </a:lnTo>
                  <a:lnTo>
                    <a:pt x="3555" y="31027"/>
                  </a:lnTo>
                  <a:lnTo>
                    <a:pt x="3568" y="31145"/>
                  </a:lnTo>
                  <a:lnTo>
                    <a:pt x="3581" y="31264"/>
                  </a:lnTo>
                  <a:lnTo>
                    <a:pt x="3568" y="31395"/>
                  </a:lnTo>
                  <a:lnTo>
                    <a:pt x="3555" y="31514"/>
                  </a:lnTo>
                  <a:lnTo>
                    <a:pt x="3529" y="31632"/>
                  </a:lnTo>
                  <a:lnTo>
                    <a:pt x="3489" y="31738"/>
                  </a:lnTo>
                  <a:lnTo>
                    <a:pt x="3437" y="31843"/>
                  </a:lnTo>
                  <a:lnTo>
                    <a:pt x="3371" y="31935"/>
                  </a:lnTo>
                  <a:lnTo>
                    <a:pt x="3305" y="32027"/>
                  </a:lnTo>
                  <a:lnTo>
                    <a:pt x="3226" y="32119"/>
                  </a:lnTo>
                  <a:lnTo>
                    <a:pt x="3147" y="32198"/>
                  </a:lnTo>
                  <a:lnTo>
                    <a:pt x="3055" y="32264"/>
                  </a:lnTo>
                  <a:lnTo>
                    <a:pt x="2950" y="32317"/>
                  </a:lnTo>
                  <a:lnTo>
                    <a:pt x="2844" y="32370"/>
                  </a:lnTo>
                  <a:lnTo>
                    <a:pt x="2739" y="32409"/>
                  </a:lnTo>
                  <a:lnTo>
                    <a:pt x="2620" y="32449"/>
                  </a:lnTo>
                  <a:lnTo>
                    <a:pt x="2502" y="32462"/>
                  </a:lnTo>
                  <a:lnTo>
                    <a:pt x="2265" y="32462"/>
                  </a:lnTo>
                  <a:lnTo>
                    <a:pt x="2147" y="32449"/>
                  </a:lnTo>
                  <a:lnTo>
                    <a:pt x="2028" y="32409"/>
                  </a:lnTo>
                  <a:lnTo>
                    <a:pt x="1923" y="32370"/>
                  </a:lnTo>
                  <a:lnTo>
                    <a:pt x="1818" y="32317"/>
                  </a:lnTo>
                  <a:lnTo>
                    <a:pt x="1712" y="32264"/>
                  </a:lnTo>
                  <a:lnTo>
                    <a:pt x="1620" y="32198"/>
                  </a:lnTo>
                  <a:lnTo>
                    <a:pt x="1541" y="32119"/>
                  </a:lnTo>
                  <a:lnTo>
                    <a:pt x="1462" y="32027"/>
                  </a:lnTo>
                  <a:lnTo>
                    <a:pt x="1396" y="31935"/>
                  </a:lnTo>
                  <a:lnTo>
                    <a:pt x="1330" y="31843"/>
                  </a:lnTo>
                  <a:lnTo>
                    <a:pt x="1278" y="31738"/>
                  </a:lnTo>
                  <a:lnTo>
                    <a:pt x="1238" y="31632"/>
                  </a:lnTo>
                  <a:lnTo>
                    <a:pt x="1212" y="31514"/>
                  </a:lnTo>
                  <a:lnTo>
                    <a:pt x="1186" y="31395"/>
                  </a:lnTo>
                  <a:lnTo>
                    <a:pt x="1186" y="31264"/>
                  </a:lnTo>
                  <a:lnTo>
                    <a:pt x="1186" y="31145"/>
                  </a:lnTo>
                  <a:lnTo>
                    <a:pt x="1212" y="31027"/>
                  </a:lnTo>
                  <a:lnTo>
                    <a:pt x="1238" y="30908"/>
                  </a:lnTo>
                  <a:lnTo>
                    <a:pt x="1278" y="30803"/>
                  </a:lnTo>
                  <a:lnTo>
                    <a:pt x="1330" y="30698"/>
                  </a:lnTo>
                  <a:lnTo>
                    <a:pt x="1396" y="30606"/>
                  </a:lnTo>
                  <a:lnTo>
                    <a:pt x="1462" y="30513"/>
                  </a:lnTo>
                  <a:lnTo>
                    <a:pt x="1541" y="30421"/>
                  </a:lnTo>
                  <a:lnTo>
                    <a:pt x="1620" y="30342"/>
                  </a:lnTo>
                  <a:lnTo>
                    <a:pt x="1712" y="30277"/>
                  </a:lnTo>
                  <a:lnTo>
                    <a:pt x="1818" y="30224"/>
                  </a:lnTo>
                  <a:lnTo>
                    <a:pt x="1923" y="30171"/>
                  </a:lnTo>
                  <a:lnTo>
                    <a:pt x="2028" y="30132"/>
                  </a:lnTo>
                  <a:lnTo>
                    <a:pt x="2147" y="30092"/>
                  </a:lnTo>
                  <a:lnTo>
                    <a:pt x="2265" y="30079"/>
                  </a:lnTo>
                  <a:close/>
                  <a:moveTo>
                    <a:pt x="17021" y="0"/>
                  </a:moveTo>
                  <a:lnTo>
                    <a:pt x="17021" y="30685"/>
                  </a:lnTo>
                  <a:lnTo>
                    <a:pt x="4687" y="30685"/>
                  </a:lnTo>
                  <a:lnTo>
                    <a:pt x="4635" y="30487"/>
                  </a:lnTo>
                  <a:lnTo>
                    <a:pt x="4556" y="30303"/>
                  </a:lnTo>
                  <a:lnTo>
                    <a:pt x="4477" y="30132"/>
                  </a:lnTo>
                  <a:lnTo>
                    <a:pt x="4371" y="29961"/>
                  </a:lnTo>
                  <a:lnTo>
                    <a:pt x="4266" y="29816"/>
                  </a:lnTo>
                  <a:lnTo>
                    <a:pt x="4134" y="29658"/>
                  </a:lnTo>
                  <a:lnTo>
                    <a:pt x="4003" y="29526"/>
                  </a:lnTo>
                  <a:lnTo>
                    <a:pt x="3858" y="29395"/>
                  </a:lnTo>
                  <a:lnTo>
                    <a:pt x="3700" y="29289"/>
                  </a:lnTo>
                  <a:lnTo>
                    <a:pt x="3529" y="29184"/>
                  </a:lnTo>
                  <a:lnTo>
                    <a:pt x="3358" y="29105"/>
                  </a:lnTo>
                  <a:lnTo>
                    <a:pt x="3173" y="29026"/>
                  </a:lnTo>
                  <a:lnTo>
                    <a:pt x="2989" y="28973"/>
                  </a:lnTo>
                  <a:lnTo>
                    <a:pt x="2792" y="28921"/>
                  </a:lnTo>
                  <a:lnTo>
                    <a:pt x="2594" y="28894"/>
                  </a:lnTo>
                  <a:lnTo>
                    <a:pt x="2384" y="28894"/>
                  </a:lnTo>
                  <a:lnTo>
                    <a:pt x="2147" y="28908"/>
                  </a:lnTo>
                  <a:lnTo>
                    <a:pt x="1910" y="28934"/>
                  </a:lnTo>
                  <a:lnTo>
                    <a:pt x="1673" y="29000"/>
                  </a:lnTo>
                  <a:lnTo>
                    <a:pt x="1462" y="29079"/>
                  </a:lnTo>
                  <a:lnTo>
                    <a:pt x="1251" y="29184"/>
                  </a:lnTo>
                  <a:lnTo>
                    <a:pt x="1054" y="29302"/>
                  </a:lnTo>
                  <a:lnTo>
                    <a:pt x="870" y="29434"/>
                  </a:lnTo>
                  <a:lnTo>
                    <a:pt x="699" y="29592"/>
                  </a:lnTo>
                  <a:lnTo>
                    <a:pt x="554" y="29763"/>
                  </a:lnTo>
                  <a:lnTo>
                    <a:pt x="409" y="29947"/>
                  </a:lnTo>
                  <a:lnTo>
                    <a:pt x="291" y="30132"/>
                  </a:lnTo>
                  <a:lnTo>
                    <a:pt x="185" y="30342"/>
                  </a:lnTo>
                  <a:lnTo>
                    <a:pt x="106" y="30566"/>
                  </a:lnTo>
                  <a:lnTo>
                    <a:pt x="54" y="30790"/>
                  </a:lnTo>
                  <a:lnTo>
                    <a:pt x="14" y="31027"/>
                  </a:lnTo>
                  <a:lnTo>
                    <a:pt x="1" y="31264"/>
                  </a:lnTo>
                  <a:lnTo>
                    <a:pt x="14" y="31514"/>
                  </a:lnTo>
                  <a:lnTo>
                    <a:pt x="54" y="31751"/>
                  </a:lnTo>
                  <a:lnTo>
                    <a:pt x="106" y="31975"/>
                  </a:lnTo>
                  <a:lnTo>
                    <a:pt x="185" y="32198"/>
                  </a:lnTo>
                  <a:lnTo>
                    <a:pt x="291" y="32409"/>
                  </a:lnTo>
                  <a:lnTo>
                    <a:pt x="409" y="32593"/>
                  </a:lnTo>
                  <a:lnTo>
                    <a:pt x="554" y="32778"/>
                  </a:lnTo>
                  <a:lnTo>
                    <a:pt x="699" y="32949"/>
                  </a:lnTo>
                  <a:lnTo>
                    <a:pt x="870" y="33107"/>
                  </a:lnTo>
                  <a:lnTo>
                    <a:pt x="1054" y="33238"/>
                  </a:lnTo>
                  <a:lnTo>
                    <a:pt x="1251" y="33357"/>
                  </a:lnTo>
                  <a:lnTo>
                    <a:pt x="1462" y="33462"/>
                  </a:lnTo>
                  <a:lnTo>
                    <a:pt x="1673" y="33541"/>
                  </a:lnTo>
                  <a:lnTo>
                    <a:pt x="1910" y="33607"/>
                  </a:lnTo>
                  <a:lnTo>
                    <a:pt x="2147" y="33633"/>
                  </a:lnTo>
                  <a:lnTo>
                    <a:pt x="2384" y="33646"/>
                  </a:lnTo>
                  <a:lnTo>
                    <a:pt x="2594" y="33646"/>
                  </a:lnTo>
                  <a:lnTo>
                    <a:pt x="2792" y="33620"/>
                  </a:lnTo>
                  <a:lnTo>
                    <a:pt x="2989" y="33567"/>
                  </a:lnTo>
                  <a:lnTo>
                    <a:pt x="3173" y="33515"/>
                  </a:lnTo>
                  <a:lnTo>
                    <a:pt x="3358" y="33436"/>
                  </a:lnTo>
                  <a:lnTo>
                    <a:pt x="3529" y="33357"/>
                  </a:lnTo>
                  <a:lnTo>
                    <a:pt x="3700" y="33251"/>
                  </a:lnTo>
                  <a:lnTo>
                    <a:pt x="3858" y="33146"/>
                  </a:lnTo>
                  <a:lnTo>
                    <a:pt x="4003" y="33015"/>
                  </a:lnTo>
                  <a:lnTo>
                    <a:pt x="4134" y="32883"/>
                  </a:lnTo>
                  <a:lnTo>
                    <a:pt x="4266" y="32725"/>
                  </a:lnTo>
                  <a:lnTo>
                    <a:pt x="4371" y="32580"/>
                  </a:lnTo>
                  <a:lnTo>
                    <a:pt x="4477" y="32409"/>
                  </a:lnTo>
                  <a:lnTo>
                    <a:pt x="4556" y="32238"/>
                  </a:lnTo>
                  <a:lnTo>
                    <a:pt x="4635" y="32054"/>
                  </a:lnTo>
                  <a:lnTo>
                    <a:pt x="4687" y="31856"/>
                  </a:lnTo>
                  <a:lnTo>
                    <a:pt x="18206" y="31856"/>
                  </a:lnTo>
                  <a:lnTo>
                    <a:pt x="18206" y="1185"/>
                  </a:lnTo>
                  <a:lnTo>
                    <a:pt x="22840" y="1185"/>
                  </a:lnTo>
                  <a:lnTo>
                    <a:pt x="2284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26;p24">
              <a:extLst>
                <a:ext uri="{FF2B5EF4-FFF2-40B4-BE49-F238E27FC236}">
                  <a16:creationId xmlns:a16="http://schemas.microsoft.com/office/drawing/2014/main" id="{0CF0BF8B-25CE-6590-5896-2712B5613023}"/>
                </a:ext>
              </a:extLst>
            </p:cNvPr>
            <p:cNvSpPr/>
            <p:nvPr/>
          </p:nvSpPr>
          <p:spPr>
            <a:xfrm>
              <a:off x="3839600" y="2840875"/>
              <a:ext cx="999800" cy="265925"/>
            </a:xfrm>
            <a:custGeom>
              <a:avLst/>
              <a:gdLst/>
              <a:ahLst/>
              <a:cxnLst/>
              <a:rect l="l" t="t" r="r" b="b"/>
              <a:pathLst>
                <a:path w="39992" h="10637" extrusionOk="0">
                  <a:moveTo>
                    <a:pt x="2502" y="7056"/>
                  </a:moveTo>
                  <a:lnTo>
                    <a:pt x="2620" y="7082"/>
                  </a:lnTo>
                  <a:lnTo>
                    <a:pt x="2739" y="7109"/>
                  </a:lnTo>
                  <a:lnTo>
                    <a:pt x="2857" y="7148"/>
                  </a:lnTo>
                  <a:lnTo>
                    <a:pt x="2949" y="7201"/>
                  </a:lnTo>
                  <a:lnTo>
                    <a:pt x="3055" y="7267"/>
                  </a:lnTo>
                  <a:lnTo>
                    <a:pt x="3147" y="7332"/>
                  </a:lnTo>
                  <a:lnTo>
                    <a:pt x="3226" y="7411"/>
                  </a:lnTo>
                  <a:lnTo>
                    <a:pt x="3305" y="7490"/>
                  </a:lnTo>
                  <a:lnTo>
                    <a:pt x="3384" y="7582"/>
                  </a:lnTo>
                  <a:lnTo>
                    <a:pt x="3436" y="7688"/>
                  </a:lnTo>
                  <a:lnTo>
                    <a:pt x="3489" y="7793"/>
                  </a:lnTo>
                  <a:lnTo>
                    <a:pt x="3529" y="7898"/>
                  </a:lnTo>
                  <a:lnTo>
                    <a:pt x="3555" y="8017"/>
                  </a:lnTo>
                  <a:lnTo>
                    <a:pt x="3581" y="8135"/>
                  </a:lnTo>
                  <a:lnTo>
                    <a:pt x="3581" y="8254"/>
                  </a:lnTo>
                  <a:lnTo>
                    <a:pt x="3581" y="8372"/>
                  </a:lnTo>
                  <a:lnTo>
                    <a:pt x="3555" y="8491"/>
                  </a:lnTo>
                  <a:lnTo>
                    <a:pt x="3529" y="8609"/>
                  </a:lnTo>
                  <a:lnTo>
                    <a:pt x="3489" y="8714"/>
                  </a:lnTo>
                  <a:lnTo>
                    <a:pt x="3436" y="8820"/>
                  </a:lnTo>
                  <a:lnTo>
                    <a:pt x="3384" y="8925"/>
                  </a:lnTo>
                  <a:lnTo>
                    <a:pt x="3305" y="9017"/>
                  </a:lnTo>
                  <a:lnTo>
                    <a:pt x="3226" y="9096"/>
                  </a:lnTo>
                  <a:lnTo>
                    <a:pt x="3147" y="9175"/>
                  </a:lnTo>
                  <a:lnTo>
                    <a:pt x="3055" y="9241"/>
                  </a:lnTo>
                  <a:lnTo>
                    <a:pt x="2949" y="9307"/>
                  </a:lnTo>
                  <a:lnTo>
                    <a:pt x="2857" y="9360"/>
                  </a:lnTo>
                  <a:lnTo>
                    <a:pt x="2739" y="9399"/>
                  </a:lnTo>
                  <a:lnTo>
                    <a:pt x="2620" y="9425"/>
                  </a:lnTo>
                  <a:lnTo>
                    <a:pt x="2502" y="9438"/>
                  </a:lnTo>
                  <a:lnTo>
                    <a:pt x="2383" y="9452"/>
                  </a:lnTo>
                  <a:lnTo>
                    <a:pt x="2265" y="9438"/>
                  </a:lnTo>
                  <a:lnTo>
                    <a:pt x="2146" y="9425"/>
                  </a:lnTo>
                  <a:lnTo>
                    <a:pt x="2028" y="9399"/>
                  </a:lnTo>
                  <a:lnTo>
                    <a:pt x="1923" y="9360"/>
                  </a:lnTo>
                  <a:lnTo>
                    <a:pt x="1817" y="9307"/>
                  </a:lnTo>
                  <a:lnTo>
                    <a:pt x="1712" y="9241"/>
                  </a:lnTo>
                  <a:lnTo>
                    <a:pt x="1620" y="9175"/>
                  </a:lnTo>
                  <a:lnTo>
                    <a:pt x="1541" y="9096"/>
                  </a:lnTo>
                  <a:lnTo>
                    <a:pt x="1462" y="9017"/>
                  </a:lnTo>
                  <a:lnTo>
                    <a:pt x="1396" y="8925"/>
                  </a:lnTo>
                  <a:lnTo>
                    <a:pt x="1330" y="8820"/>
                  </a:lnTo>
                  <a:lnTo>
                    <a:pt x="1278" y="8714"/>
                  </a:lnTo>
                  <a:lnTo>
                    <a:pt x="1238" y="8609"/>
                  </a:lnTo>
                  <a:lnTo>
                    <a:pt x="1212" y="8491"/>
                  </a:lnTo>
                  <a:lnTo>
                    <a:pt x="1199" y="8372"/>
                  </a:lnTo>
                  <a:lnTo>
                    <a:pt x="1185" y="8254"/>
                  </a:lnTo>
                  <a:lnTo>
                    <a:pt x="1199" y="8135"/>
                  </a:lnTo>
                  <a:lnTo>
                    <a:pt x="1212" y="8017"/>
                  </a:lnTo>
                  <a:lnTo>
                    <a:pt x="1238" y="7898"/>
                  </a:lnTo>
                  <a:lnTo>
                    <a:pt x="1278" y="7793"/>
                  </a:lnTo>
                  <a:lnTo>
                    <a:pt x="1330" y="7688"/>
                  </a:lnTo>
                  <a:lnTo>
                    <a:pt x="1396" y="7582"/>
                  </a:lnTo>
                  <a:lnTo>
                    <a:pt x="1462" y="7490"/>
                  </a:lnTo>
                  <a:lnTo>
                    <a:pt x="1541" y="7411"/>
                  </a:lnTo>
                  <a:lnTo>
                    <a:pt x="1620" y="7332"/>
                  </a:lnTo>
                  <a:lnTo>
                    <a:pt x="1712" y="7267"/>
                  </a:lnTo>
                  <a:lnTo>
                    <a:pt x="1817" y="7201"/>
                  </a:lnTo>
                  <a:lnTo>
                    <a:pt x="1923" y="7148"/>
                  </a:lnTo>
                  <a:lnTo>
                    <a:pt x="2028" y="7109"/>
                  </a:lnTo>
                  <a:lnTo>
                    <a:pt x="2146" y="7082"/>
                  </a:lnTo>
                  <a:lnTo>
                    <a:pt x="2265" y="7056"/>
                  </a:lnTo>
                  <a:close/>
                  <a:moveTo>
                    <a:pt x="13849" y="0"/>
                  </a:moveTo>
                  <a:lnTo>
                    <a:pt x="4213" y="6727"/>
                  </a:lnTo>
                  <a:lnTo>
                    <a:pt x="4042" y="6543"/>
                  </a:lnTo>
                  <a:lnTo>
                    <a:pt x="3844" y="6371"/>
                  </a:lnTo>
                  <a:lnTo>
                    <a:pt x="3634" y="6227"/>
                  </a:lnTo>
                  <a:lnTo>
                    <a:pt x="3410" y="6108"/>
                  </a:lnTo>
                  <a:lnTo>
                    <a:pt x="3173" y="6003"/>
                  </a:lnTo>
                  <a:lnTo>
                    <a:pt x="2923" y="5937"/>
                  </a:lnTo>
                  <a:lnTo>
                    <a:pt x="2660" y="5884"/>
                  </a:lnTo>
                  <a:lnTo>
                    <a:pt x="2383" y="5871"/>
                  </a:lnTo>
                  <a:lnTo>
                    <a:pt x="2146" y="5884"/>
                  </a:lnTo>
                  <a:lnTo>
                    <a:pt x="1909" y="5924"/>
                  </a:lnTo>
                  <a:lnTo>
                    <a:pt x="1672" y="5976"/>
                  </a:lnTo>
                  <a:lnTo>
                    <a:pt x="1462" y="6055"/>
                  </a:lnTo>
                  <a:lnTo>
                    <a:pt x="1251" y="6161"/>
                  </a:lnTo>
                  <a:lnTo>
                    <a:pt x="1054" y="6279"/>
                  </a:lnTo>
                  <a:lnTo>
                    <a:pt x="870" y="6424"/>
                  </a:lnTo>
                  <a:lnTo>
                    <a:pt x="698" y="6569"/>
                  </a:lnTo>
                  <a:lnTo>
                    <a:pt x="554" y="6740"/>
                  </a:lnTo>
                  <a:lnTo>
                    <a:pt x="409" y="6924"/>
                  </a:lnTo>
                  <a:lnTo>
                    <a:pt x="290" y="7122"/>
                  </a:lnTo>
                  <a:lnTo>
                    <a:pt x="198" y="7332"/>
                  </a:lnTo>
                  <a:lnTo>
                    <a:pt x="119" y="7543"/>
                  </a:lnTo>
                  <a:lnTo>
                    <a:pt x="53" y="7780"/>
                  </a:lnTo>
                  <a:lnTo>
                    <a:pt x="14" y="8017"/>
                  </a:lnTo>
                  <a:lnTo>
                    <a:pt x="1" y="8254"/>
                  </a:lnTo>
                  <a:lnTo>
                    <a:pt x="14" y="8491"/>
                  </a:lnTo>
                  <a:lnTo>
                    <a:pt x="53" y="8728"/>
                  </a:lnTo>
                  <a:lnTo>
                    <a:pt x="119" y="8965"/>
                  </a:lnTo>
                  <a:lnTo>
                    <a:pt x="198" y="9175"/>
                  </a:lnTo>
                  <a:lnTo>
                    <a:pt x="290" y="9386"/>
                  </a:lnTo>
                  <a:lnTo>
                    <a:pt x="409" y="9583"/>
                  </a:lnTo>
                  <a:lnTo>
                    <a:pt x="554" y="9768"/>
                  </a:lnTo>
                  <a:lnTo>
                    <a:pt x="698" y="9939"/>
                  </a:lnTo>
                  <a:lnTo>
                    <a:pt x="870" y="10083"/>
                  </a:lnTo>
                  <a:lnTo>
                    <a:pt x="1054" y="10228"/>
                  </a:lnTo>
                  <a:lnTo>
                    <a:pt x="1251" y="10347"/>
                  </a:lnTo>
                  <a:lnTo>
                    <a:pt x="1462" y="10439"/>
                  </a:lnTo>
                  <a:lnTo>
                    <a:pt x="1672" y="10531"/>
                  </a:lnTo>
                  <a:lnTo>
                    <a:pt x="1909" y="10584"/>
                  </a:lnTo>
                  <a:lnTo>
                    <a:pt x="2146" y="10623"/>
                  </a:lnTo>
                  <a:lnTo>
                    <a:pt x="2383" y="10636"/>
                  </a:lnTo>
                  <a:lnTo>
                    <a:pt x="2633" y="10623"/>
                  </a:lnTo>
                  <a:lnTo>
                    <a:pt x="2870" y="10584"/>
                  </a:lnTo>
                  <a:lnTo>
                    <a:pt x="3094" y="10531"/>
                  </a:lnTo>
                  <a:lnTo>
                    <a:pt x="3305" y="10439"/>
                  </a:lnTo>
                  <a:lnTo>
                    <a:pt x="3515" y="10347"/>
                  </a:lnTo>
                  <a:lnTo>
                    <a:pt x="3713" y="10228"/>
                  </a:lnTo>
                  <a:lnTo>
                    <a:pt x="3897" y="10083"/>
                  </a:lnTo>
                  <a:lnTo>
                    <a:pt x="4068" y="9939"/>
                  </a:lnTo>
                  <a:lnTo>
                    <a:pt x="4226" y="9768"/>
                  </a:lnTo>
                  <a:lnTo>
                    <a:pt x="4358" y="9583"/>
                  </a:lnTo>
                  <a:lnTo>
                    <a:pt x="4476" y="9386"/>
                  </a:lnTo>
                  <a:lnTo>
                    <a:pt x="4582" y="9175"/>
                  </a:lnTo>
                  <a:lnTo>
                    <a:pt x="4661" y="8965"/>
                  </a:lnTo>
                  <a:lnTo>
                    <a:pt x="4713" y="8728"/>
                  </a:lnTo>
                  <a:lnTo>
                    <a:pt x="4753" y="8491"/>
                  </a:lnTo>
                  <a:lnTo>
                    <a:pt x="4766" y="8254"/>
                  </a:lnTo>
                  <a:lnTo>
                    <a:pt x="4753" y="8030"/>
                  </a:lnTo>
                  <a:lnTo>
                    <a:pt x="4726" y="7819"/>
                  </a:lnTo>
                  <a:lnTo>
                    <a:pt x="14230" y="1185"/>
                  </a:lnTo>
                  <a:lnTo>
                    <a:pt x="39991" y="1185"/>
                  </a:lnTo>
                  <a:lnTo>
                    <a:pt x="39991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27;p24">
              <a:extLst>
                <a:ext uri="{FF2B5EF4-FFF2-40B4-BE49-F238E27FC236}">
                  <a16:creationId xmlns:a16="http://schemas.microsoft.com/office/drawing/2014/main" id="{843AD977-DEAA-2CB9-9957-199DC4713EEA}"/>
                </a:ext>
              </a:extLst>
            </p:cNvPr>
            <p:cNvSpPr/>
            <p:nvPr/>
          </p:nvSpPr>
          <p:spPr>
            <a:xfrm>
              <a:off x="3839600" y="2976450"/>
              <a:ext cx="999800" cy="270200"/>
            </a:xfrm>
            <a:custGeom>
              <a:avLst/>
              <a:gdLst/>
              <a:ahLst/>
              <a:cxnLst/>
              <a:rect l="l" t="t" r="r" b="b"/>
              <a:pathLst>
                <a:path w="39992" h="10808" extrusionOk="0">
                  <a:moveTo>
                    <a:pt x="2383" y="7227"/>
                  </a:moveTo>
                  <a:lnTo>
                    <a:pt x="2502" y="7241"/>
                  </a:lnTo>
                  <a:lnTo>
                    <a:pt x="2620" y="7254"/>
                  </a:lnTo>
                  <a:lnTo>
                    <a:pt x="2739" y="7280"/>
                  </a:lnTo>
                  <a:lnTo>
                    <a:pt x="2857" y="7320"/>
                  </a:lnTo>
                  <a:lnTo>
                    <a:pt x="2949" y="7372"/>
                  </a:lnTo>
                  <a:lnTo>
                    <a:pt x="3055" y="7438"/>
                  </a:lnTo>
                  <a:lnTo>
                    <a:pt x="3147" y="7504"/>
                  </a:lnTo>
                  <a:lnTo>
                    <a:pt x="3226" y="7583"/>
                  </a:lnTo>
                  <a:lnTo>
                    <a:pt x="3305" y="7662"/>
                  </a:lnTo>
                  <a:lnTo>
                    <a:pt x="3384" y="7754"/>
                  </a:lnTo>
                  <a:lnTo>
                    <a:pt x="3436" y="7859"/>
                  </a:lnTo>
                  <a:lnTo>
                    <a:pt x="3489" y="7965"/>
                  </a:lnTo>
                  <a:lnTo>
                    <a:pt x="3529" y="8070"/>
                  </a:lnTo>
                  <a:lnTo>
                    <a:pt x="3555" y="8188"/>
                  </a:lnTo>
                  <a:lnTo>
                    <a:pt x="3581" y="8307"/>
                  </a:lnTo>
                  <a:lnTo>
                    <a:pt x="3581" y="8425"/>
                  </a:lnTo>
                  <a:lnTo>
                    <a:pt x="3581" y="8544"/>
                  </a:lnTo>
                  <a:lnTo>
                    <a:pt x="3555" y="8662"/>
                  </a:lnTo>
                  <a:lnTo>
                    <a:pt x="3529" y="8781"/>
                  </a:lnTo>
                  <a:lnTo>
                    <a:pt x="3489" y="8899"/>
                  </a:lnTo>
                  <a:lnTo>
                    <a:pt x="3436" y="8991"/>
                  </a:lnTo>
                  <a:lnTo>
                    <a:pt x="3384" y="9097"/>
                  </a:lnTo>
                  <a:lnTo>
                    <a:pt x="3305" y="9189"/>
                  </a:lnTo>
                  <a:lnTo>
                    <a:pt x="3226" y="9268"/>
                  </a:lnTo>
                  <a:lnTo>
                    <a:pt x="3147" y="9347"/>
                  </a:lnTo>
                  <a:lnTo>
                    <a:pt x="3055" y="9426"/>
                  </a:lnTo>
                  <a:lnTo>
                    <a:pt x="2949" y="9478"/>
                  </a:lnTo>
                  <a:lnTo>
                    <a:pt x="2857" y="9531"/>
                  </a:lnTo>
                  <a:lnTo>
                    <a:pt x="2739" y="9570"/>
                  </a:lnTo>
                  <a:lnTo>
                    <a:pt x="2620" y="9597"/>
                  </a:lnTo>
                  <a:lnTo>
                    <a:pt x="2502" y="9623"/>
                  </a:lnTo>
                  <a:lnTo>
                    <a:pt x="2265" y="9623"/>
                  </a:lnTo>
                  <a:lnTo>
                    <a:pt x="2146" y="9597"/>
                  </a:lnTo>
                  <a:lnTo>
                    <a:pt x="2028" y="9570"/>
                  </a:lnTo>
                  <a:lnTo>
                    <a:pt x="1923" y="9531"/>
                  </a:lnTo>
                  <a:lnTo>
                    <a:pt x="1817" y="9478"/>
                  </a:lnTo>
                  <a:lnTo>
                    <a:pt x="1712" y="9426"/>
                  </a:lnTo>
                  <a:lnTo>
                    <a:pt x="1620" y="9347"/>
                  </a:lnTo>
                  <a:lnTo>
                    <a:pt x="1541" y="9268"/>
                  </a:lnTo>
                  <a:lnTo>
                    <a:pt x="1462" y="9189"/>
                  </a:lnTo>
                  <a:lnTo>
                    <a:pt x="1396" y="9097"/>
                  </a:lnTo>
                  <a:lnTo>
                    <a:pt x="1330" y="8991"/>
                  </a:lnTo>
                  <a:lnTo>
                    <a:pt x="1278" y="8899"/>
                  </a:lnTo>
                  <a:lnTo>
                    <a:pt x="1238" y="8781"/>
                  </a:lnTo>
                  <a:lnTo>
                    <a:pt x="1212" y="8662"/>
                  </a:lnTo>
                  <a:lnTo>
                    <a:pt x="1199" y="8544"/>
                  </a:lnTo>
                  <a:lnTo>
                    <a:pt x="1185" y="8425"/>
                  </a:lnTo>
                  <a:lnTo>
                    <a:pt x="1199" y="8307"/>
                  </a:lnTo>
                  <a:lnTo>
                    <a:pt x="1212" y="8188"/>
                  </a:lnTo>
                  <a:lnTo>
                    <a:pt x="1238" y="8070"/>
                  </a:lnTo>
                  <a:lnTo>
                    <a:pt x="1278" y="7965"/>
                  </a:lnTo>
                  <a:lnTo>
                    <a:pt x="1330" y="7859"/>
                  </a:lnTo>
                  <a:lnTo>
                    <a:pt x="1396" y="7754"/>
                  </a:lnTo>
                  <a:lnTo>
                    <a:pt x="1462" y="7662"/>
                  </a:lnTo>
                  <a:lnTo>
                    <a:pt x="1541" y="7583"/>
                  </a:lnTo>
                  <a:lnTo>
                    <a:pt x="1620" y="7504"/>
                  </a:lnTo>
                  <a:lnTo>
                    <a:pt x="1712" y="7438"/>
                  </a:lnTo>
                  <a:lnTo>
                    <a:pt x="1817" y="7372"/>
                  </a:lnTo>
                  <a:lnTo>
                    <a:pt x="1923" y="7320"/>
                  </a:lnTo>
                  <a:lnTo>
                    <a:pt x="2028" y="7280"/>
                  </a:lnTo>
                  <a:lnTo>
                    <a:pt x="2146" y="7254"/>
                  </a:lnTo>
                  <a:lnTo>
                    <a:pt x="2265" y="7241"/>
                  </a:lnTo>
                  <a:lnTo>
                    <a:pt x="2383" y="7227"/>
                  </a:lnTo>
                  <a:close/>
                  <a:moveTo>
                    <a:pt x="13849" y="1"/>
                  </a:moveTo>
                  <a:lnTo>
                    <a:pt x="4121" y="6793"/>
                  </a:lnTo>
                  <a:lnTo>
                    <a:pt x="3950" y="6635"/>
                  </a:lnTo>
                  <a:lnTo>
                    <a:pt x="3752" y="6490"/>
                  </a:lnTo>
                  <a:lnTo>
                    <a:pt x="3555" y="6359"/>
                  </a:lnTo>
                  <a:lnTo>
                    <a:pt x="3344" y="6253"/>
                  </a:lnTo>
                  <a:lnTo>
                    <a:pt x="3120" y="6161"/>
                  </a:lnTo>
                  <a:lnTo>
                    <a:pt x="2884" y="6095"/>
                  </a:lnTo>
                  <a:lnTo>
                    <a:pt x="2633" y="6056"/>
                  </a:lnTo>
                  <a:lnTo>
                    <a:pt x="2383" y="6043"/>
                  </a:lnTo>
                  <a:lnTo>
                    <a:pt x="2146" y="6056"/>
                  </a:lnTo>
                  <a:lnTo>
                    <a:pt x="1909" y="6095"/>
                  </a:lnTo>
                  <a:lnTo>
                    <a:pt x="1672" y="6161"/>
                  </a:lnTo>
                  <a:lnTo>
                    <a:pt x="1462" y="6240"/>
                  </a:lnTo>
                  <a:lnTo>
                    <a:pt x="1251" y="6332"/>
                  </a:lnTo>
                  <a:lnTo>
                    <a:pt x="1054" y="6451"/>
                  </a:lnTo>
                  <a:lnTo>
                    <a:pt x="870" y="6596"/>
                  </a:lnTo>
                  <a:lnTo>
                    <a:pt x="698" y="6740"/>
                  </a:lnTo>
                  <a:lnTo>
                    <a:pt x="554" y="6911"/>
                  </a:lnTo>
                  <a:lnTo>
                    <a:pt x="409" y="7096"/>
                  </a:lnTo>
                  <a:lnTo>
                    <a:pt x="290" y="7293"/>
                  </a:lnTo>
                  <a:lnTo>
                    <a:pt x="198" y="7504"/>
                  </a:lnTo>
                  <a:lnTo>
                    <a:pt x="119" y="7714"/>
                  </a:lnTo>
                  <a:lnTo>
                    <a:pt x="53" y="7951"/>
                  </a:lnTo>
                  <a:lnTo>
                    <a:pt x="14" y="8188"/>
                  </a:lnTo>
                  <a:lnTo>
                    <a:pt x="1" y="8425"/>
                  </a:lnTo>
                  <a:lnTo>
                    <a:pt x="14" y="8675"/>
                  </a:lnTo>
                  <a:lnTo>
                    <a:pt x="53" y="8912"/>
                  </a:lnTo>
                  <a:lnTo>
                    <a:pt x="119" y="9136"/>
                  </a:lnTo>
                  <a:lnTo>
                    <a:pt x="198" y="9347"/>
                  </a:lnTo>
                  <a:lnTo>
                    <a:pt x="290" y="9557"/>
                  </a:lnTo>
                  <a:lnTo>
                    <a:pt x="409" y="9755"/>
                  </a:lnTo>
                  <a:lnTo>
                    <a:pt x="554" y="9939"/>
                  </a:lnTo>
                  <a:lnTo>
                    <a:pt x="698" y="10110"/>
                  </a:lnTo>
                  <a:lnTo>
                    <a:pt x="870" y="10268"/>
                  </a:lnTo>
                  <a:lnTo>
                    <a:pt x="1054" y="10400"/>
                  </a:lnTo>
                  <a:lnTo>
                    <a:pt x="1251" y="10518"/>
                  </a:lnTo>
                  <a:lnTo>
                    <a:pt x="1462" y="10624"/>
                  </a:lnTo>
                  <a:lnTo>
                    <a:pt x="1672" y="10703"/>
                  </a:lnTo>
                  <a:lnTo>
                    <a:pt x="1909" y="10755"/>
                  </a:lnTo>
                  <a:lnTo>
                    <a:pt x="2146" y="10795"/>
                  </a:lnTo>
                  <a:lnTo>
                    <a:pt x="2383" y="10808"/>
                  </a:lnTo>
                  <a:lnTo>
                    <a:pt x="2633" y="10795"/>
                  </a:lnTo>
                  <a:lnTo>
                    <a:pt x="2870" y="10755"/>
                  </a:lnTo>
                  <a:lnTo>
                    <a:pt x="3094" y="10703"/>
                  </a:lnTo>
                  <a:lnTo>
                    <a:pt x="3305" y="10624"/>
                  </a:lnTo>
                  <a:lnTo>
                    <a:pt x="3515" y="10518"/>
                  </a:lnTo>
                  <a:lnTo>
                    <a:pt x="3713" y="10400"/>
                  </a:lnTo>
                  <a:lnTo>
                    <a:pt x="3897" y="10268"/>
                  </a:lnTo>
                  <a:lnTo>
                    <a:pt x="4068" y="10110"/>
                  </a:lnTo>
                  <a:lnTo>
                    <a:pt x="4226" y="9939"/>
                  </a:lnTo>
                  <a:lnTo>
                    <a:pt x="4358" y="9755"/>
                  </a:lnTo>
                  <a:lnTo>
                    <a:pt x="4476" y="9557"/>
                  </a:lnTo>
                  <a:lnTo>
                    <a:pt x="4582" y="9347"/>
                  </a:lnTo>
                  <a:lnTo>
                    <a:pt x="4661" y="9136"/>
                  </a:lnTo>
                  <a:lnTo>
                    <a:pt x="4713" y="8912"/>
                  </a:lnTo>
                  <a:lnTo>
                    <a:pt x="4753" y="8675"/>
                  </a:lnTo>
                  <a:lnTo>
                    <a:pt x="4766" y="8425"/>
                  </a:lnTo>
                  <a:lnTo>
                    <a:pt x="4753" y="8280"/>
                  </a:lnTo>
                  <a:lnTo>
                    <a:pt x="4740" y="8123"/>
                  </a:lnTo>
                  <a:lnTo>
                    <a:pt x="4726" y="7978"/>
                  </a:lnTo>
                  <a:lnTo>
                    <a:pt x="4687" y="7833"/>
                  </a:lnTo>
                  <a:lnTo>
                    <a:pt x="14230" y="1172"/>
                  </a:lnTo>
                  <a:lnTo>
                    <a:pt x="39991" y="1172"/>
                  </a:lnTo>
                  <a:lnTo>
                    <a:pt x="3999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28;p24">
              <a:extLst>
                <a:ext uri="{FF2B5EF4-FFF2-40B4-BE49-F238E27FC236}">
                  <a16:creationId xmlns:a16="http://schemas.microsoft.com/office/drawing/2014/main" id="{9C41EB7E-EB58-3668-7061-33321E58D40B}"/>
                </a:ext>
              </a:extLst>
            </p:cNvPr>
            <p:cNvSpPr/>
            <p:nvPr/>
          </p:nvSpPr>
          <p:spPr>
            <a:xfrm>
              <a:off x="3839600" y="3113675"/>
              <a:ext cx="998800" cy="282050"/>
            </a:xfrm>
            <a:custGeom>
              <a:avLst/>
              <a:gdLst/>
              <a:ahLst/>
              <a:cxnLst/>
              <a:rect l="l" t="t" r="r" b="b"/>
              <a:pathLst>
                <a:path w="39952" h="11282" extrusionOk="0">
                  <a:moveTo>
                    <a:pt x="2502" y="7715"/>
                  </a:moveTo>
                  <a:lnTo>
                    <a:pt x="2620" y="7741"/>
                  </a:lnTo>
                  <a:lnTo>
                    <a:pt x="2739" y="7767"/>
                  </a:lnTo>
                  <a:lnTo>
                    <a:pt x="2857" y="7807"/>
                  </a:lnTo>
                  <a:lnTo>
                    <a:pt x="2949" y="7859"/>
                  </a:lnTo>
                  <a:lnTo>
                    <a:pt x="3055" y="7912"/>
                  </a:lnTo>
                  <a:lnTo>
                    <a:pt x="3147" y="7991"/>
                  </a:lnTo>
                  <a:lnTo>
                    <a:pt x="3226" y="8057"/>
                  </a:lnTo>
                  <a:lnTo>
                    <a:pt x="3305" y="8149"/>
                  </a:lnTo>
                  <a:lnTo>
                    <a:pt x="3384" y="8241"/>
                  </a:lnTo>
                  <a:lnTo>
                    <a:pt x="3436" y="8333"/>
                  </a:lnTo>
                  <a:lnTo>
                    <a:pt x="3489" y="8439"/>
                  </a:lnTo>
                  <a:lnTo>
                    <a:pt x="3529" y="8557"/>
                  </a:lnTo>
                  <a:lnTo>
                    <a:pt x="3555" y="8662"/>
                  </a:lnTo>
                  <a:lnTo>
                    <a:pt x="3581" y="8781"/>
                  </a:lnTo>
                  <a:lnTo>
                    <a:pt x="3581" y="8913"/>
                  </a:lnTo>
                  <a:lnTo>
                    <a:pt x="3581" y="9031"/>
                  </a:lnTo>
                  <a:lnTo>
                    <a:pt x="3555" y="9149"/>
                  </a:lnTo>
                  <a:lnTo>
                    <a:pt x="3529" y="9268"/>
                  </a:lnTo>
                  <a:lnTo>
                    <a:pt x="3489" y="9373"/>
                  </a:lnTo>
                  <a:lnTo>
                    <a:pt x="3436" y="9479"/>
                  </a:lnTo>
                  <a:lnTo>
                    <a:pt x="3384" y="9584"/>
                  </a:lnTo>
                  <a:lnTo>
                    <a:pt x="3305" y="9676"/>
                  </a:lnTo>
                  <a:lnTo>
                    <a:pt x="3226" y="9755"/>
                  </a:lnTo>
                  <a:lnTo>
                    <a:pt x="3147" y="9834"/>
                  </a:lnTo>
                  <a:lnTo>
                    <a:pt x="3055" y="9900"/>
                  </a:lnTo>
                  <a:lnTo>
                    <a:pt x="2949" y="9966"/>
                  </a:lnTo>
                  <a:lnTo>
                    <a:pt x="2857" y="10018"/>
                  </a:lnTo>
                  <a:lnTo>
                    <a:pt x="2739" y="10058"/>
                  </a:lnTo>
                  <a:lnTo>
                    <a:pt x="2620" y="10084"/>
                  </a:lnTo>
                  <a:lnTo>
                    <a:pt x="2502" y="10097"/>
                  </a:lnTo>
                  <a:lnTo>
                    <a:pt x="2383" y="10110"/>
                  </a:lnTo>
                  <a:lnTo>
                    <a:pt x="2265" y="10097"/>
                  </a:lnTo>
                  <a:lnTo>
                    <a:pt x="2146" y="10084"/>
                  </a:lnTo>
                  <a:lnTo>
                    <a:pt x="2028" y="10058"/>
                  </a:lnTo>
                  <a:lnTo>
                    <a:pt x="1923" y="10018"/>
                  </a:lnTo>
                  <a:lnTo>
                    <a:pt x="1817" y="9966"/>
                  </a:lnTo>
                  <a:lnTo>
                    <a:pt x="1712" y="9900"/>
                  </a:lnTo>
                  <a:lnTo>
                    <a:pt x="1620" y="9834"/>
                  </a:lnTo>
                  <a:lnTo>
                    <a:pt x="1541" y="9755"/>
                  </a:lnTo>
                  <a:lnTo>
                    <a:pt x="1462" y="9676"/>
                  </a:lnTo>
                  <a:lnTo>
                    <a:pt x="1396" y="9584"/>
                  </a:lnTo>
                  <a:lnTo>
                    <a:pt x="1330" y="9479"/>
                  </a:lnTo>
                  <a:lnTo>
                    <a:pt x="1278" y="9373"/>
                  </a:lnTo>
                  <a:lnTo>
                    <a:pt x="1238" y="9268"/>
                  </a:lnTo>
                  <a:lnTo>
                    <a:pt x="1212" y="9149"/>
                  </a:lnTo>
                  <a:lnTo>
                    <a:pt x="1199" y="9031"/>
                  </a:lnTo>
                  <a:lnTo>
                    <a:pt x="1185" y="8913"/>
                  </a:lnTo>
                  <a:lnTo>
                    <a:pt x="1199" y="8781"/>
                  </a:lnTo>
                  <a:lnTo>
                    <a:pt x="1212" y="8662"/>
                  </a:lnTo>
                  <a:lnTo>
                    <a:pt x="1238" y="8557"/>
                  </a:lnTo>
                  <a:lnTo>
                    <a:pt x="1278" y="8439"/>
                  </a:lnTo>
                  <a:lnTo>
                    <a:pt x="1330" y="8333"/>
                  </a:lnTo>
                  <a:lnTo>
                    <a:pt x="1396" y="8241"/>
                  </a:lnTo>
                  <a:lnTo>
                    <a:pt x="1462" y="8149"/>
                  </a:lnTo>
                  <a:lnTo>
                    <a:pt x="1541" y="8057"/>
                  </a:lnTo>
                  <a:lnTo>
                    <a:pt x="1620" y="7991"/>
                  </a:lnTo>
                  <a:lnTo>
                    <a:pt x="1712" y="7912"/>
                  </a:lnTo>
                  <a:lnTo>
                    <a:pt x="1817" y="7859"/>
                  </a:lnTo>
                  <a:lnTo>
                    <a:pt x="1923" y="7807"/>
                  </a:lnTo>
                  <a:lnTo>
                    <a:pt x="2028" y="7767"/>
                  </a:lnTo>
                  <a:lnTo>
                    <a:pt x="2146" y="7741"/>
                  </a:lnTo>
                  <a:lnTo>
                    <a:pt x="2265" y="7715"/>
                  </a:lnTo>
                  <a:close/>
                  <a:moveTo>
                    <a:pt x="13822" y="1"/>
                  </a:moveTo>
                  <a:lnTo>
                    <a:pt x="3792" y="6991"/>
                  </a:lnTo>
                  <a:lnTo>
                    <a:pt x="3647" y="6898"/>
                  </a:lnTo>
                  <a:lnTo>
                    <a:pt x="3489" y="6806"/>
                  </a:lnTo>
                  <a:lnTo>
                    <a:pt x="3318" y="6714"/>
                  </a:lnTo>
                  <a:lnTo>
                    <a:pt x="3147" y="6648"/>
                  </a:lnTo>
                  <a:lnTo>
                    <a:pt x="2963" y="6596"/>
                  </a:lnTo>
                  <a:lnTo>
                    <a:pt x="2778" y="6556"/>
                  </a:lnTo>
                  <a:lnTo>
                    <a:pt x="2581" y="6543"/>
                  </a:lnTo>
                  <a:lnTo>
                    <a:pt x="2383" y="6530"/>
                  </a:lnTo>
                  <a:lnTo>
                    <a:pt x="2146" y="6543"/>
                  </a:lnTo>
                  <a:lnTo>
                    <a:pt x="1909" y="6583"/>
                  </a:lnTo>
                  <a:lnTo>
                    <a:pt x="1672" y="6635"/>
                  </a:lnTo>
                  <a:lnTo>
                    <a:pt x="1462" y="6714"/>
                  </a:lnTo>
                  <a:lnTo>
                    <a:pt x="1251" y="6820"/>
                  </a:lnTo>
                  <a:lnTo>
                    <a:pt x="1054" y="6938"/>
                  </a:lnTo>
                  <a:lnTo>
                    <a:pt x="870" y="7070"/>
                  </a:lnTo>
                  <a:lnTo>
                    <a:pt x="698" y="7228"/>
                  </a:lnTo>
                  <a:lnTo>
                    <a:pt x="554" y="7399"/>
                  </a:lnTo>
                  <a:lnTo>
                    <a:pt x="409" y="7583"/>
                  </a:lnTo>
                  <a:lnTo>
                    <a:pt x="290" y="7780"/>
                  </a:lnTo>
                  <a:lnTo>
                    <a:pt x="198" y="7978"/>
                  </a:lnTo>
                  <a:lnTo>
                    <a:pt x="119" y="8202"/>
                  </a:lnTo>
                  <a:lnTo>
                    <a:pt x="53" y="8425"/>
                  </a:lnTo>
                  <a:lnTo>
                    <a:pt x="14" y="8662"/>
                  </a:lnTo>
                  <a:lnTo>
                    <a:pt x="1" y="8913"/>
                  </a:lnTo>
                  <a:lnTo>
                    <a:pt x="14" y="9149"/>
                  </a:lnTo>
                  <a:lnTo>
                    <a:pt x="53" y="9386"/>
                  </a:lnTo>
                  <a:lnTo>
                    <a:pt x="119" y="9610"/>
                  </a:lnTo>
                  <a:lnTo>
                    <a:pt x="198" y="9834"/>
                  </a:lnTo>
                  <a:lnTo>
                    <a:pt x="290" y="10045"/>
                  </a:lnTo>
                  <a:lnTo>
                    <a:pt x="409" y="10242"/>
                  </a:lnTo>
                  <a:lnTo>
                    <a:pt x="554" y="10426"/>
                  </a:lnTo>
                  <a:lnTo>
                    <a:pt x="698" y="10584"/>
                  </a:lnTo>
                  <a:lnTo>
                    <a:pt x="870" y="10742"/>
                  </a:lnTo>
                  <a:lnTo>
                    <a:pt x="1054" y="10887"/>
                  </a:lnTo>
                  <a:lnTo>
                    <a:pt x="1251" y="11006"/>
                  </a:lnTo>
                  <a:lnTo>
                    <a:pt x="1462" y="11098"/>
                  </a:lnTo>
                  <a:lnTo>
                    <a:pt x="1672" y="11177"/>
                  </a:lnTo>
                  <a:lnTo>
                    <a:pt x="1909" y="11242"/>
                  </a:lnTo>
                  <a:lnTo>
                    <a:pt x="2146" y="11282"/>
                  </a:lnTo>
                  <a:lnTo>
                    <a:pt x="2633" y="11282"/>
                  </a:lnTo>
                  <a:lnTo>
                    <a:pt x="2870" y="11242"/>
                  </a:lnTo>
                  <a:lnTo>
                    <a:pt x="3094" y="11177"/>
                  </a:lnTo>
                  <a:lnTo>
                    <a:pt x="3305" y="11098"/>
                  </a:lnTo>
                  <a:lnTo>
                    <a:pt x="3515" y="11006"/>
                  </a:lnTo>
                  <a:lnTo>
                    <a:pt x="3713" y="10887"/>
                  </a:lnTo>
                  <a:lnTo>
                    <a:pt x="3897" y="10742"/>
                  </a:lnTo>
                  <a:lnTo>
                    <a:pt x="4068" y="10584"/>
                  </a:lnTo>
                  <a:lnTo>
                    <a:pt x="4226" y="10426"/>
                  </a:lnTo>
                  <a:lnTo>
                    <a:pt x="4358" y="10242"/>
                  </a:lnTo>
                  <a:lnTo>
                    <a:pt x="4476" y="10045"/>
                  </a:lnTo>
                  <a:lnTo>
                    <a:pt x="4582" y="9834"/>
                  </a:lnTo>
                  <a:lnTo>
                    <a:pt x="4661" y="9610"/>
                  </a:lnTo>
                  <a:lnTo>
                    <a:pt x="4713" y="9386"/>
                  </a:lnTo>
                  <a:lnTo>
                    <a:pt x="4753" y="9149"/>
                  </a:lnTo>
                  <a:lnTo>
                    <a:pt x="4766" y="8913"/>
                  </a:lnTo>
                  <a:lnTo>
                    <a:pt x="4753" y="8649"/>
                  </a:lnTo>
                  <a:lnTo>
                    <a:pt x="4713" y="8386"/>
                  </a:lnTo>
                  <a:lnTo>
                    <a:pt x="4634" y="8149"/>
                  </a:lnTo>
                  <a:lnTo>
                    <a:pt x="4542" y="7912"/>
                  </a:lnTo>
                  <a:lnTo>
                    <a:pt x="14191" y="1186"/>
                  </a:lnTo>
                  <a:lnTo>
                    <a:pt x="39952" y="1186"/>
                  </a:lnTo>
                  <a:lnTo>
                    <a:pt x="3995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29;p24">
              <a:extLst>
                <a:ext uri="{FF2B5EF4-FFF2-40B4-BE49-F238E27FC236}">
                  <a16:creationId xmlns:a16="http://schemas.microsoft.com/office/drawing/2014/main" id="{F949D704-ED4C-1233-8814-3C0F0292726B}"/>
                </a:ext>
              </a:extLst>
            </p:cNvPr>
            <p:cNvSpPr/>
            <p:nvPr/>
          </p:nvSpPr>
          <p:spPr>
            <a:xfrm>
              <a:off x="2810225" y="580025"/>
              <a:ext cx="1066600" cy="1448350"/>
            </a:xfrm>
            <a:custGeom>
              <a:avLst/>
              <a:gdLst/>
              <a:ahLst/>
              <a:cxnLst/>
              <a:rect l="l" t="t" r="r" b="b"/>
              <a:pathLst>
                <a:path w="42664" h="57934" extrusionOk="0">
                  <a:moveTo>
                    <a:pt x="40281" y="1172"/>
                  </a:moveTo>
                  <a:lnTo>
                    <a:pt x="40399" y="1186"/>
                  </a:lnTo>
                  <a:lnTo>
                    <a:pt x="40518" y="1199"/>
                  </a:lnTo>
                  <a:lnTo>
                    <a:pt x="40636" y="1238"/>
                  </a:lnTo>
                  <a:lnTo>
                    <a:pt x="40741" y="1278"/>
                  </a:lnTo>
                  <a:lnTo>
                    <a:pt x="40847" y="1317"/>
                  </a:lnTo>
                  <a:lnTo>
                    <a:pt x="40952" y="1383"/>
                  </a:lnTo>
                  <a:lnTo>
                    <a:pt x="41044" y="1449"/>
                  </a:lnTo>
                  <a:lnTo>
                    <a:pt x="41123" y="1528"/>
                  </a:lnTo>
                  <a:lnTo>
                    <a:pt x="41202" y="1620"/>
                  </a:lnTo>
                  <a:lnTo>
                    <a:pt x="41268" y="1712"/>
                  </a:lnTo>
                  <a:lnTo>
                    <a:pt x="41334" y="1804"/>
                  </a:lnTo>
                  <a:lnTo>
                    <a:pt x="41386" y="1910"/>
                  </a:lnTo>
                  <a:lnTo>
                    <a:pt x="41426" y="2015"/>
                  </a:lnTo>
                  <a:lnTo>
                    <a:pt x="41452" y="2133"/>
                  </a:lnTo>
                  <a:lnTo>
                    <a:pt x="41478" y="2252"/>
                  </a:lnTo>
                  <a:lnTo>
                    <a:pt x="41478" y="2370"/>
                  </a:lnTo>
                  <a:lnTo>
                    <a:pt x="41478" y="2502"/>
                  </a:lnTo>
                  <a:lnTo>
                    <a:pt x="41452" y="2620"/>
                  </a:lnTo>
                  <a:lnTo>
                    <a:pt x="41426" y="2726"/>
                  </a:lnTo>
                  <a:lnTo>
                    <a:pt x="41386" y="2844"/>
                  </a:lnTo>
                  <a:lnTo>
                    <a:pt x="41334" y="2950"/>
                  </a:lnTo>
                  <a:lnTo>
                    <a:pt x="41268" y="3042"/>
                  </a:lnTo>
                  <a:lnTo>
                    <a:pt x="41202" y="3134"/>
                  </a:lnTo>
                  <a:lnTo>
                    <a:pt x="41123" y="3226"/>
                  </a:lnTo>
                  <a:lnTo>
                    <a:pt x="41044" y="3305"/>
                  </a:lnTo>
                  <a:lnTo>
                    <a:pt x="40952" y="3371"/>
                  </a:lnTo>
                  <a:lnTo>
                    <a:pt x="40847" y="3423"/>
                  </a:lnTo>
                  <a:lnTo>
                    <a:pt x="40741" y="3476"/>
                  </a:lnTo>
                  <a:lnTo>
                    <a:pt x="40636" y="3516"/>
                  </a:lnTo>
                  <a:lnTo>
                    <a:pt x="40518" y="3555"/>
                  </a:lnTo>
                  <a:lnTo>
                    <a:pt x="40399" y="3568"/>
                  </a:lnTo>
                  <a:lnTo>
                    <a:pt x="40162" y="3568"/>
                  </a:lnTo>
                  <a:lnTo>
                    <a:pt x="40044" y="3555"/>
                  </a:lnTo>
                  <a:lnTo>
                    <a:pt x="39925" y="3516"/>
                  </a:lnTo>
                  <a:lnTo>
                    <a:pt x="39820" y="3476"/>
                  </a:lnTo>
                  <a:lnTo>
                    <a:pt x="39715" y="3423"/>
                  </a:lnTo>
                  <a:lnTo>
                    <a:pt x="39609" y="3371"/>
                  </a:lnTo>
                  <a:lnTo>
                    <a:pt x="39517" y="3305"/>
                  </a:lnTo>
                  <a:lnTo>
                    <a:pt x="39438" y="3226"/>
                  </a:lnTo>
                  <a:lnTo>
                    <a:pt x="39359" y="3134"/>
                  </a:lnTo>
                  <a:lnTo>
                    <a:pt x="39293" y="3042"/>
                  </a:lnTo>
                  <a:lnTo>
                    <a:pt x="39228" y="2950"/>
                  </a:lnTo>
                  <a:lnTo>
                    <a:pt x="39175" y="2844"/>
                  </a:lnTo>
                  <a:lnTo>
                    <a:pt x="39135" y="2726"/>
                  </a:lnTo>
                  <a:lnTo>
                    <a:pt x="39109" y="2620"/>
                  </a:lnTo>
                  <a:lnTo>
                    <a:pt x="39096" y="2502"/>
                  </a:lnTo>
                  <a:lnTo>
                    <a:pt x="39083" y="2370"/>
                  </a:lnTo>
                  <a:lnTo>
                    <a:pt x="39096" y="2252"/>
                  </a:lnTo>
                  <a:lnTo>
                    <a:pt x="39109" y="2133"/>
                  </a:lnTo>
                  <a:lnTo>
                    <a:pt x="39135" y="2015"/>
                  </a:lnTo>
                  <a:lnTo>
                    <a:pt x="39175" y="1910"/>
                  </a:lnTo>
                  <a:lnTo>
                    <a:pt x="39228" y="1804"/>
                  </a:lnTo>
                  <a:lnTo>
                    <a:pt x="39293" y="1712"/>
                  </a:lnTo>
                  <a:lnTo>
                    <a:pt x="39359" y="1620"/>
                  </a:lnTo>
                  <a:lnTo>
                    <a:pt x="39438" y="1528"/>
                  </a:lnTo>
                  <a:lnTo>
                    <a:pt x="39517" y="1449"/>
                  </a:lnTo>
                  <a:lnTo>
                    <a:pt x="39609" y="1383"/>
                  </a:lnTo>
                  <a:lnTo>
                    <a:pt x="39715" y="1317"/>
                  </a:lnTo>
                  <a:lnTo>
                    <a:pt x="39820" y="1278"/>
                  </a:lnTo>
                  <a:lnTo>
                    <a:pt x="39925" y="1238"/>
                  </a:lnTo>
                  <a:lnTo>
                    <a:pt x="40044" y="1199"/>
                  </a:lnTo>
                  <a:lnTo>
                    <a:pt x="40162" y="1186"/>
                  </a:lnTo>
                  <a:lnTo>
                    <a:pt x="40281" y="1172"/>
                  </a:lnTo>
                  <a:close/>
                  <a:moveTo>
                    <a:pt x="40281" y="1"/>
                  </a:moveTo>
                  <a:lnTo>
                    <a:pt x="40044" y="14"/>
                  </a:lnTo>
                  <a:lnTo>
                    <a:pt x="39807" y="40"/>
                  </a:lnTo>
                  <a:lnTo>
                    <a:pt x="39570" y="106"/>
                  </a:lnTo>
                  <a:lnTo>
                    <a:pt x="39359" y="185"/>
                  </a:lnTo>
                  <a:lnTo>
                    <a:pt x="39149" y="290"/>
                  </a:lnTo>
                  <a:lnTo>
                    <a:pt x="38951" y="409"/>
                  </a:lnTo>
                  <a:lnTo>
                    <a:pt x="38767" y="541"/>
                  </a:lnTo>
                  <a:lnTo>
                    <a:pt x="38596" y="699"/>
                  </a:lnTo>
                  <a:lnTo>
                    <a:pt x="38451" y="870"/>
                  </a:lnTo>
                  <a:lnTo>
                    <a:pt x="38306" y="1041"/>
                  </a:lnTo>
                  <a:lnTo>
                    <a:pt x="38188" y="1238"/>
                  </a:lnTo>
                  <a:lnTo>
                    <a:pt x="38095" y="1449"/>
                  </a:lnTo>
                  <a:lnTo>
                    <a:pt x="38016" y="1673"/>
                  </a:lnTo>
                  <a:lnTo>
                    <a:pt x="37951" y="1896"/>
                  </a:lnTo>
                  <a:lnTo>
                    <a:pt x="37911" y="2133"/>
                  </a:lnTo>
                  <a:lnTo>
                    <a:pt x="37898" y="2370"/>
                  </a:lnTo>
                  <a:lnTo>
                    <a:pt x="37911" y="2515"/>
                  </a:lnTo>
                  <a:lnTo>
                    <a:pt x="37924" y="2660"/>
                  </a:lnTo>
                  <a:lnTo>
                    <a:pt x="37938" y="2792"/>
                  </a:lnTo>
                  <a:lnTo>
                    <a:pt x="37964" y="2936"/>
                  </a:lnTo>
                  <a:lnTo>
                    <a:pt x="38003" y="3068"/>
                  </a:lnTo>
                  <a:lnTo>
                    <a:pt x="38043" y="3186"/>
                  </a:lnTo>
                  <a:lnTo>
                    <a:pt x="38161" y="3437"/>
                  </a:lnTo>
                  <a:lnTo>
                    <a:pt x="25156" y="13559"/>
                  </a:lnTo>
                  <a:lnTo>
                    <a:pt x="25156" y="42150"/>
                  </a:lnTo>
                  <a:lnTo>
                    <a:pt x="0" y="42150"/>
                  </a:lnTo>
                  <a:lnTo>
                    <a:pt x="0" y="57934"/>
                  </a:lnTo>
                  <a:lnTo>
                    <a:pt x="1185" y="57934"/>
                  </a:lnTo>
                  <a:lnTo>
                    <a:pt x="1185" y="43335"/>
                  </a:lnTo>
                  <a:lnTo>
                    <a:pt x="26340" y="43335"/>
                  </a:lnTo>
                  <a:lnTo>
                    <a:pt x="26340" y="14139"/>
                  </a:lnTo>
                  <a:lnTo>
                    <a:pt x="38925" y="4332"/>
                  </a:lnTo>
                  <a:lnTo>
                    <a:pt x="39083" y="4424"/>
                  </a:lnTo>
                  <a:lnTo>
                    <a:pt x="39228" y="4516"/>
                  </a:lnTo>
                  <a:lnTo>
                    <a:pt x="39399" y="4582"/>
                  </a:lnTo>
                  <a:lnTo>
                    <a:pt x="39557" y="4648"/>
                  </a:lnTo>
                  <a:lnTo>
                    <a:pt x="39741" y="4687"/>
                  </a:lnTo>
                  <a:lnTo>
                    <a:pt x="39912" y="4727"/>
                  </a:lnTo>
                  <a:lnTo>
                    <a:pt x="40096" y="4753"/>
                  </a:lnTo>
                  <a:lnTo>
                    <a:pt x="40281" y="4753"/>
                  </a:lnTo>
                  <a:lnTo>
                    <a:pt x="40531" y="4740"/>
                  </a:lnTo>
                  <a:lnTo>
                    <a:pt x="40754" y="4700"/>
                  </a:lnTo>
                  <a:lnTo>
                    <a:pt x="40991" y="4648"/>
                  </a:lnTo>
                  <a:lnTo>
                    <a:pt x="41202" y="4569"/>
                  </a:lnTo>
                  <a:lnTo>
                    <a:pt x="41413" y="4463"/>
                  </a:lnTo>
                  <a:lnTo>
                    <a:pt x="41610" y="4345"/>
                  </a:lnTo>
                  <a:lnTo>
                    <a:pt x="41794" y="4213"/>
                  </a:lnTo>
                  <a:lnTo>
                    <a:pt x="41966" y="4055"/>
                  </a:lnTo>
                  <a:lnTo>
                    <a:pt x="42110" y="3884"/>
                  </a:lnTo>
                  <a:lnTo>
                    <a:pt x="42255" y="3700"/>
                  </a:lnTo>
                  <a:lnTo>
                    <a:pt x="42374" y="3502"/>
                  </a:lnTo>
                  <a:lnTo>
                    <a:pt x="42479" y="3305"/>
                  </a:lnTo>
                  <a:lnTo>
                    <a:pt x="42558" y="3081"/>
                  </a:lnTo>
                  <a:lnTo>
                    <a:pt x="42611" y="2857"/>
                  </a:lnTo>
                  <a:lnTo>
                    <a:pt x="42650" y="2620"/>
                  </a:lnTo>
                  <a:lnTo>
                    <a:pt x="42663" y="2370"/>
                  </a:lnTo>
                  <a:lnTo>
                    <a:pt x="42650" y="2133"/>
                  </a:lnTo>
                  <a:lnTo>
                    <a:pt x="42611" y="1896"/>
                  </a:lnTo>
                  <a:lnTo>
                    <a:pt x="42558" y="1673"/>
                  </a:lnTo>
                  <a:lnTo>
                    <a:pt x="42479" y="1449"/>
                  </a:lnTo>
                  <a:lnTo>
                    <a:pt x="42374" y="1238"/>
                  </a:lnTo>
                  <a:lnTo>
                    <a:pt x="42255" y="1041"/>
                  </a:lnTo>
                  <a:lnTo>
                    <a:pt x="42110" y="870"/>
                  </a:lnTo>
                  <a:lnTo>
                    <a:pt x="41966" y="699"/>
                  </a:lnTo>
                  <a:lnTo>
                    <a:pt x="41794" y="541"/>
                  </a:lnTo>
                  <a:lnTo>
                    <a:pt x="41610" y="409"/>
                  </a:lnTo>
                  <a:lnTo>
                    <a:pt x="41413" y="290"/>
                  </a:lnTo>
                  <a:lnTo>
                    <a:pt x="41202" y="185"/>
                  </a:lnTo>
                  <a:lnTo>
                    <a:pt x="40991" y="106"/>
                  </a:lnTo>
                  <a:lnTo>
                    <a:pt x="40754" y="40"/>
                  </a:lnTo>
                  <a:lnTo>
                    <a:pt x="40531" y="14"/>
                  </a:lnTo>
                  <a:lnTo>
                    <a:pt x="4028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30;p24">
              <a:extLst>
                <a:ext uri="{FF2B5EF4-FFF2-40B4-BE49-F238E27FC236}">
                  <a16:creationId xmlns:a16="http://schemas.microsoft.com/office/drawing/2014/main" id="{489D8B99-A5A6-E63C-AA77-56D10277BF9F}"/>
                </a:ext>
              </a:extLst>
            </p:cNvPr>
            <p:cNvSpPr/>
            <p:nvPr/>
          </p:nvSpPr>
          <p:spPr>
            <a:xfrm>
              <a:off x="3802425" y="605375"/>
              <a:ext cx="687800" cy="639125"/>
            </a:xfrm>
            <a:custGeom>
              <a:avLst/>
              <a:gdLst/>
              <a:ahLst/>
              <a:cxnLst/>
              <a:rect l="l" t="t" r="r" b="b"/>
              <a:pathLst>
                <a:path w="27512" h="25565" extrusionOk="0">
                  <a:moveTo>
                    <a:pt x="25261" y="1185"/>
                  </a:moveTo>
                  <a:lnTo>
                    <a:pt x="25379" y="1212"/>
                  </a:lnTo>
                  <a:lnTo>
                    <a:pt x="25498" y="1238"/>
                  </a:lnTo>
                  <a:lnTo>
                    <a:pt x="25603" y="1277"/>
                  </a:lnTo>
                  <a:lnTo>
                    <a:pt x="25709" y="1330"/>
                  </a:lnTo>
                  <a:lnTo>
                    <a:pt x="25801" y="1383"/>
                  </a:lnTo>
                  <a:lnTo>
                    <a:pt x="25893" y="1462"/>
                  </a:lnTo>
                  <a:lnTo>
                    <a:pt x="25985" y="1527"/>
                  </a:lnTo>
                  <a:lnTo>
                    <a:pt x="26064" y="1620"/>
                  </a:lnTo>
                  <a:lnTo>
                    <a:pt x="26130" y="1712"/>
                  </a:lnTo>
                  <a:lnTo>
                    <a:pt x="26196" y="1804"/>
                  </a:lnTo>
                  <a:lnTo>
                    <a:pt x="26235" y="1909"/>
                  </a:lnTo>
                  <a:lnTo>
                    <a:pt x="26275" y="2028"/>
                  </a:lnTo>
                  <a:lnTo>
                    <a:pt x="26314" y="2133"/>
                  </a:lnTo>
                  <a:lnTo>
                    <a:pt x="26327" y="2251"/>
                  </a:lnTo>
                  <a:lnTo>
                    <a:pt x="26340" y="2383"/>
                  </a:lnTo>
                  <a:lnTo>
                    <a:pt x="26327" y="2502"/>
                  </a:lnTo>
                  <a:lnTo>
                    <a:pt x="26314" y="2620"/>
                  </a:lnTo>
                  <a:lnTo>
                    <a:pt x="26275" y="2738"/>
                  </a:lnTo>
                  <a:lnTo>
                    <a:pt x="26235" y="2844"/>
                  </a:lnTo>
                  <a:lnTo>
                    <a:pt x="26196" y="2949"/>
                  </a:lnTo>
                  <a:lnTo>
                    <a:pt x="26130" y="3054"/>
                  </a:lnTo>
                  <a:lnTo>
                    <a:pt x="26064" y="3147"/>
                  </a:lnTo>
                  <a:lnTo>
                    <a:pt x="25985" y="3226"/>
                  </a:lnTo>
                  <a:lnTo>
                    <a:pt x="25893" y="3305"/>
                  </a:lnTo>
                  <a:lnTo>
                    <a:pt x="25801" y="3370"/>
                  </a:lnTo>
                  <a:lnTo>
                    <a:pt x="25709" y="3436"/>
                  </a:lnTo>
                  <a:lnTo>
                    <a:pt x="25603" y="3489"/>
                  </a:lnTo>
                  <a:lnTo>
                    <a:pt x="25498" y="3528"/>
                  </a:lnTo>
                  <a:lnTo>
                    <a:pt x="25379" y="3555"/>
                  </a:lnTo>
                  <a:lnTo>
                    <a:pt x="25261" y="3568"/>
                  </a:lnTo>
                  <a:lnTo>
                    <a:pt x="25143" y="3581"/>
                  </a:lnTo>
                  <a:lnTo>
                    <a:pt x="25011" y="3568"/>
                  </a:lnTo>
                  <a:lnTo>
                    <a:pt x="24892" y="3555"/>
                  </a:lnTo>
                  <a:lnTo>
                    <a:pt x="24787" y="3528"/>
                  </a:lnTo>
                  <a:lnTo>
                    <a:pt x="24669" y="3489"/>
                  </a:lnTo>
                  <a:lnTo>
                    <a:pt x="24563" y="3436"/>
                  </a:lnTo>
                  <a:lnTo>
                    <a:pt x="24471" y="3370"/>
                  </a:lnTo>
                  <a:lnTo>
                    <a:pt x="24379" y="3305"/>
                  </a:lnTo>
                  <a:lnTo>
                    <a:pt x="24287" y="3226"/>
                  </a:lnTo>
                  <a:lnTo>
                    <a:pt x="24208" y="3147"/>
                  </a:lnTo>
                  <a:lnTo>
                    <a:pt x="24142" y="3054"/>
                  </a:lnTo>
                  <a:lnTo>
                    <a:pt x="24089" y="2949"/>
                  </a:lnTo>
                  <a:lnTo>
                    <a:pt x="24037" y="2844"/>
                  </a:lnTo>
                  <a:lnTo>
                    <a:pt x="23997" y="2738"/>
                  </a:lnTo>
                  <a:lnTo>
                    <a:pt x="23958" y="2620"/>
                  </a:lnTo>
                  <a:lnTo>
                    <a:pt x="23945" y="2502"/>
                  </a:lnTo>
                  <a:lnTo>
                    <a:pt x="23945" y="2383"/>
                  </a:lnTo>
                  <a:lnTo>
                    <a:pt x="23945" y="2251"/>
                  </a:lnTo>
                  <a:lnTo>
                    <a:pt x="23958" y="2133"/>
                  </a:lnTo>
                  <a:lnTo>
                    <a:pt x="23997" y="2028"/>
                  </a:lnTo>
                  <a:lnTo>
                    <a:pt x="24037" y="1909"/>
                  </a:lnTo>
                  <a:lnTo>
                    <a:pt x="24089" y="1804"/>
                  </a:lnTo>
                  <a:lnTo>
                    <a:pt x="24142" y="1712"/>
                  </a:lnTo>
                  <a:lnTo>
                    <a:pt x="24208" y="1620"/>
                  </a:lnTo>
                  <a:lnTo>
                    <a:pt x="24287" y="1527"/>
                  </a:lnTo>
                  <a:lnTo>
                    <a:pt x="24379" y="1462"/>
                  </a:lnTo>
                  <a:lnTo>
                    <a:pt x="24471" y="1383"/>
                  </a:lnTo>
                  <a:lnTo>
                    <a:pt x="24563" y="1330"/>
                  </a:lnTo>
                  <a:lnTo>
                    <a:pt x="24669" y="1277"/>
                  </a:lnTo>
                  <a:lnTo>
                    <a:pt x="24787" y="1238"/>
                  </a:lnTo>
                  <a:lnTo>
                    <a:pt x="24892" y="1212"/>
                  </a:lnTo>
                  <a:lnTo>
                    <a:pt x="25011" y="1185"/>
                  </a:lnTo>
                  <a:close/>
                  <a:moveTo>
                    <a:pt x="25143" y="0"/>
                  </a:moveTo>
                  <a:lnTo>
                    <a:pt x="24892" y="14"/>
                  </a:lnTo>
                  <a:lnTo>
                    <a:pt x="24655" y="53"/>
                  </a:lnTo>
                  <a:lnTo>
                    <a:pt x="24432" y="106"/>
                  </a:lnTo>
                  <a:lnTo>
                    <a:pt x="24208" y="185"/>
                  </a:lnTo>
                  <a:lnTo>
                    <a:pt x="24010" y="290"/>
                  </a:lnTo>
                  <a:lnTo>
                    <a:pt x="23813" y="409"/>
                  </a:lnTo>
                  <a:lnTo>
                    <a:pt x="23629" y="540"/>
                  </a:lnTo>
                  <a:lnTo>
                    <a:pt x="23458" y="698"/>
                  </a:lnTo>
                  <a:lnTo>
                    <a:pt x="23300" y="869"/>
                  </a:lnTo>
                  <a:lnTo>
                    <a:pt x="23168" y="1054"/>
                  </a:lnTo>
                  <a:lnTo>
                    <a:pt x="23050" y="1251"/>
                  </a:lnTo>
                  <a:lnTo>
                    <a:pt x="22944" y="1448"/>
                  </a:lnTo>
                  <a:lnTo>
                    <a:pt x="22865" y="1672"/>
                  </a:lnTo>
                  <a:lnTo>
                    <a:pt x="22813" y="1896"/>
                  </a:lnTo>
                  <a:lnTo>
                    <a:pt x="22773" y="2133"/>
                  </a:lnTo>
                  <a:lnTo>
                    <a:pt x="22760" y="2383"/>
                  </a:lnTo>
                  <a:lnTo>
                    <a:pt x="22773" y="2581"/>
                  </a:lnTo>
                  <a:lnTo>
                    <a:pt x="22799" y="2791"/>
                  </a:lnTo>
                  <a:lnTo>
                    <a:pt x="22839" y="2975"/>
                  </a:lnTo>
                  <a:lnTo>
                    <a:pt x="22892" y="3173"/>
                  </a:lnTo>
                  <a:lnTo>
                    <a:pt x="22971" y="3357"/>
                  </a:lnTo>
                  <a:lnTo>
                    <a:pt x="23050" y="3528"/>
                  </a:lnTo>
                  <a:lnTo>
                    <a:pt x="23155" y="3686"/>
                  </a:lnTo>
                  <a:lnTo>
                    <a:pt x="23273" y="3844"/>
                  </a:lnTo>
                  <a:lnTo>
                    <a:pt x="23392" y="3989"/>
                  </a:lnTo>
                  <a:lnTo>
                    <a:pt x="23523" y="4134"/>
                  </a:lnTo>
                  <a:lnTo>
                    <a:pt x="23681" y="4252"/>
                  </a:lnTo>
                  <a:lnTo>
                    <a:pt x="23839" y="4371"/>
                  </a:lnTo>
                  <a:lnTo>
                    <a:pt x="23997" y="4463"/>
                  </a:lnTo>
                  <a:lnTo>
                    <a:pt x="24168" y="4555"/>
                  </a:lnTo>
                  <a:lnTo>
                    <a:pt x="24353" y="4621"/>
                  </a:lnTo>
                  <a:lnTo>
                    <a:pt x="24550" y="4687"/>
                  </a:lnTo>
                  <a:lnTo>
                    <a:pt x="24550" y="15191"/>
                  </a:lnTo>
                  <a:lnTo>
                    <a:pt x="0" y="15191"/>
                  </a:lnTo>
                  <a:lnTo>
                    <a:pt x="0" y="25564"/>
                  </a:lnTo>
                  <a:lnTo>
                    <a:pt x="1185" y="25564"/>
                  </a:lnTo>
                  <a:lnTo>
                    <a:pt x="1185" y="16376"/>
                  </a:lnTo>
                  <a:lnTo>
                    <a:pt x="25722" y="16376"/>
                  </a:lnTo>
                  <a:lnTo>
                    <a:pt x="25722" y="4687"/>
                  </a:lnTo>
                  <a:lnTo>
                    <a:pt x="25919" y="4621"/>
                  </a:lnTo>
                  <a:lnTo>
                    <a:pt x="26103" y="4555"/>
                  </a:lnTo>
                  <a:lnTo>
                    <a:pt x="26275" y="4463"/>
                  </a:lnTo>
                  <a:lnTo>
                    <a:pt x="26446" y="4371"/>
                  </a:lnTo>
                  <a:lnTo>
                    <a:pt x="26604" y="4252"/>
                  </a:lnTo>
                  <a:lnTo>
                    <a:pt x="26748" y="4134"/>
                  </a:lnTo>
                  <a:lnTo>
                    <a:pt x="26880" y="3989"/>
                  </a:lnTo>
                  <a:lnTo>
                    <a:pt x="27012" y="3844"/>
                  </a:lnTo>
                  <a:lnTo>
                    <a:pt x="27117" y="3686"/>
                  </a:lnTo>
                  <a:lnTo>
                    <a:pt x="27222" y="3528"/>
                  </a:lnTo>
                  <a:lnTo>
                    <a:pt x="27301" y="3357"/>
                  </a:lnTo>
                  <a:lnTo>
                    <a:pt x="27380" y="3173"/>
                  </a:lnTo>
                  <a:lnTo>
                    <a:pt x="27433" y="2975"/>
                  </a:lnTo>
                  <a:lnTo>
                    <a:pt x="27486" y="2791"/>
                  </a:lnTo>
                  <a:lnTo>
                    <a:pt x="27512" y="2581"/>
                  </a:lnTo>
                  <a:lnTo>
                    <a:pt x="27512" y="2383"/>
                  </a:lnTo>
                  <a:lnTo>
                    <a:pt x="27499" y="2133"/>
                  </a:lnTo>
                  <a:lnTo>
                    <a:pt x="27472" y="1896"/>
                  </a:lnTo>
                  <a:lnTo>
                    <a:pt x="27407" y="1672"/>
                  </a:lnTo>
                  <a:lnTo>
                    <a:pt x="27328" y="1448"/>
                  </a:lnTo>
                  <a:lnTo>
                    <a:pt x="27222" y="1251"/>
                  </a:lnTo>
                  <a:lnTo>
                    <a:pt x="27104" y="1054"/>
                  </a:lnTo>
                  <a:lnTo>
                    <a:pt x="26972" y="869"/>
                  </a:lnTo>
                  <a:lnTo>
                    <a:pt x="26814" y="698"/>
                  </a:lnTo>
                  <a:lnTo>
                    <a:pt x="26643" y="540"/>
                  </a:lnTo>
                  <a:lnTo>
                    <a:pt x="26472" y="409"/>
                  </a:lnTo>
                  <a:lnTo>
                    <a:pt x="26275" y="290"/>
                  </a:lnTo>
                  <a:lnTo>
                    <a:pt x="26064" y="185"/>
                  </a:lnTo>
                  <a:lnTo>
                    <a:pt x="25840" y="106"/>
                  </a:lnTo>
                  <a:lnTo>
                    <a:pt x="25616" y="53"/>
                  </a:lnTo>
                  <a:lnTo>
                    <a:pt x="25379" y="14"/>
                  </a:lnTo>
                  <a:lnTo>
                    <a:pt x="2514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31;p24">
              <a:extLst>
                <a:ext uri="{FF2B5EF4-FFF2-40B4-BE49-F238E27FC236}">
                  <a16:creationId xmlns:a16="http://schemas.microsoft.com/office/drawing/2014/main" id="{640D1BC6-E997-4EBE-CACE-6FF08B7C425A}"/>
                </a:ext>
              </a:extLst>
            </p:cNvPr>
            <p:cNvSpPr/>
            <p:nvPr/>
          </p:nvSpPr>
          <p:spPr>
            <a:xfrm>
              <a:off x="4481975" y="1366550"/>
              <a:ext cx="1241350" cy="823400"/>
            </a:xfrm>
            <a:custGeom>
              <a:avLst/>
              <a:gdLst/>
              <a:ahLst/>
              <a:cxnLst/>
              <a:rect l="l" t="t" r="r" b="b"/>
              <a:pathLst>
                <a:path w="49654" h="32936" extrusionOk="0">
                  <a:moveTo>
                    <a:pt x="47271" y="29355"/>
                  </a:moveTo>
                  <a:lnTo>
                    <a:pt x="47389" y="29369"/>
                  </a:lnTo>
                  <a:lnTo>
                    <a:pt x="47508" y="29382"/>
                  </a:lnTo>
                  <a:lnTo>
                    <a:pt x="47626" y="29408"/>
                  </a:lnTo>
                  <a:lnTo>
                    <a:pt x="47732" y="29447"/>
                  </a:lnTo>
                  <a:lnTo>
                    <a:pt x="47837" y="29500"/>
                  </a:lnTo>
                  <a:lnTo>
                    <a:pt x="47942" y="29566"/>
                  </a:lnTo>
                  <a:lnTo>
                    <a:pt x="48034" y="29632"/>
                  </a:lnTo>
                  <a:lnTo>
                    <a:pt x="48113" y="29711"/>
                  </a:lnTo>
                  <a:lnTo>
                    <a:pt x="48192" y="29790"/>
                  </a:lnTo>
                  <a:lnTo>
                    <a:pt x="48258" y="29882"/>
                  </a:lnTo>
                  <a:lnTo>
                    <a:pt x="48324" y="29987"/>
                  </a:lnTo>
                  <a:lnTo>
                    <a:pt x="48377" y="30092"/>
                  </a:lnTo>
                  <a:lnTo>
                    <a:pt x="48416" y="30198"/>
                  </a:lnTo>
                  <a:lnTo>
                    <a:pt x="48442" y="30316"/>
                  </a:lnTo>
                  <a:lnTo>
                    <a:pt x="48456" y="30435"/>
                  </a:lnTo>
                  <a:lnTo>
                    <a:pt x="48469" y="30553"/>
                  </a:lnTo>
                  <a:lnTo>
                    <a:pt x="48456" y="30685"/>
                  </a:lnTo>
                  <a:lnTo>
                    <a:pt x="48442" y="30803"/>
                  </a:lnTo>
                  <a:lnTo>
                    <a:pt x="48416" y="30909"/>
                  </a:lnTo>
                  <a:lnTo>
                    <a:pt x="48377" y="31027"/>
                  </a:lnTo>
                  <a:lnTo>
                    <a:pt x="48324" y="31132"/>
                  </a:lnTo>
                  <a:lnTo>
                    <a:pt x="48258" y="31225"/>
                  </a:lnTo>
                  <a:lnTo>
                    <a:pt x="48192" y="31317"/>
                  </a:lnTo>
                  <a:lnTo>
                    <a:pt x="48113" y="31409"/>
                  </a:lnTo>
                  <a:lnTo>
                    <a:pt x="48034" y="31475"/>
                  </a:lnTo>
                  <a:lnTo>
                    <a:pt x="47942" y="31554"/>
                  </a:lnTo>
                  <a:lnTo>
                    <a:pt x="47837" y="31606"/>
                  </a:lnTo>
                  <a:lnTo>
                    <a:pt x="47732" y="31659"/>
                  </a:lnTo>
                  <a:lnTo>
                    <a:pt x="47626" y="31698"/>
                  </a:lnTo>
                  <a:lnTo>
                    <a:pt x="47508" y="31725"/>
                  </a:lnTo>
                  <a:lnTo>
                    <a:pt x="47389" y="31751"/>
                  </a:lnTo>
                  <a:lnTo>
                    <a:pt x="47152" y="31751"/>
                  </a:lnTo>
                  <a:lnTo>
                    <a:pt x="47034" y="31725"/>
                  </a:lnTo>
                  <a:lnTo>
                    <a:pt x="46915" y="31698"/>
                  </a:lnTo>
                  <a:lnTo>
                    <a:pt x="46797" y="31659"/>
                  </a:lnTo>
                  <a:lnTo>
                    <a:pt x="46705" y="31606"/>
                  </a:lnTo>
                  <a:lnTo>
                    <a:pt x="46600" y="31554"/>
                  </a:lnTo>
                  <a:lnTo>
                    <a:pt x="46507" y="31475"/>
                  </a:lnTo>
                  <a:lnTo>
                    <a:pt x="46428" y="31409"/>
                  </a:lnTo>
                  <a:lnTo>
                    <a:pt x="46349" y="31317"/>
                  </a:lnTo>
                  <a:lnTo>
                    <a:pt x="46270" y="31225"/>
                  </a:lnTo>
                  <a:lnTo>
                    <a:pt x="46218" y="31132"/>
                  </a:lnTo>
                  <a:lnTo>
                    <a:pt x="46165" y="31027"/>
                  </a:lnTo>
                  <a:lnTo>
                    <a:pt x="46126" y="30909"/>
                  </a:lnTo>
                  <a:lnTo>
                    <a:pt x="46099" y="30803"/>
                  </a:lnTo>
                  <a:lnTo>
                    <a:pt x="46073" y="30685"/>
                  </a:lnTo>
                  <a:lnTo>
                    <a:pt x="46073" y="30553"/>
                  </a:lnTo>
                  <a:lnTo>
                    <a:pt x="46073" y="30435"/>
                  </a:lnTo>
                  <a:lnTo>
                    <a:pt x="46099" y="30316"/>
                  </a:lnTo>
                  <a:lnTo>
                    <a:pt x="46126" y="30198"/>
                  </a:lnTo>
                  <a:lnTo>
                    <a:pt x="46165" y="30092"/>
                  </a:lnTo>
                  <a:lnTo>
                    <a:pt x="46218" y="29987"/>
                  </a:lnTo>
                  <a:lnTo>
                    <a:pt x="46270" y="29882"/>
                  </a:lnTo>
                  <a:lnTo>
                    <a:pt x="46349" y="29790"/>
                  </a:lnTo>
                  <a:lnTo>
                    <a:pt x="46428" y="29711"/>
                  </a:lnTo>
                  <a:lnTo>
                    <a:pt x="46507" y="29632"/>
                  </a:lnTo>
                  <a:lnTo>
                    <a:pt x="46600" y="29566"/>
                  </a:lnTo>
                  <a:lnTo>
                    <a:pt x="46705" y="29500"/>
                  </a:lnTo>
                  <a:lnTo>
                    <a:pt x="46797" y="29447"/>
                  </a:lnTo>
                  <a:lnTo>
                    <a:pt x="46915" y="29408"/>
                  </a:lnTo>
                  <a:lnTo>
                    <a:pt x="47034" y="29382"/>
                  </a:lnTo>
                  <a:lnTo>
                    <a:pt x="47152" y="29369"/>
                  </a:lnTo>
                  <a:lnTo>
                    <a:pt x="47271" y="29355"/>
                  </a:lnTo>
                  <a:close/>
                  <a:moveTo>
                    <a:pt x="1" y="1"/>
                  </a:moveTo>
                  <a:lnTo>
                    <a:pt x="1" y="1172"/>
                  </a:lnTo>
                  <a:lnTo>
                    <a:pt x="22642" y="1172"/>
                  </a:lnTo>
                  <a:lnTo>
                    <a:pt x="46679" y="16626"/>
                  </a:lnTo>
                  <a:lnTo>
                    <a:pt x="46679" y="28250"/>
                  </a:lnTo>
                  <a:lnTo>
                    <a:pt x="46494" y="28315"/>
                  </a:lnTo>
                  <a:lnTo>
                    <a:pt x="46310" y="28381"/>
                  </a:lnTo>
                  <a:lnTo>
                    <a:pt x="46126" y="28473"/>
                  </a:lnTo>
                  <a:lnTo>
                    <a:pt x="45968" y="28566"/>
                  </a:lnTo>
                  <a:lnTo>
                    <a:pt x="45810" y="28684"/>
                  </a:lnTo>
                  <a:lnTo>
                    <a:pt x="45665" y="28802"/>
                  </a:lnTo>
                  <a:lnTo>
                    <a:pt x="45520" y="28947"/>
                  </a:lnTo>
                  <a:lnTo>
                    <a:pt x="45402" y="29092"/>
                  </a:lnTo>
                  <a:lnTo>
                    <a:pt x="45283" y="29250"/>
                  </a:lnTo>
                  <a:lnTo>
                    <a:pt x="45191" y="29408"/>
                  </a:lnTo>
                  <a:lnTo>
                    <a:pt x="45099" y="29579"/>
                  </a:lnTo>
                  <a:lnTo>
                    <a:pt x="45020" y="29763"/>
                  </a:lnTo>
                  <a:lnTo>
                    <a:pt x="44967" y="29961"/>
                  </a:lnTo>
                  <a:lnTo>
                    <a:pt x="44928" y="30145"/>
                  </a:lnTo>
                  <a:lnTo>
                    <a:pt x="44901" y="30356"/>
                  </a:lnTo>
                  <a:lnTo>
                    <a:pt x="44888" y="30553"/>
                  </a:lnTo>
                  <a:lnTo>
                    <a:pt x="44901" y="30803"/>
                  </a:lnTo>
                  <a:lnTo>
                    <a:pt x="44941" y="31040"/>
                  </a:lnTo>
                  <a:lnTo>
                    <a:pt x="44994" y="31264"/>
                  </a:lnTo>
                  <a:lnTo>
                    <a:pt x="45073" y="31475"/>
                  </a:lnTo>
                  <a:lnTo>
                    <a:pt x="45178" y="31685"/>
                  </a:lnTo>
                  <a:lnTo>
                    <a:pt x="45296" y="31883"/>
                  </a:lnTo>
                  <a:lnTo>
                    <a:pt x="45428" y="32067"/>
                  </a:lnTo>
                  <a:lnTo>
                    <a:pt x="45586" y="32238"/>
                  </a:lnTo>
                  <a:lnTo>
                    <a:pt x="45757" y="32396"/>
                  </a:lnTo>
                  <a:lnTo>
                    <a:pt x="45941" y="32528"/>
                  </a:lnTo>
                  <a:lnTo>
                    <a:pt x="46139" y="32646"/>
                  </a:lnTo>
                  <a:lnTo>
                    <a:pt x="46349" y="32752"/>
                  </a:lnTo>
                  <a:lnTo>
                    <a:pt x="46560" y="32831"/>
                  </a:lnTo>
                  <a:lnTo>
                    <a:pt x="46784" y="32883"/>
                  </a:lnTo>
                  <a:lnTo>
                    <a:pt x="47021" y="32923"/>
                  </a:lnTo>
                  <a:lnTo>
                    <a:pt x="47271" y="32936"/>
                  </a:lnTo>
                  <a:lnTo>
                    <a:pt x="47508" y="32923"/>
                  </a:lnTo>
                  <a:lnTo>
                    <a:pt x="47745" y="32883"/>
                  </a:lnTo>
                  <a:lnTo>
                    <a:pt x="47982" y="32831"/>
                  </a:lnTo>
                  <a:lnTo>
                    <a:pt x="48192" y="32752"/>
                  </a:lnTo>
                  <a:lnTo>
                    <a:pt x="48403" y="32646"/>
                  </a:lnTo>
                  <a:lnTo>
                    <a:pt x="48600" y="32528"/>
                  </a:lnTo>
                  <a:lnTo>
                    <a:pt x="48785" y="32396"/>
                  </a:lnTo>
                  <a:lnTo>
                    <a:pt x="48956" y="32238"/>
                  </a:lnTo>
                  <a:lnTo>
                    <a:pt x="49101" y="32067"/>
                  </a:lnTo>
                  <a:lnTo>
                    <a:pt x="49245" y="31883"/>
                  </a:lnTo>
                  <a:lnTo>
                    <a:pt x="49364" y="31685"/>
                  </a:lnTo>
                  <a:lnTo>
                    <a:pt x="49456" y="31475"/>
                  </a:lnTo>
                  <a:lnTo>
                    <a:pt x="49535" y="31264"/>
                  </a:lnTo>
                  <a:lnTo>
                    <a:pt x="49601" y="31040"/>
                  </a:lnTo>
                  <a:lnTo>
                    <a:pt x="49640" y="30803"/>
                  </a:lnTo>
                  <a:lnTo>
                    <a:pt x="49653" y="30553"/>
                  </a:lnTo>
                  <a:lnTo>
                    <a:pt x="49640" y="30356"/>
                  </a:lnTo>
                  <a:lnTo>
                    <a:pt x="49614" y="30145"/>
                  </a:lnTo>
                  <a:lnTo>
                    <a:pt x="49575" y="29961"/>
                  </a:lnTo>
                  <a:lnTo>
                    <a:pt x="49509" y="29763"/>
                  </a:lnTo>
                  <a:lnTo>
                    <a:pt x="49443" y="29579"/>
                  </a:lnTo>
                  <a:lnTo>
                    <a:pt x="49351" y="29408"/>
                  </a:lnTo>
                  <a:lnTo>
                    <a:pt x="49259" y="29250"/>
                  </a:lnTo>
                  <a:lnTo>
                    <a:pt x="49140" y="29092"/>
                  </a:lnTo>
                  <a:lnTo>
                    <a:pt x="49008" y="28934"/>
                  </a:lnTo>
                  <a:lnTo>
                    <a:pt x="48877" y="28802"/>
                  </a:lnTo>
                  <a:lnTo>
                    <a:pt x="48732" y="28684"/>
                  </a:lnTo>
                  <a:lnTo>
                    <a:pt x="48574" y="28566"/>
                  </a:lnTo>
                  <a:lnTo>
                    <a:pt x="48403" y="28473"/>
                  </a:lnTo>
                  <a:lnTo>
                    <a:pt x="48232" y="28381"/>
                  </a:lnTo>
                  <a:lnTo>
                    <a:pt x="48048" y="28315"/>
                  </a:lnTo>
                  <a:lnTo>
                    <a:pt x="47863" y="28250"/>
                  </a:lnTo>
                  <a:lnTo>
                    <a:pt x="47863" y="15981"/>
                  </a:lnTo>
                  <a:lnTo>
                    <a:pt x="23142" y="93"/>
                  </a:lnTo>
                  <a:lnTo>
                    <a:pt x="22997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32;p24">
              <a:extLst>
                <a:ext uri="{FF2B5EF4-FFF2-40B4-BE49-F238E27FC236}">
                  <a16:creationId xmlns:a16="http://schemas.microsoft.com/office/drawing/2014/main" id="{F16A0052-5511-E1B5-4833-665E49485F81}"/>
                </a:ext>
              </a:extLst>
            </p:cNvPr>
            <p:cNvSpPr/>
            <p:nvPr/>
          </p:nvSpPr>
          <p:spPr>
            <a:xfrm>
              <a:off x="4481975" y="2128725"/>
              <a:ext cx="347550" cy="466000"/>
            </a:xfrm>
            <a:custGeom>
              <a:avLst/>
              <a:gdLst/>
              <a:ahLst/>
              <a:cxnLst/>
              <a:rect l="l" t="t" r="r" b="b"/>
              <a:pathLst>
                <a:path w="13902" h="18640" extrusionOk="0">
                  <a:moveTo>
                    <a:pt x="11519" y="15059"/>
                  </a:moveTo>
                  <a:lnTo>
                    <a:pt x="11651" y="15073"/>
                  </a:lnTo>
                  <a:lnTo>
                    <a:pt x="11769" y="15086"/>
                  </a:lnTo>
                  <a:lnTo>
                    <a:pt x="11874" y="15112"/>
                  </a:lnTo>
                  <a:lnTo>
                    <a:pt x="11993" y="15152"/>
                  </a:lnTo>
                  <a:lnTo>
                    <a:pt x="12098" y="15204"/>
                  </a:lnTo>
                  <a:lnTo>
                    <a:pt x="12190" y="15270"/>
                  </a:lnTo>
                  <a:lnTo>
                    <a:pt x="12282" y="15336"/>
                  </a:lnTo>
                  <a:lnTo>
                    <a:pt x="12375" y="15415"/>
                  </a:lnTo>
                  <a:lnTo>
                    <a:pt x="12453" y="15494"/>
                  </a:lnTo>
                  <a:lnTo>
                    <a:pt x="12519" y="15586"/>
                  </a:lnTo>
                  <a:lnTo>
                    <a:pt x="12572" y="15691"/>
                  </a:lnTo>
                  <a:lnTo>
                    <a:pt x="12625" y="15797"/>
                  </a:lnTo>
                  <a:lnTo>
                    <a:pt x="12664" y="15902"/>
                  </a:lnTo>
                  <a:lnTo>
                    <a:pt x="12704" y="16020"/>
                  </a:lnTo>
                  <a:lnTo>
                    <a:pt x="12717" y="16139"/>
                  </a:lnTo>
                  <a:lnTo>
                    <a:pt x="12717" y="16257"/>
                  </a:lnTo>
                  <a:lnTo>
                    <a:pt x="12717" y="16389"/>
                  </a:lnTo>
                  <a:lnTo>
                    <a:pt x="12704" y="16507"/>
                  </a:lnTo>
                  <a:lnTo>
                    <a:pt x="12664" y="16613"/>
                  </a:lnTo>
                  <a:lnTo>
                    <a:pt x="12625" y="16731"/>
                  </a:lnTo>
                  <a:lnTo>
                    <a:pt x="12572" y="16837"/>
                  </a:lnTo>
                  <a:lnTo>
                    <a:pt x="12519" y="16929"/>
                  </a:lnTo>
                  <a:lnTo>
                    <a:pt x="12453" y="17021"/>
                  </a:lnTo>
                  <a:lnTo>
                    <a:pt x="12375" y="17113"/>
                  </a:lnTo>
                  <a:lnTo>
                    <a:pt x="12282" y="17179"/>
                  </a:lnTo>
                  <a:lnTo>
                    <a:pt x="12190" y="17258"/>
                  </a:lnTo>
                  <a:lnTo>
                    <a:pt x="12098" y="17310"/>
                  </a:lnTo>
                  <a:lnTo>
                    <a:pt x="11993" y="17363"/>
                  </a:lnTo>
                  <a:lnTo>
                    <a:pt x="11874" y="17403"/>
                  </a:lnTo>
                  <a:lnTo>
                    <a:pt x="11769" y="17429"/>
                  </a:lnTo>
                  <a:lnTo>
                    <a:pt x="11651" y="17455"/>
                  </a:lnTo>
                  <a:lnTo>
                    <a:pt x="11400" y="17455"/>
                  </a:lnTo>
                  <a:lnTo>
                    <a:pt x="11282" y="17429"/>
                  </a:lnTo>
                  <a:lnTo>
                    <a:pt x="11163" y="17403"/>
                  </a:lnTo>
                  <a:lnTo>
                    <a:pt x="11058" y="17363"/>
                  </a:lnTo>
                  <a:lnTo>
                    <a:pt x="10953" y="17310"/>
                  </a:lnTo>
                  <a:lnTo>
                    <a:pt x="10861" y="17258"/>
                  </a:lnTo>
                  <a:lnTo>
                    <a:pt x="10769" y="17179"/>
                  </a:lnTo>
                  <a:lnTo>
                    <a:pt x="10676" y="17113"/>
                  </a:lnTo>
                  <a:lnTo>
                    <a:pt x="10597" y="17021"/>
                  </a:lnTo>
                  <a:lnTo>
                    <a:pt x="10532" y="16929"/>
                  </a:lnTo>
                  <a:lnTo>
                    <a:pt x="10466" y="16837"/>
                  </a:lnTo>
                  <a:lnTo>
                    <a:pt x="10426" y="16731"/>
                  </a:lnTo>
                  <a:lnTo>
                    <a:pt x="10387" y="16613"/>
                  </a:lnTo>
                  <a:lnTo>
                    <a:pt x="10347" y="16507"/>
                  </a:lnTo>
                  <a:lnTo>
                    <a:pt x="10334" y="16389"/>
                  </a:lnTo>
                  <a:lnTo>
                    <a:pt x="10321" y="16257"/>
                  </a:lnTo>
                  <a:lnTo>
                    <a:pt x="10334" y="16139"/>
                  </a:lnTo>
                  <a:lnTo>
                    <a:pt x="10347" y="16020"/>
                  </a:lnTo>
                  <a:lnTo>
                    <a:pt x="10387" y="15902"/>
                  </a:lnTo>
                  <a:lnTo>
                    <a:pt x="10426" y="15797"/>
                  </a:lnTo>
                  <a:lnTo>
                    <a:pt x="10466" y="15691"/>
                  </a:lnTo>
                  <a:lnTo>
                    <a:pt x="10532" y="15586"/>
                  </a:lnTo>
                  <a:lnTo>
                    <a:pt x="10597" y="15494"/>
                  </a:lnTo>
                  <a:lnTo>
                    <a:pt x="10676" y="15415"/>
                  </a:lnTo>
                  <a:lnTo>
                    <a:pt x="10769" y="15336"/>
                  </a:lnTo>
                  <a:lnTo>
                    <a:pt x="10861" y="15270"/>
                  </a:lnTo>
                  <a:lnTo>
                    <a:pt x="10953" y="15204"/>
                  </a:lnTo>
                  <a:lnTo>
                    <a:pt x="11058" y="15152"/>
                  </a:lnTo>
                  <a:lnTo>
                    <a:pt x="11163" y="15112"/>
                  </a:lnTo>
                  <a:lnTo>
                    <a:pt x="11282" y="15086"/>
                  </a:lnTo>
                  <a:lnTo>
                    <a:pt x="11400" y="15073"/>
                  </a:lnTo>
                  <a:lnTo>
                    <a:pt x="11519" y="15059"/>
                  </a:lnTo>
                  <a:close/>
                  <a:moveTo>
                    <a:pt x="1" y="0"/>
                  </a:moveTo>
                  <a:lnTo>
                    <a:pt x="1" y="1185"/>
                  </a:lnTo>
                  <a:lnTo>
                    <a:pt x="11150" y="1185"/>
                  </a:lnTo>
                  <a:lnTo>
                    <a:pt x="11150" y="13914"/>
                  </a:lnTo>
                  <a:lnTo>
                    <a:pt x="10940" y="13954"/>
                  </a:lnTo>
                  <a:lnTo>
                    <a:pt x="10742" y="14020"/>
                  </a:lnTo>
                  <a:lnTo>
                    <a:pt x="10545" y="14099"/>
                  </a:lnTo>
                  <a:lnTo>
                    <a:pt x="10361" y="14191"/>
                  </a:lnTo>
                  <a:lnTo>
                    <a:pt x="10176" y="14296"/>
                  </a:lnTo>
                  <a:lnTo>
                    <a:pt x="10018" y="14428"/>
                  </a:lnTo>
                  <a:lnTo>
                    <a:pt x="9860" y="14559"/>
                  </a:lnTo>
                  <a:lnTo>
                    <a:pt x="9715" y="14717"/>
                  </a:lnTo>
                  <a:lnTo>
                    <a:pt x="9597" y="14875"/>
                  </a:lnTo>
                  <a:lnTo>
                    <a:pt x="9479" y="15046"/>
                  </a:lnTo>
                  <a:lnTo>
                    <a:pt x="9386" y="15231"/>
                  </a:lnTo>
                  <a:lnTo>
                    <a:pt x="9294" y="15415"/>
                  </a:lnTo>
                  <a:lnTo>
                    <a:pt x="9228" y="15625"/>
                  </a:lnTo>
                  <a:lnTo>
                    <a:pt x="9189" y="15823"/>
                  </a:lnTo>
                  <a:lnTo>
                    <a:pt x="9163" y="16047"/>
                  </a:lnTo>
                  <a:lnTo>
                    <a:pt x="9149" y="16257"/>
                  </a:lnTo>
                  <a:lnTo>
                    <a:pt x="9163" y="16507"/>
                  </a:lnTo>
                  <a:lnTo>
                    <a:pt x="9189" y="16744"/>
                  </a:lnTo>
                  <a:lnTo>
                    <a:pt x="9255" y="16968"/>
                  </a:lnTo>
                  <a:lnTo>
                    <a:pt x="9334" y="17179"/>
                  </a:lnTo>
                  <a:lnTo>
                    <a:pt x="9439" y="17389"/>
                  </a:lnTo>
                  <a:lnTo>
                    <a:pt x="9558" y="17587"/>
                  </a:lnTo>
                  <a:lnTo>
                    <a:pt x="9689" y="17771"/>
                  </a:lnTo>
                  <a:lnTo>
                    <a:pt x="9847" y="17942"/>
                  </a:lnTo>
                  <a:lnTo>
                    <a:pt x="10018" y="18100"/>
                  </a:lnTo>
                  <a:lnTo>
                    <a:pt x="10189" y="18232"/>
                  </a:lnTo>
                  <a:lnTo>
                    <a:pt x="10387" y="18350"/>
                  </a:lnTo>
                  <a:lnTo>
                    <a:pt x="10597" y="18456"/>
                  </a:lnTo>
                  <a:lnTo>
                    <a:pt x="10821" y="18535"/>
                  </a:lnTo>
                  <a:lnTo>
                    <a:pt x="11045" y="18587"/>
                  </a:lnTo>
                  <a:lnTo>
                    <a:pt x="11282" y="18627"/>
                  </a:lnTo>
                  <a:lnTo>
                    <a:pt x="11519" y="18640"/>
                  </a:lnTo>
                  <a:lnTo>
                    <a:pt x="11769" y="18627"/>
                  </a:lnTo>
                  <a:lnTo>
                    <a:pt x="12006" y="18587"/>
                  </a:lnTo>
                  <a:lnTo>
                    <a:pt x="12230" y="18535"/>
                  </a:lnTo>
                  <a:lnTo>
                    <a:pt x="12453" y="18456"/>
                  </a:lnTo>
                  <a:lnTo>
                    <a:pt x="12651" y="18350"/>
                  </a:lnTo>
                  <a:lnTo>
                    <a:pt x="12848" y="18232"/>
                  </a:lnTo>
                  <a:lnTo>
                    <a:pt x="13033" y="18100"/>
                  </a:lnTo>
                  <a:lnTo>
                    <a:pt x="13204" y="17942"/>
                  </a:lnTo>
                  <a:lnTo>
                    <a:pt x="13362" y="17771"/>
                  </a:lnTo>
                  <a:lnTo>
                    <a:pt x="13493" y="17587"/>
                  </a:lnTo>
                  <a:lnTo>
                    <a:pt x="13612" y="17389"/>
                  </a:lnTo>
                  <a:lnTo>
                    <a:pt x="13717" y="17179"/>
                  </a:lnTo>
                  <a:lnTo>
                    <a:pt x="13796" y="16968"/>
                  </a:lnTo>
                  <a:lnTo>
                    <a:pt x="13849" y="16744"/>
                  </a:lnTo>
                  <a:lnTo>
                    <a:pt x="13888" y="16507"/>
                  </a:lnTo>
                  <a:lnTo>
                    <a:pt x="13901" y="16257"/>
                  </a:lnTo>
                  <a:lnTo>
                    <a:pt x="13901" y="16073"/>
                  </a:lnTo>
                  <a:lnTo>
                    <a:pt x="13875" y="15889"/>
                  </a:lnTo>
                  <a:lnTo>
                    <a:pt x="13836" y="15704"/>
                  </a:lnTo>
                  <a:lnTo>
                    <a:pt x="13783" y="15520"/>
                  </a:lnTo>
                  <a:lnTo>
                    <a:pt x="13717" y="15349"/>
                  </a:lnTo>
                  <a:lnTo>
                    <a:pt x="13651" y="15191"/>
                  </a:lnTo>
                  <a:lnTo>
                    <a:pt x="13559" y="15033"/>
                  </a:lnTo>
                  <a:lnTo>
                    <a:pt x="13454" y="14875"/>
                  </a:lnTo>
                  <a:lnTo>
                    <a:pt x="13349" y="14744"/>
                  </a:lnTo>
                  <a:lnTo>
                    <a:pt x="13230" y="14599"/>
                  </a:lnTo>
                  <a:lnTo>
                    <a:pt x="13099" y="14480"/>
                  </a:lnTo>
                  <a:lnTo>
                    <a:pt x="12967" y="14362"/>
                  </a:lnTo>
                  <a:lnTo>
                    <a:pt x="12809" y="14256"/>
                  </a:lnTo>
                  <a:lnTo>
                    <a:pt x="12664" y="14164"/>
                  </a:lnTo>
                  <a:lnTo>
                    <a:pt x="12493" y="14085"/>
                  </a:lnTo>
                  <a:lnTo>
                    <a:pt x="12322" y="14020"/>
                  </a:lnTo>
                  <a:lnTo>
                    <a:pt x="12322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33;p24">
              <a:extLst>
                <a:ext uri="{FF2B5EF4-FFF2-40B4-BE49-F238E27FC236}">
                  <a16:creationId xmlns:a16="http://schemas.microsoft.com/office/drawing/2014/main" id="{8D822DC5-6740-3B79-C3A1-A49E9E5C64BB}"/>
                </a:ext>
              </a:extLst>
            </p:cNvPr>
            <p:cNvSpPr/>
            <p:nvPr/>
          </p:nvSpPr>
          <p:spPr>
            <a:xfrm>
              <a:off x="4953900" y="2739175"/>
              <a:ext cx="118825" cy="793450"/>
            </a:xfrm>
            <a:custGeom>
              <a:avLst/>
              <a:gdLst/>
              <a:ahLst/>
              <a:cxnLst/>
              <a:rect l="l" t="t" r="r" b="b"/>
              <a:pathLst>
                <a:path w="4753" h="31738" extrusionOk="0">
                  <a:moveTo>
                    <a:pt x="2501" y="28157"/>
                  </a:moveTo>
                  <a:lnTo>
                    <a:pt x="2620" y="28184"/>
                  </a:lnTo>
                  <a:lnTo>
                    <a:pt x="2738" y="28210"/>
                  </a:lnTo>
                  <a:lnTo>
                    <a:pt x="2844" y="28250"/>
                  </a:lnTo>
                  <a:lnTo>
                    <a:pt x="2949" y="28302"/>
                  </a:lnTo>
                  <a:lnTo>
                    <a:pt x="3041" y="28355"/>
                  </a:lnTo>
                  <a:lnTo>
                    <a:pt x="3133" y="28434"/>
                  </a:lnTo>
                  <a:lnTo>
                    <a:pt x="3225" y="28513"/>
                  </a:lnTo>
                  <a:lnTo>
                    <a:pt x="3304" y="28592"/>
                  </a:lnTo>
                  <a:lnTo>
                    <a:pt x="3370" y="28684"/>
                  </a:lnTo>
                  <a:lnTo>
                    <a:pt x="3436" y="28789"/>
                  </a:lnTo>
                  <a:lnTo>
                    <a:pt x="3475" y="28881"/>
                  </a:lnTo>
                  <a:lnTo>
                    <a:pt x="3515" y="29000"/>
                  </a:lnTo>
                  <a:lnTo>
                    <a:pt x="3554" y="29118"/>
                  </a:lnTo>
                  <a:lnTo>
                    <a:pt x="3568" y="29237"/>
                  </a:lnTo>
                  <a:lnTo>
                    <a:pt x="3581" y="29355"/>
                  </a:lnTo>
                  <a:lnTo>
                    <a:pt x="3568" y="29474"/>
                  </a:lnTo>
                  <a:lnTo>
                    <a:pt x="3554" y="29592"/>
                  </a:lnTo>
                  <a:lnTo>
                    <a:pt x="3515" y="29711"/>
                  </a:lnTo>
                  <a:lnTo>
                    <a:pt x="3475" y="29816"/>
                  </a:lnTo>
                  <a:lnTo>
                    <a:pt x="3436" y="29921"/>
                  </a:lnTo>
                  <a:lnTo>
                    <a:pt x="3370" y="30027"/>
                  </a:lnTo>
                  <a:lnTo>
                    <a:pt x="3304" y="30119"/>
                  </a:lnTo>
                  <a:lnTo>
                    <a:pt x="3225" y="30198"/>
                  </a:lnTo>
                  <a:lnTo>
                    <a:pt x="3133" y="30277"/>
                  </a:lnTo>
                  <a:lnTo>
                    <a:pt x="3041" y="30343"/>
                  </a:lnTo>
                  <a:lnTo>
                    <a:pt x="2949" y="30408"/>
                  </a:lnTo>
                  <a:lnTo>
                    <a:pt x="2844" y="30461"/>
                  </a:lnTo>
                  <a:lnTo>
                    <a:pt x="2738" y="30501"/>
                  </a:lnTo>
                  <a:lnTo>
                    <a:pt x="2620" y="30527"/>
                  </a:lnTo>
                  <a:lnTo>
                    <a:pt x="2501" y="30540"/>
                  </a:lnTo>
                  <a:lnTo>
                    <a:pt x="2383" y="30553"/>
                  </a:lnTo>
                  <a:lnTo>
                    <a:pt x="2251" y="30540"/>
                  </a:lnTo>
                  <a:lnTo>
                    <a:pt x="2133" y="30527"/>
                  </a:lnTo>
                  <a:lnTo>
                    <a:pt x="2027" y="30501"/>
                  </a:lnTo>
                  <a:lnTo>
                    <a:pt x="1909" y="30461"/>
                  </a:lnTo>
                  <a:lnTo>
                    <a:pt x="1804" y="30408"/>
                  </a:lnTo>
                  <a:lnTo>
                    <a:pt x="1712" y="30343"/>
                  </a:lnTo>
                  <a:lnTo>
                    <a:pt x="1619" y="30277"/>
                  </a:lnTo>
                  <a:lnTo>
                    <a:pt x="1527" y="30198"/>
                  </a:lnTo>
                  <a:lnTo>
                    <a:pt x="1448" y="30119"/>
                  </a:lnTo>
                  <a:lnTo>
                    <a:pt x="1382" y="30027"/>
                  </a:lnTo>
                  <a:lnTo>
                    <a:pt x="1330" y="29921"/>
                  </a:lnTo>
                  <a:lnTo>
                    <a:pt x="1277" y="29816"/>
                  </a:lnTo>
                  <a:lnTo>
                    <a:pt x="1238" y="29711"/>
                  </a:lnTo>
                  <a:lnTo>
                    <a:pt x="1198" y="29592"/>
                  </a:lnTo>
                  <a:lnTo>
                    <a:pt x="1185" y="29474"/>
                  </a:lnTo>
                  <a:lnTo>
                    <a:pt x="1185" y="29355"/>
                  </a:lnTo>
                  <a:lnTo>
                    <a:pt x="1185" y="29237"/>
                  </a:lnTo>
                  <a:lnTo>
                    <a:pt x="1198" y="29118"/>
                  </a:lnTo>
                  <a:lnTo>
                    <a:pt x="1238" y="29000"/>
                  </a:lnTo>
                  <a:lnTo>
                    <a:pt x="1277" y="28881"/>
                  </a:lnTo>
                  <a:lnTo>
                    <a:pt x="1330" y="28789"/>
                  </a:lnTo>
                  <a:lnTo>
                    <a:pt x="1382" y="28684"/>
                  </a:lnTo>
                  <a:lnTo>
                    <a:pt x="1448" y="28592"/>
                  </a:lnTo>
                  <a:lnTo>
                    <a:pt x="1527" y="28513"/>
                  </a:lnTo>
                  <a:lnTo>
                    <a:pt x="1619" y="28434"/>
                  </a:lnTo>
                  <a:lnTo>
                    <a:pt x="1712" y="28355"/>
                  </a:lnTo>
                  <a:lnTo>
                    <a:pt x="1804" y="28302"/>
                  </a:lnTo>
                  <a:lnTo>
                    <a:pt x="1909" y="28250"/>
                  </a:lnTo>
                  <a:lnTo>
                    <a:pt x="2027" y="28210"/>
                  </a:lnTo>
                  <a:lnTo>
                    <a:pt x="2133" y="28184"/>
                  </a:lnTo>
                  <a:lnTo>
                    <a:pt x="2251" y="28157"/>
                  </a:lnTo>
                  <a:close/>
                  <a:moveTo>
                    <a:pt x="1791" y="1"/>
                  </a:moveTo>
                  <a:lnTo>
                    <a:pt x="1791" y="27052"/>
                  </a:lnTo>
                  <a:lnTo>
                    <a:pt x="1593" y="27104"/>
                  </a:lnTo>
                  <a:lnTo>
                    <a:pt x="1409" y="27183"/>
                  </a:lnTo>
                  <a:lnTo>
                    <a:pt x="1238" y="27262"/>
                  </a:lnTo>
                  <a:lnTo>
                    <a:pt x="1080" y="27368"/>
                  </a:lnTo>
                  <a:lnTo>
                    <a:pt x="922" y="27473"/>
                  </a:lnTo>
                  <a:lnTo>
                    <a:pt x="764" y="27605"/>
                  </a:lnTo>
                  <a:lnTo>
                    <a:pt x="632" y="27736"/>
                  </a:lnTo>
                  <a:lnTo>
                    <a:pt x="514" y="27881"/>
                  </a:lnTo>
                  <a:lnTo>
                    <a:pt x="395" y="28039"/>
                  </a:lnTo>
                  <a:lnTo>
                    <a:pt x="290" y="28210"/>
                  </a:lnTo>
                  <a:lnTo>
                    <a:pt x="211" y="28381"/>
                  </a:lnTo>
                  <a:lnTo>
                    <a:pt x="132" y="28566"/>
                  </a:lnTo>
                  <a:lnTo>
                    <a:pt x="79" y="28750"/>
                  </a:lnTo>
                  <a:lnTo>
                    <a:pt x="40" y="28947"/>
                  </a:lnTo>
                  <a:lnTo>
                    <a:pt x="13" y="29145"/>
                  </a:lnTo>
                  <a:lnTo>
                    <a:pt x="0" y="29355"/>
                  </a:lnTo>
                  <a:lnTo>
                    <a:pt x="13" y="29592"/>
                  </a:lnTo>
                  <a:lnTo>
                    <a:pt x="53" y="29829"/>
                  </a:lnTo>
                  <a:lnTo>
                    <a:pt x="106" y="30053"/>
                  </a:lnTo>
                  <a:lnTo>
                    <a:pt x="185" y="30277"/>
                  </a:lnTo>
                  <a:lnTo>
                    <a:pt x="290" y="30487"/>
                  </a:lnTo>
                  <a:lnTo>
                    <a:pt x="408" y="30685"/>
                  </a:lnTo>
                  <a:lnTo>
                    <a:pt x="540" y="30869"/>
                  </a:lnTo>
                  <a:lnTo>
                    <a:pt x="698" y="31040"/>
                  </a:lnTo>
                  <a:lnTo>
                    <a:pt x="869" y="31185"/>
                  </a:lnTo>
                  <a:lnTo>
                    <a:pt x="1053" y="31330"/>
                  </a:lnTo>
                  <a:lnTo>
                    <a:pt x="1251" y="31448"/>
                  </a:lnTo>
                  <a:lnTo>
                    <a:pt x="1448" y="31541"/>
                  </a:lnTo>
                  <a:lnTo>
                    <a:pt x="1672" y="31619"/>
                  </a:lnTo>
                  <a:lnTo>
                    <a:pt x="1896" y="31685"/>
                  </a:lnTo>
                  <a:lnTo>
                    <a:pt x="2133" y="31725"/>
                  </a:lnTo>
                  <a:lnTo>
                    <a:pt x="2383" y="31738"/>
                  </a:lnTo>
                  <a:lnTo>
                    <a:pt x="2620" y="31725"/>
                  </a:lnTo>
                  <a:lnTo>
                    <a:pt x="2857" y="31685"/>
                  </a:lnTo>
                  <a:lnTo>
                    <a:pt x="3081" y="31619"/>
                  </a:lnTo>
                  <a:lnTo>
                    <a:pt x="3304" y="31541"/>
                  </a:lnTo>
                  <a:lnTo>
                    <a:pt x="3515" y="31448"/>
                  </a:lnTo>
                  <a:lnTo>
                    <a:pt x="3712" y="31330"/>
                  </a:lnTo>
                  <a:lnTo>
                    <a:pt x="3884" y="31185"/>
                  </a:lnTo>
                  <a:lnTo>
                    <a:pt x="4055" y="31040"/>
                  </a:lnTo>
                  <a:lnTo>
                    <a:pt x="4213" y="30869"/>
                  </a:lnTo>
                  <a:lnTo>
                    <a:pt x="4344" y="30685"/>
                  </a:lnTo>
                  <a:lnTo>
                    <a:pt x="4463" y="30487"/>
                  </a:lnTo>
                  <a:lnTo>
                    <a:pt x="4568" y="30277"/>
                  </a:lnTo>
                  <a:lnTo>
                    <a:pt x="4647" y="30053"/>
                  </a:lnTo>
                  <a:lnTo>
                    <a:pt x="4713" y="29829"/>
                  </a:lnTo>
                  <a:lnTo>
                    <a:pt x="4739" y="29592"/>
                  </a:lnTo>
                  <a:lnTo>
                    <a:pt x="4752" y="29355"/>
                  </a:lnTo>
                  <a:lnTo>
                    <a:pt x="4752" y="29145"/>
                  </a:lnTo>
                  <a:lnTo>
                    <a:pt x="4726" y="28947"/>
                  </a:lnTo>
                  <a:lnTo>
                    <a:pt x="4673" y="28750"/>
                  </a:lnTo>
                  <a:lnTo>
                    <a:pt x="4621" y="28566"/>
                  </a:lnTo>
                  <a:lnTo>
                    <a:pt x="4542" y="28381"/>
                  </a:lnTo>
                  <a:lnTo>
                    <a:pt x="4463" y="28210"/>
                  </a:lnTo>
                  <a:lnTo>
                    <a:pt x="4357" y="28039"/>
                  </a:lnTo>
                  <a:lnTo>
                    <a:pt x="4252" y="27881"/>
                  </a:lnTo>
                  <a:lnTo>
                    <a:pt x="4120" y="27736"/>
                  </a:lnTo>
                  <a:lnTo>
                    <a:pt x="3989" y="27605"/>
                  </a:lnTo>
                  <a:lnTo>
                    <a:pt x="3844" y="27473"/>
                  </a:lnTo>
                  <a:lnTo>
                    <a:pt x="3686" y="27368"/>
                  </a:lnTo>
                  <a:lnTo>
                    <a:pt x="3515" y="27262"/>
                  </a:lnTo>
                  <a:lnTo>
                    <a:pt x="3344" y="27183"/>
                  </a:lnTo>
                  <a:lnTo>
                    <a:pt x="3160" y="27104"/>
                  </a:lnTo>
                  <a:lnTo>
                    <a:pt x="2962" y="27052"/>
                  </a:lnTo>
                  <a:lnTo>
                    <a:pt x="296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34;p24">
              <a:extLst>
                <a:ext uri="{FF2B5EF4-FFF2-40B4-BE49-F238E27FC236}">
                  <a16:creationId xmlns:a16="http://schemas.microsoft.com/office/drawing/2014/main" id="{CE9B5D6E-FAA1-1117-4EE3-458AFEBBCA38}"/>
                </a:ext>
              </a:extLst>
            </p:cNvPr>
            <p:cNvSpPr/>
            <p:nvPr/>
          </p:nvSpPr>
          <p:spPr>
            <a:xfrm>
              <a:off x="5085525" y="2744125"/>
              <a:ext cx="118825" cy="788500"/>
            </a:xfrm>
            <a:custGeom>
              <a:avLst/>
              <a:gdLst/>
              <a:ahLst/>
              <a:cxnLst/>
              <a:rect l="l" t="t" r="r" b="b"/>
              <a:pathLst>
                <a:path w="4753" h="31540" extrusionOk="0">
                  <a:moveTo>
                    <a:pt x="2502" y="27959"/>
                  </a:moveTo>
                  <a:lnTo>
                    <a:pt x="2620" y="27986"/>
                  </a:lnTo>
                  <a:lnTo>
                    <a:pt x="2739" y="28012"/>
                  </a:lnTo>
                  <a:lnTo>
                    <a:pt x="2844" y="28052"/>
                  </a:lnTo>
                  <a:lnTo>
                    <a:pt x="2949" y="28104"/>
                  </a:lnTo>
                  <a:lnTo>
                    <a:pt x="3041" y="28157"/>
                  </a:lnTo>
                  <a:lnTo>
                    <a:pt x="3134" y="28236"/>
                  </a:lnTo>
                  <a:lnTo>
                    <a:pt x="3226" y="28315"/>
                  </a:lnTo>
                  <a:lnTo>
                    <a:pt x="3305" y="28394"/>
                  </a:lnTo>
                  <a:lnTo>
                    <a:pt x="3371" y="28486"/>
                  </a:lnTo>
                  <a:lnTo>
                    <a:pt x="3436" y="28591"/>
                  </a:lnTo>
                  <a:lnTo>
                    <a:pt x="3476" y="28683"/>
                  </a:lnTo>
                  <a:lnTo>
                    <a:pt x="3515" y="28802"/>
                  </a:lnTo>
                  <a:lnTo>
                    <a:pt x="3555" y="28920"/>
                  </a:lnTo>
                  <a:lnTo>
                    <a:pt x="3568" y="29039"/>
                  </a:lnTo>
                  <a:lnTo>
                    <a:pt x="3581" y="29157"/>
                  </a:lnTo>
                  <a:lnTo>
                    <a:pt x="3568" y="29276"/>
                  </a:lnTo>
                  <a:lnTo>
                    <a:pt x="3555" y="29394"/>
                  </a:lnTo>
                  <a:lnTo>
                    <a:pt x="3515" y="29513"/>
                  </a:lnTo>
                  <a:lnTo>
                    <a:pt x="3476" y="29618"/>
                  </a:lnTo>
                  <a:lnTo>
                    <a:pt x="3436" y="29723"/>
                  </a:lnTo>
                  <a:lnTo>
                    <a:pt x="3371" y="29829"/>
                  </a:lnTo>
                  <a:lnTo>
                    <a:pt x="3305" y="29921"/>
                  </a:lnTo>
                  <a:lnTo>
                    <a:pt x="3226" y="30000"/>
                  </a:lnTo>
                  <a:lnTo>
                    <a:pt x="3134" y="30079"/>
                  </a:lnTo>
                  <a:lnTo>
                    <a:pt x="3041" y="30145"/>
                  </a:lnTo>
                  <a:lnTo>
                    <a:pt x="2949" y="30210"/>
                  </a:lnTo>
                  <a:lnTo>
                    <a:pt x="2844" y="30263"/>
                  </a:lnTo>
                  <a:lnTo>
                    <a:pt x="2739" y="30303"/>
                  </a:lnTo>
                  <a:lnTo>
                    <a:pt x="2620" y="30329"/>
                  </a:lnTo>
                  <a:lnTo>
                    <a:pt x="2502" y="30342"/>
                  </a:lnTo>
                  <a:lnTo>
                    <a:pt x="2383" y="30355"/>
                  </a:lnTo>
                  <a:lnTo>
                    <a:pt x="2252" y="30342"/>
                  </a:lnTo>
                  <a:lnTo>
                    <a:pt x="2133" y="30329"/>
                  </a:lnTo>
                  <a:lnTo>
                    <a:pt x="2028" y="30303"/>
                  </a:lnTo>
                  <a:lnTo>
                    <a:pt x="1909" y="30263"/>
                  </a:lnTo>
                  <a:lnTo>
                    <a:pt x="1804" y="30210"/>
                  </a:lnTo>
                  <a:lnTo>
                    <a:pt x="1712" y="30145"/>
                  </a:lnTo>
                  <a:lnTo>
                    <a:pt x="1620" y="30079"/>
                  </a:lnTo>
                  <a:lnTo>
                    <a:pt x="1528" y="30000"/>
                  </a:lnTo>
                  <a:lnTo>
                    <a:pt x="1449" y="29921"/>
                  </a:lnTo>
                  <a:lnTo>
                    <a:pt x="1383" y="29829"/>
                  </a:lnTo>
                  <a:lnTo>
                    <a:pt x="1330" y="29723"/>
                  </a:lnTo>
                  <a:lnTo>
                    <a:pt x="1278" y="29618"/>
                  </a:lnTo>
                  <a:lnTo>
                    <a:pt x="1238" y="29513"/>
                  </a:lnTo>
                  <a:lnTo>
                    <a:pt x="1212" y="29394"/>
                  </a:lnTo>
                  <a:lnTo>
                    <a:pt x="1185" y="29276"/>
                  </a:lnTo>
                  <a:lnTo>
                    <a:pt x="1185" y="29157"/>
                  </a:lnTo>
                  <a:lnTo>
                    <a:pt x="1185" y="29039"/>
                  </a:lnTo>
                  <a:lnTo>
                    <a:pt x="1212" y="28920"/>
                  </a:lnTo>
                  <a:lnTo>
                    <a:pt x="1238" y="28802"/>
                  </a:lnTo>
                  <a:lnTo>
                    <a:pt x="1278" y="28683"/>
                  </a:lnTo>
                  <a:lnTo>
                    <a:pt x="1330" y="28591"/>
                  </a:lnTo>
                  <a:lnTo>
                    <a:pt x="1383" y="28486"/>
                  </a:lnTo>
                  <a:lnTo>
                    <a:pt x="1449" y="28394"/>
                  </a:lnTo>
                  <a:lnTo>
                    <a:pt x="1528" y="28315"/>
                  </a:lnTo>
                  <a:lnTo>
                    <a:pt x="1620" y="28236"/>
                  </a:lnTo>
                  <a:lnTo>
                    <a:pt x="1712" y="28157"/>
                  </a:lnTo>
                  <a:lnTo>
                    <a:pt x="1804" y="28104"/>
                  </a:lnTo>
                  <a:lnTo>
                    <a:pt x="1909" y="28052"/>
                  </a:lnTo>
                  <a:lnTo>
                    <a:pt x="2028" y="28012"/>
                  </a:lnTo>
                  <a:lnTo>
                    <a:pt x="2133" y="27986"/>
                  </a:lnTo>
                  <a:lnTo>
                    <a:pt x="2252" y="27959"/>
                  </a:lnTo>
                  <a:close/>
                  <a:moveTo>
                    <a:pt x="1791" y="0"/>
                  </a:moveTo>
                  <a:lnTo>
                    <a:pt x="1791" y="26854"/>
                  </a:lnTo>
                  <a:lnTo>
                    <a:pt x="1593" y="26906"/>
                  </a:lnTo>
                  <a:lnTo>
                    <a:pt x="1422" y="26985"/>
                  </a:lnTo>
                  <a:lnTo>
                    <a:pt x="1238" y="27064"/>
                  </a:lnTo>
                  <a:lnTo>
                    <a:pt x="1080" y="27170"/>
                  </a:lnTo>
                  <a:lnTo>
                    <a:pt x="922" y="27275"/>
                  </a:lnTo>
                  <a:lnTo>
                    <a:pt x="777" y="27407"/>
                  </a:lnTo>
                  <a:lnTo>
                    <a:pt x="633" y="27538"/>
                  </a:lnTo>
                  <a:lnTo>
                    <a:pt x="514" y="27683"/>
                  </a:lnTo>
                  <a:lnTo>
                    <a:pt x="396" y="27841"/>
                  </a:lnTo>
                  <a:lnTo>
                    <a:pt x="290" y="28012"/>
                  </a:lnTo>
                  <a:lnTo>
                    <a:pt x="211" y="28183"/>
                  </a:lnTo>
                  <a:lnTo>
                    <a:pt x="132" y="28368"/>
                  </a:lnTo>
                  <a:lnTo>
                    <a:pt x="80" y="28552"/>
                  </a:lnTo>
                  <a:lnTo>
                    <a:pt x="40" y="28749"/>
                  </a:lnTo>
                  <a:lnTo>
                    <a:pt x="14" y="28947"/>
                  </a:lnTo>
                  <a:lnTo>
                    <a:pt x="1" y="29157"/>
                  </a:lnTo>
                  <a:lnTo>
                    <a:pt x="14" y="29394"/>
                  </a:lnTo>
                  <a:lnTo>
                    <a:pt x="53" y="29631"/>
                  </a:lnTo>
                  <a:lnTo>
                    <a:pt x="106" y="29855"/>
                  </a:lnTo>
                  <a:lnTo>
                    <a:pt x="185" y="30079"/>
                  </a:lnTo>
                  <a:lnTo>
                    <a:pt x="290" y="30289"/>
                  </a:lnTo>
                  <a:lnTo>
                    <a:pt x="409" y="30487"/>
                  </a:lnTo>
                  <a:lnTo>
                    <a:pt x="540" y="30671"/>
                  </a:lnTo>
                  <a:lnTo>
                    <a:pt x="698" y="30842"/>
                  </a:lnTo>
                  <a:lnTo>
                    <a:pt x="869" y="30987"/>
                  </a:lnTo>
                  <a:lnTo>
                    <a:pt x="1054" y="31132"/>
                  </a:lnTo>
                  <a:lnTo>
                    <a:pt x="1251" y="31250"/>
                  </a:lnTo>
                  <a:lnTo>
                    <a:pt x="1449" y="31343"/>
                  </a:lnTo>
                  <a:lnTo>
                    <a:pt x="1672" y="31421"/>
                  </a:lnTo>
                  <a:lnTo>
                    <a:pt x="1896" y="31487"/>
                  </a:lnTo>
                  <a:lnTo>
                    <a:pt x="2133" y="31527"/>
                  </a:lnTo>
                  <a:lnTo>
                    <a:pt x="2383" y="31540"/>
                  </a:lnTo>
                  <a:lnTo>
                    <a:pt x="2620" y="31527"/>
                  </a:lnTo>
                  <a:lnTo>
                    <a:pt x="2857" y="31487"/>
                  </a:lnTo>
                  <a:lnTo>
                    <a:pt x="3081" y="31421"/>
                  </a:lnTo>
                  <a:lnTo>
                    <a:pt x="3305" y="31343"/>
                  </a:lnTo>
                  <a:lnTo>
                    <a:pt x="3515" y="31250"/>
                  </a:lnTo>
                  <a:lnTo>
                    <a:pt x="3713" y="31132"/>
                  </a:lnTo>
                  <a:lnTo>
                    <a:pt x="3897" y="30987"/>
                  </a:lnTo>
                  <a:lnTo>
                    <a:pt x="4055" y="30842"/>
                  </a:lnTo>
                  <a:lnTo>
                    <a:pt x="4213" y="30671"/>
                  </a:lnTo>
                  <a:lnTo>
                    <a:pt x="4345" y="30487"/>
                  </a:lnTo>
                  <a:lnTo>
                    <a:pt x="4463" y="30289"/>
                  </a:lnTo>
                  <a:lnTo>
                    <a:pt x="4568" y="30079"/>
                  </a:lnTo>
                  <a:lnTo>
                    <a:pt x="4647" y="29855"/>
                  </a:lnTo>
                  <a:lnTo>
                    <a:pt x="4713" y="29631"/>
                  </a:lnTo>
                  <a:lnTo>
                    <a:pt x="4740" y="29394"/>
                  </a:lnTo>
                  <a:lnTo>
                    <a:pt x="4753" y="29157"/>
                  </a:lnTo>
                  <a:lnTo>
                    <a:pt x="4753" y="28947"/>
                  </a:lnTo>
                  <a:lnTo>
                    <a:pt x="4726" y="28749"/>
                  </a:lnTo>
                  <a:lnTo>
                    <a:pt x="4674" y="28552"/>
                  </a:lnTo>
                  <a:lnTo>
                    <a:pt x="4621" y="28368"/>
                  </a:lnTo>
                  <a:lnTo>
                    <a:pt x="4555" y="28183"/>
                  </a:lnTo>
                  <a:lnTo>
                    <a:pt x="4463" y="28012"/>
                  </a:lnTo>
                  <a:lnTo>
                    <a:pt x="4358" y="27841"/>
                  </a:lnTo>
                  <a:lnTo>
                    <a:pt x="4252" y="27683"/>
                  </a:lnTo>
                  <a:lnTo>
                    <a:pt x="4121" y="27538"/>
                  </a:lnTo>
                  <a:lnTo>
                    <a:pt x="3989" y="27407"/>
                  </a:lnTo>
                  <a:lnTo>
                    <a:pt x="3844" y="27275"/>
                  </a:lnTo>
                  <a:lnTo>
                    <a:pt x="3686" y="27170"/>
                  </a:lnTo>
                  <a:lnTo>
                    <a:pt x="3515" y="27064"/>
                  </a:lnTo>
                  <a:lnTo>
                    <a:pt x="3344" y="26985"/>
                  </a:lnTo>
                  <a:lnTo>
                    <a:pt x="3160" y="26906"/>
                  </a:lnTo>
                  <a:lnTo>
                    <a:pt x="2976" y="26854"/>
                  </a:lnTo>
                  <a:lnTo>
                    <a:pt x="297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35;p24">
              <a:extLst>
                <a:ext uri="{FF2B5EF4-FFF2-40B4-BE49-F238E27FC236}">
                  <a16:creationId xmlns:a16="http://schemas.microsoft.com/office/drawing/2014/main" id="{FB9D64BF-2CC6-46B4-58D5-7B13BB6C66AD}"/>
                </a:ext>
              </a:extLst>
            </p:cNvPr>
            <p:cNvSpPr/>
            <p:nvPr/>
          </p:nvSpPr>
          <p:spPr>
            <a:xfrm>
              <a:off x="5006550" y="986775"/>
              <a:ext cx="1118925" cy="1140650"/>
            </a:xfrm>
            <a:custGeom>
              <a:avLst/>
              <a:gdLst/>
              <a:ahLst/>
              <a:cxnLst/>
              <a:rect l="l" t="t" r="r" b="b"/>
              <a:pathLst>
                <a:path w="44757" h="45626" extrusionOk="0">
                  <a:moveTo>
                    <a:pt x="42374" y="42045"/>
                  </a:moveTo>
                  <a:lnTo>
                    <a:pt x="42492" y="42058"/>
                  </a:lnTo>
                  <a:lnTo>
                    <a:pt x="42611" y="42072"/>
                  </a:lnTo>
                  <a:lnTo>
                    <a:pt x="42729" y="42098"/>
                  </a:lnTo>
                  <a:lnTo>
                    <a:pt x="42834" y="42137"/>
                  </a:lnTo>
                  <a:lnTo>
                    <a:pt x="42940" y="42190"/>
                  </a:lnTo>
                  <a:lnTo>
                    <a:pt x="43045" y="42256"/>
                  </a:lnTo>
                  <a:lnTo>
                    <a:pt x="43137" y="42322"/>
                  </a:lnTo>
                  <a:lnTo>
                    <a:pt x="43216" y="42401"/>
                  </a:lnTo>
                  <a:lnTo>
                    <a:pt x="43295" y="42480"/>
                  </a:lnTo>
                  <a:lnTo>
                    <a:pt x="43361" y="42572"/>
                  </a:lnTo>
                  <a:lnTo>
                    <a:pt x="43427" y="42677"/>
                  </a:lnTo>
                  <a:lnTo>
                    <a:pt x="43479" y="42782"/>
                  </a:lnTo>
                  <a:lnTo>
                    <a:pt x="43519" y="42888"/>
                  </a:lnTo>
                  <a:lnTo>
                    <a:pt x="43545" y="43006"/>
                  </a:lnTo>
                  <a:lnTo>
                    <a:pt x="43572" y="43125"/>
                  </a:lnTo>
                  <a:lnTo>
                    <a:pt x="43572" y="43243"/>
                  </a:lnTo>
                  <a:lnTo>
                    <a:pt x="43572" y="43362"/>
                  </a:lnTo>
                  <a:lnTo>
                    <a:pt x="43545" y="43480"/>
                  </a:lnTo>
                  <a:lnTo>
                    <a:pt x="43519" y="43599"/>
                  </a:lnTo>
                  <a:lnTo>
                    <a:pt x="43479" y="43717"/>
                  </a:lnTo>
                  <a:lnTo>
                    <a:pt x="43427" y="43809"/>
                  </a:lnTo>
                  <a:lnTo>
                    <a:pt x="43361" y="43914"/>
                  </a:lnTo>
                  <a:lnTo>
                    <a:pt x="43295" y="44007"/>
                  </a:lnTo>
                  <a:lnTo>
                    <a:pt x="43216" y="44086"/>
                  </a:lnTo>
                  <a:lnTo>
                    <a:pt x="43137" y="44165"/>
                  </a:lnTo>
                  <a:lnTo>
                    <a:pt x="43045" y="44244"/>
                  </a:lnTo>
                  <a:lnTo>
                    <a:pt x="42940" y="44296"/>
                  </a:lnTo>
                  <a:lnTo>
                    <a:pt x="42834" y="44349"/>
                  </a:lnTo>
                  <a:lnTo>
                    <a:pt x="42729" y="44388"/>
                  </a:lnTo>
                  <a:lnTo>
                    <a:pt x="42611" y="44415"/>
                  </a:lnTo>
                  <a:lnTo>
                    <a:pt x="42492" y="44441"/>
                  </a:lnTo>
                  <a:lnTo>
                    <a:pt x="42255" y="44441"/>
                  </a:lnTo>
                  <a:lnTo>
                    <a:pt x="42137" y="44415"/>
                  </a:lnTo>
                  <a:lnTo>
                    <a:pt x="42018" y="44388"/>
                  </a:lnTo>
                  <a:lnTo>
                    <a:pt x="41913" y="44349"/>
                  </a:lnTo>
                  <a:lnTo>
                    <a:pt x="41808" y="44296"/>
                  </a:lnTo>
                  <a:lnTo>
                    <a:pt x="41702" y="44244"/>
                  </a:lnTo>
                  <a:lnTo>
                    <a:pt x="41610" y="44165"/>
                  </a:lnTo>
                  <a:lnTo>
                    <a:pt x="41531" y="44086"/>
                  </a:lnTo>
                  <a:lnTo>
                    <a:pt x="41452" y="44007"/>
                  </a:lnTo>
                  <a:lnTo>
                    <a:pt x="41386" y="43914"/>
                  </a:lnTo>
                  <a:lnTo>
                    <a:pt x="41321" y="43809"/>
                  </a:lnTo>
                  <a:lnTo>
                    <a:pt x="41268" y="43717"/>
                  </a:lnTo>
                  <a:lnTo>
                    <a:pt x="41228" y="43599"/>
                  </a:lnTo>
                  <a:lnTo>
                    <a:pt x="41202" y="43480"/>
                  </a:lnTo>
                  <a:lnTo>
                    <a:pt x="41189" y="43362"/>
                  </a:lnTo>
                  <a:lnTo>
                    <a:pt x="41176" y="43243"/>
                  </a:lnTo>
                  <a:lnTo>
                    <a:pt x="41189" y="43125"/>
                  </a:lnTo>
                  <a:lnTo>
                    <a:pt x="41202" y="43006"/>
                  </a:lnTo>
                  <a:lnTo>
                    <a:pt x="41228" y="42888"/>
                  </a:lnTo>
                  <a:lnTo>
                    <a:pt x="41268" y="42782"/>
                  </a:lnTo>
                  <a:lnTo>
                    <a:pt x="41321" y="42677"/>
                  </a:lnTo>
                  <a:lnTo>
                    <a:pt x="41386" y="42572"/>
                  </a:lnTo>
                  <a:lnTo>
                    <a:pt x="41452" y="42480"/>
                  </a:lnTo>
                  <a:lnTo>
                    <a:pt x="41531" y="42401"/>
                  </a:lnTo>
                  <a:lnTo>
                    <a:pt x="41610" y="42322"/>
                  </a:lnTo>
                  <a:lnTo>
                    <a:pt x="41702" y="42256"/>
                  </a:lnTo>
                  <a:lnTo>
                    <a:pt x="41808" y="42190"/>
                  </a:lnTo>
                  <a:lnTo>
                    <a:pt x="41913" y="42137"/>
                  </a:lnTo>
                  <a:lnTo>
                    <a:pt x="42018" y="42098"/>
                  </a:lnTo>
                  <a:lnTo>
                    <a:pt x="42137" y="42072"/>
                  </a:lnTo>
                  <a:lnTo>
                    <a:pt x="42255" y="42058"/>
                  </a:lnTo>
                  <a:lnTo>
                    <a:pt x="42374" y="42045"/>
                  </a:lnTo>
                  <a:close/>
                  <a:moveTo>
                    <a:pt x="0" y="1"/>
                  </a:moveTo>
                  <a:lnTo>
                    <a:pt x="0" y="11058"/>
                  </a:lnTo>
                  <a:lnTo>
                    <a:pt x="1185" y="11058"/>
                  </a:lnTo>
                  <a:lnTo>
                    <a:pt x="1185" y="1186"/>
                  </a:lnTo>
                  <a:lnTo>
                    <a:pt x="23234" y="1186"/>
                  </a:lnTo>
                  <a:lnTo>
                    <a:pt x="23234" y="24235"/>
                  </a:lnTo>
                  <a:lnTo>
                    <a:pt x="40755" y="41506"/>
                  </a:lnTo>
                  <a:lnTo>
                    <a:pt x="40597" y="41677"/>
                  </a:lnTo>
                  <a:lnTo>
                    <a:pt x="40439" y="41861"/>
                  </a:lnTo>
                  <a:lnTo>
                    <a:pt x="40307" y="42058"/>
                  </a:lnTo>
                  <a:lnTo>
                    <a:pt x="40202" y="42282"/>
                  </a:lnTo>
                  <a:lnTo>
                    <a:pt x="40110" y="42506"/>
                  </a:lnTo>
                  <a:lnTo>
                    <a:pt x="40044" y="42743"/>
                  </a:lnTo>
                  <a:lnTo>
                    <a:pt x="40004" y="42993"/>
                  </a:lnTo>
                  <a:lnTo>
                    <a:pt x="39991" y="43243"/>
                  </a:lnTo>
                  <a:lnTo>
                    <a:pt x="40004" y="43493"/>
                  </a:lnTo>
                  <a:lnTo>
                    <a:pt x="40044" y="43730"/>
                  </a:lnTo>
                  <a:lnTo>
                    <a:pt x="40110" y="43954"/>
                  </a:lnTo>
                  <a:lnTo>
                    <a:pt x="40189" y="44165"/>
                  </a:lnTo>
                  <a:lnTo>
                    <a:pt x="40281" y="44375"/>
                  </a:lnTo>
                  <a:lnTo>
                    <a:pt x="40399" y="44573"/>
                  </a:lnTo>
                  <a:lnTo>
                    <a:pt x="40544" y="44757"/>
                  </a:lnTo>
                  <a:lnTo>
                    <a:pt x="40689" y="44928"/>
                  </a:lnTo>
                  <a:lnTo>
                    <a:pt x="40860" y="45086"/>
                  </a:lnTo>
                  <a:lnTo>
                    <a:pt x="41044" y="45218"/>
                  </a:lnTo>
                  <a:lnTo>
                    <a:pt x="41242" y="45336"/>
                  </a:lnTo>
                  <a:lnTo>
                    <a:pt x="41452" y="45441"/>
                  </a:lnTo>
                  <a:lnTo>
                    <a:pt x="41663" y="45520"/>
                  </a:lnTo>
                  <a:lnTo>
                    <a:pt x="41900" y="45573"/>
                  </a:lnTo>
                  <a:lnTo>
                    <a:pt x="42137" y="45613"/>
                  </a:lnTo>
                  <a:lnTo>
                    <a:pt x="42374" y="45626"/>
                  </a:lnTo>
                  <a:lnTo>
                    <a:pt x="42624" y="45613"/>
                  </a:lnTo>
                  <a:lnTo>
                    <a:pt x="42848" y="45573"/>
                  </a:lnTo>
                  <a:lnTo>
                    <a:pt x="43085" y="45520"/>
                  </a:lnTo>
                  <a:lnTo>
                    <a:pt x="43295" y="45441"/>
                  </a:lnTo>
                  <a:lnTo>
                    <a:pt x="43506" y="45336"/>
                  </a:lnTo>
                  <a:lnTo>
                    <a:pt x="43703" y="45218"/>
                  </a:lnTo>
                  <a:lnTo>
                    <a:pt x="43887" y="45086"/>
                  </a:lnTo>
                  <a:lnTo>
                    <a:pt x="44059" y="44928"/>
                  </a:lnTo>
                  <a:lnTo>
                    <a:pt x="44203" y="44757"/>
                  </a:lnTo>
                  <a:lnTo>
                    <a:pt x="44348" y="44573"/>
                  </a:lnTo>
                  <a:lnTo>
                    <a:pt x="44467" y="44375"/>
                  </a:lnTo>
                  <a:lnTo>
                    <a:pt x="44572" y="44165"/>
                  </a:lnTo>
                  <a:lnTo>
                    <a:pt x="44651" y="43954"/>
                  </a:lnTo>
                  <a:lnTo>
                    <a:pt x="44704" y="43730"/>
                  </a:lnTo>
                  <a:lnTo>
                    <a:pt x="44743" y="43493"/>
                  </a:lnTo>
                  <a:lnTo>
                    <a:pt x="44756" y="43243"/>
                  </a:lnTo>
                  <a:lnTo>
                    <a:pt x="44743" y="43006"/>
                  </a:lnTo>
                  <a:lnTo>
                    <a:pt x="44704" y="42769"/>
                  </a:lnTo>
                  <a:lnTo>
                    <a:pt x="44651" y="42545"/>
                  </a:lnTo>
                  <a:lnTo>
                    <a:pt x="44572" y="42322"/>
                  </a:lnTo>
                  <a:lnTo>
                    <a:pt x="44467" y="42111"/>
                  </a:lnTo>
                  <a:lnTo>
                    <a:pt x="44348" y="41914"/>
                  </a:lnTo>
                  <a:lnTo>
                    <a:pt x="44203" y="41729"/>
                  </a:lnTo>
                  <a:lnTo>
                    <a:pt x="44059" y="41558"/>
                  </a:lnTo>
                  <a:lnTo>
                    <a:pt x="43887" y="41413"/>
                  </a:lnTo>
                  <a:lnTo>
                    <a:pt x="43703" y="41269"/>
                  </a:lnTo>
                  <a:lnTo>
                    <a:pt x="43506" y="41150"/>
                  </a:lnTo>
                  <a:lnTo>
                    <a:pt x="43295" y="41058"/>
                  </a:lnTo>
                  <a:lnTo>
                    <a:pt x="43085" y="40979"/>
                  </a:lnTo>
                  <a:lnTo>
                    <a:pt x="42848" y="40913"/>
                  </a:lnTo>
                  <a:lnTo>
                    <a:pt x="42624" y="40874"/>
                  </a:lnTo>
                  <a:lnTo>
                    <a:pt x="42374" y="40861"/>
                  </a:lnTo>
                  <a:lnTo>
                    <a:pt x="42110" y="40887"/>
                  </a:lnTo>
                  <a:lnTo>
                    <a:pt x="41860" y="40926"/>
                  </a:lnTo>
                  <a:lnTo>
                    <a:pt x="24419" y="23748"/>
                  </a:lnTo>
                  <a:lnTo>
                    <a:pt x="2441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36;p24">
              <a:extLst>
                <a:ext uri="{FF2B5EF4-FFF2-40B4-BE49-F238E27FC236}">
                  <a16:creationId xmlns:a16="http://schemas.microsoft.com/office/drawing/2014/main" id="{3F670DA7-B9AD-F099-BC7A-6837CBBDC158}"/>
                </a:ext>
              </a:extLst>
            </p:cNvPr>
            <p:cNvSpPr/>
            <p:nvPr/>
          </p:nvSpPr>
          <p:spPr>
            <a:xfrm>
              <a:off x="4918025" y="908800"/>
              <a:ext cx="1323275" cy="1119900"/>
            </a:xfrm>
            <a:custGeom>
              <a:avLst/>
              <a:gdLst/>
              <a:ahLst/>
              <a:cxnLst/>
              <a:rect l="l" t="t" r="r" b="b"/>
              <a:pathLst>
                <a:path w="52931" h="44796" extrusionOk="0">
                  <a:moveTo>
                    <a:pt x="50680" y="41215"/>
                  </a:moveTo>
                  <a:lnTo>
                    <a:pt x="50798" y="41242"/>
                  </a:lnTo>
                  <a:lnTo>
                    <a:pt x="50917" y="41268"/>
                  </a:lnTo>
                  <a:lnTo>
                    <a:pt x="51022" y="41307"/>
                  </a:lnTo>
                  <a:lnTo>
                    <a:pt x="51127" y="41360"/>
                  </a:lnTo>
                  <a:lnTo>
                    <a:pt x="51233" y="41426"/>
                  </a:lnTo>
                  <a:lnTo>
                    <a:pt x="51325" y="41492"/>
                  </a:lnTo>
                  <a:lnTo>
                    <a:pt x="51404" y="41571"/>
                  </a:lnTo>
                  <a:lnTo>
                    <a:pt x="51483" y="41650"/>
                  </a:lnTo>
                  <a:lnTo>
                    <a:pt x="51549" y="41742"/>
                  </a:lnTo>
                  <a:lnTo>
                    <a:pt x="51614" y="41847"/>
                  </a:lnTo>
                  <a:lnTo>
                    <a:pt x="51654" y="41952"/>
                  </a:lnTo>
                  <a:lnTo>
                    <a:pt x="51707" y="42058"/>
                  </a:lnTo>
                  <a:lnTo>
                    <a:pt x="51733" y="42176"/>
                  </a:lnTo>
                  <a:lnTo>
                    <a:pt x="51746" y="42295"/>
                  </a:lnTo>
                  <a:lnTo>
                    <a:pt x="51759" y="42413"/>
                  </a:lnTo>
                  <a:lnTo>
                    <a:pt x="51746" y="42532"/>
                  </a:lnTo>
                  <a:lnTo>
                    <a:pt x="51733" y="42650"/>
                  </a:lnTo>
                  <a:lnTo>
                    <a:pt x="51707" y="42769"/>
                  </a:lnTo>
                  <a:lnTo>
                    <a:pt x="51654" y="42874"/>
                  </a:lnTo>
                  <a:lnTo>
                    <a:pt x="51614" y="42979"/>
                  </a:lnTo>
                  <a:lnTo>
                    <a:pt x="51549" y="43084"/>
                  </a:lnTo>
                  <a:lnTo>
                    <a:pt x="51483" y="43177"/>
                  </a:lnTo>
                  <a:lnTo>
                    <a:pt x="51404" y="43256"/>
                  </a:lnTo>
                  <a:lnTo>
                    <a:pt x="51325" y="43335"/>
                  </a:lnTo>
                  <a:lnTo>
                    <a:pt x="51233" y="43400"/>
                  </a:lnTo>
                  <a:lnTo>
                    <a:pt x="51127" y="43466"/>
                  </a:lnTo>
                  <a:lnTo>
                    <a:pt x="51022" y="43519"/>
                  </a:lnTo>
                  <a:lnTo>
                    <a:pt x="50917" y="43558"/>
                  </a:lnTo>
                  <a:lnTo>
                    <a:pt x="50798" y="43585"/>
                  </a:lnTo>
                  <a:lnTo>
                    <a:pt x="50680" y="43598"/>
                  </a:lnTo>
                  <a:lnTo>
                    <a:pt x="50561" y="43611"/>
                  </a:lnTo>
                  <a:lnTo>
                    <a:pt x="50430" y="43598"/>
                  </a:lnTo>
                  <a:lnTo>
                    <a:pt x="50311" y="43585"/>
                  </a:lnTo>
                  <a:lnTo>
                    <a:pt x="50206" y="43558"/>
                  </a:lnTo>
                  <a:lnTo>
                    <a:pt x="50088" y="43519"/>
                  </a:lnTo>
                  <a:lnTo>
                    <a:pt x="49982" y="43466"/>
                  </a:lnTo>
                  <a:lnTo>
                    <a:pt x="49890" y="43400"/>
                  </a:lnTo>
                  <a:lnTo>
                    <a:pt x="49798" y="43335"/>
                  </a:lnTo>
                  <a:lnTo>
                    <a:pt x="49706" y="43256"/>
                  </a:lnTo>
                  <a:lnTo>
                    <a:pt x="49640" y="43177"/>
                  </a:lnTo>
                  <a:lnTo>
                    <a:pt x="49561" y="43084"/>
                  </a:lnTo>
                  <a:lnTo>
                    <a:pt x="49508" y="42979"/>
                  </a:lnTo>
                  <a:lnTo>
                    <a:pt x="49456" y="42874"/>
                  </a:lnTo>
                  <a:lnTo>
                    <a:pt x="49416" y="42769"/>
                  </a:lnTo>
                  <a:lnTo>
                    <a:pt x="49390" y="42650"/>
                  </a:lnTo>
                  <a:lnTo>
                    <a:pt x="49364" y="42532"/>
                  </a:lnTo>
                  <a:lnTo>
                    <a:pt x="49364" y="42413"/>
                  </a:lnTo>
                  <a:lnTo>
                    <a:pt x="49364" y="42295"/>
                  </a:lnTo>
                  <a:lnTo>
                    <a:pt x="49390" y="42176"/>
                  </a:lnTo>
                  <a:lnTo>
                    <a:pt x="49416" y="42058"/>
                  </a:lnTo>
                  <a:lnTo>
                    <a:pt x="49456" y="41952"/>
                  </a:lnTo>
                  <a:lnTo>
                    <a:pt x="49508" y="41847"/>
                  </a:lnTo>
                  <a:lnTo>
                    <a:pt x="49561" y="41742"/>
                  </a:lnTo>
                  <a:lnTo>
                    <a:pt x="49640" y="41650"/>
                  </a:lnTo>
                  <a:lnTo>
                    <a:pt x="49706" y="41571"/>
                  </a:lnTo>
                  <a:lnTo>
                    <a:pt x="49798" y="41492"/>
                  </a:lnTo>
                  <a:lnTo>
                    <a:pt x="49890" y="41426"/>
                  </a:lnTo>
                  <a:lnTo>
                    <a:pt x="49982" y="41360"/>
                  </a:lnTo>
                  <a:lnTo>
                    <a:pt x="50088" y="41307"/>
                  </a:lnTo>
                  <a:lnTo>
                    <a:pt x="50206" y="41268"/>
                  </a:lnTo>
                  <a:lnTo>
                    <a:pt x="50311" y="41242"/>
                  </a:lnTo>
                  <a:lnTo>
                    <a:pt x="50430" y="41215"/>
                  </a:lnTo>
                  <a:close/>
                  <a:moveTo>
                    <a:pt x="0" y="0"/>
                  </a:moveTo>
                  <a:lnTo>
                    <a:pt x="0" y="15112"/>
                  </a:lnTo>
                  <a:lnTo>
                    <a:pt x="1185" y="15112"/>
                  </a:lnTo>
                  <a:lnTo>
                    <a:pt x="1185" y="1185"/>
                  </a:lnTo>
                  <a:lnTo>
                    <a:pt x="31251" y="1185"/>
                  </a:lnTo>
                  <a:lnTo>
                    <a:pt x="31251" y="24629"/>
                  </a:lnTo>
                  <a:lnTo>
                    <a:pt x="48271" y="41781"/>
                  </a:lnTo>
                  <a:lnTo>
                    <a:pt x="48231" y="41939"/>
                  </a:lnTo>
                  <a:lnTo>
                    <a:pt x="48205" y="42084"/>
                  </a:lnTo>
                  <a:lnTo>
                    <a:pt x="48179" y="42255"/>
                  </a:lnTo>
                  <a:lnTo>
                    <a:pt x="48179" y="42413"/>
                  </a:lnTo>
                  <a:lnTo>
                    <a:pt x="48192" y="42650"/>
                  </a:lnTo>
                  <a:lnTo>
                    <a:pt x="48231" y="42887"/>
                  </a:lnTo>
                  <a:lnTo>
                    <a:pt x="48284" y="43124"/>
                  </a:lnTo>
                  <a:lnTo>
                    <a:pt x="48363" y="43335"/>
                  </a:lnTo>
                  <a:lnTo>
                    <a:pt x="48468" y="43545"/>
                  </a:lnTo>
                  <a:lnTo>
                    <a:pt x="48587" y="43743"/>
                  </a:lnTo>
                  <a:lnTo>
                    <a:pt x="48719" y="43927"/>
                  </a:lnTo>
                  <a:lnTo>
                    <a:pt x="48876" y="44098"/>
                  </a:lnTo>
                  <a:lnTo>
                    <a:pt x="49048" y="44243"/>
                  </a:lnTo>
                  <a:lnTo>
                    <a:pt x="49232" y="44388"/>
                  </a:lnTo>
                  <a:lnTo>
                    <a:pt x="49429" y="44506"/>
                  </a:lnTo>
                  <a:lnTo>
                    <a:pt x="49627" y="44598"/>
                  </a:lnTo>
                  <a:lnTo>
                    <a:pt x="49851" y="44677"/>
                  </a:lnTo>
                  <a:lnTo>
                    <a:pt x="50074" y="44743"/>
                  </a:lnTo>
                  <a:lnTo>
                    <a:pt x="50311" y="44783"/>
                  </a:lnTo>
                  <a:lnTo>
                    <a:pt x="50561" y="44796"/>
                  </a:lnTo>
                  <a:lnTo>
                    <a:pt x="50798" y="44783"/>
                  </a:lnTo>
                  <a:lnTo>
                    <a:pt x="51035" y="44743"/>
                  </a:lnTo>
                  <a:lnTo>
                    <a:pt x="51259" y="44677"/>
                  </a:lnTo>
                  <a:lnTo>
                    <a:pt x="51483" y="44598"/>
                  </a:lnTo>
                  <a:lnTo>
                    <a:pt x="51693" y="44506"/>
                  </a:lnTo>
                  <a:lnTo>
                    <a:pt x="51891" y="44388"/>
                  </a:lnTo>
                  <a:lnTo>
                    <a:pt x="52075" y="44243"/>
                  </a:lnTo>
                  <a:lnTo>
                    <a:pt x="52233" y="44098"/>
                  </a:lnTo>
                  <a:lnTo>
                    <a:pt x="52391" y="43927"/>
                  </a:lnTo>
                  <a:lnTo>
                    <a:pt x="52523" y="43743"/>
                  </a:lnTo>
                  <a:lnTo>
                    <a:pt x="52654" y="43545"/>
                  </a:lnTo>
                  <a:lnTo>
                    <a:pt x="52747" y="43335"/>
                  </a:lnTo>
                  <a:lnTo>
                    <a:pt x="52826" y="43124"/>
                  </a:lnTo>
                  <a:lnTo>
                    <a:pt x="52891" y="42887"/>
                  </a:lnTo>
                  <a:lnTo>
                    <a:pt x="52918" y="42650"/>
                  </a:lnTo>
                  <a:lnTo>
                    <a:pt x="52931" y="42413"/>
                  </a:lnTo>
                  <a:lnTo>
                    <a:pt x="52918" y="42163"/>
                  </a:lnTo>
                  <a:lnTo>
                    <a:pt x="52891" y="41939"/>
                  </a:lnTo>
                  <a:lnTo>
                    <a:pt x="52826" y="41702"/>
                  </a:lnTo>
                  <a:lnTo>
                    <a:pt x="52747" y="41492"/>
                  </a:lnTo>
                  <a:lnTo>
                    <a:pt x="52654" y="41281"/>
                  </a:lnTo>
                  <a:lnTo>
                    <a:pt x="52523" y="41084"/>
                  </a:lnTo>
                  <a:lnTo>
                    <a:pt x="52391" y="40899"/>
                  </a:lnTo>
                  <a:lnTo>
                    <a:pt x="52233" y="40728"/>
                  </a:lnTo>
                  <a:lnTo>
                    <a:pt x="52075" y="40583"/>
                  </a:lnTo>
                  <a:lnTo>
                    <a:pt x="51891" y="40439"/>
                  </a:lnTo>
                  <a:lnTo>
                    <a:pt x="51693" y="40320"/>
                  </a:lnTo>
                  <a:lnTo>
                    <a:pt x="51483" y="40215"/>
                  </a:lnTo>
                  <a:lnTo>
                    <a:pt x="51259" y="40136"/>
                  </a:lnTo>
                  <a:lnTo>
                    <a:pt x="51035" y="40083"/>
                  </a:lnTo>
                  <a:lnTo>
                    <a:pt x="50798" y="40044"/>
                  </a:lnTo>
                  <a:lnTo>
                    <a:pt x="50561" y="40030"/>
                  </a:lnTo>
                  <a:lnTo>
                    <a:pt x="50311" y="40044"/>
                  </a:lnTo>
                  <a:lnTo>
                    <a:pt x="50074" y="40083"/>
                  </a:lnTo>
                  <a:lnTo>
                    <a:pt x="49851" y="40136"/>
                  </a:lnTo>
                  <a:lnTo>
                    <a:pt x="49640" y="40215"/>
                  </a:lnTo>
                  <a:lnTo>
                    <a:pt x="49429" y="40320"/>
                  </a:lnTo>
                  <a:lnTo>
                    <a:pt x="49232" y="40439"/>
                  </a:lnTo>
                  <a:lnTo>
                    <a:pt x="49048" y="40570"/>
                  </a:lnTo>
                  <a:lnTo>
                    <a:pt x="48876" y="40728"/>
                  </a:lnTo>
                  <a:lnTo>
                    <a:pt x="32422" y="24142"/>
                  </a:lnTo>
                  <a:lnTo>
                    <a:pt x="32422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37;p24">
              <a:extLst>
                <a:ext uri="{FF2B5EF4-FFF2-40B4-BE49-F238E27FC236}">
                  <a16:creationId xmlns:a16="http://schemas.microsoft.com/office/drawing/2014/main" id="{C04C89B2-7C22-8748-0A6F-985AC4C58ADD}"/>
                </a:ext>
              </a:extLst>
            </p:cNvPr>
            <p:cNvSpPr/>
            <p:nvPr/>
          </p:nvSpPr>
          <p:spPr>
            <a:xfrm>
              <a:off x="5449825" y="2297550"/>
              <a:ext cx="1133725" cy="441650"/>
            </a:xfrm>
            <a:custGeom>
              <a:avLst/>
              <a:gdLst/>
              <a:ahLst/>
              <a:cxnLst/>
              <a:rect l="l" t="t" r="r" b="b"/>
              <a:pathLst>
                <a:path w="45349" h="17666" extrusionOk="0">
                  <a:moveTo>
                    <a:pt x="42966" y="1185"/>
                  </a:moveTo>
                  <a:lnTo>
                    <a:pt x="43085" y="1198"/>
                  </a:lnTo>
                  <a:lnTo>
                    <a:pt x="43203" y="1211"/>
                  </a:lnTo>
                  <a:lnTo>
                    <a:pt x="43322" y="1238"/>
                  </a:lnTo>
                  <a:lnTo>
                    <a:pt x="43427" y="1277"/>
                  </a:lnTo>
                  <a:lnTo>
                    <a:pt x="43532" y="1330"/>
                  </a:lnTo>
                  <a:lnTo>
                    <a:pt x="43638" y="1396"/>
                  </a:lnTo>
                  <a:lnTo>
                    <a:pt x="43730" y="1461"/>
                  </a:lnTo>
                  <a:lnTo>
                    <a:pt x="43809" y="1540"/>
                  </a:lnTo>
                  <a:lnTo>
                    <a:pt x="43888" y="1619"/>
                  </a:lnTo>
                  <a:lnTo>
                    <a:pt x="43954" y="1712"/>
                  </a:lnTo>
                  <a:lnTo>
                    <a:pt x="44019" y="1817"/>
                  </a:lnTo>
                  <a:lnTo>
                    <a:pt x="44072" y="1922"/>
                  </a:lnTo>
                  <a:lnTo>
                    <a:pt x="44111" y="2027"/>
                  </a:lnTo>
                  <a:lnTo>
                    <a:pt x="44138" y="2146"/>
                  </a:lnTo>
                  <a:lnTo>
                    <a:pt x="44151" y="2264"/>
                  </a:lnTo>
                  <a:lnTo>
                    <a:pt x="44164" y="2383"/>
                  </a:lnTo>
                  <a:lnTo>
                    <a:pt x="44151" y="2501"/>
                  </a:lnTo>
                  <a:lnTo>
                    <a:pt x="44138" y="2620"/>
                  </a:lnTo>
                  <a:lnTo>
                    <a:pt x="44111" y="2738"/>
                  </a:lnTo>
                  <a:lnTo>
                    <a:pt x="44072" y="2857"/>
                  </a:lnTo>
                  <a:lnTo>
                    <a:pt x="44019" y="2962"/>
                  </a:lnTo>
                  <a:lnTo>
                    <a:pt x="43954" y="3054"/>
                  </a:lnTo>
                  <a:lnTo>
                    <a:pt x="43888" y="3146"/>
                  </a:lnTo>
                  <a:lnTo>
                    <a:pt x="43809" y="3225"/>
                  </a:lnTo>
                  <a:lnTo>
                    <a:pt x="43730" y="3304"/>
                  </a:lnTo>
                  <a:lnTo>
                    <a:pt x="43638" y="3383"/>
                  </a:lnTo>
                  <a:lnTo>
                    <a:pt x="43532" y="3436"/>
                  </a:lnTo>
                  <a:lnTo>
                    <a:pt x="43427" y="3489"/>
                  </a:lnTo>
                  <a:lnTo>
                    <a:pt x="43322" y="3528"/>
                  </a:lnTo>
                  <a:lnTo>
                    <a:pt x="43203" y="3554"/>
                  </a:lnTo>
                  <a:lnTo>
                    <a:pt x="43085" y="3581"/>
                  </a:lnTo>
                  <a:lnTo>
                    <a:pt x="42848" y="3581"/>
                  </a:lnTo>
                  <a:lnTo>
                    <a:pt x="42729" y="3554"/>
                  </a:lnTo>
                  <a:lnTo>
                    <a:pt x="42611" y="3528"/>
                  </a:lnTo>
                  <a:lnTo>
                    <a:pt x="42506" y="3489"/>
                  </a:lnTo>
                  <a:lnTo>
                    <a:pt x="42400" y="3436"/>
                  </a:lnTo>
                  <a:lnTo>
                    <a:pt x="42295" y="3383"/>
                  </a:lnTo>
                  <a:lnTo>
                    <a:pt x="42203" y="3304"/>
                  </a:lnTo>
                  <a:lnTo>
                    <a:pt x="42124" y="3225"/>
                  </a:lnTo>
                  <a:lnTo>
                    <a:pt x="42045" y="3146"/>
                  </a:lnTo>
                  <a:lnTo>
                    <a:pt x="41979" y="3054"/>
                  </a:lnTo>
                  <a:lnTo>
                    <a:pt x="41913" y="2962"/>
                  </a:lnTo>
                  <a:lnTo>
                    <a:pt x="41861" y="2857"/>
                  </a:lnTo>
                  <a:lnTo>
                    <a:pt x="41821" y="2738"/>
                  </a:lnTo>
                  <a:lnTo>
                    <a:pt x="41795" y="2620"/>
                  </a:lnTo>
                  <a:lnTo>
                    <a:pt x="41768" y="2501"/>
                  </a:lnTo>
                  <a:lnTo>
                    <a:pt x="41768" y="2383"/>
                  </a:lnTo>
                  <a:lnTo>
                    <a:pt x="41768" y="2264"/>
                  </a:lnTo>
                  <a:lnTo>
                    <a:pt x="41795" y="2146"/>
                  </a:lnTo>
                  <a:lnTo>
                    <a:pt x="41821" y="2027"/>
                  </a:lnTo>
                  <a:lnTo>
                    <a:pt x="41861" y="1922"/>
                  </a:lnTo>
                  <a:lnTo>
                    <a:pt x="41913" y="1817"/>
                  </a:lnTo>
                  <a:lnTo>
                    <a:pt x="41979" y="1712"/>
                  </a:lnTo>
                  <a:lnTo>
                    <a:pt x="42045" y="1619"/>
                  </a:lnTo>
                  <a:lnTo>
                    <a:pt x="42124" y="1540"/>
                  </a:lnTo>
                  <a:lnTo>
                    <a:pt x="42203" y="1461"/>
                  </a:lnTo>
                  <a:lnTo>
                    <a:pt x="42295" y="1396"/>
                  </a:lnTo>
                  <a:lnTo>
                    <a:pt x="42400" y="1330"/>
                  </a:lnTo>
                  <a:lnTo>
                    <a:pt x="42506" y="1277"/>
                  </a:lnTo>
                  <a:lnTo>
                    <a:pt x="42611" y="1238"/>
                  </a:lnTo>
                  <a:lnTo>
                    <a:pt x="42729" y="1211"/>
                  </a:lnTo>
                  <a:lnTo>
                    <a:pt x="42848" y="1198"/>
                  </a:lnTo>
                  <a:lnTo>
                    <a:pt x="42966" y="1185"/>
                  </a:lnTo>
                  <a:close/>
                  <a:moveTo>
                    <a:pt x="42966" y="0"/>
                  </a:moveTo>
                  <a:lnTo>
                    <a:pt x="42756" y="13"/>
                  </a:lnTo>
                  <a:lnTo>
                    <a:pt x="42558" y="40"/>
                  </a:lnTo>
                  <a:lnTo>
                    <a:pt x="42361" y="79"/>
                  </a:lnTo>
                  <a:lnTo>
                    <a:pt x="42176" y="145"/>
                  </a:lnTo>
                  <a:lnTo>
                    <a:pt x="41992" y="211"/>
                  </a:lnTo>
                  <a:lnTo>
                    <a:pt x="41821" y="303"/>
                  </a:lnTo>
                  <a:lnTo>
                    <a:pt x="41650" y="408"/>
                  </a:lnTo>
                  <a:lnTo>
                    <a:pt x="41492" y="514"/>
                  </a:lnTo>
                  <a:lnTo>
                    <a:pt x="41347" y="645"/>
                  </a:lnTo>
                  <a:lnTo>
                    <a:pt x="41216" y="777"/>
                  </a:lnTo>
                  <a:lnTo>
                    <a:pt x="41084" y="922"/>
                  </a:lnTo>
                  <a:lnTo>
                    <a:pt x="40979" y="1080"/>
                  </a:lnTo>
                  <a:lnTo>
                    <a:pt x="40873" y="1251"/>
                  </a:lnTo>
                  <a:lnTo>
                    <a:pt x="40794" y="1422"/>
                  </a:lnTo>
                  <a:lnTo>
                    <a:pt x="40715" y="1606"/>
                  </a:lnTo>
                  <a:lnTo>
                    <a:pt x="40663" y="1791"/>
                  </a:lnTo>
                  <a:lnTo>
                    <a:pt x="1" y="1791"/>
                  </a:lnTo>
                  <a:lnTo>
                    <a:pt x="1" y="17666"/>
                  </a:lnTo>
                  <a:lnTo>
                    <a:pt x="1185" y="17666"/>
                  </a:lnTo>
                  <a:lnTo>
                    <a:pt x="1185" y="2975"/>
                  </a:lnTo>
                  <a:lnTo>
                    <a:pt x="40663" y="2975"/>
                  </a:lnTo>
                  <a:lnTo>
                    <a:pt x="40715" y="3160"/>
                  </a:lnTo>
                  <a:lnTo>
                    <a:pt x="40794" y="3344"/>
                  </a:lnTo>
                  <a:lnTo>
                    <a:pt x="40873" y="3528"/>
                  </a:lnTo>
                  <a:lnTo>
                    <a:pt x="40979" y="3686"/>
                  </a:lnTo>
                  <a:lnTo>
                    <a:pt x="41084" y="3844"/>
                  </a:lnTo>
                  <a:lnTo>
                    <a:pt x="41216" y="3989"/>
                  </a:lnTo>
                  <a:lnTo>
                    <a:pt x="41347" y="4134"/>
                  </a:lnTo>
                  <a:lnTo>
                    <a:pt x="41492" y="4252"/>
                  </a:lnTo>
                  <a:lnTo>
                    <a:pt x="41650" y="4371"/>
                  </a:lnTo>
                  <a:lnTo>
                    <a:pt x="41821" y="4463"/>
                  </a:lnTo>
                  <a:lnTo>
                    <a:pt x="41992" y="4555"/>
                  </a:lnTo>
                  <a:lnTo>
                    <a:pt x="42176" y="4634"/>
                  </a:lnTo>
                  <a:lnTo>
                    <a:pt x="42361" y="4686"/>
                  </a:lnTo>
                  <a:lnTo>
                    <a:pt x="42558" y="4726"/>
                  </a:lnTo>
                  <a:lnTo>
                    <a:pt x="42756" y="4752"/>
                  </a:lnTo>
                  <a:lnTo>
                    <a:pt x="42966" y="4765"/>
                  </a:lnTo>
                  <a:lnTo>
                    <a:pt x="43203" y="4752"/>
                  </a:lnTo>
                  <a:lnTo>
                    <a:pt x="43440" y="4713"/>
                  </a:lnTo>
                  <a:lnTo>
                    <a:pt x="43677" y="4660"/>
                  </a:lnTo>
                  <a:lnTo>
                    <a:pt x="43888" y="4581"/>
                  </a:lnTo>
                  <a:lnTo>
                    <a:pt x="44098" y="4476"/>
                  </a:lnTo>
                  <a:lnTo>
                    <a:pt x="44296" y="4357"/>
                  </a:lnTo>
                  <a:lnTo>
                    <a:pt x="44480" y="4226"/>
                  </a:lnTo>
                  <a:lnTo>
                    <a:pt x="44651" y="4068"/>
                  </a:lnTo>
                  <a:lnTo>
                    <a:pt x="44796" y="3897"/>
                  </a:lnTo>
                  <a:lnTo>
                    <a:pt x="44941" y="3712"/>
                  </a:lnTo>
                  <a:lnTo>
                    <a:pt x="45059" y="3515"/>
                  </a:lnTo>
                  <a:lnTo>
                    <a:pt x="45151" y="3304"/>
                  </a:lnTo>
                  <a:lnTo>
                    <a:pt x="45230" y="3094"/>
                  </a:lnTo>
                  <a:lnTo>
                    <a:pt x="45296" y="2870"/>
                  </a:lnTo>
                  <a:lnTo>
                    <a:pt x="45336" y="2633"/>
                  </a:lnTo>
                  <a:lnTo>
                    <a:pt x="45349" y="2383"/>
                  </a:lnTo>
                  <a:lnTo>
                    <a:pt x="45336" y="2146"/>
                  </a:lnTo>
                  <a:lnTo>
                    <a:pt x="45296" y="1909"/>
                  </a:lnTo>
                  <a:lnTo>
                    <a:pt x="45230" y="1685"/>
                  </a:lnTo>
                  <a:lnTo>
                    <a:pt x="45151" y="1461"/>
                  </a:lnTo>
                  <a:lnTo>
                    <a:pt x="45059" y="1251"/>
                  </a:lnTo>
                  <a:lnTo>
                    <a:pt x="44941" y="1053"/>
                  </a:lnTo>
                  <a:lnTo>
                    <a:pt x="44796" y="869"/>
                  </a:lnTo>
                  <a:lnTo>
                    <a:pt x="44651" y="698"/>
                  </a:lnTo>
                  <a:lnTo>
                    <a:pt x="44480" y="553"/>
                  </a:lnTo>
                  <a:lnTo>
                    <a:pt x="44296" y="408"/>
                  </a:lnTo>
                  <a:lnTo>
                    <a:pt x="44098" y="290"/>
                  </a:lnTo>
                  <a:lnTo>
                    <a:pt x="43888" y="198"/>
                  </a:lnTo>
                  <a:lnTo>
                    <a:pt x="43677" y="119"/>
                  </a:lnTo>
                  <a:lnTo>
                    <a:pt x="43440" y="53"/>
                  </a:lnTo>
                  <a:lnTo>
                    <a:pt x="43203" y="13"/>
                  </a:lnTo>
                  <a:lnTo>
                    <a:pt x="4296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838;p24">
              <a:extLst>
                <a:ext uri="{FF2B5EF4-FFF2-40B4-BE49-F238E27FC236}">
                  <a16:creationId xmlns:a16="http://schemas.microsoft.com/office/drawing/2014/main" id="{1767D673-6126-1A5E-4F70-A65866F5E134}"/>
                </a:ext>
              </a:extLst>
            </p:cNvPr>
            <p:cNvSpPr/>
            <p:nvPr/>
          </p:nvSpPr>
          <p:spPr>
            <a:xfrm>
              <a:off x="5057875" y="1888150"/>
              <a:ext cx="1240025" cy="393300"/>
            </a:xfrm>
            <a:custGeom>
              <a:avLst/>
              <a:gdLst/>
              <a:ahLst/>
              <a:cxnLst/>
              <a:rect l="l" t="t" r="r" b="b"/>
              <a:pathLst>
                <a:path w="49601" h="15732" extrusionOk="0">
                  <a:moveTo>
                    <a:pt x="47350" y="12151"/>
                  </a:moveTo>
                  <a:lnTo>
                    <a:pt x="47468" y="12177"/>
                  </a:lnTo>
                  <a:lnTo>
                    <a:pt x="47574" y="12203"/>
                  </a:lnTo>
                  <a:lnTo>
                    <a:pt x="47692" y="12243"/>
                  </a:lnTo>
                  <a:lnTo>
                    <a:pt x="47798" y="12296"/>
                  </a:lnTo>
                  <a:lnTo>
                    <a:pt x="47890" y="12361"/>
                  </a:lnTo>
                  <a:lnTo>
                    <a:pt x="47982" y="12427"/>
                  </a:lnTo>
                  <a:lnTo>
                    <a:pt x="48074" y="12506"/>
                  </a:lnTo>
                  <a:lnTo>
                    <a:pt x="48140" y="12585"/>
                  </a:lnTo>
                  <a:lnTo>
                    <a:pt x="48219" y="12677"/>
                  </a:lnTo>
                  <a:lnTo>
                    <a:pt x="48271" y="12783"/>
                  </a:lnTo>
                  <a:lnTo>
                    <a:pt x="48324" y="12888"/>
                  </a:lnTo>
                  <a:lnTo>
                    <a:pt x="48364" y="12993"/>
                  </a:lnTo>
                  <a:lnTo>
                    <a:pt x="48390" y="13112"/>
                  </a:lnTo>
                  <a:lnTo>
                    <a:pt x="48416" y="13230"/>
                  </a:lnTo>
                  <a:lnTo>
                    <a:pt x="48416" y="13349"/>
                  </a:lnTo>
                  <a:lnTo>
                    <a:pt x="48416" y="13467"/>
                  </a:lnTo>
                  <a:lnTo>
                    <a:pt x="48390" y="13586"/>
                  </a:lnTo>
                  <a:lnTo>
                    <a:pt x="48364" y="13704"/>
                  </a:lnTo>
                  <a:lnTo>
                    <a:pt x="48324" y="13809"/>
                  </a:lnTo>
                  <a:lnTo>
                    <a:pt x="48271" y="13915"/>
                  </a:lnTo>
                  <a:lnTo>
                    <a:pt x="48219" y="14020"/>
                  </a:lnTo>
                  <a:lnTo>
                    <a:pt x="48140" y="14112"/>
                  </a:lnTo>
                  <a:lnTo>
                    <a:pt x="48074" y="14191"/>
                  </a:lnTo>
                  <a:lnTo>
                    <a:pt x="47982" y="14270"/>
                  </a:lnTo>
                  <a:lnTo>
                    <a:pt x="47890" y="14336"/>
                  </a:lnTo>
                  <a:lnTo>
                    <a:pt x="47798" y="14402"/>
                  </a:lnTo>
                  <a:lnTo>
                    <a:pt x="47692" y="14454"/>
                  </a:lnTo>
                  <a:lnTo>
                    <a:pt x="47574" y="14494"/>
                  </a:lnTo>
                  <a:lnTo>
                    <a:pt x="47468" y="14520"/>
                  </a:lnTo>
                  <a:lnTo>
                    <a:pt x="47350" y="14533"/>
                  </a:lnTo>
                  <a:lnTo>
                    <a:pt x="47218" y="14547"/>
                  </a:lnTo>
                  <a:lnTo>
                    <a:pt x="47100" y="14533"/>
                  </a:lnTo>
                  <a:lnTo>
                    <a:pt x="46981" y="14520"/>
                  </a:lnTo>
                  <a:lnTo>
                    <a:pt x="46863" y="14494"/>
                  </a:lnTo>
                  <a:lnTo>
                    <a:pt x="46758" y="14454"/>
                  </a:lnTo>
                  <a:lnTo>
                    <a:pt x="46652" y="14402"/>
                  </a:lnTo>
                  <a:lnTo>
                    <a:pt x="46547" y="14336"/>
                  </a:lnTo>
                  <a:lnTo>
                    <a:pt x="46455" y="14270"/>
                  </a:lnTo>
                  <a:lnTo>
                    <a:pt x="46376" y="14191"/>
                  </a:lnTo>
                  <a:lnTo>
                    <a:pt x="46297" y="14112"/>
                  </a:lnTo>
                  <a:lnTo>
                    <a:pt x="46231" y="14020"/>
                  </a:lnTo>
                  <a:lnTo>
                    <a:pt x="46165" y="13915"/>
                  </a:lnTo>
                  <a:lnTo>
                    <a:pt x="46113" y="13809"/>
                  </a:lnTo>
                  <a:lnTo>
                    <a:pt x="46073" y="13704"/>
                  </a:lnTo>
                  <a:lnTo>
                    <a:pt x="46047" y="13586"/>
                  </a:lnTo>
                  <a:lnTo>
                    <a:pt x="46034" y="13467"/>
                  </a:lnTo>
                  <a:lnTo>
                    <a:pt x="46020" y="13349"/>
                  </a:lnTo>
                  <a:lnTo>
                    <a:pt x="46034" y="13230"/>
                  </a:lnTo>
                  <a:lnTo>
                    <a:pt x="46047" y="13112"/>
                  </a:lnTo>
                  <a:lnTo>
                    <a:pt x="46073" y="12993"/>
                  </a:lnTo>
                  <a:lnTo>
                    <a:pt x="46113" y="12888"/>
                  </a:lnTo>
                  <a:lnTo>
                    <a:pt x="46165" y="12783"/>
                  </a:lnTo>
                  <a:lnTo>
                    <a:pt x="46231" y="12677"/>
                  </a:lnTo>
                  <a:lnTo>
                    <a:pt x="46297" y="12585"/>
                  </a:lnTo>
                  <a:lnTo>
                    <a:pt x="46376" y="12506"/>
                  </a:lnTo>
                  <a:lnTo>
                    <a:pt x="46455" y="12427"/>
                  </a:lnTo>
                  <a:lnTo>
                    <a:pt x="46547" y="12361"/>
                  </a:lnTo>
                  <a:lnTo>
                    <a:pt x="46652" y="12296"/>
                  </a:lnTo>
                  <a:lnTo>
                    <a:pt x="46758" y="12243"/>
                  </a:lnTo>
                  <a:lnTo>
                    <a:pt x="46863" y="12203"/>
                  </a:lnTo>
                  <a:lnTo>
                    <a:pt x="46981" y="12177"/>
                  </a:lnTo>
                  <a:lnTo>
                    <a:pt x="47100" y="12151"/>
                  </a:lnTo>
                  <a:close/>
                  <a:moveTo>
                    <a:pt x="1" y="1"/>
                  </a:moveTo>
                  <a:lnTo>
                    <a:pt x="1" y="1186"/>
                  </a:lnTo>
                  <a:lnTo>
                    <a:pt x="12506" y="1186"/>
                  </a:lnTo>
                  <a:lnTo>
                    <a:pt x="12506" y="14678"/>
                  </a:lnTo>
                  <a:lnTo>
                    <a:pt x="45244" y="14678"/>
                  </a:lnTo>
                  <a:lnTo>
                    <a:pt x="45336" y="14797"/>
                  </a:lnTo>
                  <a:lnTo>
                    <a:pt x="45428" y="14902"/>
                  </a:lnTo>
                  <a:lnTo>
                    <a:pt x="45520" y="15007"/>
                  </a:lnTo>
                  <a:lnTo>
                    <a:pt x="45626" y="15113"/>
                  </a:lnTo>
                  <a:lnTo>
                    <a:pt x="45731" y="15205"/>
                  </a:lnTo>
                  <a:lnTo>
                    <a:pt x="45849" y="15284"/>
                  </a:lnTo>
                  <a:lnTo>
                    <a:pt x="45968" y="15363"/>
                  </a:lnTo>
                  <a:lnTo>
                    <a:pt x="46086" y="15442"/>
                  </a:lnTo>
                  <a:lnTo>
                    <a:pt x="46218" y="15507"/>
                  </a:lnTo>
                  <a:lnTo>
                    <a:pt x="46350" y="15560"/>
                  </a:lnTo>
                  <a:lnTo>
                    <a:pt x="46481" y="15613"/>
                  </a:lnTo>
                  <a:lnTo>
                    <a:pt x="46626" y="15652"/>
                  </a:lnTo>
                  <a:lnTo>
                    <a:pt x="46771" y="15679"/>
                  </a:lnTo>
                  <a:lnTo>
                    <a:pt x="46916" y="15705"/>
                  </a:lnTo>
                  <a:lnTo>
                    <a:pt x="47074" y="15718"/>
                  </a:lnTo>
                  <a:lnTo>
                    <a:pt x="47218" y="15731"/>
                  </a:lnTo>
                  <a:lnTo>
                    <a:pt x="47468" y="15718"/>
                  </a:lnTo>
                  <a:lnTo>
                    <a:pt x="47705" y="15679"/>
                  </a:lnTo>
                  <a:lnTo>
                    <a:pt x="47929" y="15613"/>
                  </a:lnTo>
                  <a:lnTo>
                    <a:pt x="48153" y="15534"/>
                  </a:lnTo>
                  <a:lnTo>
                    <a:pt x="48350" y="15442"/>
                  </a:lnTo>
                  <a:lnTo>
                    <a:pt x="48548" y="15323"/>
                  </a:lnTo>
                  <a:lnTo>
                    <a:pt x="48732" y="15178"/>
                  </a:lnTo>
                  <a:lnTo>
                    <a:pt x="48903" y="15034"/>
                  </a:lnTo>
                  <a:lnTo>
                    <a:pt x="49061" y="14862"/>
                  </a:lnTo>
                  <a:lnTo>
                    <a:pt x="49193" y="14678"/>
                  </a:lnTo>
                  <a:lnTo>
                    <a:pt x="49311" y="14481"/>
                  </a:lnTo>
                  <a:lnTo>
                    <a:pt x="49417" y="14270"/>
                  </a:lnTo>
                  <a:lnTo>
                    <a:pt x="49496" y="14060"/>
                  </a:lnTo>
                  <a:lnTo>
                    <a:pt x="49548" y="13823"/>
                  </a:lnTo>
                  <a:lnTo>
                    <a:pt x="49588" y="13586"/>
                  </a:lnTo>
                  <a:lnTo>
                    <a:pt x="49601" y="13349"/>
                  </a:lnTo>
                  <a:lnTo>
                    <a:pt x="49588" y="13099"/>
                  </a:lnTo>
                  <a:lnTo>
                    <a:pt x="49548" y="12875"/>
                  </a:lnTo>
                  <a:lnTo>
                    <a:pt x="49496" y="12638"/>
                  </a:lnTo>
                  <a:lnTo>
                    <a:pt x="49417" y="12427"/>
                  </a:lnTo>
                  <a:lnTo>
                    <a:pt x="49311" y="12217"/>
                  </a:lnTo>
                  <a:lnTo>
                    <a:pt x="49193" y="12019"/>
                  </a:lnTo>
                  <a:lnTo>
                    <a:pt x="49061" y="11835"/>
                  </a:lnTo>
                  <a:lnTo>
                    <a:pt x="48903" y="11664"/>
                  </a:lnTo>
                  <a:lnTo>
                    <a:pt x="48732" y="11519"/>
                  </a:lnTo>
                  <a:lnTo>
                    <a:pt x="48548" y="11374"/>
                  </a:lnTo>
                  <a:lnTo>
                    <a:pt x="48350" y="11256"/>
                  </a:lnTo>
                  <a:lnTo>
                    <a:pt x="48153" y="11150"/>
                  </a:lnTo>
                  <a:lnTo>
                    <a:pt x="47929" y="11071"/>
                  </a:lnTo>
                  <a:lnTo>
                    <a:pt x="47705" y="11019"/>
                  </a:lnTo>
                  <a:lnTo>
                    <a:pt x="47468" y="10979"/>
                  </a:lnTo>
                  <a:lnTo>
                    <a:pt x="47218" y="10966"/>
                  </a:lnTo>
                  <a:lnTo>
                    <a:pt x="46981" y="10979"/>
                  </a:lnTo>
                  <a:lnTo>
                    <a:pt x="46744" y="11019"/>
                  </a:lnTo>
                  <a:lnTo>
                    <a:pt x="46521" y="11071"/>
                  </a:lnTo>
                  <a:lnTo>
                    <a:pt x="46297" y="11150"/>
                  </a:lnTo>
                  <a:lnTo>
                    <a:pt x="46086" y="11256"/>
                  </a:lnTo>
                  <a:lnTo>
                    <a:pt x="45889" y="11374"/>
                  </a:lnTo>
                  <a:lnTo>
                    <a:pt x="45705" y="11519"/>
                  </a:lnTo>
                  <a:lnTo>
                    <a:pt x="45547" y="11664"/>
                  </a:lnTo>
                  <a:lnTo>
                    <a:pt x="45389" y="11835"/>
                  </a:lnTo>
                  <a:lnTo>
                    <a:pt x="45244" y="12019"/>
                  </a:lnTo>
                  <a:lnTo>
                    <a:pt x="45125" y="12217"/>
                  </a:lnTo>
                  <a:lnTo>
                    <a:pt x="45033" y="12427"/>
                  </a:lnTo>
                  <a:lnTo>
                    <a:pt x="44954" y="12638"/>
                  </a:lnTo>
                  <a:lnTo>
                    <a:pt x="44888" y="12875"/>
                  </a:lnTo>
                  <a:lnTo>
                    <a:pt x="44862" y="13099"/>
                  </a:lnTo>
                  <a:lnTo>
                    <a:pt x="44849" y="13349"/>
                  </a:lnTo>
                  <a:lnTo>
                    <a:pt x="44849" y="13493"/>
                  </a:lnTo>
                  <a:lnTo>
                    <a:pt x="13691" y="13493"/>
                  </a:lnTo>
                  <a:lnTo>
                    <a:pt x="1369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839;p24">
              <a:extLst>
                <a:ext uri="{FF2B5EF4-FFF2-40B4-BE49-F238E27FC236}">
                  <a16:creationId xmlns:a16="http://schemas.microsoft.com/office/drawing/2014/main" id="{6FB60FD3-B31B-73F7-97AF-5171C56D6890}"/>
                </a:ext>
              </a:extLst>
            </p:cNvPr>
            <p:cNvSpPr/>
            <p:nvPr/>
          </p:nvSpPr>
          <p:spPr>
            <a:xfrm>
              <a:off x="2061550" y="2207050"/>
              <a:ext cx="909950" cy="477200"/>
            </a:xfrm>
            <a:custGeom>
              <a:avLst/>
              <a:gdLst/>
              <a:ahLst/>
              <a:cxnLst/>
              <a:rect l="l" t="t" r="r" b="b"/>
              <a:pathLst>
                <a:path w="36398" h="19088" extrusionOk="0">
                  <a:moveTo>
                    <a:pt x="34607" y="15665"/>
                  </a:moveTo>
                  <a:lnTo>
                    <a:pt x="34739" y="15744"/>
                  </a:lnTo>
                  <a:lnTo>
                    <a:pt x="34857" y="15849"/>
                  </a:lnTo>
                  <a:lnTo>
                    <a:pt x="34963" y="15968"/>
                  </a:lnTo>
                  <a:lnTo>
                    <a:pt x="35055" y="16099"/>
                  </a:lnTo>
                  <a:lnTo>
                    <a:pt x="35121" y="16231"/>
                  </a:lnTo>
                  <a:lnTo>
                    <a:pt x="35173" y="16376"/>
                  </a:lnTo>
                  <a:lnTo>
                    <a:pt x="35213" y="16534"/>
                  </a:lnTo>
                  <a:lnTo>
                    <a:pt x="35213" y="16705"/>
                  </a:lnTo>
                  <a:lnTo>
                    <a:pt x="35213" y="16823"/>
                  </a:lnTo>
                  <a:lnTo>
                    <a:pt x="35200" y="16942"/>
                  </a:lnTo>
                  <a:lnTo>
                    <a:pt x="35160" y="17060"/>
                  </a:lnTo>
                  <a:lnTo>
                    <a:pt x="35121" y="17166"/>
                  </a:lnTo>
                  <a:lnTo>
                    <a:pt x="35068" y="17271"/>
                  </a:lnTo>
                  <a:lnTo>
                    <a:pt x="35015" y="17376"/>
                  </a:lnTo>
                  <a:lnTo>
                    <a:pt x="34949" y="17468"/>
                  </a:lnTo>
                  <a:lnTo>
                    <a:pt x="34870" y="17547"/>
                  </a:lnTo>
                  <a:lnTo>
                    <a:pt x="34778" y="17626"/>
                  </a:lnTo>
                  <a:lnTo>
                    <a:pt x="34686" y="17692"/>
                  </a:lnTo>
                  <a:lnTo>
                    <a:pt x="34594" y="17758"/>
                  </a:lnTo>
                  <a:lnTo>
                    <a:pt x="34489" y="17811"/>
                  </a:lnTo>
                  <a:lnTo>
                    <a:pt x="34383" y="17850"/>
                  </a:lnTo>
                  <a:lnTo>
                    <a:pt x="34265" y="17876"/>
                  </a:lnTo>
                  <a:lnTo>
                    <a:pt x="34146" y="17890"/>
                  </a:lnTo>
                  <a:lnTo>
                    <a:pt x="34028" y="17903"/>
                  </a:lnTo>
                  <a:lnTo>
                    <a:pt x="33896" y="17890"/>
                  </a:lnTo>
                  <a:lnTo>
                    <a:pt x="33778" y="17876"/>
                  </a:lnTo>
                  <a:lnTo>
                    <a:pt x="33659" y="17850"/>
                  </a:lnTo>
                  <a:lnTo>
                    <a:pt x="33554" y="17811"/>
                  </a:lnTo>
                  <a:lnTo>
                    <a:pt x="33449" y="17758"/>
                  </a:lnTo>
                  <a:lnTo>
                    <a:pt x="33357" y="17692"/>
                  </a:lnTo>
                  <a:lnTo>
                    <a:pt x="33265" y="17626"/>
                  </a:lnTo>
                  <a:lnTo>
                    <a:pt x="33172" y="17547"/>
                  </a:lnTo>
                  <a:lnTo>
                    <a:pt x="33093" y="17468"/>
                  </a:lnTo>
                  <a:lnTo>
                    <a:pt x="33028" y="17376"/>
                  </a:lnTo>
                  <a:lnTo>
                    <a:pt x="32975" y="17271"/>
                  </a:lnTo>
                  <a:lnTo>
                    <a:pt x="32922" y="17166"/>
                  </a:lnTo>
                  <a:lnTo>
                    <a:pt x="32883" y="17060"/>
                  </a:lnTo>
                  <a:lnTo>
                    <a:pt x="32843" y="16942"/>
                  </a:lnTo>
                  <a:lnTo>
                    <a:pt x="32830" y="16823"/>
                  </a:lnTo>
                  <a:lnTo>
                    <a:pt x="32830" y="16705"/>
                  </a:lnTo>
                  <a:lnTo>
                    <a:pt x="32830" y="16534"/>
                  </a:lnTo>
                  <a:lnTo>
                    <a:pt x="32870" y="16376"/>
                  </a:lnTo>
                  <a:lnTo>
                    <a:pt x="32922" y="16231"/>
                  </a:lnTo>
                  <a:lnTo>
                    <a:pt x="32988" y="16099"/>
                  </a:lnTo>
                  <a:lnTo>
                    <a:pt x="33080" y="15968"/>
                  </a:lnTo>
                  <a:lnTo>
                    <a:pt x="33186" y="15849"/>
                  </a:lnTo>
                  <a:lnTo>
                    <a:pt x="33304" y="15744"/>
                  </a:lnTo>
                  <a:lnTo>
                    <a:pt x="33436" y="15665"/>
                  </a:lnTo>
                  <a:lnTo>
                    <a:pt x="33436" y="15836"/>
                  </a:lnTo>
                  <a:lnTo>
                    <a:pt x="34607" y="15836"/>
                  </a:lnTo>
                  <a:lnTo>
                    <a:pt x="34607" y="15665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33436" y="1185"/>
                  </a:lnTo>
                  <a:lnTo>
                    <a:pt x="33436" y="14401"/>
                  </a:lnTo>
                  <a:lnTo>
                    <a:pt x="33238" y="14454"/>
                  </a:lnTo>
                  <a:lnTo>
                    <a:pt x="33054" y="14533"/>
                  </a:lnTo>
                  <a:lnTo>
                    <a:pt x="32883" y="14612"/>
                  </a:lnTo>
                  <a:lnTo>
                    <a:pt x="32725" y="14717"/>
                  </a:lnTo>
                  <a:lnTo>
                    <a:pt x="32567" y="14822"/>
                  </a:lnTo>
                  <a:lnTo>
                    <a:pt x="32409" y="14954"/>
                  </a:lnTo>
                  <a:lnTo>
                    <a:pt x="32277" y="15086"/>
                  </a:lnTo>
                  <a:lnTo>
                    <a:pt x="32146" y="15231"/>
                  </a:lnTo>
                  <a:lnTo>
                    <a:pt x="32040" y="15388"/>
                  </a:lnTo>
                  <a:lnTo>
                    <a:pt x="31935" y="15560"/>
                  </a:lnTo>
                  <a:lnTo>
                    <a:pt x="31856" y="15731"/>
                  </a:lnTo>
                  <a:lnTo>
                    <a:pt x="31777" y="15915"/>
                  </a:lnTo>
                  <a:lnTo>
                    <a:pt x="31724" y="16099"/>
                  </a:lnTo>
                  <a:lnTo>
                    <a:pt x="31672" y="16297"/>
                  </a:lnTo>
                  <a:lnTo>
                    <a:pt x="31645" y="16494"/>
                  </a:lnTo>
                  <a:lnTo>
                    <a:pt x="31645" y="16705"/>
                  </a:lnTo>
                  <a:lnTo>
                    <a:pt x="31659" y="16942"/>
                  </a:lnTo>
                  <a:lnTo>
                    <a:pt x="31685" y="17179"/>
                  </a:lnTo>
                  <a:lnTo>
                    <a:pt x="31751" y="17416"/>
                  </a:lnTo>
                  <a:lnTo>
                    <a:pt x="31830" y="17626"/>
                  </a:lnTo>
                  <a:lnTo>
                    <a:pt x="31935" y="17837"/>
                  </a:lnTo>
                  <a:lnTo>
                    <a:pt x="32053" y="18034"/>
                  </a:lnTo>
                  <a:lnTo>
                    <a:pt x="32185" y="18219"/>
                  </a:lnTo>
                  <a:lnTo>
                    <a:pt x="32343" y="18390"/>
                  </a:lnTo>
                  <a:lnTo>
                    <a:pt x="32514" y="18535"/>
                  </a:lnTo>
                  <a:lnTo>
                    <a:pt x="32699" y="18679"/>
                  </a:lnTo>
                  <a:lnTo>
                    <a:pt x="32883" y="18798"/>
                  </a:lnTo>
                  <a:lnTo>
                    <a:pt x="33093" y="18890"/>
                  </a:lnTo>
                  <a:lnTo>
                    <a:pt x="33317" y="18969"/>
                  </a:lnTo>
                  <a:lnTo>
                    <a:pt x="33541" y="19035"/>
                  </a:lnTo>
                  <a:lnTo>
                    <a:pt x="33778" y="19074"/>
                  </a:lnTo>
                  <a:lnTo>
                    <a:pt x="34028" y="19087"/>
                  </a:lnTo>
                  <a:lnTo>
                    <a:pt x="34265" y="19074"/>
                  </a:lnTo>
                  <a:lnTo>
                    <a:pt x="34502" y="19035"/>
                  </a:lnTo>
                  <a:lnTo>
                    <a:pt x="34726" y="18969"/>
                  </a:lnTo>
                  <a:lnTo>
                    <a:pt x="34949" y="18890"/>
                  </a:lnTo>
                  <a:lnTo>
                    <a:pt x="35160" y="18798"/>
                  </a:lnTo>
                  <a:lnTo>
                    <a:pt x="35344" y="18679"/>
                  </a:lnTo>
                  <a:lnTo>
                    <a:pt x="35529" y="18535"/>
                  </a:lnTo>
                  <a:lnTo>
                    <a:pt x="35700" y="18390"/>
                  </a:lnTo>
                  <a:lnTo>
                    <a:pt x="35858" y="18219"/>
                  </a:lnTo>
                  <a:lnTo>
                    <a:pt x="35989" y="18034"/>
                  </a:lnTo>
                  <a:lnTo>
                    <a:pt x="36108" y="17837"/>
                  </a:lnTo>
                  <a:lnTo>
                    <a:pt x="36213" y="17626"/>
                  </a:lnTo>
                  <a:lnTo>
                    <a:pt x="36292" y="17416"/>
                  </a:lnTo>
                  <a:lnTo>
                    <a:pt x="36358" y="17179"/>
                  </a:lnTo>
                  <a:lnTo>
                    <a:pt x="36384" y="16942"/>
                  </a:lnTo>
                  <a:lnTo>
                    <a:pt x="36397" y="16705"/>
                  </a:lnTo>
                  <a:lnTo>
                    <a:pt x="36397" y="16494"/>
                  </a:lnTo>
                  <a:lnTo>
                    <a:pt x="36371" y="16297"/>
                  </a:lnTo>
                  <a:lnTo>
                    <a:pt x="36318" y="16099"/>
                  </a:lnTo>
                  <a:lnTo>
                    <a:pt x="36266" y="15915"/>
                  </a:lnTo>
                  <a:lnTo>
                    <a:pt x="36187" y="15731"/>
                  </a:lnTo>
                  <a:lnTo>
                    <a:pt x="36108" y="15560"/>
                  </a:lnTo>
                  <a:lnTo>
                    <a:pt x="36003" y="15388"/>
                  </a:lnTo>
                  <a:lnTo>
                    <a:pt x="35897" y="15231"/>
                  </a:lnTo>
                  <a:lnTo>
                    <a:pt x="35766" y="15086"/>
                  </a:lnTo>
                  <a:lnTo>
                    <a:pt x="35634" y="14954"/>
                  </a:lnTo>
                  <a:lnTo>
                    <a:pt x="35476" y="14822"/>
                  </a:lnTo>
                  <a:lnTo>
                    <a:pt x="35331" y="14717"/>
                  </a:lnTo>
                  <a:lnTo>
                    <a:pt x="35160" y="14612"/>
                  </a:lnTo>
                  <a:lnTo>
                    <a:pt x="34989" y="14533"/>
                  </a:lnTo>
                  <a:lnTo>
                    <a:pt x="34805" y="14454"/>
                  </a:lnTo>
                  <a:lnTo>
                    <a:pt x="34607" y="14401"/>
                  </a:lnTo>
                  <a:lnTo>
                    <a:pt x="34607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840;p24">
              <a:extLst>
                <a:ext uri="{FF2B5EF4-FFF2-40B4-BE49-F238E27FC236}">
                  <a16:creationId xmlns:a16="http://schemas.microsoft.com/office/drawing/2014/main" id="{00DBA1C5-3A2D-526E-C49A-7ADC602589E6}"/>
                </a:ext>
              </a:extLst>
            </p:cNvPr>
            <p:cNvSpPr/>
            <p:nvPr/>
          </p:nvSpPr>
          <p:spPr>
            <a:xfrm>
              <a:off x="2015475" y="2312675"/>
              <a:ext cx="804325" cy="371575"/>
            </a:xfrm>
            <a:custGeom>
              <a:avLst/>
              <a:gdLst/>
              <a:ahLst/>
              <a:cxnLst/>
              <a:rect l="l" t="t" r="r" b="b"/>
              <a:pathLst>
                <a:path w="32173" h="14863" extrusionOk="0">
                  <a:moveTo>
                    <a:pt x="29381" y="11348"/>
                  </a:moveTo>
                  <a:lnTo>
                    <a:pt x="29381" y="11664"/>
                  </a:lnTo>
                  <a:lnTo>
                    <a:pt x="30566" y="11664"/>
                  </a:lnTo>
                  <a:lnTo>
                    <a:pt x="30566" y="11572"/>
                  </a:lnTo>
                  <a:lnTo>
                    <a:pt x="30658" y="11651"/>
                  </a:lnTo>
                  <a:lnTo>
                    <a:pt x="30737" y="11756"/>
                  </a:lnTo>
                  <a:lnTo>
                    <a:pt x="30816" y="11861"/>
                  </a:lnTo>
                  <a:lnTo>
                    <a:pt x="30869" y="11966"/>
                  </a:lnTo>
                  <a:lnTo>
                    <a:pt x="30922" y="12085"/>
                  </a:lnTo>
                  <a:lnTo>
                    <a:pt x="30961" y="12217"/>
                  </a:lnTo>
                  <a:lnTo>
                    <a:pt x="30974" y="12348"/>
                  </a:lnTo>
                  <a:lnTo>
                    <a:pt x="30987" y="12480"/>
                  </a:lnTo>
                  <a:lnTo>
                    <a:pt x="30987" y="12598"/>
                  </a:lnTo>
                  <a:lnTo>
                    <a:pt x="30961" y="12717"/>
                  </a:lnTo>
                  <a:lnTo>
                    <a:pt x="30935" y="12835"/>
                  </a:lnTo>
                  <a:lnTo>
                    <a:pt x="30895" y="12941"/>
                  </a:lnTo>
                  <a:lnTo>
                    <a:pt x="30843" y="13046"/>
                  </a:lnTo>
                  <a:lnTo>
                    <a:pt x="30777" y="13151"/>
                  </a:lnTo>
                  <a:lnTo>
                    <a:pt x="30711" y="13243"/>
                  </a:lnTo>
                  <a:lnTo>
                    <a:pt x="30632" y="13322"/>
                  </a:lnTo>
                  <a:lnTo>
                    <a:pt x="30553" y="13401"/>
                  </a:lnTo>
                  <a:lnTo>
                    <a:pt x="30461" y="13467"/>
                  </a:lnTo>
                  <a:lnTo>
                    <a:pt x="30356" y="13533"/>
                  </a:lnTo>
                  <a:lnTo>
                    <a:pt x="30250" y="13586"/>
                  </a:lnTo>
                  <a:lnTo>
                    <a:pt x="30145" y="13625"/>
                  </a:lnTo>
                  <a:lnTo>
                    <a:pt x="30026" y="13651"/>
                  </a:lnTo>
                  <a:lnTo>
                    <a:pt x="29908" y="13665"/>
                  </a:lnTo>
                  <a:lnTo>
                    <a:pt x="29789" y="13678"/>
                  </a:lnTo>
                  <a:lnTo>
                    <a:pt x="29671" y="13665"/>
                  </a:lnTo>
                  <a:lnTo>
                    <a:pt x="29553" y="13651"/>
                  </a:lnTo>
                  <a:lnTo>
                    <a:pt x="29434" y="13625"/>
                  </a:lnTo>
                  <a:lnTo>
                    <a:pt x="29329" y="13586"/>
                  </a:lnTo>
                  <a:lnTo>
                    <a:pt x="29223" y="13533"/>
                  </a:lnTo>
                  <a:lnTo>
                    <a:pt x="29118" y="13467"/>
                  </a:lnTo>
                  <a:lnTo>
                    <a:pt x="29026" y="13401"/>
                  </a:lnTo>
                  <a:lnTo>
                    <a:pt x="28947" y="13322"/>
                  </a:lnTo>
                  <a:lnTo>
                    <a:pt x="28868" y="13243"/>
                  </a:lnTo>
                  <a:lnTo>
                    <a:pt x="28802" y="13151"/>
                  </a:lnTo>
                  <a:lnTo>
                    <a:pt x="28736" y="13046"/>
                  </a:lnTo>
                  <a:lnTo>
                    <a:pt x="28684" y="12941"/>
                  </a:lnTo>
                  <a:lnTo>
                    <a:pt x="28644" y="12835"/>
                  </a:lnTo>
                  <a:lnTo>
                    <a:pt x="28618" y="12717"/>
                  </a:lnTo>
                  <a:lnTo>
                    <a:pt x="28605" y="12598"/>
                  </a:lnTo>
                  <a:lnTo>
                    <a:pt x="28592" y="12480"/>
                  </a:lnTo>
                  <a:lnTo>
                    <a:pt x="28605" y="12282"/>
                  </a:lnTo>
                  <a:lnTo>
                    <a:pt x="28657" y="12111"/>
                  </a:lnTo>
                  <a:lnTo>
                    <a:pt x="28723" y="11940"/>
                  </a:lnTo>
                  <a:lnTo>
                    <a:pt x="28815" y="11782"/>
                  </a:lnTo>
                  <a:lnTo>
                    <a:pt x="28934" y="11637"/>
                  </a:lnTo>
                  <a:lnTo>
                    <a:pt x="29066" y="11519"/>
                  </a:lnTo>
                  <a:lnTo>
                    <a:pt x="29223" y="11427"/>
                  </a:lnTo>
                  <a:lnTo>
                    <a:pt x="29381" y="11348"/>
                  </a:lnTo>
                  <a:close/>
                  <a:moveTo>
                    <a:pt x="1" y="1"/>
                  </a:moveTo>
                  <a:lnTo>
                    <a:pt x="1" y="1186"/>
                  </a:lnTo>
                  <a:lnTo>
                    <a:pt x="29381" y="1186"/>
                  </a:lnTo>
                  <a:lnTo>
                    <a:pt x="29381" y="10137"/>
                  </a:lnTo>
                  <a:lnTo>
                    <a:pt x="29184" y="10176"/>
                  </a:lnTo>
                  <a:lnTo>
                    <a:pt x="28987" y="10242"/>
                  </a:lnTo>
                  <a:lnTo>
                    <a:pt x="28789" y="10321"/>
                  </a:lnTo>
                  <a:lnTo>
                    <a:pt x="28605" y="10413"/>
                  </a:lnTo>
                  <a:lnTo>
                    <a:pt x="28434" y="10532"/>
                  </a:lnTo>
                  <a:lnTo>
                    <a:pt x="28276" y="10650"/>
                  </a:lnTo>
                  <a:lnTo>
                    <a:pt x="28118" y="10782"/>
                  </a:lnTo>
                  <a:lnTo>
                    <a:pt x="27973" y="10940"/>
                  </a:lnTo>
                  <a:lnTo>
                    <a:pt x="27854" y="11098"/>
                  </a:lnTo>
                  <a:lnTo>
                    <a:pt x="27736" y="11269"/>
                  </a:lnTo>
                  <a:lnTo>
                    <a:pt x="27644" y="11453"/>
                  </a:lnTo>
                  <a:lnTo>
                    <a:pt x="27565" y="11637"/>
                  </a:lnTo>
                  <a:lnTo>
                    <a:pt x="27499" y="11848"/>
                  </a:lnTo>
                  <a:lnTo>
                    <a:pt x="27446" y="12045"/>
                  </a:lnTo>
                  <a:lnTo>
                    <a:pt x="27420" y="12256"/>
                  </a:lnTo>
                  <a:lnTo>
                    <a:pt x="27407" y="12480"/>
                  </a:lnTo>
                  <a:lnTo>
                    <a:pt x="27420" y="12717"/>
                  </a:lnTo>
                  <a:lnTo>
                    <a:pt x="27460" y="12954"/>
                  </a:lnTo>
                  <a:lnTo>
                    <a:pt x="27512" y="13191"/>
                  </a:lnTo>
                  <a:lnTo>
                    <a:pt x="27604" y="13401"/>
                  </a:lnTo>
                  <a:lnTo>
                    <a:pt x="27696" y="13612"/>
                  </a:lnTo>
                  <a:lnTo>
                    <a:pt x="27815" y="13809"/>
                  </a:lnTo>
                  <a:lnTo>
                    <a:pt x="27960" y="13994"/>
                  </a:lnTo>
                  <a:lnTo>
                    <a:pt x="28105" y="14165"/>
                  </a:lnTo>
                  <a:lnTo>
                    <a:pt x="28276" y="14310"/>
                  </a:lnTo>
                  <a:lnTo>
                    <a:pt x="28460" y="14454"/>
                  </a:lnTo>
                  <a:lnTo>
                    <a:pt x="28657" y="14573"/>
                  </a:lnTo>
                  <a:lnTo>
                    <a:pt x="28868" y="14665"/>
                  </a:lnTo>
                  <a:lnTo>
                    <a:pt x="29079" y="14744"/>
                  </a:lnTo>
                  <a:lnTo>
                    <a:pt x="29316" y="14810"/>
                  </a:lnTo>
                  <a:lnTo>
                    <a:pt x="29553" y="14849"/>
                  </a:lnTo>
                  <a:lnTo>
                    <a:pt x="29789" y="14862"/>
                  </a:lnTo>
                  <a:lnTo>
                    <a:pt x="30026" y="14849"/>
                  </a:lnTo>
                  <a:lnTo>
                    <a:pt x="30263" y="14810"/>
                  </a:lnTo>
                  <a:lnTo>
                    <a:pt x="30500" y="14744"/>
                  </a:lnTo>
                  <a:lnTo>
                    <a:pt x="30711" y="14665"/>
                  </a:lnTo>
                  <a:lnTo>
                    <a:pt x="30922" y="14573"/>
                  </a:lnTo>
                  <a:lnTo>
                    <a:pt x="31119" y="14454"/>
                  </a:lnTo>
                  <a:lnTo>
                    <a:pt x="31303" y="14310"/>
                  </a:lnTo>
                  <a:lnTo>
                    <a:pt x="31474" y="14165"/>
                  </a:lnTo>
                  <a:lnTo>
                    <a:pt x="31619" y="13994"/>
                  </a:lnTo>
                  <a:lnTo>
                    <a:pt x="31764" y="13809"/>
                  </a:lnTo>
                  <a:lnTo>
                    <a:pt x="31882" y="13612"/>
                  </a:lnTo>
                  <a:lnTo>
                    <a:pt x="31988" y="13401"/>
                  </a:lnTo>
                  <a:lnTo>
                    <a:pt x="32067" y="13191"/>
                  </a:lnTo>
                  <a:lnTo>
                    <a:pt x="32119" y="12954"/>
                  </a:lnTo>
                  <a:lnTo>
                    <a:pt x="32159" y="12717"/>
                  </a:lnTo>
                  <a:lnTo>
                    <a:pt x="32172" y="12480"/>
                  </a:lnTo>
                  <a:lnTo>
                    <a:pt x="32159" y="12282"/>
                  </a:lnTo>
                  <a:lnTo>
                    <a:pt x="32133" y="12098"/>
                  </a:lnTo>
                  <a:lnTo>
                    <a:pt x="32106" y="11914"/>
                  </a:lnTo>
                  <a:lnTo>
                    <a:pt x="32054" y="11729"/>
                  </a:lnTo>
                  <a:lnTo>
                    <a:pt x="31988" y="11558"/>
                  </a:lnTo>
                  <a:lnTo>
                    <a:pt x="31909" y="11400"/>
                  </a:lnTo>
                  <a:lnTo>
                    <a:pt x="31817" y="11242"/>
                  </a:lnTo>
                  <a:lnTo>
                    <a:pt x="31711" y="11084"/>
                  </a:lnTo>
                  <a:lnTo>
                    <a:pt x="31606" y="10940"/>
                  </a:lnTo>
                  <a:lnTo>
                    <a:pt x="31488" y="10808"/>
                  </a:lnTo>
                  <a:lnTo>
                    <a:pt x="31356" y="10690"/>
                  </a:lnTo>
                  <a:lnTo>
                    <a:pt x="31211" y="10571"/>
                  </a:lnTo>
                  <a:lnTo>
                    <a:pt x="31066" y="10466"/>
                  </a:lnTo>
                  <a:lnTo>
                    <a:pt x="30908" y="10374"/>
                  </a:lnTo>
                  <a:lnTo>
                    <a:pt x="30737" y="10295"/>
                  </a:lnTo>
                  <a:lnTo>
                    <a:pt x="30566" y="10229"/>
                  </a:lnTo>
                  <a:lnTo>
                    <a:pt x="30566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841;p24">
              <a:extLst>
                <a:ext uri="{FF2B5EF4-FFF2-40B4-BE49-F238E27FC236}">
                  <a16:creationId xmlns:a16="http://schemas.microsoft.com/office/drawing/2014/main" id="{56A33BFB-14D1-B948-FDD6-809558A4A573}"/>
                </a:ext>
              </a:extLst>
            </p:cNvPr>
            <p:cNvSpPr/>
            <p:nvPr/>
          </p:nvSpPr>
          <p:spPr>
            <a:xfrm>
              <a:off x="2061550" y="2526250"/>
              <a:ext cx="216900" cy="675650"/>
            </a:xfrm>
            <a:custGeom>
              <a:avLst/>
              <a:gdLst/>
              <a:ahLst/>
              <a:cxnLst/>
              <a:rect l="l" t="t" r="r" b="b"/>
              <a:pathLst>
                <a:path w="8676" h="27026" extrusionOk="0">
                  <a:moveTo>
                    <a:pt x="6424" y="1186"/>
                  </a:moveTo>
                  <a:lnTo>
                    <a:pt x="6543" y="1212"/>
                  </a:lnTo>
                  <a:lnTo>
                    <a:pt x="6661" y="1238"/>
                  </a:lnTo>
                  <a:lnTo>
                    <a:pt x="6766" y="1278"/>
                  </a:lnTo>
                  <a:lnTo>
                    <a:pt x="6872" y="1330"/>
                  </a:lnTo>
                  <a:lnTo>
                    <a:pt x="6964" y="1383"/>
                  </a:lnTo>
                  <a:lnTo>
                    <a:pt x="7056" y="1449"/>
                  </a:lnTo>
                  <a:lnTo>
                    <a:pt x="7148" y="1528"/>
                  </a:lnTo>
                  <a:lnTo>
                    <a:pt x="7227" y="1620"/>
                  </a:lnTo>
                  <a:lnTo>
                    <a:pt x="7293" y="1712"/>
                  </a:lnTo>
                  <a:lnTo>
                    <a:pt x="7359" y="1804"/>
                  </a:lnTo>
                  <a:lnTo>
                    <a:pt x="7398" y="1910"/>
                  </a:lnTo>
                  <a:lnTo>
                    <a:pt x="7438" y="2028"/>
                  </a:lnTo>
                  <a:lnTo>
                    <a:pt x="7477" y="2133"/>
                  </a:lnTo>
                  <a:lnTo>
                    <a:pt x="7490" y="2252"/>
                  </a:lnTo>
                  <a:lnTo>
                    <a:pt x="7504" y="2384"/>
                  </a:lnTo>
                  <a:lnTo>
                    <a:pt x="7490" y="2502"/>
                  </a:lnTo>
                  <a:lnTo>
                    <a:pt x="7477" y="2620"/>
                  </a:lnTo>
                  <a:lnTo>
                    <a:pt x="7438" y="2739"/>
                  </a:lnTo>
                  <a:lnTo>
                    <a:pt x="7398" y="2844"/>
                  </a:lnTo>
                  <a:lnTo>
                    <a:pt x="7359" y="2950"/>
                  </a:lnTo>
                  <a:lnTo>
                    <a:pt x="7293" y="3042"/>
                  </a:lnTo>
                  <a:lnTo>
                    <a:pt x="7227" y="3134"/>
                  </a:lnTo>
                  <a:lnTo>
                    <a:pt x="7148" y="3226"/>
                  </a:lnTo>
                  <a:lnTo>
                    <a:pt x="7056" y="3305"/>
                  </a:lnTo>
                  <a:lnTo>
                    <a:pt x="6964" y="3371"/>
                  </a:lnTo>
                  <a:lnTo>
                    <a:pt x="6872" y="3437"/>
                  </a:lnTo>
                  <a:lnTo>
                    <a:pt x="6766" y="3476"/>
                  </a:lnTo>
                  <a:lnTo>
                    <a:pt x="6661" y="3516"/>
                  </a:lnTo>
                  <a:lnTo>
                    <a:pt x="6543" y="3555"/>
                  </a:lnTo>
                  <a:lnTo>
                    <a:pt x="6424" y="3568"/>
                  </a:lnTo>
                  <a:lnTo>
                    <a:pt x="6306" y="3581"/>
                  </a:lnTo>
                  <a:lnTo>
                    <a:pt x="6174" y="3568"/>
                  </a:lnTo>
                  <a:lnTo>
                    <a:pt x="6056" y="3555"/>
                  </a:lnTo>
                  <a:lnTo>
                    <a:pt x="5950" y="3516"/>
                  </a:lnTo>
                  <a:lnTo>
                    <a:pt x="5832" y="3476"/>
                  </a:lnTo>
                  <a:lnTo>
                    <a:pt x="5727" y="3437"/>
                  </a:lnTo>
                  <a:lnTo>
                    <a:pt x="5634" y="3371"/>
                  </a:lnTo>
                  <a:lnTo>
                    <a:pt x="5542" y="3305"/>
                  </a:lnTo>
                  <a:lnTo>
                    <a:pt x="5450" y="3226"/>
                  </a:lnTo>
                  <a:lnTo>
                    <a:pt x="5371" y="3134"/>
                  </a:lnTo>
                  <a:lnTo>
                    <a:pt x="5305" y="3042"/>
                  </a:lnTo>
                  <a:lnTo>
                    <a:pt x="5253" y="2950"/>
                  </a:lnTo>
                  <a:lnTo>
                    <a:pt x="5200" y="2844"/>
                  </a:lnTo>
                  <a:lnTo>
                    <a:pt x="5161" y="2739"/>
                  </a:lnTo>
                  <a:lnTo>
                    <a:pt x="5121" y="2620"/>
                  </a:lnTo>
                  <a:lnTo>
                    <a:pt x="5108" y="2502"/>
                  </a:lnTo>
                  <a:lnTo>
                    <a:pt x="5108" y="2384"/>
                  </a:lnTo>
                  <a:lnTo>
                    <a:pt x="5108" y="2252"/>
                  </a:lnTo>
                  <a:lnTo>
                    <a:pt x="5121" y="2133"/>
                  </a:lnTo>
                  <a:lnTo>
                    <a:pt x="5161" y="2028"/>
                  </a:lnTo>
                  <a:lnTo>
                    <a:pt x="5200" y="1910"/>
                  </a:lnTo>
                  <a:lnTo>
                    <a:pt x="5253" y="1804"/>
                  </a:lnTo>
                  <a:lnTo>
                    <a:pt x="5305" y="1712"/>
                  </a:lnTo>
                  <a:lnTo>
                    <a:pt x="5371" y="1620"/>
                  </a:lnTo>
                  <a:lnTo>
                    <a:pt x="5450" y="1528"/>
                  </a:lnTo>
                  <a:lnTo>
                    <a:pt x="5542" y="1449"/>
                  </a:lnTo>
                  <a:lnTo>
                    <a:pt x="5634" y="1383"/>
                  </a:lnTo>
                  <a:lnTo>
                    <a:pt x="5727" y="1330"/>
                  </a:lnTo>
                  <a:lnTo>
                    <a:pt x="5832" y="1278"/>
                  </a:lnTo>
                  <a:lnTo>
                    <a:pt x="5950" y="1238"/>
                  </a:lnTo>
                  <a:lnTo>
                    <a:pt x="6056" y="1212"/>
                  </a:lnTo>
                  <a:lnTo>
                    <a:pt x="6174" y="1186"/>
                  </a:lnTo>
                  <a:close/>
                  <a:moveTo>
                    <a:pt x="6306" y="1"/>
                  </a:moveTo>
                  <a:lnTo>
                    <a:pt x="6056" y="14"/>
                  </a:lnTo>
                  <a:lnTo>
                    <a:pt x="5819" y="54"/>
                  </a:lnTo>
                  <a:lnTo>
                    <a:pt x="5595" y="106"/>
                  </a:lnTo>
                  <a:lnTo>
                    <a:pt x="5371" y="185"/>
                  </a:lnTo>
                  <a:lnTo>
                    <a:pt x="5174" y="291"/>
                  </a:lnTo>
                  <a:lnTo>
                    <a:pt x="4976" y="409"/>
                  </a:lnTo>
                  <a:lnTo>
                    <a:pt x="4792" y="541"/>
                  </a:lnTo>
                  <a:lnTo>
                    <a:pt x="4621" y="699"/>
                  </a:lnTo>
                  <a:lnTo>
                    <a:pt x="4463" y="870"/>
                  </a:lnTo>
                  <a:lnTo>
                    <a:pt x="4331" y="1054"/>
                  </a:lnTo>
                  <a:lnTo>
                    <a:pt x="4213" y="1251"/>
                  </a:lnTo>
                  <a:lnTo>
                    <a:pt x="4107" y="1449"/>
                  </a:lnTo>
                  <a:lnTo>
                    <a:pt x="4028" y="1673"/>
                  </a:lnTo>
                  <a:lnTo>
                    <a:pt x="3976" y="1896"/>
                  </a:lnTo>
                  <a:lnTo>
                    <a:pt x="3936" y="2133"/>
                  </a:lnTo>
                  <a:lnTo>
                    <a:pt x="3923" y="2384"/>
                  </a:lnTo>
                  <a:lnTo>
                    <a:pt x="3936" y="2581"/>
                  </a:lnTo>
                  <a:lnTo>
                    <a:pt x="3963" y="2778"/>
                  </a:lnTo>
                  <a:lnTo>
                    <a:pt x="4002" y="2976"/>
                  </a:lnTo>
                  <a:lnTo>
                    <a:pt x="4055" y="3173"/>
                  </a:lnTo>
                  <a:lnTo>
                    <a:pt x="4134" y="3344"/>
                  </a:lnTo>
                  <a:lnTo>
                    <a:pt x="4213" y="3529"/>
                  </a:lnTo>
                  <a:lnTo>
                    <a:pt x="4318" y="3687"/>
                  </a:lnTo>
                  <a:lnTo>
                    <a:pt x="4437" y="3845"/>
                  </a:lnTo>
                  <a:lnTo>
                    <a:pt x="4555" y="3989"/>
                  </a:lnTo>
                  <a:lnTo>
                    <a:pt x="4687" y="4134"/>
                  </a:lnTo>
                  <a:lnTo>
                    <a:pt x="4845" y="4253"/>
                  </a:lnTo>
                  <a:lnTo>
                    <a:pt x="5003" y="4371"/>
                  </a:lnTo>
                  <a:lnTo>
                    <a:pt x="5161" y="4463"/>
                  </a:lnTo>
                  <a:lnTo>
                    <a:pt x="5332" y="4556"/>
                  </a:lnTo>
                  <a:lnTo>
                    <a:pt x="5516" y="4621"/>
                  </a:lnTo>
                  <a:lnTo>
                    <a:pt x="5713" y="4687"/>
                  </a:lnTo>
                  <a:lnTo>
                    <a:pt x="5713" y="25841"/>
                  </a:lnTo>
                  <a:lnTo>
                    <a:pt x="0" y="25841"/>
                  </a:lnTo>
                  <a:lnTo>
                    <a:pt x="0" y="27026"/>
                  </a:lnTo>
                  <a:lnTo>
                    <a:pt x="6885" y="27026"/>
                  </a:lnTo>
                  <a:lnTo>
                    <a:pt x="6885" y="4687"/>
                  </a:lnTo>
                  <a:lnTo>
                    <a:pt x="7082" y="4621"/>
                  </a:lnTo>
                  <a:lnTo>
                    <a:pt x="7267" y="4556"/>
                  </a:lnTo>
                  <a:lnTo>
                    <a:pt x="7438" y="4463"/>
                  </a:lnTo>
                  <a:lnTo>
                    <a:pt x="7609" y="4371"/>
                  </a:lnTo>
                  <a:lnTo>
                    <a:pt x="7767" y="4253"/>
                  </a:lnTo>
                  <a:lnTo>
                    <a:pt x="7912" y="4134"/>
                  </a:lnTo>
                  <a:lnTo>
                    <a:pt x="8043" y="3989"/>
                  </a:lnTo>
                  <a:lnTo>
                    <a:pt x="8175" y="3845"/>
                  </a:lnTo>
                  <a:lnTo>
                    <a:pt x="8280" y="3687"/>
                  </a:lnTo>
                  <a:lnTo>
                    <a:pt x="8386" y="3529"/>
                  </a:lnTo>
                  <a:lnTo>
                    <a:pt x="8465" y="3344"/>
                  </a:lnTo>
                  <a:lnTo>
                    <a:pt x="8544" y="3173"/>
                  </a:lnTo>
                  <a:lnTo>
                    <a:pt x="8596" y="2976"/>
                  </a:lnTo>
                  <a:lnTo>
                    <a:pt x="8649" y="2778"/>
                  </a:lnTo>
                  <a:lnTo>
                    <a:pt x="8675" y="2581"/>
                  </a:lnTo>
                  <a:lnTo>
                    <a:pt x="8675" y="2384"/>
                  </a:lnTo>
                  <a:lnTo>
                    <a:pt x="8662" y="2133"/>
                  </a:lnTo>
                  <a:lnTo>
                    <a:pt x="8636" y="1896"/>
                  </a:lnTo>
                  <a:lnTo>
                    <a:pt x="8570" y="1673"/>
                  </a:lnTo>
                  <a:lnTo>
                    <a:pt x="8491" y="1449"/>
                  </a:lnTo>
                  <a:lnTo>
                    <a:pt x="8386" y="1251"/>
                  </a:lnTo>
                  <a:lnTo>
                    <a:pt x="8267" y="1054"/>
                  </a:lnTo>
                  <a:lnTo>
                    <a:pt x="8135" y="870"/>
                  </a:lnTo>
                  <a:lnTo>
                    <a:pt x="7977" y="699"/>
                  </a:lnTo>
                  <a:lnTo>
                    <a:pt x="7806" y="541"/>
                  </a:lnTo>
                  <a:lnTo>
                    <a:pt x="7635" y="409"/>
                  </a:lnTo>
                  <a:lnTo>
                    <a:pt x="7438" y="291"/>
                  </a:lnTo>
                  <a:lnTo>
                    <a:pt x="7227" y="185"/>
                  </a:lnTo>
                  <a:lnTo>
                    <a:pt x="7003" y="106"/>
                  </a:lnTo>
                  <a:lnTo>
                    <a:pt x="6780" y="54"/>
                  </a:lnTo>
                  <a:lnTo>
                    <a:pt x="6543" y="14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842;p24">
              <a:extLst>
                <a:ext uri="{FF2B5EF4-FFF2-40B4-BE49-F238E27FC236}">
                  <a16:creationId xmlns:a16="http://schemas.microsoft.com/office/drawing/2014/main" id="{38295730-B4FA-6646-3A61-9768CC569050}"/>
                </a:ext>
              </a:extLst>
            </p:cNvPr>
            <p:cNvSpPr/>
            <p:nvPr/>
          </p:nvSpPr>
          <p:spPr>
            <a:xfrm>
              <a:off x="2061550" y="2682575"/>
              <a:ext cx="331750" cy="621350"/>
            </a:xfrm>
            <a:custGeom>
              <a:avLst/>
              <a:gdLst/>
              <a:ahLst/>
              <a:cxnLst/>
              <a:rect l="l" t="t" r="r" b="b"/>
              <a:pathLst>
                <a:path w="13270" h="24854" extrusionOk="0">
                  <a:moveTo>
                    <a:pt x="10887" y="1172"/>
                  </a:moveTo>
                  <a:lnTo>
                    <a:pt x="11005" y="1185"/>
                  </a:lnTo>
                  <a:lnTo>
                    <a:pt x="11124" y="1198"/>
                  </a:lnTo>
                  <a:lnTo>
                    <a:pt x="11242" y="1225"/>
                  </a:lnTo>
                  <a:lnTo>
                    <a:pt x="11347" y="1277"/>
                  </a:lnTo>
                  <a:lnTo>
                    <a:pt x="11453" y="1317"/>
                  </a:lnTo>
                  <a:lnTo>
                    <a:pt x="11558" y="1383"/>
                  </a:lnTo>
                  <a:lnTo>
                    <a:pt x="11650" y="1449"/>
                  </a:lnTo>
                  <a:lnTo>
                    <a:pt x="11729" y="1528"/>
                  </a:lnTo>
                  <a:lnTo>
                    <a:pt x="11808" y="1620"/>
                  </a:lnTo>
                  <a:lnTo>
                    <a:pt x="11874" y="1712"/>
                  </a:lnTo>
                  <a:lnTo>
                    <a:pt x="11940" y="1804"/>
                  </a:lnTo>
                  <a:lnTo>
                    <a:pt x="11992" y="1909"/>
                  </a:lnTo>
                  <a:lnTo>
                    <a:pt x="12032" y="2015"/>
                  </a:lnTo>
                  <a:lnTo>
                    <a:pt x="12058" y="2133"/>
                  </a:lnTo>
                  <a:lnTo>
                    <a:pt x="12071" y="2252"/>
                  </a:lnTo>
                  <a:lnTo>
                    <a:pt x="12084" y="2370"/>
                  </a:lnTo>
                  <a:lnTo>
                    <a:pt x="12084" y="2475"/>
                  </a:lnTo>
                  <a:lnTo>
                    <a:pt x="12071" y="2581"/>
                  </a:lnTo>
                  <a:lnTo>
                    <a:pt x="12045" y="2673"/>
                  </a:lnTo>
                  <a:lnTo>
                    <a:pt x="12019" y="2765"/>
                  </a:lnTo>
                  <a:lnTo>
                    <a:pt x="11979" y="2857"/>
                  </a:lnTo>
                  <a:lnTo>
                    <a:pt x="11940" y="2949"/>
                  </a:lnTo>
                  <a:lnTo>
                    <a:pt x="11834" y="3107"/>
                  </a:lnTo>
                  <a:lnTo>
                    <a:pt x="11703" y="3252"/>
                  </a:lnTo>
                  <a:lnTo>
                    <a:pt x="11545" y="3370"/>
                  </a:lnTo>
                  <a:lnTo>
                    <a:pt x="11466" y="3423"/>
                  </a:lnTo>
                  <a:lnTo>
                    <a:pt x="11374" y="3463"/>
                  </a:lnTo>
                  <a:lnTo>
                    <a:pt x="11282" y="3502"/>
                  </a:lnTo>
                  <a:lnTo>
                    <a:pt x="11189" y="3528"/>
                  </a:lnTo>
                  <a:lnTo>
                    <a:pt x="10584" y="3528"/>
                  </a:lnTo>
                  <a:lnTo>
                    <a:pt x="10492" y="3502"/>
                  </a:lnTo>
                  <a:lnTo>
                    <a:pt x="10400" y="3463"/>
                  </a:lnTo>
                  <a:lnTo>
                    <a:pt x="10307" y="3423"/>
                  </a:lnTo>
                  <a:lnTo>
                    <a:pt x="10228" y="3370"/>
                  </a:lnTo>
                  <a:lnTo>
                    <a:pt x="10070" y="3252"/>
                  </a:lnTo>
                  <a:lnTo>
                    <a:pt x="9939" y="3107"/>
                  </a:lnTo>
                  <a:lnTo>
                    <a:pt x="9834" y="2949"/>
                  </a:lnTo>
                  <a:lnTo>
                    <a:pt x="9794" y="2857"/>
                  </a:lnTo>
                  <a:lnTo>
                    <a:pt x="9755" y="2765"/>
                  </a:lnTo>
                  <a:lnTo>
                    <a:pt x="9728" y="2673"/>
                  </a:lnTo>
                  <a:lnTo>
                    <a:pt x="9702" y="2581"/>
                  </a:lnTo>
                  <a:lnTo>
                    <a:pt x="9689" y="2475"/>
                  </a:lnTo>
                  <a:lnTo>
                    <a:pt x="9689" y="2370"/>
                  </a:lnTo>
                  <a:lnTo>
                    <a:pt x="9702" y="2252"/>
                  </a:lnTo>
                  <a:lnTo>
                    <a:pt x="9715" y="2133"/>
                  </a:lnTo>
                  <a:lnTo>
                    <a:pt x="9741" y="2015"/>
                  </a:lnTo>
                  <a:lnTo>
                    <a:pt x="9781" y="1909"/>
                  </a:lnTo>
                  <a:lnTo>
                    <a:pt x="9834" y="1804"/>
                  </a:lnTo>
                  <a:lnTo>
                    <a:pt x="9899" y="1712"/>
                  </a:lnTo>
                  <a:lnTo>
                    <a:pt x="9965" y="1620"/>
                  </a:lnTo>
                  <a:lnTo>
                    <a:pt x="10044" y="1528"/>
                  </a:lnTo>
                  <a:lnTo>
                    <a:pt x="10123" y="1449"/>
                  </a:lnTo>
                  <a:lnTo>
                    <a:pt x="10215" y="1383"/>
                  </a:lnTo>
                  <a:lnTo>
                    <a:pt x="10321" y="1317"/>
                  </a:lnTo>
                  <a:lnTo>
                    <a:pt x="10426" y="1277"/>
                  </a:lnTo>
                  <a:lnTo>
                    <a:pt x="10531" y="1225"/>
                  </a:lnTo>
                  <a:lnTo>
                    <a:pt x="10650" y="1198"/>
                  </a:lnTo>
                  <a:lnTo>
                    <a:pt x="10768" y="1185"/>
                  </a:lnTo>
                  <a:lnTo>
                    <a:pt x="10887" y="1172"/>
                  </a:lnTo>
                  <a:close/>
                  <a:moveTo>
                    <a:pt x="10887" y="1"/>
                  </a:moveTo>
                  <a:lnTo>
                    <a:pt x="10650" y="14"/>
                  </a:lnTo>
                  <a:lnTo>
                    <a:pt x="10413" y="40"/>
                  </a:lnTo>
                  <a:lnTo>
                    <a:pt x="10176" y="106"/>
                  </a:lnTo>
                  <a:lnTo>
                    <a:pt x="9965" y="185"/>
                  </a:lnTo>
                  <a:lnTo>
                    <a:pt x="9755" y="277"/>
                  </a:lnTo>
                  <a:lnTo>
                    <a:pt x="9557" y="409"/>
                  </a:lnTo>
                  <a:lnTo>
                    <a:pt x="9373" y="540"/>
                  </a:lnTo>
                  <a:lnTo>
                    <a:pt x="9202" y="698"/>
                  </a:lnTo>
                  <a:lnTo>
                    <a:pt x="9057" y="856"/>
                  </a:lnTo>
                  <a:lnTo>
                    <a:pt x="8912" y="1041"/>
                  </a:lnTo>
                  <a:lnTo>
                    <a:pt x="8794" y="1238"/>
                  </a:lnTo>
                  <a:lnTo>
                    <a:pt x="8701" y="1449"/>
                  </a:lnTo>
                  <a:lnTo>
                    <a:pt x="8609" y="1672"/>
                  </a:lnTo>
                  <a:lnTo>
                    <a:pt x="8557" y="1896"/>
                  </a:lnTo>
                  <a:lnTo>
                    <a:pt x="8517" y="2133"/>
                  </a:lnTo>
                  <a:lnTo>
                    <a:pt x="8504" y="2370"/>
                  </a:lnTo>
                  <a:lnTo>
                    <a:pt x="8517" y="2581"/>
                  </a:lnTo>
                  <a:lnTo>
                    <a:pt x="8544" y="2778"/>
                  </a:lnTo>
                  <a:lnTo>
                    <a:pt x="8583" y="2976"/>
                  </a:lnTo>
                  <a:lnTo>
                    <a:pt x="8649" y="3160"/>
                  </a:lnTo>
                  <a:lnTo>
                    <a:pt x="8715" y="3344"/>
                  </a:lnTo>
                  <a:lnTo>
                    <a:pt x="8807" y="3515"/>
                  </a:lnTo>
                  <a:lnTo>
                    <a:pt x="8899" y="3686"/>
                  </a:lnTo>
                  <a:lnTo>
                    <a:pt x="9017" y="3844"/>
                  </a:lnTo>
                  <a:lnTo>
                    <a:pt x="9136" y="3989"/>
                  </a:lnTo>
                  <a:lnTo>
                    <a:pt x="9281" y="4121"/>
                  </a:lnTo>
                  <a:lnTo>
                    <a:pt x="9425" y="4252"/>
                  </a:lnTo>
                  <a:lnTo>
                    <a:pt x="9583" y="4358"/>
                  </a:lnTo>
                  <a:lnTo>
                    <a:pt x="9755" y="4463"/>
                  </a:lnTo>
                  <a:lnTo>
                    <a:pt x="9926" y="4555"/>
                  </a:lnTo>
                  <a:lnTo>
                    <a:pt x="10110" y="4621"/>
                  </a:lnTo>
                  <a:lnTo>
                    <a:pt x="10294" y="4674"/>
                  </a:lnTo>
                  <a:lnTo>
                    <a:pt x="10294" y="23682"/>
                  </a:lnTo>
                  <a:lnTo>
                    <a:pt x="0" y="23682"/>
                  </a:lnTo>
                  <a:lnTo>
                    <a:pt x="0" y="24853"/>
                  </a:lnTo>
                  <a:lnTo>
                    <a:pt x="11479" y="24853"/>
                  </a:lnTo>
                  <a:lnTo>
                    <a:pt x="11479" y="4674"/>
                  </a:lnTo>
                  <a:lnTo>
                    <a:pt x="11663" y="4621"/>
                  </a:lnTo>
                  <a:lnTo>
                    <a:pt x="11848" y="4555"/>
                  </a:lnTo>
                  <a:lnTo>
                    <a:pt x="12019" y="4463"/>
                  </a:lnTo>
                  <a:lnTo>
                    <a:pt x="12190" y="4358"/>
                  </a:lnTo>
                  <a:lnTo>
                    <a:pt x="12348" y="4252"/>
                  </a:lnTo>
                  <a:lnTo>
                    <a:pt x="12493" y="4121"/>
                  </a:lnTo>
                  <a:lnTo>
                    <a:pt x="12637" y="3989"/>
                  </a:lnTo>
                  <a:lnTo>
                    <a:pt x="12756" y="3844"/>
                  </a:lnTo>
                  <a:lnTo>
                    <a:pt x="12874" y="3686"/>
                  </a:lnTo>
                  <a:lnTo>
                    <a:pt x="12966" y="3515"/>
                  </a:lnTo>
                  <a:lnTo>
                    <a:pt x="13059" y="3344"/>
                  </a:lnTo>
                  <a:lnTo>
                    <a:pt x="13124" y="3160"/>
                  </a:lnTo>
                  <a:lnTo>
                    <a:pt x="13190" y="2976"/>
                  </a:lnTo>
                  <a:lnTo>
                    <a:pt x="13230" y="2778"/>
                  </a:lnTo>
                  <a:lnTo>
                    <a:pt x="13256" y="2581"/>
                  </a:lnTo>
                  <a:lnTo>
                    <a:pt x="13269" y="2370"/>
                  </a:lnTo>
                  <a:lnTo>
                    <a:pt x="13256" y="2133"/>
                  </a:lnTo>
                  <a:lnTo>
                    <a:pt x="13217" y="1896"/>
                  </a:lnTo>
                  <a:lnTo>
                    <a:pt x="13164" y="1672"/>
                  </a:lnTo>
                  <a:lnTo>
                    <a:pt x="13072" y="1449"/>
                  </a:lnTo>
                  <a:lnTo>
                    <a:pt x="12980" y="1238"/>
                  </a:lnTo>
                  <a:lnTo>
                    <a:pt x="12861" y="1041"/>
                  </a:lnTo>
                  <a:lnTo>
                    <a:pt x="12716" y="856"/>
                  </a:lnTo>
                  <a:lnTo>
                    <a:pt x="12572" y="698"/>
                  </a:lnTo>
                  <a:lnTo>
                    <a:pt x="12400" y="540"/>
                  </a:lnTo>
                  <a:lnTo>
                    <a:pt x="12216" y="409"/>
                  </a:lnTo>
                  <a:lnTo>
                    <a:pt x="12019" y="277"/>
                  </a:lnTo>
                  <a:lnTo>
                    <a:pt x="11808" y="185"/>
                  </a:lnTo>
                  <a:lnTo>
                    <a:pt x="11597" y="106"/>
                  </a:lnTo>
                  <a:lnTo>
                    <a:pt x="11361" y="40"/>
                  </a:lnTo>
                  <a:lnTo>
                    <a:pt x="11124" y="14"/>
                  </a:lnTo>
                  <a:lnTo>
                    <a:pt x="10887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43;p24">
              <a:extLst>
                <a:ext uri="{FF2B5EF4-FFF2-40B4-BE49-F238E27FC236}">
                  <a16:creationId xmlns:a16="http://schemas.microsoft.com/office/drawing/2014/main" id="{7AAE296D-5B2A-E0FF-F146-780A2EF239D2}"/>
                </a:ext>
              </a:extLst>
            </p:cNvPr>
            <p:cNvSpPr/>
            <p:nvPr/>
          </p:nvSpPr>
          <p:spPr>
            <a:xfrm>
              <a:off x="2061550" y="2426550"/>
              <a:ext cx="561775" cy="257700"/>
            </a:xfrm>
            <a:custGeom>
              <a:avLst/>
              <a:gdLst/>
              <a:ahLst/>
              <a:cxnLst/>
              <a:rect l="l" t="t" r="r" b="b"/>
              <a:pathLst>
                <a:path w="22471" h="10308" extrusionOk="0">
                  <a:moveTo>
                    <a:pt x="20220" y="6727"/>
                  </a:moveTo>
                  <a:lnTo>
                    <a:pt x="20338" y="6753"/>
                  </a:lnTo>
                  <a:lnTo>
                    <a:pt x="20443" y="6780"/>
                  </a:lnTo>
                  <a:lnTo>
                    <a:pt x="20562" y="6819"/>
                  </a:lnTo>
                  <a:lnTo>
                    <a:pt x="20667" y="6872"/>
                  </a:lnTo>
                  <a:lnTo>
                    <a:pt x="20759" y="6924"/>
                  </a:lnTo>
                  <a:lnTo>
                    <a:pt x="20851" y="7003"/>
                  </a:lnTo>
                  <a:lnTo>
                    <a:pt x="20944" y="7082"/>
                  </a:lnTo>
                  <a:lnTo>
                    <a:pt x="21023" y="7161"/>
                  </a:lnTo>
                  <a:lnTo>
                    <a:pt x="21088" y="7253"/>
                  </a:lnTo>
                  <a:lnTo>
                    <a:pt x="21141" y="7359"/>
                  </a:lnTo>
                  <a:lnTo>
                    <a:pt x="21194" y="7464"/>
                  </a:lnTo>
                  <a:lnTo>
                    <a:pt x="21233" y="7569"/>
                  </a:lnTo>
                  <a:lnTo>
                    <a:pt x="21259" y="7688"/>
                  </a:lnTo>
                  <a:lnTo>
                    <a:pt x="21286" y="7806"/>
                  </a:lnTo>
                  <a:lnTo>
                    <a:pt x="21286" y="7925"/>
                  </a:lnTo>
                  <a:lnTo>
                    <a:pt x="21286" y="8043"/>
                  </a:lnTo>
                  <a:lnTo>
                    <a:pt x="21259" y="8162"/>
                  </a:lnTo>
                  <a:lnTo>
                    <a:pt x="21233" y="8280"/>
                  </a:lnTo>
                  <a:lnTo>
                    <a:pt x="21194" y="8386"/>
                  </a:lnTo>
                  <a:lnTo>
                    <a:pt x="21141" y="8491"/>
                  </a:lnTo>
                  <a:lnTo>
                    <a:pt x="21088" y="8596"/>
                  </a:lnTo>
                  <a:lnTo>
                    <a:pt x="21023" y="8688"/>
                  </a:lnTo>
                  <a:lnTo>
                    <a:pt x="20944" y="8767"/>
                  </a:lnTo>
                  <a:lnTo>
                    <a:pt x="20851" y="8846"/>
                  </a:lnTo>
                  <a:lnTo>
                    <a:pt x="20759" y="8912"/>
                  </a:lnTo>
                  <a:lnTo>
                    <a:pt x="20667" y="8978"/>
                  </a:lnTo>
                  <a:lnTo>
                    <a:pt x="20562" y="9031"/>
                  </a:lnTo>
                  <a:lnTo>
                    <a:pt x="20443" y="9070"/>
                  </a:lnTo>
                  <a:lnTo>
                    <a:pt x="20338" y="9096"/>
                  </a:lnTo>
                  <a:lnTo>
                    <a:pt x="20220" y="9110"/>
                  </a:lnTo>
                  <a:lnTo>
                    <a:pt x="20088" y="9123"/>
                  </a:lnTo>
                  <a:lnTo>
                    <a:pt x="19969" y="9110"/>
                  </a:lnTo>
                  <a:lnTo>
                    <a:pt x="19851" y="9096"/>
                  </a:lnTo>
                  <a:lnTo>
                    <a:pt x="19732" y="9070"/>
                  </a:lnTo>
                  <a:lnTo>
                    <a:pt x="19627" y="9031"/>
                  </a:lnTo>
                  <a:lnTo>
                    <a:pt x="19522" y="8978"/>
                  </a:lnTo>
                  <a:lnTo>
                    <a:pt x="19430" y="8912"/>
                  </a:lnTo>
                  <a:lnTo>
                    <a:pt x="19338" y="8846"/>
                  </a:lnTo>
                  <a:lnTo>
                    <a:pt x="19245" y="8767"/>
                  </a:lnTo>
                  <a:lnTo>
                    <a:pt x="19166" y="8688"/>
                  </a:lnTo>
                  <a:lnTo>
                    <a:pt x="19101" y="8596"/>
                  </a:lnTo>
                  <a:lnTo>
                    <a:pt x="19035" y="8491"/>
                  </a:lnTo>
                  <a:lnTo>
                    <a:pt x="18995" y="8386"/>
                  </a:lnTo>
                  <a:lnTo>
                    <a:pt x="18943" y="8280"/>
                  </a:lnTo>
                  <a:lnTo>
                    <a:pt x="18916" y="8162"/>
                  </a:lnTo>
                  <a:lnTo>
                    <a:pt x="18903" y="8043"/>
                  </a:lnTo>
                  <a:lnTo>
                    <a:pt x="18890" y="7925"/>
                  </a:lnTo>
                  <a:lnTo>
                    <a:pt x="18903" y="7806"/>
                  </a:lnTo>
                  <a:lnTo>
                    <a:pt x="18916" y="7688"/>
                  </a:lnTo>
                  <a:lnTo>
                    <a:pt x="18943" y="7569"/>
                  </a:lnTo>
                  <a:lnTo>
                    <a:pt x="18995" y="7464"/>
                  </a:lnTo>
                  <a:lnTo>
                    <a:pt x="19035" y="7359"/>
                  </a:lnTo>
                  <a:lnTo>
                    <a:pt x="19101" y="7253"/>
                  </a:lnTo>
                  <a:lnTo>
                    <a:pt x="19166" y="7161"/>
                  </a:lnTo>
                  <a:lnTo>
                    <a:pt x="19245" y="7082"/>
                  </a:lnTo>
                  <a:lnTo>
                    <a:pt x="19338" y="7003"/>
                  </a:lnTo>
                  <a:lnTo>
                    <a:pt x="19430" y="6924"/>
                  </a:lnTo>
                  <a:lnTo>
                    <a:pt x="19522" y="6872"/>
                  </a:lnTo>
                  <a:lnTo>
                    <a:pt x="19627" y="6819"/>
                  </a:lnTo>
                  <a:lnTo>
                    <a:pt x="19732" y="6780"/>
                  </a:lnTo>
                  <a:lnTo>
                    <a:pt x="19851" y="6753"/>
                  </a:lnTo>
                  <a:lnTo>
                    <a:pt x="19969" y="6727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19496" y="1185"/>
                  </a:lnTo>
                  <a:lnTo>
                    <a:pt x="19496" y="5621"/>
                  </a:lnTo>
                  <a:lnTo>
                    <a:pt x="19311" y="5674"/>
                  </a:lnTo>
                  <a:lnTo>
                    <a:pt x="19127" y="5753"/>
                  </a:lnTo>
                  <a:lnTo>
                    <a:pt x="18956" y="5832"/>
                  </a:lnTo>
                  <a:lnTo>
                    <a:pt x="18785" y="5937"/>
                  </a:lnTo>
                  <a:lnTo>
                    <a:pt x="18627" y="6042"/>
                  </a:lnTo>
                  <a:lnTo>
                    <a:pt x="18482" y="6174"/>
                  </a:lnTo>
                  <a:lnTo>
                    <a:pt x="18350" y="6306"/>
                  </a:lnTo>
                  <a:lnTo>
                    <a:pt x="18219" y="6451"/>
                  </a:lnTo>
                  <a:lnTo>
                    <a:pt x="18113" y="6608"/>
                  </a:lnTo>
                  <a:lnTo>
                    <a:pt x="18008" y="6780"/>
                  </a:lnTo>
                  <a:lnTo>
                    <a:pt x="17916" y="6951"/>
                  </a:lnTo>
                  <a:lnTo>
                    <a:pt x="17850" y="7135"/>
                  </a:lnTo>
                  <a:lnTo>
                    <a:pt x="17784" y="7319"/>
                  </a:lnTo>
                  <a:lnTo>
                    <a:pt x="17745" y="7517"/>
                  </a:lnTo>
                  <a:lnTo>
                    <a:pt x="17718" y="7714"/>
                  </a:lnTo>
                  <a:lnTo>
                    <a:pt x="17718" y="7925"/>
                  </a:lnTo>
                  <a:lnTo>
                    <a:pt x="17732" y="8162"/>
                  </a:lnTo>
                  <a:lnTo>
                    <a:pt x="17758" y="8399"/>
                  </a:lnTo>
                  <a:lnTo>
                    <a:pt x="17824" y="8636"/>
                  </a:lnTo>
                  <a:lnTo>
                    <a:pt x="17903" y="8846"/>
                  </a:lnTo>
                  <a:lnTo>
                    <a:pt x="17995" y="9057"/>
                  </a:lnTo>
                  <a:lnTo>
                    <a:pt x="18127" y="9254"/>
                  </a:lnTo>
                  <a:lnTo>
                    <a:pt x="18258" y="9439"/>
                  </a:lnTo>
                  <a:lnTo>
                    <a:pt x="18416" y="9610"/>
                  </a:lnTo>
                  <a:lnTo>
                    <a:pt x="18574" y="9755"/>
                  </a:lnTo>
                  <a:lnTo>
                    <a:pt x="18758" y="9899"/>
                  </a:lnTo>
                  <a:lnTo>
                    <a:pt x="18956" y="10018"/>
                  </a:lnTo>
                  <a:lnTo>
                    <a:pt x="19166" y="10110"/>
                  </a:lnTo>
                  <a:lnTo>
                    <a:pt x="19390" y="10189"/>
                  </a:lnTo>
                  <a:lnTo>
                    <a:pt x="19614" y="10255"/>
                  </a:lnTo>
                  <a:lnTo>
                    <a:pt x="19851" y="10294"/>
                  </a:lnTo>
                  <a:lnTo>
                    <a:pt x="20088" y="10307"/>
                  </a:lnTo>
                  <a:lnTo>
                    <a:pt x="20338" y="10294"/>
                  </a:lnTo>
                  <a:lnTo>
                    <a:pt x="20575" y="10255"/>
                  </a:lnTo>
                  <a:lnTo>
                    <a:pt x="20799" y="10189"/>
                  </a:lnTo>
                  <a:lnTo>
                    <a:pt x="21023" y="10110"/>
                  </a:lnTo>
                  <a:lnTo>
                    <a:pt x="21220" y="10018"/>
                  </a:lnTo>
                  <a:lnTo>
                    <a:pt x="21417" y="9899"/>
                  </a:lnTo>
                  <a:lnTo>
                    <a:pt x="21602" y="9755"/>
                  </a:lnTo>
                  <a:lnTo>
                    <a:pt x="21773" y="9610"/>
                  </a:lnTo>
                  <a:lnTo>
                    <a:pt x="21931" y="9439"/>
                  </a:lnTo>
                  <a:lnTo>
                    <a:pt x="22062" y="9254"/>
                  </a:lnTo>
                  <a:lnTo>
                    <a:pt x="22181" y="9057"/>
                  </a:lnTo>
                  <a:lnTo>
                    <a:pt x="22286" y="8846"/>
                  </a:lnTo>
                  <a:lnTo>
                    <a:pt x="22365" y="8636"/>
                  </a:lnTo>
                  <a:lnTo>
                    <a:pt x="22418" y="8399"/>
                  </a:lnTo>
                  <a:lnTo>
                    <a:pt x="22457" y="8162"/>
                  </a:lnTo>
                  <a:lnTo>
                    <a:pt x="22470" y="7925"/>
                  </a:lnTo>
                  <a:lnTo>
                    <a:pt x="22457" y="7714"/>
                  </a:lnTo>
                  <a:lnTo>
                    <a:pt x="22431" y="7517"/>
                  </a:lnTo>
                  <a:lnTo>
                    <a:pt x="22392" y="7319"/>
                  </a:lnTo>
                  <a:lnTo>
                    <a:pt x="22339" y="7135"/>
                  </a:lnTo>
                  <a:lnTo>
                    <a:pt x="22260" y="6951"/>
                  </a:lnTo>
                  <a:lnTo>
                    <a:pt x="22181" y="6780"/>
                  </a:lnTo>
                  <a:lnTo>
                    <a:pt x="22076" y="6608"/>
                  </a:lnTo>
                  <a:lnTo>
                    <a:pt x="21957" y="6451"/>
                  </a:lnTo>
                  <a:lnTo>
                    <a:pt x="21839" y="6306"/>
                  </a:lnTo>
                  <a:lnTo>
                    <a:pt x="21694" y="6174"/>
                  </a:lnTo>
                  <a:lnTo>
                    <a:pt x="21549" y="6042"/>
                  </a:lnTo>
                  <a:lnTo>
                    <a:pt x="21391" y="5937"/>
                  </a:lnTo>
                  <a:lnTo>
                    <a:pt x="21233" y="5832"/>
                  </a:lnTo>
                  <a:lnTo>
                    <a:pt x="21049" y="5753"/>
                  </a:lnTo>
                  <a:lnTo>
                    <a:pt x="20878" y="5674"/>
                  </a:lnTo>
                  <a:lnTo>
                    <a:pt x="20680" y="5621"/>
                  </a:lnTo>
                  <a:lnTo>
                    <a:pt x="2068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844;p24">
              <a:extLst>
                <a:ext uri="{FF2B5EF4-FFF2-40B4-BE49-F238E27FC236}">
                  <a16:creationId xmlns:a16="http://schemas.microsoft.com/office/drawing/2014/main" id="{DD1C9E96-E8EE-CBB3-F6C8-955D0FA602E1}"/>
                </a:ext>
              </a:extLst>
            </p:cNvPr>
            <p:cNvSpPr/>
            <p:nvPr/>
          </p:nvSpPr>
          <p:spPr>
            <a:xfrm>
              <a:off x="1645575" y="1140475"/>
              <a:ext cx="250800" cy="1716875"/>
            </a:xfrm>
            <a:custGeom>
              <a:avLst/>
              <a:gdLst/>
              <a:ahLst/>
              <a:cxnLst/>
              <a:rect l="l" t="t" r="r" b="b"/>
              <a:pathLst>
                <a:path w="10032" h="68675" extrusionOk="0">
                  <a:moveTo>
                    <a:pt x="7649" y="1172"/>
                  </a:moveTo>
                  <a:lnTo>
                    <a:pt x="7767" y="1185"/>
                  </a:lnTo>
                  <a:lnTo>
                    <a:pt x="7886" y="1198"/>
                  </a:lnTo>
                  <a:lnTo>
                    <a:pt x="8004" y="1225"/>
                  </a:lnTo>
                  <a:lnTo>
                    <a:pt x="8109" y="1277"/>
                  </a:lnTo>
                  <a:lnTo>
                    <a:pt x="8215" y="1317"/>
                  </a:lnTo>
                  <a:lnTo>
                    <a:pt x="8320" y="1383"/>
                  </a:lnTo>
                  <a:lnTo>
                    <a:pt x="8412" y="1448"/>
                  </a:lnTo>
                  <a:lnTo>
                    <a:pt x="8491" y="1527"/>
                  </a:lnTo>
                  <a:lnTo>
                    <a:pt x="8570" y="1606"/>
                  </a:lnTo>
                  <a:lnTo>
                    <a:pt x="8636" y="1698"/>
                  </a:lnTo>
                  <a:lnTo>
                    <a:pt x="8702" y="1804"/>
                  </a:lnTo>
                  <a:lnTo>
                    <a:pt x="8754" y="1909"/>
                  </a:lnTo>
                  <a:lnTo>
                    <a:pt x="8794" y="2014"/>
                  </a:lnTo>
                  <a:lnTo>
                    <a:pt x="8820" y="2133"/>
                  </a:lnTo>
                  <a:lnTo>
                    <a:pt x="8833" y="2251"/>
                  </a:lnTo>
                  <a:lnTo>
                    <a:pt x="8847" y="2370"/>
                  </a:lnTo>
                  <a:lnTo>
                    <a:pt x="8833" y="2501"/>
                  </a:lnTo>
                  <a:lnTo>
                    <a:pt x="8820" y="2620"/>
                  </a:lnTo>
                  <a:lnTo>
                    <a:pt x="8794" y="2725"/>
                  </a:lnTo>
                  <a:lnTo>
                    <a:pt x="8754" y="2844"/>
                  </a:lnTo>
                  <a:lnTo>
                    <a:pt x="8702" y="2949"/>
                  </a:lnTo>
                  <a:lnTo>
                    <a:pt x="8636" y="3041"/>
                  </a:lnTo>
                  <a:lnTo>
                    <a:pt x="8570" y="3133"/>
                  </a:lnTo>
                  <a:lnTo>
                    <a:pt x="8491" y="3225"/>
                  </a:lnTo>
                  <a:lnTo>
                    <a:pt x="8412" y="3291"/>
                  </a:lnTo>
                  <a:lnTo>
                    <a:pt x="8320" y="3370"/>
                  </a:lnTo>
                  <a:lnTo>
                    <a:pt x="8215" y="3423"/>
                  </a:lnTo>
                  <a:lnTo>
                    <a:pt x="8109" y="3476"/>
                  </a:lnTo>
                  <a:lnTo>
                    <a:pt x="8004" y="3515"/>
                  </a:lnTo>
                  <a:lnTo>
                    <a:pt x="7886" y="3541"/>
                  </a:lnTo>
                  <a:lnTo>
                    <a:pt x="7767" y="3568"/>
                  </a:lnTo>
                  <a:lnTo>
                    <a:pt x="7530" y="3568"/>
                  </a:lnTo>
                  <a:lnTo>
                    <a:pt x="7412" y="3541"/>
                  </a:lnTo>
                  <a:lnTo>
                    <a:pt x="7293" y="3515"/>
                  </a:lnTo>
                  <a:lnTo>
                    <a:pt x="7175" y="3476"/>
                  </a:lnTo>
                  <a:lnTo>
                    <a:pt x="7083" y="3423"/>
                  </a:lnTo>
                  <a:lnTo>
                    <a:pt x="6977" y="3370"/>
                  </a:lnTo>
                  <a:lnTo>
                    <a:pt x="6885" y="3291"/>
                  </a:lnTo>
                  <a:lnTo>
                    <a:pt x="6806" y="3225"/>
                  </a:lnTo>
                  <a:lnTo>
                    <a:pt x="6727" y="3133"/>
                  </a:lnTo>
                  <a:lnTo>
                    <a:pt x="6648" y="3041"/>
                  </a:lnTo>
                  <a:lnTo>
                    <a:pt x="6596" y="2949"/>
                  </a:lnTo>
                  <a:lnTo>
                    <a:pt x="6543" y="2844"/>
                  </a:lnTo>
                  <a:lnTo>
                    <a:pt x="6504" y="2725"/>
                  </a:lnTo>
                  <a:lnTo>
                    <a:pt x="6477" y="2620"/>
                  </a:lnTo>
                  <a:lnTo>
                    <a:pt x="6451" y="2501"/>
                  </a:lnTo>
                  <a:lnTo>
                    <a:pt x="6451" y="2370"/>
                  </a:lnTo>
                  <a:lnTo>
                    <a:pt x="6451" y="2251"/>
                  </a:lnTo>
                  <a:lnTo>
                    <a:pt x="6477" y="2133"/>
                  </a:lnTo>
                  <a:lnTo>
                    <a:pt x="6504" y="2014"/>
                  </a:lnTo>
                  <a:lnTo>
                    <a:pt x="6543" y="1909"/>
                  </a:lnTo>
                  <a:lnTo>
                    <a:pt x="6596" y="1804"/>
                  </a:lnTo>
                  <a:lnTo>
                    <a:pt x="6648" y="1698"/>
                  </a:lnTo>
                  <a:lnTo>
                    <a:pt x="6727" y="1606"/>
                  </a:lnTo>
                  <a:lnTo>
                    <a:pt x="6806" y="1527"/>
                  </a:lnTo>
                  <a:lnTo>
                    <a:pt x="6885" y="1448"/>
                  </a:lnTo>
                  <a:lnTo>
                    <a:pt x="6977" y="1383"/>
                  </a:lnTo>
                  <a:lnTo>
                    <a:pt x="7083" y="1317"/>
                  </a:lnTo>
                  <a:lnTo>
                    <a:pt x="7175" y="1277"/>
                  </a:lnTo>
                  <a:lnTo>
                    <a:pt x="7293" y="1225"/>
                  </a:lnTo>
                  <a:lnTo>
                    <a:pt x="7412" y="1198"/>
                  </a:lnTo>
                  <a:lnTo>
                    <a:pt x="7530" y="1185"/>
                  </a:lnTo>
                  <a:lnTo>
                    <a:pt x="7649" y="1172"/>
                  </a:lnTo>
                  <a:close/>
                  <a:moveTo>
                    <a:pt x="7649" y="0"/>
                  </a:moveTo>
                  <a:lnTo>
                    <a:pt x="7399" y="14"/>
                  </a:lnTo>
                  <a:lnTo>
                    <a:pt x="7162" y="40"/>
                  </a:lnTo>
                  <a:lnTo>
                    <a:pt x="6938" y="106"/>
                  </a:lnTo>
                  <a:lnTo>
                    <a:pt x="6727" y="185"/>
                  </a:lnTo>
                  <a:lnTo>
                    <a:pt x="6517" y="277"/>
                  </a:lnTo>
                  <a:lnTo>
                    <a:pt x="6319" y="408"/>
                  </a:lnTo>
                  <a:lnTo>
                    <a:pt x="6135" y="540"/>
                  </a:lnTo>
                  <a:lnTo>
                    <a:pt x="5964" y="698"/>
                  </a:lnTo>
                  <a:lnTo>
                    <a:pt x="5806" y="856"/>
                  </a:lnTo>
                  <a:lnTo>
                    <a:pt x="5674" y="1040"/>
                  </a:lnTo>
                  <a:lnTo>
                    <a:pt x="5556" y="1238"/>
                  </a:lnTo>
                  <a:lnTo>
                    <a:pt x="5450" y="1448"/>
                  </a:lnTo>
                  <a:lnTo>
                    <a:pt x="5371" y="1672"/>
                  </a:lnTo>
                  <a:lnTo>
                    <a:pt x="5319" y="1896"/>
                  </a:lnTo>
                  <a:lnTo>
                    <a:pt x="5279" y="2133"/>
                  </a:lnTo>
                  <a:lnTo>
                    <a:pt x="5266" y="2370"/>
                  </a:lnTo>
                  <a:lnTo>
                    <a:pt x="5279" y="2580"/>
                  </a:lnTo>
                  <a:lnTo>
                    <a:pt x="5306" y="2778"/>
                  </a:lnTo>
                  <a:lnTo>
                    <a:pt x="5345" y="2975"/>
                  </a:lnTo>
                  <a:lnTo>
                    <a:pt x="5398" y="3160"/>
                  </a:lnTo>
                  <a:lnTo>
                    <a:pt x="5477" y="3344"/>
                  </a:lnTo>
                  <a:lnTo>
                    <a:pt x="5569" y="3515"/>
                  </a:lnTo>
                  <a:lnTo>
                    <a:pt x="5661" y="3686"/>
                  </a:lnTo>
                  <a:lnTo>
                    <a:pt x="5780" y="3844"/>
                  </a:lnTo>
                  <a:lnTo>
                    <a:pt x="5898" y="3989"/>
                  </a:lnTo>
                  <a:lnTo>
                    <a:pt x="6043" y="4121"/>
                  </a:lnTo>
                  <a:lnTo>
                    <a:pt x="6188" y="4252"/>
                  </a:lnTo>
                  <a:lnTo>
                    <a:pt x="6346" y="4357"/>
                  </a:lnTo>
                  <a:lnTo>
                    <a:pt x="6504" y="4463"/>
                  </a:lnTo>
                  <a:lnTo>
                    <a:pt x="6688" y="4555"/>
                  </a:lnTo>
                  <a:lnTo>
                    <a:pt x="6872" y="4621"/>
                  </a:lnTo>
                  <a:lnTo>
                    <a:pt x="7056" y="4673"/>
                  </a:lnTo>
                  <a:lnTo>
                    <a:pt x="7056" y="26156"/>
                  </a:lnTo>
                  <a:lnTo>
                    <a:pt x="1" y="33212"/>
                  </a:lnTo>
                  <a:lnTo>
                    <a:pt x="1" y="68674"/>
                  </a:lnTo>
                  <a:lnTo>
                    <a:pt x="1185" y="68674"/>
                  </a:lnTo>
                  <a:lnTo>
                    <a:pt x="1185" y="33699"/>
                  </a:lnTo>
                  <a:lnTo>
                    <a:pt x="8241" y="26643"/>
                  </a:lnTo>
                  <a:lnTo>
                    <a:pt x="8241" y="4673"/>
                  </a:lnTo>
                  <a:lnTo>
                    <a:pt x="8425" y="4621"/>
                  </a:lnTo>
                  <a:lnTo>
                    <a:pt x="8610" y="4555"/>
                  </a:lnTo>
                  <a:lnTo>
                    <a:pt x="8781" y="4463"/>
                  </a:lnTo>
                  <a:lnTo>
                    <a:pt x="8952" y="4357"/>
                  </a:lnTo>
                  <a:lnTo>
                    <a:pt x="9110" y="4252"/>
                  </a:lnTo>
                  <a:lnTo>
                    <a:pt x="9255" y="4121"/>
                  </a:lnTo>
                  <a:lnTo>
                    <a:pt x="9386" y="3989"/>
                  </a:lnTo>
                  <a:lnTo>
                    <a:pt x="9518" y="3844"/>
                  </a:lnTo>
                  <a:lnTo>
                    <a:pt x="9636" y="3686"/>
                  </a:lnTo>
                  <a:lnTo>
                    <a:pt x="9729" y="3515"/>
                  </a:lnTo>
                  <a:lnTo>
                    <a:pt x="9821" y="3344"/>
                  </a:lnTo>
                  <a:lnTo>
                    <a:pt x="9887" y="3160"/>
                  </a:lnTo>
                  <a:lnTo>
                    <a:pt x="9952" y="2975"/>
                  </a:lnTo>
                  <a:lnTo>
                    <a:pt x="9992" y="2778"/>
                  </a:lnTo>
                  <a:lnTo>
                    <a:pt x="10018" y="2580"/>
                  </a:lnTo>
                  <a:lnTo>
                    <a:pt x="10031" y="2370"/>
                  </a:lnTo>
                  <a:lnTo>
                    <a:pt x="10018" y="2133"/>
                  </a:lnTo>
                  <a:lnTo>
                    <a:pt x="9979" y="1896"/>
                  </a:lnTo>
                  <a:lnTo>
                    <a:pt x="9913" y="1672"/>
                  </a:lnTo>
                  <a:lnTo>
                    <a:pt x="9834" y="1448"/>
                  </a:lnTo>
                  <a:lnTo>
                    <a:pt x="9742" y="1238"/>
                  </a:lnTo>
                  <a:lnTo>
                    <a:pt x="9623" y="1040"/>
                  </a:lnTo>
                  <a:lnTo>
                    <a:pt x="9478" y="856"/>
                  </a:lnTo>
                  <a:lnTo>
                    <a:pt x="9334" y="698"/>
                  </a:lnTo>
                  <a:lnTo>
                    <a:pt x="9163" y="540"/>
                  </a:lnTo>
                  <a:lnTo>
                    <a:pt x="8978" y="408"/>
                  </a:lnTo>
                  <a:lnTo>
                    <a:pt x="8781" y="277"/>
                  </a:lnTo>
                  <a:lnTo>
                    <a:pt x="8570" y="185"/>
                  </a:lnTo>
                  <a:lnTo>
                    <a:pt x="8360" y="106"/>
                  </a:lnTo>
                  <a:lnTo>
                    <a:pt x="8123" y="40"/>
                  </a:lnTo>
                  <a:lnTo>
                    <a:pt x="7886" y="14"/>
                  </a:lnTo>
                  <a:lnTo>
                    <a:pt x="7649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45;p24">
              <a:extLst>
                <a:ext uri="{FF2B5EF4-FFF2-40B4-BE49-F238E27FC236}">
                  <a16:creationId xmlns:a16="http://schemas.microsoft.com/office/drawing/2014/main" id="{E32C106A-11D1-5549-0685-CE77EFA03116}"/>
                </a:ext>
              </a:extLst>
            </p:cNvPr>
            <p:cNvSpPr/>
            <p:nvPr/>
          </p:nvSpPr>
          <p:spPr>
            <a:xfrm>
              <a:off x="2091500" y="3667875"/>
              <a:ext cx="257025" cy="849400"/>
            </a:xfrm>
            <a:custGeom>
              <a:avLst/>
              <a:gdLst/>
              <a:ahLst/>
              <a:cxnLst/>
              <a:rect l="l" t="t" r="r" b="b"/>
              <a:pathLst>
                <a:path w="10281" h="33976" extrusionOk="0">
                  <a:moveTo>
                    <a:pt x="2383" y="30395"/>
                  </a:moveTo>
                  <a:lnTo>
                    <a:pt x="2501" y="30408"/>
                  </a:lnTo>
                  <a:lnTo>
                    <a:pt x="2620" y="30421"/>
                  </a:lnTo>
                  <a:lnTo>
                    <a:pt x="2738" y="30447"/>
                  </a:lnTo>
                  <a:lnTo>
                    <a:pt x="2844" y="30500"/>
                  </a:lnTo>
                  <a:lnTo>
                    <a:pt x="2949" y="30540"/>
                  </a:lnTo>
                  <a:lnTo>
                    <a:pt x="3041" y="30605"/>
                  </a:lnTo>
                  <a:lnTo>
                    <a:pt x="3133" y="30671"/>
                  </a:lnTo>
                  <a:lnTo>
                    <a:pt x="3225" y="30750"/>
                  </a:lnTo>
                  <a:lnTo>
                    <a:pt x="3304" y="30842"/>
                  </a:lnTo>
                  <a:lnTo>
                    <a:pt x="3370" y="30934"/>
                  </a:lnTo>
                  <a:lnTo>
                    <a:pt x="3436" y="31027"/>
                  </a:lnTo>
                  <a:lnTo>
                    <a:pt x="3475" y="31132"/>
                  </a:lnTo>
                  <a:lnTo>
                    <a:pt x="3515" y="31237"/>
                  </a:lnTo>
                  <a:lnTo>
                    <a:pt x="3554" y="31356"/>
                  </a:lnTo>
                  <a:lnTo>
                    <a:pt x="3568" y="31474"/>
                  </a:lnTo>
                  <a:lnTo>
                    <a:pt x="3581" y="31593"/>
                  </a:lnTo>
                  <a:lnTo>
                    <a:pt x="3568" y="31724"/>
                  </a:lnTo>
                  <a:lnTo>
                    <a:pt x="3554" y="31843"/>
                  </a:lnTo>
                  <a:lnTo>
                    <a:pt x="3515" y="31948"/>
                  </a:lnTo>
                  <a:lnTo>
                    <a:pt x="3475" y="32066"/>
                  </a:lnTo>
                  <a:lnTo>
                    <a:pt x="3436" y="32172"/>
                  </a:lnTo>
                  <a:lnTo>
                    <a:pt x="3370" y="32264"/>
                  </a:lnTo>
                  <a:lnTo>
                    <a:pt x="3304" y="32356"/>
                  </a:lnTo>
                  <a:lnTo>
                    <a:pt x="3225" y="32448"/>
                  </a:lnTo>
                  <a:lnTo>
                    <a:pt x="3133" y="32527"/>
                  </a:lnTo>
                  <a:lnTo>
                    <a:pt x="3041" y="32593"/>
                  </a:lnTo>
                  <a:lnTo>
                    <a:pt x="2949" y="32646"/>
                  </a:lnTo>
                  <a:lnTo>
                    <a:pt x="2844" y="32698"/>
                  </a:lnTo>
                  <a:lnTo>
                    <a:pt x="2738" y="32738"/>
                  </a:lnTo>
                  <a:lnTo>
                    <a:pt x="2620" y="32764"/>
                  </a:lnTo>
                  <a:lnTo>
                    <a:pt x="2501" y="32790"/>
                  </a:lnTo>
                  <a:lnTo>
                    <a:pt x="2251" y="32790"/>
                  </a:lnTo>
                  <a:lnTo>
                    <a:pt x="2133" y="32764"/>
                  </a:lnTo>
                  <a:lnTo>
                    <a:pt x="2027" y="32738"/>
                  </a:lnTo>
                  <a:lnTo>
                    <a:pt x="1909" y="32698"/>
                  </a:lnTo>
                  <a:lnTo>
                    <a:pt x="1804" y="32646"/>
                  </a:lnTo>
                  <a:lnTo>
                    <a:pt x="1712" y="32593"/>
                  </a:lnTo>
                  <a:lnTo>
                    <a:pt x="1619" y="32527"/>
                  </a:lnTo>
                  <a:lnTo>
                    <a:pt x="1527" y="32448"/>
                  </a:lnTo>
                  <a:lnTo>
                    <a:pt x="1448" y="32356"/>
                  </a:lnTo>
                  <a:lnTo>
                    <a:pt x="1382" y="32264"/>
                  </a:lnTo>
                  <a:lnTo>
                    <a:pt x="1330" y="32172"/>
                  </a:lnTo>
                  <a:lnTo>
                    <a:pt x="1277" y="32066"/>
                  </a:lnTo>
                  <a:lnTo>
                    <a:pt x="1238" y="31948"/>
                  </a:lnTo>
                  <a:lnTo>
                    <a:pt x="1198" y="31843"/>
                  </a:lnTo>
                  <a:lnTo>
                    <a:pt x="1185" y="31724"/>
                  </a:lnTo>
                  <a:lnTo>
                    <a:pt x="1185" y="31593"/>
                  </a:lnTo>
                  <a:lnTo>
                    <a:pt x="1185" y="31474"/>
                  </a:lnTo>
                  <a:lnTo>
                    <a:pt x="1198" y="31356"/>
                  </a:lnTo>
                  <a:lnTo>
                    <a:pt x="1238" y="31237"/>
                  </a:lnTo>
                  <a:lnTo>
                    <a:pt x="1277" y="31132"/>
                  </a:lnTo>
                  <a:lnTo>
                    <a:pt x="1330" y="31027"/>
                  </a:lnTo>
                  <a:lnTo>
                    <a:pt x="1382" y="30934"/>
                  </a:lnTo>
                  <a:lnTo>
                    <a:pt x="1448" y="30842"/>
                  </a:lnTo>
                  <a:lnTo>
                    <a:pt x="1527" y="30750"/>
                  </a:lnTo>
                  <a:lnTo>
                    <a:pt x="1619" y="30671"/>
                  </a:lnTo>
                  <a:lnTo>
                    <a:pt x="1712" y="30605"/>
                  </a:lnTo>
                  <a:lnTo>
                    <a:pt x="1804" y="30540"/>
                  </a:lnTo>
                  <a:lnTo>
                    <a:pt x="1909" y="30500"/>
                  </a:lnTo>
                  <a:lnTo>
                    <a:pt x="2027" y="30447"/>
                  </a:lnTo>
                  <a:lnTo>
                    <a:pt x="2133" y="30421"/>
                  </a:lnTo>
                  <a:lnTo>
                    <a:pt x="2251" y="30408"/>
                  </a:lnTo>
                  <a:lnTo>
                    <a:pt x="2383" y="30395"/>
                  </a:lnTo>
                  <a:close/>
                  <a:moveTo>
                    <a:pt x="9096" y="0"/>
                  </a:moveTo>
                  <a:lnTo>
                    <a:pt x="9096" y="23773"/>
                  </a:lnTo>
                  <a:lnTo>
                    <a:pt x="3410" y="29460"/>
                  </a:lnTo>
                  <a:lnTo>
                    <a:pt x="3173" y="29355"/>
                  </a:lnTo>
                  <a:lnTo>
                    <a:pt x="2923" y="29276"/>
                  </a:lnTo>
                  <a:lnTo>
                    <a:pt x="2646" y="29236"/>
                  </a:lnTo>
                  <a:lnTo>
                    <a:pt x="2515" y="29223"/>
                  </a:lnTo>
                  <a:lnTo>
                    <a:pt x="2383" y="29223"/>
                  </a:lnTo>
                  <a:lnTo>
                    <a:pt x="2133" y="29236"/>
                  </a:lnTo>
                  <a:lnTo>
                    <a:pt x="1896" y="29263"/>
                  </a:lnTo>
                  <a:lnTo>
                    <a:pt x="1672" y="29328"/>
                  </a:lnTo>
                  <a:lnTo>
                    <a:pt x="1448" y="29407"/>
                  </a:lnTo>
                  <a:lnTo>
                    <a:pt x="1251" y="29500"/>
                  </a:lnTo>
                  <a:lnTo>
                    <a:pt x="1053" y="29631"/>
                  </a:lnTo>
                  <a:lnTo>
                    <a:pt x="869" y="29763"/>
                  </a:lnTo>
                  <a:lnTo>
                    <a:pt x="698" y="29921"/>
                  </a:lnTo>
                  <a:lnTo>
                    <a:pt x="540" y="30079"/>
                  </a:lnTo>
                  <a:lnTo>
                    <a:pt x="408" y="30263"/>
                  </a:lnTo>
                  <a:lnTo>
                    <a:pt x="290" y="30461"/>
                  </a:lnTo>
                  <a:lnTo>
                    <a:pt x="185" y="30671"/>
                  </a:lnTo>
                  <a:lnTo>
                    <a:pt x="106" y="30895"/>
                  </a:lnTo>
                  <a:lnTo>
                    <a:pt x="53" y="31119"/>
                  </a:lnTo>
                  <a:lnTo>
                    <a:pt x="13" y="31356"/>
                  </a:lnTo>
                  <a:lnTo>
                    <a:pt x="0" y="31593"/>
                  </a:lnTo>
                  <a:lnTo>
                    <a:pt x="13" y="31843"/>
                  </a:lnTo>
                  <a:lnTo>
                    <a:pt x="53" y="32080"/>
                  </a:lnTo>
                  <a:lnTo>
                    <a:pt x="106" y="32303"/>
                  </a:lnTo>
                  <a:lnTo>
                    <a:pt x="185" y="32527"/>
                  </a:lnTo>
                  <a:lnTo>
                    <a:pt x="290" y="32725"/>
                  </a:lnTo>
                  <a:lnTo>
                    <a:pt x="408" y="32922"/>
                  </a:lnTo>
                  <a:lnTo>
                    <a:pt x="540" y="33106"/>
                  </a:lnTo>
                  <a:lnTo>
                    <a:pt x="698" y="33278"/>
                  </a:lnTo>
                  <a:lnTo>
                    <a:pt x="869" y="33435"/>
                  </a:lnTo>
                  <a:lnTo>
                    <a:pt x="1053" y="33567"/>
                  </a:lnTo>
                  <a:lnTo>
                    <a:pt x="1251" y="33686"/>
                  </a:lnTo>
                  <a:lnTo>
                    <a:pt x="1448" y="33791"/>
                  </a:lnTo>
                  <a:lnTo>
                    <a:pt x="1672" y="33870"/>
                  </a:lnTo>
                  <a:lnTo>
                    <a:pt x="1896" y="33923"/>
                  </a:lnTo>
                  <a:lnTo>
                    <a:pt x="2133" y="33962"/>
                  </a:lnTo>
                  <a:lnTo>
                    <a:pt x="2383" y="33975"/>
                  </a:lnTo>
                  <a:lnTo>
                    <a:pt x="2620" y="33962"/>
                  </a:lnTo>
                  <a:lnTo>
                    <a:pt x="2857" y="33923"/>
                  </a:lnTo>
                  <a:lnTo>
                    <a:pt x="3081" y="33870"/>
                  </a:lnTo>
                  <a:lnTo>
                    <a:pt x="3304" y="33791"/>
                  </a:lnTo>
                  <a:lnTo>
                    <a:pt x="3515" y="33686"/>
                  </a:lnTo>
                  <a:lnTo>
                    <a:pt x="3712" y="33567"/>
                  </a:lnTo>
                  <a:lnTo>
                    <a:pt x="3884" y="33435"/>
                  </a:lnTo>
                  <a:lnTo>
                    <a:pt x="4055" y="33278"/>
                  </a:lnTo>
                  <a:lnTo>
                    <a:pt x="4213" y="33106"/>
                  </a:lnTo>
                  <a:lnTo>
                    <a:pt x="4344" y="32922"/>
                  </a:lnTo>
                  <a:lnTo>
                    <a:pt x="4463" y="32725"/>
                  </a:lnTo>
                  <a:lnTo>
                    <a:pt x="4568" y="32527"/>
                  </a:lnTo>
                  <a:lnTo>
                    <a:pt x="4647" y="32303"/>
                  </a:lnTo>
                  <a:lnTo>
                    <a:pt x="4713" y="32080"/>
                  </a:lnTo>
                  <a:lnTo>
                    <a:pt x="4739" y="31843"/>
                  </a:lnTo>
                  <a:lnTo>
                    <a:pt x="4752" y="31593"/>
                  </a:lnTo>
                  <a:lnTo>
                    <a:pt x="4752" y="31408"/>
                  </a:lnTo>
                  <a:lnTo>
                    <a:pt x="4726" y="31224"/>
                  </a:lnTo>
                  <a:lnTo>
                    <a:pt x="4686" y="31040"/>
                  </a:lnTo>
                  <a:lnTo>
                    <a:pt x="4634" y="30869"/>
                  </a:lnTo>
                  <a:lnTo>
                    <a:pt x="4581" y="30697"/>
                  </a:lnTo>
                  <a:lnTo>
                    <a:pt x="4502" y="30526"/>
                  </a:lnTo>
                  <a:lnTo>
                    <a:pt x="4410" y="30368"/>
                  </a:lnTo>
                  <a:lnTo>
                    <a:pt x="4318" y="30224"/>
                  </a:lnTo>
                  <a:lnTo>
                    <a:pt x="10281" y="24261"/>
                  </a:lnTo>
                  <a:lnTo>
                    <a:pt x="10281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846;p24">
              <a:extLst>
                <a:ext uri="{FF2B5EF4-FFF2-40B4-BE49-F238E27FC236}">
                  <a16:creationId xmlns:a16="http://schemas.microsoft.com/office/drawing/2014/main" id="{A4252630-721B-826E-3B5B-812101221F9A}"/>
                </a:ext>
              </a:extLst>
            </p:cNvPr>
            <p:cNvSpPr/>
            <p:nvPr/>
          </p:nvSpPr>
          <p:spPr>
            <a:xfrm>
              <a:off x="2061550" y="3414800"/>
              <a:ext cx="865200" cy="1064950"/>
            </a:xfrm>
            <a:custGeom>
              <a:avLst/>
              <a:gdLst/>
              <a:ahLst/>
              <a:cxnLst/>
              <a:rect l="l" t="t" r="r" b="b"/>
              <a:pathLst>
                <a:path w="34608" h="42598" extrusionOk="0">
                  <a:moveTo>
                    <a:pt x="32356" y="39030"/>
                  </a:moveTo>
                  <a:lnTo>
                    <a:pt x="32475" y="39057"/>
                  </a:lnTo>
                  <a:lnTo>
                    <a:pt x="32593" y="39083"/>
                  </a:lnTo>
                  <a:lnTo>
                    <a:pt x="32699" y="39122"/>
                  </a:lnTo>
                  <a:lnTo>
                    <a:pt x="32804" y="39175"/>
                  </a:lnTo>
                  <a:lnTo>
                    <a:pt x="32909" y="39228"/>
                  </a:lnTo>
                  <a:lnTo>
                    <a:pt x="33001" y="39307"/>
                  </a:lnTo>
                  <a:lnTo>
                    <a:pt x="33080" y="39372"/>
                  </a:lnTo>
                  <a:lnTo>
                    <a:pt x="33159" y="39465"/>
                  </a:lnTo>
                  <a:lnTo>
                    <a:pt x="33225" y="39557"/>
                  </a:lnTo>
                  <a:lnTo>
                    <a:pt x="33291" y="39649"/>
                  </a:lnTo>
                  <a:lnTo>
                    <a:pt x="33330" y="39754"/>
                  </a:lnTo>
                  <a:lnTo>
                    <a:pt x="33383" y="39873"/>
                  </a:lnTo>
                  <a:lnTo>
                    <a:pt x="33409" y="39978"/>
                  </a:lnTo>
                  <a:lnTo>
                    <a:pt x="33423" y="40096"/>
                  </a:lnTo>
                  <a:lnTo>
                    <a:pt x="33436" y="40228"/>
                  </a:lnTo>
                  <a:lnTo>
                    <a:pt x="33423" y="40347"/>
                  </a:lnTo>
                  <a:lnTo>
                    <a:pt x="33409" y="40465"/>
                  </a:lnTo>
                  <a:lnTo>
                    <a:pt x="33383" y="40584"/>
                  </a:lnTo>
                  <a:lnTo>
                    <a:pt x="33330" y="40689"/>
                  </a:lnTo>
                  <a:lnTo>
                    <a:pt x="33291" y="40794"/>
                  </a:lnTo>
                  <a:lnTo>
                    <a:pt x="33225" y="40899"/>
                  </a:lnTo>
                  <a:lnTo>
                    <a:pt x="33159" y="40992"/>
                  </a:lnTo>
                  <a:lnTo>
                    <a:pt x="33080" y="41071"/>
                  </a:lnTo>
                  <a:lnTo>
                    <a:pt x="33001" y="41150"/>
                  </a:lnTo>
                  <a:lnTo>
                    <a:pt x="32909" y="41215"/>
                  </a:lnTo>
                  <a:lnTo>
                    <a:pt x="32804" y="41281"/>
                  </a:lnTo>
                  <a:lnTo>
                    <a:pt x="32699" y="41321"/>
                  </a:lnTo>
                  <a:lnTo>
                    <a:pt x="32593" y="41373"/>
                  </a:lnTo>
                  <a:lnTo>
                    <a:pt x="32475" y="41400"/>
                  </a:lnTo>
                  <a:lnTo>
                    <a:pt x="32356" y="41413"/>
                  </a:lnTo>
                  <a:lnTo>
                    <a:pt x="32238" y="41426"/>
                  </a:lnTo>
                  <a:lnTo>
                    <a:pt x="32106" y="41413"/>
                  </a:lnTo>
                  <a:lnTo>
                    <a:pt x="31988" y="41400"/>
                  </a:lnTo>
                  <a:lnTo>
                    <a:pt x="31882" y="41373"/>
                  </a:lnTo>
                  <a:lnTo>
                    <a:pt x="31764" y="41321"/>
                  </a:lnTo>
                  <a:lnTo>
                    <a:pt x="31659" y="41281"/>
                  </a:lnTo>
                  <a:lnTo>
                    <a:pt x="31566" y="41215"/>
                  </a:lnTo>
                  <a:lnTo>
                    <a:pt x="31474" y="41150"/>
                  </a:lnTo>
                  <a:lnTo>
                    <a:pt x="31382" y="41071"/>
                  </a:lnTo>
                  <a:lnTo>
                    <a:pt x="31316" y="40992"/>
                  </a:lnTo>
                  <a:lnTo>
                    <a:pt x="31237" y="40899"/>
                  </a:lnTo>
                  <a:lnTo>
                    <a:pt x="31185" y="40794"/>
                  </a:lnTo>
                  <a:lnTo>
                    <a:pt x="31132" y="40689"/>
                  </a:lnTo>
                  <a:lnTo>
                    <a:pt x="31093" y="40584"/>
                  </a:lnTo>
                  <a:lnTo>
                    <a:pt x="31066" y="40465"/>
                  </a:lnTo>
                  <a:lnTo>
                    <a:pt x="31040" y="40347"/>
                  </a:lnTo>
                  <a:lnTo>
                    <a:pt x="31040" y="40228"/>
                  </a:lnTo>
                  <a:lnTo>
                    <a:pt x="31040" y="40096"/>
                  </a:lnTo>
                  <a:lnTo>
                    <a:pt x="31066" y="39978"/>
                  </a:lnTo>
                  <a:lnTo>
                    <a:pt x="31093" y="39873"/>
                  </a:lnTo>
                  <a:lnTo>
                    <a:pt x="31132" y="39754"/>
                  </a:lnTo>
                  <a:lnTo>
                    <a:pt x="31185" y="39649"/>
                  </a:lnTo>
                  <a:lnTo>
                    <a:pt x="31237" y="39557"/>
                  </a:lnTo>
                  <a:lnTo>
                    <a:pt x="31316" y="39465"/>
                  </a:lnTo>
                  <a:lnTo>
                    <a:pt x="31382" y="39372"/>
                  </a:lnTo>
                  <a:lnTo>
                    <a:pt x="31474" y="39307"/>
                  </a:lnTo>
                  <a:lnTo>
                    <a:pt x="31566" y="39228"/>
                  </a:lnTo>
                  <a:lnTo>
                    <a:pt x="31659" y="39175"/>
                  </a:lnTo>
                  <a:lnTo>
                    <a:pt x="31764" y="39122"/>
                  </a:lnTo>
                  <a:lnTo>
                    <a:pt x="31882" y="39083"/>
                  </a:lnTo>
                  <a:lnTo>
                    <a:pt x="31988" y="39057"/>
                  </a:lnTo>
                  <a:lnTo>
                    <a:pt x="32106" y="39030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31645" y="1185"/>
                  </a:lnTo>
                  <a:lnTo>
                    <a:pt x="31645" y="37925"/>
                  </a:lnTo>
                  <a:lnTo>
                    <a:pt x="31448" y="37977"/>
                  </a:lnTo>
                  <a:lnTo>
                    <a:pt x="31277" y="38043"/>
                  </a:lnTo>
                  <a:lnTo>
                    <a:pt x="31093" y="38135"/>
                  </a:lnTo>
                  <a:lnTo>
                    <a:pt x="30935" y="38240"/>
                  </a:lnTo>
                  <a:lnTo>
                    <a:pt x="30777" y="38346"/>
                  </a:lnTo>
                  <a:lnTo>
                    <a:pt x="30632" y="38477"/>
                  </a:lnTo>
                  <a:lnTo>
                    <a:pt x="30487" y="38609"/>
                  </a:lnTo>
                  <a:lnTo>
                    <a:pt x="30369" y="38754"/>
                  </a:lnTo>
                  <a:lnTo>
                    <a:pt x="30250" y="38912"/>
                  </a:lnTo>
                  <a:lnTo>
                    <a:pt x="30145" y="39083"/>
                  </a:lnTo>
                  <a:lnTo>
                    <a:pt x="30066" y="39254"/>
                  </a:lnTo>
                  <a:lnTo>
                    <a:pt x="29987" y="39438"/>
                  </a:lnTo>
                  <a:lnTo>
                    <a:pt x="29934" y="39623"/>
                  </a:lnTo>
                  <a:lnTo>
                    <a:pt x="29895" y="39820"/>
                  </a:lnTo>
                  <a:lnTo>
                    <a:pt x="29868" y="40018"/>
                  </a:lnTo>
                  <a:lnTo>
                    <a:pt x="29855" y="40228"/>
                  </a:lnTo>
                  <a:lnTo>
                    <a:pt x="29868" y="40465"/>
                  </a:lnTo>
                  <a:lnTo>
                    <a:pt x="29908" y="40702"/>
                  </a:lnTo>
                  <a:lnTo>
                    <a:pt x="29961" y="40926"/>
                  </a:lnTo>
                  <a:lnTo>
                    <a:pt x="30039" y="41150"/>
                  </a:lnTo>
                  <a:lnTo>
                    <a:pt x="30145" y="41360"/>
                  </a:lnTo>
                  <a:lnTo>
                    <a:pt x="30263" y="41558"/>
                  </a:lnTo>
                  <a:lnTo>
                    <a:pt x="30395" y="41742"/>
                  </a:lnTo>
                  <a:lnTo>
                    <a:pt x="30553" y="41900"/>
                  </a:lnTo>
                  <a:lnTo>
                    <a:pt x="30724" y="42058"/>
                  </a:lnTo>
                  <a:lnTo>
                    <a:pt x="30908" y="42189"/>
                  </a:lnTo>
                  <a:lnTo>
                    <a:pt x="31106" y="42321"/>
                  </a:lnTo>
                  <a:lnTo>
                    <a:pt x="31303" y="42413"/>
                  </a:lnTo>
                  <a:lnTo>
                    <a:pt x="31527" y="42492"/>
                  </a:lnTo>
                  <a:lnTo>
                    <a:pt x="31751" y="42558"/>
                  </a:lnTo>
                  <a:lnTo>
                    <a:pt x="31988" y="42584"/>
                  </a:lnTo>
                  <a:lnTo>
                    <a:pt x="32238" y="42598"/>
                  </a:lnTo>
                  <a:lnTo>
                    <a:pt x="32475" y="42584"/>
                  </a:lnTo>
                  <a:lnTo>
                    <a:pt x="32712" y="42558"/>
                  </a:lnTo>
                  <a:lnTo>
                    <a:pt x="32935" y="42492"/>
                  </a:lnTo>
                  <a:lnTo>
                    <a:pt x="33159" y="42413"/>
                  </a:lnTo>
                  <a:lnTo>
                    <a:pt x="33370" y="42321"/>
                  </a:lnTo>
                  <a:lnTo>
                    <a:pt x="33567" y="42189"/>
                  </a:lnTo>
                  <a:lnTo>
                    <a:pt x="33752" y="42058"/>
                  </a:lnTo>
                  <a:lnTo>
                    <a:pt x="33910" y="41900"/>
                  </a:lnTo>
                  <a:lnTo>
                    <a:pt x="34068" y="41742"/>
                  </a:lnTo>
                  <a:lnTo>
                    <a:pt x="34199" y="41558"/>
                  </a:lnTo>
                  <a:lnTo>
                    <a:pt x="34331" y="41360"/>
                  </a:lnTo>
                  <a:lnTo>
                    <a:pt x="34423" y="41150"/>
                  </a:lnTo>
                  <a:lnTo>
                    <a:pt x="34502" y="40926"/>
                  </a:lnTo>
                  <a:lnTo>
                    <a:pt x="34568" y="40702"/>
                  </a:lnTo>
                  <a:lnTo>
                    <a:pt x="34594" y="40465"/>
                  </a:lnTo>
                  <a:lnTo>
                    <a:pt x="34607" y="40228"/>
                  </a:lnTo>
                  <a:lnTo>
                    <a:pt x="34607" y="40018"/>
                  </a:lnTo>
                  <a:lnTo>
                    <a:pt x="34581" y="39820"/>
                  </a:lnTo>
                  <a:lnTo>
                    <a:pt x="34541" y="39623"/>
                  </a:lnTo>
                  <a:lnTo>
                    <a:pt x="34476" y="39438"/>
                  </a:lnTo>
                  <a:lnTo>
                    <a:pt x="34410" y="39254"/>
                  </a:lnTo>
                  <a:lnTo>
                    <a:pt x="34318" y="39083"/>
                  </a:lnTo>
                  <a:lnTo>
                    <a:pt x="34212" y="38912"/>
                  </a:lnTo>
                  <a:lnTo>
                    <a:pt x="34107" y="38754"/>
                  </a:lnTo>
                  <a:lnTo>
                    <a:pt x="33975" y="38609"/>
                  </a:lnTo>
                  <a:lnTo>
                    <a:pt x="33844" y="38477"/>
                  </a:lnTo>
                  <a:lnTo>
                    <a:pt x="33699" y="38346"/>
                  </a:lnTo>
                  <a:lnTo>
                    <a:pt x="33541" y="38240"/>
                  </a:lnTo>
                  <a:lnTo>
                    <a:pt x="33370" y="38135"/>
                  </a:lnTo>
                  <a:lnTo>
                    <a:pt x="33199" y="38043"/>
                  </a:lnTo>
                  <a:lnTo>
                    <a:pt x="33014" y="37977"/>
                  </a:lnTo>
                  <a:lnTo>
                    <a:pt x="32830" y="37925"/>
                  </a:lnTo>
                  <a:lnTo>
                    <a:pt x="3283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847;p24">
              <a:extLst>
                <a:ext uri="{FF2B5EF4-FFF2-40B4-BE49-F238E27FC236}">
                  <a16:creationId xmlns:a16="http://schemas.microsoft.com/office/drawing/2014/main" id="{98FCE44D-85C0-F5F4-C555-4D48F12368AF}"/>
                </a:ext>
              </a:extLst>
            </p:cNvPr>
            <p:cNvSpPr/>
            <p:nvPr/>
          </p:nvSpPr>
          <p:spPr>
            <a:xfrm>
              <a:off x="1319125" y="1581450"/>
              <a:ext cx="375525" cy="375525"/>
            </a:xfrm>
            <a:custGeom>
              <a:avLst/>
              <a:gdLst/>
              <a:ahLst/>
              <a:cxnLst/>
              <a:rect l="l" t="t" r="r" b="b"/>
              <a:pathLst>
                <a:path w="15021" h="15021" extrusionOk="0">
                  <a:moveTo>
                    <a:pt x="12756" y="1185"/>
                  </a:moveTo>
                  <a:lnTo>
                    <a:pt x="12874" y="1212"/>
                  </a:lnTo>
                  <a:lnTo>
                    <a:pt x="12993" y="1238"/>
                  </a:lnTo>
                  <a:lnTo>
                    <a:pt x="13098" y="1277"/>
                  </a:lnTo>
                  <a:lnTo>
                    <a:pt x="13204" y="1330"/>
                  </a:lnTo>
                  <a:lnTo>
                    <a:pt x="13309" y="1383"/>
                  </a:lnTo>
                  <a:lnTo>
                    <a:pt x="13401" y="1462"/>
                  </a:lnTo>
                  <a:lnTo>
                    <a:pt x="13493" y="1541"/>
                  </a:lnTo>
                  <a:lnTo>
                    <a:pt x="13572" y="1633"/>
                  </a:lnTo>
                  <a:lnTo>
                    <a:pt x="13638" y="1725"/>
                  </a:lnTo>
                  <a:lnTo>
                    <a:pt x="13704" y="1830"/>
                  </a:lnTo>
                  <a:lnTo>
                    <a:pt x="13756" y="1936"/>
                  </a:lnTo>
                  <a:lnTo>
                    <a:pt x="13796" y="2041"/>
                  </a:lnTo>
                  <a:lnTo>
                    <a:pt x="13822" y="2159"/>
                  </a:lnTo>
                  <a:lnTo>
                    <a:pt x="13835" y="2265"/>
                  </a:lnTo>
                  <a:lnTo>
                    <a:pt x="13835" y="2383"/>
                  </a:lnTo>
                  <a:lnTo>
                    <a:pt x="13835" y="2502"/>
                  </a:lnTo>
                  <a:lnTo>
                    <a:pt x="13822" y="2607"/>
                  </a:lnTo>
                  <a:lnTo>
                    <a:pt x="13796" y="2725"/>
                  </a:lnTo>
                  <a:lnTo>
                    <a:pt x="13756" y="2831"/>
                  </a:lnTo>
                  <a:lnTo>
                    <a:pt x="13704" y="2936"/>
                  </a:lnTo>
                  <a:lnTo>
                    <a:pt x="13638" y="3041"/>
                  </a:lnTo>
                  <a:lnTo>
                    <a:pt x="13572" y="3133"/>
                  </a:lnTo>
                  <a:lnTo>
                    <a:pt x="13493" y="3226"/>
                  </a:lnTo>
                  <a:lnTo>
                    <a:pt x="13401" y="3305"/>
                  </a:lnTo>
                  <a:lnTo>
                    <a:pt x="13309" y="3383"/>
                  </a:lnTo>
                  <a:lnTo>
                    <a:pt x="13204" y="3436"/>
                  </a:lnTo>
                  <a:lnTo>
                    <a:pt x="13098" y="3489"/>
                  </a:lnTo>
                  <a:lnTo>
                    <a:pt x="12993" y="3515"/>
                  </a:lnTo>
                  <a:lnTo>
                    <a:pt x="12874" y="3541"/>
                  </a:lnTo>
                  <a:lnTo>
                    <a:pt x="12756" y="3568"/>
                  </a:lnTo>
                  <a:lnTo>
                    <a:pt x="12532" y="3568"/>
                  </a:lnTo>
                  <a:lnTo>
                    <a:pt x="12414" y="3541"/>
                  </a:lnTo>
                  <a:lnTo>
                    <a:pt x="12295" y="3515"/>
                  </a:lnTo>
                  <a:lnTo>
                    <a:pt x="12190" y="3489"/>
                  </a:lnTo>
                  <a:lnTo>
                    <a:pt x="12085" y="3436"/>
                  </a:lnTo>
                  <a:lnTo>
                    <a:pt x="11979" y="3383"/>
                  </a:lnTo>
                  <a:lnTo>
                    <a:pt x="11887" y="3305"/>
                  </a:lnTo>
                  <a:lnTo>
                    <a:pt x="11795" y="3226"/>
                  </a:lnTo>
                  <a:lnTo>
                    <a:pt x="11716" y="3147"/>
                  </a:lnTo>
                  <a:lnTo>
                    <a:pt x="11650" y="3041"/>
                  </a:lnTo>
                  <a:lnTo>
                    <a:pt x="11584" y="2949"/>
                  </a:lnTo>
                  <a:lnTo>
                    <a:pt x="11532" y="2844"/>
                  </a:lnTo>
                  <a:lnTo>
                    <a:pt x="11492" y="2725"/>
                  </a:lnTo>
                  <a:lnTo>
                    <a:pt x="11466" y="2620"/>
                  </a:lnTo>
                  <a:lnTo>
                    <a:pt x="11453" y="2502"/>
                  </a:lnTo>
                  <a:lnTo>
                    <a:pt x="11440" y="2383"/>
                  </a:lnTo>
                  <a:lnTo>
                    <a:pt x="11453" y="2265"/>
                  </a:lnTo>
                  <a:lnTo>
                    <a:pt x="11466" y="2146"/>
                  </a:lnTo>
                  <a:lnTo>
                    <a:pt x="11492" y="2028"/>
                  </a:lnTo>
                  <a:lnTo>
                    <a:pt x="11532" y="1922"/>
                  </a:lnTo>
                  <a:lnTo>
                    <a:pt x="11584" y="1817"/>
                  </a:lnTo>
                  <a:lnTo>
                    <a:pt x="11650" y="1725"/>
                  </a:lnTo>
                  <a:lnTo>
                    <a:pt x="11716" y="1620"/>
                  </a:lnTo>
                  <a:lnTo>
                    <a:pt x="11795" y="1541"/>
                  </a:lnTo>
                  <a:lnTo>
                    <a:pt x="11887" y="1462"/>
                  </a:lnTo>
                  <a:lnTo>
                    <a:pt x="11979" y="1383"/>
                  </a:lnTo>
                  <a:lnTo>
                    <a:pt x="12085" y="1330"/>
                  </a:lnTo>
                  <a:lnTo>
                    <a:pt x="12190" y="1277"/>
                  </a:lnTo>
                  <a:lnTo>
                    <a:pt x="12295" y="1238"/>
                  </a:lnTo>
                  <a:lnTo>
                    <a:pt x="12414" y="1212"/>
                  </a:lnTo>
                  <a:lnTo>
                    <a:pt x="12519" y="1185"/>
                  </a:lnTo>
                  <a:close/>
                  <a:moveTo>
                    <a:pt x="2383" y="11440"/>
                  </a:moveTo>
                  <a:lnTo>
                    <a:pt x="2502" y="11453"/>
                  </a:lnTo>
                  <a:lnTo>
                    <a:pt x="2620" y="11466"/>
                  </a:lnTo>
                  <a:lnTo>
                    <a:pt x="2739" y="11492"/>
                  </a:lnTo>
                  <a:lnTo>
                    <a:pt x="2844" y="11532"/>
                  </a:lnTo>
                  <a:lnTo>
                    <a:pt x="2949" y="11584"/>
                  </a:lnTo>
                  <a:lnTo>
                    <a:pt x="3055" y="11650"/>
                  </a:lnTo>
                  <a:lnTo>
                    <a:pt x="3147" y="11716"/>
                  </a:lnTo>
                  <a:lnTo>
                    <a:pt x="3226" y="11795"/>
                  </a:lnTo>
                  <a:lnTo>
                    <a:pt x="3305" y="11887"/>
                  </a:lnTo>
                  <a:lnTo>
                    <a:pt x="3384" y="11979"/>
                  </a:lnTo>
                  <a:lnTo>
                    <a:pt x="3436" y="12071"/>
                  </a:lnTo>
                  <a:lnTo>
                    <a:pt x="3489" y="12177"/>
                  </a:lnTo>
                  <a:lnTo>
                    <a:pt x="3528" y="12295"/>
                  </a:lnTo>
                  <a:lnTo>
                    <a:pt x="3555" y="12401"/>
                  </a:lnTo>
                  <a:lnTo>
                    <a:pt x="3581" y="12519"/>
                  </a:lnTo>
                  <a:lnTo>
                    <a:pt x="3581" y="12637"/>
                  </a:lnTo>
                  <a:lnTo>
                    <a:pt x="3581" y="12756"/>
                  </a:lnTo>
                  <a:lnTo>
                    <a:pt x="3555" y="12874"/>
                  </a:lnTo>
                  <a:lnTo>
                    <a:pt x="3528" y="12993"/>
                  </a:lnTo>
                  <a:lnTo>
                    <a:pt x="3489" y="13098"/>
                  </a:lnTo>
                  <a:lnTo>
                    <a:pt x="3436" y="13203"/>
                  </a:lnTo>
                  <a:lnTo>
                    <a:pt x="3384" y="13309"/>
                  </a:lnTo>
                  <a:lnTo>
                    <a:pt x="3305" y="13401"/>
                  </a:lnTo>
                  <a:lnTo>
                    <a:pt x="3226" y="13493"/>
                  </a:lnTo>
                  <a:lnTo>
                    <a:pt x="3147" y="13572"/>
                  </a:lnTo>
                  <a:lnTo>
                    <a:pt x="3041" y="13638"/>
                  </a:lnTo>
                  <a:lnTo>
                    <a:pt x="2949" y="13691"/>
                  </a:lnTo>
                  <a:lnTo>
                    <a:pt x="2844" y="13743"/>
                  </a:lnTo>
                  <a:lnTo>
                    <a:pt x="2725" y="13783"/>
                  </a:lnTo>
                  <a:lnTo>
                    <a:pt x="2620" y="13809"/>
                  </a:lnTo>
                  <a:lnTo>
                    <a:pt x="2502" y="13822"/>
                  </a:lnTo>
                  <a:lnTo>
                    <a:pt x="2265" y="13822"/>
                  </a:lnTo>
                  <a:lnTo>
                    <a:pt x="2146" y="13809"/>
                  </a:lnTo>
                  <a:lnTo>
                    <a:pt x="2041" y="13783"/>
                  </a:lnTo>
                  <a:lnTo>
                    <a:pt x="1936" y="13743"/>
                  </a:lnTo>
                  <a:lnTo>
                    <a:pt x="1817" y="13691"/>
                  </a:lnTo>
                  <a:lnTo>
                    <a:pt x="1725" y="13638"/>
                  </a:lnTo>
                  <a:lnTo>
                    <a:pt x="1620" y="13572"/>
                  </a:lnTo>
                  <a:lnTo>
                    <a:pt x="1541" y="13493"/>
                  </a:lnTo>
                  <a:lnTo>
                    <a:pt x="1462" y="13401"/>
                  </a:lnTo>
                  <a:lnTo>
                    <a:pt x="1383" y="13309"/>
                  </a:lnTo>
                  <a:lnTo>
                    <a:pt x="1330" y="13203"/>
                  </a:lnTo>
                  <a:lnTo>
                    <a:pt x="1277" y="13098"/>
                  </a:lnTo>
                  <a:lnTo>
                    <a:pt x="1238" y="12993"/>
                  </a:lnTo>
                  <a:lnTo>
                    <a:pt x="1212" y="12874"/>
                  </a:lnTo>
                  <a:lnTo>
                    <a:pt x="1198" y="12756"/>
                  </a:lnTo>
                  <a:lnTo>
                    <a:pt x="1185" y="12637"/>
                  </a:lnTo>
                  <a:lnTo>
                    <a:pt x="1198" y="12519"/>
                  </a:lnTo>
                  <a:lnTo>
                    <a:pt x="1212" y="12401"/>
                  </a:lnTo>
                  <a:lnTo>
                    <a:pt x="1238" y="12295"/>
                  </a:lnTo>
                  <a:lnTo>
                    <a:pt x="1277" y="12177"/>
                  </a:lnTo>
                  <a:lnTo>
                    <a:pt x="1330" y="12071"/>
                  </a:lnTo>
                  <a:lnTo>
                    <a:pt x="1383" y="11979"/>
                  </a:lnTo>
                  <a:lnTo>
                    <a:pt x="1462" y="11887"/>
                  </a:lnTo>
                  <a:lnTo>
                    <a:pt x="1541" y="11795"/>
                  </a:lnTo>
                  <a:lnTo>
                    <a:pt x="1620" y="11716"/>
                  </a:lnTo>
                  <a:lnTo>
                    <a:pt x="1725" y="11650"/>
                  </a:lnTo>
                  <a:lnTo>
                    <a:pt x="1817" y="11584"/>
                  </a:lnTo>
                  <a:lnTo>
                    <a:pt x="1922" y="11532"/>
                  </a:lnTo>
                  <a:lnTo>
                    <a:pt x="2041" y="11492"/>
                  </a:lnTo>
                  <a:lnTo>
                    <a:pt x="2146" y="11466"/>
                  </a:lnTo>
                  <a:lnTo>
                    <a:pt x="2265" y="11453"/>
                  </a:lnTo>
                  <a:lnTo>
                    <a:pt x="2383" y="11440"/>
                  </a:lnTo>
                  <a:close/>
                  <a:moveTo>
                    <a:pt x="12638" y="0"/>
                  </a:moveTo>
                  <a:lnTo>
                    <a:pt x="12401" y="14"/>
                  </a:lnTo>
                  <a:lnTo>
                    <a:pt x="12177" y="53"/>
                  </a:lnTo>
                  <a:lnTo>
                    <a:pt x="11953" y="106"/>
                  </a:lnTo>
                  <a:lnTo>
                    <a:pt x="11729" y="185"/>
                  </a:lnTo>
                  <a:lnTo>
                    <a:pt x="11519" y="277"/>
                  </a:lnTo>
                  <a:lnTo>
                    <a:pt x="11321" y="409"/>
                  </a:lnTo>
                  <a:lnTo>
                    <a:pt x="11137" y="540"/>
                  </a:lnTo>
                  <a:lnTo>
                    <a:pt x="10966" y="698"/>
                  </a:lnTo>
                  <a:lnTo>
                    <a:pt x="10808" y="882"/>
                  </a:lnTo>
                  <a:lnTo>
                    <a:pt x="10663" y="1067"/>
                  </a:lnTo>
                  <a:lnTo>
                    <a:pt x="10545" y="1264"/>
                  </a:lnTo>
                  <a:lnTo>
                    <a:pt x="10439" y="1475"/>
                  </a:lnTo>
                  <a:lnTo>
                    <a:pt x="10360" y="1685"/>
                  </a:lnTo>
                  <a:lnTo>
                    <a:pt x="10308" y="1909"/>
                  </a:lnTo>
                  <a:lnTo>
                    <a:pt x="10281" y="2146"/>
                  </a:lnTo>
                  <a:lnTo>
                    <a:pt x="10268" y="2383"/>
                  </a:lnTo>
                  <a:lnTo>
                    <a:pt x="10268" y="2541"/>
                  </a:lnTo>
                  <a:lnTo>
                    <a:pt x="10281" y="2699"/>
                  </a:lnTo>
                  <a:lnTo>
                    <a:pt x="10308" y="2857"/>
                  </a:lnTo>
                  <a:lnTo>
                    <a:pt x="10347" y="3015"/>
                  </a:lnTo>
                  <a:lnTo>
                    <a:pt x="10400" y="3160"/>
                  </a:lnTo>
                  <a:lnTo>
                    <a:pt x="10452" y="3318"/>
                  </a:lnTo>
                  <a:lnTo>
                    <a:pt x="10518" y="3462"/>
                  </a:lnTo>
                  <a:lnTo>
                    <a:pt x="10597" y="3594"/>
                  </a:lnTo>
                  <a:lnTo>
                    <a:pt x="3594" y="10597"/>
                  </a:lnTo>
                  <a:lnTo>
                    <a:pt x="3463" y="10518"/>
                  </a:lnTo>
                  <a:lnTo>
                    <a:pt x="3318" y="10452"/>
                  </a:lnTo>
                  <a:lnTo>
                    <a:pt x="3173" y="10400"/>
                  </a:lnTo>
                  <a:lnTo>
                    <a:pt x="3015" y="10347"/>
                  </a:lnTo>
                  <a:lnTo>
                    <a:pt x="2857" y="10308"/>
                  </a:lnTo>
                  <a:lnTo>
                    <a:pt x="2699" y="10281"/>
                  </a:lnTo>
                  <a:lnTo>
                    <a:pt x="2541" y="10268"/>
                  </a:lnTo>
                  <a:lnTo>
                    <a:pt x="2146" y="10268"/>
                  </a:lnTo>
                  <a:lnTo>
                    <a:pt x="1922" y="10308"/>
                  </a:lnTo>
                  <a:lnTo>
                    <a:pt x="1686" y="10360"/>
                  </a:lnTo>
                  <a:lnTo>
                    <a:pt x="1475" y="10439"/>
                  </a:lnTo>
                  <a:lnTo>
                    <a:pt x="1264" y="10544"/>
                  </a:lnTo>
                  <a:lnTo>
                    <a:pt x="1067" y="10663"/>
                  </a:lnTo>
                  <a:lnTo>
                    <a:pt x="883" y="10795"/>
                  </a:lnTo>
                  <a:lnTo>
                    <a:pt x="698" y="10966"/>
                  </a:lnTo>
                  <a:lnTo>
                    <a:pt x="540" y="11137"/>
                  </a:lnTo>
                  <a:lnTo>
                    <a:pt x="409" y="11321"/>
                  </a:lnTo>
                  <a:lnTo>
                    <a:pt x="290" y="11519"/>
                  </a:lnTo>
                  <a:lnTo>
                    <a:pt x="185" y="11729"/>
                  </a:lnTo>
                  <a:lnTo>
                    <a:pt x="106" y="11953"/>
                  </a:lnTo>
                  <a:lnTo>
                    <a:pt x="53" y="12177"/>
                  </a:lnTo>
                  <a:lnTo>
                    <a:pt x="14" y="12401"/>
                  </a:lnTo>
                  <a:lnTo>
                    <a:pt x="1" y="12637"/>
                  </a:lnTo>
                  <a:lnTo>
                    <a:pt x="14" y="12874"/>
                  </a:lnTo>
                  <a:lnTo>
                    <a:pt x="53" y="13111"/>
                  </a:lnTo>
                  <a:lnTo>
                    <a:pt x="106" y="13335"/>
                  </a:lnTo>
                  <a:lnTo>
                    <a:pt x="185" y="13559"/>
                  </a:lnTo>
                  <a:lnTo>
                    <a:pt x="290" y="13756"/>
                  </a:lnTo>
                  <a:lnTo>
                    <a:pt x="409" y="13967"/>
                  </a:lnTo>
                  <a:lnTo>
                    <a:pt x="540" y="14151"/>
                  </a:lnTo>
                  <a:lnTo>
                    <a:pt x="698" y="14322"/>
                  </a:lnTo>
                  <a:lnTo>
                    <a:pt x="883" y="14480"/>
                  </a:lnTo>
                  <a:lnTo>
                    <a:pt x="1067" y="14625"/>
                  </a:lnTo>
                  <a:lnTo>
                    <a:pt x="1264" y="14744"/>
                  </a:lnTo>
                  <a:lnTo>
                    <a:pt x="1475" y="14836"/>
                  </a:lnTo>
                  <a:lnTo>
                    <a:pt x="1686" y="14915"/>
                  </a:lnTo>
                  <a:lnTo>
                    <a:pt x="1922" y="14981"/>
                  </a:lnTo>
                  <a:lnTo>
                    <a:pt x="2146" y="15007"/>
                  </a:lnTo>
                  <a:lnTo>
                    <a:pt x="2383" y="15020"/>
                  </a:lnTo>
                  <a:lnTo>
                    <a:pt x="2620" y="15007"/>
                  </a:lnTo>
                  <a:lnTo>
                    <a:pt x="2857" y="14981"/>
                  </a:lnTo>
                  <a:lnTo>
                    <a:pt x="3081" y="14915"/>
                  </a:lnTo>
                  <a:lnTo>
                    <a:pt x="3291" y="14836"/>
                  </a:lnTo>
                  <a:lnTo>
                    <a:pt x="3502" y="14744"/>
                  </a:lnTo>
                  <a:lnTo>
                    <a:pt x="3700" y="14625"/>
                  </a:lnTo>
                  <a:lnTo>
                    <a:pt x="3897" y="14480"/>
                  </a:lnTo>
                  <a:lnTo>
                    <a:pt x="4068" y="14322"/>
                  </a:lnTo>
                  <a:lnTo>
                    <a:pt x="4200" y="14178"/>
                  </a:lnTo>
                  <a:lnTo>
                    <a:pt x="4331" y="14006"/>
                  </a:lnTo>
                  <a:lnTo>
                    <a:pt x="4437" y="13848"/>
                  </a:lnTo>
                  <a:lnTo>
                    <a:pt x="4529" y="13664"/>
                  </a:lnTo>
                  <a:lnTo>
                    <a:pt x="4608" y="13493"/>
                  </a:lnTo>
                  <a:lnTo>
                    <a:pt x="4674" y="13309"/>
                  </a:lnTo>
                  <a:lnTo>
                    <a:pt x="4713" y="13111"/>
                  </a:lnTo>
                  <a:lnTo>
                    <a:pt x="4739" y="12927"/>
                  </a:lnTo>
                  <a:lnTo>
                    <a:pt x="4766" y="12730"/>
                  </a:lnTo>
                  <a:lnTo>
                    <a:pt x="4766" y="12545"/>
                  </a:lnTo>
                  <a:lnTo>
                    <a:pt x="4739" y="12348"/>
                  </a:lnTo>
                  <a:lnTo>
                    <a:pt x="4713" y="12150"/>
                  </a:lnTo>
                  <a:lnTo>
                    <a:pt x="4660" y="11966"/>
                  </a:lnTo>
                  <a:lnTo>
                    <a:pt x="4608" y="11782"/>
                  </a:lnTo>
                  <a:lnTo>
                    <a:pt x="4529" y="11598"/>
                  </a:lnTo>
                  <a:lnTo>
                    <a:pt x="4437" y="11426"/>
                  </a:lnTo>
                  <a:lnTo>
                    <a:pt x="11427" y="4437"/>
                  </a:lnTo>
                  <a:lnTo>
                    <a:pt x="11571" y="4502"/>
                  </a:lnTo>
                  <a:lnTo>
                    <a:pt x="11716" y="4568"/>
                  </a:lnTo>
                  <a:lnTo>
                    <a:pt x="11861" y="4634"/>
                  </a:lnTo>
                  <a:lnTo>
                    <a:pt x="12006" y="4674"/>
                  </a:lnTo>
                  <a:lnTo>
                    <a:pt x="12164" y="4713"/>
                  </a:lnTo>
                  <a:lnTo>
                    <a:pt x="12322" y="4739"/>
                  </a:lnTo>
                  <a:lnTo>
                    <a:pt x="12480" y="4753"/>
                  </a:lnTo>
                  <a:lnTo>
                    <a:pt x="12638" y="4766"/>
                  </a:lnTo>
                  <a:lnTo>
                    <a:pt x="12874" y="4753"/>
                  </a:lnTo>
                  <a:lnTo>
                    <a:pt x="13111" y="4713"/>
                  </a:lnTo>
                  <a:lnTo>
                    <a:pt x="13335" y="4660"/>
                  </a:lnTo>
                  <a:lnTo>
                    <a:pt x="13559" y="4581"/>
                  </a:lnTo>
                  <a:lnTo>
                    <a:pt x="13756" y="4476"/>
                  </a:lnTo>
                  <a:lnTo>
                    <a:pt x="13967" y="4358"/>
                  </a:lnTo>
                  <a:lnTo>
                    <a:pt x="14151" y="4226"/>
                  </a:lnTo>
                  <a:lnTo>
                    <a:pt x="14322" y="4068"/>
                  </a:lnTo>
                  <a:lnTo>
                    <a:pt x="14494" y="3884"/>
                  </a:lnTo>
                  <a:lnTo>
                    <a:pt x="14625" y="3686"/>
                  </a:lnTo>
                  <a:lnTo>
                    <a:pt x="14744" y="3489"/>
                  </a:lnTo>
                  <a:lnTo>
                    <a:pt x="14849" y="3278"/>
                  </a:lnTo>
                  <a:lnTo>
                    <a:pt x="14928" y="3054"/>
                  </a:lnTo>
                  <a:lnTo>
                    <a:pt x="14981" y="2844"/>
                  </a:lnTo>
                  <a:lnTo>
                    <a:pt x="15007" y="2607"/>
                  </a:lnTo>
                  <a:lnTo>
                    <a:pt x="15020" y="2383"/>
                  </a:lnTo>
                  <a:lnTo>
                    <a:pt x="15007" y="2159"/>
                  </a:lnTo>
                  <a:lnTo>
                    <a:pt x="14981" y="1922"/>
                  </a:lnTo>
                  <a:lnTo>
                    <a:pt x="14928" y="1712"/>
                  </a:lnTo>
                  <a:lnTo>
                    <a:pt x="14849" y="1488"/>
                  </a:lnTo>
                  <a:lnTo>
                    <a:pt x="14744" y="1277"/>
                  </a:lnTo>
                  <a:lnTo>
                    <a:pt x="14625" y="1080"/>
                  </a:lnTo>
                  <a:lnTo>
                    <a:pt x="14494" y="882"/>
                  </a:lnTo>
                  <a:lnTo>
                    <a:pt x="14322" y="698"/>
                  </a:lnTo>
                  <a:lnTo>
                    <a:pt x="14151" y="540"/>
                  </a:lnTo>
                  <a:lnTo>
                    <a:pt x="13967" y="409"/>
                  </a:lnTo>
                  <a:lnTo>
                    <a:pt x="13756" y="277"/>
                  </a:lnTo>
                  <a:lnTo>
                    <a:pt x="13559" y="185"/>
                  </a:lnTo>
                  <a:lnTo>
                    <a:pt x="13335" y="106"/>
                  </a:lnTo>
                  <a:lnTo>
                    <a:pt x="13111" y="53"/>
                  </a:lnTo>
                  <a:lnTo>
                    <a:pt x="12874" y="14"/>
                  </a:lnTo>
                  <a:lnTo>
                    <a:pt x="12638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848;p24">
              <a:extLst>
                <a:ext uri="{FF2B5EF4-FFF2-40B4-BE49-F238E27FC236}">
                  <a16:creationId xmlns:a16="http://schemas.microsoft.com/office/drawing/2014/main" id="{EE69AF23-8459-7C27-ED23-86679F5FCCC4}"/>
                </a:ext>
              </a:extLst>
            </p:cNvPr>
            <p:cNvSpPr/>
            <p:nvPr/>
          </p:nvSpPr>
          <p:spPr>
            <a:xfrm>
              <a:off x="4040350" y="3435525"/>
              <a:ext cx="375500" cy="375525"/>
            </a:xfrm>
            <a:custGeom>
              <a:avLst/>
              <a:gdLst/>
              <a:ahLst/>
              <a:cxnLst/>
              <a:rect l="l" t="t" r="r" b="b"/>
              <a:pathLst>
                <a:path w="15020" h="15021" extrusionOk="0">
                  <a:moveTo>
                    <a:pt x="2502" y="1185"/>
                  </a:moveTo>
                  <a:lnTo>
                    <a:pt x="2620" y="1199"/>
                  </a:lnTo>
                  <a:lnTo>
                    <a:pt x="2725" y="1238"/>
                  </a:lnTo>
                  <a:lnTo>
                    <a:pt x="2844" y="1278"/>
                  </a:lnTo>
                  <a:lnTo>
                    <a:pt x="2949" y="1317"/>
                  </a:lnTo>
                  <a:lnTo>
                    <a:pt x="3041" y="1383"/>
                  </a:lnTo>
                  <a:lnTo>
                    <a:pt x="3147" y="1449"/>
                  </a:lnTo>
                  <a:lnTo>
                    <a:pt x="3225" y="1528"/>
                  </a:lnTo>
                  <a:lnTo>
                    <a:pt x="3304" y="1620"/>
                  </a:lnTo>
                  <a:lnTo>
                    <a:pt x="3383" y="1712"/>
                  </a:lnTo>
                  <a:lnTo>
                    <a:pt x="3436" y="1817"/>
                  </a:lnTo>
                  <a:lnTo>
                    <a:pt x="3489" y="1923"/>
                  </a:lnTo>
                  <a:lnTo>
                    <a:pt x="3528" y="2028"/>
                  </a:lnTo>
                  <a:lnTo>
                    <a:pt x="3555" y="2146"/>
                  </a:lnTo>
                  <a:lnTo>
                    <a:pt x="3568" y="2265"/>
                  </a:lnTo>
                  <a:lnTo>
                    <a:pt x="3581" y="2383"/>
                  </a:lnTo>
                  <a:lnTo>
                    <a:pt x="3568" y="2502"/>
                  </a:lnTo>
                  <a:lnTo>
                    <a:pt x="3555" y="2620"/>
                  </a:lnTo>
                  <a:lnTo>
                    <a:pt x="3528" y="2726"/>
                  </a:lnTo>
                  <a:lnTo>
                    <a:pt x="3489" y="2831"/>
                  </a:lnTo>
                  <a:lnTo>
                    <a:pt x="3436" y="2936"/>
                  </a:lnTo>
                  <a:lnTo>
                    <a:pt x="3383" y="3041"/>
                  </a:lnTo>
                  <a:lnTo>
                    <a:pt x="3304" y="3134"/>
                  </a:lnTo>
                  <a:lnTo>
                    <a:pt x="3225" y="3226"/>
                  </a:lnTo>
                  <a:lnTo>
                    <a:pt x="3147" y="3305"/>
                  </a:lnTo>
                  <a:lnTo>
                    <a:pt x="3041" y="3371"/>
                  </a:lnTo>
                  <a:lnTo>
                    <a:pt x="2949" y="3436"/>
                  </a:lnTo>
                  <a:lnTo>
                    <a:pt x="2831" y="3476"/>
                  </a:lnTo>
                  <a:lnTo>
                    <a:pt x="2725" y="3515"/>
                  </a:lnTo>
                  <a:lnTo>
                    <a:pt x="2620" y="3542"/>
                  </a:lnTo>
                  <a:lnTo>
                    <a:pt x="2502" y="3555"/>
                  </a:lnTo>
                  <a:lnTo>
                    <a:pt x="2383" y="3568"/>
                  </a:lnTo>
                  <a:lnTo>
                    <a:pt x="2265" y="3555"/>
                  </a:lnTo>
                  <a:lnTo>
                    <a:pt x="2146" y="3542"/>
                  </a:lnTo>
                  <a:lnTo>
                    <a:pt x="2041" y="3515"/>
                  </a:lnTo>
                  <a:lnTo>
                    <a:pt x="1922" y="3476"/>
                  </a:lnTo>
                  <a:lnTo>
                    <a:pt x="1817" y="3436"/>
                  </a:lnTo>
                  <a:lnTo>
                    <a:pt x="1725" y="3371"/>
                  </a:lnTo>
                  <a:lnTo>
                    <a:pt x="1620" y="3305"/>
                  </a:lnTo>
                  <a:lnTo>
                    <a:pt x="1541" y="3226"/>
                  </a:lnTo>
                  <a:lnTo>
                    <a:pt x="1462" y="3134"/>
                  </a:lnTo>
                  <a:lnTo>
                    <a:pt x="1383" y="3041"/>
                  </a:lnTo>
                  <a:lnTo>
                    <a:pt x="1330" y="2936"/>
                  </a:lnTo>
                  <a:lnTo>
                    <a:pt x="1277" y="2831"/>
                  </a:lnTo>
                  <a:lnTo>
                    <a:pt x="1238" y="2726"/>
                  </a:lnTo>
                  <a:lnTo>
                    <a:pt x="1211" y="2620"/>
                  </a:lnTo>
                  <a:lnTo>
                    <a:pt x="1185" y="2502"/>
                  </a:lnTo>
                  <a:lnTo>
                    <a:pt x="1185" y="2383"/>
                  </a:lnTo>
                  <a:lnTo>
                    <a:pt x="1185" y="2265"/>
                  </a:lnTo>
                  <a:lnTo>
                    <a:pt x="1211" y="2146"/>
                  </a:lnTo>
                  <a:lnTo>
                    <a:pt x="1238" y="2028"/>
                  </a:lnTo>
                  <a:lnTo>
                    <a:pt x="1277" y="1923"/>
                  </a:lnTo>
                  <a:lnTo>
                    <a:pt x="1330" y="1817"/>
                  </a:lnTo>
                  <a:lnTo>
                    <a:pt x="1383" y="1712"/>
                  </a:lnTo>
                  <a:lnTo>
                    <a:pt x="1462" y="1620"/>
                  </a:lnTo>
                  <a:lnTo>
                    <a:pt x="1541" y="1528"/>
                  </a:lnTo>
                  <a:lnTo>
                    <a:pt x="1620" y="1449"/>
                  </a:lnTo>
                  <a:lnTo>
                    <a:pt x="1725" y="1383"/>
                  </a:lnTo>
                  <a:lnTo>
                    <a:pt x="1817" y="1317"/>
                  </a:lnTo>
                  <a:lnTo>
                    <a:pt x="1922" y="1278"/>
                  </a:lnTo>
                  <a:lnTo>
                    <a:pt x="2028" y="1238"/>
                  </a:lnTo>
                  <a:lnTo>
                    <a:pt x="2146" y="1199"/>
                  </a:lnTo>
                  <a:lnTo>
                    <a:pt x="2265" y="1185"/>
                  </a:lnTo>
                  <a:close/>
                  <a:moveTo>
                    <a:pt x="12756" y="11440"/>
                  </a:moveTo>
                  <a:lnTo>
                    <a:pt x="12874" y="11466"/>
                  </a:lnTo>
                  <a:lnTo>
                    <a:pt x="12993" y="11492"/>
                  </a:lnTo>
                  <a:lnTo>
                    <a:pt x="13098" y="11532"/>
                  </a:lnTo>
                  <a:lnTo>
                    <a:pt x="13203" y="11585"/>
                  </a:lnTo>
                  <a:lnTo>
                    <a:pt x="13309" y="11637"/>
                  </a:lnTo>
                  <a:lnTo>
                    <a:pt x="13401" y="11716"/>
                  </a:lnTo>
                  <a:lnTo>
                    <a:pt x="13493" y="11795"/>
                  </a:lnTo>
                  <a:lnTo>
                    <a:pt x="13572" y="11874"/>
                  </a:lnTo>
                  <a:lnTo>
                    <a:pt x="13638" y="11980"/>
                  </a:lnTo>
                  <a:lnTo>
                    <a:pt x="13704" y="12072"/>
                  </a:lnTo>
                  <a:lnTo>
                    <a:pt x="13743" y="12177"/>
                  </a:lnTo>
                  <a:lnTo>
                    <a:pt x="13783" y="12282"/>
                  </a:lnTo>
                  <a:lnTo>
                    <a:pt x="13809" y="12401"/>
                  </a:lnTo>
                  <a:lnTo>
                    <a:pt x="13835" y="12519"/>
                  </a:lnTo>
                  <a:lnTo>
                    <a:pt x="13835" y="12638"/>
                  </a:lnTo>
                  <a:lnTo>
                    <a:pt x="13835" y="12756"/>
                  </a:lnTo>
                  <a:lnTo>
                    <a:pt x="13809" y="12875"/>
                  </a:lnTo>
                  <a:lnTo>
                    <a:pt x="13783" y="12980"/>
                  </a:lnTo>
                  <a:lnTo>
                    <a:pt x="13743" y="13098"/>
                  </a:lnTo>
                  <a:lnTo>
                    <a:pt x="13704" y="13204"/>
                  </a:lnTo>
                  <a:lnTo>
                    <a:pt x="13638" y="13296"/>
                  </a:lnTo>
                  <a:lnTo>
                    <a:pt x="13572" y="13401"/>
                  </a:lnTo>
                  <a:lnTo>
                    <a:pt x="13493" y="13480"/>
                  </a:lnTo>
                  <a:lnTo>
                    <a:pt x="13401" y="13559"/>
                  </a:lnTo>
                  <a:lnTo>
                    <a:pt x="13309" y="13638"/>
                  </a:lnTo>
                  <a:lnTo>
                    <a:pt x="13203" y="13691"/>
                  </a:lnTo>
                  <a:lnTo>
                    <a:pt x="13098" y="13743"/>
                  </a:lnTo>
                  <a:lnTo>
                    <a:pt x="12980" y="13770"/>
                  </a:lnTo>
                  <a:lnTo>
                    <a:pt x="12874" y="13796"/>
                  </a:lnTo>
                  <a:lnTo>
                    <a:pt x="12756" y="13822"/>
                  </a:lnTo>
                  <a:lnTo>
                    <a:pt x="12519" y="13822"/>
                  </a:lnTo>
                  <a:lnTo>
                    <a:pt x="12414" y="13796"/>
                  </a:lnTo>
                  <a:lnTo>
                    <a:pt x="12295" y="13770"/>
                  </a:lnTo>
                  <a:lnTo>
                    <a:pt x="12190" y="13743"/>
                  </a:lnTo>
                  <a:lnTo>
                    <a:pt x="12085" y="13691"/>
                  </a:lnTo>
                  <a:lnTo>
                    <a:pt x="11979" y="13638"/>
                  </a:lnTo>
                  <a:lnTo>
                    <a:pt x="11887" y="13559"/>
                  </a:lnTo>
                  <a:lnTo>
                    <a:pt x="11795" y="13480"/>
                  </a:lnTo>
                  <a:lnTo>
                    <a:pt x="11716" y="13401"/>
                  </a:lnTo>
                  <a:lnTo>
                    <a:pt x="11650" y="13296"/>
                  </a:lnTo>
                  <a:lnTo>
                    <a:pt x="11584" y="13204"/>
                  </a:lnTo>
                  <a:lnTo>
                    <a:pt x="11532" y="13098"/>
                  </a:lnTo>
                  <a:lnTo>
                    <a:pt x="11492" y="12980"/>
                  </a:lnTo>
                  <a:lnTo>
                    <a:pt x="11466" y="12875"/>
                  </a:lnTo>
                  <a:lnTo>
                    <a:pt x="11453" y="12756"/>
                  </a:lnTo>
                  <a:lnTo>
                    <a:pt x="11440" y="12638"/>
                  </a:lnTo>
                  <a:lnTo>
                    <a:pt x="11453" y="12519"/>
                  </a:lnTo>
                  <a:lnTo>
                    <a:pt x="11466" y="12401"/>
                  </a:lnTo>
                  <a:lnTo>
                    <a:pt x="11492" y="12282"/>
                  </a:lnTo>
                  <a:lnTo>
                    <a:pt x="11532" y="12177"/>
                  </a:lnTo>
                  <a:lnTo>
                    <a:pt x="11584" y="12072"/>
                  </a:lnTo>
                  <a:lnTo>
                    <a:pt x="11650" y="11980"/>
                  </a:lnTo>
                  <a:lnTo>
                    <a:pt x="11716" y="11874"/>
                  </a:lnTo>
                  <a:lnTo>
                    <a:pt x="11795" y="11795"/>
                  </a:lnTo>
                  <a:lnTo>
                    <a:pt x="11887" y="11716"/>
                  </a:lnTo>
                  <a:lnTo>
                    <a:pt x="11979" y="11637"/>
                  </a:lnTo>
                  <a:lnTo>
                    <a:pt x="12071" y="11585"/>
                  </a:lnTo>
                  <a:lnTo>
                    <a:pt x="12177" y="11532"/>
                  </a:lnTo>
                  <a:lnTo>
                    <a:pt x="12295" y="11492"/>
                  </a:lnTo>
                  <a:lnTo>
                    <a:pt x="12400" y="11466"/>
                  </a:lnTo>
                  <a:lnTo>
                    <a:pt x="12519" y="11440"/>
                  </a:lnTo>
                  <a:close/>
                  <a:moveTo>
                    <a:pt x="2383" y="1"/>
                  </a:moveTo>
                  <a:lnTo>
                    <a:pt x="2146" y="14"/>
                  </a:lnTo>
                  <a:lnTo>
                    <a:pt x="1909" y="40"/>
                  </a:lnTo>
                  <a:lnTo>
                    <a:pt x="1685" y="106"/>
                  </a:lnTo>
                  <a:lnTo>
                    <a:pt x="1475" y="185"/>
                  </a:lnTo>
                  <a:lnTo>
                    <a:pt x="1264" y="277"/>
                  </a:lnTo>
                  <a:lnTo>
                    <a:pt x="1067" y="396"/>
                  </a:lnTo>
                  <a:lnTo>
                    <a:pt x="869" y="540"/>
                  </a:lnTo>
                  <a:lnTo>
                    <a:pt x="698" y="698"/>
                  </a:lnTo>
                  <a:lnTo>
                    <a:pt x="540" y="870"/>
                  </a:lnTo>
                  <a:lnTo>
                    <a:pt x="409" y="1054"/>
                  </a:lnTo>
                  <a:lnTo>
                    <a:pt x="277" y="1264"/>
                  </a:lnTo>
                  <a:lnTo>
                    <a:pt x="185" y="1462"/>
                  </a:lnTo>
                  <a:lnTo>
                    <a:pt x="106" y="1686"/>
                  </a:lnTo>
                  <a:lnTo>
                    <a:pt x="53" y="1909"/>
                  </a:lnTo>
                  <a:lnTo>
                    <a:pt x="14" y="2146"/>
                  </a:lnTo>
                  <a:lnTo>
                    <a:pt x="0" y="2383"/>
                  </a:lnTo>
                  <a:lnTo>
                    <a:pt x="14" y="2620"/>
                  </a:lnTo>
                  <a:lnTo>
                    <a:pt x="53" y="2844"/>
                  </a:lnTo>
                  <a:lnTo>
                    <a:pt x="106" y="3068"/>
                  </a:lnTo>
                  <a:lnTo>
                    <a:pt x="185" y="3292"/>
                  </a:lnTo>
                  <a:lnTo>
                    <a:pt x="277" y="3502"/>
                  </a:lnTo>
                  <a:lnTo>
                    <a:pt x="395" y="3700"/>
                  </a:lnTo>
                  <a:lnTo>
                    <a:pt x="540" y="3884"/>
                  </a:lnTo>
                  <a:lnTo>
                    <a:pt x="698" y="4055"/>
                  </a:lnTo>
                  <a:lnTo>
                    <a:pt x="869" y="4213"/>
                  </a:lnTo>
                  <a:lnTo>
                    <a:pt x="1067" y="4358"/>
                  </a:lnTo>
                  <a:lnTo>
                    <a:pt x="1264" y="4476"/>
                  </a:lnTo>
                  <a:lnTo>
                    <a:pt x="1475" y="4582"/>
                  </a:lnTo>
                  <a:lnTo>
                    <a:pt x="1685" y="4661"/>
                  </a:lnTo>
                  <a:lnTo>
                    <a:pt x="1909" y="4713"/>
                  </a:lnTo>
                  <a:lnTo>
                    <a:pt x="2146" y="4740"/>
                  </a:lnTo>
                  <a:lnTo>
                    <a:pt x="2383" y="4753"/>
                  </a:lnTo>
                  <a:lnTo>
                    <a:pt x="2541" y="4753"/>
                  </a:lnTo>
                  <a:lnTo>
                    <a:pt x="2699" y="4740"/>
                  </a:lnTo>
                  <a:lnTo>
                    <a:pt x="2857" y="4713"/>
                  </a:lnTo>
                  <a:lnTo>
                    <a:pt x="3015" y="4674"/>
                  </a:lnTo>
                  <a:lnTo>
                    <a:pt x="3160" y="4621"/>
                  </a:lnTo>
                  <a:lnTo>
                    <a:pt x="3318" y="4568"/>
                  </a:lnTo>
                  <a:lnTo>
                    <a:pt x="3449" y="4503"/>
                  </a:lnTo>
                  <a:lnTo>
                    <a:pt x="3594" y="4424"/>
                  </a:lnTo>
                  <a:lnTo>
                    <a:pt x="10597" y="11427"/>
                  </a:lnTo>
                  <a:lnTo>
                    <a:pt x="10518" y="11558"/>
                  </a:lnTo>
                  <a:lnTo>
                    <a:pt x="10452" y="11703"/>
                  </a:lnTo>
                  <a:lnTo>
                    <a:pt x="10400" y="11848"/>
                  </a:lnTo>
                  <a:lnTo>
                    <a:pt x="10347" y="12006"/>
                  </a:lnTo>
                  <a:lnTo>
                    <a:pt x="10307" y="12164"/>
                  </a:lnTo>
                  <a:lnTo>
                    <a:pt x="10281" y="12322"/>
                  </a:lnTo>
                  <a:lnTo>
                    <a:pt x="10268" y="12480"/>
                  </a:lnTo>
                  <a:lnTo>
                    <a:pt x="10268" y="12638"/>
                  </a:lnTo>
                  <a:lnTo>
                    <a:pt x="10268" y="12875"/>
                  </a:lnTo>
                  <a:lnTo>
                    <a:pt x="10307" y="13112"/>
                  </a:lnTo>
                  <a:lnTo>
                    <a:pt x="10360" y="13335"/>
                  </a:lnTo>
                  <a:lnTo>
                    <a:pt x="10439" y="13546"/>
                  </a:lnTo>
                  <a:lnTo>
                    <a:pt x="10544" y="13757"/>
                  </a:lnTo>
                  <a:lnTo>
                    <a:pt x="10663" y="13954"/>
                  </a:lnTo>
                  <a:lnTo>
                    <a:pt x="10795" y="14138"/>
                  </a:lnTo>
                  <a:lnTo>
                    <a:pt x="10952" y="14323"/>
                  </a:lnTo>
                  <a:lnTo>
                    <a:pt x="11137" y="14481"/>
                  </a:lnTo>
                  <a:lnTo>
                    <a:pt x="11321" y="14612"/>
                  </a:lnTo>
                  <a:lnTo>
                    <a:pt x="11518" y="14731"/>
                  </a:lnTo>
                  <a:lnTo>
                    <a:pt x="11729" y="14836"/>
                  </a:lnTo>
                  <a:lnTo>
                    <a:pt x="11953" y="14915"/>
                  </a:lnTo>
                  <a:lnTo>
                    <a:pt x="12177" y="14968"/>
                  </a:lnTo>
                  <a:lnTo>
                    <a:pt x="12400" y="15007"/>
                  </a:lnTo>
                  <a:lnTo>
                    <a:pt x="12637" y="15020"/>
                  </a:lnTo>
                  <a:lnTo>
                    <a:pt x="12874" y="15007"/>
                  </a:lnTo>
                  <a:lnTo>
                    <a:pt x="13111" y="14968"/>
                  </a:lnTo>
                  <a:lnTo>
                    <a:pt x="13335" y="14915"/>
                  </a:lnTo>
                  <a:lnTo>
                    <a:pt x="13546" y="14836"/>
                  </a:lnTo>
                  <a:lnTo>
                    <a:pt x="13756" y="14731"/>
                  </a:lnTo>
                  <a:lnTo>
                    <a:pt x="13954" y="14612"/>
                  </a:lnTo>
                  <a:lnTo>
                    <a:pt x="14151" y="14481"/>
                  </a:lnTo>
                  <a:lnTo>
                    <a:pt x="14322" y="14323"/>
                  </a:lnTo>
                  <a:lnTo>
                    <a:pt x="14480" y="14138"/>
                  </a:lnTo>
                  <a:lnTo>
                    <a:pt x="14625" y="13954"/>
                  </a:lnTo>
                  <a:lnTo>
                    <a:pt x="14744" y="13757"/>
                  </a:lnTo>
                  <a:lnTo>
                    <a:pt x="14836" y="13546"/>
                  </a:lnTo>
                  <a:lnTo>
                    <a:pt x="14915" y="13335"/>
                  </a:lnTo>
                  <a:lnTo>
                    <a:pt x="14980" y="13112"/>
                  </a:lnTo>
                  <a:lnTo>
                    <a:pt x="15007" y="12875"/>
                  </a:lnTo>
                  <a:lnTo>
                    <a:pt x="15020" y="12638"/>
                  </a:lnTo>
                  <a:lnTo>
                    <a:pt x="15007" y="12401"/>
                  </a:lnTo>
                  <a:lnTo>
                    <a:pt x="14980" y="12164"/>
                  </a:lnTo>
                  <a:lnTo>
                    <a:pt x="14915" y="11940"/>
                  </a:lnTo>
                  <a:lnTo>
                    <a:pt x="14836" y="11729"/>
                  </a:lnTo>
                  <a:lnTo>
                    <a:pt x="14744" y="11519"/>
                  </a:lnTo>
                  <a:lnTo>
                    <a:pt x="14625" y="11321"/>
                  </a:lnTo>
                  <a:lnTo>
                    <a:pt x="14480" y="11137"/>
                  </a:lnTo>
                  <a:lnTo>
                    <a:pt x="14322" y="10953"/>
                  </a:lnTo>
                  <a:lnTo>
                    <a:pt x="14151" y="10795"/>
                  </a:lnTo>
                  <a:lnTo>
                    <a:pt x="13954" y="10663"/>
                  </a:lnTo>
                  <a:lnTo>
                    <a:pt x="13756" y="10532"/>
                  </a:lnTo>
                  <a:lnTo>
                    <a:pt x="13546" y="10439"/>
                  </a:lnTo>
                  <a:lnTo>
                    <a:pt x="13335" y="10360"/>
                  </a:lnTo>
                  <a:lnTo>
                    <a:pt x="13111" y="10308"/>
                  </a:lnTo>
                  <a:lnTo>
                    <a:pt x="12874" y="10268"/>
                  </a:lnTo>
                  <a:lnTo>
                    <a:pt x="12637" y="10255"/>
                  </a:lnTo>
                  <a:lnTo>
                    <a:pt x="12479" y="10268"/>
                  </a:lnTo>
                  <a:lnTo>
                    <a:pt x="12321" y="10281"/>
                  </a:lnTo>
                  <a:lnTo>
                    <a:pt x="12164" y="10308"/>
                  </a:lnTo>
                  <a:lnTo>
                    <a:pt x="12006" y="10347"/>
                  </a:lnTo>
                  <a:lnTo>
                    <a:pt x="11861" y="10387"/>
                  </a:lnTo>
                  <a:lnTo>
                    <a:pt x="11716" y="10453"/>
                  </a:lnTo>
                  <a:lnTo>
                    <a:pt x="11571" y="10518"/>
                  </a:lnTo>
                  <a:lnTo>
                    <a:pt x="11426" y="10584"/>
                  </a:lnTo>
                  <a:lnTo>
                    <a:pt x="4423" y="3594"/>
                  </a:lnTo>
                  <a:lnTo>
                    <a:pt x="4502" y="3450"/>
                  </a:lnTo>
                  <a:lnTo>
                    <a:pt x="4568" y="3305"/>
                  </a:lnTo>
                  <a:lnTo>
                    <a:pt x="4634" y="3160"/>
                  </a:lnTo>
                  <a:lnTo>
                    <a:pt x="4673" y="3015"/>
                  </a:lnTo>
                  <a:lnTo>
                    <a:pt x="4713" y="2857"/>
                  </a:lnTo>
                  <a:lnTo>
                    <a:pt x="4739" y="2699"/>
                  </a:lnTo>
                  <a:lnTo>
                    <a:pt x="4752" y="2541"/>
                  </a:lnTo>
                  <a:lnTo>
                    <a:pt x="4766" y="2383"/>
                  </a:lnTo>
                  <a:lnTo>
                    <a:pt x="4752" y="2146"/>
                  </a:lnTo>
                  <a:lnTo>
                    <a:pt x="4713" y="1909"/>
                  </a:lnTo>
                  <a:lnTo>
                    <a:pt x="4660" y="1686"/>
                  </a:lnTo>
                  <a:lnTo>
                    <a:pt x="4581" y="1462"/>
                  </a:lnTo>
                  <a:lnTo>
                    <a:pt x="4476" y="1264"/>
                  </a:lnTo>
                  <a:lnTo>
                    <a:pt x="4358" y="1054"/>
                  </a:lnTo>
                  <a:lnTo>
                    <a:pt x="4226" y="870"/>
                  </a:lnTo>
                  <a:lnTo>
                    <a:pt x="4068" y="698"/>
                  </a:lnTo>
                  <a:lnTo>
                    <a:pt x="3884" y="540"/>
                  </a:lnTo>
                  <a:lnTo>
                    <a:pt x="3699" y="396"/>
                  </a:lnTo>
                  <a:lnTo>
                    <a:pt x="3502" y="277"/>
                  </a:lnTo>
                  <a:lnTo>
                    <a:pt x="3291" y="185"/>
                  </a:lnTo>
                  <a:lnTo>
                    <a:pt x="3081" y="106"/>
                  </a:lnTo>
                  <a:lnTo>
                    <a:pt x="2844" y="40"/>
                  </a:lnTo>
                  <a:lnTo>
                    <a:pt x="2620" y="14"/>
                  </a:lnTo>
                  <a:lnTo>
                    <a:pt x="238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849;p24">
              <a:extLst>
                <a:ext uri="{FF2B5EF4-FFF2-40B4-BE49-F238E27FC236}">
                  <a16:creationId xmlns:a16="http://schemas.microsoft.com/office/drawing/2014/main" id="{C4232DAB-AA28-56D5-D188-2B95E5A1A456}"/>
                </a:ext>
              </a:extLst>
            </p:cNvPr>
            <p:cNvSpPr/>
            <p:nvPr/>
          </p:nvSpPr>
          <p:spPr>
            <a:xfrm>
              <a:off x="6204425" y="2754325"/>
              <a:ext cx="380450" cy="380450"/>
            </a:xfrm>
            <a:custGeom>
              <a:avLst/>
              <a:gdLst/>
              <a:ahLst/>
              <a:cxnLst/>
              <a:rect l="l" t="t" r="r" b="b"/>
              <a:pathLst>
                <a:path w="15218" h="15218" extrusionOk="0">
                  <a:moveTo>
                    <a:pt x="2502" y="1185"/>
                  </a:moveTo>
                  <a:lnTo>
                    <a:pt x="2620" y="1211"/>
                  </a:lnTo>
                  <a:lnTo>
                    <a:pt x="2725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1" y="1382"/>
                  </a:lnTo>
                  <a:lnTo>
                    <a:pt x="3133" y="1461"/>
                  </a:lnTo>
                  <a:lnTo>
                    <a:pt x="3226" y="1540"/>
                  </a:lnTo>
                  <a:lnTo>
                    <a:pt x="3305" y="1619"/>
                  </a:lnTo>
                  <a:lnTo>
                    <a:pt x="3384" y="1725"/>
                  </a:lnTo>
                  <a:lnTo>
                    <a:pt x="3436" y="1830"/>
                  </a:lnTo>
                  <a:lnTo>
                    <a:pt x="3489" y="1935"/>
                  </a:lnTo>
                  <a:lnTo>
                    <a:pt x="3528" y="2041"/>
                  </a:lnTo>
                  <a:lnTo>
                    <a:pt x="3555" y="2159"/>
                  </a:lnTo>
                  <a:lnTo>
                    <a:pt x="3568" y="2264"/>
                  </a:lnTo>
                  <a:lnTo>
                    <a:pt x="3581" y="2383"/>
                  </a:lnTo>
                  <a:lnTo>
                    <a:pt x="3568" y="2501"/>
                  </a:lnTo>
                  <a:lnTo>
                    <a:pt x="3555" y="2607"/>
                  </a:lnTo>
                  <a:lnTo>
                    <a:pt x="3528" y="2725"/>
                  </a:lnTo>
                  <a:lnTo>
                    <a:pt x="3489" y="2830"/>
                  </a:lnTo>
                  <a:lnTo>
                    <a:pt x="3436" y="2936"/>
                  </a:lnTo>
                  <a:lnTo>
                    <a:pt x="3384" y="3041"/>
                  </a:lnTo>
                  <a:lnTo>
                    <a:pt x="3305" y="3133"/>
                  </a:lnTo>
                  <a:lnTo>
                    <a:pt x="3226" y="3225"/>
                  </a:lnTo>
                  <a:lnTo>
                    <a:pt x="3133" y="3304"/>
                  </a:lnTo>
                  <a:lnTo>
                    <a:pt x="3041" y="3370"/>
                  </a:lnTo>
                  <a:lnTo>
                    <a:pt x="2936" y="3436"/>
                  </a:lnTo>
                  <a:lnTo>
                    <a:pt x="2831" y="3489"/>
                  </a:lnTo>
                  <a:lnTo>
                    <a:pt x="2725" y="3515"/>
                  </a:lnTo>
                  <a:lnTo>
                    <a:pt x="2607" y="3541"/>
                  </a:lnTo>
                  <a:lnTo>
                    <a:pt x="2502" y="3568"/>
                  </a:lnTo>
                  <a:lnTo>
                    <a:pt x="2265" y="3568"/>
                  </a:lnTo>
                  <a:lnTo>
                    <a:pt x="2146" y="3541"/>
                  </a:lnTo>
                  <a:lnTo>
                    <a:pt x="2041" y="3515"/>
                  </a:lnTo>
                  <a:lnTo>
                    <a:pt x="1922" y="3489"/>
                  </a:lnTo>
                  <a:lnTo>
                    <a:pt x="1817" y="3436"/>
                  </a:lnTo>
                  <a:lnTo>
                    <a:pt x="1712" y="3383"/>
                  </a:lnTo>
                  <a:lnTo>
                    <a:pt x="1620" y="3304"/>
                  </a:lnTo>
                  <a:lnTo>
                    <a:pt x="1527" y="3225"/>
                  </a:lnTo>
                  <a:lnTo>
                    <a:pt x="1448" y="3133"/>
                  </a:lnTo>
                  <a:lnTo>
                    <a:pt x="1383" y="3041"/>
                  </a:lnTo>
                  <a:lnTo>
                    <a:pt x="1317" y="2936"/>
                  </a:lnTo>
                  <a:lnTo>
                    <a:pt x="1264" y="2830"/>
                  </a:lnTo>
                  <a:lnTo>
                    <a:pt x="1238" y="2725"/>
                  </a:lnTo>
                  <a:lnTo>
                    <a:pt x="1198" y="2607"/>
                  </a:lnTo>
                  <a:lnTo>
                    <a:pt x="1185" y="2501"/>
                  </a:lnTo>
                  <a:lnTo>
                    <a:pt x="1185" y="2383"/>
                  </a:lnTo>
                  <a:lnTo>
                    <a:pt x="1185" y="2264"/>
                  </a:lnTo>
                  <a:lnTo>
                    <a:pt x="1198" y="2159"/>
                  </a:lnTo>
                  <a:lnTo>
                    <a:pt x="1238" y="2041"/>
                  </a:lnTo>
                  <a:lnTo>
                    <a:pt x="1264" y="1935"/>
                  </a:lnTo>
                  <a:lnTo>
                    <a:pt x="1317" y="1830"/>
                  </a:lnTo>
                  <a:lnTo>
                    <a:pt x="1383" y="1725"/>
                  </a:lnTo>
                  <a:lnTo>
                    <a:pt x="1448" y="1619"/>
                  </a:lnTo>
                  <a:lnTo>
                    <a:pt x="1527" y="1540"/>
                  </a:lnTo>
                  <a:lnTo>
                    <a:pt x="1620" y="1461"/>
                  </a:lnTo>
                  <a:lnTo>
                    <a:pt x="1712" y="1382"/>
                  </a:lnTo>
                  <a:lnTo>
                    <a:pt x="1817" y="1330"/>
                  </a:lnTo>
                  <a:lnTo>
                    <a:pt x="1922" y="1277"/>
                  </a:lnTo>
                  <a:lnTo>
                    <a:pt x="2028" y="1238"/>
                  </a:lnTo>
                  <a:lnTo>
                    <a:pt x="2146" y="1211"/>
                  </a:lnTo>
                  <a:lnTo>
                    <a:pt x="2265" y="1185"/>
                  </a:lnTo>
                  <a:close/>
                  <a:moveTo>
                    <a:pt x="12967" y="11650"/>
                  </a:moveTo>
                  <a:lnTo>
                    <a:pt x="13072" y="11663"/>
                  </a:lnTo>
                  <a:lnTo>
                    <a:pt x="13190" y="11703"/>
                  </a:lnTo>
                  <a:lnTo>
                    <a:pt x="13296" y="11742"/>
                  </a:lnTo>
                  <a:lnTo>
                    <a:pt x="13401" y="11782"/>
                  </a:lnTo>
                  <a:lnTo>
                    <a:pt x="13506" y="11847"/>
                  </a:lnTo>
                  <a:lnTo>
                    <a:pt x="13598" y="11913"/>
                  </a:lnTo>
                  <a:lnTo>
                    <a:pt x="13691" y="11992"/>
                  </a:lnTo>
                  <a:lnTo>
                    <a:pt x="13770" y="12084"/>
                  </a:lnTo>
                  <a:lnTo>
                    <a:pt x="13835" y="12176"/>
                  </a:lnTo>
                  <a:lnTo>
                    <a:pt x="13901" y="12282"/>
                  </a:lnTo>
                  <a:lnTo>
                    <a:pt x="13954" y="12387"/>
                  </a:lnTo>
                  <a:lnTo>
                    <a:pt x="13993" y="12492"/>
                  </a:lnTo>
                  <a:lnTo>
                    <a:pt x="14020" y="12611"/>
                  </a:lnTo>
                  <a:lnTo>
                    <a:pt x="14033" y="12729"/>
                  </a:lnTo>
                  <a:lnTo>
                    <a:pt x="14033" y="12848"/>
                  </a:lnTo>
                  <a:lnTo>
                    <a:pt x="14033" y="12966"/>
                  </a:lnTo>
                  <a:lnTo>
                    <a:pt x="14020" y="13085"/>
                  </a:lnTo>
                  <a:lnTo>
                    <a:pt x="13993" y="13190"/>
                  </a:lnTo>
                  <a:lnTo>
                    <a:pt x="13954" y="13309"/>
                  </a:lnTo>
                  <a:lnTo>
                    <a:pt x="13901" y="13414"/>
                  </a:lnTo>
                  <a:lnTo>
                    <a:pt x="13835" y="13506"/>
                  </a:lnTo>
                  <a:lnTo>
                    <a:pt x="13770" y="13598"/>
                  </a:lnTo>
                  <a:lnTo>
                    <a:pt x="13691" y="13690"/>
                  </a:lnTo>
                  <a:lnTo>
                    <a:pt x="13598" y="13769"/>
                  </a:lnTo>
                  <a:lnTo>
                    <a:pt x="13506" y="13835"/>
                  </a:lnTo>
                  <a:lnTo>
                    <a:pt x="13401" y="13901"/>
                  </a:lnTo>
                  <a:lnTo>
                    <a:pt x="13296" y="13940"/>
                  </a:lnTo>
                  <a:lnTo>
                    <a:pt x="13190" y="13980"/>
                  </a:lnTo>
                  <a:lnTo>
                    <a:pt x="13072" y="14006"/>
                  </a:lnTo>
                  <a:lnTo>
                    <a:pt x="12953" y="14019"/>
                  </a:lnTo>
                  <a:lnTo>
                    <a:pt x="12835" y="14033"/>
                  </a:lnTo>
                  <a:lnTo>
                    <a:pt x="12730" y="14019"/>
                  </a:lnTo>
                  <a:lnTo>
                    <a:pt x="12611" y="14006"/>
                  </a:lnTo>
                  <a:lnTo>
                    <a:pt x="12493" y="13980"/>
                  </a:lnTo>
                  <a:lnTo>
                    <a:pt x="12387" y="13940"/>
                  </a:lnTo>
                  <a:lnTo>
                    <a:pt x="12282" y="13901"/>
                  </a:lnTo>
                  <a:lnTo>
                    <a:pt x="12177" y="13835"/>
                  </a:lnTo>
                  <a:lnTo>
                    <a:pt x="12085" y="13769"/>
                  </a:lnTo>
                  <a:lnTo>
                    <a:pt x="11992" y="13690"/>
                  </a:lnTo>
                  <a:lnTo>
                    <a:pt x="11913" y="13598"/>
                  </a:lnTo>
                  <a:lnTo>
                    <a:pt x="11848" y="13506"/>
                  </a:lnTo>
                  <a:lnTo>
                    <a:pt x="11782" y="13414"/>
                  </a:lnTo>
                  <a:lnTo>
                    <a:pt x="11729" y="13309"/>
                  </a:lnTo>
                  <a:lnTo>
                    <a:pt x="11690" y="13190"/>
                  </a:lnTo>
                  <a:lnTo>
                    <a:pt x="11663" y="13085"/>
                  </a:lnTo>
                  <a:lnTo>
                    <a:pt x="11650" y="12966"/>
                  </a:lnTo>
                  <a:lnTo>
                    <a:pt x="11650" y="12848"/>
                  </a:lnTo>
                  <a:lnTo>
                    <a:pt x="11650" y="12729"/>
                  </a:lnTo>
                  <a:lnTo>
                    <a:pt x="11663" y="12611"/>
                  </a:lnTo>
                  <a:lnTo>
                    <a:pt x="11690" y="12492"/>
                  </a:lnTo>
                  <a:lnTo>
                    <a:pt x="11729" y="12387"/>
                  </a:lnTo>
                  <a:lnTo>
                    <a:pt x="11782" y="12282"/>
                  </a:lnTo>
                  <a:lnTo>
                    <a:pt x="11848" y="12176"/>
                  </a:lnTo>
                  <a:lnTo>
                    <a:pt x="11913" y="12084"/>
                  </a:lnTo>
                  <a:lnTo>
                    <a:pt x="11992" y="11992"/>
                  </a:lnTo>
                  <a:lnTo>
                    <a:pt x="12085" y="11913"/>
                  </a:lnTo>
                  <a:lnTo>
                    <a:pt x="12177" y="11847"/>
                  </a:lnTo>
                  <a:lnTo>
                    <a:pt x="12282" y="11782"/>
                  </a:lnTo>
                  <a:lnTo>
                    <a:pt x="12387" y="11742"/>
                  </a:lnTo>
                  <a:lnTo>
                    <a:pt x="12493" y="11703"/>
                  </a:lnTo>
                  <a:lnTo>
                    <a:pt x="12611" y="11663"/>
                  </a:lnTo>
                  <a:lnTo>
                    <a:pt x="12716" y="11650"/>
                  </a:lnTo>
                  <a:close/>
                  <a:moveTo>
                    <a:pt x="2383" y="0"/>
                  </a:moveTo>
                  <a:lnTo>
                    <a:pt x="2146" y="13"/>
                  </a:lnTo>
                  <a:lnTo>
                    <a:pt x="1909" y="53"/>
                  </a:lnTo>
                  <a:lnTo>
                    <a:pt x="1685" y="106"/>
                  </a:lnTo>
                  <a:lnTo>
                    <a:pt x="1475" y="185"/>
                  </a:lnTo>
                  <a:lnTo>
                    <a:pt x="1264" y="277"/>
                  </a:lnTo>
                  <a:lnTo>
                    <a:pt x="1067" y="395"/>
                  </a:lnTo>
                  <a:lnTo>
                    <a:pt x="869" y="540"/>
                  </a:lnTo>
                  <a:lnTo>
                    <a:pt x="698" y="698"/>
                  </a:lnTo>
                  <a:lnTo>
                    <a:pt x="540" y="882"/>
                  </a:lnTo>
                  <a:lnTo>
                    <a:pt x="395" y="1066"/>
                  </a:lnTo>
                  <a:lnTo>
                    <a:pt x="277" y="1277"/>
                  </a:lnTo>
                  <a:lnTo>
                    <a:pt x="172" y="1488"/>
                  </a:lnTo>
                  <a:lnTo>
                    <a:pt x="106" y="1698"/>
                  </a:lnTo>
                  <a:lnTo>
                    <a:pt x="40" y="1922"/>
                  </a:lnTo>
                  <a:lnTo>
                    <a:pt x="14" y="2159"/>
                  </a:lnTo>
                  <a:lnTo>
                    <a:pt x="1" y="2383"/>
                  </a:lnTo>
                  <a:lnTo>
                    <a:pt x="14" y="2607"/>
                  </a:lnTo>
                  <a:lnTo>
                    <a:pt x="40" y="2830"/>
                  </a:lnTo>
                  <a:lnTo>
                    <a:pt x="106" y="3054"/>
                  </a:lnTo>
                  <a:lnTo>
                    <a:pt x="172" y="3278"/>
                  </a:lnTo>
                  <a:lnTo>
                    <a:pt x="277" y="3489"/>
                  </a:lnTo>
                  <a:lnTo>
                    <a:pt x="395" y="3686"/>
                  </a:lnTo>
                  <a:lnTo>
                    <a:pt x="540" y="3883"/>
                  </a:lnTo>
                  <a:lnTo>
                    <a:pt x="698" y="4068"/>
                  </a:lnTo>
                  <a:lnTo>
                    <a:pt x="869" y="4226"/>
                  </a:lnTo>
                  <a:lnTo>
                    <a:pt x="1067" y="4357"/>
                  </a:lnTo>
                  <a:lnTo>
                    <a:pt x="1264" y="4476"/>
                  </a:lnTo>
                  <a:lnTo>
                    <a:pt x="1475" y="4581"/>
                  </a:lnTo>
                  <a:lnTo>
                    <a:pt x="1685" y="4660"/>
                  </a:lnTo>
                  <a:lnTo>
                    <a:pt x="1909" y="4713"/>
                  </a:lnTo>
                  <a:lnTo>
                    <a:pt x="2146" y="4752"/>
                  </a:lnTo>
                  <a:lnTo>
                    <a:pt x="2383" y="4765"/>
                  </a:lnTo>
                  <a:lnTo>
                    <a:pt x="2541" y="4752"/>
                  </a:lnTo>
                  <a:lnTo>
                    <a:pt x="2699" y="4739"/>
                  </a:lnTo>
                  <a:lnTo>
                    <a:pt x="2857" y="4713"/>
                  </a:lnTo>
                  <a:lnTo>
                    <a:pt x="3015" y="4673"/>
                  </a:lnTo>
                  <a:lnTo>
                    <a:pt x="3160" y="4634"/>
                  </a:lnTo>
                  <a:lnTo>
                    <a:pt x="3305" y="4568"/>
                  </a:lnTo>
                  <a:lnTo>
                    <a:pt x="3449" y="4502"/>
                  </a:lnTo>
                  <a:lnTo>
                    <a:pt x="3594" y="4423"/>
                  </a:lnTo>
                  <a:lnTo>
                    <a:pt x="10795" y="11637"/>
                  </a:lnTo>
                  <a:lnTo>
                    <a:pt x="10716" y="11768"/>
                  </a:lnTo>
                  <a:lnTo>
                    <a:pt x="10650" y="11913"/>
                  </a:lnTo>
                  <a:lnTo>
                    <a:pt x="10597" y="12058"/>
                  </a:lnTo>
                  <a:lnTo>
                    <a:pt x="10544" y="12216"/>
                  </a:lnTo>
                  <a:lnTo>
                    <a:pt x="10505" y="12361"/>
                  </a:lnTo>
                  <a:lnTo>
                    <a:pt x="10479" y="12519"/>
                  </a:lnTo>
                  <a:lnTo>
                    <a:pt x="10465" y="12677"/>
                  </a:lnTo>
                  <a:lnTo>
                    <a:pt x="10465" y="12848"/>
                  </a:lnTo>
                  <a:lnTo>
                    <a:pt x="10479" y="13085"/>
                  </a:lnTo>
                  <a:lnTo>
                    <a:pt x="10505" y="13309"/>
                  </a:lnTo>
                  <a:lnTo>
                    <a:pt x="10571" y="13532"/>
                  </a:lnTo>
                  <a:lnTo>
                    <a:pt x="10637" y="13756"/>
                  </a:lnTo>
                  <a:lnTo>
                    <a:pt x="10742" y="13967"/>
                  </a:lnTo>
                  <a:lnTo>
                    <a:pt x="10860" y="14164"/>
                  </a:lnTo>
                  <a:lnTo>
                    <a:pt x="11005" y="14348"/>
                  </a:lnTo>
                  <a:lnTo>
                    <a:pt x="11163" y="14520"/>
                  </a:lnTo>
                  <a:lnTo>
                    <a:pt x="11334" y="14691"/>
                  </a:lnTo>
                  <a:lnTo>
                    <a:pt x="11519" y="14822"/>
                  </a:lnTo>
                  <a:lnTo>
                    <a:pt x="11716" y="14941"/>
                  </a:lnTo>
                  <a:lnTo>
                    <a:pt x="11927" y="15046"/>
                  </a:lnTo>
                  <a:lnTo>
                    <a:pt x="12150" y="15125"/>
                  </a:lnTo>
                  <a:lnTo>
                    <a:pt x="12374" y="15178"/>
                  </a:lnTo>
                  <a:lnTo>
                    <a:pt x="12611" y="15217"/>
                  </a:lnTo>
                  <a:lnTo>
                    <a:pt x="13072" y="15217"/>
                  </a:lnTo>
                  <a:lnTo>
                    <a:pt x="13309" y="15178"/>
                  </a:lnTo>
                  <a:lnTo>
                    <a:pt x="13533" y="15125"/>
                  </a:lnTo>
                  <a:lnTo>
                    <a:pt x="13756" y="15046"/>
                  </a:lnTo>
                  <a:lnTo>
                    <a:pt x="13967" y="14941"/>
                  </a:lnTo>
                  <a:lnTo>
                    <a:pt x="14164" y="14822"/>
                  </a:lnTo>
                  <a:lnTo>
                    <a:pt x="14349" y="14691"/>
                  </a:lnTo>
                  <a:lnTo>
                    <a:pt x="14520" y="14520"/>
                  </a:lnTo>
                  <a:lnTo>
                    <a:pt x="14678" y="14348"/>
                  </a:lnTo>
                  <a:lnTo>
                    <a:pt x="14823" y="14164"/>
                  </a:lnTo>
                  <a:lnTo>
                    <a:pt x="14941" y="13967"/>
                  </a:lnTo>
                  <a:lnTo>
                    <a:pt x="15046" y="13756"/>
                  </a:lnTo>
                  <a:lnTo>
                    <a:pt x="15112" y="13532"/>
                  </a:lnTo>
                  <a:lnTo>
                    <a:pt x="15178" y="13309"/>
                  </a:lnTo>
                  <a:lnTo>
                    <a:pt x="15204" y="13085"/>
                  </a:lnTo>
                  <a:lnTo>
                    <a:pt x="15218" y="12848"/>
                  </a:lnTo>
                  <a:lnTo>
                    <a:pt x="15204" y="12611"/>
                  </a:lnTo>
                  <a:lnTo>
                    <a:pt x="15178" y="12374"/>
                  </a:lnTo>
                  <a:lnTo>
                    <a:pt x="15112" y="12150"/>
                  </a:lnTo>
                  <a:lnTo>
                    <a:pt x="15046" y="11940"/>
                  </a:lnTo>
                  <a:lnTo>
                    <a:pt x="14941" y="11729"/>
                  </a:lnTo>
                  <a:lnTo>
                    <a:pt x="14823" y="11518"/>
                  </a:lnTo>
                  <a:lnTo>
                    <a:pt x="14678" y="11334"/>
                  </a:lnTo>
                  <a:lnTo>
                    <a:pt x="14520" y="11163"/>
                  </a:lnTo>
                  <a:lnTo>
                    <a:pt x="14349" y="11005"/>
                  </a:lnTo>
                  <a:lnTo>
                    <a:pt x="14164" y="10860"/>
                  </a:lnTo>
                  <a:lnTo>
                    <a:pt x="13967" y="10742"/>
                  </a:lnTo>
                  <a:lnTo>
                    <a:pt x="13756" y="10650"/>
                  </a:lnTo>
                  <a:lnTo>
                    <a:pt x="13533" y="10571"/>
                  </a:lnTo>
                  <a:lnTo>
                    <a:pt x="13309" y="10505"/>
                  </a:lnTo>
                  <a:lnTo>
                    <a:pt x="13072" y="10478"/>
                  </a:lnTo>
                  <a:lnTo>
                    <a:pt x="12848" y="10465"/>
                  </a:lnTo>
                  <a:lnTo>
                    <a:pt x="12677" y="10465"/>
                  </a:lnTo>
                  <a:lnTo>
                    <a:pt x="12519" y="10492"/>
                  </a:lnTo>
                  <a:lnTo>
                    <a:pt x="12361" y="10518"/>
                  </a:lnTo>
                  <a:lnTo>
                    <a:pt x="12203" y="10544"/>
                  </a:lnTo>
                  <a:lnTo>
                    <a:pt x="12058" y="10597"/>
                  </a:lnTo>
                  <a:lnTo>
                    <a:pt x="11913" y="10650"/>
                  </a:lnTo>
                  <a:lnTo>
                    <a:pt x="11769" y="10715"/>
                  </a:lnTo>
                  <a:lnTo>
                    <a:pt x="11624" y="10794"/>
                  </a:lnTo>
                  <a:lnTo>
                    <a:pt x="4423" y="3594"/>
                  </a:lnTo>
                  <a:lnTo>
                    <a:pt x="4516" y="3423"/>
                  </a:lnTo>
                  <a:lnTo>
                    <a:pt x="4595" y="3238"/>
                  </a:lnTo>
                  <a:lnTo>
                    <a:pt x="4660" y="3054"/>
                  </a:lnTo>
                  <a:lnTo>
                    <a:pt x="4713" y="2870"/>
                  </a:lnTo>
                  <a:lnTo>
                    <a:pt x="4739" y="2672"/>
                  </a:lnTo>
                  <a:lnTo>
                    <a:pt x="4753" y="2488"/>
                  </a:lnTo>
                  <a:lnTo>
                    <a:pt x="4753" y="2291"/>
                  </a:lnTo>
                  <a:lnTo>
                    <a:pt x="4739" y="2093"/>
                  </a:lnTo>
                  <a:lnTo>
                    <a:pt x="4713" y="1909"/>
                  </a:lnTo>
                  <a:lnTo>
                    <a:pt x="4660" y="1725"/>
                  </a:lnTo>
                  <a:lnTo>
                    <a:pt x="4608" y="1540"/>
                  </a:lnTo>
                  <a:lnTo>
                    <a:pt x="4529" y="1356"/>
                  </a:lnTo>
                  <a:lnTo>
                    <a:pt x="4437" y="1185"/>
                  </a:lnTo>
                  <a:lnTo>
                    <a:pt x="4318" y="1014"/>
                  </a:lnTo>
                  <a:lnTo>
                    <a:pt x="4200" y="856"/>
                  </a:lnTo>
                  <a:lnTo>
                    <a:pt x="4055" y="698"/>
                  </a:lnTo>
                  <a:lnTo>
                    <a:pt x="3884" y="540"/>
                  </a:lnTo>
                  <a:lnTo>
                    <a:pt x="3699" y="395"/>
                  </a:lnTo>
                  <a:lnTo>
                    <a:pt x="3502" y="277"/>
                  </a:lnTo>
                  <a:lnTo>
                    <a:pt x="3291" y="185"/>
                  </a:lnTo>
                  <a:lnTo>
                    <a:pt x="3068" y="106"/>
                  </a:lnTo>
                  <a:lnTo>
                    <a:pt x="2844" y="53"/>
                  </a:lnTo>
                  <a:lnTo>
                    <a:pt x="2620" y="13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850;p24">
              <a:extLst>
                <a:ext uri="{FF2B5EF4-FFF2-40B4-BE49-F238E27FC236}">
                  <a16:creationId xmlns:a16="http://schemas.microsoft.com/office/drawing/2014/main" id="{116C3450-2568-EE91-B944-A73F01F4AFD6}"/>
                </a:ext>
              </a:extLst>
            </p:cNvPr>
            <p:cNvSpPr/>
            <p:nvPr/>
          </p:nvSpPr>
          <p:spPr>
            <a:xfrm>
              <a:off x="2745050" y="784075"/>
              <a:ext cx="481500" cy="119150"/>
            </a:xfrm>
            <a:custGeom>
              <a:avLst/>
              <a:gdLst/>
              <a:ahLst/>
              <a:cxnLst/>
              <a:rect l="l" t="t" r="r" b="b"/>
              <a:pathLst>
                <a:path w="19260" h="4766" extrusionOk="0">
                  <a:moveTo>
                    <a:pt x="2370" y="1185"/>
                  </a:moveTo>
                  <a:lnTo>
                    <a:pt x="2502" y="1198"/>
                  </a:lnTo>
                  <a:lnTo>
                    <a:pt x="2621" y="1211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50" y="1330"/>
                  </a:lnTo>
                  <a:lnTo>
                    <a:pt x="3042" y="1396"/>
                  </a:lnTo>
                  <a:lnTo>
                    <a:pt x="3134" y="1461"/>
                  </a:lnTo>
                  <a:lnTo>
                    <a:pt x="3226" y="1540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17"/>
                  </a:lnTo>
                  <a:lnTo>
                    <a:pt x="3476" y="1922"/>
                  </a:lnTo>
                  <a:lnTo>
                    <a:pt x="3516" y="2027"/>
                  </a:lnTo>
                  <a:lnTo>
                    <a:pt x="3542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68" y="2501"/>
                  </a:lnTo>
                  <a:lnTo>
                    <a:pt x="3542" y="2620"/>
                  </a:lnTo>
                  <a:lnTo>
                    <a:pt x="3516" y="2738"/>
                  </a:lnTo>
                  <a:lnTo>
                    <a:pt x="3476" y="2844"/>
                  </a:lnTo>
                  <a:lnTo>
                    <a:pt x="3423" y="2949"/>
                  </a:lnTo>
                  <a:lnTo>
                    <a:pt x="3371" y="3054"/>
                  </a:lnTo>
                  <a:lnTo>
                    <a:pt x="3292" y="3146"/>
                  </a:lnTo>
                  <a:lnTo>
                    <a:pt x="3226" y="3225"/>
                  </a:lnTo>
                  <a:lnTo>
                    <a:pt x="3134" y="3304"/>
                  </a:lnTo>
                  <a:lnTo>
                    <a:pt x="3042" y="3370"/>
                  </a:lnTo>
                  <a:lnTo>
                    <a:pt x="2950" y="3436"/>
                  </a:lnTo>
                  <a:lnTo>
                    <a:pt x="2844" y="3489"/>
                  </a:lnTo>
                  <a:lnTo>
                    <a:pt x="2726" y="3528"/>
                  </a:lnTo>
                  <a:lnTo>
                    <a:pt x="2621" y="3554"/>
                  </a:lnTo>
                  <a:lnTo>
                    <a:pt x="2502" y="3581"/>
                  </a:lnTo>
                  <a:lnTo>
                    <a:pt x="2252" y="3581"/>
                  </a:lnTo>
                  <a:lnTo>
                    <a:pt x="2133" y="3554"/>
                  </a:lnTo>
                  <a:lnTo>
                    <a:pt x="2015" y="3528"/>
                  </a:lnTo>
                  <a:lnTo>
                    <a:pt x="1910" y="3489"/>
                  </a:lnTo>
                  <a:lnTo>
                    <a:pt x="1804" y="3436"/>
                  </a:lnTo>
                  <a:lnTo>
                    <a:pt x="1699" y="3370"/>
                  </a:lnTo>
                  <a:lnTo>
                    <a:pt x="1607" y="3304"/>
                  </a:lnTo>
                  <a:lnTo>
                    <a:pt x="1528" y="3225"/>
                  </a:lnTo>
                  <a:lnTo>
                    <a:pt x="1449" y="3146"/>
                  </a:lnTo>
                  <a:lnTo>
                    <a:pt x="1383" y="3054"/>
                  </a:lnTo>
                  <a:lnTo>
                    <a:pt x="1317" y="2949"/>
                  </a:lnTo>
                  <a:lnTo>
                    <a:pt x="1265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6" y="2501"/>
                  </a:lnTo>
                  <a:lnTo>
                    <a:pt x="1173" y="2383"/>
                  </a:lnTo>
                  <a:lnTo>
                    <a:pt x="1186" y="2264"/>
                  </a:lnTo>
                  <a:lnTo>
                    <a:pt x="1199" y="2146"/>
                  </a:lnTo>
                  <a:lnTo>
                    <a:pt x="1225" y="2027"/>
                  </a:lnTo>
                  <a:lnTo>
                    <a:pt x="1265" y="1922"/>
                  </a:lnTo>
                  <a:lnTo>
                    <a:pt x="1317" y="1817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40"/>
                  </a:lnTo>
                  <a:lnTo>
                    <a:pt x="1607" y="1461"/>
                  </a:lnTo>
                  <a:lnTo>
                    <a:pt x="1699" y="1396"/>
                  </a:lnTo>
                  <a:lnTo>
                    <a:pt x="1804" y="1330"/>
                  </a:lnTo>
                  <a:lnTo>
                    <a:pt x="1910" y="1277"/>
                  </a:lnTo>
                  <a:lnTo>
                    <a:pt x="2015" y="1238"/>
                  </a:lnTo>
                  <a:lnTo>
                    <a:pt x="2133" y="1211"/>
                  </a:lnTo>
                  <a:lnTo>
                    <a:pt x="2252" y="1198"/>
                  </a:lnTo>
                  <a:lnTo>
                    <a:pt x="2370" y="1185"/>
                  </a:lnTo>
                  <a:close/>
                  <a:moveTo>
                    <a:pt x="16877" y="1185"/>
                  </a:moveTo>
                  <a:lnTo>
                    <a:pt x="17008" y="1198"/>
                  </a:lnTo>
                  <a:lnTo>
                    <a:pt x="17127" y="1211"/>
                  </a:lnTo>
                  <a:lnTo>
                    <a:pt x="17232" y="1238"/>
                  </a:lnTo>
                  <a:lnTo>
                    <a:pt x="17350" y="1277"/>
                  </a:lnTo>
                  <a:lnTo>
                    <a:pt x="17456" y="1330"/>
                  </a:lnTo>
                  <a:lnTo>
                    <a:pt x="17548" y="1396"/>
                  </a:lnTo>
                  <a:lnTo>
                    <a:pt x="17640" y="1461"/>
                  </a:lnTo>
                  <a:lnTo>
                    <a:pt x="17732" y="1540"/>
                  </a:lnTo>
                  <a:lnTo>
                    <a:pt x="17811" y="1619"/>
                  </a:lnTo>
                  <a:lnTo>
                    <a:pt x="17877" y="1712"/>
                  </a:lnTo>
                  <a:lnTo>
                    <a:pt x="17930" y="1817"/>
                  </a:lnTo>
                  <a:lnTo>
                    <a:pt x="17982" y="1922"/>
                  </a:lnTo>
                  <a:lnTo>
                    <a:pt x="18022" y="2027"/>
                  </a:lnTo>
                  <a:lnTo>
                    <a:pt x="18048" y="2146"/>
                  </a:lnTo>
                  <a:lnTo>
                    <a:pt x="18074" y="2264"/>
                  </a:lnTo>
                  <a:lnTo>
                    <a:pt x="18074" y="2383"/>
                  </a:lnTo>
                  <a:lnTo>
                    <a:pt x="18074" y="2501"/>
                  </a:lnTo>
                  <a:lnTo>
                    <a:pt x="18048" y="2620"/>
                  </a:lnTo>
                  <a:lnTo>
                    <a:pt x="18022" y="2738"/>
                  </a:lnTo>
                  <a:lnTo>
                    <a:pt x="17982" y="2844"/>
                  </a:lnTo>
                  <a:lnTo>
                    <a:pt x="17930" y="2949"/>
                  </a:lnTo>
                  <a:lnTo>
                    <a:pt x="17877" y="3054"/>
                  </a:lnTo>
                  <a:lnTo>
                    <a:pt x="17811" y="3146"/>
                  </a:lnTo>
                  <a:lnTo>
                    <a:pt x="17732" y="3225"/>
                  </a:lnTo>
                  <a:lnTo>
                    <a:pt x="17640" y="3304"/>
                  </a:lnTo>
                  <a:lnTo>
                    <a:pt x="17548" y="3370"/>
                  </a:lnTo>
                  <a:lnTo>
                    <a:pt x="17456" y="3436"/>
                  </a:lnTo>
                  <a:lnTo>
                    <a:pt x="17350" y="3489"/>
                  </a:lnTo>
                  <a:lnTo>
                    <a:pt x="17232" y="3528"/>
                  </a:lnTo>
                  <a:lnTo>
                    <a:pt x="17127" y="3554"/>
                  </a:lnTo>
                  <a:lnTo>
                    <a:pt x="17008" y="3581"/>
                  </a:lnTo>
                  <a:lnTo>
                    <a:pt x="16758" y="3581"/>
                  </a:lnTo>
                  <a:lnTo>
                    <a:pt x="16640" y="3554"/>
                  </a:lnTo>
                  <a:lnTo>
                    <a:pt x="16521" y="3528"/>
                  </a:lnTo>
                  <a:lnTo>
                    <a:pt x="16416" y="3489"/>
                  </a:lnTo>
                  <a:lnTo>
                    <a:pt x="16311" y="3436"/>
                  </a:lnTo>
                  <a:lnTo>
                    <a:pt x="16218" y="3370"/>
                  </a:lnTo>
                  <a:lnTo>
                    <a:pt x="16126" y="3304"/>
                  </a:lnTo>
                  <a:lnTo>
                    <a:pt x="16034" y="3225"/>
                  </a:lnTo>
                  <a:lnTo>
                    <a:pt x="15955" y="3146"/>
                  </a:lnTo>
                  <a:lnTo>
                    <a:pt x="15889" y="3054"/>
                  </a:lnTo>
                  <a:lnTo>
                    <a:pt x="15823" y="2949"/>
                  </a:lnTo>
                  <a:lnTo>
                    <a:pt x="15784" y="2844"/>
                  </a:lnTo>
                  <a:lnTo>
                    <a:pt x="15744" y="2738"/>
                  </a:lnTo>
                  <a:lnTo>
                    <a:pt x="15705" y="2620"/>
                  </a:lnTo>
                  <a:lnTo>
                    <a:pt x="15692" y="2501"/>
                  </a:lnTo>
                  <a:lnTo>
                    <a:pt x="15679" y="2383"/>
                  </a:lnTo>
                  <a:lnTo>
                    <a:pt x="15692" y="2264"/>
                  </a:lnTo>
                  <a:lnTo>
                    <a:pt x="15705" y="2146"/>
                  </a:lnTo>
                  <a:lnTo>
                    <a:pt x="15744" y="2027"/>
                  </a:lnTo>
                  <a:lnTo>
                    <a:pt x="15784" y="1922"/>
                  </a:lnTo>
                  <a:lnTo>
                    <a:pt x="15823" y="1817"/>
                  </a:lnTo>
                  <a:lnTo>
                    <a:pt x="15889" y="1712"/>
                  </a:lnTo>
                  <a:lnTo>
                    <a:pt x="15955" y="1619"/>
                  </a:lnTo>
                  <a:lnTo>
                    <a:pt x="16034" y="1540"/>
                  </a:lnTo>
                  <a:lnTo>
                    <a:pt x="16126" y="1461"/>
                  </a:lnTo>
                  <a:lnTo>
                    <a:pt x="16218" y="1396"/>
                  </a:lnTo>
                  <a:lnTo>
                    <a:pt x="16311" y="1330"/>
                  </a:lnTo>
                  <a:lnTo>
                    <a:pt x="16416" y="1277"/>
                  </a:lnTo>
                  <a:lnTo>
                    <a:pt x="16521" y="1238"/>
                  </a:lnTo>
                  <a:lnTo>
                    <a:pt x="16640" y="1211"/>
                  </a:lnTo>
                  <a:lnTo>
                    <a:pt x="16758" y="1198"/>
                  </a:lnTo>
                  <a:lnTo>
                    <a:pt x="16877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7" y="53"/>
                  </a:lnTo>
                  <a:lnTo>
                    <a:pt x="1673" y="106"/>
                  </a:lnTo>
                  <a:lnTo>
                    <a:pt x="1449" y="198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7" y="553"/>
                  </a:lnTo>
                  <a:lnTo>
                    <a:pt x="699" y="698"/>
                  </a:lnTo>
                  <a:lnTo>
                    <a:pt x="541" y="869"/>
                  </a:lnTo>
                  <a:lnTo>
                    <a:pt x="396" y="1053"/>
                  </a:lnTo>
                  <a:lnTo>
                    <a:pt x="277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" y="2146"/>
                  </a:lnTo>
                  <a:lnTo>
                    <a:pt x="1" y="2383"/>
                  </a:lnTo>
                  <a:lnTo>
                    <a:pt x="1" y="2633"/>
                  </a:lnTo>
                  <a:lnTo>
                    <a:pt x="40" y="2857"/>
                  </a:lnTo>
                  <a:lnTo>
                    <a:pt x="106" y="3094"/>
                  </a:lnTo>
                  <a:lnTo>
                    <a:pt x="185" y="3304"/>
                  </a:lnTo>
                  <a:lnTo>
                    <a:pt x="277" y="3515"/>
                  </a:lnTo>
                  <a:lnTo>
                    <a:pt x="396" y="3712"/>
                  </a:lnTo>
                  <a:lnTo>
                    <a:pt x="541" y="3897"/>
                  </a:lnTo>
                  <a:lnTo>
                    <a:pt x="699" y="4068"/>
                  </a:lnTo>
                  <a:lnTo>
                    <a:pt x="857" y="4213"/>
                  </a:lnTo>
                  <a:lnTo>
                    <a:pt x="1041" y="4357"/>
                  </a:lnTo>
                  <a:lnTo>
                    <a:pt x="1238" y="4476"/>
                  </a:lnTo>
                  <a:lnTo>
                    <a:pt x="1449" y="4581"/>
                  </a:lnTo>
                  <a:lnTo>
                    <a:pt x="1673" y="4660"/>
                  </a:lnTo>
                  <a:lnTo>
                    <a:pt x="1897" y="4713"/>
                  </a:lnTo>
                  <a:lnTo>
                    <a:pt x="2133" y="4752"/>
                  </a:lnTo>
                  <a:lnTo>
                    <a:pt x="2370" y="4765"/>
                  </a:lnTo>
                  <a:lnTo>
                    <a:pt x="2581" y="4752"/>
                  </a:lnTo>
                  <a:lnTo>
                    <a:pt x="2778" y="4726"/>
                  </a:lnTo>
                  <a:lnTo>
                    <a:pt x="2976" y="4686"/>
                  </a:lnTo>
                  <a:lnTo>
                    <a:pt x="3160" y="4621"/>
                  </a:lnTo>
                  <a:lnTo>
                    <a:pt x="3344" y="4555"/>
                  </a:lnTo>
                  <a:lnTo>
                    <a:pt x="3516" y="4463"/>
                  </a:lnTo>
                  <a:lnTo>
                    <a:pt x="3687" y="4371"/>
                  </a:lnTo>
                  <a:lnTo>
                    <a:pt x="3845" y="4252"/>
                  </a:lnTo>
                  <a:lnTo>
                    <a:pt x="3990" y="4134"/>
                  </a:lnTo>
                  <a:lnTo>
                    <a:pt x="4121" y="3989"/>
                  </a:lnTo>
                  <a:lnTo>
                    <a:pt x="4253" y="3844"/>
                  </a:lnTo>
                  <a:lnTo>
                    <a:pt x="4358" y="3686"/>
                  </a:lnTo>
                  <a:lnTo>
                    <a:pt x="4463" y="3515"/>
                  </a:lnTo>
                  <a:lnTo>
                    <a:pt x="4542" y="3344"/>
                  </a:lnTo>
                  <a:lnTo>
                    <a:pt x="4621" y="3160"/>
                  </a:lnTo>
                  <a:lnTo>
                    <a:pt x="4674" y="2975"/>
                  </a:lnTo>
                  <a:lnTo>
                    <a:pt x="14573" y="2975"/>
                  </a:lnTo>
                  <a:lnTo>
                    <a:pt x="14639" y="3160"/>
                  </a:lnTo>
                  <a:lnTo>
                    <a:pt x="14705" y="3344"/>
                  </a:lnTo>
                  <a:lnTo>
                    <a:pt x="14797" y="3515"/>
                  </a:lnTo>
                  <a:lnTo>
                    <a:pt x="14889" y="3686"/>
                  </a:lnTo>
                  <a:lnTo>
                    <a:pt x="15007" y="3844"/>
                  </a:lnTo>
                  <a:lnTo>
                    <a:pt x="15126" y="3989"/>
                  </a:lnTo>
                  <a:lnTo>
                    <a:pt x="15271" y="4134"/>
                  </a:lnTo>
                  <a:lnTo>
                    <a:pt x="15415" y="4252"/>
                  </a:lnTo>
                  <a:lnTo>
                    <a:pt x="15573" y="4371"/>
                  </a:lnTo>
                  <a:lnTo>
                    <a:pt x="15731" y="4463"/>
                  </a:lnTo>
                  <a:lnTo>
                    <a:pt x="15916" y="4555"/>
                  </a:lnTo>
                  <a:lnTo>
                    <a:pt x="16087" y="4621"/>
                  </a:lnTo>
                  <a:lnTo>
                    <a:pt x="16284" y="4686"/>
                  </a:lnTo>
                  <a:lnTo>
                    <a:pt x="16482" y="4726"/>
                  </a:lnTo>
                  <a:lnTo>
                    <a:pt x="16679" y="4752"/>
                  </a:lnTo>
                  <a:lnTo>
                    <a:pt x="16877" y="4765"/>
                  </a:lnTo>
                  <a:lnTo>
                    <a:pt x="17127" y="4752"/>
                  </a:lnTo>
                  <a:lnTo>
                    <a:pt x="17364" y="4713"/>
                  </a:lnTo>
                  <a:lnTo>
                    <a:pt x="17587" y="4660"/>
                  </a:lnTo>
                  <a:lnTo>
                    <a:pt x="17811" y="4581"/>
                  </a:lnTo>
                  <a:lnTo>
                    <a:pt x="18009" y="4476"/>
                  </a:lnTo>
                  <a:lnTo>
                    <a:pt x="18206" y="4357"/>
                  </a:lnTo>
                  <a:lnTo>
                    <a:pt x="18390" y="4213"/>
                  </a:lnTo>
                  <a:lnTo>
                    <a:pt x="18561" y="4068"/>
                  </a:lnTo>
                  <a:lnTo>
                    <a:pt x="18719" y="3897"/>
                  </a:lnTo>
                  <a:lnTo>
                    <a:pt x="18851" y="3712"/>
                  </a:lnTo>
                  <a:lnTo>
                    <a:pt x="18970" y="3515"/>
                  </a:lnTo>
                  <a:lnTo>
                    <a:pt x="19075" y="3304"/>
                  </a:lnTo>
                  <a:lnTo>
                    <a:pt x="19154" y="3094"/>
                  </a:lnTo>
                  <a:lnTo>
                    <a:pt x="19206" y="2857"/>
                  </a:lnTo>
                  <a:lnTo>
                    <a:pt x="19246" y="2633"/>
                  </a:lnTo>
                  <a:lnTo>
                    <a:pt x="19259" y="2383"/>
                  </a:lnTo>
                  <a:lnTo>
                    <a:pt x="19246" y="2146"/>
                  </a:lnTo>
                  <a:lnTo>
                    <a:pt x="19206" y="1909"/>
                  </a:lnTo>
                  <a:lnTo>
                    <a:pt x="19154" y="1672"/>
                  </a:lnTo>
                  <a:lnTo>
                    <a:pt x="19075" y="1461"/>
                  </a:lnTo>
                  <a:lnTo>
                    <a:pt x="18970" y="1251"/>
                  </a:lnTo>
                  <a:lnTo>
                    <a:pt x="18851" y="1053"/>
                  </a:lnTo>
                  <a:lnTo>
                    <a:pt x="18719" y="869"/>
                  </a:lnTo>
                  <a:lnTo>
                    <a:pt x="18561" y="698"/>
                  </a:lnTo>
                  <a:lnTo>
                    <a:pt x="18390" y="553"/>
                  </a:lnTo>
                  <a:lnTo>
                    <a:pt x="18206" y="408"/>
                  </a:lnTo>
                  <a:lnTo>
                    <a:pt x="18009" y="290"/>
                  </a:lnTo>
                  <a:lnTo>
                    <a:pt x="17811" y="198"/>
                  </a:lnTo>
                  <a:lnTo>
                    <a:pt x="17587" y="106"/>
                  </a:lnTo>
                  <a:lnTo>
                    <a:pt x="17364" y="53"/>
                  </a:lnTo>
                  <a:lnTo>
                    <a:pt x="17127" y="13"/>
                  </a:lnTo>
                  <a:lnTo>
                    <a:pt x="16877" y="0"/>
                  </a:lnTo>
                  <a:lnTo>
                    <a:pt x="16679" y="13"/>
                  </a:lnTo>
                  <a:lnTo>
                    <a:pt x="16482" y="40"/>
                  </a:lnTo>
                  <a:lnTo>
                    <a:pt x="16284" y="79"/>
                  </a:lnTo>
                  <a:lnTo>
                    <a:pt x="16087" y="145"/>
                  </a:lnTo>
                  <a:lnTo>
                    <a:pt x="15916" y="211"/>
                  </a:lnTo>
                  <a:lnTo>
                    <a:pt x="15731" y="303"/>
                  </a:lnTo>
                  <a:lnTo>
                    <a:pt x="15573" y="395"/>
                  </a:lnTo>
                  <a:lnTo>
                    <a:pt x="15415" y="514"/>
                  </a:lnTo>
                  <a:lnTo>
                    <a:pt x="15271" y="645"/>
                  </a:lnTo>
                  <a:lnTo>
                    <a:pt x="15126" y="777"/>
                  </a:lnTo>
                  <a:lnTo>
                    <a:pt x="15007" y="922"/>
                  </a:lnTo>
                  <a:lnTo>
                    <a:pt x="14889" y="1080"/>
                  </a:lnTo>
                  <a:lnTo>
                    <a:pt x="14797" y="1251"/>
                  </a:lnTo>
                  <a:lnTo>
                    <a:pt x="14705" y="1422"/>
                  </a:lnTo>
                  <a:lnTo>
                    <a:pt x="14639" y="1606"/>
                  </a:lnTo>
                  <a:lnTo>
                    <a:pt x="14573" y="1791"/>
                  </a:lnTo>
                  <a:lnTo>
                    <a:pt x="4674" y="1791"/>
                  </a:lnTo>
                  <a:lnTo>
                    <a:pt x="4621" y="1606"/>
                  </a:lnTo>
                  <a:lnTo>
                    <a:pt x="4542" y="1422"/>
                  </a:lnTo>
                  <a:lnTo>
                    <a:pt x="4463" y="1251"/>
                  </a:lnTo>
                  <a:lnTo>
                    <a:pt x="4358" y="1080"/>
                  </a:lnTo>
                  <a:lnTo>
                    <a:pt x="4253" y="922"/>
                  </a:lnTo>
                  <a:lnTo>
                    <a:pt x="4121" y="777"/>
                  </a:lnTo>
                  <a:lnTo>
                    <a:pt x="3990" y="645"/>
                  </a:lnTo>
                  <a:lnTo>
                    <a:pt x="3845" y="514"/>
                  </a:lnTo>
                  <a:lnTo>
                    <a:pt x="3687" y="395"/>
                  </a:lnTo>
                  <a:lnTo>
                    <a:pt x="3516" y="303"/>
                  </a:lnTo>
                  <a:lnTo>
                    <a:pt x="3344" y="211"/>
                  </a:lnTo>
                  <a:lnTo>
                    <a:pt x="3160" y="145"/>
                  </a:lnTo>
                  <a:lnTo>
                    <a:pt x="2976" y="79"/>
                  </a:lnTo>
                  <a:lnTo>
                    <a:pt x="2778" y="40"/>
                  </a:lnTo>
                  <a:lnTo>
                    <a:pt x="2581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851;p24">
              <a:extLst>
                <a:ext uri="{FF2B5EF4-FFF2-40B4-BE49-F238E27FC236}">
                  <a16:creationId xmlns:a16="http://schemas.microsoft.com/office/drawing/2014/main" id="{5D9D1189-ED59-7C3A-94E2-31219FB2E354}"/>
                </a:ext>
              </a:extLst>
            </p:cNvPr>
            <p:cNvSpPr/>
            <p:nvPr/>
          </p:nvSpPr>
          <p:spPr>
            <a:xfrm>
              <a:off x="1265475" y="1018700"/>
              <a:ext cx="4767200" cy="4229150"/>
            </a:xfrm>
            <a:custGeom>
              <a:avLst/>
              <a:gdLst/>
              <a:ahLst/>
              <a:cxnLst/>
              <a:rect l="l" t="t" r="r" b="b"/>
              <a:pathLst>
                <a:path w="190688" h="169166" extrusionOk="0">
                  <a:moveTo>
                    <a:pt x="71610" y="3542"/>
                  </a:moveTo>
                  <a:lnTo>
                    <a:pt x="71795" y="3555"/>
                  </a:lnTo>
                  <a:lnTo>
                    <a:pt x="71966" y="3581"/>
                  </a:lnTo>
                  <a:lnTo>
                    <a:pt x="72124" y="3608"/>
                  </a:lnTo>
                  <a:lnTo>
                    <a:pt x="72295" y="3647"/>
                  </a:lnTo>
                  <a:lnTo>
                    <a:pt x="72453" y="3700"/>
                  </a:lnTo>
                  <a:lnTo>
                    <a:pt x="72611" y="3752"/>
                  </a:lnTo>
                  <a:lnTo>
                    <a:pt x="72769" y="3805"/>
                  </a:lnTo>
                  <a:lnTo>
                    <a:pt x="72927" y="3871"/>
                  </a:lnTo>
                  <a:lnTo>
                    <a:pt x="73071" y="3950"/>
                  </a:lnTo>
                  <a:lnTo>
                    <a:pt x="73216" y="4042"/>
                  </a:lnTo>
                  <a:lnTo>
                    <a:pt x="73348" y="4121"/>
                  </a:lnTo>
                  <a:lnTo>
                    <a:pt x="73611" y="4318"/>
                  </a:lnTo>
                  <a:lnTo>
                    <a:pt x="73861" y="4542"/>
                  </a:lnTo>
                  <a:lnTo>
                    <a:pt x="74072" y="4779"/>
                  </a:lnTo>
                  <a:lnTo>
                    <a:pt x="74269" y="5042"/>
                  </a:lnTo>
                  <a:lnTo>
                    <a:pt x="74361" y="5187"/>
                  </a:lnTo>
                  <a:lnTo>
                    <a:pt x="74440" y="5332"/>
                  </a:lnTo>
                  <a:lnTo>
                    <a:pt x="74519" y="5477"/>
                  </a:lnTo>
                  <a:lnTo>
                    <a:pt x="74585" y="5635"/>
                  </a:lnTo>
                  <a:lnTo>
                    <a:pt x="74651" y="5780"/>
                  </a:lnTo>
                  <a:lnTo>
                    <a:pt x="74704" y="5938"/>
                  </a:lnTo>
                  <a:lnTo>
                    <a:pt x="74756" y="6109"/>
                  </a:lnTo>
                  <a:lnTo>
                    <a:pt x="74796" y="6267"/>
                  </a:lnTo>
                  <a:lnTo>
                    <a:pt x="74822" y="6438"/>
                  </a:lnTo>
                  <a:lnTo>
                    <a:pt x="74849" y="6609"/>
                  </a:lnTo>
                  <a:lnTo>
                    <a:pt x="74862" y="6780"/>
                  </a:lnTo>
                  <a:lnTo>
                    <a:pt x="74862" y="6964"/>
                  </a:lnTo>
                  <a:lnTo>
                    <a:pt x="74862" y="7135"/>
                  </a:lnTo>
                  <a:lnTo>
                    <a:pt x="74849" y="7307"/>
                  </a:lnTo>
                  <a:lnTo>
                    <a:pt x="74822" y="7478"/>
                  </a:lnTo>
                  <a:lnTo>
                    <a:pt x="74796" y="7649"/>
                  </a:lnTo>
                  <a:lnTo>
                    <a:pt x="74756" y="7807"/>
                  </a:lnTo>
                  <a:lnTo>
                    <a:pt x="74704" y="7978"/>
                  </a:lnTo>
                  <a:lnTo>
                    <a:pt x="74651" y="8136"/>
                  </a:lnTo>
                  <a:lnTo>
                    <a:pt x="74585" y="8294"/>
                  </a:lnTo>
                  <a:lnTo>
                    <a:pt x="74519" y="8439"/>
                  </a:lnTo>
                  <a:lnTo>
                    <a:pt x="74440" y="8583"/>
                  </a:lnTo>
                  <a:lnTo>
                    <a:pt x="74361" y="8728"/>
                  </a:lnTo>
                  <a:lnTo>
                    <a:pt x="74269" y="8873"/>
                  </a:lnTo>
                  <a:lnTo>
                    <a:pt x="74072" y="9136"/>
                  </a:lnTo>
                  <a:lnTo>
                    <a:pt x="73861" y="9373"/>
                  </a:lnTo>
                  <a:lnTo>
                    <a:pt x="73611" y="9597"/>
                  </a:lnTo>
                  <a:lnTo>
                    <a:pt x="73348" y="9795"/>
                  </a:lnTo>
                  <a:lnTo>
                    <a:pt x="73216" y="9887"/>
                  </a:lnTo>
                  <a:lnTo>
                    <a:pt x="73071" y="9966"/>
                  </a:lnTo>
                  <a:lnTo>
                    <a:pt x="72927" y="10045"/>
                  </a:lnTo>
                  <a:lnTo>
                    <a:pt x="72769" y="10110"/>
                  </a:lnTo>
                  <a:lnTo>
                    <a:pt x="72611" y="10176"/>
                  </a:lnTo>
                  <a:lnTo>
                    <a:pt x="72453" y="10229"/>
                  </a:lnTo>
                  <a:lnTo>
                    <a:pt x="72295" y="10268"/>
                  </a:lnTo>
                  <a:lnTo>
                    <a:pt x="72124" y="10308"/>
                  </a:lnTo>
                  <a:lnTo>
                    <a:pt x="71966" y="10334"/>
                  </a:lnTo>
                  <a:lnTo>
                    <a:pt x="71795" y="10361"/>
                  </a:lnTo>
                  <a:lnTo>
                    <a:pt x="71610" y="10374"/>
                  </a:lnTo>
                  <a:lnTo>
                    <a:pt x="71268" y="10374"/>
                  </a:lnTo>
                  <a:lnTo>
                    <a:pt x="71097" y="10361"/>
                  </a:lnTo>
                  <a:lnTo>
                    <a:pt x="70926" y="10334"/>
                  </a:lnTo>
                  <a:lnTo>
                    <a:pt x="70755" y="10308"/>
                  </a:lnTo>
                  <a:lnTo>
                    <a:pt x="70584" y="10268"/>
                  </a:lnTo>
                  <a:lnTo>
                    <a:pt x="70426" y="10229"/>
                  </a:lnTo>
                  <a:lnTo>
                    <a:pt x="70268" y="10176"/>
                  </a:lnTo>
                  <a:lnTo>
                    <a:pt x="70110" y="10110"/>
                  </a:lnTo>
                  <a:lnTo>
                    <a:pt x="69965" y="10045"/>
                  </a:lnTo>
                  <a:lnTo>
                    <a:pt x="69807" y="9966"/>
                  </a:lnTo>
                  <a:lnTo>
                    <a:pt x="69662" y="9887"/>
                  </a:lnTo>
                  <a:lnTo>
                    <a:pt x="69530" y="9795"/>
                  </a:lnTo>
                  <a:lnTo>
                    <a:pt x="69267" y="9597"/>
                  </a:lnTo>
                  <a:lnTo>
                    <a:pt x="69017" y="9373"/>
                  </a:lnTo>
                  <a:lnTo>
                    <a:pt x="68806" y="9136"/>
                  </a:lnTo>
                  <a:lnTo>
                    <a:pt x="68609" y="8873"/>
                  </a:lnTo>
                  <a:lnTo>
                    <a:pt x="68517" y="8728"/>
                  </a:lnTo>
                  <a:lnTo>
                    <a:pt x="68438" y="8583"/>
                  </a:lnTo>
                  <a:lnTo>
                    <a:pt x="68359" y="8439"/>
                  </a:lnTo>
                  <a:lnTo>
                    <a:pt x="68293" y="8294"/>
                  </a:lnTo>
                  <a:lnTo>
                    <a:pt x="68227" y="8136"/>
                  </a:lnTo>
                  <a:lnTo>
                    <a:pt x="68175" y="7978"/>
                  </a:lnTo>
                  <a:lnTo>
                    <a:pt x="68122" y="7807"/>
                  </a:lnTo>
                  <a:lnTo>
                    <a:pt x="68096" y="7649"/>
                  </a:lnTo>
                  <a:lnTo>
                    <a:pt x="68056" y="7478"/>
                  </a:lnTo>
                  <a:lnTo>
                    <a:pt x="68043" y="7307"/>
                  </a:lnTo>
                  <a:lnTo>
                    <a:pt x="68030" y="7135"/>
                  </a:lnTo>
                  <a:lnTo>
                    <a:pt x="68017" y="6964"/>
                  </a:lnTo>
                  <a:lnTo>
                    <a:pt x="68030" y="6780"/>
                  </a:lnTo>
                  <a:lnTo>
                    <a:pt x="68043" y="6609"/>
                  </a:lnTo>
                  <a:lnTo>
                    <a:pt x="68056" y="6438"/>
                  </a:lnTo>
                  <a:lnTo>
                    <a:pt x="68096" y="6267"/>
                  </a:lnTo>
                  <a:lnTo>
                    <a:pt x="68122" y="6109"/>
                  </a:lnTo>
                  <a:lnTo>
                    <a:pt x="68175" y="5938"/>
                  </a:lnTo>
                  <a:lnTo>
                    <a:pt x="68227" y="5780"/>
                  </a:lnTo>
                  <a:lnTo>
                    <a:pt x="68293" y="5635"/>
                  </a:lnTo>
                  <a:lnTo>
                    <a:pt x="68359" y="5477"/>
                  </a:lnTo>
                  <a:lnTo>
                    <a:pt x="68438" y="5332"/>
                  </a:lnTo>
                  <a:lnTo>
                    <a:pt x="68517" y="5187"/>
                  </a:lnTo>
                  <a:lnTo>
                    <a:pt x="68609" y="5042"/>
                  </a:lnTo>
                  <a:lnTo>
                    <a:pt x="68806" y="4779"/>
                  </a:lnTo>
                  <a:lnTo>
                    <a:pt x="69017" y="4542"/>
                  </a:lnTo>
                  <a:lnTo>
                    <a:pt x="69267" y="4318"/>
                  </a:lnTo>
                  <a:lnTo>
                    <a:pt x="69530" y="4121"/>
                  </a:lnTo>
                  <a:lnTo>
                    <a:pt x="69662" y="4042"/>
                  </a:lnTo>
                  <a:lnTo>
                    <a:pt x="69807" y="3950"/>
                  </a:lnTo>
                  <a:lnTo>
                    <a:pt x="69965" y="3871"/>
                  </a:lnTo>
                  <a:lnTo>
                    <a:pt x="70110" y="3805"/>
                  </a:lnTo>
                  <a:lnTo>
                    <a:pt x="70268" y="3752"/>
                  </a:lnTo>
                  <a:lnTo>
                    <a:pt x="70426" y="3700"/>
                  </a:lnTo>
                  <a:lnTo>
                    <a:pt x="70584" y="3647"/>
                  </a:lnTo>
                  <a:lnTo>
                    <a:pt x="70755" y="3608"/>
                  </a:lnTo>
                  <a:lnTo>
                    <a:pt x="70926" y="3581"/>
                  </a:lnTo>
                  <a:lnTo>
                    <a:pt x="71097" y="3555"/>
                  </a:lnTo>
                  <a:lnTo>
                    <a:pt x="71268" y="3542"/>
                  </a:lnTo>
                  <a:close/>
                  <a:moveTo>
                    <a:pt x="163847" y="5609"/>
                  </a:moveTo>
                  <a:lnTo>
                    <a:pt x="164018" y="5622"/>
                  </a:lnTo>
                  <a:lnTo>
                    <a:pt x="164189" y="5635"/>
                  </a:lnTo>
                  <a:lnTo>
                    <a:pt x="164360" y="5648"/>
                  </a:lnTo>
                  <a:lnTo>
                    <a:pt x="164531" y="5687"/>
                  </a:lnTo>
                  <a:lnTo>
                    <a:pt x="164702" y="5727"/>
                  </a:lnTo>
                  <a:lnTo>
                    <a:pt x="164860" y="5766"/>
                  </a:lnTo>
                  <a:lnTo>
                    <a:pt x="165018" y="5819"/>
                  </a:lnTo>
                  <a:lnTo>
                    <a:pt x="165176" y="5885"/>
                  </a:lnTo>
                  <a:lnTo>
                    <a:pt x="165321" y="5951"/>
                  </a:lnTo>
                  <a:lnTo>
                    <a:pt x="165479" y="6030"/>
                  </a:lnTo>
                  <a:lnTo>
                    <a:pt x="165611" y="6109"/>
                  </a:lnTo>
                  <a:lnTo>
                    <a:pt x="165756" y="6201"/>
                  </a:lnTo>
                  <a:lnTo>
                    <a:pt x="166019" y="6398"/>
                  </a:lnTo>
                  <a:lnTo>
                    <a:pt x="166256" y="6622"/>
                  </a:lnTo>
                  <a:lnTo>
                    <a:pt x="166480" y="6859"/>
                  </a:lnTo>
                  <a:lnTo>
                    <a:pt x="166677" y="7122"/>
                  </a:lnTo>
                  <a:lnTo>
                    <a:pt x="166769" y="7267"/>
                  </a:lnTo>
                  <a:lnTo>
                    <a:pt x="166848" y="7399"/>
                  </a:lnTo>
                  <a:lnTo>
                    <a:pt x="166927" y="7557"/>
                  </a:lnTo>
                  <a:lnTo>
                    <a:pt x="166993" y="7702"/>
                  </a:lnTo>
                  <a:lnTo>
                    <a:pt x="167059" y="7859"/>
                  </a:lnTo>
                  <a:lnTo>
                    <a:pt x="167111" y="8017"/>
                  </a:lnTo>
                  <a:lnTo>
                    <a:pt x="167151" y="8175"/>
                  </a:lnTo>
                  <a:lnTo>
                    <a:pt x="167190" y="8347"/>
                  </a:lnTo>
                  <a:lnTo>
                    <a:pt x="167230" y="8518"/>
                  </a:lnTo>
                  <a:lnTo>
                    <a:pt x="167243" y="8689"/>
                  </a:lnTo>
                  <a:lnTo>
                    <a:pt x="167256" y="8860"/>
                  </a:lnTo>
                  <a:lnTo>
                    <a:pt x="167269" y="9031"/>
                  </a:lnTo>
                  <a:lnTo>
                    <a:pt x="167256" y="9202"/>
                  </a:lnTo>
                  <a:lnTo>
                    <a:pt x="167243" y="9386"/>
                  </a:lnTo>
                  <a:lnTo>
                    <a:pt x="167230" y="9558"/>
                  </a:lnTo>
                  <a:lnTo>
                    <a:pt x="167190" y="9716"/>
                  </a:lnTo>
                  <a:lnTo>
                    <a:pt x="167151" y="9887"/>
                  </a:lnTo>
                  <a:lnTo>
                    <a:pt x="167111" y="10045"/>
                  </a:lnTo>
                  <a:lnTo>
                    <a:pt x="167059" y="10203"/>
                  </a:lnTo>
                  <a:lnTo>
                    <a:pt x="166993" y="10361"/>
                  </a:lnTo>
                  <a:lnTo>
                    <a:pt x="166927" y="10519"/>
                  </a:lnTo>
                  <a:lnTo>
                    <a:pt x="166848" y="10663"/>
                  </a:lnTo>
                  <a:lnTo>
                    <a:pt x="166769" y="10808"/>
                  </a:lnTo>
                  <a:lnTo>
                    <a:pt x="166677" y="10940"/>
                  </a:lnTo>
                  <a:lnTo>
                    <a:pt x="166480" y="11203"/>
                  </a:lnTo>
                  <a:lnTo>
                    <a:pt x="166256" y="11453"/>
                  </a:lnTo>
                  <a:lnTo>
                    <a:pt x="166019" y="11677"/>
                  </a:lnTo>
                  <a:lnTo>
                    <a:pt x="165756" y="11861"/>
                  </a:lnTo>
                  <a:lnTo>
                    <a:pt x="165611" y="11953"/>
                  </a:lnTo>
                  <a:lnTo>
                    <a:pt x="165479" y="12045"/>
                  </a:lnTo>
                  <a:lnTo>
                    <a:pt x="165321" y="12111"/>
                  </a:lnTo>
                  <a:lnTo>
                    <a:pt x="165176" y="12177"/>
                  </a:lnTo>
                  <a:lnTo>
                    <a:pt x="165018" y="12243"/>
                  </a:lnTo>
                  <a:lnTo>
                    <a:pt x="164860" y="12296"/>
                  </a:lnTo>
                  <a:lnTo>
                    <a:pt x="164702" y="12348"/>
                  </a:lnTo>
                  <a:lnTo>
                    <a:pt x="164531" y="12388"/>
                  </a:lnTo>
                  <a:lnTo>
                    <a:pt x="164360" y="12414"/>
                  </a:lnTo>
                  <a:lnTo>
                    <a:pt x="164189" y="12440"/>
                  </a:lnTo>
                  <a:lnTo>
                    <a:pt x="164018" y="12454"/>
                  </a:lnTo>
                  <a:lnTo>
                    <a:pt x="163663" y="12454"/>
                  </a:lnTo>
                  <a:lnTo>
                    <a:pt x="163491" y="12440"/>
                  </a:lnTo>
                  <a:lnTo>
                    <a:pt x="163320" y="12414"/>
                  </a:lnTo>
                  <a:lnTo>
                    <a:pt x="163162" y="12388"/>
                  </a:lnTo>
                  <a:lnTo>
                    <a:pt x="162991" y="12348"/>
                  </a:lnTo>
                  <a:lnTo>
                    <a:pt x="162833" y="12296"/>
                  </a:lnTo>
                  <a:lnTo>
                    <a:pt x="162675" y="12243"/>
                  </a:lnTo>
                  <a:lnTo>
                    <a:pt x="162517" y="12177"/>
                  </a:lnTo>
                  <a:lnTo>
                    <a:pt x="162359" y="12111"/>
                  </a:lnTo>
                  <a:lnTo>
                    <a:pt x="162215" y="12045"/>
                  </a:lnTo>
                  <a:lnTo>
                    <a:pt x="162070" y="11953"/>
                  </a:lnTo>
                  <a:lnTo>
                    <a:pt x="161938" y="11861"/>
                  </a:lnTo>
                  <a:lnTo>
                    <a:pt x="161675" y="11677"/>
                  </a:lnTo>
                  <a:lnTo>
                    <a:pt x="161425" y="11453"/>
                  </a:lnTo>
                  <a:lnTo>
                    <a:pt x="161201" y="11203"/>
                  </a:lnTo>
                  <a:lnTo>
                    <a:pt x="161004" y="10940"/>
                  </a:lnTo>
                  <a:lnTo>
                    <a:pt x="160925" y="10808"/>
                  </a:lnTo>
                  <a:lnTo>
                    <a:pt x="160832" y="10663"/>
                  </a:lnTo>
                  <a:lnTo>
                    <a:pt x="160767" y="10519"/>
                  </a:lnTo>
                  <a:lnTo>
                    <a:pt x="160688" y="10361"/>
                  </a:lnTo>
                  <a:lnTo>
                    <a:pt x="160635" y="10203"/>
                  </a:lnTo>
                  <a:lnTo>
                    <a:pt x="160582" y="10045"/>
                  </a:lnTo>
                  <a:lnTo>
                    <a:pt x="160530" y="9887"/>
                  </a:lnTo>
                  <a:lnTo>
                    <a:pt x="160490" y="9716"/>
                  </a:lnTo>
                  <a:lnTo>
                    <a:pt x="160464" y="9558"/>
                  </a:lnTo>
                  <a:lnTo>
                    <a:pt x="160437" y="9386"/>
                  </a:lnTo>
                  <a:lnTo>
                    <a:pt x="160424" y="9202"/>
                  </a:lnTo>
                  <a:lnTo>
                    <a:pt x="160424" y="9031"/>
                  </a:lnTo>
                  <a:lnTo>
                    <a:pt x="160424" y="8860"/>
                  </a:lnTo>
                  <a:lnTo>
                    <a:pt x="160437" y="8689"/>
                  </a:lnTo>
                  <a:lnTo>
                    <a:pt x="160464" y="8518"/>
                  </a:lnTo>
                  <a:lnTo>
                    <a:pt x="160490" y="8347"/>
                  </a:lnTo>
                  <a:lnTo>
                    <a:pt x="160530" y="8175"/>
                  </a:lnTo>
                  <a:lnTo>
                    <a:pt x="160582" y="8017"/>
                  </a:lnTo>
                  <a:lnTo>
                    <a:pt x="160635" y="7859"/>
                  </a:lnTo>
                  <a:lnTo>
                    <a:pt x="160688" y="7702"/>
                  </a:lnTo>
                  <a:lnTo>
                    <a:pt x="160767" y="7557"/>
                  </a:lnTo>
                  <a:lnTo>
                    <a:pt x="160832" y="7399"/>
                  </a:lnTo>
                  <a:lnTo>
                    <a:pt x="160925" y="7267"/>
                  </a:lnTo>
                  <a:lnTo>
                    <a:pt x="161004" y="7122"/>
                  </a:lnTo>
                  <a:lnTo>
                    <a:pt x="161201" y="6859"/>
                  </a:lnTo>
                  <a:lnTo>
                    <a:pt x="161425" y="6622"/>
                  </a:lnTo>
                  <a:lnTo>
                    <a:pt x="161675" y="6398"/>
                  </a:lnTo>
                  <a:lnTo>
                    <a:pt x="161938" y="6201"/>
                  </a:lnTo>
                  <a:lnTo>
                    <a:pt x="162070" y="6109"/>
                  </a:lnTo>
                  <a:lnTo>
                    <a:pt x="162215" y="6030"/>
                  </a:lnTo>
                  <a:lnTo>
                    <a:pt x="162359" y="5951"/>
                  </a:lnTo>
                  <a:lnTo>
                    <a:pt x="162517" y="5885"/>
                  </a:lnTo>
                  <a:lnTo>
                    <a:pt x="162675" y="5819"/>
                  </a:lnTo>
                  <a:lnTo>
                    <a:pt x="162833" y="5766"/>
                  </a:lnTo>
                  <a:lnTo>
                    <a:pt x="162991" y="5727"/>
                  </a:lnTo>
                  <a:lnTo>
                    <a:pt x="163162" y="5687"/>
                  </a:lnTo>
                  <a:lnTo>
                    <a:pt x="163320" y="5648"/>
                  </a:lnTo>
                  <a:lnTo>
                    <a:pt x="163491" y="5635"/>
                  </a:lnTo>
                  <a:lnTo>
                    <a:pt x="163663" y="5622"/>
                  </a:lnTo>
                  <a:lnTo>
                    <a:pt x="163847" y="5609"/>
                  </a:lnTo>
                  <a:close/>
                  <a:moveTo>
                    <a:pt x="155054" y="48298"/>
                  </a:moveTo>
                  <a:lnTo>
                    <a:pt x="155225" y="48311"/>
                  </a:lnTo>
                  <a:lnTo>
                    <a:pt x="155396" y="48337"/>
                  </a:lnTo>
                  <a:lnTo>
                    <a:pt x="155567" y="48364"/>
                  </a:lnTo>
                  <a:lnTo>
                    <a:pt x="155738" y="48403"/>
                  </a:lnTo>
                  <a:lnTo>
                    <a:pt x="155896" y="48443"/>
                  </a:lnTo>
                  <a:lnTo>
                    <a:pt x="156054" y="48508"/>
                  </a:lnTo>
                  <a:lnTo>
                    <a:pt x="156212" y="48561"/>
                  </a:lnTo>
                  <a:lnTo>
                    <a:pt x="156357" y="48627"/>
                  </a:lnTo>
                  <a:lnTo>
                    <a:pt x="156515" y="48706"/>
                  </a:lnTo>
                  <a:lnTo>
                    <a:pt x="156646" y="48785"/>
                  </a:lnTo>
                  <a:lnTo>
                    <a:pt x="156791" y="48877"/>
                  </a:lnTo>
                  <a:lnTo>
                    <a:pt x="157054" y="49074"/>
                  </a:lnTo>
                  <a:lnTo>
                    <a:pt x="157291" y="49298"/>
                  </a:lnTo>
                  <a:lnTo>
                    <a:pt x="157515" y="49535"/>
                  </a:lnTo>
                  <a:lnTo>
                    <a:pt x="157713" y="49798"/>
                  </a:lnTo>
                  <a:lnTo>
                    <a:pt x="157805" y="49943"/>
                  </a:lnTo>
                  <a:lnTo>
                    <a:pt x="157884" y="50088"/>
                  </a:lnTo>
                  <a:lnTo>
                    <a:pt x="157963" y="50233"/>
                  </a:lnTo>
                  <a:lnTo>
                    <a:pt x="158029" y="50391"/>
                  </a:lnTo>
                  <a:lnTo>
                    <a:pt x="158094" y="50536"/>
                  </a:lnTo>
                  <a:lnTo>
                    <a:pt x="158147" y="50694"/>
                  </a:lnTo>
                  <a:lnTo>
                    <a:pt x="158187" y="50865"/>
                  </a:lnTo>
                  <a:lnTo>
                    <a:pt x="158226" y="51023"/>
                  </a:lnTo>
                  <a:lnTo>
                    <a:pt x="158266" y="51194"/>
                  </a:lnTo>
                  <a:lnTo>
                    <a:pt x="158279" y="51365"/>
                  </a:lnTo>
                  <a:lnTo>
                    <a:pt x="158292" y="51536"/>
                  </a:lnTo>
                  <a:lnTo>
                    <a:pt x="158305" y="51720"/>
                  </a:lnTo>
                  <a:lnTo>
                    <a:pt x="158292" y="51891"/>
                  </a:lnTo>
                  <a:lnTo>
                    <a:pt x="158279" y="52063"/>
                  </a:lnTo>
                  <a:lnTo>
                    <a:pt x="158266" y="52234"/>
                  </a:lnTo>
                  <a:lnTo>
                    <a:pt x="158226" y="52405"/>
                  </a:lnTo>
                  <a:lnTo>
                    <a:pt x="158187" y="52563"/>
                  </a:lnTo>
                  <a:lnTo>
                    <a:pt x="158147" y="52734"/>
                  </a:lnTo>
                  <a:lnTo>
                    <a:pt x="158094" y="52892"/>
                  </a:lnTo>
                  <a:lnTo>
                    <a:pt x="158029" y="53050"/>
                  </a:lnTo>
                  <a:lnTo>
                    <a:pt x="157963" y="53195"/>
                  </a:lnTo>
                  <a:lnTo>
                    <a:pt x="157884" y="53339"/>
                  </a:lnTo>
                  <a:lnTo>
                    <a:pt x="157805" y="53484"/>
                  </a:lnTo>
                  <a:lnTo>
                    <a:pt x="157713" y="53629"/>
                  </a:lnTo>
                  <a:lnTo>
                    <a:pt x="157515" y="53892"/>
                  </a:lnTo>
                  <a:lnTo>
                    <a:pt x="157291" y="54129"/>
                  </a:lnTo>
                  <a:lnTo>
                    <a:pt x="157054" y="54353"/>
                  </a:lnTo>
                  <a:lnTo>
                    <a:pt x="156791" y="54550"/>
                  </a:lnTo>
                  <a:lnTo>
                    <a:pt x="156646" y="54643"/>
                  </a:lnTo>
                  <a:lnTo>
                    <a:pt x="156515" y="54722"/>
                  </a:lnTo>
                  <a:lnTo>
                    <a:pt x="156357" y="54801"/>
                  </a:lnTo>
                  <a:lnTo>
                    <a:pt x="156212" y="54866"/>
                  </a:lnTo>
                  <a:lnTo>
                    <a:pt x="156054" y="54932"/>
                  </a:lnTo>
                  <a:lnTo>
                    <a:pt x="155896" y="54985"/>
                  </a:lnTo>
                  <a:lnTo>
                    <a:pt x="155738" y="55024"/>
                  </a:lnTo>
                  <a:lnTo>
                    <a:pt x="155567" y="55064"/>
                  </a:lnTo>
                  <a:lnTo>
                    <a:pt x="155396" y="55090"/>
                  </a:lnTo>
                  <a:lnTo>
                    <a:pt x="155225" y="55117"/>
                  </a:lnTo>
                  <a:lnTo>
                    <a:pt x="155054" y="55130"/>
                  </a:lnTo>
                  <a:lnTo>
                    <a:pt x="154698" y="55130"/>
                  </a:lnTo>
                  <a:lnTo>
                    <a:pt x="154527" y="55117"/>
                  </a:lnTo>
                  <a:lnTo>
                    <a:pt x="154356" y="55090"/>
                  </a:lnTo>
                  <a:lnTo>
                    <a:pt x="154198" y="55064"/>
                  </a:lnTo>
                  <a:lnTo>
                    <a:pt x="154027" y="55024"/>
                  </a:lnTo>
                  <a:lnTo>
                    <a:pt x="153869" y="54985"/>
                  </a:lnTo>
                  <a:lnTo>
                    <a:pt x="153711" y="54932"/>
                  </a:lnTo>
                  <a:lnTo>
                    <a:pt x="153553" y="54866"/>
                  </a:lnTo>
                  <a:lnTo>
                    <a:pt x="153395" y="54801"/>
                  </a:lnTo>
                  <a:lnTo>
                    <a:pt x="153250" y="54722"/>
                  </a:lnTo>
                  <a:lnTo>
                    <a:pt x="153105" y="54643"/>
                  </a:lnTo>
                  <a:lnTo>
                    <a:pt x="152974" y="54550"/>
                  </a:lnTo>
                  <a:lnTo>
                    <a:pt x="152711" y="54353"/>
                  </a:lnTo>
                  <a:lnTo>
                    <a:pt x="152460" y="54129"/>
                  </a:lnTo>
                  <a:lnTo>
                    <a:pt x="152237" y="53892"/>
                  </a:lnTo>
                  <a:lnTo>
                    <a:pt x="152039" y="53629"/>
                  </a:lnTo>
                  <a:lnTo>
                    <a:pt x="151960" y="53484"/>
                  </a:lnTo>
                  <a:lnTo>
                    <a:pt x="151868" y="53339"/>
                  </a:lnTo>
                  <a:lnTo>
                    <a:pt x="151802" y="53195"/>
                  </a:lnTo>
                  <a:lnTo>
                    <a:pt x="151723" y="53050"/>
                  </a:lnTo>
                  <a:lnTo>
                    <a:pt x="151671" y="52892"/>
                  </a:lnTo>
                  <a:lnTo>
                    <a:pt x="151618" y="52734"/>
                  </a:lnTo>
                  <a:lnTo>
                    <a:pt x="151565" y="52563"/>
                  </a:lnTo>
                  <a:lnTo>
                    <a:pt x="151526" y="52405"/>
                  </a:lnTo>
                  <a:lnTo>
                    <a:pt x="151499" y="52234"/>
                  </a:lnTo>
                  <a:lnTo>
                    <a:pt x="151473" y="52063"/>
                  </a:lnTo>
                  <a:lnTo>
                    <a:pt x="151460" y="51891"/>
                  </a:lnTo>
                  <a:lnTo>
                    <a:pt x="151460" y="51720"/>
                  </a:lnTo>
                  <a:lnTo>
                    <a:pt x="151460" y="51536"/>
                  </a:lnTo>
                  <a:lnTo>
                    <a:pt x="151473" y="51365"/>
                  </a:lnTo>
                  <a:lnTo>
                    <a:pt x="151499" y="51194"/>
                  </a:lnTo>
                  <a:lnTo>
                    <a:pt x="151526" y="51023"/>
                  </a:lnTo>
                  <a:lnTo>
                    <a:pt x="151565" y="50865"/>
                  </a:lnTo>
                  <a:lnTo>
                    <a:pt x="151618" y="50694"/>
                  </a:lnTo>
                  <a:lnTo>
                    <a:pt x="151671" y="50536"/>
                  </a:lnTo>
                  <a:lnTo>
                    <a:pt x="151723" y="50391"/>
                  </a:lnTo>
                  <a:lnTo>
                    <a:pt x="151802" y="50233"/>
                  </a:lnTo>
                  <a:lnTo>
                    <a:pt x="151868" y="50088"/>
                  </a:lnTo>
                  <a:lnTo>
                    <a:pt x="151960" y="49943"/>
                  </a:lnTo>
                  <a:lnTo>
                    <a:pt x="152039" y="49798"/>
                  </a:lnTo>
                  <a:lnTo>
                    <a:pt x="152237" y="49535"/>
                  </a:lnTo>
                  <a:lnTo>
                    <a:pt x="152460" y="49298"/>
                  </a:lnTo>
                  <a:lnTo>
                    <a:pt x="152711" y="49074"/>
                  </a:lnTo>
                  <a:lnTo>
                    <a:pt x="152974" y="48877"/>
                  </a:lnTo>
                  <a:lnTo>
                    <a:pt x="153105" y="48785"/>
                  </a:lnTo>
                  <a:lnTo>
                    <a:pt x="153250" y="48706"/>
                  </a:lnTo>
                  <a:lnTo>
                    <a:pt x="153395" y="48627"/>
                  </a:lnTo>
                  <a:lnTo>
                    <a:pt x="153553" y="48561"/>
                  </a:lnTo>
                  <a:lnTo>
                    <a:pt x="153711" y="48508"/>
                  </a:lnTo>
                  <a:lnTo>
                    <a:pt x="153869" y="48443"/>
                  </a:lnTo>
                  <a:lnTo>
                    <a:pt x="154027" y="48403"/>
                  </a:lnTo>
                  <a:lnTo>
                    <a:pt x="154198" y="48364"/>
                  </a:lnTo>
                  <a:lnTo>
                    <a:pt x="154356" y="48337"/>
                  </a:lnTo>
                  <a:lnTo>
                    <a:pt x="154527" y="48311"/>
                  </a:lnTo>
                  <a:lnTo>
                    <a:pt x="154698" y="48298"/>
                  </a:lnTo>
                  <a:close/>
                  <a:moveTo>
                    <a:pt x="7136" y="50641"/>
                  </a:moveTo>
                  <a:lnTo>
                    <a:pt x="7307" y="50654"/>
                  </a:lnTo>
                  <a:lnTo>
                    <a:pt x="7478" y="50680"/>
                  </a:lnTo>
                  <a:lnTo>
                    <a:pt x="7649" y="50707"/>
                  </a:lnTo>
                  <a:lnTo>
                    <a:pt x="7820" y="50746"/>
                  </a:lnTo>
                  <a:lnTo>
                    <a:pt x="7978" y="50786"/>
                  </a:lnTo>
                  <a:lnTo>
                    <a:pt x="8136" y="50838"/>
                  </a:lnTo>
                  <a:lnTo>
                    <a:pt x="8294" y="50904"/>
                  </a:lnTo>
                  <a:lnTo>
                    <a:pt x="8439" y="50970"/>
                  </a:lnTo>
                  <a:lnTo>
                    <a:pt x="8584" y="51049"/>
                  </a:lnTo>
                  <a:lnTo>
                    <a:pt x="8728" y="51128"/>
                  </a:lnTo>
                  <a:lnTo>
                    <a:pt x="8873" y="51220"/>
                  </a:lnTo>
                  <a:lnTo>
                    <a:pt x="9136" y="51418"/>
                  </a:lnTo>
                  <a:lnTo>
                    <a:pt x="9373" y="51641"/>
                  </a:lnTo>
                  <a:lnTo>
                    <a:pt x="9597" y="51878"/>
                  </a:lnTo>
                  <a:lnTo>
                    <a:pt x="9795" y="52142"/>
                  </a:lnTo>
                  <a:lnTo>
                    <a:pt x="9887" y="52286"/>
                  </a:lnTo>
                  <a:lnTo>
                    <a:pt x="9966" y="52431"/>
                  </a:lnTo>
                  <a:lnTo>
                    <a:pt x="10045" y="52576"/>
                  </a:lnTo>
                  <a:lnTo>
                    <a:pt x="10111" y="52721"/>
                  </a:lnTo>
                  <a:lnTo>
                    <a:pt x="10176" y="52879"/>
                  </a:lnTo>
                  <a:lnTo>
                    <a:pt x="10229" y="53037"/>
                  </a:lnTo>
                  <a:lnTo>
                    <a:pt x="10268" y="53208"/>
                  </a:lnTo>
                  <a:lnTo>
                    <a:pt x="10308" y="53366"/>
                  </a:lnTo>
                  <a:lnTo>
                    <a:pt x="10334" y="53537"/>
                  </a:lnTo>
                  <a:lnTo>
                    <a:pt x="10361" y="53708"/>
                  </a:lnTo>
                  <a:lnTo>
                    <a:pt x="10374" y="53879"/>
                  </a:lnTo>
                  <a:lnTo>
                    <a:pt x="10374" y="54050"/>
                  </a:lnTo>
                  <a:lnTo>
                    <a:pt x="10374" y="54235"/>
                  </a:lnTo>
                  <a:lnTo>
                    <a:pt x="10361" y="54406"/>
                  </a:lnTo>
                  <a:lnTo>
                    <a:pt x="10334" y="54577"/>
                  </a:lnTo>
                  <a:lnTo>
                    <a:pt x="10308" y="54748"/>
                  </a:lnTo>
                  <a:lnTo>
                    <a:pt x="10268" y="54906"/>
                  </a:lnTo>
                  <a:lnTo>
                    <a:pt x="10229" y="55077"/>
                  </a:lnTo>
                  <a:lnTo>
                    <a:pt x="10176" y="55235"/>
                  </a:lnTo>
                  <a:lnTo>
                    <a:pt x="10111" y="55380"/>
                  </a:lnTo>
                  <a:lnTo>
                    <a:pt x="10045" y="55538"/>
                  </a:lnTo>
                  <a:lnTo>
                    <a:pt x="9966" y="55683"/>
                  </a:lnTo>
                  <a:lnTo>
                    <a:pt x="9887" y="55827"/>
                  </a:lnTo>
                  <a:lnTo>
                    <a:pt x="9795" y="55972"/>
                  </a:lnTo>
                  <a:lnTo>
                    <a:pt x="9597" y="56235"/>
                  </a:lnTo>
                  <a:lnTo>
                    <a:pt x="9373" y="56472"/>
                  </a:lnTo>
                  <a:lnTo>
                    <a:pt x="9136" y="56696"/>
                  </a:lnTo>
                  <a:lnTo>
                    <a:pt x="8873" y="56894"/>
                  </a:lnTo>
                  <a:lnTo>
                    <a:pt x="8728" y="56986"/>
                  </a:lnTo>
                  <a:lnTo>
                    <a:pt x="8584" y="57065"/>
                  </a:lnTo>
                  <a:lnTo>
                    <a:pt x="8439" y="57144"/>
                  </a:lnTo>
                  <a:lnTo>
                    <a:pt x="8294" y="57209"/>
                  </a:lnTo>
                  <a:lnTo>
                    <a:pt x="8136" y="57262"/>
                  </a:lnTo>
                  <a:lnTo>
                    <a:pt x="7978" y="57328"/>
                  </a:lnTo>
                  <a:lnTo>
                    <a:pt x="7820" y="57367"/>
                  </a:lnTo>
                  <a:lnTo>
                    <a:pt x="7649" y="57407"/>
                  </a:lnTo>
                  <a:lnTo>
                    <a:pt x="7478" y="57433"/>
                  </a:lnTo>
                  <a:lnTo>
                    <a:pt x="7307" y="57460"/>
                  </a:lnTo>
                  <a:lnTo>
                    <a:pt x="7136" y="57473"/>
                  </a:lnTo>
                  <a:lnTo>
                    <a:pt x="6780" y="57473"/>
                  </a:lnTo>
                  <a:lnTo>
                    <a:pt x="6609" y="57460"/>
                  </a:lnTo>
                  <a:lnTo>
                    <a:pt x="6438" y="57433"/>
                  </a:lnTo>
                  <a:lnTo>
                    <a:pt x="6267" y="57407"/>
                  </a:lnTo>
                  <a:lnTo>
                    <a:pt x="6109" y="57367"/>
                  </a:lnTo>
                  <a:lnTo>
                    <a:pt x="5938" y="57328"/>
                  </a:lnTo>
                  <a:lnTo>
                    <a:pt x="5780" y="57262"/>
                  </a:lnTo>
                  <a:lnTo>
                    <a:pt x="5635" y="57209"/>
                  </a:lnTo>
                  <a:lnTo>
                    <a:pt x="5477" y="57144"/>
                  </a:lnTo>
                  <a:lnTo>
                    <a:pt x="5332" y="57065"/>
                  </a:lnTo>
                  <a:lnTo>
                    <a:pt x="5187" y="56986"/>
                  </a:lnTo>
                  <a:lnTo>
                    <a:pt x="5043" y="56894"/>
                  </a:lnTo>
                  <a:lnTo>
                    <a:pt x="4779" y="56696"/>
                  </a:lnTo>
                  <a:lnTo>
                    <a:pt x="4542" y="56472"/>
                  </a:lnTo>
                  <a:lnTo>
                    <a:pt x="4319" y="56235"/>
                  </a:lnTo>
                  <a:lnTo>
                    <a:pt x="4121" y="55972"/>
                  </a:lnTo>
                  <a:lnTo>
                    <a:pt x="4042" y="55827"/>
                  </a:lnTo>
                  <a:lnTo>
                    <a:pt x="3950" y="55683"/>
                  </a:lnTo>
                  <a:lnTo>
                    <a:pt x="3884" y="55538"/>
                  </a:lnTo>
                  <a:lnTo>
                    <a:pt x="3805" y="55380"/>
                  </a:lnTo>
                  <a:lnTo>
                    <a:pt x="3753" y="55235"/>
                  </a:lnTo>
                  <a:lnTo>
                    <a:pt x="3700" y="55077"/>
                  </a:lnTo>
                  <a:lnTo>
                    <a:pt x="3647" y="54906"/>
                  </a:lnTo>
                  <a:lnTo>
                    <a:pt x="3608" y="54748"/>
                  </a:lnTo>
                  <a:lnTo>
                    <a:pt x="3581" y="54577"/>
                  </a:lnTo>
                  <a:lnTo>
                    <a:pt x="3555" y="54406"/>
                  </a:lnTo>
                  <a:lnTo>
                    <a:pt x="3542" y="54235"/>
                  </a:lnTo>
                  <a:lnTo>
                    <a:pt x="3542" y="54050"/>
                  </a:lnTo>
                  <a:lnTo>
                    <a:pt x="3542" y="53879"/>
                  </a:lnTo>
                  <a:lnTo>
                    <a:pt x="3555" y="53708"/>
                  </a:lnTo>
                  <a:lnTo>
                    <a:pt x="3581" y="53537"/>
                  </a:lnTo>
                  <a:lnTo>
                    <a:pt x="3608" y="53366"/>
                  </a:lnTo>
                  <a:lnTo>
                    <a:pt x="3647" y="53208"/>
                  </a:lnTo>
                  <a:lnTo>
                    <a:pt x="3700" y="53037"/>
                  </a:lnTo>
                  <a:lnTo>
                    <a:pt x="3753" y="52879"/>
                  </a:lnTo>
                  <a:lnTo>
                    <a:pt x="3805" y="52721"/>
                  </a:lnTo>
                  <a:lnTo>
                    <a:pt x="3884" y="52576"/>
                  </a:lnTo>
                  <a:lnTo>
                    <a:pt x="3950" y="52431"/>
                  </a:lnTo>
                  <a:lnTo>
                    <a:pt x="4042" y="52286"/>
                  </a:lnTo>
                  <a:lnTo>
                    <a:pt x="4121" y="52142"/>
                  </a:lnTo>
                  <a:lnTo>
                    <a:pt x="4319" y="51878"/>
                  </a:lnTo>
                  <a:lnTo>
                    <a:pt x="4542" y="51641"/>
                  </a:lnTo>
                  <a:lnTo>
                    <a:pt x="4779" y="51418"/>
                  </a:lnTo>
                  <a:lnTo>
                    <a:pt x="5043" y="51220"/>
                  </a:lnTo>
                  <a:lnTo>
                    <a:pt x="5187" y="51128"/>
                  </a:lnTo>
                  <a:lnTo>
                    <a:pt x="5332" y="51049"/>
                  </a:lnTo>
                  <a:lnTo>
                    <a:pt x="5477" y="50970"/>
                  </a:lnTo>
                  <a:lnTo>
                    <a:pt x="5635" y="50904"/>
                  </a:lnTo>
                  <a:lnTo>
                    <a:pt x="5780" y="50838"/>
                  </a:lnTo>
                  <a:lnTo>
                    <a:pt x="5938" y="50786"/>
                  </a:lnTo>
                  <a:lnTo>
                    <a:pt x="6109" y="50746"/>
                  </a:lnTo>
                  <a:lnTo>
                    <a:pt x="6267" y="50707"/>
                  </a:lnTo>
                  <a:lnTo>
                    <a:pt x="6438" y="50680"/>
                  </a:lnTo>
                  <a:lnTo>
                    <a:pt x="6609" y="50654"/>
                  </a:lnTo>
                  <a:lnTo>
                    <a:pt x="6780" y="50641"/>
                  </a:lnTo>
                  <a:close/>
                  <a:moveTo>
                    <a:pt x="183724" y="65595"/>
                  </a:moveTo>
                  <a:lnTo>
                    <a:pt x="183895" y="65608"/>
                  </a:lnTo>
                  <a:lnTo>
                    <a:pt x="184066" y="65621"/>
                  </a:lnTo>
                  <a:lnTo>
                    <a:pt x="184237" y="65634"/>
                  </a:lnTo>
                  <a:lnTo>
                    <a:pt x="184408" y="65660"/>
                  </a:lnTo>
                  <a:lnTo>
                    <a:pt x="184579" y="65700"/>
                  </a:lnTo>
                  <a:lnTo>
                    <a:pt x="184737" y="65753"/>
                  </a:lnTo>
                  <a:lnTo>
                    <a:pt x="184895" y="65805"/>
                  </a:lnTo>
                  <a:lnTo>
                    <a:pt x="185053" y="65871"/>
                  </a:lnTo>
                  <a:lnTo>
                    <a:pt x="185198" y="65937"/>
                  </a:lnTo>
                  <a:lnTo>
                    <a:pt x="185356" y="66016"/>
                  </a:lnTo>
                  <a:lnTo>
                    <a:pt x="185488" y="66095"/>
                  </a:lnTo>
                  <a:lnTo>
                    <a:pt x="185632" y="66187"/>
                  </a:lnTo>
                  <a:lnTo>
                    <a:pt x="185896" y="66384"/>
                  </a:lnTo>
                  <a:lnTo>
                    <a:pt x="186133" y="66595"/>
                  </a:lnTo>
                  <a:lnTo>
                    <a:pt x="186356" y="66845"/>
                  </a:lnTo>
                  <a:lnTo>
                    <a:pt x="186554" y="67108"/>
                  </a:lnTo>
                  <a:lnTo>
                    <a:pt x="186646" y="67240"/>
                  </a:lnTo>
                  <a:lnTo>
                    <a:pt x="186725" y="67385"/>
                  </a:lnTo>
                  <a:lnTo>
                    <a:pt x="186804" y="67530"/>
                  </a:lnTo>
                  <a:lnTo>
                    <a:pt x="186870" y="67688"/>
                  </a:lnTo>
                  <a:lnTo>
                    <a:pt x="186936" y="67846"/>
                  </a:lnTo>
                  <a:lnTo>
                    <a:pt x="186988" y="68004"/>
                  </a:lnTo>
                  <a:lnTo>
                    <a:pt x="187028" y="68162"/>
                  </a:lnTo>
                  <a:lnTo>
                    <a:pt x="187067" y="68333"/>
                  </a:lnTo>
                  <a:lnTo>
                    <a:pt x="187107" y="68491"/>
                  </a:lnTo>
                  <a:lnTo>
                    <a:pt x="187120" y="68662"/>
                  </a:lnTo>
                  <a:lnTo>
                    <a:pt x="187133" y="68846"/>
                  </a:lnTo>
                  <a:lnTo>
                    <a:pt x="187146" y="69017"/>
                  </a:lnTo>
                  <a:lnTo>
                    <a:pt x="187133" y="69188"/>
                  </a:lnTo>
                  <a:lnTo>
                    <a:pt x="187120" y="69373"/>
                  </a:lnTo>
                  <a:lnTo>
                    <a:pt x="187107" y="69544"/>
                  </a:lnTo>
                  <a:lnTo>
                    <a:pt x="187067" y="69702"/>
                  </a:lnTo>
                  <a:lnTo>
                    <a:pt x="187028" y="69873"/>
                  </a:lnTo>
                  <a:lnTo>
                    <a:pt x="186988" y="70031"/>
                  </a:lnTo>
                  <a:lnTo>
                    <a:pt x="186936" y="70189"/>
                  </a:lnTo>
                  <a:lnTo>
                    <a:pt x="186870" y="70347"/>
                  </a:lnTo>
                  <a:lnTo>
                    <a:pt x="186804" y="70505"/>
                  </a:lnTo>
                  <a:lnTo>
                    <a:pt x="186725" y="70649"/>
                  </a:lnTo>
                  <a:lnTo>
                    <a:pt x="186646" y="70794"/>
                  </a:lnTo>
                  <a:lnTo>
                    <a:pt x="186554" y="70926"/>
                  </a:lnTo>
                  <a:lnTo>
                    <a:pt x="186356" y="71189"/>
                  </a:lnTo>
                  <a:lnTo>
                    <a:pt x="186133" y="71439"/>
                  </a:lnTo>
                  <a:lnTo>
                    <a:pt x="185896" y="71650"/>
                  </a:lnTo>
                  <a:lnTo>
                    <a:pt x="185632" y="71847"/>
                  </a:lnTo>
                  <a:lnTo>
                    <a:pt x="185488" y="71939"/>
                  </a:lnTo>
                  <a:lnTo>
                    <a:pt x="185356" y="72018"/>
                  </a:lnTo>
                  <a:lnTo>
                    <a:pt x="185198" y="72097"/>
                  </a:lnTo>
                  <a:lnTo>
                    <a:pt x="185053" y="72163"/>
                  </a:lnTo>
                  <a:lnTo>
                    <a:pt x="184895" y="72229"/>
                  </a:lnTo>
                  <a:lnTo>
                    <a:pt x="184737" y="72282"/>
                  </a:lnTo>
                  <a:lnTo>
                    <a:pt x="184579" y="72334"/>
                  </a:lnTo>
                  <a:lnTo>
                    <a:pt x="184408" y="72374"/>
                  </a:lnTo>
                  <a:lnTo>
                    <a:pt x="184237" y="72400"/>
                  </a:lnTo>
                  <a:lnTo>
                    <a:pt x="184066" y="72413"/>
                  </a:lnTo>
                  <a:lnTo>
                    <a:pt x="183895" y="72427"/>
                  </a:lnTo>
                  <a:lnTo>
                    <a:pt x="183724" y="72440"/>
                  </a:lnTo>
                  <a:lnTo>
                    <a:pt x="183539" y="72427"/>
                  </a:lnTo>
                  <a:lnTo>
                    <a:pt x="183368" y="72413"/>
                  </a:lnTo>
                  <a:lnTo>
                    <a:pt x="183197" y="72400"/>
                  </a:lnTo>
                  <a:lnTo>
                    <a:pt x="183026" y="72374"/>
                  </a:lnTo>
                  <a:lnTo>
                    <a:pt x="182868" y="72334"/>
                  </a:lnTo>
                  <a:lnTo>
                    <a:pt x="182710" y="72282"/>
                  </a:lnTo>
                  <a:lnTo>
                    <a:pt x="182552" y="72229"/>
                  </a:lnTo>
                  <a:lnTo>
                    <a:pt x="182394" y="72163"/>
                  </a:lnTo>
                  <a:lnTo>
                    <a:pt x="182236" y="72097"/>
                  </a:lnTo>
                  <a:lnTo>
                    <a:pt x="182091" y="72018"/>
                  </a:lnTo>
                  <a:lnTo>
                    <a:pt x="181947" y="71939"/>
                  </a:lnTo>
                  <a:lnTo>
                    <a:pt x="181815" y="71847"/>
                  </a:lnTo>
                  <a:lnTo>
                    <a:pt x="181552" y="71650"/>
                  </a:lnTo>
                  <a:lnTo>
                    <a:pt x="181302" y="71439"/>
                  </a:lnTo>
                  <a:lnTo>
                    <a:pt x="181078" y="71189"/>
                  </a:lnTo>
                  <a:lnTo>
                    <a:pt x="180880" y="70926"/>
                  </a:lnTo>
                  <a:lnTo>
                    <a:pt x="180801" y="70794"/>
                  </a:lnTo>
                  <a:lnTo>
                    <a:pt x="180709" y="70649"/>
                  </a:lnTo>
                  <a:lnTo>
                    <a:pt x="180643" y="70505"/>
                  </a:lnTo>
                  <a:lnTo>
                    <a:pt x="180564" y="70347"/>
                  </a:lnTo>
                  <a:lnTo>
                    <a:pt x="180512" y="70189"/>
                  </a:lnTo>
                  <a:lnTo>
                    <a:pt x="180459" y="70031"/>
                  </a:lnTo>
                  <a:lnTo>
                    <a:pt x="180406" y="69873"/>
                  </a:lnTo>
                  <a:lnTo>
                    <a:pt x="180367" y="69702"/>
                  </a:lnTo>
                  <a:lnTo>
                    <a:pt x="180341" y="69544"/>
                  </a:lnTo>
                  <a:lnTo>
                    <a:pt x="180314" y="69373"/>
                  </a:lnTo>
                  <a:lnTo>
                    <a:pt x="180301" y="69188"/>
                  </a:lnTo>
                  <a:lnTo>
                    <a:pt x="180301" y="69017"/>
                  </a:lnTo>
                  <a:lnTo>
                    <a:pt x="180301" y="68846"/>
                  </a:lnTo>
                  <a:lnTo>
                    <a:pt x="180314" y="68662"/>
                  </a:lnTo>
                  <a:lnTo>
                    <a:pt x="180341" y="68491"/>
                  </a:lnTo>
                  <a:lnTo>
                    <a:pt x="180367" y="68333"/>
                  </a:lnTo>
                  <a:lnTo>
                    <a:pt x="180406" y="68162"/>
                  </a:lnTo>
                  <a:lnTo>
                    <a:pt x="180459" y="68004"/>
                  </a:lnTo>
                  <a:lnTo>
                    <a:pt x="180512" y="67846"/>
                  </a:lnTo>
                  <a:lnTo>
                    <a:pt x="180564" y="67688"/>
                  </a:lnTo>
                  <a:lnTo>
                    <a:pt x="180643" y="67530"/>
                  </a:lnTo>
                  <a:lnTo>
                    <a:pt x="180709" y="67385"/>
                  </a:lnTo>
                  <a:lnTo>
                    <a:pt x="180801" y="67240"/>
                  </a:lnTo>
                  <a:lnTo>
                    <a:pt x="180880" y="67108"/>
                  </a:lnTo>
                  <a:lnTo>
                    <a:pt x="181078" y="66845"/>
                  </a:lnTo>
                  <a:lnTo>
                    <a:pt x="181302" y="66595"/>
                  </a:lnTo>
                  <a:lnTo>
                    <a:pt x="181552" y="66384"/>
                  </a:lnTo>
                  <a:lnTo>
                    <a:pt x="181815" y="66187"/>
                  </a:lnTo>
                  <a:lnTo>
                    <a:pt x="181947" y="66095"/>
                  </a:lnTo>
                  <a:lnTo>
                    <a:pt x="182091" y="66016"/>
                  </a:lnTo>
                  <a:lnTo>
                    <a:pt x="182236" y="65937"/>
                  </a:lnTo>
                  <a:lnTo>
                    <a:pt x="182394" y="65871"/>
                  </a:lnTo>
                  <a:lnTo>
                    <a:pt x="182552" y="65805"/>
                  </a:lnTo>
                  <a:lnTo>
                    <a:pt x="182710" y="65753"/>
                  </a:lnTo>
                  <a:lnTo>
                    <a:pt x="182868" y="65700"/>
                  </a:lnTo>
                  <a:lnTo>
                    <a:pt x="183026" y="65660"/>
                  </a:lnTo>
                  <a:lnTo>
                    <a:pt x="183197" y="65634"/>
                  </a:lnTo>
                  <a:lnTo>
                    <a:pt x="183368" y="65621"/>
                  </a:lnTo>
                  <a:lnTo>
                    <a:pt x="183539" y="65608"/>
                  </a:lnTo>
                  <a:lnTo>
                    <a:pt x="183724" y="65595"/>
                  </a:lnTo>
                  <a:close/>
                  <a:moveTo>
                    <a:pt x="54774" y="71860"/>
                  </a:moveTo>
                  <a:lnTo>
                    <a:pt x="54945" y="71874"/>
                  </a:lnTo>
                  <a:lnTo>
                    <a:pt x="55116" y="71900"/>
                  </a:lnTo>
                  <a:lnTo>
                    <a:pt x="55288" y="71926"/>
                  </a:lnTo>
                  <a:lnTo>
                    <a:pt x="55446" y="71966"/>
                  </a:lnTo>
                  <a:lnTo>
                    <a:pt x="55617" y="72018"/>
                  </a:lnTo>
                  <a:lnTo>
                    <a:pt x="55775" y="72071"/>
                  </a:lnTo>
                  <a:lnTo>
                    <a:pt x="55933" y="72124"/>
                  </a:lnTo>
                  <a:lnTo>
                    <a:pt x="56077" y="72203"/>
                  </a:lnTo>
                  <a:lnTo>
                    <a:pt x="56222" y="72269"/>
                  </a:lnTo>
                  <a:lnTo>
                    <a:pt x="56367" y="72361"/>
                  </a:lnTo>
                  <a:lnTo>
                    <a:pt x="56512" y="72440"/>
                  </a:lnTo>
                  <a:lnTo>
                    <a:pt x="56775" y="72637"/>
                  </a:lnTo>
                  <a:lnTo>
                    <a:pt x="57012" y="72861"/>
                  </a:lnTo>
                  <a:lnTo>
                    <a:pt x="57236" y="73111"/>
                  </a:lnTo>
                  <a:lnTo>
                    <a:pt x="57433" y="73374"/>
                  </a:lnTo>
                  <a:lnTo>
                    <a:pt x="57525" y="73506"/>
                  </a:lnTo>
                  <a:lnTo>
                    <a:pt x="57604" y="73651"/>
                  </a:lnTo>
                  <a:lnTo>
                    <a:pt x="57683" y="73796"/>
                  </a:lnTo>
                  <a:lnTo>
                    <a:pt x="57749" y="73953"/>
                  </a:lnTo>
                  <a:lnTo>
                    <a:pt x="57815" y="74111"/>
                  </a:lnTo>
                  <a:lnTo>
                    <a:pt x="57868" y="74269"/>
                  </a:lnTo>
                  <a:lnTo>
                    <a:pt x="57907" y="74427"/>
                  </a:lnTo>
                  <a:lnTo>
                    <a:pt x="57947" y="74585"/>
                  </a:lnTo>
                  <a:lnTo>
                    <a:pt x="57973" y="74756"/>
                  </a:lnTo>
                  <a:lnTo>
                    <a:pt x="57999" y="74928"/>
                  </a:lnTo>
                  <a:lnTo>
                    <a:pt x="58012" y="75099"/>
                  </a:lnTo>
                  <a:lnTo>
                    <a:pt x="58012" y="75283"/>
                  </a:lnTo>
                  <a:lnTo>
                    <a:pt x="58012" y="75454"/>
                  </a:lnTo>
                  <a:lnTo>
                    <a:pt x="57999" y="75625"/>
                  </a:lnTo>
                  <a:lnTo>
                    <a:pt x="57973" y="75796"/>
                  </a:lnTo>
                  <a:lnTo>
                    <a:pt x="57947" y="75968"/>
                  </a:lnTo>
                  <a:lnTo>
                    <a:pt x="57907" y="76139"/>
                  </a:lnTo>
                  <a:lnTo>
                    <a:pt x="57868" y="76297"/>
                  </a:lnTo>
                  <a:lnTo>
                    <a:pt x="57815" y="76455"/>
                  </a:lnTo>
                  <a:lnTo>
                    <a:pt x="57749" y="76613"/>
                  </a:lnTo>
                  <a:lnTo>
                    <a:pt x="57683" y="76757"/>
                  </a:lnTo>
                  <a:lnTo>
                    <a:pt x="57604" y="76902"/>
                  </a:lnTo>
                  <a:lnTo>
                    <a:pt x="57525" y="77047"/>
                  </a:lnTo>
                  <a:lnTo>
                    <a:pt x="57433" y="77192"/>
                  </a:lnTo>
                  <a:lnTo>
                    <a:pt x="57236" y="77455"/>
                  </a:lnTo>
                  <a:lnTo>
                    <a:pt x="57012" y="77692"/>
                  </a:lnTo>
                  <a:lnTo>
                    <a:pt x="56775" y="77916"/>
                  </a:lnTo>
                  <a:lnTo>
                    <a:pt x="56512" y="78113"/>
                  </a:lnTo>
                  <a:lnTo>
                    <a:pt x="56367" y="78205"/>
                  </a:lnTo>
                  <a:lnTo>
                    <a:pt x="56222" y="78284"/>
                  </a:lnTo>
                  <a:lnTo>
                    <a:pt x="56077" y="78363"/>
                  </a:lnTo>
                  <a:lnTo>
                    <a:pt x="55933" y="78429"/>
                  </a:lnTo>
                  <a:lnTo>
                    <a:pt x="55775" y="78495"/>
                  </a:lnTo>
                  <a:lnTo>
                    <a:pt x="55617" y="78548"/>
                  </a:lnTo>
                  <a:lnTo>
                    <a:pt x="55446" y="78587"/>
                  </a:lnTo>
                  <a:lnTo>
                    <a:pt x="55288" y="78627"/>
                  </a:lnTo>
                  <a:lnTo>
                    <a:pt x="55116" y="78666"/>
                  </a:lnTo>
                  <a:lnTo>
                    <a:pt x="54945" y="78679"/>
                  </a:lnTo>
                  <a:lnTo>
                    <a:pt x="54774" y="78692"/>
                  </a:lnTo>
                  <a:lnTo>
                    <a:pt x="54603" y="78706"/>
                  </a:lnTo>
                  <a:lnTo>
                    <a:pt x="54419" y="78692"/>
                  </a:lnTo>
                  <a:lnTo>
                    <a:pt x="54248" y="78679"/>
                  </a:lnTo>
                  <a:lnTo>
                    <a:pt x="54077" y="78666"/>
                  </a:lnTo>
                  <a:lnTo>
                    <a:pt x="53905" y="78627"/>
                  </a:lnTo>
                  <a:lnTo>
                    <a:pt x="53747" y="78587"/>
                  </a:lnTo>
                  <a:lnTo>
                    <a:pt x="53576" y="78548"/>
                  </a:lnTo>
                  <a:lnTo>
                    <a:pt x="53418" y="78495"/>
                  </a:lnTo>
                  <a:lnTo>
                    <a:pt x="53274" y="78429"/>
                  </a:lnTo>
                  <a:lnTo>
                    <a:pt x="53116" y="78363"/>
                  </a:lnTo>
                  <a:lnTo>
                    <a:pt x="52971" y="78284"/>
                  </a:lnTo>
                  <a:lnTo>
                    <a:pt x="52826" y="78205"/>
                  </a:lnTo>
                  <a:lnTo>
                    <a:pt x="52681" y="78113"/>
                  </a:lnTo>
                  <a:lnTo>
                    <a:pt x="52418" y="77916"/>
                  </a:lnTo>
                  <a:lnTo>
                    <a:pt x="52181" y="77692"/>
                  </a:lnTo>
                  <a:lnTo>
                    <a:pt x="51957" y="77455"/>
                  </a:lnTo>
                  <a:lnTo>
                    <a:pt x="51760" y="77192"/>
                  </a:lnTo>
                  <a:lnTo>
                    <a:pt x="51668" y="77047"/>
                  </a:lnTo>
                  <a:lnTo>
                    <a:pt x="51589" y="76902"/>
                  </a:lnTo>
                  <a:lnTo>
                    <a:pt x="51510" y="76757"/>
                  </a:lnTo>
                  <a:lnTo>
                    <a:pt x="51444" y="76613"/>
                  </a:lnTo>
                  <a:lnTo>
                    <a:pt x="51391" y="76455"/>
                  </a:lnTo>
                  <a:lnTo>
                    <a:pt x="51339" y="76297"/>
                  </a:lnTo>
                  <a:lnTo>
                    <a:pt x="51286" y="76139"/>
                  </a:lnTo>
                  <a:lnTo>
                    <a:pt x="51246" y="75968"/>
                  </a:lnTo>
                  <a:lnTo>
                    <a:pt x="51220" y="75796"/>
                  </a:lnTo>
                  <a:lnTo>
                    <a:pt x="51194" y="75625"/>
                  </a:lnTo>
                  <a:lnTo>
                    <a:pt x="51181" y="75454"/>
                  </a:lnTo>
                  <a:lnTo>
                    <a:pt x="51181" y="75283"/>
                  </a:lnTo>
                  <a:lnTo>
                    <a:pt x="51181" y="75099"/>
                  </a:lnTo>
                  <a:lnTo>
                    <a:pt x="51194" y="74928"/>
                  </a:lnTo>
                  <a:lnTo>
                    <a:pt x="51220" y="74756"/>
                  </a:lnTo>
                  <a:lnTo>
                    <a:pt x="51246" y="74585"/>
                  </a:lnTo>
                  <a:lnTo>
                    <a:pt x="51286" y="74427"/>
                  </a:lnTo>
                  <a:lnTo>
                    <a:pt x="51339" y="74269"/>
                  </a:lnTo>
                  <a:lnTo>
                    <a:pt x="51391" y="74111"/>
                  </a:lnTo>
                  <a:lnTo>
                    <a:pt x="51444" y="73953"/>
                  </a:lnTo>
                  <a:lnTo>
                    <a:pt x="51510" y="73796"/>
                  </a:lnTo>
                  <a:lnTo>
                    <a:pt x="51589" y="73651"/>
                  </a:lnTo>
                  <a:lnTo>
                    <a:pt x="51668" y="73506"/>
                  </a:lnTo>
                  <a:lnTo>
                    <a:pt x="51760" y="73374"/>
                  </a:lnTo>
                  <a:lnTo>
                    <a:pt x="51957" y="73111"/>
                  </a:lnTo>
                  <a:lnTo>
                    <a:pt x="52181" y="72861"/>
                  </a:lnTo>
                  <a:lnTo>
                    <a:pt x="52418" y="72637"/>
                  </a:lnTo>
                  <a:lnTo>
                    <a:pt x="52681" y="72440"/>
                  </a:lnTo>
                  <a:lnTo>
                    <a:pt x="52826" y="72361"/>
                  </a:lnTo>
                  <a:lnTo>
                    <a:pt x="52971" y="72269"/>
                  </a:lnTo>
                  <a:lnTo>
                    <a:pt x="53116" y="72203"/>
                  </a:lnTo>
                  <a:lnTo>
                    <a:pt x="53274" y="72124"/>
                  </a:lnTo>
                  <a:lnTo>
                    <a:pt x="53418" y="72071"/>
                  </a:lnTo>
                  <a:lnTo>
                    <a:pt x="53576" y="72018"/>
                  </a:lnTo>
                  <a:lnTo>
                    <a:pt x="53747" y="71966"/>
                  </a:lnTo>
                  <a:lnTo>
                    <a:pt x="53905" y="71926"/>
                  </a:lnTo>
                  <a:lnTo>
                    <a:pt x="54077" y="71900"/>
                  </a:lnTo>
                  <a:lnTo>
                    <a:pt x="54248" y="71874"/>
                  </a:lnTo>
                  <a:lnTo>
                    <a:pt x="54419" y="71860"/>
                  </a:lnTo>
                  <a:close/>
                  <a:moveTo>
                    <a:pt x="125330" y="92303"/>
                  </a:moveTo>
                  <a:lnTo>
                    <a:pt x="125633" y="92317"/>
                  </a:lnTo>
                  <a:lnTo>
                    <a:pt x="125923" y="92356"/>
                  </a:lnTo>
                  <a:lnTo>
                    <a:pt x="126212" y="92422"/>
                  </a:lnTo>
                  <a:lnTo>
                    <a:pt x="126489" y="92501"/>
                  </a:lnTo>
                  <a:lnTo>
                    <a:pt x="126752" y="92619"/>
                  </a:lnTo>
                  <a:lnTo>
                    <a:pt x="127002" y="92738"/>
                  </a:lnTo>
                  <a:lnTo>
                    <a:pt x="127252" y="92896"/>
                  </a:lnTo>
                  <a:lnTo>
                    <a:pt x="127476" y="93067"/>
                  </a:lnTo>
                  <a:lnTo>
                    <a:pt x="127687" y="93251"/>
                  </a:lnTo>
                  <a:lnTo>
                    <a:pt x="127884" y="93462"/>
                  </a:lnTo>
                  <a:lnTo>
                    <a:pt x="128068" y="93672"/>
                  </a:lnTo>
                  <a:lnTo>
                    <a:pt x="128226" y="93909"/>
                  </a:lnTo>
                  <a:lnTo>
                    <a:pt x="128371" y="94159"/>
                  </a:lnTo>
                  <a:lnTo>
                    <a:pt x="128490" y="94423"/>
                  </a:lnTo>
                  <a:lnTo>
                    <a:pt x="128582" y="94686"/>
                  </a:lnTo>
                  <a:lnTo>
                    <a:pt x="128661" y="94976"/>
                  </a:lnTo>
                  <a:lnTo>
                    <a:pt x="128661" y="96476"/>
                  </a:lnTo>
                  <a:lnTo>
                    <a:pt x="128582" y="96753"/>
                  </a:lnTo>
                  <a:lnTo>
                    <a:pt x="128490" y="97029"/>
                  </a:lnTo>
                  <a:lnTo>
                    <a:pt x="128371" y="97279"/>
                  </a:lnTo>
                  <a:lnTo>
                    <a:pt x="128226" y="97529"/>
                  </a:lnTo>
                  <a:lnTo>
                    <a:pt x="128068" y="97766"/>
                  </a:lnTo>
                  <a:lnTo>
                    <a:pt x="127884" y="97990"/>
                  </a:lnTo>
                  <a:lnTo>
                    <a:pt x="127687" y="98188"/>
                  </a:lnTo>
                  <a:lnTo>
                    <a:pt x="127476" y="98372"/>
                  </a:lnTo>
                  <a:lnTo>
                    <a:pt x="127252" y="98543"/>
                  </a:lnTo>
                  <a:lnTo>
                    <a:pt x="127002" y="98701"/>
                  </a:lnTo>
                  <a:lnTo>
                    <a:pt x="126752" y="98833"/>
                  </a:lnTo>
                  <a:lnTo>
                    <a:pt x="126489" y="98938"/>
                  </a:lnTo>
                  <a:lnTo>
                    <a:pt x="126212" y="99030"/>
                  </a:lnTo>
                  <a:lnTo>
                    <a:pt x="125923" y="99083"/>
                  </a:lnTo>
                  <a:lnTo>
                    <a:pt x="125633" y="99122"/>
                  </a:lnTo>
                  <a:lnTo>
                    <a:pt x="125330" y="99135"/>
                  </a:lnTo>
                  <a:lnTo>
                    <a:pt x="125146" y="99135"/>
                  </a:lnTo>
                  <a:lnTo>
                    <a:pt x="124975" y="99122"/>
                  </a:lnTo>
                  <a:lnTo>
                    <a:pt x="124804" y="99096"/>
                  </a:lnTo>
                  <a:lnTo>
                    <a:pt x="124633" y="99069"/>
                  </a:lnTo>
                  <a:lnTo>
                    <a:pt x="124475" y="99030"/>
                  </a:lnTo>
                  <a:lnTo>
                    <a:pt x="124304" y="98991"/>
                  </a:lnTo>
                  <a:lnTo>
                    <a:pt x="124146" y="98938"/>
                  </a:lnTo>
                  <a:lnTo>
                    <a:pt x="124001" y="98872"/>
                  </a:lnTo>
                  <a:lnTo>
                    <a:pt x="123843" y="98806"/>
                  </a:lnTo>
                  <a:lnTo>
                    <a:pt x="123698" y="98727"/>
                  </a:lnTo>
                  <a:lnTo>
                    <a:pt x="123553" y="98648"/>
                  </a:lnTo>
                  <a:lnTo>
                    <a:pt x="123409" y="98556"/>
                  </a:lnTo>
                  <a:lnTo>
                    <a:pt x="123145" y="98359"/>
                  </a:lnTo>
                  <a:lnTo>
                    <a:pt x="122908" y="98135"/>
                  </a:lnTo>
                  <a:lnTo>
                    <a:pt x="122685" y="97898"/>
                  </a:lnTo>
                  <a:lnTo>
                    <a:pt x="122487" y="97635"/>
                  </a:lnTo>
                  <a:lnTo>
                    <a:pt x="122395" y="97490"/>
                  </a:lnTo>
                  <a:lnTo>
                    <a:pt x="122316" y="97345"/>
                  </a:lnTo>
                  <a:lnTo>
                    <a:pt x="122237" y="97200"/>
                  </a:lnTo>
                  <a:lnTo>
                    <a:pt x="122171" y="97055"/>
                  </a:lnTo>
                  <a:lnTo>
                    <a:pt x="122119" y="96898"/>
                  </a:lnTo>
                  <a:lnTo>
                    <a:pt x="122053" y="96740"/>
                  </a:lnTo>
                  <a:lnTo>
                    <a:pt x="122013" y="96568"/>
                  </a:lnTo>
                  <a:lnTo>
                    <a:pt x="121974" y="96410"/>
                  </a:lnTo>
                  <a:lnTo>
                    <a:pt x="121947" y="96239"/>
                  </a:lnTo>
                  <a:lnTo>
                    <a:pt x="121921" y="96068"/>
                  </a:lnTo>
                  <a:lnTo>
                    <a:pt x="121908" y="95897"/>
                  </a:lnTo>
                  <a:lnTo>
                    <a:pt x="121908" y="95726"/>
                  </a:lnTo>
                  <a:lnTo>
                    <a:pt x="121908" y="95542"/>
                  </a:lnTo>
                  <a:lnTo>
                    <a:pt x="121921" y="95371"/>
                  </a:lnTo>
                  <a:lnTo>
                    <a:pt x="121947" y="95199"/>
                  </a:lnTo>
                  <a:lnTo>
                    <a:pt x="121974" y="95028"/>
                  </a:lnTo>
                  <a:lnTo>
                    <a:pt x="122013" y="94870"/>
                  </a:lnTo>
                  <a:lnTo>
                    <a:pt x="122053" y="94699"/>
                  </a:lnTo>
                  <a:lnTo>
                    <a:pt x="122119" y="94541"/>
                  </a:lnTo>
                  <a:lnTo>
                    <a:pt x="122171" y="94396"/>
                  </a:lnTo>
                  <a:lnTo>
                    <a:pt x="122237" y="94238"/>
                  </a:lnTo>
                  <a:lnTo>
                    <a:pt x="122316" y="94094"/>
                  </a:lnTo>
                  <a:lnTo>
                    <a:pt x="122395" y="93949"/>
                  </a:lnTo>
                  <a:lnTo>
                    <a:pt x="122487" y="93804"/>
                  </a:lnTo>
                  <a:lnTo>
                    <a:pt x="122685" y="93541"/>
                  </a:lnTo>
                  <a:lnTo>
                    <a:pt x="122908" y="93304"/>
                  </a:lnTo>
                  <a:lnTo>
                    <a:pt x="123145" y="93080"/>
                  </a:lnTo>
                  <a:lnTo>
                    <a:pt x="123409" y="92883"/>
                  </a:lnTo>
                  <a:lnTo>
                    <a:pt x="123553" y="92790"/>
                  </a:lnTo>
                  <a:lnTo>
                    <a:pt x="123698" y="92712"/>
                  </a:lnTo>
                  <a:lnTo>
                    <a:pt x="123843" y="92633"/>
                  </a:lnTo>
                  <a:lnTo>
                    <a:pt x="124001" y="92567"/>
                  </a:lnTo>
                  <a:lnTo>
                    <a:pt x="124146" y="92514"/>
                  </a:lnTo>
                  <a:lnTo>
                    <a:pt x="124304" y="92461"/>
                  </a:lnTo>
                  <a:lnTo>
                    <a:pt x="124475" y="92409"/>
                  </a:lnTo>
                  <a:lnTo>
                    <a:pt x="124633" y="92369"/>
                  </a:lnTo>
                  <a:lnTo>
                    <a:pt x="124804" y="92343"/>
                  </a:lnTo>
                  <a:lnTo>
                    <a:pt x="124975" y="92317"/>
                  </a:lnTo>
                  <a:lnTo>
                    <a:pt x="125146" y="92303"/>
                  </a:lnTo>
                  <a:close/>
                  <a:moveTo>
                    <a:pt x="10742" y="117472"/>
                  </a:moveTo>
                  <a:lnTo>
                    <a:pt x="10913" y="117485"/>
                  </a:lnTo>
                  <a:lnTo>
                    <a:pt x="11085" y="117512"/>
                  </a:lnTo>
                  <a:lnTo>
                    <a:pt x="11256" y="117538"/>
                  </a:lnTo>
                  <a:lnTo>
                    <a:pt x="11427" y="117577"/>
                  </a:lnTo>
                  <a:lnTo>
                    <a:pt x="11585" y="117630"/>
                  </a:lnTo>
                  <a:lnTo>
                    <a:pt x="11743" y="117683"/>
                  </a:lnTo>
                  <a:lnTo>
                    <a:pt x="11901" y="117749"/>
                  </a:lnTo>
                  <a:lnTo>
                    <a:pt x="12046" y="117814"/>
                  </a:lnTo>
                  <a:lnTo>
                    <a:pt x="12190" y="117880"/>
                  </a:lnTo>
                  <a:lnTo>
                    <a:pt x="12335" y="117972"/>
                  </a:lnTo>
                  <a:lnTo>
                    <a:pt x="12480" y="118064"/>
                  </a:lnTo>
                  <a:lnTo>
                    <a:pt x="12743" y="118249"/>
                  </a:lnTo>
                  <a:lnTo>
                    <a:pt x="12980" y="118473"/>
                  </a:lnTo>
                  <a:lnTo>
                    <a:pt x="13204" y="118723"/>
                  </a:lnTo>
                  <a:lnTo>
                    <a:pt x="13401" y="118986"/>
                  </a:lnTo>
                  <a:lnTo>
                    <a:pt x="13494" y="119118"/>
                  </a:lnTo>
                  <a:lnTo>
                    <a:pt x="13573" y="119262"/>
                  </a:lnTo>
                  <a:lnTo>
                    <a:pt x="13651" y="119407"/>
                  </a:lnTo>
                  <a:lnTo>
                    <a:pt x="13717" y="119565"/>
                  </a:lnTo>
                  <a:lnTo>
                    <a:pt x="13783" y="119723"/>
                  </a:lnTo>
                  <a:lnTo>
                    <a:pt x="13836" y="119881"/>
                  </a:lnTo>
                  <a:lnTo>
                    <a:pt x="13875" y="120039"/>
                  </a:lnTo>
                  <a:lnTo>
                    <a:pt x="13915" y="120210"/>
                  </a:lnTo>
                  <a:lnTo>
                    <a:pt x="13941" y="120368"/>
                  </a:lnTo>
                  <a:lnTo>
                    <a:pt x="13967" y="120539"/>
                  </a:lnTo>
                  <a:lnTo>
                    <a:pt x="13981" y="120723"/>
                  </a:lnTo>
                  <a:lnTo>
                    <a:pt x="13981" y="120895"/>
                  </a:lnTo>
                  <a:lnTo>
                    <a:pt x="13981" y="121066"/>
                  </a:lnTo>
                  <a:lnTo>
                    <a:pt x="13967" y="121237"/>
                  </a:lnTo>
                  <a:lnTo>
                    <a:pt x="13941" y="121408"/>
                  </a:lnTo>
                  <a:lnTo>
                    <a:pt x="13915" y="121579"/>
                  </a:lnTo>
                  <a:lnTo>
                    <a:pt x="13875" y="121750"/>
                  </a:lnTo>
                  <a:lnTo>
                    <a:pt x="13836" y="121908"/>
                  </a:lnTo>
                  <a:lnTo>
                    <a:pt x="13783" y="122066"/>
                  </a:lnTo>
                  <a:lnTo>
                    <a:pt x="13717" y="122224"/>
                  </a:lnTo>
                  <a:lnTo>
                    <a:pt x="13651" y="122369"/>
                  </a:lnTo>
                  <a:lnTo>
                    <a:pt x="13573" y="122527"/>
                  </a:lnTo>
                  <a:lnTo>
                    <a:pt x="13494" y="122659"/>
                  </a:lnTo>
                  <a:lnTo>
                    <a:pt x="13401" y="122803"/>
                  </a:lnTo>
                  <a:lnTo>
                    <a:pt x="13204" y="123067"/>
                  </a:lnTo>
                  <a:lnTo>
                    <a:pt x="12980" y="123304"/>
                  </a:lnTo>
                  <a:lnTo>
                    <a:pt x="12743" y="123527"/>
                  </a:lnTo>
                  <a:lnTo>
                    <a:pt x="12480" y="123725"/>
                  </a:lnTo>
                  <a:lnTo>
                    <a:pt x="12335" y="123817"/>
                  </a:lnTo>
                  <a:lnTo>
                    <a:pt x="12190" y="123896"/>
                  </a:lnTo>
                  <a:lnTo>
                    <a:pt x="12046" y="123975"/>
                  </a:lnTo>
                  <a:lnTo>
                    <a:pt x="11901" y="124041"/>
                  </a:lnTo>
                  <a:lnTo>
                    <a:pt x="11743" y="124106"/>
                  </a:lnTo>
                  <a:lnTo>
                    <a:pt x="11585" y="124159"/>
                  </a:lnTo>
                  <a:lnTo>
                    <a:pt x="11427" y="124199"/>
                  </a:lnTo>
                  <a:lnTo>
                    <a:pt x="11256" y="124238"/>
                  </a:lnTo>
                  <a:lnTo>
                    <a:pt x="11085" y="124278"/>
                  </a:lnTo>
                  <a:lnTo>
                    <a:pt x="10913" y="124291"/>
                  </a:lnTo>
                  <a:lnTo>
                    <a:pt x="10742" y="124304"/>
                  </a:lnTo>
                  <a:lnTo>
                    <a:pt x="10571" y="124317"/>
                  </a:lnTo>
                  <a:lnTo>
                    <a:pt x="10387" y="124304"/>
                  </a:lnTo>
                  <a:lnTo>
                    <a:pt x="10216" y="124291"/>
                  </a:lnTo>
                  <a:lnTo>
                    <a:pt x="10045" y="124278"/>
                  </a:lnTo>
                  <a:lnTo>
                    <a:pt x="9874" y="124238"/>
                  </a:lnTo>
                  <a:lnTo>
                    <a:pt x="9716" y="124199"/>
                  </a:lnTo>
                  <a:lnTo>
                    <a:pt x="9544" y="124159"/>
                  </a:lnTo>
                  <a:lnTo>
                    <a:pt x="9387" y="124106"/>
                  </a:lnTo>
                  <a:lnTo>
                    <a:pt x="9242" y="124041"/>
                  </a:lnTo>
                  <a:lnTo>
                    <a:pt x="9084" y="123975"/>
                  </a:lnTo>
                  <a:lnTo>
                    <a:pt x="8939" y="123896"/>
                  </a:lnTo>
                  <a:lnTo>
                    <a:pt x="8794" y="123817"/>
                  </a:lnTo>
                  <a:lnTo>
                    <a:pt x="8649" y="123725"/>
                  </a:lnTo>
                  <a:lnTo>
                    <a:pt x="8386" y="123527"/>
                  </a:lnTo>
                  <a:lnTo>
                    <a:pt x="8149" y="123304"/>
                  </a:lnTo>
                  <a:lnTo>
                    <a:pt x="7925" y="123067"/>
                  </a:lnTo>
                  <a:lnTo>
                    <a:pt x="7728" y="122803"/>
                  </a:lnTo>
                  <a:lnTo>
                    <a:pt x="7649" y="122659"/>
                  </a:lnTo>
                  <a:lnTo>
                    <a:pt x="7557" y="122527"/>
                  </a:lnTo>
                  <a:lnTo>
                    <a:pt x="7491" y="122369"/>
                  </a:lnTo>
                  <a:lnTo>
                    <a:pt x="7412" y="122224"/>
                  </a:lnTo>
                  <a:lnTo>
                    <a:pt x="7359" y="122066"/>
                  </a:lnTo>
                  <a:lnTo>
                    <a:pt x="7307" y="121908"/>
                  </a:lnTo>
                  <a:lnTo>
                    <a:pt x="7254" y="121750"/>
                  </a:lnTo>
                  <a:lnTo>
                    <a:pt x="7215" y="121579"/>
                  </a:lnTo>
                  <a:lnTo>
                    <a:pt x="7188" y="121408"/>
                  </a:lnTo>
                  <a:lnTo>
                    <a:pt x="7162" y="121237"/>
                  </a:lnTo>
                  <a:lnTo>
                    <a:pt x="7149" y="121066"/>
                  </a:lnTo>
                  <a:lnTo>
                    <a:pt x="7149" y="120895"/>
                  </a:lnTo>
                  <a:lnTo>
                    <a:pt x="7149" y="120723"/>
                  </a:lnTo>
                  <a:lnTo>
                    <a:pt x="7162" y="120539"/>
                  </a:lnTo>
                  <a:lnTo>
                    <a:pt x="7188" y="120368"/>
                  </a:lnTo>
                  <a:lnTo>
                    <a:pt x="7215" y="120210"/>
                  </a:lnTo>
                  <a:lnTo>
                    <a:pt x="7254" y="120039"/>
                  </a:lnTo>
                  <a:lnTo>
                    <a:pt x="7307" y="119881"/>
                  </a:lnTo>
                  <a:lnTo>
                    <a:pt x="7359" y="119723"/>
                  </a:lnTo>
                  <a:lnTo>
                    <a:pt x="7412" y="119565"/>
                  </a:lnTo>
                  <a:lnTo>
                    <a:pt x="7491" y="119407"/>
                  </a:lnTo>
                  <a:lnTo>
                    <a:pt x="7557" y="119262"/>
                  </a:lnTo>
                  <a:lnTo>
                    <a:pt x="7649" y="119118"/>
                  </a:lnTo>
                  <a:lnTo>
                    <a:pt x="7728" y="118986"/>
                  </a:lnTo>
                  <a:lnTo>
                    <a:pt x="7925" y="118723"/>
                  </a:lnTo>
                  <a:lnTo>
                    <a:pt x="8149" y="118473"/>
                  </a:lnTo>
                  <a:lnTo>
                    <a:pt x="8386" y="118249"/>
                  </a:lnTo>
                  <a:lnTo>
                    <a:pt x="8649" y="118064"/>
                  </a:lnTo>
                  <a:lnTo>
                    <a:pt x="8794" y="117972"/>
                  </a:lnTo>
                  <a:lnTo>
                    <a:pt x="8939" y="117880"/>
                  </a:lnTo>
                  <a:lnTo>
                    <a:pt x="9084" y="117814"/>
                  </a:lnTo>
                  <a:lnTo>
                    <a:pt x="9242" y="117749"/>
                  </a:lnTo>
                  <a:lnTo>
                    <a:pt x="9387" y="117683"/>
                  </a:lnTo>
                  <a:lnTo>
                    <a:pt x="9544" y="117630"/>
                  </a:lnTo>
                  <a:lnTo>
                    <a:pt x="9716" y="117577"/>
                  </a:lnTo>
                  <a:lnTo>
                    <a:pt x="9874" y="117538"/>
                  </a:lnTo>
                  <a:lnTo>
                    <a:pt x="10045" y="117512"/>
                  </a:lnTo>
                  <a:lnTo>
                    <a:pt x="10216" y="117485"/>
                  </a:lnTo>
                  <a:lnTo>
                    <a:pt x="10387" y="117472"/>
                  </a:lnTo>
                  <a:close/>
                  <a:moveTo>
                    <a:pt x="71136" y="1"/>
                  </a:moveTo>
                  <a:lnTo>
                    <a:pt x="70847" y="27"/>
                  </a:lnTo>
                  <a:lnTo>
                    <a:pt x="70544" y="54"/>
                  </a:lnTo>
                  <a:lnTo>
                    <a:pt x="70254" y="93"/>
                  </a:lnTo>
                  <a:lnTo>
                    <a:pt x="69965" y="146"/>
                  </a:lnTo>
                  <a:lnTo>
                    <a:pt x="69688" y="225"/>
                  </a:lnTo>
                  <a:lnTo>
                    <a:pt x="69412" y="304"/>
                  </a:lnTo>
                  <a:lnTo>
                    <a:pt x="69136" y="383"/>
                  </a:lnTo>
                  <a:lnTo>
                    <a:pt x="68872" y="488"/>
                  </a:lnTo>
                  <a:lnTo>
                    <a:pt x="68609" y="593"/>
                  </a:lnTo>
                  <a:lnTo>
                    <a:pt x="68346" y="725"/>
                  </a:lnTo>
                  <a:lnTo>
                    <a:pt x="68096" y="856"/>
                  </a:lnTo>
                  <a:lnTo>
                    <a:pt x="67859" y="988"/>
                  </a:lnTo>
                  <a:lnTo>
                    <a:pt x="67609" y="1146"/>
                  </a:lnTo>
                  <a:lnTo>
                    <a:pt x="67385" y="1304"/>
                  </a:lnTo>
                  <a:lnTo>
                    <a:pt x="67161" y="1475"/>
                  </a:lnTo>
                  <a:lnTo>
                    <a:pt x="66937" y="1646"/>
                  </a:lnTo>
                  <a:lnTo>
                    <a:pt x="66727" y="1831"/>
                  </a:lnTo>
                  <a:lnTo>
                    <a:pt x="66529" y="2028"/>
                  </a:lnTo>
                  <a:lnTo>
                    <a:pt x="66332" y="2239"/>
                  </a:lnTo>
                  <a:lnTo>
                    <a:pt x="66147" y="2449"/>
                  </a:lnTo>
                  <a:lnTo>
                    <a:pt x="65963" y="2660"/>
                  </a:lnTo>
                  <a:lnTo>
                    <a:pt x="65792" y="2884"/>
                  </a:lnTo>
                  <a:lnTo>
                    <a:pt x="65634" y="3121"/>
                  </a:lnTo>
                  <a:lnTo>
                    <a:pt x="65489" y="3358"/>
                  </a:lnTo>
                  <a:lnTo>
                    <a:pt x="65344" y="3594"/>
                  </a:lnTo>
                  <a:lnTo>
                    <a:pt x="65213" y="3845"/>
                  </a:lnTo>
                  <a:lnTo>
                    <a:pt x="65081" y="4108"/>
                  </a:lnTo>
                  <a:lnTo>
                    <a:pt x="64976" y="4371"/>
                  </a:lnTo>
                  <a:lnTo>
                    <a:pt x="64871" y="4634"/>
                  </a:lnTo>
                  <a:lnTo>
                    <a:pt x="64778" y="4911"/>
                  </a:lnTo>
                  <a:lnTo>
                    <a:pt x="64699" y="5187"/>
                  </a:lnTo>
                  <a:lnTo>
                    <a:pt x="58342" y="5187"/>
                  </a:lnTo>
                  <a:lnTo>
                    <a:pt x="57920" y="5200"/>
                  </a:lnTo>
                  <a:lnTo>
                    <a:pt x="57512" y="5227"/>
                  </a:lnTo>
                  <a:lnTo>
                    <a:pt x="57104" y="5266"/>
                  </a:lnTo>
                  <a:lnTo>
                    <a:pt x="56696" y="5332"/>
                  </a:lnTo>
                  <a:lnTo>
                    <a:pt x="56301" y="5411"/>
                  </a:lnTo>
                  <a:lnTo>
                    <a:pt x="55906" y="5503"/>
                  </a:lnTo>
                  <a:lnTo>
                    <a:pt x="55538" y="5609"/>
                  </a:lnTo>
                  <a:lnTo>
                    <a:pt x="55156" y="5740"/>
                  </a:lnTo>
                  <a:lnTo>
                    <a:pt x="54801" y="5872"/>
                  </a:lnTo>
                  <a:lnTo>
                    <a:pt x="54445" y="6030"/>
                  </a:lnTo>
                  <a:lnTo>
                    <a:pt x="54103" y="6201"/>
                  </a:lnTo>
                  <a:lnTo>
                    <a:pt x="53774" y="6385"/>
                  </a:lnTo>
                  <a:lnTo>
                    <a:pt x="53458" y="6569"/>
                  </a:lnTo>
                  <a:lnTo>
                    <a:pt x="53142" y="6780"/>
                  </a:lnTo>
                  <a:lnTo>
                    <a:pt x="52839" y="7004"/>
                  </a:lnTo>
                  <a:lnTo>
                    <a:pt x="52563" y="7228"/>
                  </a:lnTo>
                  <a:lnTo>
                    <a:pt x="52286" y="7478"/>
                  </a:lnTo>
                  <a:lnTo>
                    <a:pt x="52036" y="7728"/>
                  </a:lnTo>
                  <a:lnTo>
                    <a:pt x="51786" y="7991"/>
                  </a:lnTo>
                  <a:lnTo>
                    <a:pt x="51562" y="8268"/>
                  </a:lnTo>
                  <a:lnTo>
                    <a:pt x="51352" y="8544"/>
                  </a:lnTo>
                  <a:lnTo>
                    <a:pt x="51154" y="8847"/>
                  </a:lnTo>
                  <a:lnTo>
                    <a:pt x="50970" y="9150"/>
                  </a:lnTo>
                  <a:lnTo>
                    <a:pt x="50812" y="9452"/>
                  </a:lnTo>
                  <a:lnTo>
                    <a:pt x="50654" y="9768"/>
                  </a:lnTo>
                  <a:lnTo>
                    <a:pt x="50536" y="10097"/>
                  </a:lnTo>
                  <a:lnTo>
                    <a:pt x="50417" y="10426"/>
                  </a:lnTo>
                  <a:lnTo>
                    <a:pt x="50325" y="10755"/>
                  </a:lnTo>
                  <a:lnTo>
                    <a:pt x="50259" y="11111"/>
                  </a:lnTo>
                  <a:lnTo>
                    <a:pt x="50206" y="11453"/>
                  </a:lnTo>
                  <a:lnTo>
                    <a:pt x="50180" y="11809"/>
                  </a:lnTo>
                  <a:lnTo>
                    <a:pt x="50167" y="12164"/>
                  </a:lnTo>
                  <a:lnTo>
                    <a:pt x="50167" y="39044"/>
                  </a:lnTo>
                  <a:lnTo>
                    <a:pt x="36240" y="39044"/>
                  </a:lnTo>
                  <a:lnTo>
                    <a:pt x="35871" y="39057"/>
                  </a:lnTo>
                  <a:lnTo>
                    <a:pt x="35529" y="39097"/>
                  </a:lnTo>
                  <a:lnTo>
                    <a:pt x="35174" y="39149"/>
                  </a:lnTo>
                  <a:lnTo>
                    <a:pt x="34832" y="39215"/>
                  </a:lnTo>
                  <a:lnTo>
                    <a:pt x="34489" y="39307"/>
                  </a:lnTo>
                  <a:lnTo>
                    <a:pt x="34160" y="39412"/>
                  </a:lnTo>
                  <a:lnTo>
                    <a:pt x="33844" y="39544"/>
                  </a:lnTo>
                  <a:lnTo>
                    <a:pt x="33528" y="39689"/>
                  </a:lnTo>
                  <a:lnTo>
                    <a:pt x="33212" y="39860"/>
                  </a:lnTo>
                  <a:lnTo>
                    <a:pt x="32910" y="40044"/>
                  </a:lnTo>
                  <a:lnTo>
                    <a:pt x="32620" y="40242"/>
                  </a:lnTo>
                  <a:lnTo>
                    <a:pt x="32344" y="40452"/>
                  </a:lnTo>
                  <a:lnTo>
                    <a:pt x="32067" y="40676"/>
                  </a:lnTo>
                  <a:lnTo>
                    <a:pt x="31804" y="40913"/>
                  </a:lnTo>
                  <a:lnTo>
                    <a:pt x="31541" y="41176"/>
                  </a:lnTo>
                  <a:lnTo>
                    <a:pt x="31304" y="41453"/>
                  </a:lnTo>
                  <a:lnTo>
                    <a:pt x="31067" y="41729"/>
                  </a:lnTo>
                  <a:lnTo>
                    <a:pt x="30856" y="42032"/>
                  </a:lnTo>
                  <a:lnTo>
                    <a:pt x="30646" y="42335"/>
                  </a:lnTo>
                  <a:lnTo>
                    <a:pt x="30448" y="42664"/>
                  </a:lnTo>
                  <a:lnTo>
                    <a:pt x="30264" y="42993"/>
                  </a:lnTo>
                  <a:lnTo>
                    <a:pt x="30106" y="43335"/>
                  </a:lnTo>
                  <a:lnTo>
                    <a:pt x="29948" y="43691"/>
                  </a:lnTo>
                  <a:lnTo>
                    <a:pt x="29803" y="44046"/>
                  </a:lnTo>
                  <a:lnTo>
                    <a:pt x="29685" y="44415"/>
                  </a:lnTo>
                  <a:lnTo>
                    <a:pt x="29566" y="44796"/>
                  </a:lnTo>
                  <a:lnTo>
                    <a:pt x="29474" y="45191"/>
                  </a:lnTo>
                  <a:lnTo>
                    <a:pt x="29395" y="45586"/>
                  </a:lnTo>
                  <a:lnTo>
                    <a:pt x="29342" y="45981"/>
                  </a:lnTo>
                  <a:lnTo>
                    <a:pt x="29290" y="46389"/>
                  </a:lnTo>
                  <a:lnTo>
                    <a:pt x="29263" y="46810"/>
                  </a:lnTo>
                  <a:lnTo>
                    <a:pt x="29263" y="47232"/>
                  </a:lnTo>
                  <a:lnTo>
                    <a:pt x="29263" y="51457"/>
                  </a:lnTo>
                  <a:lnTo>
                    <a:pt x="29263" y="56907"/>
                  </a:lnTo>
                  <a:lnTo>
                    <a:pt x="29263" y="66384"/>
                  </a:lnTo>
                  <a:lnTo>
                    <a:pt x="29263" y="72663"/>
                  </a:lnTo>
                  <a:lnTo>
                    <a:pt x="12164" y="72663"/>
                  </a:lnTo>
                  <a:lnTo>
                    <a:pt x="11993" y="72650"/>
                  </a:lnTo>
                  <a:lnTo>
                    <a:pt x="11822" y="72637"/>
                  </a:lnTo>
                  <a:lnTo>
                    <a:pt x="11651" y="72611"/>
                  </a:lnTo>
                  <a:lnTo>
                    <a:pt x="11480" y="72571"/>
                  </a:lnTo>
                  <a:lnTo>
                    <a:pt x="11322" y="72519"/>
                  </a:lnTo>
                  <a:lnTo>
                    <a:pt x="11164" y="72453"/>
                  </a:lnTo>
                  <a:lnTo>
                    <a:pt x="11006" y="72374"/>
                  </a:lnTo>
                  <a:lnTo>
                    <a:pt x="10848" y="72295"/>
                  </a:lnTo>
                  <a:lnTo>
                    <a:pt x="10690" y="72190"/>
                  </a:lnTo>
                  <a:lnTo>
                    <a:pt x="10545" y="72097"/>
                  </a:lnTo>
                  <a:lnTo>
                    <a:pt x="10400" y="71979"/>
                  </a:lnTo>
                  <a:lnTo>
                    <a:pt x="10255" y="71860"/>
                  </a:lnTo>
                  <a:lnTo>
                    <a:pt x="10124" y="71729"/>
                  </a:lnTo>
                  <a:lnTo>
                    <a:pt x="9992" y="71584"/>
                  </a:lnTo>
                  <a:lnTo>
                    <a:pt x="9874" y="71439"/>
                  </a:lnTo>
                  <a:lnTo>
                    <a:pt x="9755" y="71281"/>
                  </a:lnTo>
                  <a:lnTo>
                    <a:pt x="9637" y="71123"/>
                  </a:lnTo>
                  <a:lnTo>
                    <a:pt x="9531" y="70952"/>
                  </a:lnTo>
                  <a:lnTo>
                    <a:pt x="9426" y="70781"/>
                  </a:lnTo>
                  <a:lnTo>
                    <a:pt x="9334" y="70597"/>
                  </a:lnTo>
                  <a:lnTo>
                    <a:pt x="9242" y="70413"/>
                  </a:lnTo>
                  <a:lnTo>
                    <a:pt x="9150" y="70215"/>
                  </a:lnTo>
                  <a:lnTo>
                    <a:pt x="9071" y="70018"/>
                  </a:lnTo>
                  <a:lnTo>
                    <a:pt x="9005" y="69807"/>
                  </a:lnTo>
                  <a:lnTo>
                    <a:pt x="8939" y="69596"/>
                  </a:lnTo>
                  <a:lnTo>
                    <a:pt x="8886" y="69386"/>
                  </a:lnTo>
                  <a:lnTo>
                    <a:pt x="8847" y="69175"/>
                  </a:lnTo>
                  <a:lnTo>
                    <a:pt x="8807" y="68951"/>
                  </a:lnTo>
                  <a:lnTo>
                    <a:pt x="8768" y="68728"/>
                  </a:lnTo>
                  <a:lnTo>
                    <a:pt x="8755" y="68491"/>
                  </a:lnTo>
                  <a:lnTo>
                    <a:pt x="8742" y="68267"/>
                  </a:lnTo>
                  <a:lnTo>
                    <a:pt x="8728" y="68030"/>
                  </a:lnTo>
                  <a:lnTo>
                    <a:pt x="8728" y="60790"/>
                  </a:lnTo>
                  <a:lnTo>
                    <a:pt x="9005" y="60711"/>
                  </a:lnTo>
                  <a:lnTo>
                    <a:pt x="9281" y="60619"/>
                  </a:lnTo>
                  <a:lnTo>
                    <a:pt x="9544" y="60527"/>
                  </a:lnTo>
                  <a:lnTo>
                    <a:pt x="9808" y="60408"/>
                  </a:lnTo>
                  <a:lnTo>
                    <a:pt x="10071" y="60290"/>
                  </a:lnTo>
                  <a:lnTo>
                    <a:pt x="10321" y="60158"/>
                  </a:lnTo>
                  <a:lnTo>
                    <a:pt x="10558" y="60013"/>
                  </a:lnTo>
                  <a:lnTo>
                    <a:pt x="10808" y="59855"/>
                  </a:lnTo>
                  <a:lnTo>
                    <a:pt x="11032" y="59697"/>
                  </a:lnTo>
                  <a:lnTo>
                    <a:pt x="11256" y="59526"/>
                  </a:lnTo>
                  <a:lnTo>
                    <a:pt x="11480" y="59355"/>
                  </a:lnTo>
                  <a:lnTo>
                    <a:pt x="11690" y="59171"/>
                  </a:lnTo>
                  <a:lnTo>
                    <a:pt x="11888" y="58973"/>
                  </a:lnTo>
                  <a:lnTo>
                    <a:pt x="12085" y="58763"/>
                  </a:lnTo>
                  <a:lnTo>
                    <a:pt x="12269" y="58552"/>
                  </a:lnTo>
                  <a:lnTo>
                    <a:pt x="12454" y="58342"/>
                  </a:lnTo>
                  <a:lnTo>
                    <a:pt x="12612" y="58118"/>
                  </a:lnTo>
                  <a:lnTo>
                    <a:pt x="12770" y="57881"/>
                  </a:lnTo>
                  <a:lnTo>
                    <a:pt x="12927" y="57644"/>
                  </a:lnTo>
                  <a:lnTo>
                    <a:pt x="13072" y="57394"/>
                  </a:lnTo>
                  <a:lnTo>
                    <a:pt x="13204" y="57144"/>
                  </a:lnTo>
                  <a:lnTo>
                    <a:pt x="13322" y="56894"/>
                  </a:lnTo>
                  <a:lnTo>
                    <a:pt x="13428" y="56630"/>
                  </a:lnTo>
                  <a:lnTo>
                    <a:pt x="13533" y="56354"/>
                  </a:lnTo>
                  <a:lnTo>
                    <a:pt x="13625" y="56091"/>
                  </a:lnTo>
                  <a:lnTo>
                    <a:pt x="13704" y="55814"/>
                  </a:lnTo>
                  <a:lnTo>
                    <a:pt x="13770" y="55525"/>
                  </a:lnTo>
                  <a:lnTo>
                    <a:pt x="13823" y="55235"/>
                  </a:lnTo>
                  <a:lnTo>
                    <a:pt x="13862" y="54945"/>
                  </a:lnTo>
                  <a:lnTo>
                    <a:pt x="13902" y="54656"/>
                  </a:lnTo>
                  <a:lnTo>
                    <a:pt x="13915" y="54353"/>
                  </a:lnTo>
                  <a:lnTo>
                    <a:pt x="13928" y="54050"/>
                  </a:lnTo>
                  <a:lnTo>
                    <a:pt x="13915" y="53695"/>
                  </a:lnTo>
                  <a:lnTo>
                    <a:pt x="13888" y="53339"/>
                  </a:lnTo>
                  <a:lnTo>
                    <a:pt x="13849" y="52997"/>
                  </a:lnTo>
                  <a:lnTo>
                    <a:pt x="13783" y="52655"/>
                  </a:lnTo>
                  <a:lnTo>
                    <a:pt x="13704" y="52313"/>
                  </a:lnTo>
                  <a:lnTo>
                    <a:pt x="13612" y="51984"/>
                  </a:lnTo>
                  <a:lnTo>
                    <a:pt x="13507" y="51668"/>
                  </a:lnTo>
                  <a:lnTo>
                    <a:pt x="13375" y="51352"/>
                  </a:lnTo>
                  <a:lnTo>
                    <a:pt x="13230" y="51036"/>
                  </a:lnTo>
                  <a:lnTo>
                    <a:pt x="13085" y="50733"/>
                  </a:lnTo>
                  <a:lnTo>
                    <a:pt x="12914" y="50443"/>
                  </a:lnTo>
                  <a:lnTo>
                    <a:pt x="12730" y="50167"/>
                  </a:lnTo>
                  <a:lnTo>
                    <a:pt x="12533" y="49891"/>
                  </a:lnTo>
                  <a:lnTo>
                    <a:pt x="12335" y="49627"/>
                  </a:lnTo>
                  <a:lnTo>
                    <a:pt x="12111" y="49377"/>
                  </a:lnTo>
                  <a:lnTo>
                    <a:pt x="11888" y="49140"/>
                  </a:lnTo>
                  <a:lnTo>
                    <a:pt x="11637" y="48903"/>
                  </a:lnTo>
                  <a:lnTo>
                    <a:pt x="11387" y="48680"/>
                  </a:lnTo>
                  <a:lnTo>
                    <a:pt x="11124" y="48482"/>
                  </a:lnTo>
                  <a:lnTo>
                    <a:pt x="10848" y="48285"/>
                  </a:lnTo>
                  <a:lnTo>
                    <a:pt x="10571" y="48100"/>
                  </a:lnTo>
                  <a:lnTo>
                    <a:pt x="10282" y="47929"/>
                  </a:lnTo>
                  <a:lnTo>
                    <a:pt x="9979" y="47784"/>
                  </a:lnTo>
                  <a:lnTo>
                    <a:pt x="9663" y="47640"/>
                  </a:lnTo>
                  <a:lnTo>
                    <a:pt x="9347" y="47521"/>
                  </a:lnTo>
                  <a:lnTo>
                    <a:pt x="9031" y="47403"/>
                  </a:lnTo>
                  <a:lnTo>
                    <a:pt x="8702" y="47311"/>
                  </a:lnTo>
                  <a:lnTo>
                    <a:pt x="8360" y="47232"/>
                  </a:lnTo>
                  <a:lnTo>
                    <a:pt x="8018" y="47179"/>
                  </a:lnTo>
                  <a:lnTo>
                    <a:pt x="7675" y="47126"/>
                  </a:lnTo>
                  <a:lnTo>
                    <a:pt x="7320" y="47100"/>
                  </a:lnTo>
                  <a:lnTo>
                    <a:pt x="6964" y="47087"/>
                  </a:lnTo>
                  <a:lnTo>
                    <a:pt x="6596" y="47100"/>
                  </a:lnTo>
                  <a:lnTo>
                    <a:pt x="6254" y="47126"/>
                  </a:lnTo>
                  <a:lnTo>
                    <a:pt x="5898" y="47179"/>
                  </a:lnTo>
                  <a:lnTo>
                    <a:pt x="5556" y="47232"/>
                  </a:lnTo>
                  <a:lnTo>
                    <a:pt x="5227" y="47311"/>
                  </a:lnTo>
                  <a:lnTo>
                    <a:pt x="4898" y="47403"/>
                  </a:lnTo>
                  <a:lnTo>
                    <a:pt x="4569" y="47521"/>
                  </a:lnTo>
                  <a:lnTo>
                    <a:pt x="4253" y="47640"/>
                  </a:lnTo>
                  <a:lnTo>
                    <a:pt x="3950" y="47784"/>
                  </a:lnTo>
                  <a:lnTo>
                    <a:pt x="3647" y="47929"/>
                  </a:lnTo>
                  <a:lnTo>
                    <a:pt x="3358" y="48100"/>
                  </a:lnTo>
                  <a:lnTo>
                    <a:pt x="3068" y="48285"/>
                  </a:lnTo>
                  <a:lnTo>
                    <a:pt x="2792" y="48482"/>
                  </a:lnTo>
                  <a:lnTo>
                    <a:pt x="2528" y="48680"/>
                  </a:lnTo>
                  <a:lnTo>
                    <a:pt x="2278" y="48903"/>
                  </a:lnTo>
                  <a:lnTo>
                    <a:pt x="2041" y="49140"/>
                  </a:lnTo>
                  <a:lnTo>
                    <a:pt x="1804" y="49377"/>
                  </a:lnTo>
                  <a:lnTo>
                    <a:pt x="1594" y="49627"/>
                  </a:lnTo>
                  <a:lnTo>
                    <a:pt x="1383" y="49891"/>
                  </a:lnTo>
                  <a:lnTo>
                    <a:pt x="1186" y="50167"/>
                  </a:lnTo>
                  <a:lnTo>
                    <a:pt x="1001" y="50443"/>
                  </a:lnTo>
                  <a:lnTo>
                    <a:pt x="843" y="50733"/>
                  </a:lnTo>
                  <a:lnTo>
                    <a:pt x="685" y="51036"/>
                  </a:lnTo>
                  <a:lnTo>
                    <a:pt x="541" y="51352"/>
                  </a:lnTo>
                  <a:lnTo>
                    <a:pt x="422" y="51668"/>
                  </a:lnTo>
                  <a:lnTo>
                    <a:pt x="304" y="51984"/>
                  </a:lnTo>
                  <a:lnTo>
                    <a:pt x="212" y="52313"/>
                  </a:lnTo>
                  <a:lnTo>
                    <a:pt x="133" y="52655"/>
                  </a:lnTo>
                  <a:lnTo>
                    <a:pt x="80" y="52997"/>
                  </a:lnTo>
                  <a:lnTo>
                    <a:pt x="27" y="53339"/>
                  </a:lnTo>
                  <a:lnTo>
                    <a:pt x="1" y="53695"/>
                  </a:lnTo>
                  <a:lnTo>
                    <a:pt x="1" y="54050"/>
                  </a:lnTo>
                  <a:lnTo>
                    <a:pt x="1" y="54353"/>
                  </a:lnTo>
                  <a:lnTo>
                    <a:pt x="27" y="54656"/>
                  </a:lnTo>
                  <a:lnTo>
                    <a:pt x="54" y="54945"/>
                  </a:lnTo>
                  <a:lnTo>
                    <a:pt x="93" y="55235"/>
                  </a:lnTo>
                  <a:lnTo>
                    <a:pt x="146" y="55525"/>
                  </a:lnTo>
                  <a:lnTo>
                    <a:pt x="225" y="55814"/>
                  </a:lnTo>
                  <a:lnTo>
                    <a:pt x="304" y="56091"/>
                  </a:lnTo>
                  <a:lnTo>
                    <a:pt x="383" y="56354"/>
                  </a:lnTo>
                  <a:lnTo>
                    <a:pt x="488" y="56630"/>
                  </a:lnTo>
                  <a:lnTo>
                    <a:pt x="593" y="56894"/>
                  </a:lnTo>
                  <a:lnTo>
                    <a:pt x="725" y="57144"/>
                  </a:lnTo>
                  <a:lnTo>
                    <a:pt x="857" y="57394"/>
                  </a:lnTo>
                  <a:lnTo>
                    <a:pt x="988" y="57644"/>
                  </a:lnTo>
                  <a:lnTo>
                    <a:pt x="1146" y="57881"/>
                  </a:lnTo>
                  <a:lnTo>
                    <a:pt x="1304" y="58118"/>
                  </a:lnTo>
                  <a:lnTo>
                    <a:pt x="1475" y="58342"/>
                  </a:lnTo>
                  <a:lnTo>
                    <a:pt x="1646" y="58552"/>
                  </a:lnTo>
                  <a:lnTo>
                    <a:pt x="1831" y="58763"/>
                  </a:lnTo>
                  <a:lnTo>
                    <a:pt x="2028" y="58973"/>
                  </a:lnTo>
                  <a:lnTo>
                    <a:pt x="2239" y="59171"/>
                  </a:lnTo>
                  <a:lnTo>
                    <a:pt x="2449" y="59355"/>
                  </a:lnTo>
                  <a:lnTo>
                    <a:pt x="2660" y="59526"/>
                  </a:lnTo>
                  <a:lnTo>
                    <a:pt x="2884" y="59697"/>
                  </a:lnTo>
                  <a:lnTo>
                    <a:pt x="3121" y="59855"/>
                  </a:lnTo>
                  <a:lnTo>
                    <a:pt x="3358" y="60013"/>
                  </a:lnTo>
                  <a:lnTo>
                    <a:pt x="3595" y="60158"/>
                  </a:lnTo>
                  <a:lnTo>
                    <a:pt x="3845" y="60290"/>
                  </a:lnTo>
                  <a:lnTo>
                    <a:pt x="4108" y="60408"/>
                  </a:lnTo>
                  <a:lnTo>
                    <a:pt x="4371" y="60527"/>
                  </a:lnTo>
                  <a:lnTo>
                    <a:pt x="4634" y="60619"/>
                  </a:lnTo>
                  <a:lnTo>
                    <a:pt x="4911" y="60711"/>
                  </a:lnTo>
                  <a:lnTo>
                    <a:pt x="5187" y="60790"/>
                  </a:lnTo>
                  <a:lnTo>
                    <a:pt x="5187" y="68030"/>
                  </a:lnTo>
                  <a:lnTo>
                    <a:pt x="5201" y="68451"/>
                  </a:lnTo>
                  <a:lnTo>
                    <a:pt x="5227" y="68859"/>
                  </a:lnTo>
                  <a:lnTo>
                    <a:pt x="5266" y="69267"/>
                  </a:lnTo>
                  <a:lnTo>
                    <a:pt x="5332" y="69675"/>
                  </a:lnTo>
                  <a:lnTo>
                    <a:pt x="5411" y="70070"/>
                  </a:lnTo>
                  <a:lnTo>
                    <a:pt x="5503" y="70452"/>
                  </a:lnTo>
                  <a:lnTo>
                    <a:pt x="5609" y="70834"/>
                  </a:lnTo>
                  <a:lnTo>
                    <a:pt x="5740" y="71202"/>
                  </a:lnTo>
                  <a:lnTo>
                    <a:pt x="5872" y="71571"/>
                  </a:lnTo>
                  <a:lnTo>
                    <a:pt x="6030" y="71926"/>
                  </a:lnTo>
                  <a:lnTo>
                    <a:pt x="6201" y="72269"/>
                  </a:lnTo>
                  <a:lnTo>
                    <a:pt x="6385" y="72598"/>
                  </a:lnTo>
                  <a:lnTo>
                    <a:pt x="6570" y="72914"/>
                  </a:lnTo>
                  <a:lnTo>
                    <a:pt x="6780" y="73229"/>
                  </a:lnTo>
                  <a:lnTo>
                    <a:pt x="7004" y="73519"/>
                  </a:lnTo>
                  <a:lnTo>
                    <a:pt x="7228" y="73809"/>
                  </a:lnTo>
                  <a:lnTo>
                    <a:pt x="7478" y="74072"/>
                  </a:lnTo>
                  <a:lnTo>
                    <a:pt x="7728" y="74335"/>
                  </a:lnTo>
                  <a:lnTo>
                    <a:pt x="7991" y="74572"/>
                  </a:lnTo>
                  <a:lnTo>
                    <a:pt x="8268" y="74809"/>
                  </a:lnTo>
                  <a:lnTo>
                    <a:pt x="8544" y="75020"/>
                  </a:lnTo>
                  <a:lnTo>
                    <a:pt x="8847" y="75217"/>
                  </a:lnTo>
                  <a:lnTo>
                    <a:pt x="9150" y="75401"/>
                  </a:lnTo>
                  <a:lnTo>
                    <a:pt x="9452" y="75559"/>
                  </a:lnTo>
                  <a:lnTo>
                    <a:pt x="9768" y="75704"/>
                  </a:lnTo>
                  <a:lnTo>
                    <a:pt x="10097" y="75836"/>
                  </a:lnTo>
                  <a:lnTo>
                    <a:pt x="10426" y="75941"/>
                  </a:lnTo>
                  <a:lnTo>
                    <a:pt x="10756" y="76033"/>
                  </a:lnTo>
                  <a:lnTo>
                    <a:pt x="11111" y="76112"/>
                  </a:lnTo>
                  <a:lnTo>
                    <a:pt x="11453" y="76165"/>
                  </a:lnTo>
                  <a:lnTo>
                    <a:pt x="11809" y="76191"/>
                  </a:lnTo>
                  <a:lnTo>
                    <a:pt x="12164" y="76204"/>
                  </a:lnTo>
                  <a:lnTo>
                    <a:pt x="29263" y="76204"/>
                  </a:lnTo>
                  <a:lnTo>
                    <a:pt x="29263" y="100754"/>
                  </a:lnTo>
                  <a:lnTo>
                    <a:pt x="29263" y="115682"/>
                  </a:lnTo>
                  <a:lnTo>
                    <a:pt x="29250" y="115866"/>
                  </a:lnTo>
                  <a:lnTo>
                    <a:pt x="29237" y="116037"/>
                  </a:lnTo>
                  <a:lnTo>
                    <a:pt x="29198" y="116208"/>
                  </a:lnTo>
                  <a:lnTo>
                    <a:pt x="29158" y="116366"/>
                  </a:lnTo>
                  <a:lnTo>
                    <a:pt x="29105" y="116537"/>
                  </a:lnTo>
                  <a:lnTo>
                    <a:pt x="29040" y="116695"/>
                  </a:lnTo>
                  <a:lnTo>
                    <a:pt x="28974" y="116853"/>
                  </a:lnTo>
                  <a:lnTo>
                    <a:pt x="28882" y="117011"/>
                  </a:lnTo>
                  <a:lnTo>
                    <a:pt x="28789" y="117156"/>
                  </a:lnTo>
                  <a:lnTo>
                    <a:pt x="28684" y="117314"/>
                  </a:lnTo>
                  <a:lnTo>
                    <a:pt x="28579" y="117446"/>
                  </a:lnTo>
                  <a:lnTo>
                    <a:pt x="28460" y="117591"/>
                  </a:lnTo>
                  <a:lnTo>
                    <a:pt x="28329" y="117722"/>
                  </a:lnTo>
                  <a:lnTo>
                    <a:pt x="28184" y="117854"/>
                  </a:lnTo>
                  <a:lnTo>
                    <a:pt x="28039" y="117985"/>
                  </a:lnTo>
                  <a:lnTo>
                    <a:pt x="27881" y="118104"/>
                  </a:lnTo>
                  <a:lnTo>
                    <a:pt x="27723" y="118222"/>
                  </a:lnTo>
                  <a:lnTo>
                    <a:pt x="27552" y="118328"/>
                  </a:lnTo>
                  <a:lnTo>
                    <a:pt x="27381" y="118433"/>
                  </a:lnTo>
                  <a:lnTo>
                    <a:pt x="27197" y="118525"/>
                  </a:lnTo>
                  <a:lnTo>
                    <a:pt x="27012" y="118617"/>
                  </a:lnTo>
                  <a:lnTo>
                    <a:pt x="26815" y="118696"/>
                  </a:lnTo>
                  <a:lnTo>
                    <a:pt x="26618" y="118775"/>
                  </a:lnTo>
                  <a:lnTo>
                    <a:pt x="26407" y="118841"/>
                  </a:lnTo>
                  <a:lnTo>
                    <a:pt x="26196" y="118907"/>
                  </a:lnTo>
                  <a:lnTo>
                    <a:pt x="25986" y="118960"/>
                  </a:lnTo>
                  <a:lnTo>
                    <a:pt x="25762" y="119012"/>
                  </a:lnTo>
                  <a:lnTo>
                    <a:pt x="25538" y="119052"/>
                  </a:lnTo>
                  <a:lnTo>
                    <a:pt x="25314" y="119078"/>
                  </a:lnTo>
                  <a:lnTo>
                    <a:pt x="25091" y="119104"/>
                  </a:lnTo>
                  <a:lnTo>
                    <a:pt x="24854" y="119118"/>
                  </a:lnTo>
                  <a:lnTo>
                    <a:pt x="17298" y="119118"/>
                  </a:lnTo>
                  <a:lnTo>
                    <a:pt x="17219" y="118841"/>
                  </a:lnTo>
                  <a:lnTo>
                    <a:pt x="17127" y="118565"/>
                  </a:lnTo>
                  <a:lnTo>
                    <a:pt x="17034" y="118301"/>
                  </a:lnTo>
                  <a:lnTo>
                    <a:pt x="16916" y="118038"/>
                  </a:lnTo>
                  <a:lnTo>
                    <a:pt x="16798" y="117788"/>
                  </a:lnTo>
                  <a:lnTo>
                    <a:pt x="16666" y="117538"/>
                  </a:lnTo>
                  <a:lnTo>
                    <a:pt x="16521" y="117288"/>
                  </a:lnTo>
                  <a:lnTo>
                    <a:pt x="16376" y="117051"/>
                  </a:lnTo>
                  <a:lnTo>
                    <a:pt x="16205" y="116814"/>
                  </a:lnTo>
                  <a:lnTo>
                    <a:pt x="16047" y="116590"/>
                  </a:lnTo>
                  <a:lnTo>
                    <a:pt x="15863" y="116380"/>
                  </a:lnTo>
                  <a:lnTo>
                    <a:pt x="15679" y="116169"/>
                  </a:lnTo>
                  <a:lnTo>
                    <a:pt x="15481" y="115958"/>
                  </a:lnTo>
                  <a:lnTo>
                    <a:pt x="15284" y="115774"/>
                  </a:lnTo>
                  <a:lnTo>
                    <a:pt x="15073" y="115590"/>
                  </a:lnTo>
                  <a:lnTo>
                    <a:pt x="14849" y="115405"/>
                  </a:lnTo>
                  <a:lnTo>
                    <a:pt x="14626" y="115234"/>
                  </a:lnTo>
                  <a:lnTo>
                    <a:pt x="14389" y="115076"/>
                  </a:lnTo>
                  <a:lnTo>
                    <a:pt x="14152" y="114932"/>
                  </a:lnTo>
                  <a:lnTo>
                    <a:pt x="13915" y="114787"/>
                  </a:lnTo>
                  <a:lnTo>
                    <a:pt x="13651" y="114655"/>
                  </a:lnTo>
                  <a:lnTo>
                    <a:pt x="13401" y="114537"/>
                  </a:lnTo>
                  <a:lnTo>
                    <a:pt x="13138" y="114418"/>
                  </a:lnTo>
                  <a:lnTo>
                    <a:pt x="12875" y="114326"/>
                  </a:lnTo>
                  <a:lnTo>
                    <a:pt x="12598" y="114234"/>
                  </a:lnTo>
                  <a:lnTo>
                    <a:pt x="12322" y="114155"/>
                  </a:lnTo>
                  <a:lnTo>
                    <a:pt x="12032" y="114089"/>
                  </a:lnTo>
                  <a:lnTo>
                    <a:pt x="11756" y="114023"/>
                  </a:lnTo>
                  <a:lnTo>
                    <a:pt x="11466" y="113984"/>
                  </a:lnTo>
                  <a:lnTo>
                    <a:pt x="11164" y="113957"/>
                  </a:lnTo>
                  <a:lnTo>
                    <a:pt x="10874" y="113931"/>
                  </a:lnTo>
                  <a:lnTo>
                    <a:pt x="10571" y="113931"/>
                  </a:lnTo>
                  <a:lnTo>
                    <a:pt x="10203" y="113944"/>
                  </a:lnTo>
                  <a:lnTo>
                    <a:pt x="9860" y="113971"/>
                  </a:lnTo>
                  <a:lnTo>
                    <a:pt x="9505" y="114010"/>
                  </a:lnTo>
                  <a:lnTo>
                    <a:pt x="9163" y="114076"/>
                  </a:lnTo>
                  <a:lnTo>
                    <a:pt x="8834" y="114155"/>
                  </a:lnTo>
                  <a:lnTo>
                    <a:pt x="8505" y="114247"/>
                  </a:lnTo>
                  <a:lnTo>
                    <a:pt x="8175" y="114352"/>
                  </a:lnTo>
                  <a:lnTo>
                    <a:pt x="7860" y="114471"/>
                  </a:lnTo>
                  <a:lnTo>
                    <a:pt x="7557" y="114616"/>
                  </a:lnTo>
                  <a:lnTo>
                    <a:pt x="7254" y="114774"/>
                  </a:lnTo>
                  <a:lnTo>
                    <a:pt x="6964" y="114945"/>
                  </a:lnTo>
                  <a:lnTo>
                    <a:pt x="6675" y="115116"/>
                  </a:lnTo>
                  <a:lnTo>
                    <a:pt x="6398" y="115313"/>
                  </a:lnTo>
                  <a:lnTo>
                    <a:pt x="6135" y="115524"/>
                  </a:lnTo>
                  <a:lnTo>
                    <a:pt x="5885" y="115734"/>
                  </a:lnTo>
                  <a:lnTo>
                    <a:pt x="5648" y="115971"/>
                  </a:lnTo>
                  <a:lnTo>
                    <a:pt x="5411" y="116208"/>
                  </a:lnTo>
                  <a:lnTo>
                    <a:pt x="5201" y="116472"/>
                  </a:lnTo>
                  <a:lnTo>
                    <a:pt x="4990" y="116735"/>
                  </a:lnTo>
                  <a:lnTo>
                    <a:pt x="4792" y="116998"/>
                  </a:lnTo>
                  <a:lnTo>
                    <a:pt x="4608" y="117288"/>
                  </a:lnTo>
                  <a:lnTo>
                    <a:pt x="4450" y="117577"/>
                  </a:lnTo>
                  <a:lnTo>
                    <a:pt x="4292" y="117880"/>
                  </a:lnTo>
                  <a:lnTo>
                    <a:pt x="4147" y="118183"/>
                  </a:lnTo>
                  <a:lnTo>
                    <a:pt x="4029" y="118499"/>
                  </a:lnTo>
                  <a:lnTo>
                    <a:pt x="3911" y="118828"/>
                  </a:lnTo>
                  <a:lnTo>
                    <a:pt x="3818" y="119157"/>
                  </a:lnTo>
                  <a:lnTo>
                    <a:pt x="3739" y="119486"/>
                  </a:lnTo>
                  <a:lnTo>
                    <a:pt x="3687" y="119828"/>
                  </a:lnTo>
                  <a:lnTo>
                    <a:pt x="3634" y="120184"/>
                  </a:lnTo>
                  <a:lnTo>
                    <a:pt x="3608" y="120539"/>
                  </a:lnTo>
                  <a:lnTo>
                    <a:pt x="3608" y="120895"/>
                  </a:lnTo>
                  <a:lnTo>
                    <a:pt x="3608" y="121250"/>
                  </a:lnTo>
                  <a:lnTo>
                    <a:pt x="3634" y="121605"/>
                  </a:lnTo>
                  <a:lnTo>
                    <a:pt x="3687" y="121948"/>
                  </a:lnTo>
                  <a:lnTo>
                    <a:pt x="3739" y="122290"/>
                  </a:lnTo>
                  <a:lnTo>
                    <a:pt x="3818" y="122632"/>
                  </a:lnTo>
                  <a:lnTo>
                    <a:pt x="3911" y="122961"/>
                  </a:lnTo>
                  <a:lnTo>
                    <a:pt x="4029" y="123290"/>
                  </a:lnTo>
                  <a:lnTo>
                    <a:pt x="4147" y="123606"/>
                  </a:lnTo>
                  <a:lnTo>
                    <a:pt x="4292" y="123909"/>
                  </a:lnTo>
                  <a:lnTo>
                    <a:pt x="4450" y="124212"/>
                  </a:lnTo>
                  <a:lnTo>
                    <a:pt x="4608" y="124501"/>
                  </a:lnTo>
                  <a:lnTo>
                    <a:pt x="4792" y="124778"/>
                  </a:lnTo>
                  <a:lnTo>
                    <a:pt x="4990" y="125054"/>
                  </a:lnTo>
                  <a:lnTo>
                    <a:pt x="5201" y="125318"/>
                  </a:lnTo>
                  <a:lnTo>
                    <a:pt x="5411" y="125568"/>
                  </a:lnTo>
                  <a:lnTo>
                    <a:pt x="5648" y="125818"/>
                  </a:lnTo>
                  <a:lnTo>
                    <a:pt x="5885" y="126042"/>
                  </a:lnTo>
                  <a:lnTo>
                    <a:pt x="6135" y="126265"/>
                  </a:lnTo>
                  <a:lnTo>
                    <a:pt x="6398" y="126476"/>
                  </a:lnTo>
                  <a:lnTo>
                    <a:pt x="6675" y="126660"/>
                  </a:lnTo>
                  <a:lnTo>
                    <a:pt x="6964" y="126844"/>
                  </a:lnTo>
                  <a:lnTo>
                    <a:pt x="7254" y="127016"/>
                  </a:lnTo>
                  <a:lnTo>
                    <a:pt x="7557" y="127174"/>
                  </a:lnTo>
                  <a:lnTo>
                    <a:pt x="7860" y="127305"/>
                  </a:lnTo>
                  <a:lnTo>
                    <a:pt x="8175" y="127437"/>
                  </a:lnTo>
                  <a:lnTo>
                    <a:pt x="8505" y="127542"/>
                  </a:lnTo>
                  <a:lnTo>
                    <a:pt x="8834" y="127634"/>
                  </a:lnTo>
                  <a:lnTo>
                    <a:pt x="9163" y="127713"/>
                  </a:lnTo>
                  <a:lnTo>
                    <a:pt x="9505" y="127779"/>
                  </a:lnTo>
                  <a:lnTo>
                    <a:pt x="9860" y="127819"/>
                  </a:lnTo>
                  <a:lnTo>
                    <a:pt x="10203" y="127845"/>
                  </a:lnTo>
                  <a:lnTo>
                    <a:pt x="10571" y="127858"/>
                  </a:lnTo>
                  <a:lnTo>
                    <a:pt x="10874" y="127845"/>
                  </a:lnTo>
                  <a:lnTo>
                    <a:pt x="11164" y="127832"/>
                  </a:lnTo>
                  <a:lnTo>
                    <a:pt x="11466" y="127805"/>
                  </a:lnTo>
                  <a:lnTo>
                    <a:pt x="11756" y="127753"/>
                  </a:lnTo>
                  <a:lnTo>
                    <a:pt x="12032" y="127700"/>
                  </a:lnTo>
                  <a:lnTo>
                    <a:pt x="12322" y="127634"/>
                  </a:lnTo>
                  <a:lnTo>
                    <a:pt x="12598" y="127555"/>
                  </a:lnTo>
                  <a:lnTo>
                    <a:pt x="12875" y="127463"/>
                  </a:lnTo>
                  <a:lnTo>
                    <a:pt x="13138" y="127371"/>
                  </a:lnTo>
                  <a:lnTo>
                    <a:pt x="13401" y="127253"/>
                  </a:lnTo>
                  <a:lnTo>
                    <a:pt x="13651" y="127134"/>
                  </a:lnTo>
                  <a:lnTo>
                    <a:pt x="13915" y="127002"/>
                  </a:lnTo>
                  <a:lnTo>
                    <a:pt x="14152" y="126858"/>
                  </a:lnTo>
                  <a:lnTo>
                    <a:pt x="14389" y="126713"/>
                  </a:lnTo>
                  <a:lnTo>
                    <a:pt x="14626" y="126555"/>
                  </a:lnTo>
                  <a:lnTo>
                    <a:pt x="14849" y="126384"/>
                  </a:lnTo>
                  <a:lnTo>
                    <a:pt x="15073" y="126199"/>
                  </a:lnTo>
                  <a:lnTo>
                    <a:pt x="15284" y="126015"/>
                  </a:lnTo>
                  <a:lnTo>
                    <a:pt x="15481" y="125818"/>
                  </a:lnTo>
                  <a:lnTo>
                    <a:pt x="15679" y="125620"/>
                  </a:lnTo>
                  <a:lnTo>
                    <a:pt x="15863" y="125410"/>
                  </a:lnTo>
                  <a:lnTo>
                    <a:pt x="16047" y="125186"/>
                  </a:lnTo>
                  <a:lnTo>
                    <a:pt x="16205" y="124962"/>
                  </a:lnTo>
                  <a:lnTo>
                    <a:pt x="16376" y="124738"/>
                  </a:lnTo>
                  <a:lnTo>
                    <a:pt x="16521" y="124501"/>
                  </a:lnTo>
                  <a:lnTo>
                    <a:pt x="16666" y="124251"/>
                  </a:lnTo>
                  <a:lnTo>
                    <a:pt x="16798" y="124001"/>
                  </a:lnTo>
                  <a:lnTo>
                    <a:pt x="16916" y="123751"/>
                  </a:lnTo>
                  <a:lnTo>
                    <a:pt x="17034" y="123488"/>
                  </a:lnTo>
                  <a:lnTo>
                    <a:pt x="17127" y="123211"/>
                  </a:lnTo>
                  <a:lnTo>
                    <a:pt x="17219" y="122948"/>
                  </a:lnTo>
                  <a:lnTo>
                    <a:pt x="17298" y="122672"/>
                  </a:lnTo>
                  <a:lnTo>
                    <a:pt x="24630" y="122672"/>
                  </a:lnTo>
                  <a:lnTo>
                    <a:pt x="25038" y="122659"/>
                  </a:lnTo>
                  <a:lnTo>
                    <a:pt x="25459" y="122632"/>
                  </a:lnTo>
                  <a:lnTo>
                    <a:pt x="25867" y="122580"/>
                  </a:lnTo>
                  <a:lnTo>
                    <a:pt x="26275" y="122527"/>
                  </a:lnTo>
                  <a:lnTo>
                    <a:pt x="26670" y="122448"/>
                  </a:lnTo>
                  <a:lnTo>
                    <a:pt x="27052" y="122356"/>
                  </a:lnTo>
                  <a:lnTo>
                    <a:pt x="27434" y="122237"/>
                  </a:lnTo>
                  <a:lnTo>
                    <a:pt x="27802" y="122119"/>
                  </a:lnTo>
                  <a:lnTo>
                    <a:pt x="28171" y="121974"/>
                  </a:lnTo>
                  <a:lnTo>
                    <a:pt x="28513" y="121816"/>
                  </a:lnTo>
                  <a:lnTo>
                    <a:pt x="28855" y="121658"/>
                  </a:lnTo>
                  <a:lnTo>
                    <a:pt x="29198" y="121474"/>
                  </a:lnTo>
                  <a:lnTo>
                    <a:pt x="29513" y="121276"/>
                  </a:lnTo>
                  <a:lnTo>
                    <a:pt x="29829" y="121066"/>
                  </a:lnTo>
                  <a:lnTo>
                    <a:pt x="30119" y="120855"/>
                  </a:lnTo>
                  <a:lnTo>
                    <a:pt x="30409" y="120618"/>
                  </a:lnTo>
                  <a:lnTo>
                    <a:pt x="30672" y="120381"/>
                  </a:lnTo>
                  <a:lnTo>
                    <a:pt x="30935" y="120118"/>
                  </a:lnTo>
                  <a:lnTo>
                    <a:pt x="31172" y="119855"/>
                  </a:lnTo>
                  <a:lnTo>
                    <a:pt x="31409" y="119591"/>
                  </a:lnTo>
                  <a:lnTo>
                    <a:pt x="31620" y="119302"/>
                  </a:lnTo>
                  <a:lnTo>
                    <a:pt x="31817" y="119012"/>
                  </a:lnTo>
                  <a:lnTo>
                    <a:pt x="31988" y="118709"/>
                  </a:lnTo>
                  <a:lnTo>
                    <a:pt x="32159" y="118407"/>
                  </a:lnTo>
                  <a:lnTo>
                    <a:pt x="32304" y="118078"/>
                  </a:lnTo>
                  <a:lnTo>
                    <a:pt x="32436" y="117762"/>
                  </a:lnTo>
                  <a:lnTo>
                    <a:pt x="32541" y="117433"/>
                  </a:lnTo>
                  <a:lnTo>
                    <a:pt x="32633" y="117090"/>
                  </a:lnTo>
                  <a:lnTo>
                    <a:pt x="32712" y="116748"/>
                  </a:lnTo>
                  <a:lnTo>
                    <a:pt x="32765" y="116406"/>
                  </a:lnTo>
                  <a:lnTo>
                    <a:pt x="32791" y="116050"/>
                  </a:lnTo>
                  <a:lnTo>
                    <a:pt x="32804" y="115682"/>
                  </a:lnTo>
                  <a:lnTo>
                    <a:pt x="32804" y="106507"/>
                  </a:lnTo>
                  <a:lnTo>
                    <a:pt x="33054" y="106639"/>
                  </a:lnTo>
                  <a:lnTo>
                    <a:pt x="33305" y="106783"/>
                  </a:lnTo>
                  <a:lnTo>
                    <a:pt x="33568" y="106902"/>
                  </a:lnTo>
                  <a:lnTo>
                    <a:pt x="33844" y="107020"/>
                  </a:lnTo>
                  <a:lnTo>
                    <a:pt x="34121" y="107126"/>
                  </a:lnTo>
                  <a:lnTo>
                    <a:pt x="34397" y="107231"/>
                  </a:lnTo>
                  <a:lnTo>
                    <a:pt x="34674" y="107323"/>
                  </a:lnTo>
                  <a:lnTo>
                    <a:pt x="34963" y="107402"/>
                  </a:lnTo>
                  <a:lnTo>
                    <a:pt x="35266" y="107481"/>
                  </a:lnTo>
                  <a:lnTo>
                    <a:pt x="35556" y="107547"/>
                  </a:lnTo>
                  <a:lnTo>
                    <a:pt x="35871" y="107599"/>
                  </a:lnTo>
                  <a:lnTo>
                    <a:pt x="36174" y="107652"/>
                  </a:lnTo>
                  <a:lnTo>
                    <a:pt x="36477" y="107692"/>
                  </a:lnTo>
                  <a:lnTo>
                    <a:pt x="36793" y="107718"/>
                  </a:lnTo>
                  <a:lnTo>
                    <a:pt x="37109" y="107731"/>
                  </a:lnTo>
                  <a:lnTo>
                    <a:pt x="51273" y="107731"/>
                  </a:lnTo>
                  <a:lnTo>
                    <a:pt x="51510" y="107757"/>
                  </a:lnTo>
                  <a:lnTo>
                    <a:pt x="51733" y="107771"/>
                  </a:lnTo>
                  <a:lnTo>
                    <a:pt x="51957" y="107810"/>
                  </a:lnTo>
                  <a:lnTo>
                    <a:pt x="52181" y="107850"/>
                  </a:lnTo>
                  <a:lnTo>
                    <a:pt x="52405" y="107889"/>
                  </a:lnTo>
                  <a:lnTo>
                    <a:pt x="52615" y="107942"/>
                  </a:lnTo>
                  <a:lnTo>
                    <a:pt x="52826" y="108008"/>
                  </a:lnTo>
                  <a:lnTo>
                    <a:pt x="53037" y="108073"/>
                  </a:lnTo>
                  <a:lnTo>
                    <a:pt x="53234" y="108152"/>
                  </a:lnTo>
                  <a:lnTo>
                    <a:pt x="53418" y="108244"/>
                  </a:lnTo>
                  <a:lnTo>
                    <a:pt x="53616" y="108323"/>
                  </a:lnTo>
                  <a:lnTo>
                    <a:pt x="53800" y="108429"/>
                  </a:lnTo>
                  <a:lnTo>
                    <a:pt x="53971" y="108534"/>
                  </a:lnTo>
                  <a:lnTo>
                    <a:pt x="54142" y="108639"/>
                  </a:lnTo>
                  <a:lnTo>
                    <a:pt x="54300" y="108758"/>
                  </a:lnTo>
                  <a:lnTo>
                    <a:pt x="54458" y="108876"/>
                  </a:lnTo>
                  <a:lnTo>
                    <a:pt x="54603" y="108995"/>
                  </a:lnTo>
                  <a:lnTo>
                    <a:pt x="54748" y="109126"/>
                  </a:lnTo>
                  <a:lnTo>
                    <a:pt x="54866" y="109258"/>
                  </a:lnTo>
                  <a:lnTo>
                    <a:pt x="54998" y="109403"/>
                  </a:lnTo>
                  <a:lnTo>
                    <a:pt x="55103" y="109548"/>
                  </a:lnTo>
                  <a:lnTo>
                    <a:pt x="55209" y="109692"/>
                  </a:lnTo>
                  <a:lnTo>
                    <a:pt x="55301" y="109850"/>
                  </a:lnTo>
                  <a:lnTo>
                    <a:pt x="55393" y="109995"/>
                  </a:lnTo>
                  <a:lnTo>
                    <a:pt x="55459" y="110153"/>
                  </a:lnTo>
                  <a:lnTo>
                    <a:pt x="55525" y="110324"/>
                  </a:lnTo>
                  <a:lnTo>
                    <a:pt x="55577" y="110482"/>
                  </a:lnTo>
                  <a:lnTo>
                    <a:pt x="55617" y="110653"/>
                  </a:lnTo>
                  <a:lnTo>
                    <a:pt x="55656" y="110825"/>
                  </a:lnTo>
                  <a:lnTo>
                    <a:pt x="55669" y="110996"/>
                  </a:lnTo>
                  <a:lnTo>
                    <a:pt x="55682" y="111167"/>
                  </a:lnTo>
                  <a:lnTo>
                    <a:pt x="55682" y="169165"/>
                  </a:lnTo>
                  <a:lnTo>
                    <a:pt x="59223" y="169165"/>
                  </a:lnTo>
                  <a:lnTo>
                    <a:pt x="59223" y="111167"/>
                  </a:lnTo>
                  <a:lnTo>
                    <a:pt x="59210" y="110811"/>
                  </a:lnTo>
                  <a:lnTo>
                    <a:pt x="59184" y="110456"/>
                  </a:lnTo>
                  <a:lnTo>
                    <a:pt x="59131" y="110101"/>
                  </a:lnTo>
                  <a:lnTo>
                    <a:pt x="59052" y="109758"/>
                  </a:lnTo>
                  <a:lnTo>
                    <a:pt x="58960" y="109429"/>
                  </a:lnTo>
                  <a:lnTo>
                    <a:pt x="58855" y="109100"/>
                  </a:lnTo>
                  <a:lnTo>
                    <a:pt x="58723" y="108771"/>
                  </a:lnTo>
                  <a:lnTo>
                    <a:pt x="58578" y="108455"/>
                  </a:lnTo>
                  <a:lnTo>
                    <a:pt x="58407" y="108139"/>
                  </a:lnTo>
                  <a:lnTo>
                    <a:pt x="58236" y="107850"/>
                  </a:lnTo>
                  <a:lnTo>
                    <a:pt x="58039" y="107547"/>
                  </a:lnTo>
                  <a:lnTo>
                    <a:pt x="57828" y="107270"/>
                  </a:lnTo>
                  <a:lnTo>
                    <a:pt x="57591" y="106994"/>
                  </a:lnTo>
                  <a:lnTo>
                    <a:pt x="57354" y="106731"/>
                  </a:lnTo>
                  <a:lnTo>
                    <a:pt x="57091" y="106481"/>
                  </a:lnTo>
                  <a:lnTo>
                    <a:pt x="56828" y="106230"/>
                  </a:lnTo>
                  <a:lnTo>
                    <a:pt x="56538" y="106007"/>
                  </a:lnTo>
                  <a:lnTo>
                    <a:pt x="56235" y="105783"/>
                  </a:lnTo>
                  <a:lnTo>
                    <a:pt x="55933" y="105572"/>
                  </a:lnTo>
                  <a:lnTo>
                    <a:pt x="55617" y="105388"/>
                  </a:lnTo>
                  <a:lnTo>
                    <a:pt x="55274" y="105204"/>
                  </a:lnTo>
                  <a:lnTo>
                    <a:pt x="54932" y="105033"/>
                  </a:lnTo>
                  <a:lnTo>
                    <a:pt x="54590" y="104875"/>
                  </a:lnTo>
                  <a:lnTo>
                    <a:pt x="54221" y="104743"/>
                  </a:lnTo>
                  <a:lnTo>
                    <a:pt x="53853" y="104611"/>
                  </a:lnTo>
                  <a:lnTo>
                    <a:pt x="53471" y="104506"/>
                  </a:lnTo>
                  <a:lnTo>
                    <a:pt x="53089" y="104414"/>
                  </a:lnTo>
                  <a:lnTo>
                    <a:pt x="52694" y="104335"/>
                  </a:lnTo>
                  <a:lnTo>
                    <a:pt x="52286" y="104269"/>
                  </a:lnTo>
                  <a:lnTo>
                    <a:pt x="51878" y="104230"/>
                  </a:lnTo>
                  <a:lnTo>
                    <a:pt x="51457" y="104203"/>
                  </a:lnTo>
                  <a:lnTo>
                    <a:pt x="51049" y="104190"/>
                  </a:lnTo>
                  <a:lnTo>
                    <a:pt x="37201" y="104190"/>
                  </a:lnTo>
                  <a:lnTo>
                    <a:pt x="36964" y="104177"/>
                  </a:lnTo>
                  <a:lnTo>
                    <a:pt x="36740" y="104151"/>
                  </a:lnTo>
                  <a:lnTo>
                    <a:pt x="36516" y="104124"/>
                  </a:lnTo>
                  <a:lnTo>
                    <a:pt x="36293" y="104085"/>
                  </a:lnTo>
                  <a:lnTo>
                    <a:pt x="36082" y="104032"/>
                  </a:lnTo>
                  <a:lnTo>
                    <a:pt x="35858" y="103979"/>
                  </a:lnTo>
                  <a:lnTo>
                    <a:pt x="35648" y="103914"/>
                  </a:lnTo>
                  <a:lnTo>
                    <a:pt x="35450" y="103848"/>
                  </a:lnTo>
                  <a:lnTo>
                    <a:pt x="35253" y="103769"/>
                  </a:lnTo>
                  <a:lnTo>
                    <a:pt x="35055" y="103690"/>
                  </a:lnTo>
                  <a:lnTo>
                    <a:pt x="34871" y="103598"/>
                  </a:lnTo>
                  <a:lnTo>
                    <a:pt x="34687" y="103492"/>
                  </a:lnTo>
                  <a:lnTo>
                    <a:pt x="34502" y="103387"/>
                  </a:lnTo>
                  <a:lnTo>
                    <a:pt x="34344" y="103282"/>
                  </a:lnTo>
                  <a:lnTo>
                    <a:pt x="34173" y="103176"/>
                  </a:lnTo>
                  <a:lnTo>
                    <a:pt x="34029" y="103045"/>
                  </a:lnTo>
                  <a:lnTo>
                    <a:pt x="33871" y="102926"/>
                  </a:lnTo>
                  <a:lnTo>
                    <a:pt x="33739" y="102795"/>
                  </a:lnTo>
                  <a:lnTo>
                    <a:pt x="33607" y="102663"/>
                  </a:lnTo>
                  <a:lnTo>
                    <a:pt x="33489" y="102518"/>
                  </a:lnTo>
                  <a:lnTo>
                    <a:pt x="33370" y="102374"/>
                  </a:lnTo>
                  <a:lnTo>
                    <a:pt x="33265" y="102229"/>
                  </a:lnTo>
                  <a:lnTo>
                    <a:pt x="33173" y="102071"/>
                  </a:lnTo>
                  <a:lnTo>
                    <a:pt x="33094" y="101926"/>
                  </a:lnTo>
                  <a:lnTo>
                    <a:pt x="33015" y="101768"/>
                  </a:lnTo>
                  <a:lnTo>
                    <a:pt x="32949" y="101597"/>
                  </a:lnTo>
                  <a:lnTo>
                    <a:pt x="32896" y="101439"/>
                  </a:lnTo>
                  <a:lnTo>
                    <a:pt x="32857" y="101268"/>
                  </a:lnTo>
                  <a:lnTo>
                    <a:pt x="32831" y="101097"/>
                  </a:lnTo>
                  <a:lnTo>
                    <a:pt x="32804" y="100926"/>
                  </a:lnTo>
                  <a:lnTo>
                    <a:pt x="32804" y="100754"/>
                  </a:lnTo>
                  <a:lnTo>
                    <a:pt x="32804" y="66384"/>
                  </a:lnTo>
                  <a:lnTo>
                    <a:pt x="32804" y="56907"/>
                  </a:lnTo>
                  <a:lnTo>
                    <a:pt x="32804" y="51457"/>
                  </a:lnTo>
                  <a:lnTo>
                    <a:pt x="32804" y="47232"/>
                  </a:lnTo>
                  <a:lnTo>
                    <a:pt x="32804" y="46995"/>
                  </a:lnTo>
                  <a:lnTo>
                    <a:pt x="32818" y="46758"/>
                  </a:lnTo>
                  <a:lnTo>
                    <a:pt x="32844" y="46534"/>
                  </a:lnTo>
                  <a:lnTo>
                    <a:pt x="32870" y="46310"/>
                  </a:lnTo>
                  <a:lnTo>
                    <a:pt x="32910" y="46086"/>
                  </a:lnTo>
                  <a:lnTo>
                    <a:pt x="32962" y="45863"/>
                  </a:lnTo>
                  <a:lnTo>
                    <a:pt x="33015" y="45652"/>
                  </a:lnTo>
                  <a:lnTo>
                    <a:pt x="33081" y="45441"/>
                  </a:lnTo>
                  <a:lnTo>
                    <a:pt x="33147" y="45244"/>
                  </a:lnTo>
                  <a:lnTo>
                    <a:pt x="33226" y="45046"/>
                  </a:lnTo>
                  <a:lnTo>
                    <a:pt x="33305" y="44849"/>
                  </a:lnTo>
                  <a:lnTo>
                    <a:pt x="33397" y="44652"/>
                  </a:lnTo>
                  <a:lnTo>
                    <a:pt x="33489" y="44480"/>
                  </a:lnTo>
                  <a:lnTo>
                    <a:pt x="33594" y="44296"/>
                  </a:lnTo>
                  <a:lnTo>
                    <a:pt x="33713" y="44125"/>
                  </a:lnTo>
                  <a:lnTo>
                    <a:pt x="33818" y="43967"/>
                  </a:lnTo>
                  <a:lnTo>
                    <a:pt x="33936" y="43809"/>
                  </a:lnTo>
                  <a:lnTo>
                    <a:pt x="34068" y="43664"/>
                  </a:lnTo>
                  <a:lnTo>
                    <a:pt x="34200" y="43533"/>
                  </a:lnTo>
                  <a:lnTo>
                    <a:pt x="34331" y="43401"/>
                  </a:lnTo>
                  <a:lnTo>
                    <a:pt x="34476" y="43269"/>
                  </a:lnTo>
                  <a:lnTo>
                    <a:pt x="34621" y="43164"/>
                  </a:lnTo>
                  <a:lnTo>
                    <a:pt x="34766" y="43059"/>
                  </a:lnTo>
                  <a:lnTo>
                    <a:pt x="34911" y="42967"/>
                  </a:lnTo>
                  <a:lnTo>
                    <a:pt x="35068" y="42874"/>
                  </a:lnTo>
                  <a:lnTo>
                    <a:pt x="35226" y="42809"/>
                  </a:lnTo>
                  <a:lnTo>
                    <a:pt x="35384" y="42743"/>
                  </a:lnTo>
                  <a:lnTo>
                    <a:pt x="35556" y="42690"/>
                  </a:lnTo>
                  <a:lnTo>
                    <a:pt x="35727" y="42651"/>
                  </a:lnTo>
                  <a:lnTo>
                    <a:pt x="35885" y="42624"/>
                  </a:lnTo>
                  <a:lnTo>
                    <a:pt x="36069" y="42598"/>
                  </a:lnTo>
                  <a:lnTo>
                    <a:pt x="72519" y="42598"/>
                  </a:lnTo>
                  <a:lnTo>
                    <a:pt x="72519" y="70070"/>
                  </a:lnTo>
                  <a:lnTo>
                    <a:pt x="72505" y="70241"/>
                  </a:lnTo>
                  <a:lnTo>
                    <a:pt x="72492" y="70413"/>
                  </a:lnTo>
                  <a:lnTo>
                    <a:pt x="72466" y="70584"/>
                  </a:lnTo>
                  <a:lnTo>
                    <a:pt x="72426" y="70755"/>
                  </a:lnTo>
                  <a:lnTo>
                    <a:pt x="72374" y="70926"/>
                  </a:lnTo>
                  <a:lnTo>
                    <a:pt x="72308" y="71084"/>
                  </a:lnTo>
                  <a:lnTo>
                    <a:pt x="72229" y="71242"/>
                  </a:lnTo>
                  <a:lnTo>
                    <a:pt x="72150" y="71400"/>
                  </a:lnTo>
                  <a:lnTo>
                    <a:pt x="72058" y="71545"/>
                  </a:lnTo>
                  <a:lnTo>
                    <a:pt x="71953" y="71689"/>
                  </a:lnTo>
                  <a:lnTo>
                    <a:pt x="71834" y="71834"/>
                  </a:lnTo>
                  <a:lnTo>
                    <a:pt x="71716" y="71979"/>
                  </a:lnTo>
                  <a:lnTo>
                    <a:pt x="71584" y="72111"/>
                  </a:lnTo>
                  <a:lnTo>
                    <a:pt x="71439" y="72242"/>
                  </a:lnTo>
                  <a:lnTo>
                    <a:pt x="71294" y="72374"/>
                  </a:lnTo>
                  <a:lnTo>
                    <a:pt x="71150" y="72492"/>
                  </a:lnTo>
                  <a:lnTo>
                    <a:pt x="70978" y="72598"/>
                  </a:lnTo>
                  <a:lnTo>
                    <a:pt x="70807" y="72716"/>
                  </a:lnTo>
                  <a:lnTo>
                    <a:pt x="70636" y="72821"/>
                  </a:lnTo>
                  <a:lnTo>
                    <a:pt x="70452" y="72914"/>
                  </a:lnTo>
                  <a:lnTo>
                    <a:pt x="70268" y="73006"/>
                  </a:lnTo>
                  <a:lnTo>
                    <a:pt x="70070" y="73085"/>
                  </a:lnTo>
                  <a:lnTo>
                    <a:pt x="69873" y="73164"/>
                  </a:lnTo>
                  <a:lnTo>
                    <a:pt x="69662" y="73229"/>
                  </a:lnTo>
                  <a:lnTo>
                    <a:pt x="69465" y="73295"/>
                  </a:lnTo>
                  <a:lnTo>
                    <a:pt x="69241" y="73348"/>
                  </a:lnTo>
                  <a:lnTo>
                    <a:pt x="69030" y="73401"/>
                  </a:lnTo>
                  <a:lnTo>
                    <a:pt x="68806" y="73440"/>
                  </a:lnTo>
                  <a:lnTo>
                    <a:pt x="68583" y="73466"/>
                  </a:lnTo>
                  <a:lnTo>
                    <a:pt x="68346" y="73493"/>
                  </a:lnTo>
                  <a:lnTo>
                    <a:pt x="68122" y="73506"/>
                  </a:lnTo>
                  <a:lnTo>
                    <a:pt x="61330" y="73506"/>
                  </a:lnTo>
                  <a:lnTo>
                    <a:pt x="61251" y="73229"/>
                  </a:lnTo>
                  <a:lnTo>
                    <a:pt x="61158" y="72953"/>
                  </a:lnTo>
                  <a:lnTo>
                    <a:pt x="61066" y="72690"/>
                  </a:lnTo>
                  <a:lnTo>
                    <a:pt x="60948" y="72427"/>
                  </a:lnTo>
                  <a:lnTo>
                    <a:pt x="60829" y="72176"/>
                  </a:lnTo>
                  <a:lnTo>
                    <a:pt x="60698" y="71926"/>
                  </a:lnTo>
                  <a:lnTo>
                    <a:pt x="60553" y="71676"/>
                  </a:lnTo>
                  <a:lnTo>
                    <a:pt x="60408" y="71439"/>
                  </a:lnTo>
                  <a:lnTo>
                    <a:pt x="60237" y="71202"/>
                  </a:lnTo>
                  <a:lnTo>
                    <a:pt x="60079" y="70979"/>
                  </a:lnTo>
                  <a:lnTo>
                    <a:pt x="59895" y="70768"/>
                  </a:lnTo>
                  <a:lnTo>
                    <a:pt x="59711" y="70557"/>
                  </a:lnTo>
                  <a:lnTo>
                    <a:pt x="59513" y="70347"/>
                  </a:lnTo>
                  <a:lnTo>
                    <a:pt x="59316" y="70162"/>
                  </a:lnTo>
                  <a:lnTo>
                    <a:pt x="59105" y="69965"/>
                  </a:lnTo>
                  <a:lnTo>
                    <a:pt x="58881" y="69794"/>
                  </a:lnTo>
                  <a:lnTo>
                    <a:pt x="58657" y="69623"/>
                  </a:lnTo>
                  <a:lnTo>
                    <a:pt x="58420" y="69465"/>
                  </a:lnTo>
                  <a:lnTo>
                    <a:pt x="58184" y="69307"/>
                  </a:lnTo>
                  <a:lnTo>
                    <a:pt x="57947" y="69175"/>
                  </a:lnTo>
                  <a:lnTo>
                    <a:pt x="57683" y="69043"/>
                  </a:lnTo>
                  <a:lnTo>
                    <a:pt x="57433" y="68925"/>
                  </a:lnTo>
                  <a:lnTo>
                    <a:pt x="57170" y="68807"/>
                  </a:lnTo>
                  <a:lnTo>
                    <a:pt x="56907" y="68701"/>
                  </a:lnTo>
                  <a:lnTo>
                    <a:pt x="56630" y="68622"/>
                  </a:lnTo>
                  <a:lnTo>
                    <a:pt x="56354" y="68543"/>
                  </a:lnTo>
                  <a:lnTo>
                    <a:pt x="56064" y="68477"/>
                  </a:lnTo>
                  <a:lnTo>
                    <a:pt x="55788" y="68412"/>
                  </a:lnTo>
                  <a:lnTo>
                    <a:pt x="55485" y="68372"/>
                  </a:lnTo>
                  <a:lnTo>
                    <a:pt x="55195" y="68346"/>
                  </a:lnTo>
                  <a:lnTo>
                    <a:pt x="54906" y="68320"/>
                  </a:lnTo>
                  <a:lnTo>
                    <a:pt x="54235" y="68320"/>
                  </a:lnTo>
                  <a:lnTo>
                    <a:pt x="53892" y="68346"/>
                  </a:lnTo>
                  <a:lnTo>
                    <a:pt x="53537" y="68398"/>
                  </a:lnTo>
                  <a:lnTo>
                    <a:pt x="53195" y="68451"/>
                  </a:lnTo>
                  <a:lnTo>
                    <a:pt x="52866" y="68530"/>
                  </a:lnTo>
                  <a:lnTo>
                    <a:pt x="52523" y="68635"/>
                  </a:lnTo>
                  <a:lnTo>
                    <a:pt x="52207" y="68741"/>
                  </a:lnTo>
                  <a:lnTo>
                    <a:pt x="51891" y="68859"/>
                  </a:lnTo>
                  <a:lnTo>
                    <a:pt x="51575" y="69004"/>
                  </a:lnTo>
                  <a:lnTo>
                    <a:pt x="51286" y="69162"/>
                  </a:lnTo>
                  <a:lnTo>
                    <a:pt x="50996" y="69320"/>
                  </a:lnTo>
                  <a:lnTo>
                    <a:pt x="50707" y="69504"/>
                  </a:lnTo>
                  <a:lnTo>
                    <a:pt x="50430" y="69702"/>
                  </a:lnTo>
                  <a:lnTo>
                    <a:pt x="50167" y="69912"/>
                  </a:lnTo>
                  <a:lnTo>
                    <a:pt x="49917" y="70123"/>
                  </a:lnTo>
                  <a:lnTo>
                    <a:pt x="49680" y="70360"/>
                  </a:lnTo>
                  <a:lnTo>
                    <a:pt x="49443" y="70597"/>
                  </a:lnTo>
                  <a:lnTo>
                    <a:pt x="49232" y="70847"/>
                  </a:lnTo>
                  <a:lnTo>
                    <a:pt x="49022" y="71110"/>
                  </a:lnTo>
                  <a:lnTo>
                    <a:pt x="48824" y="71387"/>
                  </a:lnTo>
                  <a:lnTo>
                    <a:pt x="48640" y="71676"/>
                  </a:lnTo>
                  <a:lnTo>
                    <a:pt x="48482" y="71966"/>
                  </a:lnTo>
                  <a:lnTo>
                    <a:pt x="48324" y="72269"/>
                  </a:lnTo>
                  <a:lnTo>
                    <a:pt x="48179" y="72571"/>
                  </a:lnTo>
                  <a:lnTo>
                    <a:pt x="48061" y="72887"/>
                  </a:lnTo>
                  <a:lnTo>
                    <a:pt x="47942" y="73216"/>
                  </a:lnTo>
                  <a:lnTo>
                    <a:pt x="47850" y="73545"/>
                  </a:lnTo>
                  <a:lnTo>
                    <a:pt x="47771" y="73875"/>
                  </a:lnTo>
                  <a:lnTo>
                    <a:pt x="47719" y="74217"/>
                  </a:lnTo>
                  <a:lnTo>
                    <a:pt x="47666" y="74572"/>
                  </a:lnTo>
                  <a:lnTo>
                    <a:pt x="47640" y="74928"/>
                  </a:lnTo>
                  <a:lnTo>
                    <a:pt x="47640" y="75283"/>
                  </a:lnTo>
                  <a:lnTo>
                    <a:pt x="47640" y="75638"/>
                  </a:lnTo>
                  <a:lnTo>
                    <a:pt x="47666" y="75994"/>
                  </a:lnTo>
                  <a:lnTo>
                    <a:pt x="47719" y="76336"/>
                  </a:lnTo>
                  <a:lnTo>
                    <a:pt x="47771" y="76678"/>
                  </a:lnTo>
                  <a:lnTo>
                    <a:pt x="47850" y="77021"/>
                  </a:lnTo>
                  <a:lnTo>
                    <a:pt x="47942" y="77350"/>
                  </a:lnTo>
                  <a:lnTo>
                    <a:pt x="48061" y="77666"/>
                  </a:lnTo>
                  <a:lnTo>
                    <a:pt x="48179" y="77982"/>
                  </a:lnTo>
                  <a:lnTo>
                    <a:pt x="48324" y="78297"/>
                  </a:lnTo>
                  <a:lnTo>
                    <a:pt x="48482" y="78600"/>
                  </a:lnTo>
                  <a:lnTo>
                    <a:pt x="48640" y="78890"/>
                  </a:lnTo>
                  <a:lnTo>
                    <a:pt x="48824" y="79166"/>
                  </a:lnTo>
                  <a:lnTo>
                    <a:pt x="49022" y="79443"/>
                  </a:lnTo>
                  <a:lnTo>
                    <a:pt x="49232" y="79706"/>
                  </a:lnTo>
                  <a:lnTo>
                    <a:pt x="49443" y="79956"/>
                  </a:lnTo>
                  <a:lnTo>
                    <a:pt x="49680" y="80206"/>
                  </a:lnTo>
                  <a:lnTo>
                    <a:pt x="49917" y="80430"/>
                  </a:lnTo>
                  <a:lnTo>
                    <a:pt x="50167" y="80654"/>
                  </a:lnTo>
                  <a:lnTo>
                    <a:pt x="50430" y="80864"/>
                  </a:lnTo>
                  <a:lnTo>
                    <a:pt x="50707" y="81049"/>
                  </a:lnTo>
                  <a:lnTo>
                    <a:pt x="50996" y="81233"/>
                  </a:lnTo>
                  <a:lnTo>
                    <a:pt x="51286" y="81404"/>
                  </a:lnTo>
                  <a:lnTo>
                    <a:pt x="51575" y="81562"/>
                  </a:lnTo>
                  <a:lnTo>
                    <a:pt x="51891" y="81694"/>
                  </a:lnTo>
                  <a:lnTo>
                    <a:pt x="52207" y="81825"/>
                  </a:lnTo>
                  <a:lnTo>
                    <a:pt x="52523" y="81931"/>
                  </a:lnTo>
                  <a:lnTo>
                    <a:pt x="52866" y="82023"/>
                  </a:lnTo>
                  <a:lnTo>
                    <a:pt x="53195" y="82102"/>
                  </a:lnTo>
                  <a:lnTo>
                    <a:pt x="53537" y="82168"/>
                  </a:lnTo>
                  <a:lnTo>
                    <a:pt x="53892" y="82207"/>
                  </a:lnTo>
                  <a:lnTo>
                    <a:pt x="54235" y="82233"/>
                  </a:lnTo>
                  <a:lnTo>
                    <a:pt x="54603" y="82247"/>
                  </a:lnTo>
                  <a:lnTo>
                    <a:pt x="54906" y="82233"/>
                  </a:lnTo>
                  <a:lnTo>
                    <a:pt x="55195" y="82220"/>
                  </a:lnTo>
                  <a:lnTo>
                    <a:pt x="55485" y="82181"/>
                  </a:lnTo>
                  <a:lnTo>
                    <a:pt x="55788" y="82141"/>
                  </a:lnTo>
                  <a:lnTo>
                    <a:pt x="56064" y="82089"/>
                  </a:lnTo>
                  <a:lnTo>
                    <a:pt x="56354" y="82023"/>
                  </a:lnTo>
                  <a:lnTo>
                    <a:pt x="56630" y="81944"/>
                  </a:lnTo>
                  <a:lnTo>
                    <a:pt x="56907" y="81852"/>
                  </a:lnTo>
                  <a:lnTo>
                    <a:pt x="57170" y="81746"/>
                  </a:lnTo>
                  <a:lnTo>
                    <a:pt x="57433" y="81641"/>
                  </a:lnTo>
                  <a:lnTo>
                    <a:pt x="57683" y="81523"/>
                  </a:lnTo>
                  <a:lnTo>
                    <a:pt x="57947" y="81391"/>
                  </a:lnTo>
                  <a:lnTo>
                    <a:pt x="58184" y="81246"/>
                  </a:lnTo>
                  <a:lnTo>
                    <a:pt x="58420" y="81101"/>
                  </a:lnTo>
                  <a:lnTo>
                    <a:pt x="58657" y="80930"/>
                  </a:lnTo>
                  <a:lnTo>
                    <a:pt x="58881" y="80772"/>
                  </a:lnTo>
                  <a:lnTo>
                    <a:pt x="59105" y="80588"/>
                  </a:lnTo>
                  <a:lnTo>
                    <a:pt x="59316" y="80404"/>
                  </a:lnTo>
                  <a:lnTo>
                    <a:pt x="59513" y="80206"/>
                  </a:lnTo>
                  <a:lnTo>
                    <a:pt x="59711" y="80009"/>
                  </a:lnTo>
                  <a:lnTo>
                    <a:pt x="59895" y="79798"/>
                  </a:lnTo>
                  <a:lnTo>
                    <a:pt x="60079" y="79574"/>
                  </a:lnTo>
                  <a:lnTo>
                    <a:pt x="60237" y="79351"/>
                  </a:lnTo>
                  <a:lnTo>
                    <a:pt x="60408" y="79127"/>
                  </a:lnTo>
                  <a:lnTo>
                    <a:pt x="60553" y="78890"/>
                  </a:lnTo>
                  <a:lnTo>
                    <a:pt x="60698" y="78640"/>
                  </a:lnTo>
                  <a:lnTo>
                    <a:pt x="60829" y="78390"/>
                  </a:lnTo>
                  <a:lnTo>
                    <a:pt x="60948" y="78126"/>
                  </a:lnTo>
                  <a:lnTo>
                    <a:pt x="61066" y="77863"/>
                  </a:lnTo>
                  <a:lnTo>
                    <a:pt x="61158" y="77600"/>
                  </a:lnTo>
                  <a:lnTo>
                    <a:pt x="61251" y="77323"/>
                  </a:lnTo>
                  <a:lnTo>
                    <a:pt x="61330" y="77047"/>
                  </a:lnTo>
                  <a:lnTo>
                    <a:pt x="68306" y="77047"/>
                  </a:lnTo>
                  <a:lnTo>
                    <a:pt x="68714" y="77021"/>
                  </a:lnTo>
                  <a:lnTo>
                    <a:pt x="69122" y="76968"/>
                  </a:lnTo>
                  <a:lnTo>
                    <a:pt x="69530" y="76915"/>
                  </a:lnTo>
                  <a:lnTo>
                    <a:pt x="69925" y="76836"/>
                  </a:lnTo>
                  <a:lnTo>
                    <a:pt x="70307" y="76744"/>
                  </a:lnTo>
                  <a:lnTo>
                    <a:pt x="70689" y="76626"/>
                  </a:lnTo>
                  <a:lnTo>
                    <a:pt x="71071" y="76507"/>
                  </a:lnTo>
                  <a:lnTo>
                    <a:pt x="71426" y="76362"/>
                  </a:lnTo>
                  <a:lnTo>
                    <a:pt x="71781" y="76204"/>
                  </a:lnTo>
                  <a:lnTo>
                    <a:pt x="72124" y="76046"/>
                  </a:lnTo>
                  <a:lnTo>
                    <a:pt x="72453" y="75862"/>
                  </a:lnTo>
                  <a:lnTo>
                    <a:pt x="72769" y="75665"/>
                  </a:lnTo>
                  <a:lnTo>
                    <a:pt x="73085" y="75454"/>
                  </a:lnTo>
                  <a:lnTo>
                    <a:pt x="73374" y="75230"/>
                  </a:lnTo>
                  <a:lnTo>
                    <a:pt x="73664" y="75007"/>
                  </a:lnTo>
                  <a:lnTo>
                    <a:pt x="73940" y="74770"/>
                  </a:lnTo>
                  <a:lnTo>
                    <a:pt x="74190" y="74506"/>
                  </a:lnTo>
                  <a:lnTo>
                    <a:pt x="74440" y="74243"/>
                  </a:lnTo>
                  <a:lnTo>
                    <a:pt x="74664" y="73967"/>
                  </a:lnTo>
                  <a:lnTo>
                    <a:pt x="74875" y="73690"/>
                  </a:lnTo>
                  <a:lnTo>
                    <a:pt x="75072" y="73401"/>
                  </a:lnTo>
                  <a:lnTo>
                    <a:pt x="75257" y="73098"/>
                  </a:lnTo>
                  <a:lnTo>
                    <a:pt x="75415" y="72782"/>
                  </a:lnTo>
                  <a:lnTo>
                    <a:pt x="75559" y="72466"/>
                  </a:lnTo>
                  <a:lnTo>
                    <a:pt x="75691" y="72150"/>
                  </a:lnTo>
                  <a:lnTo>
                    <a:pt x="75809" y="71821"/>
                  </a:lnTo>
                  <a:lnTo>
                    <a:pt x="75902" y="71479"/>
                  </a:lnTo>
                  <a:lnTo>
                    <a:pt x="75967" y="71136"/>
                  </a:lnTo>
                  <a:lnTo>
                    <a:pt x="76020" y="70781"/>
                  </a:lnTo>
                  <a:lnTo>
                    <a:pt x="76046" y="70426"/>
                  </a:lnTo>
                  <a:lnTo>
                    <a:pt x="76060" y="70070"/>
                  </a:lnTo>
                  <a:lnTo>
                    <a:pt x="76060" y="42598"/>
                  </a:lnTo>
                  <a:lnTo>
                    <a:pt x="92264" y="42598"/>
                  </a:lnTo>
                  <a:lnTo>
                    <a:pt x="92685" y="42585"/>
                  </a:lnTo>
                  <a:lnTo>
                    <a:pt x="93093" y="42559"/>
                  </a:lnTo>
                  <a:lnTo>
                    <a:pt x="93501" y="42519"/>
                  </a:lnTo>
                  <a:lnTo>
                    <a:pt x="93909" y="42453"/>
                  </a:lnTo>
                  <a:lnTo>
                    <a:pt x="94304" y="42374"/>
                  </a:lnTo>
                  <a:lnTo>
                    <a:pt x="94686" y="42282"/>
                  </a:lnTo>
                  <a:lnTo>
                    <a:pt x="95068" y="42164"/>
                  </a:lnTo>
                  <a:lnTo>
                    <a:pt x="95436" y="42045"/>
                  </a:lnTo>
                  <a:lnTo>
                    <a:pt x="95805" y="41900"/>
                  </a:lnTo>
                  <a:lnTo>
                    <a:pt x="96160" y="41756"/>
                  </a:lnTo>
                  <a:lnTo>
                    <a:pt x="96502" y="41584"/>
                  </a:lnTo>
                  <a:lnTo>
                    <a:pt x="96832" y="41400"/>
                  </a:lnTo>
                  <a:lnTo>
                    <a:pt x="97147" y="41203"/>
                  </a:lnTo>
                  <a:lnTo>
                    <a:pt x="97463" y="40992"/>
                  </a:lnTo>
                  <a:lnTo>
                    <a:pt x="97753" y="40781"/>
                  </a:lnTo>
                  <a:lnTo>
                    <a:pt x="98043" y="40544"/>
                  </a:lnTo>
                  <a:lnTo>
                    <a:pt x="98319" y="40308"/>
                  </a:lnTo>
                  <a:lnTo>
                    <a:pt x="98569" y="40057"/>
                  </a:lnTo>
                  <a:lnTo>
                    <a:pt x="98819" y="39794"/>
                  </a:lnTo>
                  <a:lnTo>
                    <a:pt x="99043" y="39518"/>
                  </a:lnTo>
                  <a:lnTo>
                    <a:pt x="99254" y="39228"/>
                  </a:lnTo>
                  <a:lnTo>
                    <a:pt x="99451" y="38939"/>
                  </a:lnTo>
                  <a:lnTo>
                    <a:pt x="99635" y="38636"/>
                  </a:lnTo>
                  <a:lnTo>
                    <a:pt x="99793" y="38333"/>
                  </a:lnTo>
                  <a:lnTo>
                    <a:pt x="99938" y="38017"/>
                  </a:lnTo>
                  <a:lnTo>
                    <a:pt x="100070" y="37688"/>
                  </a:lnTo>
                  <a:lnTo>
                    <a:pt x="100188" y="37359"/>
                  </a:lnTo>
                  <a:lnTo>
                    <a:pt x="100280" y="37017"/>
                  </a:lnTo>
                  <a:lnTo>
                    <a:pt x="100346" y="36674"/>
                  </a:lnTo>
                  <a:lnTo>
                    <a:pt x="100399" y="36332"/>
                  </a:lnTo>
                  <a:lnTo>
                    <a:pt x="100425" y="35977"/>
                  </a:lnTo>
                  <a:lnTo>
                    <a:pt x="100438" y="35621"/>
                  </a:lnTo>
                  <a:lnTo>
                    <a:pt x="100438" y="28131"/>
                  </a:lnTo>
                  <a:lnTo>
                    <a:pt x="100438" y="21721"/>
                  </a:lnTo>
                  <a:lnTo>
                    <a:pt x="100438" y="14244"/>
                  </a:lnTo>
                  <a:lnTo>
                    <a:pt x="100451" y="14059"/>
                  </a:lnTo>
                  <a:lnTo>
                    <a:pt x="100465" y="13888"/>
                  </a:lnTo>
                  <a:lnTo>
                    <a:pt x="100491" y="13717"/>
                  </a:lnTo>
                  <a:lnTo>
                    <a:pt x="100530" y="13559"/>
                  </a:lnTo>
                  <a:lnTo>
                    <a:pt x="100583" y="13388"/>
                  </a:lnTo>
                  <a:lnTo>
                    <a:pt x="100649" y="13230"/>
                  </a:lnTo>
                  <a:lnTo>
                    <a:pt x="100728" y="13072"/>
                  </a:lnTo>
                  <a:lnTo>
                    <a:pt x="100807" y="12914"/>
                  </a:lnTo>
                  <a:lnTo>
                    <a:pt x="100899" y="12769"/>
                  </a:lnTo>
                  <a:lnTo>
                    <a:pt x="101004" y="12612"/>
                  </a:lnTo>
                  <a:lnTo>
                    <a:pt x="101123" y="12480"/>
                  </a:lnTo>
                  <a:lnTo>
                    <a:pt x="101241" y="12335"/>
                  </a:lnTo>
                  <a:lnTo>
                    <a:pt x="101373" y="12203"/>
                  </a:lnTo>
                  <a:lnTo>
                    <a:pt x="101518" y="12072"/>
                  </a:lnTo>
                  <a:lnTo>
                    <a:pt x="101663" y="11940"/>
                  </a:lnTo>
                  <a:lnTo>
                    <a:pt x="101820" y="11822"/>
                  </a:lnTo>
                  <a:lnTo>
                    <a:pt x="101978" y="11703"/>
                  </a:lnTo>
                  <a:lnTo>
                    <a:pt x="102150" y="11598"/>
                  </a:lnTo>
                  <a:lnTo>
                    <a:pt x="102321" y="11493"/>
                  </a:lnTo>
                  <a:lnTo>
                    <a:pt x="102505" y="11400"/>
                  </a:lnTo>
                  <a:lnTo>
                    <a:pt x="102689" y="11308"/>
                  </a:lnTo>
                  <a:lnTo>
                    <a:pt x="102887" y="11229"/>
                  </a:lnTo>
                  <a:lnTo>
                    <a:pt x="103084" y="11150"/>
                  </a:lnTo>
                  <a:lnTo>
                    <a:pt x="103295" y="11085"/>
                  </a:lnTo>
                  <a:lnTo>
                    <a:pt x="103505" y="11019"/>
                  </a:lnTo>
                  <a:lnTo>
                    <a:pt x="103716" y="10966"/>
                  </a:lnTo>
                  <a:lnTo>
                    <a:pt x="103927" y="10913"/>
                  </a:lnTo>
                  <a:lnTo>
                    <a:pt x="104150" y="10874"/>
                  </a:lnTo>
                  <a:lnTo>
                    <a:pt x="104374" y="10848"/>
                  </a:lnTo>
                  <a:lnTo>
                    <a:pt x="104611" y="10821"/>
                  </a:lnTo>
                  <a:lnTo>
                    <a:pt x="104835" y="10808"/>
                  </a:lnTo>
                  <a:lnTo>
                    <a:pt x="126884" y="10808"/>
                  </a:lnTo>
                  <a:lnTo>
                    <a:pt x="126884" y="62607"/>
                  </a:lnTo>
                  <a:lnTo>
                    <a:pt x="126897" y="63028"/>
                  </a:lnTo>
                  <a:lnTo>
                    <a:pt x="126923" y="63449"/>
                  </a:lnTo>
                  <a:lnTo>
                    <a:pt x="126976" y="63857"/>
                  </a:lnTo>
                  <a:lnTo>
                    <a:pt x="127029" y="64252"/>
                  </a:lnTo>
                  <a:lnTo>
                    <a:pt x="127108" y="64647"/>
                  </a:lnTo>
                  <a:lnTo>
                    <a:pt x="127200" y="65042"/>
                  </a:lnTo>
                  <a:lnTo>
                    <a:pt x="127318" y="65424"/>
                  </a:lnTo>
                  <a:lnTo>
                    <a:pt x="127437" y="65792"/>
                  </a:lnTo>
                  <a:lnTo>
                    <a:pt x="127581" y="66148"/>
                  </a:lnTo>
                  <a:lnTo>
                    <a:pt x="127726" y="66503"/>
                  </a:lnTo>
                  <a:lnTo>
                    <a:pt x="127897" y="66845"/>
                  </a:lnTo>
                  <a:lnTo>
                    <a:pt x="128082" y="67174"/>
                  </a:lnTo>
                  <a:lnTo>
                    <a:pt x="128279" y="67503"/>
                  </a:lnTo>
                  <a:lnTo>
                    <a:pt x="128490" y="67806"/>
                  </a:lnTo>
                  <a:lnTo>
                    <a:pt x="128700" y="68109"/>
                  </a:lnTo>
                  <a:lnTo>
                    <a:pt x="128937" y="68385"/>
                  </a:lnTo>
                  <a:lnTo>
                    <a:pt x="129174" y="68662"/>
                  </a:lnTo>
                  <a:lnTo>
                    <a:pt x="129424" y="68925"/>
                  </a:lnTo>
                  <a:lnTo>
                    <a:pt x="129701" y="69162"/>
                  </a:lnTo>
                  <a:lnTo>
                    <a:pt x="129964" y="69386"/>
                  </a:lnTo>
                  <a:lnTo>
                    <a:pt x="130254" y="69610"/>
                  </a:lnTo>
                  <a:lnTo>
                    <a:pt x="130543" y="69807"/>
                  </a:lnTo>
                  <a:lnTo>
                    <a:pt x="130846" y="69978"/>
                  </a:lnTo>
                  <a:lnTo>
                    <a:pt x="131149" y="70149"/>
                  </a:lnTo>
                  <a:lnTo>
                    <a:pt x="131465" y="70294"/>
                  </a:lnTo>
                  <a:lnTo>
                    <a:pt x="131794" y="70426"/>
                  </a:lnTo>
                  <a:lnTo>
                    <a:pt x="132123" y="70531"/>
                  </a:lnTo>
                  <a:lnTo>
                    <a:pt x="132465" y="70623"/>
                  </a:lnTo>
                  <a:lnTo>
                    <a:pt x="132807" y="70689"/>
                  </a:lnTo>
                  <a:lnTo>
                    <a:pt x="133150" y="70742"/>
                  </a:lnTo>
                  <a:lnTo>
                    <a:pt x="133505" y="70781"/>
                  </a:lnTo>
                  <a:lnTo>
                    <a:pt x="133860" y="70794"/>
                  </a:lnTo>
                  <a:lnTo>
                    <a:pt x="142970" y="70794"/>
                  </a:lnTo>
                  <a:lnTo>
                    <a:pt x="142970" y="90434"/>
                  </a:lnTo>
                  <a:lnTo>
                    <a:pt x="142970" y="90605"/>
                  </a:lnTo>
                  <a:lnTo>
                    <a:pt x="142943" y="90776"/>
                  </a:lnTo>
                  <a:lnTo>
                    <a:pt x="142917" y="90948"/>
                  </a:lnTo>
                  <a:lnTo>
                    <a:pt x="142877" y="91119"/>
                  </a:lnTo>
                  <a:lnTo>
                    <a:pt x="142825" y="91277"/>
                  </a:lnTo>
                  <a:lnTo>
                    <a:pt x="142759" y="91448"/>
                  </a:lnTo>
                  <a:lnTo>
                    <a:pt x="142693" y="91606"/>
                  </a:lnTo>
                  <a:lnTo>
                    <a:pt x="142601" y="91751"/>
                  </a:lnTo>
                  <a:lnTo>
                    <a:pt x="142509" y="91909"/>
                  </a:lnTo>
                  <a:lnTo>
                    <a:pt x="142404" y="92053"/>
                  </a:lnTo>
                  <a:lnTo>
                    <a:pt x="142285" y="92198"/>
                  </a:lnTo>
                  <a:lnTo>
                    <a:pt x="142167" y="92343"/>
                  </a:lnTo>
                  <a:lnTo>
                    <a:pt x="142035" y="92475"/>
                  </a:lnTo>
                  <a:lnTo>
                    <a:pt x="141903" y="92606"/>
                  </a:lnTo>
                  <a:lnTo>
                    <a:pt x="141759" y="92725"/>
                  </a:lnTo>
                  <a:lnTo>
                    <a:pt x="141601" y="92856"/>
                  </a:lnTo>
                  <a:lnTo>
                    <a:pt x="141443" y="92962"/>
                  </a:lnTo>
                  <a:lnTo>
                    <a:pt x="141271" y="93067"/>
                  </a:lnTo>
                  <a:lnTo>
                    <a:pt x="141087" y="93172"/>
                  </a:lnTo>
                  <a:lnTo>
                    <a:pt x="140903" y="93278"/>
                  </a:lnTo>
                  <a:lnTo>
                    <a:pt x="140719" y="93370"/>
                  </a:lnTo>
                  <a:lnTo>
                    <a:pt x="140521" y="93449"/>
                  </a:lnTo>
                  <a:lnTo>
                    <a:pt x="140324" y="93528"/>
                  </a:lnTo>
                  <a:lnTo>
                    <a:pt x="140126" y="93593"/>
                  </a:lnTo>
                  <a:lnTo>
                    <a:pt x="139916" y="93659"/>
                  </a:lnTo>
                  <a:lnTo>
                    <a:pt x="139705" y="93712"/>
                  </a:lnTo>
                  <a:lnTo>
                    <a:pt x="139481" y="93765"/>
                  </a:lnTo>
                  <a:lnTo>
                    <a:pt x="139257" y="93804"/>
                  </a:lnTo>
                  <a:lnTo>
                    <a:pt x="139034" y="93830"/>
                  </a:lnTo>
                  <a:lnTo>
                    <a:pt x="138810" y="93857"/>
                  </a:lnTo>
                  <a:lnTo>
                    <a:pt x="138573" y="93870"/>
                  </a:lnTo>
                  <a:lnTo>
                    <a:pt x="132044" y="93870"/>
                  </a:lnTo>
                  <a:lnTo>
                    <a:pt x="131952" y="93593"/>
                  </a:lnTo>
                  <a:lnTo>
                    <a:pt x="131860" y="93330"/>
                  </a:lnTo>
                  <a:lnTo>
                    <a:pt x="131767" y="93067"/>
                  </a:lnTo>
                  <a:lnTo>
                    <a:pt x="131649" y="92804"/>
                  </a:lnTo>
                  <a:lnTo>
                    <a:pt x="131530" y="92554"/>
                  </a:lnTo>
                  <a:lnTo>
                    <a:pt x="131386" y="92303"/>
                  </a:lnTo>
                  <a:lnTo>
                    <a:pt x="131254" y="92066"/>
                  </a:lnTo>
                  <a:lnTo>
                    <a:pt x="131096" y="91830"/>
                  </a:lnTo>
                  <a:lnTo>
                    <a:pt x="130938" y="91606"/>
                  </a:lnTo>
                  <a:lnTo>
                    <a:pt x="130767" y="91382"/>
                  </a:lnTo>
                  <a:lnTo>
                    <a:pt x="130583" y="91158"/>
                  </a:lnTo>
                  <a:lnTo>
                    <a:pt x="130398" y="90961"/>
                  </a:lnTo>
                  <a:lnTo>
                    <a:pt x="130201" y="90763"/>
                  </a:lnTo>
                  <a:lnTo>
                    <a:pt x="130004" y="90566"/>
                  </a:lnTo>
                  <a:lnTo>
                    <a:pt x="129793" y="90382"/>
                  </a:lnTo>
                  <a:lnTo>
                    <a:pt x="129582" y="90210"/>
                  </a:lnTo>
                  <a:lnTo>
                    <a:pt x="129359" y="90039"/>
                  </a:lnTo>
                  <a:lnTo>
                    <a:pt x="129122" y="89881"/>
                  </a:lnTo>
                  <a:lnTo>
                    <a:pt x="128885" y="89737"/>
                  </a:lnTo>
                  <a:lnTo>
                    <a:pt x="128635" y="89592"/>
                  </a:lnTo>
                  <a:lnTo>
                    <a:pt x="128384" y="89473"/>
                  </a:lnTo>
                  <a:lnTo>
                    <a:pt x="128134" y="89355"/>
                  </a:lnTo>
                  <a:lnTo>
                    <a:pt x="127871" y="89236"/>
                  </a:lnTo>
                  <a:lnTo>
                    <a:pt x="127608" y="89144"/>
                  </a:lnTo>
                  <a:lnTo>
                    <a:pt x="127344" y="89052"/>
                  </a:lnTo>
                  <a:lnTo>
                    <a:pt x="127068" y="88973"/>
                  </a:lnTo>
                  <a:lnTo>
                    <a:pt x="126778" y="88907"/>
                  </a:lnTo>
                  <a:lnTo>
                    <a:pt x="126502" y="88855"/>
                  </a:lnTo>
                  <a:lnTo>
                    <a:pt x="126212" y="88815"/>
                  </a:lnTo>
                  <a:lnTo>
                    <a:pt x="125923" y="88776"/>
                  </a:lnTo>
                  <a:lnTo>
                    <a:pt x="125620" y="88762"/>
                  </a:lnTo>
                  <a:lnTo>
                    <a:pt x="124962" y="88762"/>
                  </a:lnTo>
                  <a:lnTo>
                    <a:pt x="124620" y="88789"/>
                  </a:lnTo>
                  <a:lnTo>
                    <a:pt x="124264" y="88841"/>
                  </a:lnTo>
                  <a:lnTo>
                    <a:pt x="123922" y="88894"/>
                  </a:lnTo>
                  <a:lnTo>
                    <a:pt x="123593" y="88973"/>
                  </a:lnTo>
                  <a:lnTo>
                    <a:pt x="123251" y="89065"/>
                  </a:lnTo>
                  <a:lnTo>
                    <a:pt x="122935" y="89184"/>
                  </a:lnTo>
                  <a:lnTo>
                    <a:pt x="122619" y="89302"/>
                  </a:lnTo>
                  <a:lnTo>
                    <a:pt x="122303" y="89447"/>
                  </a:lnTo>
                  <a:lnTo>
                    <a:pt x="122013" y="89605"/>
                  </a:lnTo>
                  <a:lnTo>
                    <a:pt x="121711" y="89763"/>
                  </a:lnTo>
                  <a:lnTo>
                    <a:pt x="121434" y="89947"/>
                  </a:lnTo>
                  <a:lnTo>
                    <a:pt x="121158" y="90145"/>
                  </a:lnTo>
                  <a:lnTo>
                    <a:pt x="120894" y="90355"/>
                  </a:lnTo>
                  <a:lnTo>
                    <a:pt x="120644" y="90566"/>
                  </a:lnTo>
                  <a:lnTo>
                    <a:pt x="120407" y="90803"/>
                  </a:lnTo>
                  <a:lnTo>
                    <a:pt x="120170" y="91040"/>
                  </a:lnTo>
                  <a:lnTo>
                    <a:pt x="119947" y="91290"/>
                  </a:lnTo>
                  <a:lnTo>
                    <a:pt x="119749" y="91553"/>
                  </a:lnTo>
                  <a:lnTo>
                    <a:pt x="119552" y="91830"/>
                  </a:lnTo>
                  <a:lnTo>
                    <a:pt x="119367" y="92106"/>
                  </a:lnTo>
                  <a:lnTo>
                    <a:pt x="119196" y="92409"/>
                  </a:lnTo>
                  <a:lnTo>
                    <a:pt x="119051" y="92698"/>
                  </a:lnTo>
                  <a:lnTo>
                    <a:pt x="118907" y="93014"/>
                  </a:lnTo>
                  <a:lnTo>
                    <a:pt x="118788" y="93330"/>
                  </a:lnTo>
                  <a:lnTo>
                    <a:pt x="118670" y="93646"/>
                  </a:lnTo>
                  <a:lnTo>
                    <a:pt x="118578" y="93988"/>
                  </a:lnTo>
                  <a:lnTo>
                    <a:pt x="118499" y="94317"/>
                  </a:lnTo>
                  <a:lnTo>
                    <a:pt x="118446" y="94660"/>
                  </a:lnTo>
                  <a:lnTo>
                    <a:pt x="118393" y="95015"/>
                  </a:lnTo>
                  <a:lnTo>
                    <a:pt x="118367" y="95357"/>
                  </a:lnTo>
                  <a:lnTo>
                    <a:pt x="118367" y="95726"/>
                  </a:lnTo>
                  <a:lnTo>
                    <a:pt x="118367" y="96081"/>
                  </a:lnTo>
                  <a:lnTo>
                    <a:pt x="118393" y="96437"/>
                  </a:lnTo>
                  <a:lnTo>
                    <a:pt x="118446" y="96779"/>
                  </a:lnTo>
                  <a:lnTo>
                    <a:pt x="118499" y="97121"/>
                  </a:lnTo>
                  <a:lnTo>
                    <a:pt x="118578" y="97464"/>
                  </a:lnTo>
                  <a:lnTo>
                    <a:pt x="118670" y="97793"/>
                  </a:lnTo>
                  <a:lnTo>
                    <a:pt x="118788" y="98109"/>
                  </a:lnTo>
                  <a:lnTo>
                    <a:pt x="118907" y="98424"/>
                  </a:lnTo>
                  <a:lnTo>
                    <a:pt x="119051" y="98740"/>
                  </a:lnTo>
                  <a:lnTo>
                    <a:pt x="119196" y="99043"/>
                  </a:lnTo>
                  <a:lnTo>
                    <a:pt x="119367" y="99333"/>
                  </a:lnTo>
                  <a:lnTo>
                    <a:pt x="119552" y="99609"/>
                  </a:lnTo>
                  <a:lnTo>
                    <a:pt x="119749" y="99886"/>
                  </a:lnTo>
                  <a:lnTo>
                    <a:pt x="119947" y="100149"/>
                  </a:lnTo>
                  <a:lnTo>
                    <a:pt x="120170" y="100399"/>
                  </a:lnTo>
                  <a:lnTo>
                    <a:pt x="120407" y="100649"/>
                  </a:lnTo>
                  <a:lnTo>
                    <a:pt x="120644" y="100873"/>
                  </a:lnTo>
                  <a:lnTo>
                    <a:pt x="120894" y="101097"/>
                  </a:lnTo>
                  <a:lnTo>
                    <a:pt x="121158" y="101294"/>
                  </a:lnTo>
                  <a:lnTo>
                    <a:pt x="121434" y="101492"/>
                  </a:lnTo>
                  <a:lnTo>
                    <a:pt x="121711" y="101676"/>
                  </a:lnTo>
                  <a:lnTo>
                    <a:pt x="122013" y="101847"/>
                  </a:lnTo>
                  <a:lnTo>
                    <a:pt x="122303" y="101992"/>
                  </a:lnTo>
                  <a:lnTo>
                    <a:pt x="122619" y="102137"/>
                  </a:lnTo>
                  <a:lnTo>
                    <a:pt x="122935" y="102255"/>
                  </a:lnTo>
                  <a:lnTo>
                    <a:pt x="123251" y="102374"/>
                  </a:lnTo>
                  <a:lnTo>
                    <a:pt x="123593" y="102466"/>
                  </a:lnTo>
                  <a:lnTo>
                    <a:pt x="123922" y="102545"/>
                  </a:lnTo>
                  <a:lnTo>
                    <a:pt x="124264" y="102610"/>
                  </a:lnTo>
                  <a:lnTo>
                    <a:pt x="124620" y="102650"/>
                  </a:lnTo>
                  <a:lnTo>
                    <a:pt x="124962" y="102676"/>
                  </a:lnTo>
                  <a:lnTo>
                    <a:pt x="125330" y="102689"/>
                  </a:lnTo>
                  <a:lnTo>
                    <a:pt x="125633" y="102676"/>
                  </a:lnTo>
                  <a:lnTo>
                    <a:pt x="125923" y="102663"/>
                  </a:lnTo>
                  <a:lnTo>
                    <a:pt x="126226" y="102624"/>
                  </a:lnTo>
                  <a:lnTo>
                    <a:pt x="126515" y="102584"/>
                  </a:lnTo>
                  <a:lnTo>
                    <a:pt x="126805" y="102531"/>
                  </a:lnTo>
                  <a:lnTo>
                    <a:pt x="127094" y="102453"/>
                  </a:lnTo>
                  <a:lnTo>
                    <a:pt x="127371" y="102374"/>
                  </a:lnTo>
                  <a:lnTo>
                    <a:pt x="127647" y="102281"/>
                  </a:lnTo>
                  <a:lnTo>
                    <a:pt x="127924" y="102189"/>
                  </a:lnTo>
                  <a:lnTo>
                    <a:pt x="128187" y="102071"/>
                  </a:lnTo>
                  <a:lnTo>
                    <a:pt x="128437" y="101952"/>
                  </a:lnTo>
                  <a:lnTo>
                    <a:pt x="128687" y="101821"/>
                  </a:lnTo>
                  <a:lnTo>
                    <a:pt x="128937" y="101676"/>
                  </a:lnTo>
                  <a:lnTo>
                    <a:pt x="129174" y="101518"/>
                  </a:lnTo>
                  <a:lnTo>
                    <a:pt x="129411" y="101360"/>
                  </a:lnTo>
                  <a:lnTo>
                    <a:pt x="129635" y="101189"/>
                  </a:lnTo>
                  <a:lnTo>
                    <a:pt x="129859" y="101005"/>
                  </a:lnTo>
                  <a:lnTo>
                    <a:pt x="130069" y="100807"/>
                  </a:lnTo>
                  <a:lnTo>
                    <a:pt x="130267" y="100610"/>
                  </a:lnTo>
                  <a:lnTo>
                    <a:pt x="130464" y="100412"/>
                  </a:lnTo>
                  <a:lnTo>
                    <a:pt x="130662" y="100202"/>
                  </a:lnTo>
                  <a:lnTo>
                    <a:pt x="130833" y="99978"/>
                  </a:lnTo>
                  <a:lnTo>
                    <a:pt x="131004" y="99754"/>
                  </a:lnTo>
                  <a:lnTo>
                    <a:pt x="131162" y="99517"/>
                  </a:lnTo>
                  <a:lnTo>
                    <a:pt x="131320" y="99267"/>
                  </a:lnTo>
                  <a:lnTo>
                    <a:pt x="131451" y="99017"/>
                  </a:lnTo>
                  <a:lnTo>
                    <a:pt x="131583" y="98767"/>
                  </a:lnTo>
                  <a:lnTo>
                    <a:pt x="131702" y="98503"/>
                  </a:lnTo>
                  <a:lnTo>
                    <a:pt x="131820" y="98240"/>
                  </a:lnTo>
                  <a:lnTo>
                    <a:pt x="131912" y="97977"/>
                  </a:lnTo>
                  <a:lnTo>
                    <a:pt x="132004" y="97700"/>
                  </a:lnTo>
                  <a:lnTo>
                    <a:pt x="132083" y="97411"/>
                  </a:lnTo>
                  <a:lnTo>
                    <a:pt x="138336" y="97411"/>
                  </a:lnTo>
                  <a:lnTo>
                    <a:pt x="138757" y="97398"/>
                  </a:lnTo>
                  <a:lnTo>
                    <a:pt x="139178" y="97371"/>
                  </a:lnTo>
                  <a:lnTo>
                    <a:pt x="139587" y="97332"/>
                  </a:lnTo>
                  <a:lnTo>
                    <a:pt x="139981" y="97266"/>
                  </a:lnTo>
                  <a:lnTo>
                    <a:pt x="140376" y="97187"/>
                  </a:lnTo>
                  <a:lnTo>
                    <a:pt x="140771" y="97095"/>
                  </a:lnTo>
                  <a:lnTo>
                    <a:pt x="141153" y="96990"/>
                  </a:lnTo>
                  <a:lnTo>
                    <a:pt x="141522" y="96858"/>
                  </a:lnTo>
                  <a:lnTo>
                    <a:pt x="141877" y="96726"/>
                  </a:lnTo>
                  <a:lnTo>
                    <a:pt x="142232" y="96568"/>
                  </a:lnTo>
                  <a:lnTo>
                    <a:pt x="142575" y="96397"/>
                  </a:lnTo>
                  <a:lnTo>
                    <a:pt x="142904" y="96213"/>
                  </a:lnTo>
                  <a:lnTo>
                    <a:pt x="143233" y="96029"/>
                  </a:lnTo>
                  <a:lnTo>
                    <a:pt x="143536" y="95818"/>
                  </a:lnTo>
                  <a:lnTo>
                    <a:pt x="143838" y="95594"/>
                  </a:lnTo>
                  <a:lnTo>
                    <a:pt x="144115" y="95371"/>
                  </a:lnTo>
                  <a:lnTo>
                    <a:pt x="144391" y="95120"/>
                  </a:lnTo>
                  <a:lnTo>
                    <a:pt x="144641" y="94870"/>
                  </a:lnTo>
                  <a:lnTo>
                    <a:pt x="144891" y="94607"/>
                  </a:lnTo>
                  <a:lnTo>
                    <a:pt x="145115" y="94331"/>
                  </a:lnTo>
                  <a:lnTo>
                    <a:pt x="145326" y="94054"/>
                  </a:lnTo>
                  <a:lnTo>
                    <a:pt x="145523" y="93765"/>
                  </a:lnTo>
                  <a:lnTo>
                    <a:pt x="145708" y="93462"/>
                  </a:lnTo>
                  <a:lnTo>
                    <a:pt x="145879" y="93146"/>
                  </a:lnTo>
                  <a:lnTo>
                    <a:pt x="146023" y="92830"/>
                  </a:lnTo>
                  <a:lnTo>
                    <a:pt x="146155" y="92514"/>
                  </a:lnTo>
                  <a:lnTo>
                    <a:pt x="146260" y="92172"/>
                  </a:lnTo>
                  <a:lnTo>
                    <a:pt x="146353" y="91843"/>
                  </a:lnTo>
                  <a:lnTo>
                    <a:pt x="146418" y="91500"/>
                  </a:lnTo>
                  <a:lnTo>
                    <a:pt x="146471" y="91145"/>
                  </a:lnTo>
                  <a:lnTo>
                    <a:pt x="146511" y="90790"/>
                  </a:lnTo>
                  <a:lnTo>
                    <a:pt x="146524" y="90434"/>
                  </a:lnTo>
                  <a:lnTo>
                    <a:pt x="146524" y="70794"/>
                  </a:lnTo>
                  <a:lnTo>
                    <a:pt x="176984" y="70794"/>
                  </a:lnTo>
                  <a:lnTo>
                    <a:pt x="177063" y="71071"/>
                  </a:lnTo>
                  <a:lnTo>
                    <a:pt x="177155" y="71334"/>
                  </a:lnTo>
                  <a:lnTo>
                    <a:pt x="177260" y="71610"/>
                  </a:lnTo>
                  <a:lnTo>
                    <a:pt x="177366" y="71874"/>
                  </a:lnTo>
                  <a:lnTo>
                    <a:pt x="177484" y="72124"/>
                  </a:lnTo>
                  <a:lnTo>
                    <a:pt x="177629" y="72374"/>
                  </a:lnTo>
                  <a:lnTo>
                    <a:pt x="177761" y="72624"/>
                  </a:lnTo>
                  <a:lnTo>
                    <a:pt x="177919" y="72861"/>
                  </a:lnTo>
                  <a:lnTo>
                    <a:pt x="178077" y="73085"/>
                  </a:lnTo>
                  <a:lnTo>
                    <a:pt x="178248" y="73322"/>
                  </a:lnTo>
                  <a:lnTo>
                    <a:pt x="178419" y="73532"/>
                  </a:lnTo>
                  <a:lnTo>
                    <a:pt x="178616" y="73743"/>
                  </a:lnTo>
                  <a:lnTo>
                    <a:pt x="178801" y="73940"/>
                  </a:lnTo>
                  <a:lnTo>
                    <a:pt x="179011" y="74138"/>
                  </a:lnTo>
                  <a:lnTo>
                    <a:pt x="179222" y="74322"/>
                  </a:lnTo>
                  <a:lnTo>
                    <a:pt x="179432" y="74506"/>
                  </a:lnTo>
                  <a:lnTo>
                    <a:pt x="179669" y="74677"/>
                  </a:lnTo>
                  <a:lnTo>
                    <a:pt x="179893" y="74835"/>
                  </a:lnTo>
                  <a:lnTo>
                    <a:pt x="180130" y="74980"/>
                  </a:lnTo>
                  <a:lnTo>
                    <a:pt x="180380" y="75125"/>
                  </a:lnTo>
                  <a:lnTo>
                    <a:pt x="180630" y="75257"/>
                  </a:lnTo>
                  <a:lnTo>
                    <a:pt x="180880" y="75375"/>
                  </a:lnTo>
                  <a:lnTo>
                    <a:pt x="181144" y="75494"/>
                  </a:lnTo>
                  <a:lnTo>
                    <a:pt x="181420" y="75586"/>
                  </a:lnTo>
                  <a:lnTo>
                    <a:pt x="181697" y="75678"/>
                  </a:lnTo>
                  <a:lnTo>
                    <a:pt x="181973" y="75757"/>
                  </a:lnTo>
                  <a:lnTo>
                    <a:pt x="182249" y="75823"/>
                  </a:lnTo>
                  <a:lnTo>
                    <a:pt x="182539" y="75875"/>
                  </a:lnTo>
                  <a:lnTo>
                    <a:pt x="182829" y="75928"/>
                  </a:lnTo>
                  <a:lnTo>
                    <a:pt x="183118" y="75954"/>
                  </a:lnTo>
                  <a:lnTo>
                    <a:pt x="183421" y="75981"/>
                  </a:lnTo>
                  <a:lnTo>
                    <a:pt x="183724" y="75981"/>
                  </a:lnTo>
                  <a:lnTo>
                    <a:pt x="184079" y="75968"/>
                  </a:lnTo>
                  <a:lnTo>
                    <a:pt x="184435" y="75941"/>
                  </a:lnTo>
                  <a:lnTo>
                    <a:pt x="184777" y="75902"/>
                  </a:lnTo>
                  <a:lnTo>
                    <a:pt x="185119" y="75836"/>
                  </a:lnTo>
                  <a:lnTo>
                    <a:pt x="185461" y="75757"/>
                  </a:lnTo>
                  <a:lnTo>
                    <a:pt x="185790" y="75665"/>
                  </a:lnTo>
                  <a:lnTo>
                    <a:pt x="186106" y="75559"/>
                  </a:lnTo>
                  <a:lnTo>
                    <a:pt x="186435" y="75428"/>
                  </a:lnTo>
                  <a:lnTo>
                    <a:pt x="186738" y="75296"/>
                  </a:lnTo>
                  <a:lnTo>
                    <a:pt x="187041" y="75138"/>
                  </a:lnTo>
                  <a:lnTo>
                    <a:pt x="187330" y="74967"/>
                  </a:lnTo>
                  <a:lnTo>
                    <a:pt x="187607" y="74796"/>
                  </a:lnTo>
                  <a:lnTo>
                    <a:pt x="187883" y="74599"/>
                  </a:lnTo>
                  <a:lnTo>
                    <a:pt x="188147" y="74388"/>
                  </a:lnTo>
                  <a:lnTo>
                    <a:pt x="188397" y="74164"/>
                  </a:lnTo>
                  <a:lnTo>
                    <a:pt x="188647" y="73940"/>
                  </a:lnTo>
                  <a:lnTo>
                    <a:pt x="188871" y="73703"/>
                  </a:lnTo>
                  <a:lnTo>
                    <a:pt x="189094" y="73440"/>
                  </a:lnTo>
                  <a:lnTo>
                    <a:pt x="189305" y="73177"/>
                  </a:lnTo>
                  <a:lnTo>
                    <a:pt x="189489" y="72914"/>
                  </a:lnTo>
                  <a:lnTo>
                    <a:pt x="189674" y="72624"/>
                  </a:lnTo>
                  <a:lnTo>
                    <a:pt x="189845" y="72334"/>
                  </a:lnTo>
                  <a:lnTo>
                    <a:pt x="190003" y="72032"/>
                  </a:lnTo>
                  <a:lnTo>
                    <a:pt x="190134" y="71729"/>
                  </a:lnTo>
                  <a:lnTo>
                    <a:pt x="190266" y="71413"/>
                  </a:lnTo>
                  <a:lnTo>
                    <a:pt x="190371" y="71084"/>
                  </a:lnTo>
                  <a:lnTo>
                    <a:pt x="190463" y="70755"/>
                  </a:lnTo>
                  <a:lnTo>
                    <a:pt x="190542" y="70413"/>
                  </a:lnTo>
                  <a:lnTo>
                    <a:pt x="190608" y="70070"/>
                  </a:lnTo>
                  <a:lnTo>
                    <a:pt x="190648" y="69728"/>
                  </a:lnTo>
                  <a:lnTo>
                    <a:pt x="190674" y="69373"/>
                  </a:lnTo>
                  <a:lnTo>
                    <a:pt x="190687" y="69017"/>
                  </a:lnTo>
                  <a:lnTo>
                    <a:pt x="190674" y="68662"/>
                  </a:lnTo>
                  <a:lnTo>
                    <a:pt x="190648" y="68306"/>
                  </a:lnTo>
                  <a:lnTo>
                    <a:pt x="190608" y="67964"/>
                  </a:lnTo>
                  <a:lnTo>
                    <a:pt x="190542" y="67622"/>
                  </a:lnTo>
                  <a:lnTo>
                    <a:pt x="190463" y="67280"/>
                  </a:lnTo>
                  <a:lnTo>
                    <a:pt x="190371" y="66951"/>
                  </a:lnTo>
                  <a:lnTo>
                    <a:pt x="190266" y="66621"/>
                  </a:lnTo>
                  <a:lnTo>
                    <a:pt x="190134" y="66305"/>
                  </a:lnTo>
                  <a:lnTo>
                    <a:pt x="190003" y="66003"/>
                  </a:lnTo>
                  <a:lnTo>
                    <a:pt x="189845" y="65700"/>
                  </a:lnTo>
                  <a:lnTo>
                    <a:pt x="189674" y="65410"/>
                  </a:lnTo>
                  <a:lnTo>
                    <a:pt x="189489" y="65121"/>
                  </a:lnTo>
                  <a:lnTo>
                    <a:pt x="189305" y="64858"/>
                  </a:lnTo>
                  <a:lnTo>
                    <a:pt x="189094" y="64594"/>
                  </a:lnTo>
                  <a:lnTo>
                    <a:pt x="188871" y="64331"/>
                  </a:lnTo>
                  <a:lnTo>
                    <a:pt x="188647" y="64094"/>
                  </a:lnTo>
                  <a:lnTo>
                    <a:pt x="188397" y="63870"/>
                  </a:lnTo>
                  <a:lnTo>
                    <a:pt x="188147" y="63646"/>
                  </a:lnTo>
                  <a:lnTo>
                    <a:pt x="187883" y="63436"/>
                  </a:lnTo>
                  <a:lnTo>
                    <a:pt x="187607" y="63238"/>
                  </a:lnTo>
                  <a:lnTo>
                    <a:pt x="187330" y="63067"/>
                  </a:lnTo>
                  <a:lnTo>
                    <a:pt x="187041" y="62896"/>
                  </a:lnTo>
                  <a:lnTo>
                    <a:pt x="186738" y="62738"/>
                  </a:lnTo>
                  <a:lnTo>
                    <a:pt x="186435" y="62607"/>
                  </a:lnTo>
                  <a:lnTo>
                    <a:pt x="186106" y="62475"/>
                  </a:lnTo>
                  <a:lnTo>
                    <a:pt x="185790" y="62370"/>
                  </a:lnTo>
                  <a:lnTo>
                    <a:pt x="185461" y="62277"/>
                  </a:lnTo>
                  <a:lnTo>
                    <a:pt x="185119" y="62198"/>
                  </a:lnTo>
                  <a:lnTo>
                    <a:pt x="184777" y="62133"/>
                  </a:lnTo>
                  <a:lnTo>
                    <a:pt x="184435" y="62093"/>
                  </a:lnTo>
                  <a:lnTo>
                    <a:pt x="184079" y="62067"/>
                  </a:lnTo>
                  <a:lnTo>
                    <a:pt x="183724" y="62054"/>
                  </a:lnTo>
                  <a:lnTo>
                    <a:pt x="183421" y="62054"/>
                  </a:lnTo>
                  <a:lnTo>
                    <a:pt x="183118" y="62080"/>
                  </a:lnTo>
                  <a:lnTo>
                    <a:pt x="182829" y="62106"/>
                  </a:lnTo>
                  <a:lnTo>
                    <a:pt x="182539" y="62159"/>
                  </a:lnTo>
                  <a:lnTo>
                    <a:pt x="182249" y="62212"/>
                  </a:lnTo>
                  <a:lnTo>
                    <a:pt x="181973" y="62277"/>
                  </a:lnTo>
                  <a:lnTo>
                    <a:pt x="181697" y="62356"/>
                  </a:lnTo>
                  <a:lnTo>
                    <a:pt x="181420" y="62449"/>
                  </a:lnTo>
                  <a:lnTo>
                    <a:pt x="181144" y="62541"/>
                  </a:lnTo>
                  <a:lnTo>
                    <a:pt x="180880" y="62659"/>
                  </a:lnTo>
                  <a:lnTo>
                    <a:pt x="180630" y="62778"/>
                  </a:lnTo>
                  <a:lnTo>
                    <a:pt x="180380" y="62909"/>
                  </a:lnTo>
                  <a:lnTo>
                    <a:pt x="180130" y="63054"/>
                  </a:lnTo>
                  <a:lnTo>
                    <a:pt x="179893" y="63199"/>
                  </a:lnTo>
                  <a:lnTo>
                    <a:pt x="179669" y="63357"/>
                  </a:lnTo>
                  <a:lnTo>
                    <a:pt x="179432" y="63528"/>
                  </a:lnTo>
                  <a:lnTo>
                    <a:pt x="179222" y="63712"/>
                  </a:lnTo>
                  <a:lnTo>
                    <a:pt x="179011" y="63897"/>
                  </a:lnTo>
                  <a:lnTo>
                    <a:pt x="178801" y="64094"/>
                  </a:lnTo>
                  <a:lnTo>
                    <a:pt x="178616" y="64291"/>
                  </a:lnTo>
                  <a:lnTo>
                    <a:pt x="178419" y="64502"/>
                  </a:lnTo>
                  <a:lnTo>
                    <a:pt x="178248" y="64713"/>
                  </a:lnTo>
                  <a:lnTo>
                    <a:pt x="178077" y="64950"/>
                  </a:lnTo>
                  <a:lnTo>
                    <a:pt x="177919" y="65173"/>
                  </a:lnTo>
                  <a:lnTo>
                    <a:pt x="177761" y="65410"/>
                  </a:lnTo>
                  <a:lnTo>
                    <a:pt x="177629" y="65660"/>
                  </a:lnTo>
                  <a:lnTo>
                    <a:pt x="177484" y="65911"/>
                  </a:lnTo>
                  <a:lnTo>
                    <a:pt x="177366" y="66161"/>
                  </a:lnTo>
                  <a:lnTo>
                    <a:pt x="177260" y="66424"/>
                  </a:lnTo>
                  <a:lnTo>
                    <a:pt x="177155" y="66700"/>
                  </a:lnTo>
                  <a:lnTo>
                    <a:pt x="177063" y="66964"/>
                  </a:lnTo>
                  <a:lnTo>
                    <a:pt x="176984" y="67240"/>
                  </a:lnTo>
                  <a:lnTo>
                    <a:pt x="133689" y="67240"/>
                  </a:lnTo>
                  <a:lnTo>
                    <a:pt x="133518" y="67227"/>
                  </a:lnTo>
                  <a:lnTo>
                    <a:pt x="133347" y="67187"/>
                  </a:lnTo>
                  <a:lnTo>
                    <a:pt x="133189" y="67148"/>
                  </a:lnTo>
                  <a:lnTo>
                    <a:pt x="133018" y="67095"/>
                  </a:lnTo>
                  <a:lnTo>
                    <a:pt x="132860" y="67029"/>
                  </a:lnTo>
                  <a:lnTo>
                    <a:pt x="132702" y="66964"/>
                  </a:lnTo>
                  <a:lnTo>
                    <a:pt x="132544" y="66872"/>
                  </a:lnTo>
                  <a:lnTo>
                    <a:pt x="132399" y="66779"/>
                  </a:lnTo>
                  <a:lnTo>
                    <a:pt x="132241" y="66674"/>
                  </a:lnTo>
                  <a:lnTo>
                    <a:pt x="132097" y="66569"/>
                  </a:lnTo>
                  <a:lnTo>
                    <a:pt x="131965" y="66437"/>
                  </a:lnTo>
                  <a:lnTo>
                    <a:pt x="131833" y="66305"/>
                  </a:lnTo>
                  <a:lnTo>
                    <a:pt x="131702" y="66174"/>
                  </a:lnTo>
                  <a:lnTo>
                    <a:pt x="131570" y="66029"/>
                  </a:lnTo>
                  <a:lnTo>
                    <a:pt x="131451" y="65871"/>
                  </a:lnTo>
                  <a:lnTo>
                    <a:pt x="131333" y="65713"/>
                  </a:lnTo>
                  <a:lnTo>
                    <a:pt x="131228" y="65542"/>
                  </a:lnTo>
                  <a:lnTo>
                    <a:pt x="131122" y="65358"/>
                  </a:lnTo>
                  <a:lnTo>
                    <a:pt x="131030" y="65187"/>
                  </a:lnTo>
                  <a:lnTo>
                    <a:pt x="130938" y="64989"/>
                  </a:lnTo>
                  <a:lnTo>
                    <a:pt x="130859" y="64805"/>
                  </a:lnTo>
                  <a:lnTo>
                    <a:pt x="130780" y="64594"/>
                  </a:lnTo>
                  <a:lnTo>
                    <a:pt x="130701" y="64397"/>
                  </a:lnTo>
                  <a:lnTo>
                    <a:pt x="130649" y="64186"/>
                  </a:lnTo>
                  <a:lnTo>
                    <a:pt x="130596" y="63976"/>
                  </a:lnTo>
                  <a:lnTo>
                    <a:pt x="130543" y="63752"/>
                  </a:lnTo>
                  <a:lnTo>
                    <a:pt x="130504" y="63528"/>
                  </a:lnTo>
                  <a:lnTo>
                    <a:pt x="130477" y="63304"/>
                  </a:lnTo>
                  <a:lnTo>
                    <a:pt x="130451" y="63080"/>
                  </a:lnTo>
                  <a:lnTo>
                    <a:pt x="130438" y="62843"/>
                  </a:lnTo>
                  <a:lnTo>
                    <a:pt x="130438" y="62607"/>
                  </a:lnTo>
                  <a:lnTo>
                    <a:pt x="130438" y="37148"/>
                  </a:lnTo>
                  <a:lnTo>
                    <a:pt x="150249" y="37148"/>
                  </a:lnTo>
                  <a:lnTo>
                    <a:pt x="150420" y="37175"/>
                  </a:lnTo>
                  <a:lnTo>
                    <a:pt x="150591" y="37201"/>
                  </a:lnTo>
                  <a:lnTo>
                    <a:pt x="150762" y="37240"/>
                  </a:lnTo>
                  <a:lnTo>
                    <a:pt x="150920" y="37293"/>
                  </a:lnTo>
                  <a:lnTo>
                    <a:pt x="151091" y="37359"/>
                  </a:lnTo>
                  <a:lnTo>
                    <a:pt x="151249" y="37438"/>
                  </a:lnTo>
                  <a:lnTo>
                    <a:pt x="151394" y="37517"/>
                  </a:lnTo>
                  <a:lnTo>
                    <a:pt x="151552" y="37609"/>
                  </a:lnTo>
                  <a:lnTo>
                    <a:pt x="151697" y="37714"/>
                  </a:lnTo>
                  <a:lnTo>
                    <a:pt x="151842" y="37833"/>
                  </a:lnTo>
                  <a:lnTo>
                    <a:pt x="151987" y="37951"/>
                  </a:lnTo>
                  <a:lnTo>
                    <a:pt x="152118" y="38083"/>
                  </a:lnTo>
                  <a:lnTo>
                    <a:pt x="152250" y="38215"/>
                  </a:lnTo>
                  <a:lnTo>
                    <a:pt x="152368" y="38373"/>
                  </a:lnTo>
                  <a:lnTo>
                    <a:pt x="152500" y="38517"/>
                  </a:lnTo>
                  <a:lnTo>
                    <a:pt x="152605" y="38688"/>
                  </a:lnTo>
                  <a:lnTo>
                    <a:pt x="152711" y="38846"/>
                  </a:lnTo>
                  <a:lnTo>
                    <a:pt x="152816" y="39031"/>
                  </a:lnTo>
                  <a:lnTo>
                    <a:pt x="152921" y="39215"/>
                  </a:lnTo>
                  <a:lnTo>
                    <a:pt x="153013" y="39399"/>
                  </a:lnTo>
                  <a:lnTo>
                    <a:pt x="153092" y="39597"/>
                  </a:lnTo>
                  <a:lnTo>
                    <a:pt x="153171" y="39794"/>
                  </a:lnTo>
                  <a:lnTo>
                    <a:pt x="153237" y="39992"/>
                  </a:lnTo>
                  <a:lnTo>
                    <a:pt x="153303" y="40202"/>
                  </a:lnTo>
                  <a:lnTo>
                    <a:pt x="153356" y="40426"/>
                  </a:lnTo>
                  <a:lnTo>
                    <a:pt x="153408" y="40637"/>
                  </a:lnTo>
                  <a:lnTo>
                    <a:pt x="153448" y="40860"/>
                  </a:lnTo>
                  <a:lnTo>
                    <a:pt x="153474" y="41084"/>
                  </a:lnTo>
                  <a:lnTo>
                    <a:pt x="153500" y="41308"/>
                  </a:lnTo>
                  <a:lnTo>
                    <a:pt x="153513" y="41545"/>
                  </a:lnTo>
                  <a:lnTo>
                    <a:pt x="153513" y="41782"/>
                  </a:lnTo>
                  <a:lnTo>
                    <a:pt x="153513" y="44888"/>
                  </a:lnTo>
                  <a:lnTo>
                    <a:pt x="153211" y="44954"/>
                  </a:lnTo>
                  <a:lnTo>
                    <a:pt x="152921" y="45033"/>
                  </a:lnTo>
                  <a:lnTo>
                    <a:pt x="152632" y="45125"/>
                  </a:lnTo>
                  <a:lnTo>
                    <a:pt x="152355" y="45218"/>
                  </a:lnTo>
                  <a:lnTo>
                    <a:pt x="152079" y="45336"/>
                  </a:lnTo>
                  <a:lnTo>
                    <a:pt x="151815" y="45468"/>
                  </a:lnTo>
                  <a:lnTo>
                    <a:pt x="151552" y="45599"/>
                  </a:lnTo>
                  <a:lnTo>
                    <a:pt x="151289" y="45744"/>
                  </a:lnTo>
                  <a:lnTo>
                    <a:pt x="151039" y="45902"/>
                  </a:lnTo>
                  <a:lnTo>
                    <a:pt x="150802" y="46073"/>
                  </a:lnTo>
                  <a:lnTo>
                    <a:pt x="150565" y="46244"/>
                  </a:lnTo>
                  <a:lnTo>
                    <a:pt x="150341" y="46442"/>
                  </a:lnTo>
                  <a:lnTo>
                    <a:pt x="150117" y="46639"/>
                  </a:lnTo>
                  <a:lnTo>
                    <a:pt x="149907" y="46837"/>
                  </a:lnTo>
                  <a:lnTo>
                    <a:pt x="149709" y="47047"/>
                  </a:lnTo>
                  <a:lnTo>
                    <a:pt x="149525" y="47271"/>
                  </a:lnTo>
                  <a:lnTo>
                    <a:pt x="149341" y="47508"/>
                  </a:lnTo>
                  <a:lnTo>
                    <a:pt x="149156" y="47745"/>
                  </a:lnTo>
                  <a:lnTo>
                    <a:pt x="148998" y="47982"/>
                  </a:lnTo>
                  <a:lnTo>
                    <a:pt x="148840" y="48245"/>
                  </a:lnTo>
                  <a:lnTo>
                    <a:pt x="148709" y="48495"/>
                  </a:lnTo>
                  <a:lnTo>
                    <a:pt x="148577" y="48759"/>
                  </a:lnTo>
                  <a:lnTo>
                    <a:pt x="148446" y="49035"/>
                  </a:lnTo>
                  <a:lnTo>
                    <a:pt x="148340" y="49311"/>
                  </a:lnTo>
                  <a:lnTo>
                    <a:pt x="148248" y="49601"/>
                  </a:lnTo>
                  <a:lnTo>
                    <a:pt x="148156" y="49891"/>
                  </a:lnTo>
                  <a:lnTo>
                    <a:pt x="148090" y="50180"/>
                  </a:lnTo>
                  <a:lnTo>
                    <a:pt x="148024" y="50483"/>
                  </a:lnTo>
                  <a:lnTo>
                    <a:pt x="147972" y="50786"/>
                  </a:lnTo>
                  <a:lnTo>
                    <a:pt x="147945" y="51088"/>
                  </a:lnTo>
                  <a:lnTo>
                    <a:pt x="147919" y="51404"/>
                  </a:lnTo>
                  <a:lnTo>
                    <a:pt x="147919" y="51720"/>
                  </a:lnTo>
                  <a:lnTo>
                    <a:pt x="147919" y="52076"/>
                  </a:lnTo>
                  <a:lnTo>
                    <a:pt x="147945" y="52431"/>
                  </a:lnTo>
                  <a:lnTo>
                    <a:pt x="147998" y="52773"/>
                  </a:lnTo>
                  <a:lnTo>
                    <a:pt x="148064" y="53116"/>
                  </a:lnTo>
                  <a:lnTo>
                    <a:pt x="148130" y="53458"/>
                  </a:lnTo>
                  <a:lnTo>
                    <a:pt x="148235" y="53787"/>
                  </a:lnTo>
                  <a:lnTo>
                    <a:pt x="148340" y="54103"/>
                  </a:lnTo>
                  <a:lnTo>
                    <a:pt x="148459" y="54419"/>
                  </a:lnTo>
                  <a:lnTo>
                    <a:pt x="148604" y="54735"/>
                  </a:lnTo>
                  <a:lnTo>
                    <a:pt x="148761" y="55038"/>
                  </a:lnTo>
                  <a:lnTo>
                    <a:pt x="148919" y="55327"/>
                  </a:lnTo>
                  <a:lnTo>
                    <a:pt x="149104" y="55604"/>
                  </a:lnTo>
                  <a:lnTo>
                    <a:pt x="149301" y="55880"/>
                  </a:lnTo>
                  <a:lnTo>
                    <a:pt x="149512" y="56143"/>
                  </a:lnTo>
                  <a:lnTo>
                    <a:pt x="149722" y="56393"/>
                  </a:lnTo>
                  <a:lnTo>
                    <a:pt x="149959" y="56630"/>
                  </a:lnTo>
                  <a:lnTo>
                    <a:pt x="150196" y="56867"/>
                  </a:lnTo>
                  <a:lnTo>
                    <a:pt x="150446" y="57091"/>
                  </a:lnTo>
                  <a:lnTo>
                    <a:pt x="150710" y="57288"/>
                  </a:lnTo>
                  <a:lnTo>
                    <a:pt x="150986" y="57486"/>
                  </a:lnTo>
                  <a:lnTo>
                    <a:pt x="151276" y="57670"/>
                  </a:lnTo>
                  <a:lnTo>
                    <a:pt x="151565" y="57841"/>
                  </a:lnTo>
                  <a:lnTo>
                    <a:pt x="151868" y="57986"/>
                  </a:lnTo>
                  <a:lnTo>
                    <a:pt x="152171" y="58131"/>
                  </a:lnTo>
                  <a:lnTo>
                    <a:pt x="152487" y="58249"/>
                  </a:lnTo>
                  <a:lnTo>
                    <a:pt x="152816" y="58368"/>
                  </a:lnTo>
                  <a:lnTo>
                    <a:pt x="153145" y="58460"/>
                  </a:lnTo>
                  <a:lnTo>
                    <a:pt x="153474" y="58539"/>
                  </a:lnTo>
                  <a:lnTo>
                    <a:pt x="153816" y="58592"/>
                  </a:lnTo>
                  <a:lnTo>
                    <a:pt x="154172" y="58644"/>
                  </a:lnTo>
                  <a:lnTo>
                    <a:pt x="154527" y="58671"/>
                  </a:lnTo>
                  <a:lnTo>
                    <a:pt x="154882" y="58684"/>
                  </a:lnTo>
                  <a:lnTo>
                    <a:pt x="155238" y="58671"/>
                  </a:lnTo>
                  <a:lnTo>
                    <a:pt x="155593" y="58644"/>
                  </a:lnTo>
                  <a:lnTo>
                    <a:pt x="155936" y="58592"/>
                  </a:lnTo>
                  <a:lnTo>
                    <a:pt x="156278" y="58539"/>
                  </a:lnTo>
                  <a:lnTo>
                    <a:pt x="156620" y="58460"/>
                  </a:lnTo>
                  <a:lnTo>
                    <a:pt x="156949" y="58368"/>
                  </a:lnTo>
                  <a:lnTo>
                    <a:pt x="157278" y="58249"/>
                  </a:lnTo>
                  <a:lnTo>
                    <a:pt x="157594" y="58131"/>
                  </a:lnTo>
                  <a:lnTo>
                    <a:pt x="157897" y="57986"/>
                  </a:lnTo>
                  <a:lnTo>
                    <a:pt x="158200" y="57841"/>
                  </a:lnTo>
                  <a:lnTo>
                    <a:pt x="158489" y="57670"/>
                  </a:lnTo>
                  <a:lnTo>
                    <a:pt x="158766" y="57486"/>
                  </a:lnTo>
                  <a:lnTo>
                    <a:pt x="159042" y="57288"/>
                  </a:lnTo>
                  <a:lnTo>
                    <a:pt x="159305" y="57091"/>
                  </a:lnTo>
                  <a:lnTo>
                    <a:pt x="159556" y="56867"/>
                  </a:lnTo>
                  <a:lnTo>
                    <a:pt x="159806" y="56630"/>
                  </a:lnTo>
                  <a:lnTo>
                    <a:pt x="160029" y="56393"/>
                  </a:lnTo>
                  <a:lnTo>
                    <a:pt x="160253" y="56143"/>
                  </a:lnTo>
                  <a:lnTo>
                    <a:pt x="160464" y="55880"/>
                  </a:lnTo>
                  <a:lnTo>
                    <a:pt x="160648" y="55604"/>
                  </a:lnTo>
                  <a:lnTo>
                    <a:pt x="160832" y="55327"/>
                  </a:lnTo>
                  <a:lnTo>
                    <a:pt x="161004" y="55038"/>
                  </a:lnTo>
                  <a:lnTo>
                    <a:pt x="161161" y="54735"/>
                  </a:lnTo>
                  <a:lnTo>
                    <a:pt x="161293" y="54419"/>
                  </a:lnTo>
                  <a:lnTo>
                    <a:pt x="161425" y="54103"/>
                  </a:lnTo>
                  <a:lnTo>
                    <a:pt x="161530" y="53787"/>
                  </a:lnTo>
                  <a:lnTo>
                    <a:pt x="161622" y="53458"/>
                  </a:lnTo>
                  <a:lnTo>
                    <a:pt x="161701" y="53116"/>
                  </a:lnTo>
                  <a:lnTo>
                    <a:pt x="161767" y="52773"/>
                  </a:lnTo>
                  <a:lnTo>
                    <a:pt x="161806" y="52431"/>
                  </a:lnTo>
                  <a:lnTo>
                    <a:pt x="161833" y="52076"/>
                  </a:lnTo>
                  <a:lnTo>
                    <a:pt x="161846" y="51720"/>
                  </a:lnTo>
                  <a:lnTo>
                    <a:pt x="161833" y="51431"/>
                  </a:lnTo>
                  <a:lnTo>
                    <a:pt x="161820" y="51141"/>
                  </a:lnTo>
                  <a:lnTo>
                    <a:pt x="161793" y="50865"/>
                  </a:lnTo>
                  <a:lnTo>
                    <a:pt x="161754" y="50588"/>
                  </a:lnTo>
                  <a:lnTo>
                    <a:pt x="161701" y="50312"/>
                  </a:lnTo>
                  <a:lnTo>
                    <a:pt x="161635" y="50035"/>
                  </a:lnTo>
                  <a:lnTo>
                    <a:pt x="161570" y="49772"/>
                  </a:lnTo>
                  <a:lnTo>
                    <a:pt x="161491" y="49509"/>
                  </a:lnTo>
                  <a:lnTo>
                    <a:pt x="161398" y="49259"/>
                  </a:lnTo>
                  <a:lnTo>
                    <a:pt x="161293" y="48995"/>
                  </a:lnTo>
                  <a:lnTo>
                    <a:pt x="161188" y="48759"/>
                  </a:lnTo>
                  <a:lnTo>
                    <a:pt x="161056" y="48508"/>
                  </a:lnTo>
                  <a:lnTo>
                    <a:pt x="160938" y="48271"/>
                  </a:lnTo>
                  <a:lnTo>
                    <a:pt x="160793" y="48035"/>
                  </a:lnTo>
                  <a:lnTo>
                    <a:pt x="160648" y="47811"/>
                  </a:lnTo>
                  <a:lnTo>
                    <a:pt x="160490" y="47600"/>
                  </a:lnTo>
                  <a:lnTo>
                    <a:pt x="160332" y="47376"/>
                  </a:lnTo>
                  <a:lnTo>
                    <a:pt x="160161" y="47179"/>
                  </a:lnTo>
                  <a:lnTo>
                    <a:pt x="159977" y="46981"/>
                  </a:lnTo>
                  <a:lnTo>
                    <a:pt x="159792" y="46784"/>
                  </a:lnTo>
                  <a:lnTo>
                    <a:pt x="159595" y="46600"/>
                  </a:lnTo>
                  <a:lnTo>
                    <a:pt x="159398" y="46415"/>
                  </a:lnTo>
                  <a:lnTo>
                    <a:pt x="159187" y="46244"/>
                  </a:lnTo>
                  <a:lnTo>
                    <a:pt x="158976" y="46086"/>
                  </a:lnTo>
                  <a:lnTo>
                    <a:pt x="158753" y="45928"/>
                  </a:lnTo>
                  <a:lnTo>
                    <a:pt x="158529" y="45784"/>
                  </a:lnTo>
                  <a:lnTo>
                    <a:pt x="158292" y="45652"/>
                  </a:lnTo>
                  <a:lnTo>
                    <a:pt x="158055" y="45520"/>
                  </a:lnTo>
                  <a:lnTo>
                    <a:pt x="157818" y="45402"/>
                  </a:lnTo>
                  <a:lnTo>
                    <a:pt x="157568" y="45297"/>
                  </a:lnTo>
                  <a:lnTo>
                    <a:pt x="157318" y="45191"/>
                  </a:lnTo>
                  <a:lnTo>
                    <a:pt x="157054" y="45099"/>
                  </a:lnTo>
                  <a:lnTo>
                    <a:pt x="157054" y="41782"/>
                  </a:lnTo>
                  <a:lnTo>
                    <a:pt x="157041" y="41361"/>
                  </a:lnTo>
                  <a:lnTo>
                    <a:pt x="157015" y="40939"/>
                  </a:lnTo>
                  <a:lnTo>
                    <a:pt x="156975" y="40531"/>
                  </a:lnTo>
                  <a:lnTo>
                    <a:pt x="156910" y="40136"/>
                  </a:lnTo>
                  <a:lnTo>
                    <a:pt x="156831" y="39742"/>
                  </a:lnTo>
                  <a:lnTo>
                    <a:pt x="156739" y="39347"/>
                  </a:lnTo>
                  <a:lnTo>
                    <a:pt x="156633" y="38965"/>
                  </a:lnTo>
                  <a:lnTo>
                    <a:pt x="156502" y="38596"/>
                  </a:lnTo>
                  <a:lnTo>
                    <a:pt x="156370" y="38241"/>
                  </a:lnTo>
                  <a:lnTo>
                    <a:pt x="156212" y="37885"/>
                  </a:lnTo>
                  <a:lnTo>
                    <a:pt x="156041" y="37543"/>
                  </a:lnTo>
                  <a:lnTo>
                    <a:pt x="155857" y="37214"/>
                  </a:lnTo>
                  <a:lnTo>
                    <a:pt x="155672" y="36885"/>
                  </a:lnTo>
                  <a:lnTo>
                    <a:pt x="155462" y="36582"/>
                  </a:lnTo>
                  <a:lnTo>
                    <a:pt x="155238" y="36280"/>
                  </a:lnTo>
                  <a:lnTo>
                    <a:pt x="155014" y="36003"/>
                  </a:lnTo>
                  <a:lnTo>
                    <a:pt x="154764" y="35727"/>
                  </a:lnTo>
                  <a:lnTo>
                    <a:pt x="154514" y="35477"/>
                  </a:lnTo>
                  <a:lnTo>
                    <a:pt x="154251" y="35226"/>
                  </a:lnTo>
                  <a:lnTo>
                    <a:pt x="153974" y="35003"/>
                  </a:lnTo>
                  <a:lnTo>
                    <a:pt x="153698" y="34792"/>
                  </a:lnTo>
                  <a:lnTo>
                    <a:pt x="153408" y="34595"/>
                  </a:lnTo>
                  <a:lnTo>
                    <a:pt x="153105" y="34410"/>
                  </a:lnTo>
                  <a:lnTo>
                    <a:pt x="152790" y="34239"/>
                  </a:lnTo>
                  <a:lnTo>
                    <a:pt x="152474" y="34094"/>
                  </a:lnTo>
                  <a:lnTo>
                    <a:pt x="152158" y="33976"/>
                  </a:lnTo>
                  <a:lnTo>
                    <a:pt x="151815" y="33857"/>
                  </a:lnTo>
                  <a:lnTo>
                    <a:pt x="151486" y="33765"/>
                  </a:lnTo>
                  <a:lnTo>
                    <a:pt x="151144" y="33699"/>
                  </a:lnTo>
                  <a:lnTo>
                    <a:pt x="150789" y="33647"/>
                  </a:lnTo>
                  <a:lnTo>
                    <a:pt x="150433" y="33607"/>
                  </a:lnTo>
                  <a:lnTo>
                    <a:pt x="130438" y="33607"/>
                  </a:lnTo>
                  <a:lnTo>
                    <a:pt x="130438" y="10808"/>
                  </a:lnTo>
                  <a:lnTo>
                    <a:pt x="157107" y="10808"/>
                  </a:lnTo>
                  <a:lnTo>
                    <a:pt x="157186" y="11085"/>
                  </a:lnTo>
                  <a:lnTo>
                    <a:pt x="157278" y="11361"/>
                  </a:lnTo>
                  <a:lnTo>
                    <a:pt x="157384" y="11624"/>
                  </a:lnTo>
                  <a:lnTo>
                    <a:pt x="157489" y="11888"/>
                  </a:lnTo>
                  <a:lnTo>
                    <a:pt x="157621" y="12138"/>
                  </a:lnTo>
                  <a:lnTo>
                    <a:pt x="157752" y="12388"/>
                  </a:lnTo>
                  <a:lnTo>
                    <a:pt x="157884" y="12638"/>
                  </a:lnTo>
                  <a:lnTo>
                    <a:pt x="158042" y="12875"/>
                  </a:lnTo>
                  <a:lnTo>
                    <a:pt x="158200" y="13112"/>
                  </a:lnTo>
                  <a:lnTo>
                    <a:pt x="158371" y="13336"/>
                  </a:lnTo>
                  <a:lnTo>
                    <a:pt x="158542" y="13546"/>
                  </a:lnTo>
                  <a:lnTo>
                    <a:pt x="158739" y="13757"/>
                  </a:lnTo>
                  <a:lnTo>
                    <a:pt x="158924" y="13967"/>
                  </a:lnTo>
                  <a:lnTo>
                    <a:pt x="159134" y="14152"/>
                  </a:lnTo>
                  <a:lnTo>
                    <a:pt x="159345" y="14336"/>
                  </a:lnTo>
                  <a:lnTo>
                    <a:pt x="159556" y="14520"/>
                  </a:lnTo>
                  <a:lnTo>
                    <a:pt x="159792" y="14691"/>
                  </a:lnTo>
                  <a:lnTo>
                    <a:pt x="160016" y="14849"/>
                  </a:lnTo>
                  <a:lnTo>
                    <a:pt x="160253" y="14994"/>
                  </a:lnTo>
                  <a:lnTo>
                    <a:pt x="160503" y="15139"/>
                  </a:lnTo>
                  <a:lnTo>
                    <a:pt x="160753" y="15271"/>
                  </a:lnTo>
                  <a:lnTo>
                    <a:pt x="161017" y="15389"/>
                  </a:lnTo>
                  <a:lnTo>
                    <a:pt x="161267" y="15507"/>
                  </a:lnTo>
                  <a:lnTo>
                    <a:pt x="161543" y="15600"/>
                  </a:lnTo>
                  <a:lnTo>
                    <a:pt x="161820" y="15692"/>
                  </a:lnTo>
                  <a:lnTo>
                    <a:pt x="162096" y="15771"/>
                  </a:lnTo>
                  <a:lnTo>
                    <a:pt x="162373" y="15837"/>
                  </a:lnTo>
                  <a:lnTo>
                    <a:pt x="162662" y="15902"/>
                  </a:lnTo>
                  <a:lnTo>
                    <a:pt x="162952" y="15942"/>
                  </a:lnTo>
                  <a:lnTo>
                    <a:pt x="163241" y="15968"/>
                  </a:lnTo>
                  <a:lnTo>
                    <a:pt x="163544" y="15995"/>
                  </a:lnTo>
                  <a:lnTo>
                    <a:pt x="163847" y="15995"/>
                  </a:lnTo>
                  <a:lnTo>
                    <a:pt x="164202" y="15981"/>
                  </a:lnTo>
                  <a:lnTo>
                    <a:pt x="164558" y="15955"/>
                  </a:lnTo>
                  <a:lnTo>
                    <a:pt x="164900" y="15916"/>
                  </a:lnTo>
                  <a:lnTo>
                    <a:pt x="165242" y="15850"/>
                  </a:lnTo>
                  <a:lnTo>
                    <a:pt x="165584" y="15771"/>
                  </a:lnTo>
                  <a:lnTo>
                    <a:pt x="165913" y="15679"/>
                  </a:lnTo>
                  <a:lnTo>
                    <a:pt x="166243" y="15573"/>
                  </a:lnTo>
                  <a:lnTo>
                    <a:pt x="166559" y="15455"/>
                  </a:lnTo>
                  <a:lnTo>
                    <a:pt x="166861" y="15310"/>
                  </a:lnTo>
                  <a:lnTo>
                    <a:pt x="167164" y="15152"/>
                  </a:lnTo>
                  <a:lnTo>
                    <a:pt x="167454" y="14981"/>
                  </a:lnTo>
                  <a:lnTo>
                    <a:pt x="167730" y="14810"/>
                  </a:lnTo>
                  <a:lnTo>
                    <a:pt x="168006" y="14612"/>
                  </a:lnTo>
                  <a:lnTo>
                    <a:pt x="168270" y="14402"/>
                  </a:lnTo>
                  <a:lnTo>
                    <a:pt x="168520" y="14191"/>
                  </a:lnTo>
                  <a:lnTo>
                    <a:pt x="168770" y="13954"/>
                  </a:lnTo>
                  <a:lnTo>
                    <a:pt x="168994" y="13717"/>
                  </a:lnTo>
                  <a:lnTo>
                    <a:pt x="169218" y="13454"/>
                  </a:lnTo>
                  <a:lnTo>
                    <a:pt x="169428" y="13191"/>
                  </a:lnTo>
                  <a:lnTo>
                    <a:pt x="169612" y="12927"/>
                  </a:lnTo>
                  <a:lnTo>
                    <a:pt x="169797" y="12638"/>
                  </a:lnTo>
                  <a:lnTo>
                    <a:pt x="169968" y="12348"/>
                  </a:lnTo>
                  <a:lnTo>
                    <a:pt x="170126" y="12045"/>
                  </a:lnTo>
                  <a:lnTo>
                    <a:pt x="170257" y="11743"/>
                  </a:lnTo>
                  <a:lnTo>
                    <a:pt x="170389" y="11427"/>
                  </a:lnTo>
                  <a:lnTo>
                    <a:pt x="170494" y="11098"/>
                  </a:lnTo>
                  <a:lnTo>
                    <a:pt x="170587" y="10769"/>
                  </a:lnTo>
                  <a:lnTo>
                    <a:pt x="170666" y="10440"/>
                  </a:lnTo>
                  <a:lnTo>
                    <a:pt x="170731" y="10097"/>
                  </a:lnTo>
                  <a:lnTo>
                    <a:pt x="170771" y="9742"/>
                  </a:lnTo>
                  <a:lnTo>
                    <a:pt x="170797" y="9386"/>
                  </a:lnTo>
                  <a:lnTo>
                    <a:pt x="170810" y="9031"/>
                  </a:lnTo>
                  <a:lnTo>
                    <a:pt x="170797" y="8676"/>
                  </a:lnTo>
                  <a:lnTo>
                    <a:pt x="170771" y="8320"/>
                  </a:lnTo>
                  <a:lnTo>
                    <a:pt x="170731" y="7978"/>
                  </a:lnTo>
                  <a:lnTo>
                    <a:pt x="170666" y="7636"/>
                  </a:lnTo>
                  <a:lnTo>
                    <a:pt x="170587" y="7293"/>
                  </a:lnTo>
                  <a:lnTo>
                    <a:pt x="170494" y="6964"/>
                  </a:lnTo>
                  <a:lnTo>
                    <a:pt x="170389" y="6635"/>
                  </a:lnTo>
                  <a:lnTo>
                    <a:pt x="170257" y="6319"/>
                  </a:lnTo>
                  <a:lnTo>
                    <a:pt x="170126" y="6017"/>
                  </a:lnTo>
                  <a:lnTo>
                    <a:pt x="169968" y="5714"/>
                  </a:lnTo>
                  <a:lnTo>
                    <a:pt x="169797" y="5424"/>
                  </a:lnTo>
                  <a:lnTo>
                    <a:pt x="169612" y="5148"/>
                  </a:lnTo>
                  <a:lnTo>
                    <a:pt x="169428" y="4871"/>
                  </a:lnTo>
                  <a:lnTo>
                    <a:pt x="169218" y="4608"/>
                  </a:lnTo>
                  <a:lnTo>
                    <a:pt x="168994" y="4358"/>
                  </a:lnTo>
                  <a:lnTo>
                    <a:pt x="168770" y="4108"/>
                  </a:lnTo>
                  <a:lnTo>
                    <a:pt x="168520" y="3884"/>
                  </a:lnTo>
                  <a:lnTo>
                    <a:pt x="168270" y="3660"/>
                  </a:lnTo>
                  <a:lnTo>
                    <a:pt x="168006" y="3450"/>
                  </a:lnTo>
                  <a:lnTo>
                    <a:pt x="167730" y="3265"/>
                  </a:lnTo>
                  <a:lnTo>
                    <a:pt x="167454" y="3081"/>
                  </a:lnTo>
                  <a:lnTo>
                    <a:pt x="167164" y="2910"/>
                  </a:lnTo>
                  <a:lnTo>
                    <a:pt x="166861" y="2752"/>
                  </a:lnTo>
                  <a:lnTo>
                    <a:pt x="166559" y="2620"/>
                  </a:lnTo>
                  <a:lnTo>
                    <a:pt x="166243" y="2489"/>
                  </a:lnTo>
                  <a:lnTo>
                    <a:pt x="165913" y="2383"/>
                  </a:lnTo>
                  <a:lnTo>
                    <a:pt x="165584" y="2291"/>
                  </a:lnTo>
                  <a:lnTo>
                    <a:pt x="165242" y="2212"/>
                  </a:lnTo>
                  <a:lnTo>
                    <a:pt x="164900" y="2147"/>
                  </a:lnTo>
                  <a:lnTo>
                    <a:pt x="164558" y="2107"/>
                  </a:lnTo>
                  <a:lnTo>
                    <a:pt x="164202" y="2081"/>
                  </a:lnTo>
                  <a:lnTo>
                    <a:pt x="163847" y="2068"/>
                  </a:lnTo>
                  <a:lnTo>
                    <a:pt x="163544" y="2081"/>
                  </a:lnTo>
                  <a:lnTo>
                    <a:pt x="163241" y="2094"/>
                  </a:lnTo>
                  <a:lnTo>
                    <a:pt x="162952" y="2120"/>
                  </a:lnTo>
                  <a:lnTo>
                    <a:pt x="162662" y="2173"/>
                  </a:lnTo>
                  <a:lnTo>
                    <a:pt x="162373" y="2225"/>
                  </a:lnTo>
                  <a:lnTo>
                    <a:pt x="162096" y="2291"/>
                  </a:lnTo>
                  <a:lnTo>
                    <a:pt x="161820" y="2370"/>
                  </a:lnTo>
                  <a:lnTo>
                    <a:pt x="161543" y="2462"/>
                  </a:lnTo>
                  <a:lnTo>
                    <a:pt x="161267" y="2555"/>
                  </a:lnTo>
                  <a:lnTo>
                    <a:pt x="161017" y="2673"/>
                  </a:lnTo>
                  <a:lnTo>
                    <a:pt x="160753" y="2792"/>
                  </a:lnTo>
                  <a:lnTo>
                    <a:pt x="160503" y="2923"/>
                  </a:lnTo>
                  <a:lnTo>
                    <a:pt x="160253" y="3068"/>
                  </a:lnTo>
                  <a:lnTo>
                    <a:pt x="160016" y="3213"/>
                  </a:lnTo>
                  <a:lnTo>
                    <a:pt x="159792" y="3371"/>
                  </a:lnTo>
                  <a:lnTo>
                    <a:pt x="159556" y="3542"/>
                  </a:lnTo>
                  <a:lnTo>
                    <a:pt x="159345" y="3726"/>
                  </a:lnTo>
                  <a:lnTo>
                    <a:pt x="159134" y="3910"/>
                  </a:lnTo>
                  <a:lnTo>
                    <a:pt x="158924" y="4108"/>
                  </a:lnTo>
                  <a:lnTo>
                    <a:pt x="158739" y="4305"/>
                  </a:lnTo>
                  <a:lnTo>
                    <a:pt x="158542" y="4516"/>
                  </a:lnTo>
                  <a:lnTo>
                    <a:pt x="158371" y="4740"/>
                  </a:lnTo>
                  <a:lnTo>
                    <a:pt x="158200" y="4964"/>
                  </a:lnTo>
                  <a:lnTo>
                    <a:pt x="158042" y="5187"/>
                  </a:lnTo>
                  <a:lnTo>
                    <a:pt x="157884" y="5424"/>
                  </a:lnTo>
                  <a:lnTo>
                    <a:pt x="157752" y="5674"/>
                  </a:lnTo>
                  <a:lnTo>
                    <a:pt x="157621" y="5924"/>
                  </a:lnTo>
                  <a:lnTo>
                    <a:pt x="157489" y="6175"/>
                  </a:lnTo>
                  <a:lnTo>
                    <a:pt x="157384" y="6438"/>
                  </a:lnTo>
                  <a:lnTo>
                    <a:pt x="157278" y="6714"/>
                  </a:lnTo>
                  <a:lnTo>
                    <a:pt x="157186" y="6978"/>
                  </a:lnTo>
                  <a:lnTo>
                    <a:pt x="157107" y="7267"/>
                  </a:lnTo>
                  <a:lnTo>
                    <a:pt x="104651" y="7267"/>
                  </a:lnTo>
                  <a:lnTo>
                    <a:pt x="104243" y="7293"/>
                  </a:lnTo>
                  <a:lnTo>
                    <a:pt x="103835" y="7346"/>
                  </a:lnTo>
                  <a:lnTo>
                    <a:pt x="103426" y="7399"/>
                  </a:lnTo>
                  <a:lnTo>
                    <a:pt x="103032" y="7478"/>
                  </a:lnTo>
                  <a:lnTo>
                    <a:pt x="102650" y="7570"/>
                  </a:lnTo>
                  <a:lnTo>
                    <a:pt x="102268" y="7688"/>
                  </a:lnTo>
                  <a:lnTo>
                    <a:pt x="101899" y="7807"/>
                  </a:lnTo>
                  <a:lnTo>
                    <a:pt x="101531" y="7952"/>
                  </a:lnTo>
                  <a:lnTo>
                    <a:pt x="101175" y="8110"/>
                  </a:lnTo>
                  <a:lnTo>
                    <a:pt x="100833" y="8268"/>
                  </a:lnTo>
                  <a:lnTo>
                    <a:pt x="100504" y="8452"/>
                  </a:lnTo>
                  <a:lnTo>
                    <a:pt x="100188" y="8649"/>
                  </a:lnTo>
                  <a:lnTo>
                    <a:pt x="99872" y="8860"/>
                  </a:lnTo>
                  <a:lnTo>
                    <a:pt x="99583" y="9071"/>
                  </a:lnTo>
                  <a:lnTo>
                    <a:pt x="99293" y="9307"/>
                  </a:lnTo>
                  <a:lnTo>
                    <a:pt x="99030" y="9544"/>
                  </a:lnTo>
                  <a:lnTo>
                    <a:pt x="98767" y="9808"/>
                  </a:lnTo>
                  <a:lnTo>
                    <a:pt x="98530" y="10071"/>
                  </a:lnTo>
                  <a:lnTo>
                    <a:pt x="98293" y="10334"/>
                  </a:lnTo>
                  <a:lnTo>
                    <a:pt x="98082" y="10624"/>
                  </a:lnTo>
                  <a:lnTo>
                    <a:pt x="97885" y="10913"/>
                  </a:lnTo>
                  <a:lnTo>
                    <a:pt x="97700" y="11216"/>
                  </a:lnTo>
                  <a:lnTo>
                    <a:pt x="97542" y="11519"/>
                  </a:lnTo>
                  <a:lnTo>
                    <a:pt x="97398" y="11848"/>
                  </a:lnTo>
                  <a:lnTo>
                    <a:pt x="97266" y="12164"/>
                  </a:lnTo>
                  <a:lnTo>
                    <a:pt x="97161" y="12493"/>
                  </a:lnTo>
                  <a:lnTo>
                    <a:pt x="97068" y="12835"/>
                  </a:lnTo>
                  <a:lnTo>
                    <a:pt x="96989" y="13178"/>
                  </a:lnTo>
                  <a:lnTo>
                    <a:pt x="96937" y="13520"/>
                  </a:lnTo>
                  <a:lnTo>
                    <a:pt x="96911" y="13875"/>
                  </a:lnTo>
                  <a:lnTo>
                    <a:pt x="96897" y="14244"/>
                  </a:lnTo>
                  <a:lnTo>
                    <a:pt x="96897" y="21721"/>
                  </a:lnTo>
                  <a:lnTo>
                    <a:pt x="96897" y="28131"/>
                  </a:lnTo>
                  <a:lnTo>
                    <a:pt x="96897" y="35621"/>
                  </a:lnTo>
                  <a:lnTo>
                    <a:pt x="96884" y="35792"/>
                  </a:lnTo>
                  <a:lnTo>
                    <a:pt x="96871" y="35964"/>
                  </a:lnTo>
                  <a:lnTo>
                    <a:pt x="96845" y="36135"/>
                  </a:lnTo>
                  <a:lnTo>
                    <a:pt x="96805" y="36293"/>
                  </a:lnTo>
                  <a:lnTo>
                    <a:pt x="96753" y="36464"/>
                  </a:lnTo>
                  <a:lnTo>
                    <a:pt x="96687" y="36622"/>
                  </a:lnTo>
                  <a:lnTo>
                    <a:pt x="96608" y="36780"/>
                  </a:lnTo>
                  <a:lnTo>
                    <a:pt x="96529" y="36938"/>
                  </a:lnTo>
                  <a:lnTo>
                    <a:pt x="96437" y="37096"/>
                  </a:lnTo>
                  <a:lnTo>
                    <a:pt x="96331" y="37240"/>
                  </a:lnTo>
                  <a:lnTo>
                    <a:pt x="96213" y="37385"/>
                  </a:lnTo>
                  <a:lnTo>
                    <a:pt x="96094" y="37517"/>
                  </a:lnTo>
                  <a:lnTo>
                    <a:pt x="95963" y="37662"/>
                  </a:lnTo>
                  <a:lnTo>
                    <a:pt x="95818" y="37780"/>
                  </a:lnTo>
                  <a:lnTo>
                    <a:pt x="95673" y="37912"/>
                  </a:lnTo>
                  <a:lnTo>
                    <a:pt x="95515" y="38030"/>
                  </a:lnTo>
                  <a:lnTo>
                    <a:pt x="95357" y="38149"/>
                  </a:lnTo>
                  <a:lnTo>
                    <a:pt x="95186" y="38254"/>
                  </a:lnTo>
                  <a:lnTo>
                    <a:pt x="95015" y="38359"/>
                  </a:lnTo>
                  <a:lnTo>
                    <a:pt x="94831" y="38451"/>
                  </a:lnTo>
                  <a:lnTo>
                    <a:pt x="94646" y="38544"/>
                  </a:lnTo>
                  <a:lnTo>
                    <a:pt x="94449" y="38623"/>
                  </a:lnTo>
                  <a:lnTo>
                    <a:pt x="94251" y="38702"/>
                  </a:lnTo>
                  <a:lnTo>
                    <a:pt x="94041" y="38781"/>
                  </a:lnTo>
                  <a:lnTo>
                    <a:pt x="93830" y="38833"/>
                  </a:lnTo>
                  <a:lnTo>
                    <a:pt x="93620" y="38886"/>
                  </a:lnTo>
                  <a:lnTo>
                    <a:pt x="93409" y="38939"/>
                  </a:lnTo>
                  <a:lnTo>
                    <a:pt x="93185" y="38978"/>
                  </a:lnTo>
                  <a:lnTo>
                    <a:pt x="92961" y="39004"/>
                  </a:lnTo>
                  <a:lnTo>
                    <a:pt x="92725" y="39031"/>
                  </a:lnTo>
                  <a:lnTo>
                    <a:pt x="92501" y="39044"/>
                  </a:lnTo>
                  <a:lnTo>
                    <a:pt x="53708" y="39044"/>
                  </a:lnTo>
                  <a:lnTo>
                    <a:pt x="53708" y="12164"/>
                  </a:lnTo>
                  <a:lnTo>
                    <a:pt x="53708" y="11993"/>
                  </a:lnTo>
                  <a:lnTo>
                    <a:pt x="53734" y="11822"/>
                  </a:lnTo>
                  <a:lnTo>
                    <a:pt x="53761" y="11651"/>
                  </a:lnTo>
                  <a:lnTo>
                    <a:pt x="53800" y="11479"/>
                  </a:lnTo>
                  <a:lnTo>
                    <a:pt x="53853" y="11321"/>
                  </a:lnTo>
                  <a:lnTo>
                    <a:pt x="53919" y="11164"/>
                  </a:lnTo>
                  <a:lnTo>
                    <a:pt x="53998" y="11006"/>
                  </a:lnTo>
                  <a:lnTo>
                    <a:pt x="54077" y="10848"/>
                  </a:lnTo>
                  <a:lnTo>
                    <a:pt x="54169" y="10690"/>
                  </a:lnTo>
                  <a:lnTo>
                    <a:pt x="54274" y="10545"/>
                  </a:lnTo>
                  <a:lnTo>
                    <a:pt x="54392" y="10400"/>
                  </a:lnTo>
                  <a:lnTo>
                    <a:pt x="54511" y="10255"/>
                  </a:lnTo>
                  <a:lnTo>
                    <a:pt x="54643" y="10124"/>
                  </a:lnTo>
                  <a:lnTo>
                    <a:pt x="54787" y="9992"/>
                  </a:lnTo>
                  <a:lnTo>
                    <a:pt x="54932" y="9873"/>
                  </a:lnTo>
                  <a:lnTo>
                    <a:pt x="55077" y="9755"/>
                  </a:lnTo>
                  <a:lnTo>
                    <a:pt x="55248" y="9637"/>
                  </a:lnTo>
                  <a:lnTo>
                    <a:pt x="55419" y="9531"/>
                  </a:lnTo>
                  <a:lnTo>
                    <a:pt x="55590" y="9426"/>
                  </a:lnTo>
                  <a:lnTo>
                    <a:pt x="55775" y="9334"/>
                  </a:lnTo>
                  <a:lnTo>
                    <a:pt x="55959" y="9242"/>
                  </a:lnTo>
                  <a:lnTo>
                    <a:pt x="56156" y="9150"/>
                  </a:lnTo>
                  <a:lnTo>
                    <a:pt x="56354" y="9071"/>
                  </a:lnTo>
                  <a:lnTo>
                    <a:pt x="56551" y="9005"/>
                  </a:lnTo>
                  <a:lnTo>
                    <a:pt x="56762" y="8939"/>
                  </a:lnTo>
                  <a:lnTo>
                    <a:pt x="56986" y="8886"/>
                  </a:lnTo>
                  <a:lnTo>
                    <a:pt x="57196" y="8847"/>
                  </a:lnTo>
                  <a:lnTo>
                    <a:pt x="57420" y="8807"/>
                  </a:lnTo>
                  <a:lnTo>
                    <a:pt x="57644" y="8768"/>
                  </a:lnTo>
                  <a:lnTo>
                    <a:pt x="57881" y="8755"/>
                  </a:lnTo>
                  <a:lnTo>
                    <a:pt x="58105" y="8741"/>
                  </a:lnTo>
                  <a:lnTo>
                    <a:pt x="58342" y="8728"/>
                  </a:lnTo>
                  <a:lnTo>
                    <a:pt x="64699" y="8728"/>
                  </a:lnTo>
                  <a:lnTo>
                    <a:pt x="64778" y="9005"/>
                  </a:lnTo>
                  <a:lnTo>
                    <a:pt x="64871" y="9281"/>
                  </a:lnTo>
                  <a:lnTo>
                    <a:pt x="64976" y="9544"/>
                  </a:lnTo>
                  <a:lnTo>
                    <a:pt x="65081" y="9808"/>
                  </a:lnTo>
                  <a:lnTo>
                    <a:pt x="65213" y="10071"/>
                  </a:lnTo>
                  <a:lnTo>
                    <a:pt x="65344" y="10321"/>
                  </a:lnTo>
                  <a:lnTo>
                    <a:pt x="65489" y="10558"/>
                  </a:lnTo>
                  <a:lnTo>
                    <a:pt x="65634" y="10808"/>
                  </a:lnTo>
                  <a:lnTo>
                    <a:pt x="65792" y="11032"/>
                  </a:lnTo>
                  <a:lnTo>
                    <a:pt x="65963" y="11256"/>
                  </a:lnTo>
                  <a:lnTo>
                    <a:pt x="66147" y="11479"/>
                  </a:lnTo>
                  <a:lnTo>
                    <a:pt x="66332" y="11690"/>
                  </a:lnTo>
                  <a:lnTo>
                    <a:pt x="66529" y="11888"/>
                  </a:lnTo>
                  <a:lnTo>
                    <a:pt x="66727" y="12085"/>
                  </a:lnTo>
                  <a:lnTo>
                    <a:pt x="66937" y="12269"/>
                  </a:lnTo>
                  <a:lnTo>
                    <a:pt x="67161" y="12440"/>
                  </a:lnTo>
                  <a:lnTo>
                    <a:pt x="67385" y="12612"/>
                  </a:lnTo>
                  <a:lnTo>
                    <a:pt x="67609" y="12769"/>
                  </a:lnTo>
                  <a:lnTo>
                    <a:pt x="67859" y="12927"/>
                  </a:lnTo>
                  <a:lnTo>
                    <a:pt x="68096" y="13072"/>
                  </a:lnTo>
                  <a:lnTo>
                    <a:pt x="68346" y="13204"/>
                  </a:lnTo>
                  <a:lnTo>
                    <a:pt x="68609" y="13322"/>
                  </a:lnTo>
                  <a:lnTo>
                    <a:pt x="68872" y="13428"/>
                  </a:lnTo>
                  <a:lnTo>
                    <a:pt x="69136" y="13533"/>
                  </a:lnTo>
                  <a:lnTo>
                    <a:pt x="69412" y="13625"/>
                  </a:lnTo>
                  <a:lnTo>
                    <a:pt x="69688" y="13704"/>
                  </a:lnTo>
                  <a:lnTo>
                    <a:pt x="69965" y="13770"/>
                  </a:lnTo>
                  <a:lnTo>
                    <a:pt x="70254" y="13823"/>
                  </a:lnTo>
                  <a:lnTo>
                    <a:pt x="70544" y="13862"/>
                  </a:lnTo>
                  <a:lnTo>
                    <a:pt x="70847" y="13902"/>
                  </a:lnTo>
                  <a:lnTo>
                    <a:pt x="71136" y="13915"/>
                  </a:lnTo>
                  <a:lnTo>
                    <a:pt x="71439" y="13928"/>
                  </a:lnTo>
                  <a:lnTo>
                    <a:pt x="71795" y="13915"/>
                  </a:lnTo>
                  <a:lnTo>
                    <a:pt x="72150" y="13888"/>
                  </a:lnTo>
                  <a:lnTo>
                    <a:pt x="72505" y="13849"/>
                  </a:lnTo>
                  <a:lnTo>
                    <a:pt x="72848" y="13783"/>
                  </a:lnTo>
                  <a:lnTo>
                    <a:pt x="73177" y="13704"/>
                  </a:lnTo>
                  <a:lnTo>
                    <a:pt x="73506" y="13612"/>
                  </a:lnTo>
                  <a:lnTo>
                    <a:pt x="73835" y="13507"/>
                  </a:lnTo>
                  <a:lnTo>
                    <a:pt x="74151" y="13375"/>
                  </a:lnTo>
                  <a:lnTo>
                    <a:pt x="74454" y="13230"/>
                  </a:lnTo>
                  <a:lnTo>
                    <a:pt x="74756" y="13085"/>
                  </a:lnTo>
                  <a:lnTo>
                    <a:pt x="75046" y="12914"/>
                  </a:lnTo>
                  <a:lnTo>
                    <a:pt x="75336" y="12730"/>
                  </a:lnTo>
                  <a:lnTo>
                    <a:pt x="75599" y="12533"/>
                  </a:lnTo>
                  <a:lnTo>
                    <a:pt x="75862" y="12335"/>
                  </a:lnTo>
                  <a:lnTo>
                    <a:pt x="76125" y="12111"/>
                  </a:lnTo>
                  <a:lnTo>
                    <a:pt x="76362" y="11888"/>
                  </a:lnTo>
                  <a:lnTo>
                    <a:pt x="76586" y="11637"/>
                  </a:lnTo>
                  <a:lnTo>
                    <a:pt x="76810" y="11387"/>
                  </a:lnTo>
                  <a:lnTo>
                    <a:pt x="77020" y="11124"/>
                  </a:lnTo>
                  <a:lnTo>
                    <a:pt x="77218" y="10848"/>
                  </a:lnTo>
                  <a:lnTo>
                    <a:pt x="77389" y="10571"/>
                  </a:lnTo>
                  <a:lnTo>
                    <a:pt x="77560" y="10282"/>
                  </a:lnTo>
                  <a:lnTo>
                    <a:pt x="77718" y="9979"/>
                  </a:lnTo>
                  <a:lnTo>
                    <a:pt x="77850" y="9663"/>
                  </a:lnTo>
                  <a:lnTo>
                    <a:pt x="77981" y="9347"/>
                  </a:lnTo>
                  <a:lnTo>
                    <a:pt x="78087" y="9031"/>
                  </a:lnTo>
                  <a:lnTo>
                    <a:pt x="78179" y="8702"/>
                  </a:lnTo>
                  <a:lnTo>
                    <a:pt x="78258" y="8360"/>
                  </a:lnTo>
                  <a:lnTo>
                    <a:pt x="78324" y="8017"/>
                  </a:lnTo>
                  <a:lnTo>
                    <a:pt x="78363" y="7675"/>
                  </a:lnTo>
                  <a:lnTo>
                    <a:pt x="78389" y="7320"/>
                  </a:lnTo>
                  <a:lnTo>
                    <a:pt x="78403" y="6964"/>
                  </a:lnTo>
                  <a:lnTo>
                    <a:pt x="78389" y="6596"/>
                  </a:lnTo>
                  <a:lnTo>
                    <a:pt x="78363" y="6254"/>
                  </a:lnTo>
                  <a:lnTo>
                    <a:pt x="78324" y="5898"/>
                  </a:lnTo>
                  <a:lnTo>
                    <a:pt x="78258" y="5556"/>
                  </a:lnTo>
                  <a:lnTo>
                    <a:pt x="78179" y="5227"/>
                  </a:lnTo>
                  <a:lnTo>
                    <a:pt x="78087" y="4885"/>
                  </a:lnTo>
                  <a:lnTo>
                    <a:pt x="77981" y="4569"/>
                  </a:lnTo>
                  <a:lnTo>
                    <a:pt x="77850" y="4253"/>
                  </a:lnTo>
                  <a:lnTo>
                    <a:pt x="77718" y="3937"/>
                  </a:lnTo>
                  <a:lnTo>
                    <a:pt x="77560" y="3647"/>
                  </a:lnTo>
                  <a:lnTo>
                    <a:pt x="77389" y="3358"/>
                  </a:lnTo>
                  <a:lnTo>
                    <a:pt x="77218" y="3068"/>
                  </a:lnTo>
                  <a:lnTo>
                    <a:pt x="77020" y="2792"/>
                  </a:lnTo>
                  <a:lnTo>
                    <a:pt x="76810" y="2528"/>
                  </a:lnTo>
                  <a:lnTo>
                    <a:pt x="76586" y="2278"/>
                  </a:lnTo>
                  <a:lnTo>
                    <a:pt x="76362" y="2041"/>
                  </a:lnTo>
                  <a:lnTo>
                    <a:pt x="76125" y="1804"/>
                  </a:lnTo>
                  <a:lnTo>
                    <a:pt x="75862" y="1594"/>
                  </a:lnTo>
                  <a:lnTo>
                    <a:pt x="75599" y="1383"/>
                  </a:lnTo>
                  <a:lnTo>
                    <a:pt x="75336" y="1186"/>
                  </a:lnTo>
                  <a:lnTo>
                    <a:pt x="75046" y="1001"/>
                  </a:lnTo>
                  <a:lnTo>
                    <a:pt x="74756" y="843"/>
                  </a:lnTo>
                  <a:lnTo>
                    <a:pt x="74454" y="685"/>
                  </a:lnTo>
                  <a:lnTo>
                    <a:pt x="74151" y="541"/>
                  </a:lnTo>
                  <a:lnTo>
                    <a:pt x="73835" y="422"/>
                  </a:lnTo>
                  <a:lnTo>
                    <a:pt x="73506" y="304"/>
                  </a:lnTo>
                  <a:lnTo>
                    <a:pt x="73177" y="211"/>
                  </a:lnTo>
                  <a:lnTo>
                    <a:pt x="72848" y="132"/>
                  </a:lnTo>
                  <a:lnTo>
                    <a:pt x="72505" y="80"/>
                  </a:lnTo>
                  <a:lnTo>
                    <a:pt x="72150" y="27"/>
                  </a:lnTo>
                  <a:lnTo>
                    <a:pt x="717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54" name="Picture 14">
            <a:extLst>
              <a:ext uri="{FF2B5EF4-FFF2-40B4-BE49-F238E27FC236}">
                <a16:creationId xmlns:a16="http://schemas.microsoft.com/office/drawing/2014/main" id="{377E9CF3-78D0-AE77-C3DB-176EB2FC9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910" y="2274758"/>
            <a:ext cx="5760721" cy="2527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5" name="Picture 2" descr="Output image">
            <a:extLst>
              <a:ext uri="{FF2B5EF4-FFF2-40B4-BE49-F238E27FC236}">
                <a16:creationId xmlns:a16="http://schemas.microsoft.com/office/drawing/2014/main" id="{96817AE3-FEDE-56E6-7F60-F52B5ACB80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64" b="26416"/>
          <a:stretch/>
        </p:blipFill>
        <p:spPr bwMode="auto">
          <a:xfrm>
            <a:off x="2631586" y="1127690"/>
            <a:ext cx="4148124" cy="89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6" name="Picture 2" descr="Output image">
            <a:extLst>
              <a:ext uri="{FF2B5EF4-FFF2-40B4-BE49-F238E27FC236}">
                <a16:creationId xmlns:a16="http://schemas.microsoft.com/office/drawing/2014/main" id="{709244D9-929D-F56F-4D6C-949BF5DE63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64" b="26416"/>
          <a:stretch/>
        </p:blipFill>
        <p:spPr bwMode="auto">
          <a:xfrm>
            <a:off x="2631586" y="1139078"/>
            <a:ext cx="4148124" cy="89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7" name="Google Shape;2199;p43">
            <a:extLst>
              <a:ext uri="{FF2B5EF4-FFF2-40B4-BE49-F238E27FC236}">
                <a16:creationId xmlns:a16="http://schemas.microsoft.com/office/drawing/2014/main" id="{0538DA89-EF32-522A-E013-88CC2E839E6B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07174" y="2102814"/>
            <a:ext cx="2052668" cy="852678"/>
          </a:xfrm>
          <a:prstGeom prst="bentConnector4">
            <a:avLst>
              <a:gd name="adj1" fmla="val -270"/>
              <a:gd name="adj2" fmla="val 16300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8" name="Google Shape;452;p19">
            <a:hlinkClick r:id="rId5" action="ppaction://hlinksldjump"/>
            <a:extLst>
              <a:ext uri="{FF2B5EF4-FFF2-40B4-BE49-F238E27FC236}">
                <a16:creationId xmlns:a16="http://schemas.microsoft.com/office/drawing/2014/main" id="{999708A6-D048-10CC-F6D5-9BF8A318732C}"/>
              </a:ext>
            </a:extLst>
          </p:cNvPr>
          <p:cNvSpPr txBox="1">
            <a:spLocks/>
          </p:cNvSpPr>
          <p:nvPr/>
        </p:nvSpPr>
        <p:spPr>
          <a:xfrm>
            <a:off x="7634177" y="4546325"/>
            <a:ext cx="1584252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US" sz="1200" b="0" dirty="0"/>
              <a:t>&lt;&lt;Back</a:t>
            </a:r>
          </a:p>
        </p:txBody>
      </p:sp>
      <p:sp>
        <p:nvSpPr>
          <p:cNvPr id="459" name="Google Shape;452;p19">
            <a:hlinkClick r:id="rId6" action="ppaction://hlinksldjump"/>
            <a:extLst>
              <a:ext uri="{FF2B5EF4-FFF2-40B4-BE49-F238E27FC236}">
                <a16:creationId xmlns:a16="http://schemas.microsoft.com/office/drawing/2014/main" id="{2868FEF2-7155-F626-0DBD-1A35392A51D7}"/>
              </a:ext>
            </a:extLst>
          </p:cNvPr>
          <p:cNvSpPr txBox="1">
            <a:spLocks/>
          </p:cNvSpPr>
          <p:nvPr/>
        </p:nvSpPr>
        <p:spPr>
          <a:xfrm>
            <a:off x="-51559" y="4546325"/>
            <a:ext cx="1584252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US" sz="1200" b="0" dirty="0"/>
              <a:t>&lt;Previous</a:t>
            </a:r>
          </a:p>
        </p:txBody>
      </p:sp>
    </p:spTree>
    <p:extLst>
      <p:ext uri="{BB962C8B-B14F-4D97-AF65-F5344CB8AC3E}">
        <p14:creationId xmlns:p14="http://schemas.microsoft.com/office/powerpoint/2010/main" val="542667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Appendix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51C0D3-6D18-DDF9-6A1D-96A29D0B0FC6}"/>
              </a:ext>
            </a:extLst>
          </p:cNvPr>
          <p:cNvSpPr txBox="1"/>
          <p:nvPr/>
        </p:nvSpPr>
        <p:spPr>
          <a:xfrm>
            <a:off x="537210" y="1200150"/>
            <a:ext cx="77266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Link for Models code -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3"/>
              </a:rPr>
              <a:t>https://colab.research.google.com/drive/1eNc3hBOaUWVRTsV3PMmhE3gdH1PCfrWh?usp=sharing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Link for Lag models code -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4"/>
              </a:rPr>
              <a:t>https://colab.research.google.com/drive/1t3OtZLnfUgpK7_Uudul7f0zfPVS0r2nE?usp=sharing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Link for EDA –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5"/>
              </a:rPr>
              <a:t>https://colab.research.google.com/drive/15BVPFNalIopQXzk-iKy-tIg830cK0Nhp?usp=sharing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429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35;p16">
            <a:extLst>
              <a:ext uri="{FF2B5EF4-FFF2-40B4-BE49-F238E27FC236}">
                <a16:creationId xmlns:a16="http://schemas.microsoft.com/office/drawing/2014/main" id="{2629DEB7-A956-D2CC-21D6-3CA5C276D0D0}"/>
              </a:ext>
            </a:extLst>
          </p:cNvPr>
          <p:cNvSpPr txBox="1">
            <a:spLocks/>
          </p:cNvSpPr>
          <p:nvPr/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>
              <a:buSzPts val="2800"/>
            </a:pPr>
            <a:r>
              <a:rPr lang="en-US" sz="2800" dirty="0"/>
              <a:t>Business Objective</a:t>
            </a:r>
          </a:p>
        </p:txBody>
      </p:sp>
      <p:sp>
        <p:nvSpPr>
          <p:cNvPr id="9" name="Google Shape;981;p26">
            <a:extLst>
              <a:ext uri="{FF2B5EF4-FFF2-40B4-BE49-F238E27FC236}">
                <a16:creationId xmlns:a16="http://schemas.microsoft.com/office/drawing/2014/main" id="{98A108AB-3468-4C30-015E-82123E1CFB53}"/>
              </a:ext>
            </a:extLst>
          </p:cNvPr>
          <p:cNvSpPr txBox="1"/>
          <p:nvPr/>
        </p:nvSpPr>
        <p:spPr>
          <a:xfrm>
            <a:off x="1307802" y="1922118"/>
            <a:ext cx="6528393" cy="1299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“The objective is to </a:t>
            </a:r>
            <a:r>
              <a:rPr lang="en-US" b="1" i="0" dirty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predict daily sales for Walmart over the next 28 days</a:t>
            </a:r>
            <a:r>
              <a:rPr lang="en-US" b="0" i="0" dirty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using detailed sales data from multiple stores and factors like promotions like SNAP, seasonality parameters, and special events to enhance accuracy.”</a:t>
            </a: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5493D9A-5DBD-0EDD-4BD0-B29A7638F5A6}"/>
              </a:ext>
            </a:extLst>
          </p:cNvPr>
          <p:cNvSpPr/>
          <p:nvPr/>
        </p:nvSpPr>
        <p:spPr>
          <a:xfrm>
            <a:off x="1047307" y="1831371"/>
            <a:ext cx="7049386" cy="1480757"/>
          </a:xfrm>
          <a:prstGeom prst="roundRect">
            <a:avLst>
              <a:gd name="adj" fmla="val 9487"/>
            </a:avLst>
          </a:prstGeom>
          <a:noFill/>
          <a:ln w="1905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503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4967BEAB-F8E7-EDCA-3861-8C4991AD66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2031763"/>
              </p:ext>
            </p:extLst>
          </p:nvPr>
        </p:nvGraphicFramePr>
        <p:xfrm>
          <a:off x="1467410" y="1024889"/>
          <a:ext cx="6031230" cy="3093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Left Brace 18">
            <a:extLst>
              <a:ext uri="{FF2B5EF4-FFF2-40B4-BE49-F238E27FC236}">
                <a16:creationId xmlns:a16="http://schemas.microsoft.com/office/drawing/2014/main" id="{95FF5D1D-D83A-88C6-4A82-779BABEABF0B}"/>
              </a:ext>
            </a:extLst>
          </p:cNvPr>
          <p:cNvSpPr/>
          <p:nvPr/>
        </p:nvSpPr>
        <p:spPr>
          <a:xfrm rot="16200000">
            <a:off x="4395657" y="3667422"/>
            <a:ext cx="334757" cy="1237132"/>
          </a:xfrm>
          <a:prstGeom prst="leftBrace">
            <a:avLst>
              <a:gd name="adj1" fmla="val 12777"/>
              <a:gd name="adj2" fmla="val 4969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B17BBC1-0824-53CB-9F40-833B3FB38E89}"/>
              </a:ext>
            </a:extLst>
          </p:cNvPr>
          <p:cNvSpPr/>
          <p:nvPr/>
        </p:nvSpPr>
        <p:spPr>
          <a:xfrm>
            <a:off x="3854375" y="4443063"/>
            <a:ext cx="1417320" cy="4343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2260 Products</a:t>
            </a:r>
          </a:p>
        </p:txBody>
      </p:sp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4D7EB129-4455-2769-93FA-28688DCF45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1056458"/>
              </p:ext>
            </p:extLst>
          </p:nvPr>
        </p:nvGraphicFramePr>
        <p:xfrm>
          <a:off x="2344084" y="1520823"/>
          <a:ext cx="4277881" cy="2083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2" name="Google Shape;235;p16">
            <a:extLst>
              <a:ext uri="{FF2B5EF4-FFF2-40B4-BE49-F238E27FC236}">
                <a16:creationId xmlns:a16="http://schemas.microsoft.com/office/drawing/2014/main" id="{9E8FE0FA-F42B-1515-FB7D-8667998FA913}"/>
              </a:ext>
            </a:extLst>
          </p:cNvPr>
          <p:cNvSpPr txBox="1">
            <a:spLocks/>
          </p:cNvSpPr>
          <p:nvPr/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>
              <a:buSzPts val="2800"/>
            </a:pPr>
            <a:r>
              <a:rPr lang="en-US" sz="2800" dirty="0"/>
              <a:t>Data hierarchy at glance</a:t>
            </a:r>
          </a:p>
        </p:txBody>
      </p:sp>
    </p:spTree>
    <p:extLst>
      <p:ext uri="{BB962C8B-B14F-4D97-AF65-F5344CB8AC3E}">
        <p14:creationId xmlns:p14="http://schemas.microsoft.com/office/powerpoint/2010/main" val="1679968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8"/>
          <p:cNvSpPr/>
          <p:nvPr/>
        </p:nvSpPr>
        <p:spPr>
          <a:xfrm>
            <a:off x="225319" y="1573965"/>
            <a:ext cx="2224100" cy="2684049"/>
          </a:xfrm>
          <a:prstGeom prst="roundRect">
            <a:avLst>
              <a:gd name="adj" fmla="val 14082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1" name="Google Shape;361;p18"/>
          <p:cNvSpPr txBox="1"/>
          <p:nvPr/>
        </p:nvSpPr>
        <p:spPr>
          <a:xfrm>
            <a:off x="364917" y="1714446"/>
            <a:ext cx="1960376" cy="512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at glance</a:t>
            </a:r>
            <a:endParaRPr sz="21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62" name="Google Shape;362;p18"/>
          <p:cNvGrpSpPr/>
          <p:nvPr/>
        </p:nvGrpSpPr>
        <p:grpSpPr>
          <a:xfrm>
            <a:off x="546493" y="2549739"/>
            <a:ext cx="1642268" cy="1127549"/>
            <a:chOff x="851113" y="2915825"/>
            <a:chExt cx="2133450" cy="1431550"/>
          </a:xfrm>
        </p:grpSpPr>
        <p:sp>
          <p:nvSpPr>
            <p:cNvPr id="363" name="Google Shape;363;p18"/>
            <p:cNvSpPr/>
            <p:nvPr/>
          </p:nvSpPr>
          <p:spPr>
            <a:xfrm>
              <a:off x="863938" y="3086225"/>
              <a:ext cx="2076150" cy="1071900"/>
            </a:xfrm>
            <a:custGeom>
              <a:avLst/>
              <a:gdLst/>
              <a:ahLst/>
              <a:cxnLst/>
              <a:rect l="l" t="t" r="r" b="b"/>
              <a:pathLst>
                <a:path w="83046" h="42876" extrusionOk="0">
                  <a:moveTo>
                    <a:pt x="40299" y="1"/>
                  </a:moveTo>
                  <a:lnTo>
                    <a:pt x="39445" y="15"/>
                  </a:lnTo>
                  <a:lnTo>
                    <a:pt x="38592" y="44"/>
                  </a:lnTo>
                  <a:lnTo>
                    <a:pt x="37752" y="100"/>
                  </a:lnTo>
                  <a:lnTo>
                    <a:pt x="36912" y="157"/>
                  </a:lnTo>
                  <a:lnTo>
                    <a:pt x="36087" y="243"/>
                  </a:lnTo>
                  <a:lnTo>
                    <a:pt x="35262" y="328"/>
                  </a:lnTo>
                  <a:lnTo>
                    <a:pt x="34436" y="442"/>
                  </a:lnTo>
                  <a:lnTo>
                    <a:pt x="33640" y="570"/>
                  </a:lnTo>
                  <a:lnTo>
                    <a:pt x="32843" y="698"/>
                  </a:lnTo>
                  <a:lnTo>
                    <a:pt x="32046" y="855"/>
                  </a:lnTo>
                  <a:lnTo>
                    <a:pt x="31263" y="1025"/>
                  </a:lnTo>
                  <a:lnTo>
                    <a:pt x="30481" y="1196"/>
                  </a:lnTo>
                  <a:lnTo>
                    <a:pt x="29712" y="1395"/>
                  </a:lnTo>
                  <a:lnTo>
                    <a:pt x="28958" y="1595"/>
                  </a:lnTo>
                  <a:lnTo>
                    <a:pt x="28204" y="1808"/>
                  </a:lnTo>
                  <a:lnTo>
                    <a:pt x="27464" y="2036"/>
                  </a:lnTo>
                  <a:lnTo>
                    <a:pt x="26724" y="2263"/>
                  </a:lnTo>
                  <a:lnTo>
                    <a:pt x="25998" y="2520"/>
                  </a:lnTo>
                  <a:lnTo>
                    <a:pt x="25272" y="2776"/>
                  </a:lnTo>
                  <a:lnTo>
                    <a:pt x="24575" y="3032"/>
                  </a:lnTo>
                  <a:lnTo>
                    <a:pt x="23864" y="3316"/>
                  </a:lnTo>
                  <a:lnTo>
                    <a:pt x="23181" y="3601"/>
                  </a:lnTo>
                  <a:lnTo>
                    <a:pt x="22483" y="3886"/>
                  </a:lnTo>
                  <a:lnTo>
                    <a:pt x="21815" y="4184"/>
                  </a:lnTo>
                  <a:lnTo>
                    <a:pt x="21146" y="4497"/>
                  </a:lnTo>
                  <a:lnTo>
                    <a:pt x="20491" y="4811"/>
                  </a:lnTo>
                  <a:lnTo>
                    <a:pt x="19837" y="5138"/>
                  </a:lnTo>
                  <a:lnTo>
                    <a:pt x="19196" y="5465"/>
                  </a:lnTo>
                  <a:lnTo>
                    <a:pt x="18570" y="5792"/>
                  </a:lnTo>
                  <a:lnTo>
                    <a:pt x="17944" y="6134"/>
                  </a:lnTo>
                  <a:lnTo>
                    <a:pt x="17332" y="6475"/>
                  </a:lnTo>
                  <a:lnTo>
                    <a:pt x="16137" y="7187"/>
                  </a:lnTo>
                  <a:lnTo>
                    <a:pt x="14984" y="7898"/>
                  </a:lnTo>
                  <a:lnTo>
                    <a:pt x="13860" y="8624"/>
                  </a:lnTo>
                  <a:lnTo>
                    <a:pt x="12779" y="9364"/>
                  </a:lnTo>
                  <a:lnTo>
                    <a:pt x="11740" y="10104"/>
                  </a:lnTo>
                  <a:lnTo>
                    <a:pt x="10729" y="10858"/>
                  </a:lnTo>
                  <a:lnTo>
                    <a:pt x="9776" y="11598"/>
                  </a:lnTo>
                  <a:lnTo>
                    <a:pt x="8851" y="12338"/>
                  </a:lnTo>
                  <a:lnTo>
                    <a:pt x="7983" y="13078"/>
                  </a:lnTo>
                  <a:lnTo>
                    <a:pt x="7143" y="13790"/>
                  </a:lnTo>
                  <a:lnTo>
                    <a:pt x="6347" y="14501"/>
                  </a:lnTo>
                  <a:lnTo>
                    <a:pt x="5607" y="15184"/>
                  </a:lnTo>
                  <a:lnTo>
                    <a:pt x="4895" y="15853"/>
                  </a:lnTo>
                  <a:lnTo>
                    <a:pt x="4241" y="16508"/>
                  </a:lnTo>
                  <a:lnTo>
                    <a:pt x="3629" y="17119"/>
                  </a:lnTo>
                  <a:lnTo>
                    <a:pt x="3060" y="17717"/>
                  </a:lnTo>
                  <a:lnTo>
                    <a:pt x="2533" y="18258"/>
                  </a:lnTo>
                  <a:lnTo>
                    <a:pt x="2063" y="18784"/>
                  </a:lnTo>
                  <a:lnTo>
                    <a:pt x="1637" y="19254"/>
                  </a:lnTo>
                  <a:lnTo>
                    <a:pt x="925" y="20079"/>
                  </a:lnTo>
                  <a:lnTo>
                    <a:pt x="413" y="20691"/>
                  </a:lnTo>
                  <a:lnTo>
                    <a:pt x="0" y="21218"/>
                  </a:lnTo>
                  <a:lnTo>
                    <a:pt x="1039" y="22342"/>
                  </a:lnTo>
                  <a:lnTo>
                    <a:pt x="2078" y="23423"/>
                  </a:lnTo>
                  <a:lnTo>
                    <a:pt x="3102" y="24476"/>
                  </a:lnTo>
                  <a:lnTo>
                    <a:pt x="4141" y="25501"/>
                  </a:lnTo>
                  <a:lnTo>
                    <a:pt x="5166" y="26483"/>
                  </a:lnTo>
                  <a:lnTo>
                    <a:pt x="6204" y="27436"/>
                  </a:lnTo>
                  <a:lnTo>
                    <a:pt x="7229" y="28361"/>
                  </a:lnTo>
                  <a:lnTo>
                    <a:pt x="8253" y="29243"/>
                  </a:lnTo>
                  <a:lnTo>
                    <a:pt x="9264" y="30097"/>
                  </a:lnTo>
                  <a:lnTo>
                    <a:pt x="10288" y="30922"/>
                  </a:lnTo>
                  <a:lnTo>
                    <a:pt x="11299" y="31719"/>
                  </a:lnTo>
                  <a:lnTo>
                    <a:pt x="12309" y="32474"/>
                  </a:lnTo>
                  <a:lnTo>
                    <a:pt x="13319" y="33199"/>
                  </a:lnTo>
                  <a:lnTo>
                    <a:pt x="14315" y="33897"/>
                  </a:lnTo>
                  <a:lnTo>
                    <a:pt x="15326" y="34565"/>
                  </a:lnTo>
                  <a:lnTo>
                    <a:pt x="16322" y="35206"/>
                  </a:lnTo>
                  <a:lnTo>
                    <a:pt x="17304" y="35818"/>
                  </a:lnTo>
                  <a:lnTo>
                    <a:pt x="18300" y="36401"/>
                  </a:lnTo>
                  <a:lnTo>
                    <a:pt x="19282" y="36956"/>
                  </a:lnTo>
                  <a:lnTo>
                    <a:pt x="20263" y="37482"/>
                  </a:lnTo>
                  <a:lnTo>
                    <a:pt x="21245" y="37981"/>
                  </a:lnTo>
                  <a:lnTo>
                    <a:pt x="22213" y="38450"/>
                  </a:lnTo>
                  <a:lnTo>
                    <a:pt x="23195" y="38891"/>
                  </a:lnTo>
                  <a:lnTo>
                    <a:pt x="24148" y="39318"/>
                  </a:lnTo>
                  <a:lnTo>
                    <a:pt x="25116" y="39702"/>
                  </a:lnTo>
                  <a:lnTo>
                    <a:pt x="26069" y="40072"/>
                  </a:lnTo>
                  <a:lnTo>
                    <a:pt x="27023" y="40414"/>
                  </a:lnTo>
                  <a:lnTo>
                    <a:pt x="27976" y="40741"/>
                  </a:lnTo>
                  <a:lnTo>
                    <a:pt x="28915" y="41040"/>
                  </a:lnTo>
                  <a:lnTo>
                    <a:pt x="29854" y="41310"/>
                  </a:lnTo>
                  <a:lnTo>
                    <a:pt x="30779" y="41552"/>
                  </a:lnTo>
                  <a:lnTo>
                    <a:pt x="31704" y="41780"/>
                  </a:lnTo>
                  <a:lnTo>
                    <a:pt x="32629" y="41979"/>
                  </a:lnTo>
                  <a:lnTo>
                    <a:pt x="33554" y="42164"/>
                  </a:lnTo>
                  <a:lnTo>
                    <a:pt x="34465" y="42321"/>
                  </a:lnTo>
                  <a:lnTo>
                    <a:pt x="35376" y="42463"/>
                  </a:lnTo>
                  <a:lnTo>
                    <a:pt x="36272" y="42577"/>
                  </a:lnTo>
                  <a:lnTo>
                    <a:pt x="37169" y="42676"/>
                  </a:lnTo>
                  <a:lnTo>
                    <a:pt x="38051" y="42762"/>
                  </a:lnTo>
                  <a:lnTo>
                    <a:pt x="38933" y="42819"/>
                  </a:lnTo>
                  <a:lnTo>
                    <a:pt x="39815" y="42847"/>
                  </a:lnTo>
                  <a:lnTo>
                    <a:pt x="40683" y="42876"/>
                  </a:lnTo>
                  <a:lnTo>
                    <a:pt x="41551" y="42876"/>
                  </a:lnTo>
                  <a:lnTo>
                    <a:pt x="42419" y="42861"/>
                  </a:lnTo>
                  <a:lnTo>
                    <a:pt x="43273" y="42833"/>
                  </a:lnTo>
                  <a:lnTo>
                    <a:pt x="44113" y="42776"/>
                  </a:lnTo>
                  <a:lnTo>
                    <a:pt x="44952" y="42719"/>
                  </a:lnTo>
                  <a:lnTo>
                    <a:pt x="45792" y="42634"/>
                  </a:lnTo>
                  <a:lnTo>
                    <a:pt x="46617" y="42534"/>
                  </a:lnTo>
                  <a:lnTo>
                    <a:pt x="47443" y="42420"/>
                  </a:lnTo>
                  <a:lnTo>
                    <a:pt x="48254" y="42306"/>
                  </a:lnTo>
                  <a:lnTo>
                    <a:pt x="49065" y="42164"/>
                  </a:lnTo>
                  <a:lnTo>
                    <a:pt x="49862" y="42008"/>
                  </a:lnTo>
                  <a:lnTo>
                    <a:pt x="50659" y="41837"/>
                  </a:lnTo>
                  <a:lnTo>
                    <a:pt x="51441" y="41652"/>
                  </a:lnTo>
                  <a:lnTo>
                    <a:pt x="52224" y="41453"/>
                  </a:lnTo>
                  <a:lnTo>
                    <a:pt x="52992" y="41253"/>
                  </a:lnTo>
                  <a:lnTo>
                    <a:pt x="53761" y="41026"/>
                  </a:lnTo>
                  <a:lnTo>
                    <a:pt x="54515" y="40798"/>
                  </a:lnTo>
                  <a:lnTo>
                    <a:pt x="55255" y="40556"/>
                  </a:lnTo>
                  <a:lnTo>
                    <a:pt x="55995" y="40314"/>
                  </a:lnTo>
                  <a:lnTo>
                    <a:pt x="56735" y="40044"/>
                  </a:lnTo>
                  <a:lnTo>
                    <a:pt x="57460" y="39773"/>
                  </a:lnTo>
                  <a:lnTo>
                    <a:pt x="58172" y="39489"/>
                  </a:lnTo>
                  <a:lnTo>
                    <a:pt x="58883" y="39204"/>
                  </a:lnTo>
                  <a:lnTo>
                    <a:pt x="59581" y="38905"/>
                  </a:lnTo>
                  <a:lnTo>
                    <a:pt x="60278" y="38592"/>
                  </a:lnTo>
                  <a:lnTo>
                    <a:pt x="60961" y="38279"/>
                  </a:lnTo>
                  <a:lnTo>
                    <a:pt x="61644" y="37966"/>
                  </a:lnTo>
                  <a:lnTo>
                    <a:pt x="62299" y="37639"/>
                  </a:lnTo>
                  <a:lnTo>
                    <a:pt x="62967" y="37297"/>
                  </a:lnTo>
                  <a:lnTo>
                    <a:pt x="63608" y="36956"/>
                  </a:lnTo>
                  <a:lnTo>
                    <a:pt x="64248" y="36614"/>
                  </a:lnTo>
                  <a:lnTo>
                    <a:pt x="64888" y="36259"/>
                  </a:lnTo>
                  <a:lnTo>
                    <a:pt x="66112" y="35547"/>
                  </a:lnTo>
                  <a:lnTo>
                    <a:pt x="67322" y="34807"/>
                  </a:lnTo>
                  <a:lnTo>
                    <a:pt x="68474" y="34067"/>
                  </a:lnTo>
                  <a:lnTo>
                    <a:pt x="69599" y="33313"/>
                  </a:lnTo>
                  <a:lnTo>
                    <a:pt x="70680" y="32559"/>
                  </a:lnTo>
                  <a:lnTo>
                    <a:pt x="71719" y="31790"/>
                  </a:lnTo>
                  <a:lnTo>
                    <a:pt x="72729" y="31036"/>
                  </a:lnTo>
                  <a:lnTo>
                    <a:pt x="73682" y="30282"/>
                  </a:lnTo>
                  <a:lnTo>
                    <a:pt x="74607" y="29528"/>
                  </a:lnTo>
                  <a:lnTo>
                    <a:pt x="75475" y="28788"/>
                  </a:lnTo>
                  <a:lnTo>
                    <a:pt x="76315" y="28062"/>
                  </a:lnTo>
                  <a:lnTo>
                    <a:pt x="77098" y="27365"/>
                  </a:lnTo>
                  <a:lnTo>
                    <a:pt x="77838" y="26682"/>
                  </a:lnTo>
                  <a:lnTo>
                    <a:pt x="78535" y="26027"/>
                  </a:lnTo>
                  <a:lnTo>
                    <a:pt x="79189" y="25387"/>
                  </a:lnTo>
                  <a:lnTo>
                    <a:pt x="79787" y="24789"/>
                  </a:lnTo>
                  <a:lnTo>
                    <a:pt x="80342" y="24220"/>
                  </a:lnTo>
                  <a:lnTo>
                    <a:pt x="81295" y="23210"/>
                  </a:lnTo>
                  <a:lnTo>
                    <a:pt x="82050" y="22385"/>
                  </a:lnTo>
                  <a:lnTo>
                    <a:pt x="82590" y="21744"/>
                  </a:lnTo>
                  <a:lnTo>
                    <a:pt x="83046" y="21218"/>
                  </a:lnTo>
                  <a:lnTo>
                    <a:pt x="81936" y="20108"/>
                  </a:lnTo>
                  <a:lnTo>
                    <a:pt x="80840" y="19040"/>
                  </a:lnTo>
                  <a:lnTo>
                    <a:pt x="79744" y="18016"/>
                  </a:lnTo>
                  <a:lnTo>
                    <a:pt x="78663" y="17020"/>
                  </a:lnTo>
                  <a:lnTo>
                    <a:pt x="77581" y="16052"/>
                  </a:lnTo>
                  <a:lnTo>
                    <a:pt x="76500" y="15113"/>
                  </a:lnTo>
                  <a:lnTo>
                    <a:pt x="75419" y="14217"/>
                  </a:lnTo>
                  <a:lnTo>
                    <a:pt x="74351" y="13348"/>
                  </a:lnTo>
                  <a:lnTo>
                    <a:pt x="73284" y="12509"/>
                  </a:lnTo>
                  <a:lnTo>
                    <a:pt x="72231" y="11712"/>
                  </a:lnTo>
                  <a:lnTo>
                    <a:pt x="71164" y="10929"/>
                  </a:lnTo>
                  <a:lnTo>
                    <a:pt x="70111" y="10189"/>
                  </a:lnTo>
                  <a:lnTo>
                    <a:pt x="69072" y="9478"/>
                  </a:lnTo>
                  <a:lnTo>
                    <a:pt x="68033" y="8795"/>
                  </a:lnTo>
                  <a:lnTo>
                    <a:pt x="66994" y="8140"/>
                  </a:lnTo>
                  <a:lnTo>
                    <a:pt x="65956" y="7514"/>
                  </a:lnTo>
                  <a:lnTo>
                    <a:pt x="64931" y="6917"/>
                  </a:lnTo>
                  <a:lnTo>
                    <a:pt x="63907" y="6347"/>
                  </a:lnTo>
                  <a:lnTo>
                    <a:pt x="62896" y="5807"/>
                  </a:lnTo>
                  <a:lnTo>
                    <a:pt x="61886" y="5280"/>
                  </a:lnTo>
                  <a:lnTo>
                    <a:pt x="60876" y="4796"/>
                  </a:lnTo>
                  <a:lnTo>
                    <a:pt x="59879" y="4341"/>
                  </a:lnTo>
                  <a:lnTo>
                    <a:pt x="58883" y="3900"/>
                  </a:lnTo>
                  <a:lnTo>
                    <a:pt x="57902" y="3487"/>
                  </a:lnTo>
                  <a:lnTo>
                    <a:pt x="56920" y="3103"/>
                  </a:lnTo>
                  <a:lnTo>
                    <a:pt x="55938" y="2747"/>
                  </a:lnTo>
                  <a:lnTo>
                    <a:pt x="54970" y="2406"/>
                  </a:lnTo>
                  <a:lnTo>
                    <a:pt x="54003" y="2093"/>
                  </a:lnTo>
                  <a:lnTo>
                    <a:pt x="53049" y="1808"/>
                  </a:lnTo>
                  <a:lnTo>
                    <a:pt x="52096" y="1538"/>
                  </a:lnTo>
                  <a:lnTo>
                    <a:pt x="51142" y="1296"/>
                  </a:lnTo>
                  <a:lnTo>
                    <a:pt x="50203" y="1082"/>
                  </a:lnTo>
                  <a:lnTo>
                    <a:pt x="49278" y="883"/>
                  </a:lnTo>
                  <a:lnTo>
                    <a:pt x="48353" y="698"/>
                  </a:lnTo>
                  <a:lnTo>
                    <a:pt x="47428" y="542"/>
                  </a:lnTo>
                  <a:lnTo>
                    <a:pt x="46518" y="413"/>
                  </a:lnTo>
                  <a:lnTo>
                    <a:pt x="45607" y="285"/>
                  </a:lnTo>
                  <a:lnTo>
                    <a:pt x="44710" y="200"/>
                  </a:lnTo>
                  <a:lnTo>
                    <a:pt x="43814" y="115"/>
                  </a:lnTo>
                  <a:lnTo>
                    <a:pt x="42917" y="58"/>
                  </a:lnTo>
                  <a:lnTo>
                    <a:pt x="42049" y="29"/>
                  </a:lnTo>
                  <a:lnTo>
                    <a:pt x="41167" y="1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863938" y="3086225"/>
              <a:ext cx="2076150" cy="1071900"/>
            </a:xfrm>
            <a:custGeom>
              <a:avLst/>
              <a:gdLst/>
              <a:ahLst/>
              <a:cxnLst/>
              <a:rect l="l" t="t" r="r" b="b"/>
              <a:pathLst>
                <a:path w="83046" h="42876" fill="none" extrusionOk="0">
                  <a:moveTo>
                    <a:pt x="0" y="21218"/>
                  </a:moveTo>
                  <a:lnTo>
                    <a:pt x="0" y="21218"/>
                  </a:lnTo>
                  <a:lnTo>
                    <a:pt x="413" y="20691"/>
                  </a:lnTo>
                  <a:lnTo>
                    <a:pt x="925" y="20079"/>
                  </a:lnTo>
                  <a:lnTo>
                    <a:pt x="1637" y="19254"/>
                  </a:lnTo>
                  <a:lnTo>
                    <a:pt x="2063" y="18784"/>
                  </a:lnTo>
                  <a:lnTo>
                    <a:pt x="2533" y="18258"/>
                  </a:lnTo>
                  <a:lnTo>
                    <a:pt x="3060" y="17717"/>
                  </a:lnTo>
                  <a:lnTo>
                    <a:pt x="3629" y="17119"/>
                  </a:lnTo>
                  <a:lnTo>
                    <a:pt x="4241" y="16508"/>
                  </a:lnTo>
                  <a:lnTo>
                    <a:pt x="4895" y="15853"/>
                  </a:lnTo>
                  <a:lnTo>
                    <a:pt x="5607" y="15184"/>
                  </a:lnTo>
                  <a:lnTo>
                    <a:pt x="6347" y="14501"/>
                  </a:lnTo>
                  <a:lnTo>
                    <a:pt x="7143" y="13790"/>
                  </a:lnTo>
                  <a:lnTo>
                    <a:pt x="7983" y="13078"/>
                  </a:lnTo>
                  <a:lnTo>
                    <a:pt x="8851" y="12338"/>
                  </a:lnTo>
                  <a:lnTo>
                    <a:pt x="9776" y="11598"/>
                  </a:lnTo>
                  <a:lnTo>
                    <a:pt x="10729" y="10858"/>
                  </a:lnTo>
                  <a:lnTo>
                    <a:pt x="11740" y="10104"/>
                  </a:lnTo>
                  <a:lnTo>
                    <a:pt x="12779" y="9364"/>
                  </a:lnTo>
                  <a:lnTo>
                    <a:pt x="13860" y="8624"/>
                  </a:lnTo>
                  <a:lnTo>
                    <a:pt x="14984" y="7898"/>
                  </a:lnTo>
                  <a:lnTo>
                    <a:pt x="16137" y="7187"/>
                  </a:lnTo>
                  <a:lnTo>
                    <a:pt x="17332" y="6475"/>
                  </a:lnTo>
                  <a:lnTo>
                    <a:pt x="17944" y="6134"/>
                  </a:lnTo>
                  <a:lnTo>
                    <a:pt x="18570" y="5792"/>
                  </a:lnTo>
                  <a:lnTo>
                    <a:pt x="19196" y="5465"/>
                  </a:lnTo>
                  <a:lnTo>
                    <a:pt x="19837" y="5138"/>
                  </a:lnTo>
                  <a:lnTo>
                    <a:pt x="20491" y="4811"/>
                  </a:lnTo>
                  <a:lnTo>
                    <a:pt x="21146" y="4497"/>
                  </a:lnTo>
                  <a:lnTo>
                    <a:pt x="21815" y="4184"/>
                  </a:lnTo>
                  <a:lnTo>
                    <a:pt x="22483" y="3886"/>
                  </a:lnTo>
                  <a:lnTo>
                    <a:pt x="23181" y="3601"/>
                  </a:lnTo>
                  <a:lnTo>
                    <a:pt x="23864" y="3316"/>
                  </a:lnTo>
                  <a:lnTo>
                    <a:pt x="24575" y="3032"/>
                  </a:lnTo>
                  <a:lnTo>
                    <a:pt x="25272" y="2776"/>
                  </a:lnTo>
                  <a:lnTo>
                    <a:pt x="25998" y="2520"/>
                  </a:lnTo>
                  <a:lnTo>
                    <a:pt x="26724" y="2263"/>
                  </a:lnTo>
                  <a:lnTo>
                    <a:pt x="27464" y="2036"/>
                  </a:lnTo>
                  <a:lnTo>
                    <a:pt x="28204" y="1808"/>
                  </a:lnTo>
                  <a:lnTo>
                    <a:pt x="28958" y="1595"/>
                  </a:lnTo>
                  <a:lnTo>
                    <a:pt x="29712" y="1395"/>
                  </a:lnTo>
                  <a:lnTo>
                    <a:pt x="30481" y="1196"/>
                  </a:lnTo>
                  <a:lnTo>
                    <a:pt x="31263" y="1025"/>
                  </a:lnTo>
                  <a:lnTo>
                    <a:pt x="32046" y="855"/>
                  </a:lnTo>
                  <a:lnTo>
                    <a:pt x="32843" y="698"/>
                  </a:lnTo>
                  <a:lnTo>
                    <a:pt x="33640" y="570"/>
                  </a:lnTo>
                  <a:lnTo>
                    <a:pt x="34436" y="442"/>
                  </a:lnTo>
                  <a:lnTo>
                    <a:pt x="35262" y="328"/>
                  </a:lnTo>
                  <a:lnTo>
                    <a:pt x="36087" y="243"/>
                  </a:lnTo>
                  <a:lnTo>
                    <a:pt x="36912" y="157"/>
                  </a:lnTo>
                  <a:lnTo>
                    <a:pt x="37752" y="100"/>
                  </a:lnTo>
                  <a:lnTo>
                    <a:pt x="38592" y="44"/>
                  </a:lnTo>
                  <a:lnTo>
                    <a:pt x="39445" y="15"/>
                  </a:lnTo>
                  <a:lnTo>
                    <a:pt x="40299" y="1"/>
                  </a:lnTo>
                  <a:lnTo>
                    <a:pt x="41167" y="1"/>
                  </a:lnTo>
                  <a:lnTo>
                    <a:pt x="42049" y="29"/>
                  </a:lnTo>
                  <a:lnTo>
                    <a:pt x="42917" y="58"/>
                  </a:lnTo>
                  <a:lnTo>
                    <a:pt x="43814" y="115"/>
                  </a:lnTo>
                  <a:lnTo>
                    <a:pt x="44710" y="200"/>
                  </a:lnTo>
                  <a:lnTo>
                    <a:pt x="45607" y="285"/>
                  </a:lnTo>
                  <a:lnTo>
                    <a:pt x="46518" y="413"/>
                  </a:lnTo>
                  <a:lnTo>
                    <a:pt x="47428" y="542"/>
                  </a:lnTo>
                  <a:lnTo>
                    <a:pt x="48353" y="698"/>
                  </a:lnTo>
                  <a:lnTo>
                    <a:pt x="49278" y="883"/>
                  </a:lnTo>
                  <a:lnTo>
                    <a:pt x="50203" y="1082"/>
                  </a:lnTo>
                  <a:lnTo>
                    <a:pt x="51142" y="1296"/>
                  </a:lnTo>
                  <a:lnTo>
                    <a:pt x="52096" y="1538"/>
                  </a:lnTo>
                  <a:lnTo>
                    <a:pt x="53049" y="1808"/>
                  </a:lnTo>
                  <a:lnTo>
                    <a:pt x="54003" y="2093"/>
                  </a:lnTo>
                  <a:lnTo>
                    <a:pt x="54970" y="2406"/>
                  </a:lnTo>
                  <a:lnTo>
                    <a:pt x="55938" y="2747"/>
                  </a:lnTo>
                  <a:lnTo>
                    <a:pt x="56920" y="3103"/>
                  </a:lnTo>
                  <a:lnTo>
                    <a:pt x="57902" y="3487"/>
                  </a:lnTo>
                  <a:lnTo>
                    <a:pt x="58883" y="3900"/>
                  </a:lnTo>
                  <a:lnTo>
                    <a:pt x="59879" y="4341"/>
                  </a:lnTo>
                  <a:lnTo>
                    <a:pt x="60876" y="4796"/>
                  </a:lnTo>
                  <a:lnTo>
                    <a:pt x="61886" y="5280"/>
                  </a:lnTo>
                  <a:lnTo>
                    <a:pt x="62896" y="5807"/>
                  </a:lnTo>
                  <a:lnTo>
                    <a:pt x="63907" y="6347"/>
                  </a:lnTo>
                  <a:lnTo>
                    <a:pt x="64931" y="6917"/>
                  </a:lnTo>
                  <a:lnTo>
                    <a:pt x="65956" y="7514"/>
                  </a:lnTo>
                  <a:lnTo>
                    <a:pt x="66994" y="8140"/>
                  </a:lnTo>
                  <a:lnTo>
                    <a:pt x="68033" y="8795"/>
                  </a:lnTo>
                  <a:lnTo>
                    <a:pt x="69072" y="9478"/>
                  </a:lnTo>
                  <a:lnTo>
                    <a:pt x="70111" y="10189"/>
                  </a:lnTo>
                  <a:lnTo>
                    <a:pt x="71164" y="10929"/>
                  </a:lnTo>
                  <a:lnTo>
                    <a:pt x="72231" y="11712"/>
                  </a:lnTo>
                  <a:lnTo>
                    <a:pt x="73284" y="12509"/>
                  </a:lnTo>
                  <a:lnTo>
                    <a:pt x="74351" y="13348"/>
                  </a:lnTo>
                  <a:lnTo>
                    <a:pt x="75419" y="14217"/>
                  </a:lnTo>
                  <a:lnTo>
                    <a:pt x="76500" y="15113"/>
                  </a:lnTo>
                  <a:lnTo>
                    <a:pt x="77581" y="16052"/>
                  </a:lnTo>
                  <a:lnTo>
                    <a:pt x="78663" y="17020"/>
                  </a:lnTo>
                  <a:lnTo>
                    <a:pt x="79744" y="18016"/>
                  </a:lnTo>
                  <a:lnTo>
                    <a:pt x="80840" y="19040"/>
                  </a:lnTo>
                  <a:lnTo>
                    <a:pt x="81936" y="20108"/>
                  </a:lnTo>
                  <a:lnTo>
                    <a:pt x="83046" y="21218"/>
                  </a:lnTo>
                  <a:lnTo>
                    <a:pt x="83046" y="21218"/>
                  </a:lnTo>
                  <a:lnTo>
                    <a:pt x="82590" y="21744"/>
                  </a:lnTo>
                  <a:lnTo>
                    <a:pt x="82050" y="22385"/>
                  </a:lnTo>
                  <a:lnTo>
                    <a:pt x="81295" y="23210"/>
                  </a:lnTo>
                  <a:lnTo>
                    <a:pt x="80342" y="24220"/>
                  </a:lnTo>
                  <a:lnTo>
                    <a:pt x="79787" y="24789"/>
                  </a:lnTo>
                  <a:lnTo>
                    <a:pt x="79189" y="25387"/>
                  </a:lnTo>
                  <a:lnTo>
                    <a:pt x="78535" y="26027"/>
                  </a:lnTo>
                  <a:lnTo>
                    <a:pt x="77838" y="26682"/>
                  </a:lnTo>
                  <a:lnTo>
                    <a:pt x="77098" y="27365"/>
                  </a:lnTo>
                  <a:lnTo>
                    <a:pt x="76315" y="28062"/>
                  </a:lnTo>
                  <a:lnTo>
                    <a:pt x="75475" y="28788"/>
                  </a:lnTo>
                  <a:lnTo>
                    <a:pt x="74607" y="29528"/>
                  </a:lnTo>
                  <a:lnTo>
                    <a:pt x="73682" y="30282"/>
                  </a:lnTo>
                  <a:lnTo>
                    <a:pt x="72729" y="31036"/>
                  </a:lnTo>
                  <a:lnTo>
                    <a:pt x="71719" y="31790"/>
                  </a:lnTo>
                  <a:lnTo>
                    <a:pt x="70680" y="32559"/>
                  </a:lnTo>
                  <a:lnTo>
                    <a:pt x="69599" y="33313"/>
                  </a:lnTo>
                  <a:lnTo>
                    <a:pt x="68474" y="34067"/>
                  </a:lnTo>
                  <a:lnTo>
                    <a:pt x="67322" y="34807"/>
                  </a:lnTo>
                  <a:lnTo>
                    <a:pt x="66112" y="35547"/>
                  </a:lnTo>
                  <a:lnTo>
                    <a:pt x="64888" y="36259"/>
                  </a:lnTo>
                  <a:lnTo>
                    <a:pt x="64248" y="36614"/>
                  </a:lnTo>
                  <a:lnTo>
                    <a:pt x="63608" y="36956"/>
                  </a:lnTo>
                  <a:lnTo>
                    <a:pt x="62967" y="37297"/>
                  </a:lnTo>
                  <a:lnTo>
                    <a:pt x="62299" y="37639"/>
                  </a:lnTo>
                  <a:lnTo>
                    <a:pt x="61644" y="37966"/>
                  </a:lnTo>
                  <a:lnTo>
                    <a:pt x="60961" y="38279"/>
                  </a:lnTo>
                  <a:lnTo>
                    <a:pt x="60278" y="38592"/>
                  </a:lnTo>
                  <a:lnTo>
                    <a:pt x="59581" y="38905"/>
                  </a:lnTo>
                  <a:lnTo>
                    <a:pt x="58883" y="39204"/>
                  </a:lnTo>
                  <a:lnTo>
                    <a:pt x="58172" y="39489"/>
                  </a:lnTo>
                  <a:lnTo>
                    <a:pt x="57460" y="39773"/>
                  </a:lnTo>
                  <a:lnTo>
                    <a:pt x="56735" y="40044"/>
                  </a:lnTo>
                  <a:lnTo>
                    <a:pt x="55995" y="40314"/>
                  </a:lnTo>
                  <a:lnTo>
                    <a:pt x="55255" y="40556"/>
                  </a:lnTo>
                  <a:lnTo>
                    <a:pt x="54515" y="40798"/>
                  </a:lnTo>
                  <a:lnTo>
                    <a:pt x="53761" y="41026"/>
                  </a:lnTo>
                  <a:lnTo>
                    <a:pt x="52992" y="41253"/>
                  </a:lnTo>
                  <a:lnTo>
                    <a:pt x="52224" y="41453"/>
                  </a:lnTo>
                  <a:lnTo>
                    <a:pt x="51441" y="41652"/>
                  </a:lnTo>
                  <a:lnTo>
                    <a:pt x="50659" y="41837"/>
                  </a:lnTo>
                  <a:lnTo>
                    <a:pt x="49862" y="42008"/>
                  </a:lnTo>
                  <a:lnTo>
                    <a:pt x="49065" y="42164"/>
                  </a:lnTo>
                  <a:lnTo>
                    <a:pt x="48254" y="42306"/>
                  </a:lnTo>
                  <a:lnTo>
                    <a:pt x="47443" y="42420"/>
                  </a:lnTo>
                  <a:lnTo>
                    <a:pt x="46617" y="42534"/>
                  </a:lnTo>
                  <a:lnTo>
                    <a:pt x="45792" y="42634"/>
                  </a:lnTo>
                  <a:lnTo>
                    <a:pt x="44952" y="42719"/>
                  </a:lnTo>
                  <a:lnTo>
                    <a:pt x="44113" y="42776"/>
                  </a:lnTo>
                  <a:lnTo>
                    <a:pt x="43273" y="42833"/>
                  </a:lnTo>
                  <a:lnTo>
                    <a:pt x="42419" y="42861"/>
                  </a:lnTo>
                  <a:lnTo>
                    <a:pt x="41551" y="42876"/>
                  </a:lnTo>
                  <a:lnTo>
                    <a:pt x="40683" y="42876"/>
                  </a:lnTo>
                  <a:lnTo>
                    <a:pt x="39815" y="42847"/>
                  </a:lnTo>
                  <a:lnTo>
                    <a:pt x="38933" y="42819"/>
                  </a:lnTo>
                  <a:lnTo>
                    <a:pt x="38051" y="42762"/>
                  </a:lnTo>
                  <a:lnTo>
                    <a:pt x="37169" y="42676"/>
                  </a:lnTo>
                  <a:lnTo>
                    <a:pt x="36272" y="42577"/>
                  </a:lnTo>
                  <a:lnTo>
                    <a:pt x="35376" y="42463"/>
                  </a:lnTo>
                  <a:lnTo>
                    <a:pt x="34465" y="42321"/>
                  </a:lnTo>
                  <a:lnTo>
                    <a:pt x="33554" y="42164"/>
                  </a:lnTo>
                  <a:lnTo>
                    <a:pt x="32629" y="41979"/>
                  </a:lnTo>
                  <a:lnTo>
                    <a:pt x="31704" y="41780"/>
                  </a:lnTo>
                  <a:lnTo>
                    <a:pt x="30779" y="41552"/>
                  </a:lnTo>
                  <a:lnTo>
                    <a:pt x="29854" y="41310"/>
                  </a:lnTo>
                  <a:lnTo>
                    <a:pt x="28915" y="41040"/>
                  </a:lnTo>
                  <a:lnTo>
                    <a:pt x="27976" y="40741"/>
                  </a:lnTo>
                  <a:lnTo>
                    <a:pt x="27023" y="40414"/>
                  </a:lnTo>
                  <a:lnTo>
                    <a:pt x="26069" y="40072"/>
                  </a:lnTo>
                  <a:lnTo>
                    <a:pt x="25116" y="39702"/>
                  </a:lnTo>
                  <a:lnTo>
                    <a:pt x="24148" y="39318"/>
                  </a:lnTo>
                  <a:lnTo>
                    <a:pt x="23195" y="38891"/>
                  </a:lnTo>
                  <a:lnTo>
                    <a:pt x="22213" y="38450"/>
                  </a:lnTo>
                  <a:lnTo>
                    <a:pt x="21245" y="37981"/>
                  </a:lnTo>
                  <a:lnTo>
                    <a:pt x="20263" y="37482"/>
                  </a:lnTo>
                  <a:lnTo>
                    <a:pt x="19282" y="36956"/>
                  </a:lnTo>
                  <a:lnTo>
                    <a:pt x="18300" y="36401"/>
                  </a:lnTo>
                  <a:lnTo>
                    <a:pt x="17304" y="35818"/>
                  </a:lnTo>
                  <a:lnTo>
                    <a:pt x="16322" y="35206"/>
                  </a:lnTo>
                  <a:lnTo>
                    <a:pt x="15326" y="34565"/>
                  </a:lnTo>
                  <a:lnTo>
                    <a:pt x="14315" y="33897"/>
                  </a:lnTo>
                  <a:lnTo>
                    <a:pt x="13319" y="33199"/>
                  </a:lnTo>
                  <a:lnTo>
                    <a:pt x="12309" y="32474"/>
                  </a:lnTo>
                  <a:lnTo>
                    <a:pt x="11299" y="31719"/>
                  </a:lnTo>
                  <a:lnTo>
                    <a:pt x="10288" y="30922"/>
                  </a:lnTo>
                  <a:lnTo>
                    <a:pt x="9264" y="30097"/>
                  </a:lnTo>
                  <a:lnTo>
                    <a:pt x="8253" y="29243"/>
                  </a:lnTo>
                  <a:lnTo>
                    <a:pt x="7229" y="28361"/>
                  </a:lnTo>
                  <a:lnTo>
                    <a:pt x="6204" y="27436"/>
                  </a:lnTo>
                  <a:lnTo>
                    <a:pt x="5166" y="26483"/>
                  </a:lnTo>
                  <a:lnTo>
                    <a:pt x="4141" y="25501"/>
                  </a:lnTo>
                  <a:lnTo>
                    <a:pt x="3102" y="24476"/>
                  </a:lnTo>
                  <a:lnTo>
                    <a:pt x="2078" y="23423"/>
                  </a:lnTo>
                  <a:lnTo>
                    <a:pt x="1039" y="22342"/>
                  </a:lnTo>
                  <a:lnTo>
                    <a:pt x="0" y="2121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1438463" y="3160225"/>
              <a:ext cx="926750" cy="926750"/>
            </a:xfrm>
            <a:custGeom>
              <a:avLst/>
              <a:gdLst/>
              <a:ahLst/>
              <a:cxnLst/>
              <a:rect l="l" t="t" r="r" b="b"/>
              <a:pathLst>
                <a:path w="37070" h="37070" extrusionOk="0">
                  <a:moveTo>
                    <a:pt x="18542" y="1"/>
                  </a:moveTo>
                  <a:lnTo>
                    <a:pt x="18058" y="15"/>
                  </a:lnTo>
                  <a:lnTo>
                    <a:pt x="17589" y="29"/>
                  </a:lnTo>
                  <a:lnTo>
                    <a:pt x="17105" y="58"/>
                  </a:lnTo>
                  <a:lnTo>
                    <a:pt x="16635" y="100"/>
                  </a:lnTo>
                  <a:lnTo>
                    <a:pt x="16180" y="157"/>
                  </a:lnTo>
                  <a:lnTo>
                    <a:pt x="15710" y="214"/>
                  </a:lnTo>
                  <a:lnTo>
                    <a:pt x="15255" y="299"/>
                  </a:lnTo>
                  <a:lnTo>
                    <a:pt x="14799" y="385"/>
                  </a:lnTo>
                  <a:lnTo>
                    <a:pt x="14344" y="484"/>
                  </a:lnTo>
                  <a:lnTo>
                    <a:pt x="13903" y="584"/>
                  </a:lnTo>
                  <a:lnTo>
                    <a:pt x="13462" y="712"/>
                  </a:lnTo>
                  <a:lnTo>
                    <a:pt x="13021" y="840"/>
                  </a:lnTo>
                  <a:lnTo>
                    <a:pt x="12594" y="983"/>
                  </a:lnTo>
                  <a:lnTo>
                    <a:pt x="12167" y="1125"/>
                  </a:lnTo>
                  <a:lnTo>
                    <a:pt x="11740" y="1296"/>
                  </a:lnTo>
                  <a:lnTo>
                    <a:pt x="11327" y="1466"/>
                  </a:lnTo>
                  <a:lnTo>
                    <a:pt x="10915" y="1637"/>
                  </a:lnTo>
                  <a:lnTo>
                    <a:pt x="10502" y="1836"/>
                  </a:lnTo>
                  <a:lnTo>
                    <a:pt x="10104" y="2036"/>
                  </a:lnTo>
                  <a:lnTo>
                    <a:pt x="9705" y="2249"/>
                  </a:lnTo>
                  <a:lnTo>
                    <a:pt x="9307" y="2462"/>
                  </a:lnTo>
                  <a:lnTo>
                    <a:pt x="8923" y="2690"/>
                  </a:lnTo>
                  <a:lnTo>
                    <a:pt x="8553" y="2932"/>
                  </a:lnTo>
                  <a:lnTo>
                    <a:pt x="8168" y="3174"/>
                  </a:lnTo>
                  <a:lnTo>
                    <a:pt x="7813" y="3430"/>
                  </a:lnTo>
                  <a:lnTo>
                    <a:pt x="7443" y="3686"/>
                  </a:lnTo>
                  <a:lnTo>
                    <a:pt x="7101" y="3957"/>
                  </a:lnTo>
                  <a:lnTo>
                    <a:pt x="6745" y="4241"/>
                  </a:lnTo>
                  <a:lnTo>
                    <a:pt x="6404" y="4526"/>
                  </a:lnTo>
                  <a:lnTo>
                    <a:pt x="6077" y="4825"/>
                  </a:lnTo>
                  <a:lnTo>
                    <a:pt x="5749" y="5123"/>
                  </a:lnTo>
                  <a:lnTo>
                    <a:pt x="5436" y="5436"/>
                  </a:lnTo>
                  <a:lnTo>
                    <a:pt x="5123" y="5750"/>
                  </a:lnTo>
                  <a:lnTo>
                    <a:pt x="4824" y="6077"/>
                  </a:lnTo>
                  <a:lnTo>
                    <a:pt x="4525" y="6404"/>
                  </a:lnTo>
                  <a:lnTo>
                    <a:pt x="4241" y="6746"/>
                  </a:lnTo>
                  <a:lnTo>
                    <a:pt x="3956" y="7101"/>
                  </a:lnTo>
                  <a:lnTo>
                    <a:pt x="3686" y="7443"/>
                  </a:lnTo>
                  <a:lnTo>
                    <a:pt x="3430" y="7813"/>
                  </a:lnTo>
                  <a:lnTo>
                    <a:pt x="3174" y="8183"/>
                  </a:lnTo>
                  <a:lnTo>
                    <a:pt x="2918" y="8553"/>
                  </a:lnTo>
                  <a:lnTo>
                    <a:pt x="2690" y="8923"/>
                  </a:lnTo>
                  <a:lnTo>
                    <a:pt x="2462" y="9307"/>
                  </a:lnTo>
                  <a:lnTo>
                    <a:pt x="2234" y="9705"/>
                  </a:lnTo>
                  <a:lnTo>
                    <a:pt x="2035" y="10104"/>
                  </a:lnTo>
                  <a:lnTo>
                    <a:pt x="1836" y="10502"/>
                  </a:lnTo>
                  <a:lnTo>
                    <a:pt x="1637" y="10915"/>
                  </a:lnTo>
                  <a:lnTo>
                    <a:pt x="1466" y="11328"/>
                  </a:lnTo>
                  <a:lnTo>
                    <a:pt x="1295" y="11740"/>
                  </a:lnTo>
                  <a:lnTo>
                    <a:pt x="1125" y="12167"/>
                  </a:lnTo>
                  <a:lnTo>
                    <a:pt x="982" y="12594"/>
                  </a:lnTo>
                  <a:lnTo>
                    <a:pt x="840" y="13021"/>
                  </a:lnTo>
                  <a:lnTo>
                    <a:pt x="712" y="13462"/>
                  </a:lnTo>
                  <a:lnTo>
                    <a:pt x="584" y="13903"/>
                  </a:lnTo>
                  <a:lnTo>
                    <a:pt x="484" y="14359"/>
                  </a:lnTo>
                  <a:lnTo>
                    <a:pt x="385" y="14800"/>
                  </a:lnTo>
                  <a:lnTo>
                    <a:pt x="299" y="15255"/>
                  </a:lnTo>
                  <a:lnTo>
                    <a:pt x="214" y="15710"/>
                  </a:lnTo>
                  <a:lnTo>
                    <a:pt x="157" y="16180"/>
                  </a:lnTo>
                  <a:lnTo>
                    <a:pt x="100" y="16650"/>
                  </a:lnTo>
                  <a:lnTo>
                    <a:pt x="57" y="17105"/>
                  </a:lnTo>
                  <a:lnTo>
                    <a:pt x="29" y="17589"/>
                  </a:lnTo>
                  <a:lnTo>
                    <a:pt x="15" y="18058"/>
                  </a:lnTo>
                  <a:lnTo>
                    <a:pt x="0" y="18542"/>
                  </a:lnTo>
                  <a:lnTo>
                    <a:pt x="15" y="19012"/>
                  </a:lnTo>
                  <a:lnTo>
                    <a:pt x="29" y="19496"/>
                  </a:lnTo>
                  <a:lnTo>
                    <a:pt x="57" y="19965"/>
                  </a:lnTo>
                  <a:lnTo>
                    <a:pt x="100" y="20435"/>
                  </a:lnTo>
                  <a:lnTo>
                    <a:pt x="157" y="20904"/>
                  </a:lnTo>
                  <a:lnTo>
                    <a:pt x="214" y="21360"/>
                  </a:lnTo>
                  <a:lnTo>
                    <a:pt x="299" y="21815"/>
                  </a:lnTo>
                  <a:lnTo>
                    <a:pt x="385" y="22270"/>
                  </a:lnTo>
                  <a:lnTo>
                    <a:pt x="484" y="22726"/>
                  </a:lnTo>
                  <a:lnTo>
                    <a:pt x="584" y="23167"/>
                  </a:lnTo>
                  <a:lnTo>
                    <a:pt x="712" y="23608"/>
                  </a:lnTo>
                  <a:lnTo>
                    <a:pt x="840" y="24049"/>
                  </a:lnTo>
                  <a:lnTo>
                    <a:pt x="982" y="24476"/>
                  </a:lnTo>
                  <a:lnTo>
                    <a:pt x="1125" y="24903"/>
                  </a:lnTo>
                  <a:lnTo>
                    <a:pt x="1295" y="25330"/>
                  </a:lnTo>
                  <a:lnTo>
                    <a:pt x="1466" y="25757"/>
                  </a:lnTo>
                  <a:lnTo>
                    <a:pt x="1637" y="26169"/>
                  </a:lnTo>
                  <a:lnTo>
                    <a:pt x="1836" y="26568"/>
                  </a:lnTo>
                  <a:lnTo>
                    <a:pt x="2035" y="26981"/>
                  </a:lnTo>
                  <a:lnTo>
                    <a:pt x="2234" y="27365"/>
                  </a:lnTo>
                  <a:lnTo>
                    <a:pt x="2462" y="27763"/>
                  </a:lnTo>
                  <a:lnTo>
                    <a:pt x="2690" y="28147"/>
                  </a:lnTo>
                  <a:lnTo>
                    <a:pt x="2918" y="28532"/>
                  </a:lnTo>
                  <a:lnTo>
                    <a:pt x="3174" y="28902"/>
                  </a:lnTo>
                  <a:lnTo>
                    <a:pt x="3430" y="29272"/>
                  </a:lnTo>
                  <a:lnTo>
                    <a:pt x="3686" y="29627"/>
                  </a:lnTo>
                  <a:lnTo>
                    <a:pt x="3956" y="29983"/>
                  </a:lnTo>
                  <a:lnTo>
                    <a:pt x="4241" y="30325"/>
                  </a:lnTo>
                  <a:lnTo>
                    <a:pt x="4525" y="30666"/>
                  </a:lnTo>
                  <a:lnTo>
                    <a:pt x="4824" y="30993"/>
                  </a:lnTo>
                  <a:lnTo>
                    <a:pt x="5123" y="31321"/>
                  </a:lnTo>
                  <a:lnTo>
                    <a:pt x="5436" y="31648"/>
                  </a:lnTo>
                  <a:lnTo>
                    <a:pt x="5749" y="31947"/>
                  </a:lnTo>
                  <a:lnTo>
                    <a:pt x="6077" y="32260"/>
                  </a:lnTo>
                  <a:lnTo>
                    <a:pt x="6404" y="32545"/>
                  </a:lnTo>
                  <a:lnTo>
                    <a:pt x="6745" y="32843"/>
                  </a:lnTo>
                  <a:lnTo>
                    <a:pt x="7101" y="33114"/>
                  </a:lnTo>
                  <a:lnTo>
                    <a:pt x="7443" y="33384"/>
                  </a:lnTo>
                  <a:lnTo>
                    <a:pt x="7813" y="33654"/>
                  </a:lnTo>
                  <a:lnTo>
                    <a:pt x="8168" y="33911"/>
                  </a:lnTo>
                  <a:lnTo>
                    <a:pt x="8553" y="34152"/>
                  </a:lnTo>
                  <a:lnTo>
                    <a:pt x="8923" y="34380"/>
                  </a:lnTo>
                  <a:lnTo>
                    <a:pt x="9307" y="34608"/>
                  </a:lnTo>
                  <a:lnTo>
                    <a:pt x="9705" y="34836"/>
                  </a:lnTo>
                  <a:lnTo>
                    <a:pt x="10104" y="35035"/>
                  </a:lnTo>
                  <a:lnTo>
                    <a:pt x="10502" y="35248"/>
                  </a:lnTo>
                  <a:lnTo>
                    <a:pt x="10915" y="35433"/>
                  </a:lnTo>
                  <a:lnTo>
                    <a:pt x="11327" y="35618"/>
                  </a:lnTo>
                  <a:lnTo>
                    <a:pt x="11740" y="35789"/>
                  </a:lnTo>
                  <a:lnTo>
                    <a:pt x="12167" y="35945"/>
                  </a:lnTo>
                  <a:lnTo>
                    <a:pt x="12594" y="36102"/>
                  </a:lnTo>
                  <a:lnTo>
                    <a:pt x="13021" y="36230"/>
                  </a:lnTo>
                  <a:lnTo>
                    <a:pt x="13462" y="36372"/>
                  </a:lnTo>
                  <a:lnTo>
                    <a:pt x="13903" y="36486"/>
                  </a:lnTo>
                  <a:lnTo>
                    <a:pt x="14344" y="36600"/>
                  </a:lnTo>
                  <a:lnTo>
                    <a:pt x="14799" y="36700"/>
                  </a:lnTo>
                  <a:lnTo>
                    <a:pt x="15255" y="36785"/>
                  </a:lnTo>
                  <a:lnTo>
                    <a:pt x="15710" y="36856"/>
                  </a:lnTo>
                  <a:lnTo>
                    <a:pt x="16180" y="36927"/>
                  </a:lnTo>
                  <a:lnTo>
                    <a:pt x="16635" y="36970"/>
                  </a:lnTo>
                  <a:lnTo>
                    <a:pt x="17105" y="37013"/>
                  </a:lnTo>
                  <a:lnTo>
                    <a:pt x="17589" y="37041"/>
                  </a:lnTo>
                  <a:lnTo>
                    <a:pt x="18058" y="37070"/>
                  </a:lnTo>
                  <a:lnTo>
                    <a:pt x="19012" y="37070"/>
                  </a:lnTo>
                  <a:lnTo>
                    <a:pt x="19495" y="37041"/>
                  </a:lnTo>
                  <a:lnTo>
                    <a:pt x="19965" y="37013"/>
                  </a:lnTo>
                  <a:lnTo>
                    <a:pt x="20435" y="36970"/>
                  </a:lnTo>
                  <a:lnTo>
                    <a:pt x="20890" y="36927"/>
                  </a:lnTo>
                  <a:lnTo>
                    <a:pt x="21359" y="36856"/>
                  </a:lnTo>
                  <a:lnTo>
                    <a:pt x="21815" y="36785"/>
                  </a:lnTo>
                  <a:lnTo>
                    <a:pt x="22270" y="36700"/>
                  </a:lnTo>
                  <a:lnTo>
                    <a:pt x="22726" y="36600"/>
                  </a:lnTo>
                  <a:lnTo>
                    <a:pt x="23167" y="36486"/>
                  </a:lnTo>
                  <a:lnTo>
                    <a:pt x="23608" y="36372"/>
                  </a:lnTo>
                  <a:lnTo>
                    <a:pt x="24049" y="36230"/>
                  </a:lnTo>
                  <a:lnTo>
                    <a:pt x="24476" y="36102"/>
                  </a:lnTo>
                  <a:lnTo>
                    <a:pt x="24903" y="35945"/>
                  </a:lnTo>
                  <a:lnTo>
                    <a:pt x="25330" y="35789"/>
                  </a:lnTo>
                  <a:lnTo>
                    <a:pt x="25742" y="35618"/>
                  </a:lnTo>
                  <a:lnTo>
                    <a:pt x="26169" y="35433"/>
                  </a:lnTo>
                  <a:lnTo>
                    <a:pt x="26568" y="35248"/>
                  </a:lnTo>
                  <a:lnTo>
                    <a:pt x="26966" y="35035"/>
                  </a:lnTo>
                  <a:lnTo>
                    <a:pt x="27364" y="34836"/>
                  </a:lnTo>
                  <a:lnTo>
                    <a:pt x="27763" y="34608"/>
                  </a:lnTo>
                  <a:lnTo>
                    <a:pt x="28147" y="34380"/>
                  </a:lnTo>
                  <a:lnTo>
                    <a:pt x="28531" y="34152"/>
                  </a:lnTo>
                  <a:lnTo>
                    <a:pt x="28901" y="33911"/>
                  </a:lnTo>
                  <a:lnTo>
                    <a:pt x="29257" y="33654"/>
                  </a:lnTo>
                  <a:lnTo>
                    <a:pt x="29627" y="33384"/>
                  </a:lnTo>
                  <a:lnTo>
                    <a:pt x="29983" y="33114"/>
                  </a:lnTo>
                  <a:lnTo>
                    <a:pt x="30324" y="32843"/>
                  </a:lnTo>
                  <a:lnTo>
                    <a:pt x="30666" y="32545"/>
                  </a:lnTo>
                  <a:lnTo>
                    <a:pt x="30993" y="32260"/>
                  </a:lnTo>
                  <a:lnTo>
                    <a:pt x="31320" y="31947"/>
                  </a:lnTo>
                  <a:lnTo>
                    <a:pt x="31633" y="31648"/>
                  </a:lnTo>
                  <a:lnTo>
                    <a:pt x="31946" y="31321"/>
                  </a:lnTo>
                  <a:lnTo>
                    <a:pt x="32260" y="30993"/>
                  </a:lnTo>
                  <a:lnTo>
                    <a:pt x="32544" y="30666"/>
                  </a:lnTo>
                  <a:lnTo>
                    <a:pt x="32843" y="30325"/>
                  </a:lnTo>
                  <a:lnTo>
                    <a:pt x="33113" y="29983"/>
                  </a:lnTo>
                  <a:lnTo>
                    <a:pt x="33384" y="29627"/>
                  </a:lnTo>
                  <a:lnTo>
                    <a:pt x="33654" y="29272"/>
                  </a:lnTo>
                  <a:lnTo>
                    <a:pt x="33896" y="28902"/>
                  </a:lnTo>
                  <a:lnTo>
                    <a:pt x="34152" y="28532"/>
                  </a:lnTo>
                  <a:lnTo>
                    <a:pt x="34380" y="28147"/>
                  </a:lnTo>
                  <a:lnTo>
                    <a:pt x="34607" y="27763"/>
                  </a:lnTo>
                  <a:lnTo>
                    <a:pt x="34835" y="27365"/>
                  </a:lnTo>
                  <a:lnTo>
                    <a:pt x="35034" y="26981"/>
                  </a:lnTo>
                  <a:lnTo>
                    <a:pt x="35234" y="26568"/>
                  </a:lnTo>
                  <a:lnTo>
                    <a:pt x="35433" y="26169"/>
                  </a:lnTo>
                  <a:lnTo>
                    <a:pt x="35618" y="25757"/>
                  </a:lnTo>
                  <a:lnTo>
                    <a:pt x="35789" y="25330"/>
                  </a:lnTo>
                  <a:lnTo>
                    <a:pt x="35945" y="24903"/>
                  </a:lnTo>
                  <a:lnTo>
                    <a:pt x="36087" y="24476"/>
                  </a:lnTo>
                  <a:lnTo>
                    <a:pt x="36230" y="24049"/>
                  </a:lnTo>
                  <a:lnTo>
                    <a:pt x="36358" y="23608"/>
                  </a:lnTo>
                  <a:lnTo>
                    <a:pt x="36486" y="23167"/>
                  </a:lnTo>
                  <a:lnTo>
                    <a:pt x="36600" y="22726"/>
                  </a:lnTo>
                  <a:lnTo>
                    <a:pt x="36685" y="22270"/>
                  </a:lnTo>
                  <a:lnTo>
                    <a:pt x="36785" y="21815"/>
                  </a:lnTo>
                  <a:lnTo>
                    <a:pt x="36856" y="21360"/>
                  </a:lnTo>
                  <a:lnTo>
                    <a:pt x="36913" y="20904"/>
                  </a:lnTo>
                  <a:lnTo>
                    <a:pt x="36970" y="20435"/>
                  </a:lnTo>
                  <a:lnTo>
                    <a:pt x="37012" y="19965"/>
                  </a:lnTo>
                  <a:lnTo>
                    <a:pt x="37041" y="19496"/>
                  </a:lnTo>
                  <a:lnTo>
                    <a:pt x="37055" y="19012"/>
                  </a:lnTo>
                  <a:lnTo>
                    <a:pt x="37069" y="18542"/>
                  </a:lnTo>
                  <a:lnTo>
                    <a:pt x="37055" y="18058"/>
                  </a:lnTo>
                  <a:lnTo>
                    <a:pt x="37041" y="17589"/>
                  </a:lnTo>
                  <a:lnTo>
                    <a:pt x="37012" y="17105"/>
                  </a:lnTo>
                  <a:lnTo>
                    <a:pt x="36970" y="16650"/>
                  </a:lnTo>
                  <a:lnTo>
                    <a:pt x="36913" y="16180"/>
                  </a:lnTo>
                  <a:lnTo>
                    <a:pt x="36856" y="15710"/>
                  </a:lnTo>
                  <a:lnTo>
                    <a:pt x="36785" y="15255"/>
                  </a:lnTo>
                  <a:lnTo>
                    <a:pt x="36685" y="14800"/>
                  </a:lnTo>
                  <a:lnTo>
                    <a:pt x="36600" y="14359"/>
                  </a:lnTo>
                  <a:lnTo>
                    <a:pt x="36486" y="13903"/>
                  </a:lnTo>
                  <a:lnTo>
                    <a:pt x="36358" y="13462"/>
                  </a:lnTo>
                  <a:lnTo>
                    <a:pt x="36230" y="13021"/>
                  </a:lnTo>
                  <a:lnTo>
                    <a:pt x="36087" y="12594"/>
                  </a:lnTo>
                  <a:lnTo>
                    <a:pt x="35945" y="12167"/>
                  </a:lnTo>
                  <a:lnTo>
                    <a:pt x="35789" y="11740"/>
                  </a:lnTo>
                  <a:lnTo>
                    <a:pt x="35618" y="11328"/>
                  </a:lnTo>
                  <a:lnTo>
                    <a:pt x="35433" y="10915"/>
                  </a:lnTo>
                  <a:lnTo>
                    <a:pt x="35234" y="10502"/>
                  </a:lnTo>
                  <a:lnTo>
                    <a:pt x="35034" y="10104"/>
                  </a:lnTo>
                  <a:lnTo>
                    <a:pt x="34835" y="9705"/>
                  </a:lnTo>
                  <a:lnTo>
                    <a:pt x="34607" y="9307"/>
                  </a:lnTo>
                  <a:lnTo>
                    <a:pt x="34380" y="8923"/>
                  </a:lnTo>
                  <a:lnTo>
                    <a:pt x="34152" y="8553"/>
                  </a:lnTo>
                  <a:lnTo>
                    <a:pt x="33896" y="8183"/>
                  </a:lnTo>
                  <a:lnTo>
                    <a:pt x="33654" y="7813"/>
                  </a:lnTo>
                  <a:lnTo>
                    <a:pt x="33384" y="7443"/>
                  </a:lnTo>
                  <a:lnTo>
                    <a:pt x="33113" y="7101"/>
                  </a:lnTo>
                  <a:lnTo>
                    <a:pt x="32843" y="6746"/>
                  </a:lnTo>
                  <a:lnTo>
                    <a:pt x="32544" y="6404"/>
                  </a:lnTo>
                  <a:lnTo>
                    <a:pt x="32260" y="6077"/>
                  </a:lnTo>
                  <a:lnTo>
                    <a:pt x="31946" y="5750"/>
                  </a:lnTo>
                  <a:lnTo>
                    <a:pt x="31633" y="5436"/>
                  </a:lnTo>
                  <a:lnTo>
                    <a:pt x="31320" y="5123"/>
                  </a:lnTo>
                  <a:lnTo>
                    <a:pt x="30993" y="4825"/>
                  </a:lnTo>
                  <a:lnTo>
                    <a:pt x="30666" y="4526"/>
                  </a:lnTo>
                  <a:lnTo>
                    <a:pt x="30324" y="4241"/>
                  </a:lnTo>
                  <a:lnTo>
                    <a:pt x="29983" y="3957"/>
                  </a:lnTo>
                  <a:lnTo>
                    <a:pt x="29627" y="3686"/>
                  </a:lnTo>
                  <a:lnTo>
                    <a:pt x="29257" y="3430"/>
                  </a:lnTo>
                  <a:lnTo>
                    <a:pt x="28901" y="3174"/>
                  </a:lnTo>
                  <a:lnTo>
                    <a:pt x="28531" y="2932"/>
                  </a:lnTo>
                  <a:lnTo>
                    <a:pt x="28147" y="2690"/>
                  </a:lnTo>
                  <a:lnTo>
                    <a:pt x="27763" y="2462"/>
                  </a:lnTo>
                  <a:lnTo>
                    <a:pt x="27364" y="2249"/>
                  </a:lnTo>
                  <a:lnTo>
                    <a:pt x="26966" y="2036"/>
                  </a:lnTo>
                  <a:lnTo>
                    <a:pt x="26568" y="1836"/>
                  </a:lnTo>
                  <a:lnTo>
                    <a:pt x="26169" y="1637"/>
                  </a:lnTo>
                  <a:lnTo>
                    <a:pt x="25742" y="1466"/>
                  </a:lnTo>
                  <a:lnTo>
                    <a:pt x="25330" y="1296"/>
                  </a:lnTo>
                  <a:lnTo>
                    <a:pt x="24903" y="1125"/>
                  </a:lnTo>
                  <a:lnTo>
                    <a:pt x="24476" y="983"/>
                  </a:lnTo>
                  <a:lnTo>
                    <a:pt x="24049" y="840"/>
                  </a:lnTo>
                  <a:lnTo>
                    <a:pt x="23608" y="712"/>
                  </a:lnTo>
                  <a:lnTo>
                    <a:pt x="23167" y="584"/>
                  </a:lnTo>
                  <a:lnTo>
                    <a:pt x="22726" y="484"/>
                  </a:lnTo>
                  <a:lnTo>
                    <a:pt x="22270" y="385"/>
                  </a:lnTo>
                  <a:lnTo>
                    <a:pt x="21815" y="299"/>
                  </a:lnTo>
                  <a:lnTo>
                    <a:pt x="21359" y="214"/>
                  </a:lnTo>
                  <a:lnTo>
                    <a:pt x="20890" y="157"/>
                  </a:lnTo>
                  <a:lnTo>
                    <a:pt x="20435" y="100"/>
                  </a:lnTo>
                  <a:lnTo>
                    <a:pt x="19965" y="58"/>
                  </a:lnTo>
                  <a:lnTo>
                    <a:pt x="19495" y="29"/>
                  </a:lnTo>
                  <a:lnTo>
                    <a:pt x="19012" y="15"/>
                  </a:lnTo>
                  <a:lnTo>
                    <a:pt x="18542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1438463" y="3160225"/>
              <a:ext cx="926750" cy="926750"/>
            </a:xfrm>
            <a:custGeom>
              <a:avLst/>
              <a:gdLst/>
              <a:ahLst/>
              <a:cxnLst/>
              <a:rect l="l" t="t" r="r" b="b"/>
              <a:pathLst>
                <a:path w="37070" h="37070" fill="none" extrusionOk="0">
                  <a:moveTo>
                    <a:pt x="37069" y="18542"/>
                  </a:moveTo>
                  <a:lnTo>
                    <a:pt x="37069" y="18542"/>
                  </a:lnTo>
                  <a:lnTo>
                    <a:pt x="37055" y="19012"/>
                  </a:lnTo>
                  <a:lnTo>
                    <a:pt x="37041" y="19496"/>
                  </a:lnTo>
                  <a:lnTo>
                    <a:pt x="37012" y="19965"/>
                  </a:lnTo>
                  <a:lnTo>
                    <a:pt x="36970" y="20435"/>
                  </a:lnTo>
                  <a:lnTo>
                    <a:pt x="36913" y="20904"/>
                  </a:lnTo>
                  <a:lnTo>
                    <a:pt x="36856" y="21360"/>
                  </a:lnTo>
                  <a:lnTo>
                    <a:pt x="36785" y="21815"/>
                  </a:lnTo>
                  <a:lnTo>
                    <a:pt x="36685" y="22270"/>
                  </a:lnTo>
                  <a:lnTo>
                    <a:pt x="36600" y="22726"/>
                  </a:lnTo>
                  <a:lnTo>
                    <a:pt x="36486" y="23167"/>
                  </a:lnTo>
                  <a:lnTo>
                    <a:pt x="36358" y="23608"/>
                  </a:lnTo>
                  <a:lnTo>
                    <a:pt x="36230" y="24049"/>
                  </a:lnTo>
                  <a:lnTo>
                    <a:pt x="36087" y="24476"/>
                  </a:lnTo>
                  <a:lnTo>
                    <a:pt x="35945" y="24903"/>
                  </a:lnTo>
                  <a:lnTo>
                    <a:pt x="35789" y="25330"/>
                  </a:lnTo>
                  <a:lnTo>
                    <a:pt x="35618" y="25757"/>
                  </a:lnTo>
                  <a:lnTo>
                    <a:pt x="35433" y="26169"/>
                  </a:lnTo>
                  <a:lnTo>
                    <a:pt x="35234" y="26568"/>
                  </a:lnTo>
                  <a:lnTo>
                    <a:pt x="35034" y="26981"/>
                  </a:lnTo>
                  <a:lnTo>
                    <a:pt x="34835" y="27365"/>
                  </a:lnTo>
                  <a:lnTo>
                    <a:pt x="34607" y="27763"/>
                  </a:lnTo>
                  <a:lnTo>
                    <a:pt x="34380" y="28147"/>
                  </a:lnTo>
                  <a:lnTo>
                    <a:pt x="34152" y="28532"/>
                  </a:lnTo>
                  <a:lnTo>
                    <a:pt x="33896" y="28902"/>
                  </a:lnTo>
                  <a:lnTo>
                    <a:pt x="33654" y="29272"/>
                  </a:lnTo>
                  <a:lnTo>
                    <a:pt x="33384" y="29627"/>
                  </a:lnTo>
                  <a:lnTo>
                    <a:pt x="33113" y="29983"/>
                  </a:lnTo>
                  <a:lnTo>
                    <a:pt x="32843" y="30325"/>
                  </a:lnTo>
                  <a:lnTo>
                    <a:pt x="32544" y="30666"/>
                  </a:lnTo>
                  <a:lnTo>
                    <a:pt x="32260" y="30993"/>
                  </a:lnTo>
                  <a:lnTo>
                    <a:pt x="31946" y="31321"/>
                  </a:lnTo>
                  <a:lnTo>
                    <a:pt x="31633" y="31648"/>
                  </a:lnTo>
                  <a:lnTo>
                    <a:pt x="31320" y="31947"/>
                  </a:lnTo>
                  <a:lnTo>
                    <a:pt x="30993" y="32260"/>
                  </a:lnTo>
                  <a:lnTo>
                    <a:pt x="30666" y="32545"/>
                  </a:lnTo>
                  <a:lnTo>
                    <a:pt x="30324" y="32843"/>
                  </a:lnTo>
                  <a:lnTo>
                    <a:pt x="29983" y="33114"/>
                  </a:lnTo>
                  <a:lnTo>
                    <a:pt x="29627" y="33384"/>
                  </a:lnTo>
                  <a:lnTo>
                    <a:pt x="29257" y="33654"/>
                  </a:lnTo>
                  <a:lnTo>
                    <a:pt x="28901" y="33911"/>
                  </a:lnTo>
                  <a:lnTo>
                    <a:pt x="28531" y="34152"/>
                  </a:lnTo>
                  <a:lnTo>
                    <a:pt x="28147" y="34380"/>
                  </a:lnTo>
                  <a:lnTo>
                    <a:pt x="27763" y="34608"/>
                  </a:lnTo>
                  <a:lnTo>
                    <a:pt x="27364" y="34836"/>
                  </a:lnTo>
                  <a:lnTo>
                    <a:pt x="26966" y="35035"/>
                  </a:lnTo>
                  <a:lnTo>
                    <a:pt x="26568" y="35248"/>
                  </a:lnTo>
                  <a:lnTo>
                    <a:pt x="26169" y="35433"/>
                  </a:lnTo>
                  <a:lnTo>
                    <a:pt x="25742" y="35618"/>
                  </a:lnTo>
                  <a:lnTo>
                    <a:pt x="25330" y="35789"/>
                  </a:lnTo>
                  <a:lnTo>
                    <a:pt x="24903" y="35945"/>
                  </a:lnTo>
                  <a:lnTo>
                    <a:pt x="24476" y="36102"/>
                  </a:lnTo>
                  <a:lnTo>
                    <a:pt x="24049" y="36230"/>
                  </a:lnTo>
                  <a:lnTo>
                    <a:pt x="23608" y="36372"/>
                  </a:lnTo>
                  <a:lnTo>
                    <a:pt x="23167" y="36486"/>
                  </a:lnTo>
                  <a:lnTo>
                    <a:pt x="22726" y="36600"/>
                  </a:lnTo>
                  <a:lnTo>
                    <a:pt x="22270" y="36700"/>
                  </a:lnTo>
                  <a:lnTo>
                    <a:pt x="21815" y="36785"/>
                  </a:lnTo>
                  <a:lnTo>
                    <a:pt x="21359" y="36856"/>
                  </a:lnTo>
                  <a:lnTo>
                    <a:pt x="20890" y="36927"/>
                  </a:lnTo>
                  <a:lnTo>
                    <a:pt x="20435" y="36970"/>
                  </a:lnTo>
                  <a:lnTo>
                    <a:pt x="19965" y="37013"/>
                  </a:lnTo>
                  <a:lnTo>
                    <a:pt x="19495" y="37041"/>
                  </a:lnTo>
                  <a:lnTo>
                    <a:pt x="19012" y="37070"/>
                  </a:lnTo>
                  <a:lnTo>
                    <a:pt x="18542" y="37070"/>
                  </a:lnTo>
                  <a:lnTo>
                    <a:pt x="18542" y="37070"/>
                  </a:lnTo>
                  <a:lnTo>
                    <a:pt x="18058" y="37070"/>
                  </a:lnTo>
                  <a:lnTo>
                    <a:pt x="17589" y="37041"/>
                  </a:lnTo>
                  <a:lnTo>
                    <a:pt x="17105" y="37013"/>
                  </a:lnTo>
                  <a:lnTo>
                    <a:pt x="16635" y="36970"/>
                  </a:lnTo>
                  <a:lnTo>
                    <a:pt x="16180" y="36927"/>
                  </a:lnTo>
                  <a:lnTo>
                    <a:pt x="15710" y="36856"/>
                  </a:lnTo>
                  <a:lnTo>
                    <a:pt x="15255" y="36785"/>
                  </a:lnTo>
                  <a:lnTo>
                    <a:pt x="14799" y="36700"/>
                  </a:lnTo>
                  <a:lnTo>
                    <a:pt x="14344" y="36600"/>
                  </a:lnTo>
                  <a:lnTo>
                    <a:pt x="13903" y="36486"/>
                  </a:lnTo>
                  <a:lnTo>
                    <a:pt x="13462" y="36372"/>
                  </a:lnTo>
                  <a:lnTo>
                    <a:pt x="13021" y="36230"/>
                  </a:lnTo>
                  <a:lnTo>
                    <a:pt x="12594" y="36102"/>
                  </a:lnTo>
                  <a:lnTo>
                    <a:pt x="12167" y="35945"/>
                  </a:lnTo>
                  <a:lnTo>
                    <a:pt x="11740" y="35789"/>
                  </a:lnTo>
                  <a:lnTo>
                    <a:pt x="11327" y="35618"/>
                  </a:lnTo>
                  <a:lnTo>
                    <a:pt x="10915" y="35433"/>
                  </a:lnTo>
                  <a:lnTo>
                    <a:pt x="10502" y="35248"/>
                  </a:lnTo>
                  <a:lnTo>
                    <a:pt x="10104" y="35035"/>
                  </a:lnTo>
                  <a:lnTo>
                    <a:pt x="9705" y="34836"/>
                  </a:lnTo>
                  <a:lnTo>
                    <a:pt x="9307" y="34608"/>
                  </a:lnTo>
                  <a:lnTo>
                    <a:pt x="8923" y="34380"/>
                  </a:lnTo>
                  <a:lnTo>
                    <a:pt x="8553" y="34152"/>
                  </a:lnTo>
                  <a:lnTo>
                    <a:pt x="8168" y="33911"/>
                  </a:lnTo>
                  <a:lnTo>
                    <a:pt x="7813" y="33654"/>
                  </a:lnTo>
                  <a:lnTo>
                    <a:pt x="7443" y="33384"/>
                  </a:lnTo>
                  <a:lnTo>
                    <a:pt x="7101" y="33114"/>
                  </a:lnTo>
                  <a:lnTo>
                    <a:pt x="6745" y="32843"/>
                  </a:lnTo>
                  <a:lnTo>
                    <a:pt x="6404" y="32545"/>
                  </a:lnTo>
                  <a:lnTo>
                    <a:pt x="6077" y="32260"/>
                  </a:lnTo>
                  <a:lnTo>
                    <a:pt x="5749" y="31947"/>
                  </a:lnTo>
                  <a:lnTo>
                    <a:pt x="5436" y="31648"/>
                  </a:lnTo>
                  <a:lnTo>
                    <a:pt x="5123" y="31321"/>
                  </a:lnTo>
                  <a:lnTo>
                    <a:pt x="4824" y="30993"/>
                  </a:lnTo>
                  <a:lnTo>
                    <a:pt x="4525" y="30666"/>
                  </a:lnTo>
                  <a:lnTo>
                    <a:pt x="4241" y="30325"/>
                  </a:lnTo>
                  <a:lnTo>
                    <a:pt x="3956" y="29983"/>
                  </a:lnTo>
                  <a:lnTo>
                    <a:pt x="3686" y="29627"/>
                  </a:lnTo>
                  <a:lnTo>
                    <a:pt x="3430" y="29272"/>
                  </a:lnTo>
                  <a:lnTo>
                    <a:pt x="3174" y="28902"/>
                  </a:lnTo>
                  <a:lnTo>
                    <a:pt x="2918" y="28532"/>
                  </a:lnTo>
                  <a:lnTo>
                    <a:pt x="2690" y="28147"/>
                  </a:lnTo>
                  <a:lnTo>
                    <a:pt x="2462" y="27763"/>
                  </a:lnTo>
                  <a:lnTo>
                    <a:pt x="2234" y="27365"/>
                  </a:lnTo>
                  <a:lnTo>
                    <a:pt x="2035" y="26981"/>
                  </a:lnTo>
                  <a:lnTo>
                    <a:pt x="1836" y="26568"/>
                  </a:lnTo>
                  <a:lnTo>
                    <a:pt x="1637" y="26169"/>
                  </a:lnTo>
                  <a:lnTo>
                    <a:pt x="1466" y="25757"/>
                  </a:lnTo>
                  <a:lnTo>
                    <a:pt x="1295" y="25330"/>
                  </a:lnTo>
                  <a:lnTo>
                    <a:pt x="1125" y="24903"/>
                  </a:lnTo>
                  <a:lnTo>
                    <a:pt x="982" y="24476"/>
                  </a:lnTo>
                  <a:lnTo>
                    <a:pt x="840" y="24049"/>
                  </a:lnTo>
                  <a:lnTo>
                    <a:pt x="712" y="23608"/>
                  </a:lnTo>
                  <a:lnTo>
                    <a:pt x="584" y="23167"/>
                  </a:lnTo>
                  <a:lnTo>
                    <a:pt x="484" y="22726"/>
                  </a:lnTo>
                  <a:lnTo>
                    <a:pt x="385" y="22270"/>
                  </a:lnTo>
                  <a:lnTo>
                    <a:pt x="299" y="21815"/>
                  </a:lnTo>
                  <a:lnTo>
                    <a:pt x="214" y="21360"/>
                  </a:lnTo>
                  <a:lnTo>
                    <a:pt x="157" y="20904"/>
                  </a:lnTo>
                  <a:lnTo>
                    <a:pt x="100" y="20435"/>
                  </a:lnTo>
                  <a:lnTo>
                    <a:pt x="57" y="19965"/>
                  </a:lnTo>
                  <a:lnTo>
                    <a:pt x="29" y="19496"/>
                  </a:lnTo>
                  <a:lnTo>
                    <a:pt x="15" y="19012"/>
                  </a:lnTo>
                  <a:lnTo>
                    <a:pt x="0" y="18542"/>
                  </a:lnTo>
                  <a:lnTo>
                    <a:pt x="0" y="18542"/>
                  </a:lnTo>
                  <a:lnTo>
                    <a:pt x="15" y="18058"/>
                  </a:lnTo>
                  <a:lnTo>
                    <a:pt x="29" y="17589"/>
                  </a:lnTo>
                  <a:lnTo>
                    <a:pt x="57" y="17105"/>
                  </a:lnTo>
                  <a:lnTo>
                    <a:pt x="100" y="16650"/>
                  </a:lnTo>
                  <a:lnTo>
                    <a:pt x="157" y="16180"/>
                  </a:lnTo>
                  <a:lnTo>
                    <a:pt x="214" y="15710"/>
                  </a:lnTo>
                  <a:lnTo>
                    <a:pt x="299" y="15255"/>
                  </a:lnTo>
                  <a:lnTo>
                    <a:pt x="385" y="14800"/>
                  </a:lnTo>
                  <a:lnTo>
                    <a:pt x="484" y="14359"/>
                  </a:lnTo>
                  <a:lnTo>
                    <a:pt x="584" y="13903"/>
                  </a:lnTo>
                  <a:lnTo>
                    <a:pt x="712" y="13462"/>
                  </a:lnTo>
                  <a:lnTo>
                    <a:pt x="840" y="13021"/>
                  </a:lnTo>
                  <a:lnTo>
                    <a:pt x="982" y="12594"/>
                  </a:lnTo>
                  <a:lnTo>
                    <a:pt x="1125" y="12167"/>
                  </a:lnTo>
                  <a:lnTo>
                    <a:pt x="1295" y="11740"/>
                  </a:lnTo>
                  <a:lnTo>
                    <a:pt x="1466" y="11328"/>
                  </a:lnTo>
                  <a:lnTo>
                    <a:pt x="1637" y="10915"/>
                  </a:lnTo>
                  <a:lnTo>
                    <a:pt x="1836" y="10502"/>
                  </a:lnTo>
                  <a:lnTo>
                    <a:pt x="2035" y="10104"/>
                  </a:lnTo>
                  <a:lnTo>
                    <a:pt x="2234" y="9705"/>
                  </a:lnTo>
                  <a:lnTo>
                    <a:pt x="2462" y="9307"/>
                  </a:lnTo>
                  <a:lnTo>
                    <a:pt x="2690" y="8923"/>
                  </a:lnTo>
                  <a:lnTo>
                    <a:pt x="2918" y="8553"/>
                  </a:lnTo>
                  <a:lnTo>
                    <a:pt x="3174" y="8183"/>
                  </a:lnTo>
                  <a:lnTo>
                    <a:pt x="3430" y="7813"/>
                  </a:lnTo>
                  <a:lnTo>
                    <a:pt x="3686" y="7443"/>
                  </a:lnTo>
                  <a:lnTo>
                    <a:pt x="3956" y="7101"/>
                  </a:lnTo>
                  <a:lnTo>
                    <a:pt x="4241" y="6746"/>
                  </a:lnTo>
                  <a:lnTo>
                    <a:pt x="4525" y="6404"/>
                  </a:lnTo>
                  <a:lnTo>
                    <a:pt x="4824" y="6077"/>
                  </a:lnTo>
                  <a:lnTo>
                    <a:pt x="5123" y="5750"/>
                  </a:lnTo>
                  <a:lnTo>
                    <a:pt x="5436" y="5436"/>
                  </a:lnTo>
                  <a:lnTo>
                    <a:pt x="5749" y="5123"/>
                  </a:lnTo>
                  <a:lnTo>
                    <a:pt x="6077" y="4825"/>
                  </a:lnTo>
                  <a:lnTo>
                    <a:pt x="6404" y="4526"/>
                  </a:lnTo>
                  <a:lnTo>
                    <a:pt x="6745" y="4241"/>
                  </a:lnTo>
                  <a:lnTo>
                    <a:pt x="7101" y="3957"/>
                  </a:lnTo>
                  <a:lnTo>
                    <a:pt x="7443" y="3686"/>
                  </a:lnTo>
                  <a:lnTo>
                    <a:pt x="7813" y="3430"/>
                  </a:lnTo>
                  <a:lnTo>
                    <a:pt x="8168" y="3174"/>
                  </a:lnTo>
                  <a:lnTo>
                    <a:pt x="8553" y="2932"/>
                  </a:lnTo>
                  <a:lnTo>
                    <a:pt x="8923" y="2690"/>
                  </a:lnTo>
                  <a:lnTo>
                    <a:pt x="9307" y="2462"/>
                  </a:lnTo>
                  <a:lnTo>
                    <a:pt x="9705" y="2249"/>
                  </a:lnTo>
                  <a:lnTo>
                    <a:pt x="10104" y="2036"/>
                  </a:lnTo>
                  <a:lnTo>
                    <a:pt x="10502" y="1836"/>
                  </a:lnTo>
                  <a:lnTo>
                    <a:pt x="10915" y="1637"/>
                  </a:lnTo>
                  <a:lnTo>
                    <a:pt x="11327" y="1466"/>
                  </a:lnTo>
                  <a:lnTo>
                    <a:pt x="11740" y="1296"/>
                  </a:lnTo>
                  <a:lnTo>
                    <a:pt x="12167" y="1125"/>
                  </a:lnTo>
                  <a:lnTo>
                    <a:pt x="12594" y="983"/>
                  </a:lnTo>
                  <a:lnTo>
                    <a:pt x="13021" y="840"/>
                  </a:lnTo>
                  <a:lnTo>
                    <a:pt x="13462" y="712"/>
                  </a:lnTo>
                  <a:lnTo>
                    <a:pt x="13903" y="584"/>
                  </a:lnTo>
                  <a:lnTo>
                    <a:pt x="14344" y="484"/>
                  </a:lnTo>
                  <a:lnTo>
                    <a:pt x="14799" y="385"/>
                  </a:lnTo>
                  <a:lnTo>
                    <a:pt x="15255" y="299"/>
                  </a:lnTo>
                  <a:lnTo>
                    <a:pt x="15710" y="214"/>
                  </a:lnTo>
                  <a:lnTo>
                    <a:pt x="16180" y="157"/>
                  </a:lnTo>
                  <a:lnTo>
                    <a:pt x="16635" y="100"/>
                  </a:lnTo>
                  <a:lnTo>
                    <a:pt x="17105" y="58"/>
                  </a:lnTo>
                  <a:lnTo>
                    <a:pt x="17589" y="29"/>
                  </a:lnTo>
                  <a:lnTo>
                    <a:pt x="18058" y="15"/>
                  </a:lnTo>
                  <a:lnTo>
                    <a:pt x="18542" y="1"/>
                  </a:lnTo>
                  <a:lnTo>
                    <a:pt x="18542" y="1"/>
                  </a:lnTo>
                  <a:lnTo>
                    <a:pt x="19012" y="15"/>
                  </a:lnTo>
                  <a:lnTo>
                    <a:pt x="19495" y="29"/>
                  </a:lnTo>
                  <a:lnTo>
                    <a:pt x="19965" y="58"/>
                  </a:lnTo>
                  <a:lnTo>
                    <a:pt x="20435" y="100"/>
                  </a:lnTo>
                  <a:lnTo>
                    <a:pt x="20890" y="157"/>
                  </a:lnTo>
                  <a:lnTo>
                    <a:pt x="21359" y="214"/>
                  </a:lnTo>
                  <a:lnTo>
                    <a:pt x="21815" y="299"/>
                  </a:lnTo>
                  <a:lnTo>
                    <a:pt x="22270" y="385"/>
                  </a:lnTo>
                  <a:lnTo>
                    <a:pt x="22726" y="484"/>
                  </a:lnTo>
                  <a:lnTo>
                    <a:pt x="23167" y="584"/>
                  </a:lnTo>
                  <a:lnTo>
                    <a:pt x="23608" y="712"/>
                  </a:lnTo>
                  <a:lnTo>
                    <a:pt x="24049" y="840"/>
                  </a:lnTo>
                  <a:lnTo>
                    <a:pt x="24476" y="983"/>
                  </a:lnTo>
                  <a:lnTo>
                    <a:pt x="24903" y="1125"/>
                  </a:lnTo>
                  <a:lnTo>
                    <a:pt x="25330" y="1296"/>
                  </a:lnTo>
                  <a:lnTo>
                    <a:pt x="25742" y="1466"/>
                  </a:lnTo>
                  <a:lnTo>
                    <a:pt x="26169" y="1637"/>
                  </a:lnTo>
                  <a:lnTo>
                    <a:pt x="26568" y="1836"/>
                  </a:lnTo>
                  <a:lnTo>
                    <a:pt x="26966" y="2036"/>
                  </a:lnTo>
                  <a:lnTo>
                    <a:pt x="27364" y="2249"/>
                  </a:lnTo>
                  <a:lnTo>
                    <a:pt x="27763" y="2462"/>
                  </a:lnTo>
                  <a:lnTo>
                    <a:pt x="28147" y="2690"/>
                  </a:lnTo>
                  <a:lnTo>
                    <a:pt x="28531" y="2932"/>
                  </a:lnTo>
                  <a:lnTo>
                    <a:pt x="28901" y="3174"/>
                  </a:lnTo>
                  <a:lnTo>
                    <a:pt x="29257" y="3430"/>
                  </a:lnTo>
                  <a:lnTo>
                    <a:pt x="29627" y="3686"/>
                  </a:lnTo>
                  <a:lnTo>
                    <a:pt x="29983" y="3957"/>
                  </a:lnTo>
                  <a:lnTo>
                    <a:pt x="30324" y="4241"/>
                  </a:lnTo>
                  <a:lnTo>
                    <a:pt x="30666" y="4526"/>
                  </a:lnTo>
                  <a:lnTo>
                    <a:pt x="30993" y="4825"/>
                  </a:lnTo>
                  <a:lnTo>
                    <a:pt x="31320" y="5123"/>
                  </a:lnTo>
                  <a:lnTo>
                    <a:pt x="31633" y="5436"/>
                  </a:lnTo>
                  <a:lnTo>
                    <a:pt x="31946" y="5750"/>
                  </a:lnTo>
                  <a:lnTo>
                    <a:pt x="32260" y="6077"/>
                  </a:lnTo>
                  <a:lnTo>
                    <a:pt x="32544" y="6404"/>
                  </a:lnTo>
                  <a:lnTo>
                    <a:pt x="32843" y="6746"/>
                  </a:lnTo>
                  <a:lnTo>
                    <a:pt x="33113" y="7101"/>
                  </a:lnTo>
                  <a:lnTo>
                    <a:pt x="33384" y="7443"/>
                  </a:lnTo>
                  <a:lnTo>
                    <a:pt x="33654" y="7813"/>
                  </a:lnTo>
                  <a:lnTo>
                    <a:pt x="33896" y="8183"/>
                  </a:lnTo>
                  <a:lnTo>
                    <a:pt x="34152" y="8553"/>
                  </a:lnTo>
                  <a:lnTo>
                    <a:pt x="34380" y="8923"/>
                  </a:lnTo>
                  <a:lnTo>
                    <a:pt x="34607" y="9307"/>
                  </a:lnTo>
                  <a:lnTo>
                    <a:pt x="34835" y="9705"/>
                  </a:lnTo>
                  <a:lnTo>
                    <a:pt x="35034" y="10104"/>
                  </a:lnTo>
                  <a:lnTo>
                    <a:pt x="35234" y="10502"/>
                  </a:lnTo>
                  <a:lnTo>
                    <a:pt x="35433" y="10915"/>
                  </a:lnTo>
                  <a:lnTo>
                    <a:pt x="35618" y="11328"/>
                  </a:lnTo>
                  <a:lnTo>
                    <a:pt x="35789" y="11740"/>
                  </a:lnTo>
                  <a:lnTo>
                    <a:pt x="35945" y="12167"/>
                  </a:lnTo>
                  <a:lnTo>
                    <a:pt x="36087" y="12594"/>
                  </a:lnTo>
                  <a:lnTo>
                    <a:pt x="36230" y="13021"/>
                  </a:lnTo>
                  <a:lnTo>
                    <a:pt x="36358" y="13462"/>
                  </a:lnTo>
                  <a:lnTo>
                    <a:pt x="36486" y="13903"/>
                  </a:lnTo>
                  <a:lnTo>
                    <a:pt x="36600" y="14359"/>
                  </a:lnTo>
                  <a:lnTo>
                    <a:pt x="36685" y="14800"/>
                  </a:lnTo>
                  <a:lnTo>
                    <a:pt x="36785" y="15255"/>
                  </a:lnTo>
                  <a:lnTo>
                    <a:pt x="36856" y="15710"/>
                  </a:lnTo>
                  <a:lnTo>
                    <a:pt x="36913" y="16180"/>
                  </a:lnTo>
                  <a:lnTo>
                    <a:pt x="36970" y="16650"/>
                  </a:lnTo>
                  <a:lnTo>
                    <a:pt x="37012" y="17105"/>
                  </a:lnTo>
                  <a:lnTo>
                    <a:pt x="37041" y="17589"/>
                  </a:lnTo>
                  <a:lnTo>
                    <a:pt x="37055" y="18058"/>
                  </a:lnTo>
                  <a:lnTo>
                    <a:pt x="37069" y="185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1577563" y="3298975"/>
              <a:ext cx="649625" cy="649975"/>
            </a:xfrm>
            <a:custGeom>
              <a:avLst/>
              <a:gdLst/>
              <a:ahLst/>
              <a:cxnLst/>
              <a:rect l="l" t="t" r="r" b="b"/>
              <a:pathLst>
                <a:path w="25985" h="25999" extrusionOk="0">
                  <a:moveTo>
                    <a:pt x="13746" y="0"/>
                  </a:moveTo>
                  <a:lnTo>
                    <a:pt x="13604" y="2377"/>
                  </a:lnTo>
                  <a:lnTo>
                    <a:pt x="14145" y="2419"/>
                  </a:lnTo>
                  <a:lnTo>
                    <a:pt x="14401" y="57"/>
                  </a:lnTo>
                  <a:lnTo>
                    <a:pt x="13746" y="0"/>
                  </a:lnTo>
                  <a:close/>
                  <a:moveTo>
                    <a:pt x="11142" y="100"/>
                  </a:moveTo>
                  <a:lnTo>
                    <a:pt x="10815" y="157"/>
                  </a:lnTo>
                  <a:lnTo>
                    <a:pt x="10502" y="214"/>
                  </a:lnTo>
                  <a:lnTo>
                    <a:pt x="10943" y="2547"/>
                  </a:lnTo>
                  <a:lnTo>
                    <a:pt x="11470" y="2462"/>
                  </a:lnTo>
                  <a:lnTo>
                    <a:pt x="11142" y="100"/>
                  </a:lnTo>
                  <a:close/>
                  <a:moveTo>
                    <a:pt x="16948" y="598"/>
                  </a:moveTo>
                  <a:lnTo>
                    <a:pt x="16222" y="2875"/>
                  </a:lnTo>
                  <a:lnTo>
                    <a:pt x="16735" y="3046"/>
                  </a:lnTo>
                  <a:lnTo>
                    <a:pt x="17574" y="811"/>
                  </a:lnTo>
                  <a:lnTo>
                    <a:pt x="16948" y="598"/>
                  </a:lnTo>
                  <a:close/>
                  <a:moveTo>
                    <a:pt x="7997" y="968"/>
                  </a:moveTo>
                  <a:lnTo>
                    <a:pt x="7400" y="1224"/>
                  </a:lnTo>
                  <a:lnTo>
                    <a:pt x="8424" y="3387"/>
                  </a:lnTo>
                  <a:lnTo>
                    <a:pt x="8908" y="3159"/>
                  </a:lnTo>
                  <a:lnTo>
                    <a:pt x="7997" y="968"/>
                  </a:lnTo>
                  <a:close/>
                  <a:moveTo>
                    <a:pt x="19908" y="1978"/>
                  </a:moveTo>
                  <a:lnTo>
                    <a:pt x="18641" y="3999"/>
                  </a:lnTo>
                  <a:lnTo>
                    <a:pt x="19083" y="4298"/>
                  </a:lnTo>
                  <a:lnTo>
                    <a:pt x="20449" y="2334"/>
                  </a:lnTo>
                  <a:lnTo>
                    <a:pt x="19908" y="1978"/>
                  </a:lnTo>
                  <a:close/>
                  <a:moveTo>
                    <a:pt x="5166" y="2576"/>
                  </a:moveTo>
                  <a:lnTo>
                    <a:pt x="4910" y="2775"/>
                  </a:lnTo>
                  <a:lnTo>
                    <a:pt x="4653" y="2989"/>
                  </a:lnTo>
                  <a:lnTo>
                    <a:pt x="6176" y="4810"/>
                  </a:lnTo>
                  <a:lnTo>
                    <a:pt x="6603" y="4483"/>
                  </a:lnTo>
                  <a:lnTo>
                    <a:pt x="5166" y="2576"/>
                  </a:lnTo>
                  <a:close/>
                  <a:moveTo>
                    <a:pt x="22427" y="4056"/>
                  </a:moveTo>
                  <a:lnTo>
                    <a:pt x="20691" y="5692"/>
                  </a:lnTo>
                  <a:lnTo>
                    <a:pt x="21046" y="6091"/>
                  </a:lnTo>
                  <a:lnTo>
                    <a:pt x="22868" y="4525"/>
                  </a:lnTo>
                  <a:lnTo>
                    <a:pt x="22427" y="4056"/>
                  </a:lnTo>
                  <a:close/>
                  <a:moveTo>
                    <a:pt x="2818" y="4838"/>
                  </a:moveTo>
                  <a:lnTo>
                    <a:pt x="2434" y="5365"/>
                  </a:lnTo>
                  <a:lnTo>
                    <a:pt x="4355" y="6760"/>
                  </a:lnTo>
                  <a:lnTo>
                    <a:pt x="4682" y="6333"/>
                  </a:lnTo>
                  <a:lnTo>
                    <a:pt x="2818" y="4838"/>
                  </a:lnTo>
                  <a:close/>
                  <a:moveTo>
                    <a:pt x="24348" y="6674"/>
                  </a:moveTo>
                  <a:lnTo>
                    <a:pt x="22270" y="7841"/>
                  </a:lnTo>
                  <a:lnTo>
                    <a:pt x="22512" y="8311"/>
                  </a:lnTo>
                  <a:lnTo>
                    <a:pt x="24661" y="7258"/>
                  </a:lnTo>
                  <a:lnTo>
                    <a:pt x="24504" y="6959"/>
                  </a:lnTo>
                  <a:lnTo>
                    <a:pt x="24348" y="6674"/>
                  </a:lnTo>
                  <a:close/>
                  <a:moveTo>
                    <a:pt x="1110" y="7628"/>
                  </a:moveTo>
                  <a:lnTo>
                    <a:pt x="854" y="8225"/>
                  </a:lnTo>
                  <a:lnTo>
                    <a:pt x="3074" y="9093"/>
                  </a:lnTo>
                  <a:lnTo>
                    <a:pt x="3287" y="8609"/>
                  </a:lnTo>
                  <a:lnTo>
                    <a:pt x="1110" y="7628"/>
                  </a:lnTo>
                  <a:close/>
                  <a:moveTo>
                    <a:pt x="25557" y="9705"/>
                  </a:moveTo>
                  <a:lnTo>
                    <a:pt x="23252" y="10303"/>
                  </a:lnTo>
                  <a:lnTo>
                    <a:pt x="23380" y="10829"/>
                  </a:lnTo>
                  <a:lnTo>
                    <a:pt x="25714" y="10331"/>
                  </a:lnTo>
                  <a:lnTo>
                    <a:pt x="25557" y="9705"/>
                  </a:lnTo>
                  <a:close/>
                  <a:moveTo>
                    <a:pt x="157" y="10744"/>
                  </a:moveTo>
                  <a:lnTo>
                    <a:pt x="57" y="11384"/>
                  </a:lnTo>
                  <a:lnTo>
                    <a:pt x="2419" y="11683"/>
                  </a:lnTo>
                  <a:lnTo>
                    <a:pt x="2505" y="11142"/>
                  </a:lnTo>
                  <a:lnTo>
                    <a:pt x="157" y="10744"/>
                  </a:lnTo>
                  <a:close/>
                  <a:moveTo>
                    <a:pt x="25557" y="12950"/>
                  </a:moveTo>
                  <a:lnTo>
                    <a:pt x="23593" y="12992"/>
                  </a:lnTo>
                  <a:lnTo>
                    <a:pt x="23579" y="13519"/>
                  </a:lnTo>
                  <a:lnTo>
                    <a:pt x="25970" y="13647"/>
                  </a:lnTo>
                  <a:lnTo>
                    <a:pt x="25984" y="13305"/>
                  </a:lnTo>
                  <a:lnTo>
                    <a:pt x="25984" y="12950"/>
                  </a:lnTo>
                  <a:close/>
                  <a:moveTo>
                    <a:pt x="2377" y="13818"/>
                  </a:moveTo>
                  <a:lnTo>
                    <a:pt x="0" y="13988"/>
                  </a:lnTo>
                  <a:lnTo>
                    <a:pt x="29" y="14316"/>
                  </a:lnTo>
                  <a:lnTo>
                    <a:pt x="71" y="14643"/>
                  </a:lnTo>
                  <a:lnTo>
                    <a:pt x="2434" y="14344"/>
                  </a:lnTo>
                  <a:lnTo>
                    <a:pt x="2377" y="13818"/>
                  </a:lnTo>
                  <a:close/>
                  <a:moveTo>
                    <a:pt x="23266" y="15625"/>
                  </a:moveTo>
                  <a:lnTo>
                    <a:pt x="23124" y="16151"/>
                  </a:lnTo>
                  <a:lnTo>
                    <a:pt x="25401" y="16849"/>
                  </a:lnTo>
                  <a:lnTo>
                    <a:pt x="25571" y="16222"/>
                  </a:lnTo>
                  <a:lnTo>
                    <a:pt x="23266" y="15625"/>
                  </a:lnTo>
                  <a:close/>
                  <a:moveTo>
                    <a:pt x="2917" y="16422"/>
                  </a:moveTo>
                  <a:lnTo>
                    <a:pt x="655" y="17190"/>
                  </a:lnTo>
                  <a:lnTo>
                    <a:pt x="769" y="17489"/>
                  </a:lnTo>
                  <a:lnTo>
                    <a:pt x="883" y="17802"/>
                  </a:lnTo>
                  <a:lnTo>
                    <a:pt x="3102" y="16920"/>
                  </a:lnTo>
                  <a:lnTo>
                    <a:pt x="2917" y="16422"/>
                  </a:lnTo>
                  <a:close/>
                  <a:moveTo>
                    <a:pt x="22284" y="18101"/>
                  </a:moveTo>
                  <a:lnTo>
                    <a:pt x="22014" y="18570"/>
                  </a:lnTo>
                  <a:lnTo>
                    <a:pt x="24049" y="19823"/>
                  </a:lnTo>
                  <a:lnTo>
                    <a:pt x="24220" y="19538"/>
                  </a:lnTo>
                  <a:lnTo>
                    <a:pt x="24376" y="19253"/>
                  </a:lnTo>
                  <a:lnTo>
                    <a:pt x="22284" y="18101"/>
                  </a:lnTo>
                  <a:close/>
                  <a:moveTo>
                    <a:pt x="4084" y="18812"/>
                  </a:moveTo>
                  <a:lnTo>
                    <a:pt x="2092" y="20121"/>
                  </a:lnTo>
                  <a:lnTo>
                    <a:pt x="2462" y="20648"/>
                  </a:lnTo>
                  <a:lnTo>
                    <a:pt x="4383" y="19239"/>
                  </a:lnTo>
                  <a:lnTo>
                    <a:pt x="4084" y="18812"/>
                  </a:lnTo>
                  <a:close/>
                  <a:moveTo>
                    <a:pt x="20719" y="20264"/>
                  </a:moveTo>
                  <a:lnTo>
                    <a:pt x="20349" y="20634"/>
                  </a:lnTo>
                  <a:lnTo>
                    <a:pt x="22000" y="22356"/>
                  </a:lnTo>
                  <a:lnTo>
                    <a:pt x="22455" y="21886"/>
                  </a:lnTo>
                  <a:lnTo>
                    <a:pt x="20719" y="20264"/>
                  </a:lnTo>
                  <a:close/>
                  <a:moveTo>
                    <a:pt x="5806" y="20833"/>
                  </a:moveTo>
                  <a:lnTo>
                    <a:pt x="4198" y="22597"/>
                  </a:lnTo>
                  <a:lnTo>
                    <a:pt x="4696" y="23024"/>
                  </a:lnTo>
                  <a:lnTo>
                    <a:pt x="6204" y="21189"/>
                  </a:lnTo>
                  <a:lnTo>
                    <a:pt x="5806" y="20833"/>
                  </a:lnTo>
                  <a:close/>
                  <a:moveTo>
                    <a:pt x="18670" y="21957"/>
                  </a:moveTo>
                  <a:lnTo>
                    <a:pt x="18215" y="22227"/>
                  </a:lnTo>
                  <a:lnTo>
                    <a:pt x="19396" y="24305"/>
                  </a:lnTo>
                  <a:lnTo>
                    <a:pt x="19951" y="23964"/>
                  </a:lnTo>
                  <a:lnTo>
                    <a:pt x="18670" y="21957"/>
                  </a:lnTo>
                  <a:close/>
                  <a:moveTo>
                    <a:pt x="7983" y="22370"/>
                  </a:moveTo>
                  <a:lnTo>
                    <a:pt x="6859" y="24476"/>
                  </a:lnTo>
                  <a:lnTo>
                    <a:pt x="7442" y="24775"/>
                  </a:lnTo>
                  <a:lnTo>
                    <a:pt x="8453" y="22612"/>
                  </a:lnTo>
                  <a:lnTo>
                    <a:pt x="7983" y="22370"/>
                  </a:lnTo>
                  <a:close/>
                  <a:moveTo>
                    <a:pt x="16265" y="23095"/>
                  </a:moveTo>
                  <a:lnTo>
                    <a:pt x="15753" y="23252"/>
                  </a:lnTo>
                  <a:lnTo>
                    <a:pt x="16379" y="25543"/>
                  </a:lnTo>
                  <a:lnTo>
                    <a:pt x="17005" y="25358"/>
                  </a:lnTo>
                  <a:lnTo>
                    <a:pt x="16265" y="23095"/>
                  </a:lnTo>
                  <a:close/>
                  <a:moveTo>
                    <a:pt x="10473" y="23323"/>
                  </a:moveTo>
                  <a:lnTo>
                    <a:pt x="9904" y="25643"/>
                  </a:lnTo>
                  <a:lnTo>
                    <a:pt x="10545" y="25771"/>
                  </a:lnTo>
                  <a:lnTo>
                    <a:pt x="10986" y="23423"/>
                  </a:lnTo>
                  <a:lnTo>
                    <a:pt x="10473" y="23323"/>
                  </a:lnTo>
                  <a:close/>
                  <a:moveTo>
                    <a:pt x="13647" y="23594"/>
                  </a:moveTo>
                  <a:lnTo>
                    <a:pt x="13120" y="23608"/>
                  </a:lnTo>
                  <a:lnTo>
                    <a:pt x="13149" y="25998"/>
                  </a:lnTo>
                  <a:lnTo>
                    <a:pt x="13803" y="25970"/>
                  </a:lnTo>
                  <a:lnTo>
                    <a:pt x="13647" y="235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1905563" y="3888800"/>
              <a:ext cx="17100" cy="60150"/>
            </a:xfrm>
            <a:custGeom>
              <a:avLst/>
              <a:gdLst/>
              <a:ahLst/>
              <a:cxnLst/>
              <a:rect l="l" t="t" r="r" b="b"/>
              <a:pathLst>
                <a:path w="684" h="2406" fill="none" extrusionOk="0">
                  <a:moveTo>
                    <a:pt x="29" y="240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527" y="1"/>
                  </a:lnTo>
                  <a:lnTo>
                    <a:pt x="683" y="2377"/>
                  </a:lnTo>
                  <a:lnTo>
                    <a:pt x="683" y="2377"/>
                  </a:lnTo>
                  <a:lnTo>
                    <a:pt x="29" y="240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1825163" y="3882050"/>
              <a:ext cx="27050" cy="61200"/>
            </a:xfrm>
            <a:custGeom>
              <a:avLst/>
              <a:gdLst/>
              <a:ahLst/>
              <a:cxnLst/>
              <a:rect l="l" t="t" r="r" b="b"/>
              <a:pathLst>
                <a:path w="1082" h="2448" fill="none" extrusionOk="0">
                  <a:moveTo>
                    <a:pt x="641" y="2448"/>
                  </a:moveTo>
                  <a:lnTo>
                    <a:pt x="641" y="2448"/>
                  </a:lnTo>
                  <a:lnTo>
                    <a:pt x="0" y="2320"/>
                  </a:lnTo>
                  <a:lnTo>
                    <a:pt x="569" y="0"/>
                  </a:lnTo>
                  <a:lnTo>
                    <a:pt x="569" y="0"/>
                  </a:lnTo>
                  <a:lnTo>
                    <a:pt x="1082" y="100"/>
                  </a:lnTo>
                  <a:lnTo>
                    <a:pt x="641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1971363" y="3876350"/>
              <a:ext cx="31325" cy="61225"/>
            </a:xfrm>
            <a:custGeom>
              <a:avLst/>
              <a:gdLst/>
              <a:ahLst/>
              <a:cxnLst/>
              <a:rect l="l" t="t" r="r" b="b"/>
              <a:pathLst>
                <a:path w="1253" h="2449" fill="none" extrusionOk="0">
                  <a:moveTo>
                    <a:pt x="627" y="2448"/>
                  </a:moveTo>
                  <a:lnTo>
                    <a:pt x="1" y="157"/>
                  </a:lnTo>
                  <a:lnTo>
                    <a:pt x="1" y="157"/>
                  </a:lnTo>
                  <a:lnTo>
                    <a:pt x="513" y="0"/>
                  </a:lnTo>
                  <a:lnTo>
                    <a:pt x="1253" y="2263"/>
                  </a:lnTo>
                  <a:lnTo>
                    <a:pt x="1253" y="2263"/>
                  </a:lnTo>
                  <a:lnTo>
                    <a:pt x="627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1749038" y="3858200"/>
              <a:ext cx="39850" cy="60150"/>
            </a:xfrm>
            <a:custGeom>
              <a:avLst/>
              <a:gdLst/>
              <a:ahLst/>
              <a:cxnLst/>
              <a:rect l="l" t="t" r="r" b="b"/>
              <a:pathLst>
                <a:path w="1594" h="2406" fill="none" extrusionOk="0">
                  <a:moveTo>
                    <a:pt x="583" y="2406"/>
                  </a:moveTo>
                  <a:lnTo>
                    <a:pt x="583" y="2406"/>
                  </a:lnTo>
                  <a:lnTo>
                    <a:pt x="0" y="2107"/>
                  </a:lnTo>
                  <a:lnTo>
                    <a:pt x="1124" y="1"/>
                  </a:lnTo>
                  <a:lnTo>
                    <a:pt x="1124" y="1"/>
                  </a:lnTo>
                  <a:lnTo>
                    <a:pt x="1594" y="243"/>
                  </a:lnTo>
                  <a:lnTo>
                    <a:pt x="583" y="24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2032913" y="3847900"/>
              <a:ext cx="43425" cy="58725"/>
            </a:xfrm>
            <a:custGeom>
              <a:avLst/>
              <a:gdLst/>
              <a:ahLst/>
              <a:cxnLst/>
              <a:rect l="l" t="t" r="r" b="b"/>
              <a:pathLst>
                <a:path w="1737" h="2349" fill="none" extrusionOk="0">
                  <a:moveTo>
                    <a:pt x="1182" y="2348"/>
                  </a:moveTo>
                  <a:lnTo>
                    <a:pt x="1" y="270"/>
                  </a:lnTo>
                  <a:lnTo>
                    <a:pt x="1" y="270"/>
                  </a:lnTo>
                  <a:lnTo>
                    <a:pt x="456" y="0"/>
                  </a:lnTo>
                  <a:lnTo>
                    <a:pt x="1737" y="2007"/>
                  </a:lnTo>
                  <a:lnTo>
                    <a:pt x="1737" y="2007"/>
                  </a:lnTo>
                  <a:lnTo>
                    <a:pt x="1182" y="23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1682513" y="3819775"/>
              <a:ext cx="50175" cy="54825"/>
            </a:xfrm>
            <a:custGeom>
              <a:avLst/>
              <a:gdLst/>
              <a:ahLst/>
              <a:cxnLst/>
              <a:rect l="l" t="t" r="r" b="b"/>
              <a:pathLst>
                <a:path w="2007" h="2193" fill="none" extrusionOk="0">
                  <a:moveTo>
                    <a:pt x="498" y="2192"/>
                  </a:moveTo>
                  <a:lnTo>
                    <a:pt x="498" y="2192"/>
                  </a:lnTo>
                  <a:lnTo>
                    <a:pt x="0" y="176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2006" y="357"/>
                  </a:lnTo>
                  <a:lnTo>
                    <a:pt x="498" y="219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2086288" y="3805550"/>
              <a:ext cx="52675" cy="52325"/>
            </a:xfrm>
            <a:custGeom>
              <a:avLst/>
              <a:gdLst/>
              <a:ahLst/>
              <a:cxnLst/>
              <a:rect l="l" t="t" r="r" b="b"/>
              <a:pathLst>
                <a:path w="2107" h="2093" fill="none" extrusionOk="0">
                  <a:moveTo>
                    <a:pt x="1651" y="2093"/>
                  </a:moveTo>
                  <a:lnTo>
                    <a:pt x="0" y="371"/>
                  </a:lnTo>
                  <a:lnTo>
                    <a:pt x="0" y="371"/>
                  </a:lnTo>
                  <a:lnTo>
                    <a:pt x="370" y="1"/>
                  </a:lnTo>
                  <a:lnTo>
                    <a:pt x="2106" y="1623"/>
                  </a:lnTo>
                  <a:lnTo>
                    <a:pt x="2106" y="1623"/>
                  </a:lnTo>
                  <a:lnTo>
                    <a:pt x="1651" y="209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1629863" y="3769275"/>
              <a:ext cx="57300" cy="45900"/>
            </a:xfrm>
            <a:custGeom>
              <a:avLst/>
              <a:gdLst/>
              <a:ahLst/>
              <a:cxnLst/>
              <a:rect l="l" t="t" r="r" b="b"/>
              <a:pathLst>
                <a:path w="2292" h="1836" fill="none" extrusionOk="0">
                  <a:moveTo>
                    <a:pt x="370" y="1836"/>
                  </a:moveTo>
                  <a:lnTo>
                    <a:pt x="370" y="1836"/>
                  </a:lnTo>
                  <a:lnTo>
                    <a:pt x="0" y="1309"/>
                  </a:lnTo>
                  <a:lnTo>
                    <a:pt x="1992" y="0"/>
                  </a:lnTo>
                  <a:lnTo>
                    <a:pt x="1992" y="0"/>
                  </a:lnTo>
                  <a:lnTo>
                    <a:pt x="2291" y="427"/>
                  </a:lnTo>
                  <a:lnTo>
                    <a:pt x="370" y="18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2127888" y="3751475"/>
              <a:ext cx="59100" cy="43075"/>
            </a:xfrm>
            <a:custGeom>
              <a:avLst/>
              <a:gdLst/>
              <a:ahLst/>
              <a:cxnLst/>
              <a:rect l="l" t="t" r="r" b="b"/>
              <a:pathLst>
                <a:path w="2364" h="1723" fill="none" extrusionOk="0">
                  <a:moveTo>
                    <a:pt x="2036" y="1723"/>
                  </a:moveTo>
                  <a:lnTo>
                    <a:pt x="1" y="470"/>
                  </a:lnTo>
                  <a:lnTo>
                    <a:pt x="1" y="470"/>
                  </a:lnTo>
                  <a:lnTo>
                    <a:pt x="271" y="1"/>
                  </a:lnTo>
                  <a:lnTo>
                    <a:pt x="2363" y="1153"/>
                  </a:lnTo>
                  <a:lnTo>
                    <a:pt x="2363" y="1153"/>
                  </a:lnTo>
                  <a:lnTo>
                    <a:pt x="2207" y="1438"/>
                  </a:lnTo>
                  <a:lnTo>
                    <a:pt x="2036" y="17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1593913" y="3709500"/>
              <a:ext cx="61225" cy="34525"/>
            </a:xfrm>
            <a:custGeom>
              <a:avLst/>
              <a:gdLst/>
              <a:ahLst/>
              <a:cxnLst/>
              <a:rect l="l" t="t" r="r" b="b"/>
              <a:pathLst>
                <a:path w="2449" h="1381" fill="none" extrusionOk="0">
                  <a:moveTo>
                    <a:pt x="229" y="1381"/>
                  </a:moveTo>
                  <a:lnTo>
                    <a:pt x="229" y="1381"/>
                  </a:lnTo>
                  <a:lnTo>
                    <a:pt x="115" y="1068"/>
                  </a:lnTo>
                  <a:lnTo>
                    <a:pt x="1" y="769"/>
                  </a:lnTo>
                  <a:lnTo>
                    <a:pt x="2263" y="1"/>
                  </a:lnTo>
                  <a:lnTo>
                    <a:pt x="2263" y="1"/>
                  </a:lnTo>
                  <a:lnTo>
                    <a:pt x="2448" y="499"/>
                  </a:lnTo>
                  <a:lnTo>
                    <a:pt x="229" y="138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2155638" y="3689575"/>
              <a:ext cx="61225" cy="30625"/>
            </a:xfrm>
            <a:custGeom>
              <a:avLst/>
              <a:gdLst/>
              <a:ahLst/>
              <a:cxnLst/>
              <a:rect l="l" t="t" r="r" b="b"/>
              <a:pathLst>
                <a:path w="2449" h="1225" fill="none" extrusionOk="0">
                  <a:moveTo>
                    <a:pt x="2278" y="1225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143" y="1"/>
                  </a:lnTo>
                  <a:lnTo>
                    <a:pt x="2448" y="598"/>
                  </a:lnTo>
                  <a:lnTo>
                    <a:pt x="2448" y="598"/>
                  </a:lnTo>
                  <a:lnTo>
                    <a:pt x="2278" y="122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1577563" y="3644400"/>
              <a:ext cx="60850" cy="20650"/>
            </a:xfrm>
            <a:custGeom>
              <a:avLst/>
              <a:gdLst/>
              <a:ahLst/>
              <a:cxnLst/>
              <a:rect l="l" t="t" r="r" b="b"/>
              <a:pathLst>
                <a:path w="2434" h="826" fill="none" extrusionOk="0">
                  <a:moveTo>
                    <a:pt x="71" y="826"/>
                  </a:moveTo>
                  <a:lnTo>
                    <a:pt x="71" y="826"/>
                  </a:lnTo>
                  <a:lnTo>
                    <a:pt x="29" y="499"/>
                  </a:lnTo>
                  <a:lnTo>
                    <a:pt x="0" y="171"/>
                  </a:lnTo>
                  <a:lnTo>
                    <a:pt x="2377" y="1"/>
                  </a:lnTo>
                  <a:lnTo>
                    <a:pt x="2377" y="1"/>
                  </a:lnTo>
                  <a:lnTo>
                    <a:pt x="2434" y="527"/>
                  </a:lnTo>
                  <a:lnTo>
                    <a:pt x="71" y="82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2167038" y="3622700"/>
              <a:ext cx="60150" cy="17450"/>
            </a:xfrm>
            <a:custGeom>
              <a:avLst/>
              <a:gdLst/>
              <a:ahLst/>
              <a:cxnLst/>
              <a:rect l="l" t="t" r="r" b="b"/>
              <a:pathLst>
                <a:path w="2406" h="698" fill="none" extrusionOk="0">
                  <a:moveTo>
                    <a:pt x="2391" y="698"/>
                  </a:moveTo>
                  <a:lnTo>
                    <a:pt x="0" y="570"/>
                  </a:lnTo>
                  <a:lnTo>
                    <a:pt x="0" y="570"/>
                  </a:lnTo>
                  <a:lnTo>
                    <a:pt x="14" y="43"/>
                  </a:lnTo>
                  <a:lnTo>
                    <a:pt x="1978" y="1"/>
                  </a:lnTo>
                  <a:lnTo>
                    <a:pt x="2405" y="1"/>
                  </a:lnTo>
                  <a:lnTo>
                    <a:pt x="2405" y="1"/>
                  </a:lnTo>
                  <a:lnTo>
                    <a:pt x="2405" y="356"/>
                  </a:lnTo>
                  <a:lnTo>
                    <a:pt x="2391" y="6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1578988" y="3567550"/>
              <a:ext cx="61200" cy="23525"/>
            </a:xfrm>
            <a:custGeom>
              <a:avLst/>
              <a:gdLst/>
              <a:ahLst/>
              <a:cxnLst/>
              <a:rect l="l" t="t" r="r" b="b"/>
              <a:pathLst>
                <a:path w="2448" h="941" fill="none" extrusionOk="0">
                  <a:moveTo>
                    <a:pt x="2362" y="940"/>
                  </a:moveTo>
                  <a:lnTo>
                    <a:pt x="0" y="641"/>
                  </a:lnTo>
                  <a:lnTo>
                    <a:pt x="0" y="641"/>
                  </a:lnTo>
                  <a:lnTo>
                    <a:pt x="100" y="1"/>
                  </a:lnTo>
                  <a:lnTo>
                    <a:pt x="2448" y="399"/>
                  </a:lnTo>
                  <a:lnTo>
                    <a:pt x="2448" y="399"/>
                  </a:lnTo>
                  <a:lnTo>
                    <a:pt x="2362" y="9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2158838" y="3541600"/>
              <a:ext cx="61575" cy="28125"/>
            </a:xfrm>
            <a:custGeom>
              <a:avLst/>
              <a:gdLst/>
              <a:ahLst/>
              <a:cxnLst/>
              <a:rect l="l" t="t" r="r" b="b"/>
              <a:pathLst>
                <a:path w="2463" h="1125" fill="none" extrusionOk="0">
                  <a:moveTo>
                    <a:pt x="129" y="1124"/>
                  </a:moveTo>
                  <a:lnTo>
                    <a:pt x="129" y="1124"/>
                  </a:lnTo>
                  <a:lnTo>
                    <a:pt x="1" y="598"/>
                  </a:lnTo>
                  <a:lnTo>
                    <a:pt x="2306" y="0"/>
                  </a:lnTo>
                  <a:lnTo>
                    <a:pt x="2306" y="0"/>
                  </a:lnTo>
                  <a:lnTo>
                    <a:pt x="2463" y="626"/>
                  </a:lnTo>
                  <a:lnTo>
                    <a:pt x="129" y="11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2134313" y="3465825"/>
              <a:ext cx="59775" cy="40925"/>
            </a:xfrm>
            <a:custGeom>
              <a:avLst/>
              <a:gdLst/>
              <a:ahLst/>
              <a:cxnLst/>
              <a:rect l="l" t="t" r="r" b="b"/>
              <a:pathLst>
                <a:path w="2391" h="1637" fill="none" extrusionOk="0">
                  <a:moveTo>
                    <a:pt x="242" y="1637"/>
                  </a:moveTo>
                  <a:lnTo>
                    <a:pt x="242" y="1637"/>
                  </a:lnTo>
                  <a:lnTo>
                    <a:pt x="0" y="1167"/>
                  </a:lnTo>
                  <a:lnTo>
                    <a:pt x="2078" y="0"/>
                  </a:lnTo>
                  <a:lnTo>
                    <a:pt x="2078" y="0"/>
                  </a:lnTo>
                  <a:lnTo>
                    <a:pt x="2234" y="285"/>
                  </a:lnTo>
                  <a:lnTo>
                    <a:pt x="2391" y="584"/>
                  </a:lnTo>
                  <a:lnTo>
                    <a:pt x="242" y="16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2094813" y="3400350"/>
              <a:ext cx="54450" cy="50900"/>
            </a:xfrm>
            <a:custGeom>
              <a:avLst/>
              <a:gdLst/>
              <a:ahLst/>
              <a:cxnLst/>
              <a:rect l="l" t="t" r="r" b="b"/>
              <a:pathLst>
                <a:path w="2178" h="2036" fill="none" extrusionOk="0">
                  <a:moveTo>
                    <a:pt x="356" y="2036"/>
                  </a:moveTo>
                  <a:lnTo>
                    <a:pt x="356" y="2036"/>
                  </a:lnTo>
                  <a:lnTo>
                    <a:pt x="1" y="1637"/>
                  </a:lnTo>
                  <a:lnTo>
                    <a:pt x="1737" y="1"/>
                  </a:lnTo>
                  <a:lnTo>
                    <a:pt x="1737" y="1"/>
                  </a:lnTo>
                  <a:lnTo>
                    <a:pt x="2178" y="470"/>
                  </a:lnTo>
                  <a:lnTo>
                    <a:pt x="356" y="20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2043588" y="3348425"/>
              <a:ext cx="45200" cy="58000"/>
            </a:xfrm>
            <a:custGeom>
              <a:avLst/>
              <a:gdLst/>
              <a:ahLst/>
              <a:cxnLst/>
              <a:rect l="l" t="t" r="r" b="b"/>
              <a:pathLst>
                <a:path w="1808" h="2320" fill="none" extrusionOk="0">
                  <a:moveTo>
                    <a:pt x="442" y="2320"/>
                  </a:moveTo>
                  <a:lnTo>
                    <a:pt x="442" y="2320"/>
                  </a:lnTo>
                  <a:lnTo>
                    <a:pt x="0" y="2021"/>
                  </a:lnTo>
                  <a:lnTo>
                    <a:pt x="1267" y="0"/>
                  </a:lnTo>
                  <a:lnTo>
                    <a:pt x="1267" y="0"/>
                  </a:lnTo>
                  <a:lnTo>
                    <a:pt x="1808" y="356"/>
                  </a:lnTo>
                  <a:lnTo>
                    <a:pt x="442" y="23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1983113" y="3313900"/>
              <a:ext cx="33825" cy="61225"/>
            </a:xfrm>
            <a:custGeom>
              <a:avLst/>
              <a:gdLst/>
              <a:ahLst/>
              <a:cxnLst/>
              <a:rect l="l" t="t" r="r" b="b"/>
              <a:pathLst>
                <a:path w="1353" h="2449" fill="none" extrusionOk="0">
                  <a:moveTo>
                    <a:pt x="513" y="2449"/>
                  </a:moveTo>
                  <a:lnTo>
                    <a:pt x="513" y="2449"/>
                  </a:lnTo>
                  <a:lnTo>
                    <a:pt x="0" y="2278"/>
                  </a:lnTo>
                  <a:lnTo>
                    <a:pt x="726" y="1"/>
                  </a:lnTo>
                  <a:lnTo>
                    <a:pt x="726" y="1"/>
                  </a:lnTo>
                  <a:lnTo>
                    <a:pt x="1352" y="214"/>
                  </a:lnTo>
                  <a:lnTo>
                    <a:pt x="513" y="244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1917663" y="3298975"/>
              <a:ext cx="19925" cy="60500"/>
            </a:xfrm>
            <a:custGeom>
              <a:avLst/>
              <a:gdLst/>
              <a:ahLst/>
              <a:cxnLst/>
              <a:rect l="l" t="t" r="r" b="b"/>
              <a:pathLst>
                <a:path w="797" h="2420" fill="none" extrusionOk="0">
                  <a:moveTo>
                    <a:pt x="541" y="2419"/>
                  </a:moveTo>
                  <a:lnTo>
                    <a:pt x="541" y="2419"/>
                  </a:lnTo>
                  <a:lnTo>
                    <a:pt x="0" y="2377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797" y="57"/>
                  </a:lnTo>
                  <a:lnTo>
                    <a:pt x="541" y="24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851113" y="2915825"/>
              <a:ext cx="557500" cy="412350"/>
            </a:xfrm>
            <a:custGeom>
              <a:avLst/>
              <a:gdLst/>
              <a:ahLst/>
              <a:cxnLst/>
              <a:rect l="l" t="t" r="r" b="b"/>
              <a:pathLst>
                <a:path w="22300" h="16494" extrusionOk="0">
                  <a:moveTo>
                    <a:pt x="1" y="1"/>
                  </a:moveTo>
                  <a:lnTo>
                    <a:pt x="1" y="16493"/>
                  </a:lnTo>
                  <a:lnTo>
                    <a:pt x="3573" y="16493"/>
                  </a:lnTo>
                  <a:lnTo>
                    <a:pt x="3573" y="3587"/>
                  </a:lnTo>
                  <a:lnTo>
                    <a:pt x="22299" y="3587"/>
                  </a:lnTo>
                  <a:lnTo>
                    <a:pt x="222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851113" y="3935050"/>
              <a:ext cx="557500" cy="412325"/>
            </a:xfrm>
            <a:custGeom>
              <a:avLst/>
              <a:gdLst/>
              <a:ahLst/>
              <a:cxnLst/>
              <a:rect l="l" t="t" r="r" b="b"/>
              <a:pathLst>
                <a:path w="22300" h="16493" extrusionOk="0">
                  <a:moveTo>
                    <a:pt x="1" y="0"/>
                  </a:moveTo>
                  <a:lnTo>
                    <a:pt x="1" y="16493"/>
                  </a:lnTo>
                  <a:lnTo>
                    <a:pt x="22299" y="16493"/>
                  </a:lnTo>
                  <a:lnTo>
                    <a:pt x="22299" y="12907"/>
                  </a:lnTo>
                  <a:lnTo>
                    <a:pt x="3573" y="12907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2427438" y="2915825"/>
              <a:ext cx="557125" cy="412350"/>
            </a:xfrm>
            <a:custGeom>
              <a:avLst/>
              <a:gdLst/>
              <a:ahLst/>
              <a:cxnLst/>
              <a:rect l="l" t="t" r="r" b="b"/>
              <a:pathLst>
                <a:path w="22285" h="16494" extrusionOk="0">
                  <a:moveTo>
                    <a:pt x="0" y="1"/>
                  </a:moveTo>
                  <a:lnTo>
                    <a:pt x="0" y="3587"/>
                  </a:lnTo>
                  <a:lnTo>
                    <a:pt x="18713" y="3587"/>
                  </a:lnTo>
                  <a:lnTo>
                    <a:pt x="18713" y="16493"/>
                  </a:lnTo>
                  <a:lnTo>
                    <a:pt x="22284" y="16493"/>
                  </a:lnTo>
                  <a:lnTo>
                    <a:pt x="222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2427438" y="3935050"/>
              <a:ext cx="557125" cy="412325"/>
            </a:xfrm>
            <a:custGeom>
              <a:avLst/>
              <a:gdLst/>
              <a:ahLst/>
              <a:cxnLst/>
              <a:rect l="l" t="t" r="r" b="b"/>
              <a:pathLst>
                <a:path w="22285" h="16493" extrusionOk="0">
                  <a:moveTo>
                    <a:pt x="18713" y="0"/>
                  </a:moveTo>
                  <a:lnTo>
                    <a:pt x="18713" y="12907"/>
                  </a:lnTo>
                  <a:lnTo>
                    <a:pt x="0" y="12907"/>
                  </a:lnTo>
                  <a:lnTo>
                    <a:pt x="0" y="16493"/>
                  </a:lnTo>
                  <a:lnTo>
                    <a:pt x="22284" y="16493"/>
                  </a:lnTo>
                  <a:lnTo>
                    <a:pt x="22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1581463" y="3255575"/>
              <a:ext cx="389575" cy="389575"/>
            </a:xfrm>
            <a:custGeom>
              <a:avLst/>
              <a:gdLst/>
              <a:ahLst/>
              <a:cxnLst/>
              <a:rect l="l" t="t" r="r" b="b"/>
              <a:pathLst>
                <a:path w="15583" h="15583" extrusionOk="0">
                  <a:moveTo>
                    <a:pt x="10986" y="1836"/>
                  </a:moveTo>
                  <a:lnTo>
                    <a:pt x="11314" y="4198"/>
                  </a:lnTo>
                  <a:lnTo>
                    <a:pt x="10787" y="4283"/>
                  </a:lnTo>
                  <a:lnTo>
                    <a:pt x="10346" y="1950"/>
                  </a:lnTo>
                  <a:lnTo>
                    <a:pt x="10659" y="1893"/>
                  </a:lnTo>
                  <a:lnTo>
                    <a:pt x="10986" y="1836"/>
                  </a:lnTo>
                  <a:close/>
                  <a:moveTo>
                    <a:pt x="7841" y="2704"/>
                  </a:moveTo>
                  <a:lnTo>
                    <a:pt x="8752" y="4895"/>
                  </a:lnTo>
                  <a:lnTo>
                    <a:pt x="8268" y="5123"/>
                  </a:lnTo>
                  <a:lnTo>
                    <a:pt x="7244" y="2960"/>
                  </a:lnTo>
                  <a:lnTo>
                    <a:pt x="7841" y="2704"/>
                  </a:lnTo>
                  <a:close/>
                  <a:moveTo>
                    <a:pt x="5010" y="4312"/>
                  </a:moveTo>
                  <a:lnTo>
                    <a:pt x="6447" y="6219"/>
                  </a:lnTo>
                  <a:lnTo>
                    <a:pt x="6020" y="6546"/>
                  </a:lnTo>
                  <a:lnTo>
                    <a:pt x="4497" y="4725"/>
                  </a:lnTo>
                  <a:lnTo>
                    <a:pt x="4754" y="4511"/>
                  </a:lnTo>
                  <a:lnTo>
                    <a:pt x="5010" y="4312"/>
                  </a:lnTo>
                  <a:close/>
                  <a:moveTo>
                    <a:pt x="2662" y="6574"/>
                  </a:moveTo>
                  <a:lnTo>
                    <a:pt x="4526" y="8069"/>
                  </a:lnTo>
                  <a:lnTo>
                    <a:pt x="4199" y="8496"/>
                  </a:lnTo>
                  <a:lnTo>
                    <a:pt x="2278" y="7101"/>
                  </a:lnTo>
                  <a:lnTo>
                    <a:pt x="2662" y="6574"/>
                  </a:lnTo>
                  <a:close/>
                  <a:moveTo>
                    <a:pt x="954" y="9364"/>
                  </a:moveTo>
                  <a:lnTo>
                    <a:pt x="3131" y="10345"/>
                  </a:lnTo>
                  <a:lnTo>
                    <a:pt x="2918" y="10829"/>
                  </a:lnTo>
                  <a:lnTo>
                    <a:pt x="698" y="9961"/>
                  </a:lnTo>
                  <a:lnTo>
                    <a:pt x="954" y="9364"/>
                  </a:lnTo>
                  <a:close/>
                  <a:moveTo>
                    <a:pt x="7386" y="0"/>
                  </a:move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close/>
                </a:path>
              </a:pathLst>
            </a:custGeom>
            <a:solidFill>
              <a:srgbClr val="45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1581463" y="3255575"/>
              <a:ext cx="389575" cy="389575"/>
            </a:xfrm>
            <a:custGeom>
              <a:avLst/>
              <a:gdLst/>
              <a:ahLst/>
              <a:cxnLst/>
              <a:rect l="l" t="t" r="r" b="b"/>
              <a:pathLst>
                <a:path w="15583" h="15583" fill="none" extrusionOk="0">
                  <a:moveTo>
                    <a:pt x="7785" y="0"/>
                  </a:moveTo>
                  <a:lnTo>
                    <a:pt x="7785" y="0"/>
                  </a:lnTo>
                  <a:lnTo>
                    <a:pt x="7386" y="0"/>
                  </a:ln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206" y="9833"/>
                  </a:lnTo>
                  <a:lnTo>
                    <a:pt x="13206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lnTo>
                    <a:pt x="77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1598913" y="3301450"/>
              <a:ext cx="334775" cy="286775"/>
            </a:xfrm>
            <a:custGeom>
              <a:avLst/>
              <a:gdLst/>
              <a:ahLst/>
              <a:cxnLst/>
              <a:rect l="l" t="t" r="r" b="b"/>
              <a:pathLst>
                <a:path w="13391" h="11471" extrusionOk="0">
                  <a:moveTo>
                    <a:pt x="12850" y="698"/>
                  </a:moveTo>
                  <a:lnTo>
                    <a:pt x="12750" y="2278"/>
                  </a:lnTo>
                  <a:lnTo>
                    <a:pt x="13291" y="2320"/>
                  </a:lnTo>
                  <a:lnTo>
                    <a:pt x="13390" y="1367"/>
                  </a:lnTo>
                  <a:lnTo>
                    <a:pt x="13134" y="1025"/>
                  </a:lnTo>
                  <a:lnTo>
                    <a:pt x="12850" y="698"/>
                  </a:lnTo>
                  <a:close/>
                  <a:moveTo>
                    <a:pt x="10288" y="1"/>
                  </a:moveTo>
                  <a:lnTo>
                    <a:pt x="9961" y="58"/>
                  </a:lnTo>
                  <a:lnTo>
                    <a:pt x="9648" y="115"/>
                  </a:lnTo>
                  <a:lnTo>
                    <a:pt x="10089" y="2448"/>
                  </a:lnTo>
                  <a:lnTo>
                    <a:pt x="10616" y="2363"/>
                  </a:lnTo>
                  <a:lnTo>
                    <a:pt x="10288" y="1"/>
                  </a:lnTo>
                  <a:close/>
                  <a:moveTo>
                    <a:pt x="7143" y="869"/>
                  </a:moveTo>
                  <a:lnTo>
                    <a:pt x="6546" y="1125"/>
                  </a:lnTo>
                  <a:lnTo>
                    <a:pt x="7570" y="3288"/>
                  </a:lnTo>
                  <a:lnTo>
                    <a:pt x="8054" y="3060"/>
                  </a:lnTo>
                  <a:lnTo>
                    <a:pt x="7143" y="869"/>
                  </a:lnTo>
                  <a:close/>
                  <a:moveTo>
                    <a:pt x="4312" y="2477"/>
                  </a:moveTo>
                  <a:lnTo>
                    <a:pt x="4056" y="2676"/>
                  </a:lnTo>
                  <a:lnTo>
                    <a:pt x="3799" y="2890"/>
                  </a:lnTo>
                  <a:lnTo>
                    <a:pt x="5322" y="4711"/>
                  </a:lnTo>
                  <a:lnTo>
                    <a:pt x="5749" y="4384"/>
                  </a:lnTo>
                  <a:lnTo>
                    <a:pt x="4312" y="2477"/>
                  </a:lnTo>
                  <a:close/>
                  <a:moveTo>
                    <a:pt x="1964" y="4739"/>
                  </a:moveTo>
                  <a:lnTo>
                    <a:pt x="1580" y="5266"/>
                  </a:lnTo>
                  <a:lnTo>
                    <a:pt x="3501" y="6661"/>
                  </a:lnTo>
                  <a:lnTo>
                    <a:pt x="3828" y="6234"/>
                  </a:lnTo>
                  <a:lnTo>
                    <a:pt x="1964" y="4739"/>
                  </a:lnTo>
                  <a:close/>
                  <a:moveTo>
                    <a:pt x="256" y="7529"/>
                  </a:moveTo>
                  <a:lnTo>
                    <a:pt x="0" y="8126"/>
                  </a:lnTo>
                  <a:lnTo>
                    <a:pt x="2220" y="8994"/>
                  </a:lnTo>
                  <a:lnTo>
                    <a:pt x="2433" y="8510"/>
                  </a:lnTo>
                  <a:lnTo>
                    <a:pt x="256" y="7529"/>
                  </a:lnTo>
                  <a:close/>
                  <a:moveTo>
                    <a:pt x="1124" y="10958"/>
                  </a:moveTo>
                  <a:lnTo>
                    <a:pt x="1352" y="11214"/>
                  </a:lnTo>
                  <a:lnTo>
                    <a:pt x="1594" y="11470"/>
                  </a:lnTo>
                  <a:lnTo>
                    <a:pt x="1651" y="11043"/>
                  </a:lnTo>
                  <a:lnTo>
                    <a:pt x="1124" y="109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8"/>
            <p:cNvSpPr/>
            <p:nvPr/>
          </p:nvSpPr>
          <p:spPr>
            <a:xfrm>
              <a:off x="1627013" y="3575375"/>
              <a:ext cx="13175" cy="12850"/>
            </a:xfrm>
            <a:custGeom>
              <a:avLst/>
              <a:gdLst/>
              <a:ahLst/>
              <a:cxnLst/>
              <a:rect l="l" t="t" r="r" b="b"/>
              <a:pathLst>
                <a:path w="527" h="514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28" y="257"/>
                  </a:lnTo>
                  <a:lnTo>
                    <a:pt x="470" y="513"/>
                  </a:lnTo>
                  <a:lnTo>
                    <a:pt x="470" y="513"/>
                  </a:lnTo>
                  <a:lnTo>
                    <a:pt x="527" y="8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56" y="1"/>
                  </a:moveTo>
                  <a:lnTo>
                    <a:pt x="256" y="1"/>
                  </a:lnTo>
                  <a:lnTo>
                    <a:pt x="0" y="598"/>
                  </a:lnTo>
                  <a:lnTo>
                    <a:pt x="2220" y="1466"/>
                  </a:lnTo>
                  <a:lnTo>
                    <a:pt x="2220" y="1466"/>
                  </a:lnTo>
                  <a:lnTo>
                    <a:pt x="2433" y="982"/>
                  </a:lnTo>
                  <a:lnTo>
                    <a:pt x="25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385" y="0"/>
                  </a:moveTo>
                  <a:lnTo>
                    <a:pt x="385" y="0"/>
                  </a:lnTo>
                  <a:lnTo>
                    <a:pt x="1" y="527"/>
                  </a:lnTo>
                  <a:lnTo>
                    <a:pt x="1922" y="1922"/>
                  </a:lnTo>
                  <a:lnTo>
                    <a:pt x="1922" y="1922"/>
                  </a:lnTo>
                  <a:lnTo>
                    <a:pt x="2249" y="1495"/>
                  </a:lnTo>
                  <a:lnTo>
                    <a:pt x="3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513" y="1"/>
                  </a:moveTo>
                  <a:lnTo>
                    <a:pt x="513" y="1"/>
                  </a:lnTo>
                  <a:lnTo>
                    <a:pt x="257" y="200"/>
                  </a:lnTo>
                  <a:lnTo>
                    <a:pt x="0" y="414"/>
                  </a:lnTo>
                  <a:lnTo>
                    <a:pt x="1523" y="2235"/>
                  </a:lnTo>
                  <a:lnTo>
                    <a:pt x="1523" y="2235"/>
                  </a:lnTo>
                  <a:lnTo>
                    <a:pt x="1950" y="1908"/>
                  </a:lnTo>
                  <a:lnTo>
                    <a:pt x="51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598" y="1"/>
                  </a:moveTo>
                  <a:lnTo>
                    <a:pt x="598" y="1"/>
                  </a:lnTo>
                  <a:lnTo>
                    <a:pt x="1" y="257"/>
                  </a:lnTo>
                  <a:lnTo>
                    <a:pt x="1025" y="2420"/>
                  </a:lnTo>
                  <a:lnTo>
                    <a:pt x="1025" y="2420"/>
                  </a:lnTo>
                  <a:lnTo>
                    <a:pt x="1509" y="2192"/>
                  </a:lnTo>
                  <a:lnTo>
                    <a:pt x="59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1917663" y="3318900"/>
              <a:ext cx="16025" cy="40575"/>
            </a:xfrm>
            <a:custGeom>
              <a:avLst/>
              <a:gdLst/>
              <a:ahLst/>
              <a:cxnLst/>
              <a:rect l="l" t="t" r="r" b="b"/>
              <a:pathLst>
                <a:path w="641" h="1623" fill="none" extrusionOk="0">
                  <a:moveTo>
                    <a:pt x="100" y="0"/>
                  </a:moveTo>
                  <a:lnTo>
                    <a:pt x="0" y="1580"/>
                  </a:lnTo>
                  <a:lnTo>
                    <a:pt x="0" y="1580"/>
                  </a:lnTo>
                  <a:lnTo>
                    <a:pt x="541" y="1622"/>
                  </a:lnTo>
                  <a:lnTo>
                    <a:pt x="640" y="669"/>
                  </a:lnTo>
                  <a:lnTo>
                    <a:pt x="640" y="669"/>
                  </a:lnTo>
                  <a:lnTo>
                    <a:pt x="384" y="327"/>
                  </a:lnTo>
                  <a:lnTo>
                    <a:pt x="1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641" y="1"/>
                  </a:moveTo>
                  <a:lnTo>
                    <a:pt x="641" y="1"/>
                  </a:lnTo>
                  <a:lnTo>
                    <a:pt x="314" y="58"/>
                  </a:lnTo>
                  <a:lnTo>
                    <a:pt x="1" y="115"/>
                  </a:lnTo>
                  <a:lnTo>
                    <a:pt x="442" y="2448"/>
                  </a:lnTo>
                  <a:lnTo>
                    <a:pt x="442" y="2448"/>
                  </a:lnTo>
                  <a:lnTo>
                    <a:pt x="969" y="2363"/>
                  </a:lnTo>
                  <a:lnTo>
                    <a:pt x="64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Description</a:t>
            </a:r>
            <a:endParaRPr dirty="0"/>
          </a:p>
        </p:txBody>
      </p:sp>
      <p:sp>
        <p:nvSpPr>
          <p:cNvPr id="413" name="Google Shape;413;p18"/>
          <p:cNvSpPr/>
          <p:nvPr/>
        </p:nvSpPr>
        <p:spPr>
          <a:xfrm>
            <a:off x="1491718" y="3135314"/>
            <a:ext cx="177740" cy="181591"/>
          </a:xfrm>
          <a:custGeom>
            <a:avLst/>
            <a:gdLst/>
            <a:ahLst/>
            <a:cxnLst/>
            <a:rect l="l" t="t" r="r" b="b"/>
            <a:pathLst>
              <a:path w="9236" h="9222" extrusionOk="0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38"/>
                </a:lnTo>
                <a:lnTo>
                  <a:pt x="29" y="5080"/>
                </a:lnTo>
                <a:lnTo>
                  <a:pt x="58" y="5308"/>
                </a:lnTo>
                <a:lnTo>
                  <a:pt x="100" y="5536"/>
                </a:lnTo>
                <a:lnTo>
                  <a:pt x="143" y="5763"/>
                </a:lnTo>
                <a:lnTo>
                  <a:pt x="214" y="5977"/>
                </a:lnTo>
                <a:lnTo>
                  <a:pt x="285" y="6190"/>
                </a:lnTo>
                <a:lnTo>
                  <a:pt x="371" y="6404"/>
                </a:lnTo>
                <a:lnTo>
                  <a:pt x="456" y="6603"/>
                </a:lnTo>
                <a:lnTo>
                  <a:pt x="556" y="6802"/>
                </a:lnTo>
                <a:lnTo>
                  <a:pt x="669" y="7001"/>
                </a:lnTo>
                <a:lnTo>
                  <a:pt x="783" y="7186"/>
                </a:lnTo>
                <a:lnTo>
                  <a:pt x="926" y="7371"/>
                </a:lnTo>
                <a:lnTo>
                  <a:pt x="1054" y="7542"/>
                </a:lnTo>
                <a:lnTo>
                  <a:pt x="1196" y="7713"/>
                </a:lnTo>
                <a:lnTo>
                  <a:pt x="1352" y="7869"/>
                </a:lnTo>
                <a:lnTo>
                  <a:pt x="1509" y="8026"/>
                </a:lnTo>
                <a:lnTo>
                  <a:pt x="1680" y="8168"/>
                </a:lnTo>
                <a:lnTo>
                  <a:pt x="1851" y="8310"/>
                </a:lnTo>
                <a:lnTo>
                  <a:pt x="2036" y="8439"/>
                </a:lnTo>
                <a:lnTo>
                  <a:pt x="2221" y="8552"/>
                </a:lnTo>
                <a:lnTo>
                  <a:pt x="2420" y="8666"/>
                </a:lnTo>
                <a:lnTo>
                  <a:pt x="2619" y="8766"/>
                </a:lnTo>
                <a:lnTo>
                  <a:pt x="2818" y="8865"/>
                </a:lnTo>
                <a:lnTo>
                  <a:pt x="3032" y="8937"/>
                </a:lnTo>
                <a:lnTo>
                  <a:pt x="3245" y="9008"/>
                </a:lnTo>
                <a:lnTo>
                  <a:pt x="3459" y="9079"/>
                </a:lnTo>
                <a:lnTo>
                  <a:pt x="3686" y="9122"/>
                </a:lnTo>
                <a:lnTo>
                  <a:pt x="3914" y="9164"/>
                </a:lnTo>
                <a:lnTo>
                  <a:pt x="4142" y="9193"/>
                </a:lnTo>
                <a:lnTo>
                  <a:pt x="4383" y="9221"/>
                </a:lnTo>
                <a:lnTo>
                  <a:pt x="4853" y="9221"/>
                </a:lnTo>
                <a:lnTo>
                  <a:pt x="5095" y="9193"/>
                </a:lnTo>
                <a:lnTo>
                  <a:pt x="5323" y="9164"/>
                </a:lnTo>
                <a:lnTo>
                  <a:pt x="5550" y="9122"/>
                </a:lnTo>
                <a:lnTo>
                  <a:pt x="5764" y="9079"/>
                </a:lnTo>
                <a:lnTo>
                  <a:pt x="5991" y="9008"/>
                </a:lnTo>
                <a:lnTo>
                  <a:pt x="6205" y="8937"/>
                </a:lnTo>
                <a:lnTo>
                  <a:pt x="6418" y="8865"/>
                </a:lnTo>
                <a:lnTo>
                  <a:pt x="6618" y="8766"/>
                </a:lnTo>
                <a:lnTo>
                  <a:pt x="6817" y="8666"/>
                </a:lnTo>
                <a:lnTo>
                  <a:pt x="7002" y="8552"/>
                </a:lnTo>
                <a:lnTo>
                  <a:pt x="7201" y="8439"/>
                </a:lnTo>
                <a:lnTo>
                  <a:pt x="7372" y="8310"/>
                </a:lnTo>
                <a:lnTo>
                  <a:pt x="7557" y="8168"/>
                </a:lnTo>
                <a:lnTo>
                  <a:pt x="7713" y="8026"/>
                </a:lnTo>
                <a:lnTo>
                  <a:pt x="7884" y="7869"/>
                </a:lnTo>
                <a:lnTo>
                  <a:pt x="8026" y="7713"/>
                </a:lnTo>
                <a:lnTo>
                  <a:pt x="8183" y="7542"/>
                </a:lnTo>
                <a:lnTo>
                  <a:pt x="8311" y="7371"/>
                </a:lnTo>
                <a:lnTo>
                  <a:pt x="8439" y="7186"/>
                </a:lnTo>
                <a:lnTo>
                  <a:pt x="8567" y="7001"/>
                </a:lnTo>
                <a:lnTo>
                  <a:pt x="8667" y="6802"/>
                </a:lnTo>
                <a:lnTo>
                  <a:pt x="8780" y="6603"/>
                </a:lnTo>
                <a:lnTo>
                  <a:pt x="8866" y="6404"/>
                </a:lnTo>
                <a:lnTo>
                  <a:pt x="8951" y="6190"/>
                </a:lnTo>
                <a:lnTo>
                  <a:pt x="9022" y="5977"/>
                </a:lnTo>
                <a:lnTo>
                  <a:pt x="9079" y="5763"/>
                </a:lnTo>
                <a:lnTo>
                  <a:pt x="9136" y="5536"/>
                </a:lnTo>
                <a:lnTo>
                  <a:pt x="9179" y="5308"/>
                </a:lnTo>
                <a:lnTo>
                  <a:pt x="9207" y="5080"/>
                </a:lnTo>
                <a:lnTo>
                  <a:pt x="9222" y="4838"/>
                </a:lnTo>
                <a:lnTo>
                  <a:pt x="9236" y="4611"/>
                </a:lnTo>
                <a:lnTo>
                  <a:pt x="9222" y="4369"/>
                </a:lnTo>
                <a:lnTo>
                  <a:pt x="9207" y="4141"/>
                </a:lnTo>
                <a:lnTo>
                  <a:pt x="9179" y="3899"/>
                </a:lnTo>
                <a:lnTo>
                  <a:pt x="9136" y="3671"/>
                </a:lnTo>
                <a:lnTo>
                  <a:pt x="9079" y="3458"/>
                </a:lnTo>
                <a:lnTo>
                  <a:pt x="9022" y="3230"/>
                </a:lnTo>
                <a:lnTo>
                  <a:pt x="8951" y="3017"/>
                </a:lnTo>
                <a:lnTo>
                  <a:pt x="8866" y="2818"/>
                </a:lnTo>
                <a:lnTo>
                  <a:pt x="8780" y="2604"/>
                </a:lnTo>
                <a:lnTo>
                  <a:pt x="8667" y="2405"/>
                </a:lnTo>
                <a:lnTo>
                  <a:pt x="8567" y="2220"/>
                </a:lnTo>
                <a:lnTo>
                  <a:pt x="8439" y="2035"/>
                </a:lnTo>
                <a:lnTo>
                  <a:pt x="8311" y="1850"/>
                </a:lnTo>
                <a:lnTo>
                  <a:pt x="8183" y="1679"/>
                </a:lnTo>
                <a:lnTo>
                  <a:pt x="8026" y="1509"/>
                </a:lnTo>
                <a:lnTo>
                  <a:pt x="7884" y="1352"/>
                </a:lnTo>
                <a:lnTo>
                  <a:pt x="7713" y="1195"/>
                </a:lnTo>
                <a:lnTo>
                  <a:pt x="7557" y="1053"/>
                </a:lnTo>
                <a:lnTo>
                  <a:pt x="7372" y="911"/>
                </a:lnTo>
                <a:lnTo>
                  <a:pt x="7201" y="783"/>
                </a:lnTo>
                <a:lnTo>
                  <a:pt x="7002" y="669"/>
                </a:lnTo>
                <a:lnTo>
                  <a:pt x="6817" y="555"/>
                </a:lnTo>
                <a:lnTo>
                  <a:pt x="6618" y="456"/>
                </a:lnTo>
                <a:lnTo>
                  <a:pt x="6418" y="356"/>
                </a:lnTo>
                <a:lnTo>
                  <a:pt x="6205" y="271"/>
                </a:lnTo>
                <a:lnTo>
                  <a:pt x="5991" y="199"/>
                </a:lnTo>
                <a:lnTo>
                  <a:pt x="5764" y="142"/>
                </a:lnTo>
                <a:lnTo>
                  <a:pt x="5550" y="86"/>
                </a:lnTo>
                <a:lnTo>
                  <a:pt x="5323" y="43"/>
                </a:lnTo>
                <a:lnTo>
                  <a:pt x="5095" y="14"/>
                </a:lnTo>
                <a:lnTo>
                  <a:pt x="485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8"/>
          <p:cNvSpPr/>
          <p:nvPr/>
        </p:nvSpPr>
        <p:spPr>
          <a:xfrm>
            <a:off x="1491718" y="3135314"/>
            <a:ext cx="177740" cy="181591"/>
          </a:xfrm>
          <a:custGeom>
            <a:avLst/>
            <a:gdLst/>
            <a:ahLst/>
            <a:cxnLst/>
            <a:rect l="l" t="t" r="r" b="b"/>
            <a:pathLst>
              <a:path w="9236" h="9222" fill="none" extrusionOk="0">
                <a:moveTo>
                  <a:pt x="9236" y="4611"/>
                </a:moveTo>
                <a:lnTo>
                  <a:pt x="9236" y="4611"/>
                </a:lnTo>
                <a:lnTo>
                  <a:pt x="9222" y="4838"/>
                </a:lnTo>
                <a:lnTo>
                  <a:pt x="9207" y="5080"/>
                </a:lnTo>
                <a:lnTo>
                  <a:pt x="9179" y="5308"/>
                </a:lnTo>
                <a:lnTo>
                  <a:pt x="9136" y="5536"/>
                </a:lnTo>
                <a:lnTo>
                  <a:pt x="9079" y="5763"/>
                </a:lnTo>
                <a:lnTo>
                  <a:pt x="9022" y="5977"/>
                </a:lnTo>
                <a:lnTo>
                  <a:pt x="8951" y="6190"/>
                </a:lnTo>
                <a:lnTo>
                  <a:pt x="8866" y="6404"/>
                </a:lnTo>
                <a:lnTo>
                  <a:pt x="8780" y="6603"/>
                </a:lnTo>
                <a:lnTo>
                  <a:pt x="8667" y="6802"/>
                </a:lnTo>
                <a:lnTo>
                  <a:pt x="8567" y="7001"/>
                </a:lnTo>
                <a:lnTo>
                  <a:pt x="8439" y="7186"/>
                </a:lnTo>
                <a:lnTo>
                  <a:pt x="8311" y="7371"/>
                </a:lnTo>
                <a:lnTo>
                  <a:pt x="8183" y="7542"/>
                </a:lnTo>
                <a:lnTo>
                  <a:pt x="8026" y="7713"/>
                </a:lnTo>
                <a:lnTo>
                  <a:pt x="7884" y="7869"/>
                </a:lnTo>
                <a:lnTo>
                  <a:pt x="7713" y="8026"/>
                </a:lnTo>
                <a:lnTo>
                  <a:pt x="7557" y="8168"/>
                </a:lnTo>
                <a:lnTo>
                  <a:pt x="7372" y="8310"/>
                </a:lnTo>
                <a:lnTo>
                  <a:pt x="7201" y="8439"/>
                </a:lnTo>
                <a:lnTo>
                  <a:pt x="7002" y="8552"/>
                </a:lnTo>
                <a:lnTo>
                  <a:pt x="6817" y="8666"/>
                </a:lnTo>
                <a:lnTo>
                  <a:pt x="6618" y="8766"/>
                </a:lnTo>
                <a:lnTo>
                  <a:pt x="6418" y="8865"/>
                </a:lnTo>
                <a:lnTo>
                  <a:pt x="6205" y="8937"/>
                </a:lnTo>
                <a:lnTo>
                  <a:pt x="5991" y="9008"/>
                </a:lnTo>
                <a:lnTo>
                  <a:pt x="5764" y="9079"/>
                </a:lnTo>
                <a:lnTo>
                  <a:pt x="5550" y="9122"/>
                </a:lnTo>
                <a:lnTo>
                  <a:pt x="5323" y="9164"/>
                </a:lnTo>
                <a:lnTo>
                  <a:pt x="5095" y="9193"/>
                </a:lnTo>
                <a:lnTo>
                  <a:pt x="4853" y="9221"/>
                </a:lnTo>
                <a:lnTo>
                  <a:pt x="4611" y="9221"/>
                </a:lnTo>
                <a:lnTo>
                  <a:pt x="4611" y="9221"/>
                </a:lnTo>
                <a:lnTo>
                  <a:pt x="4383" y="9221"/>
                </a:lnTo>
                <a:lnTo>
                  <a:pt x="4142" y="9193"/>
                </a:lnTo>
                <a:lnTo>
                  <a:pt x="3914" y="9164"/>
                </a:lnTo>
                <a:lnTo>
                  <a:pt x="3686" y="9122"/>
                </a:lnTo>
                <a:lnTo>
                  <a:pt x="3459" y="9079"/>
                </a:lnTo>
                <a:lnTo>
                  <a:pt x="3245" y="9008"/>
                </a:lnTo>
                <a:lnTo>
                  <a:pt x="3032" y="8937"/>
                </a:lnTo>
                <a:lnTo>
                  <a:pt x="2818" y="8865"/>
                </a:lnTo>
                <a:lnTo>
                  <a:pt x="2619" y="8766"/>
                </a:lnTo>
                <a:lnTo>
                  <a:pt x="2420" y="8666"/>
                </a:lnTo>
                <a:lnTo>
                  <a:pt x="2221" y="8552"/>
                </a:lnTo>
                <a:lnTo>
                  <a:pt x="2036" y="8439"/>
                </a:lnTo>
                <a:lnTo>
                  <a:pt x="1851" y="8310"/>
                </a:lnTo>
                <a:lnTo>
                  <a:pt x="1680" y="8168"/>
                </a:lnTo>
                <a:lnTo>
                  <a:pt x="1509" y="8026"/>
                </a:lnTo>
                <a:lnTo>
                  <a:pt x="1352" y="7869"/>
                </a:lnTo>
                <a:lnTo>
                  <a:pt x="1196" y="7713"/>
                </a:lnTo>
                <a:lnTo>
                  <a:pt x="1054" y="7542"/>
                </a:lnTo>
                <a:lnTo>
                  <a:pt x="926" y="7371"/>
                </a:lnTo>
                <a:lnTo>
                  <a:pt x="783" y="7186"/>
                </a:lnTo>
                <a:lnTo>
                  <a:pt x="669" y="7001"/>
                </a:lnTo>
                <a:lnTo>
                  <a:pt x="556" y="6802"/>
                </a:lnTo>
                <a:lnTo>
                  <a:pt x="456" y="6603"/>
                </a:lnTo>
                <a:lnTo>
                  <a:pt x="371" y="6404"/>
                </a:lnTo>
                <a:lnTo>
                  <a:pt x="285" y="6190"/>
                </a:lnTo>
                <a:lnTo>
                  <a:pt x="214" y="5977"/>
                </a:lnTo>
                <a:lnTo>
                  <a:pt x="143" y="5763"/>
                </a:lnTo>
                <a:lnTo>
                  <a:pt x="100" y="5536"/>
                </a:lnTo>
                <a:lnTo>
                  <a:pt x="58" y="5308"/>
                </a:lnTo>
                <a:lnTo>
                  <a:pt x="29" y="5080"/>
                </a:lnTo>
                <a:lnTo>
                  <a:pt x="15" y="4838"/>
                </a:lnTo>
                <a:lnTo>
                  <a:pt x="1" y="4611"/>
                </a:lnTo>
                <a:lnTo>
                  <a:pt x="1" y="4611"/>
                </a:lnTo>
                <a:lnTo>
                  <a:pt x="15" y="4369"/>
                </a:lnTo>
                <a:lnTo>
                  <a:pt x="29" y="4141"/>
                </a:lnTo>
                <a:lnTo>
                  <a:pt x="58" y="3899"/>
                </a:lnTo>
                <a:lnTo>
                  <a:pt x="100" y="3671"/>
                </a:lnTo>
                <a:lnTo>
                  <a:pt x="143" y="3458"/>
                </a:lnTo>
                <a:lnTo>
                  <a:pt x="214" y="3230"/>
                </a:lnTo>
                <a:lnTo>
                  <a:pt x="285" y="3017"/>
                </a:lnTo>
                <a:lnTo>
                  <a:pt x="371" y="2818"/>
                </a:lnTo>
                <a:lnTo>
                  <a:pt x="456" y="2604"/>
                </a:lnTo>
                <a:lnTo>
                  <a:pt x="556" y="2405"/>
                </a:lnTo>
                <a:lnTo>
                  <a:pt x="669" y="2220"/>
                </a:lnTo>
                <a:lnTo>
                  <a:pt x="783" y="2035"/>
                </a:lnTo>
                <a:lnTo>
                  <a:pt x="926" y="1850"/>
                </a:lnTo>
                <a:lnTo>
                  <a:pt x="1054" y="1679"/>
                </a:lnTo>
                <a:lnTo>
                  <a:pt x="1196" y="1509"/>
                </a:lnTo>
                <a:lnTo>
                  <a:pt x="1352" y="1352"/>
                </a:lnTo>
                <a:lnTo>
                  <a:pt x="1509" y="1195"/>
                </a:lnTo>
                <a:lnTo>
                  <a:pt x="1680" y="1053"/>
                </a:lnTo>
                <a:lnTo>
                  <a:pt x="1851" y="911"/>
                </a:lnTo>
                <a:lnTo>
                  <a:pt x="2036" y="783"/>
                </a:lnTo>
                <a:lnTo>
                  <a:pt x="2221" y="669"/>
                </a:lnTo>
                <a:lnTo>
                  <a:pt x="2420" y="555"/>
                </a:lnTo>
                <a:lnTo>
                  <a:pt x="2619" y="456"/>
                </a:lnTo>
                <a:lnTo>
                  <a:pt x="2818" y="356"/>
                </a:lnTo>
                <a:lnTo>
                  <a:pt x="3032" y="271"/>
                </a:lnTo>
                <a:lnTo>
                  <a:pt x="3245" y="199"/>
                </a:lnTo>
                <a:lnTo>
                  <a:pt x="3459" y="142"/>
                </a:lnTo>
                <a:lnTo>
                  <a:pt x="3686" y="86"/>
                </a:lnTo>
                <a:lnTo>
                  <a:pt x="3914" y="43"/>
                </a:lnTo>
                <a:lnTo>
                  <a:pt x="4142" y="14"/>
                </a:lnTo>
                <a:lnTo>
                  <a:pt x="4383" y="0"/>
                </a:lnTo>
                <a:lnTo>
                  <a:pt x="4611" y="0"/>
                </a:lnTo>
                <a:lnTo>
                  <a:pt x="4611" y="0"/>
                </a:lnTo>
                <a:lnTo>
                  <a:pt x="4853" y="0"/>
                </a:lnTo>
                <a:lnTo>
                  <a:pt x="5095" y="14"/>
                </a:lnTo>
                <a:lnTo>
                  <a:pt x="5323" y="43"/>
                </a:lnTo>
                <a:lnTo>
                  <a:pt x="5550" y="86"/>
                </a:lnTo>
                <a:lnTo>
                  <a:pt x="5764" y="142"/>
                </a:lnTo>
                <a:lnTo>
                  <a:pt x="5991" y="199"/>
                </a:lnTo>
                <a:lnTo>
                  <a:pt x="6205" y="271"/>
                </a:lnTo>
                <a:lnTo>
                  <a:pt x="6418" y="356"/>
                </a:lnTo>
                <a:lnTo>
                  <a:pt x="6618" y="456"/>
                </a:lnTo>
                <a:lnTo>
                  <a:pt x="6817" y="555"/>
                </a:lnTo>
                <a:lnTo>
                  <a:pt x="7002" y="669"/>
                </a:lnTo>
                <a:lnTo>
                  <a:pt x="7201" y="783"/>
                </a:lnTo>
                <a:lnTo>
                  <a:pt x="7372" y="911"/>
                </a:lnTo>
                <a:lnTo>
                  <a:pt x="7557" y="1053"/>
                </a:lnTo>
                <a:lnTo>
                  <a:pt x="7713" y="1195"/>
                </a:lnTo>
                <a:lnTo>
                  <a:pt x="7884" y="1352"/>
                </a:lnTo>
                <a:lnTo>
                  <a:pt x="8026" y="1509"/>
                </a:lnTo>
                <a:lnTo>
                  <a:pt x="8183" y="1679"/>
                </a:lnTo>
                <a:lnTo>
                  <a:pt x="8311" y="1850"/>
                </a:lnTo>
                <a:lnTo>
                  <a:pt x="8439" y="2035"/>
                </a:lnTo>
                <a:lnTo>
                  <a:pt x="8567" y="2220"/>
                </a:lnTo>
                <a:lnTo>
                  <a:pt x="8667" y="2405"/>
                </a:lnTo>
                <a:lnTo>
                  <a:pt x="8780" y="2604"/>
                </a:lnTo>
                <a:lnTo>
                  <a:pt x="8866" y="2818"/>
                </a:lnTo>
                <a:lnTo>
                  <a:pt x="8951" y="3017"/>
                </a:lnTo>
                <a:lnTo>
                  <a:pt x="9022" y="3230"/>
                </a:lnTo>
                <a:lnTo>
                  <a:pt x="9079" y="3458"/>
                </a:lnTo>
                <a:lnTo>
                  <a:pt x="9136" y="3671"/>
                </a:lnTo>
                <a:lnTo>
                  <a:pt x="9179" y="3899"/>
                </a:lnTo>
                <a:lnTo>
                  <a:pt x="9207" y="4141"/>
                </a:lnTo>
                <a:lnTo>
                  <a:pt x="9222" y="4369"/>
                </a:lnTo>
                <a:lnTo>
                  <a:pt x="9236" y="461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8"/>
          <p:cNvSpPr/>
          <p:nvPr/>
        </p:nvSpPr>
        <p:spPr>
          <a:xfrm>
            <a:off x="1491718" y="3135314"/>
            <a:ext cx="126820" cy="112101"/>
          </a:xfrm>
          <a:custGeom>
            <a:avLst/>
            <a:gdLst/>
            <a:ahLst/>
            <a:cxnLst/>
            <a:rect l="l" t="t" r="r" b="b"/>
            <a:pathLst>
              <a:path w="6590" h="5693" extrusionOk="0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close/>
              </a:path>
            </a:pathLst>
          </a:custGeom>
          <a:solidFill>
            <a:srgbClr val="D53F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8"/>
          <p:cNvSpPr/>
          <p:nvPr/>
        </p:nvSpPr>
        <p:spPr>
          <a:xfrm>
            <a:off x="1491718" y="3135314"/>
            <a:ext cx="126820" cy="112101"/>
          </a:xfrm>
          <a:custGeom>
            <a:avLst/>
            <a:gdLst/>
            <a:ahLst/>
            <a:cxnLst/>
            <a:rect l="l" t="t" r="r" b="b"/>
            <a:pathLst>
              <a:path w="6590" h="5693" fill="none" extrusionOk="0">
                <a:moveTo>
                  <a:pt x="4611" y="0"/>
                </a:moveTo>
                <a:lnTo>
                  <a:pt x="4611" y="0"/>
                </a:lnTo>
                <a:lnTo>
                  <a:pt x="4383" y="0"/>
                </a:ln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lnTo>
                  <a:pt x="461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18"/>
          <p:cNvSpPr/>
          <p:nvPr/>
        </p:nvSpPr>
        <p:spPr>
          <a:xfrm>
            <a:off x="1601619" y="1313850"/>
            <a:ext cx="1506173" cy="1959782"/>
          </a:xfrm>
          <a:custGeom>
            <a:avLst/>
            <a:gdLst/>
            <a:ahLst/>
            <a:cxnLst/>
            <a:rect l="l" t="t" r="r" b="b"/>
            <a:pathLst>
              <a:path w="91631" h="90106" extrusionOk="0">
                <a:moveTo>
                  <a:pt x="0" y="90106"/>
                </a:moveTo>
                <a:lnTo>
                  <a:pt x="84773" y="0"/>
                </a:lnTo>
                <a:lnTo>
                  <a:pt x="91631" y="16192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418" name="Google Shape;418;p18"/>
          <p:cNvGrpSpPr/>
          <p:nvPr/>
        </p:nvGrpSpPr>
        <p:grpSpPr>
          <a:xfrm>
            <a:off x="2846206" y="1154878"/>
            <a:ext cx="5932877" cy="650100"/>
            <a:chOff x="3961064" y="1231575"/>
            <a:chExt cx="5932877" cy="650100"/>
          </a:xfrm>
        </p:grpSpPr>
        <p:sp>
          <p:nvSpPr>
            <p:cNvPr id="419" name="Google Shape;419;p18"/>
            <p:cNvSpPr/>
            <p:nvPr/>
          </p:nvSpPr>
          <p:spPr>
            <a:xfrm>
              <a:off x="5010149" y="1231575"/>
              <a:ext cx="4883792" cy="650100"/>
            </a:xfrm>
            <a:prstGeom prst="roundRect">
              <a:avLst>
                <a:gd name="adj" fmla="val 50000"/>
              </a:avLst>
            </a:prstGeom>
            <a:solidFill>
              <a:srgbClr val="E99B27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3961064" y="1324425"/>
              <a:ext cx="1546766" cy="4644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21" name="Google Shape;421;p18"/>
          <p:cNvGrpSpPr/>
          <p:nvPr/>
        </p:nvGrpSpPr>
        <p:grpSpPr>
          <a:xfrm>
            <a:off x="2710887" y="1303149"/>
            <a:ext cx="6180391" cy="456232"/>
            <a:chOff x="3825745" y="1379846"/>
            <a:chExt cx="6180391" cy="456232"/>
          </a:xfrm>
        </p:grpSpPr>
        <p:sp>
          <p:nvSpPr>
            <p:cNvPr id="422" name="Google Shape;422;p18"/>
            <p:cNvSpPr txBox="1"/>
            <p:nvPr/>
          </p:nvSpPr>
          <p:spPr>
            <a:xfrm>
              <a:off x="5395636" y="1504278"/>
              <a:ext cx="46105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85750" lvl="0" indent="-28575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000" dirty="0">
                  <a:latin typeface="Roboto"/>
                  <a:ea typeface="Roboto"/>
                  <a:cs typeface="Roboto"/>
                  <a:sym typeface="Roboto"/>
                </a:rPr>
                <a:t>Original: 30490 products, 10 stores, 3 categories, 3 states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" sz="1000" dirty="0">
                  <a:latin typeface="Roboto"/>
                  <a:ea typeface="Roboto"/>
                  <a:cs typeface="Roboto"/>
                  <a:sym typeface="Roboto"/>
                </a:rPr>
                <a:t>In-Scope: 2260 products, 3 stores, 1 category (Hobbies), 1 state (Cali.)</a:t>
              </a:r>
            </a:p>
            <a:p>
              <a:pPr marL="285750" lvl="0" indent="-28575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sz="10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3" name="Google Shape;423;p18"/>
            <p:cNvSpPr txBox="1"/>
            <p:nvPr/>
          </p:nvSpPr>
          <p:spPr>
            <a:xfrm>
              <a:off x="3825745" y="1379846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Fira Sans Extra Condensed"/>
                </a:rPr>
                <a:t>Sales Data overview</a:t>
              </a:r>
              <a:endParaRPr sz="1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"/>
              </a:endParaRPr>
            </a:p>
          </p:txBody>
        </p:sp>
      </p:grpSp>
      <p:sp>
        <p:nvSpPr>
          <p:cNvPr id="424" name="Google Shape;424;p18"/>
          <p:cNvSpPr/>
          <p:nvPr/>
        </p:nvSpPr>
        <p:spPr>
          <a:xfrm>
            <a:off x="1592582" y="2293472"/>
            <a:ext cx="1427558" cy="934006"/>
          </a:xfrm>
          <a:custGeom>
            <a:avLst/>
            <a:gdLst/>
            <a:ahLst/>
            <a:cxnLst/>
            <a:rect l="l" t="t" r="r" b="b"/>
            <a:pathLst>
              <a:path w="89630" h="50673" extrusionOk="0">
                <a:moveTo>
                  <a:pt x="0" y="50673"/>
                </a:moveTo>
                <a:lnTo>
                  <a:pt x="85820" y="0"/>
                </a:lnTo>
                <a:lnTo>
                  <a:pt x="89630" y="17145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25" name="Google Shape;425;p18"/>
          <p:cNvSpPr/>
          <p:nvPr/>
        </p:nvSpPr>
        <p:spPr>
          <a:xfrm rot="766700">
            <a:off x="1605036" y="3201072"/>
            <a:ext cx="1432140" cy="316968"/>
          </a:xfrm>
          <a:custGeom>
            <a:avLst/>
            <a:gdLst/>
            <a:ahLst/>
            <a:cxnLst/>
            <a:rect l="l" t="t" r="r" b="b"/>
            <a:pathLst>
              <a:path w="88964" h="18479" extrusionOk="0">
                <a:moveTo>
                  <a:pt x="0" y="11430"/>
                </a:moveTo>
                <a:lnTo>
                  <a:pt x="88964" y="0"/>
                </a:lnTo>
                <a:lnTo>
                  <a:pt x="88964" y="18479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426" name="Google Shape;426;p18"/>
          <p:cNvGrpSpPr/>
          <p:nvPr/>
        </p:nvGrpSpPr>
        <p:grpSpPr>
          <a:xfrm>
            <a:off x="2846206" y="3161178"/>
            <a:ext cx="5932876" cy="650100"/>
            <a:chOff x="3961064" y="3237875"/>
            <a:chExt cx="5932876" cy="650100"/>
          </a:xfrm>
        </p:grpSpPr>
        <p:sp>
          <p:nvSpPr>
            <p:cNvPr id="427" name="Google Shape;427;p18"/>
            <p:cNvSpPr/>
            <p:nvPr/>
          </p:nvSpPr>
          <p:spPr>
            <a:xfrm>
              <a:off x="5010149" y="3237875"/>
              <a:ext cx="4883791" cy="650100"/>
            </a:xfrm>
            <a:prstGeom prst="roundRect">
              <a:avLst>
                <a:gd name="adj" fmla="val 50000"/>
              </a:avLst>
            </a:prstGeom>
            <a:solidFill>
              <a:srgbClr val="8027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8" name="Google Shape;428;p18"/>
            <p:cNvSpPr/>
            <p:nvPr/>
          </p:nvSpPr>
          <p:spPr>
            <a:xfrm>
              <a:off x="3961064" y="3330725"/>
              <a:ext cx="1546766" cy="4644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31" name="Google Shape;431;p18"/>
          <p:cNvSpPr txBox="1"/>
          <p:nvPr/>
        </p:nvSpPr>
        <p:spPr>
          <a:xfrm>
            <a:off x="2721322" y="3320328"/>
            <a:ext cx="17823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"/>
              </a:rPr>
              <a:t>Calendar events</a:t>
            </a:r>
            <a:endParaRPr sz="1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Fira Sans Extra Condensed"/>
            </a:endParaRPr>
          </a:p>
        </p:txBody>
      </p:sp>
      <p:grpSp>
        <p:nvGrpSpPr>
          <p:cNvPr id="432" name="Google Shape;432;p18"/>
          <p:cNvGrpSpPr/>
          <p:nvPr/>
        </p:nvGrpSpPr>
        <p:grpSpPr>
          <a:xfrm>
            <a:off x="2846206" y="2179391"/>
            <a:ext cx="5932876" cy="650100"/>
            <a:chOff x="3961064" y="2256088"/>
            <a:chExt cx="5932876" cy="650100"/>
          </a:xfrm>
        </p:grpSpPr>
        <p:sp>
          <p:nvSpPr>
            <p:cNvPr id="433" name="Google Shape;433;p18"/>
            <p:cNvSpPr/>
            <p:nvPr/>
          </p:nvSpPr>
          <p:spPr>
            <a:xfrm>
              <a:off x="5010149" y="2256088"/>
              <a:ext cx="4883791" cy="650100"/>
            </a:xfrm>
            <a:prstGeom prst="roundRect">
              <a:avLst>
                <a:gd name="adj" fmla="val 50000"/>
              </a:avLst>
            </a:prstGeom>
            <a:solidFill>
              <a:srgbClr val="EA4827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3961064" y="2327575"/>
              <a:ext cx="1546766" cy="464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37" name="Google Shape;437;p18"/>
          <p:cNvSpPr txBox="1"/>
          <p:nvPr/>
        </p:nvSpPr>
        <p:spPr>
          <a:xfrm>
            <a:off x="2724613" y="2307397"/>
            <a:ext cx="17823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"/>
              </a:rPr>
              <a:t>Date Range</a:t>
            </a:r>
            <a:endParaRPr sz="1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Fira Sans Extra Condensed"/>
            </a:endParaRPr>
          </a:p>
        </p:txBody>
      </p:sp>
      <p:sp>
        <p:nvSpPr>
          <p:cNvPr id="438" name="Google Shape;438;p18"/>
          <p:cNvSpPr/>
          <p:nvPr/>
        </p:nvSpPr>
        <p:spPr>
          <a:xfrm>
            <a:off x="1564288" y="3268410"/>
            <a:ext cx="1512891" cy="1477811"/>
          </a:xfrm>
          <a:custGeom>
            <a:avLst/>
            <a:gdLst/>
            <a:ahLst/>
            <a:cxnLst/>
            <a:rect l="l" t="t" r="r" b="b"/>
            <a:pathLst>
              <a:path w="89344" h="46863" extrusionOk="0">
                <a:moveTo>
                  <a:pt x="0" y="0"/>
                </a:moveTo>
                <a:lnTo>
                  <a:pt x="89344" y="28956"/>
                </a:lnTo>
                <a:lnTo>
                  <a:pt x="87249" y="46863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439" name="Google Shape;439;p18"/>
          <p:cNvGrpSpPr/>
          <p:nvPr/>
        </p:nvGrpSpPr>
        <p:grpSpPr>
          <a:xfrm>
            <a:off x="2846205" y="4164328"/>
            <a:ext cx="5932877" cy="650100"/>
            <a:chOff x="3961063" y="4241025"/>
            <a:chExt cx="5932877" cy="650100"/>
          </a:xfrm>
        </p:grpSpPr>
        <p:sp>
          <p:nvSpPr>
            <p:cNvPr id="440" name="Google Shape;440;p18"/>
            <p:cNvSpPr/>
            <p:nvPr/>
          </p:nvSpPr>
          <p:spPr>
            <a:xfrm>
              <a:off x="5010150" y="4241025"/>
              <a:ext cx="4883790" cy="650100"/>
            </a:xfrm>
            <a:prstGeom prst="roundRect">
              <a:avLst>
                <a:gd name="adj" fmla="val 50000"/>
              </a:avLst>
            </a:pr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3961063" y="4333875"/>
              <a:ext cx="1546767" cy="4644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44" name="Google Shape;444;p18"/>
          <p:cNvSpPr txBox="1"/>
          <p:nvPr/>
        </p:nvSpPr>
        <p:spPr>
          <a:xfrm>
            <a:off x="2760051" y="4333276"/>
            <a:ext cx="17823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"/>
              </a:rPr>
              <a:t>Sell Prices</a:t>
            </a:r>
            <a:endParaRPr sz="1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Fira Sans Extra Condensed"/>
            </a:endParaRPr>
          </a:p>
        </p:txBody>
      </p:sp>
      <p:sp>
        <p:nvSpPr>
          <p:cNvPr id="445" name="Google Shape;445;p18"/>
          <p:cNvSpPr/>
          <p:nvPr/>
        </p:nvSpPr>
        <p:spPr>
          <a:xfrm>
            <a:off x="1491730" y="3135139"/>
            <a:ext cx="177817" cy="18194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422;p18">
            <a:extLst>
              <a:ext uri="{FF2B5EF4-FFF2-40B4-BE49-F238E27FC236}">
                <a16:creationId xmlns:a16="http://schemas.microsoft.com/office/drawing/2014/main" id="{DF170A66-2996-FF79-A873-A72F51907A88}"/>
              </a:ext>
            </a:extLst>
          </p:cNvPr>
          <p:cNvSpPr txBox="1"/>
          <p:nvPr/>
        </p:nvSpPr>
        <p:spPr>
          <a:xfrm>
            <a:off x="4308181" y="2450941"/>
            <a:ext cx="46105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000" dirty="0">
                <a:latin typeface="Roboto"/>
                <a:ea typeface="Roboto"/>
                <a:cs typeface="Roboto"/>
                <a:sym typeface="Roboto"/>
              </a:rPr>
              <a:t>Original: May 2011 – April 2016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1000" dirty="0">
                <a:latin typeface="Roboto"/>
                <a:ea typeface="Roboto"/>
                <a:cs typeface="Roboto"/>
                <a:sym typeface="Roboto"/>
              </a:rPr>
              <a:t>In-Scope: Jan 2014 – April 2016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422;p18">
            <a:extLst>
              <a:ext uri="{FF2B5EF4-FFF2-40B4-BE49-F238E27FC236}">
                <a16:creationId xmlns:a16="http://schemas.microsoft.com/office/drawing/2014/main" id="{51B7B225-92DB-4771-C1A7-62118CFA98AA}"/>
              </a:ext>
            </a:extLst>
          </p:cNvPr>
          <p:cNvSpPr txBox="1"/>
          <p:nvPr/>
        </p:nvSpPr>
        <p:spPr>
          <a:xfrm>
            <a:off x="4310730" y="3339370"/>
            <a:ext cx="46105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000" dirty="0">
                <a:latin typeface="Roboto"/>
                <a:ea typeface="Roboto"/>
                <a:cs typeface="Roboto"/>
                <a:sym typeface="Roboto"/>
              </a:rPr>
              <a:t>Describes date, week, months, events, SNAP, etc.</a:t>
            </a:r>
          </a:p>
        </p:txBody>
      </p:sp>
      <p:sp>
        <p:nvSpPr>
          <p:cNvPr id="6" name="Google Shape;422;p18">
            <a:extLst>
              <a:ext uri="{FF2B5EF4-FFF2-40B4-BE49-F238E27FC236}">
                <a16:creationId xmlns:a16="http://schemas.microsoft.com/office/drawing/2014/main" id="{0489146A-D745-00BF-93FC-1D4F086E4D38}"/>
              </a:ext>
            </a:extLst>
          </p:cNvPr>
          <p:cNvSpPr txBox="1"/>
          <p:nvPr/>
        </p:nvSpPr>
        <p:spPr>
          <a:xfrm>
            <a:off x="4308181" y="4436203"/>
            <a:ext cx="46105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000" dirty="0">
                <a:latin typeface="Roboto"/>
                <a:ea typeface="Roboto"/>
                <a:cs typeface="Roboto"/>
                <a:sym typeface="Roboto"/>
              </a:rPr>
              <a:t>Selling prices of Products across all categories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0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p35"/>
          <p:cNvSpPr/>
          <p:nvPr/>
        </p:nvSpPr>
        <p:spPr>
          <a:xfrm>
            <a:off x="4276311" y="2845720"/>
            <a:ext cx="824700" cy="824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40" name="Google Shape;1740;p35"/>
          <p:cNvSpPr/>
          <p:nvPr/>
        </p:nvSpPr>
        <p:spPr>
          <a:xfrm>
            <a:off x="4275324" y="926102"/>
            <a:ext cx="824700" cy="824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1" name="Google Shape;1741;p35"/>
          <p:cNvSpPr/>
          <p:nvPr/>
        </p:nvSpPr>
        <p:spPr>
          <a:xfrm>
            <a:off x="7416661" y="1928452"/>
            <a:ext cx="824700" cy="824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42" name="Google Shape;1742;p35"/>
          <p:cNvSpPr/>
          <p:nvPr/>
        </p:nvSpPr>
        <p:spPr>
          <a:xfrm>
            <a:off x="1134974" y="926102"/>
            <a:ext cx="824700" cy="82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3" name="Google Shape;1743;p3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/>
          </a:p>
        </p:txBody>
      </p:sp>
      <p:grpSp>
        <p:nvGrpSpPr>
          <p:cNvPr id="1744" name="Google Shape;1744;p35"/>
          <p:cNvGrpSpPr/>
          <p:nvPr/>
        </p:nvGrpSpPr>
        <p:grpSpPr>
          <a:xfrm>
            <a:off x="1366907" y="1191445"/>
            <a:ext cx="360818" cy="294030"/>
            <a:chOff x="7963196" y="2903752"/>
            <a:chExt cx="360818" cy="294030"/>
          </a:xfrm>
        </p:grpSpPr>
        <p:sp>
          <p:nvSpPr>
            <p:cNvPr id="1745" name="Google Shape;1745;p35"/>
            <p:cNvSpPr/>
            <p:nvPr/>
          </p:nvSpPr>
          <p:spPr>
            <a:xfrm>
              <a:off x="8022666" y="2987604"/>
              <a:ext cx="301348" cy="42405"/>
            </a:xfrm>
            <a:custGeom>
              <a:avLst/>
              <a:gdLst/>
              <a:ahLst/>
              <a:cxnLst/>
              <a:rect l="l" t="t" r="r" b="b"/>
              <a:pathLst>
                <a:path w="8812" h="1240" extrusionOk="0">
                  <a:moveTo>
                    <a:pt x="977" y="1"/>
                  </a:moveTo>
                  <a:cubicBezTo>
                    <a:pt x="500" y="1"/>
                    <a:pt x="96" y="358"/>
                    <a:pt x="48" y="834"/>
                  </a:cubicBezTo>
                  <a:lnTo>
                    <a:pt x="0" y="1239"/>
                  </a:lnTo>
                  <a:lnTo>
                    <a:pt x="8716" y="1239"/>
                  </a:lnTo>
                  <a:lnTo>
                    <a:pt x="8740" y="1025"/>
                  </a:lnTo>
                  <a:cubicBezTo>
                    <a:pt x="8812" y="477"/>
                    <a:pt x="8383" y="1"/>
                    <a:pt x="7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8003925" y="3051143"/>
              <a:ext cx="314412" cy="146639"/>
            </a:xfrm>
            <a:custGeom>
              <a:avLst/>
              <a:gdLst/>
              <a:ahLst/>
              <a:cxnLst/>
              <a:rect l="l" t="t" r="r" b="b"/>
              <a:pathLst>
                <a:path w="9194" h="4288" extrusionOk="0">
                  <a:moveTo>
                    <a:pt x="477" y="0"/>
                  </a:moveTo>
                  <a:lnTo>
                    <a:pt x="1" y="4287"/>
                  </a:lnTo>
                  <a:lnTo>
                    <a:pt x="7907" y="4287"/>
                  </a:lnTo>
                  <a:cubicBezTo>
                    <a:pt x="8002" y="4287"/>
                    <a:pt x="8121" y="4263"/>
                    <a:pt x="8240" y="4216"/>
                  </a:cubicBezTo>
                  <a:cubicBezTo>
                    <a:pt x="8550" y="4097"/>
                    <a:pt x="8764" y="3811"/>
                    <a:pt x="8812" y="3477"/>
                  </a:cubicBezTo>
                  <a:lnTo>
                    <a:pt x="91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7963196" y="2903752"/>
              <a:ext cx="338829" cy="291568"/>
            </a:xfrm>
            <a:custGeom>
              <a:avLst/>
              <a:gdLst/>
              <a:ahLst/>
              <a:cxnLst/>
              <a:rect l="l" t="t" r="r" b="b"/>
              <a:pathLst>
                <a:path w="9908" h="8526" extrusionOk="0">
                  <a:moveTo>
                    <a:pt x="930" y="0"/>
                  </a:moveTo>
                  <a:cubicBezTo>
                    <a:pt x="406" y="0"/>
                    <a:pt x="1" y="405"/>
                    <a:pt x="1" y="929"/>
                  </a:cubicBezTo>
                  <a:lnTo>
                    <a:pt x="1" y="7668"/>
                  </a:lnTo>
                  <a:cubicBezTo>
                    <a:pt x="1" y="8073"/>
                    <a:pt x="239" y="8407"/>
                    <a:pt x="596" y="8526"/>
                  </a:cubicBezTo>
                  <a:lnTo>
                    <a:pt x="1192" y="3215"/>
                  </a:lnTo>
                  <a:cubicBezTo>
                    <a:pt x="1285" y="2444"/>
                    <a:pt x="1905" y="1857"/>
                    <a:pt x="2670" y="1857"/>
                  </a:cubicBezTo>
                  <a:cubicBezTo>
                    <a:pt x="2685" y="1857"/>
                    <a:pt x="2701" y="1857"/>
                    <a:pt x="2716" y="1858"/>
                  </a:cubicBezTo>
                  <a:lnTo>
                    <a:pt x="9574" y="1858"/>
                  </a:lnTo>
                  <a:cubicBezTo>
                    <a:pt x="9693" y="1858"/>
                    <a:pt x="9812" y="1858"/>
                    <a:pt x="9908" y="1881"/>
                  </a:cubicBezTo>
                  <a:cubicBezTo>
                    <a:pt x="9789" y="1500"/>
                    <a:pt x="9431" y="1238"/>
                    <a:pt x="9027" y="1238"/>
                  </a:cubicBezTo>
                  <a:lnTo>
                    <a:pt x="4740" y="1238"/>
                  </a:lnTo>
                  <a:lnTo>
                    <a:pt x="3597" y="95"/>
                  </a:lnTo>
                  <a:cubicBezTo>
                    <a:pt x="3549" y="48"/>
                    <a:pt x="3454" y="0"/>
                    <a:pt x="33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8" name="Google Shape;1748;p35"/>
          <p:cNvGrpSpPr/>
          <p:nvPr/>
        </p:nvGrpSpPr>
        <p:grpSpPr>
          <a:xfrm>
            <a:off x="572887" y="1739039"/>
            <a:ext cx="1948882" cy="824600"/>
            <a:chOff x="457200" y="959300"/>
            <a:chExt cx="2061000" cy="824600"/>
          </a:xfrm>
        </p:grpSpPr>
        <p:sp>
          <p:nvSpPr>
            <p:cNvPr id="1749" name="Google Shape;1749;p35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Fira Sans Extra Condensed"/>
                </a:rPr>
                <a:t>Datasets </a:t>
              </a:r>
              <a:endParaRPr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"/>
              </a:endParaRPr>
            </a:p>
          </p:txBody>
        </p:sp>
        <p:sp>
          <p:nvSpPr>
            <p:cNvPr id="1750" name="Google Shape;1750;p35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Roboto"/>
                </a:rPr>
                <a:t>Data acquired fro</a:t>
              </a:r>
              <a:r>
                <a:rPr lang="en" sz="1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Roboto"/>
                </a:rPr>
                <a:t>m Kaggle and data dictionary is prepared</a:t>
              </a:r>
              <a:endParaRPr sz="1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endParaRPr>
            </a:p>
          </p:txBody>
        </p:sp>
      </p:grpSp>
      <p:grpSp>
        <p:nvGrpSpPr>
          <p:cNvPr id="1755" name="Google Shape;1755;p35"/>
          <p:cNvGrpSpPr/>
          <p:nvPr/>
        </p:nvGrpSpPr>
        <p:grpSpPr>
          <a:xfrm>
            <a:off x="3587960" y="1739039"/>
            <a:ext cx="2154663" cy="760354"/>
            <a:chOff x="324716" y="959300"/>
            <a:chExt cx="2278619" cy="760354"/>
          </a:xfrm>
        </p:grpSpPr>
        <p:sp>
          <p:nvSpPr>
            <p:cNvPr id="1756" name="Google Shape;1756;p35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Fira Sans Extra Condensed"/>
                </a:rPr>
                <a:t>EDA</a:t>
              </a:r>
              <a:endParaRPr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"/>
              </a:endParaRPr>
            </a:p>
          </p:txBody>
        </p:sp>
        <p:sp>
          <p:nvSpPr>
            <p:cNvPr id="1757" name="Google Shape;1757;p35"/>
            <p:cNvSpPr txBox="1"/>
            <p:nvPr/>
          </p:nvSpPr>
          <p:spPr>
            <a:xfrm>
              <a:off x="324716" y="1236654"/>
              <a:ext cx="2278619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Roboto"/>
                </a:rPr>
                <a:t>Check if there is any trend across multiple scenarios</a:t>
              </a:r>
              <a:endParaRPr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endParaRPr>
            </a:p>
          </p:txBody>
        </p:sp>
      </p:grpSp>
      <p:grpSp>
        <p:nvGrpSpPr>
          <p:cNvPr id="1758" name="Google Shape;1758;p35"/>
          <p:cNvGrpSpPr/>
          <p:nvPr/>
        </p:nvGrpSpPr>
        <p:grpSpPr>
          <a:xfrm>
            <a:off x="7648600" y="2163164"/>
            <a:ext cx="360819" cy="355292"/>
            <a:chOff x="4781114" y="2878202"/>
            <a:chExt cx="360819" cy="355292"/>
          </a:xfrm>
        </p:grpSpPr>
        <p:sp>
          <p:nvSpPr>
            <p:cNvPr id="1759" name="Google Shape;1759;p35"/>
            <p:cNvSpPr/>
            <p:nvPr/>
          </p:nvSpPr>
          <p:spPr>
            <a:xfrm>
              <a:off x="4902990" y="2878202"/>
              <a:ext cx="116247" cy="110378"/>
            </a:xfrm>
            <a:custGeom>
              <a:avLst/>
              <a:gdLst/>
              <a:ahLst/>
              <a:cxnLst/>
              <a:rect l="l" t="t" r="r" b="b"/>
              <a:pathLst>
                <a:path w="3407" h="3235" extrusionOk="0">
                  <a:moveTo>
                    <a:pt x="1645" y="0"/>
                  </a:moveTo>
                  <a:cubicBezTo>
                    <a:pt x="811" y="0"/>
                    <a:pt x="1" y="641"/>
                    <a:pt x="1" y="1610"/>
                  </a:cubicBezTo>
                  <a:cubicBezTo>
                    <a:pt x="1" y="2591"/>
                    <a:pt x="804" y="3235"/>
                    <a:pt x="1634" y="3235"/>
                  </a:cubicBezTo>
                  <a:cubicBezTo>
                    <a:pt x="2033" y="3235"/>
                    <a:pt x="2438" y="3086"/>
                    <a:pt x="2763" y="2753"/>
                  </a:cubicBezTo>
                  <a:cubicBezTo>
                    <a:pt x="3406" y="2134"/>
                    <a:pt x="3406" y="1110"/>
                    <a:pt x="2763" y="467"/>
                  </a:cubicBezTo>
                  <a:cubicBezTo>
                    <a:pt x="2441" y="145"/>
                    <a:pt x="2041" y="0"/>
                    <a:pt x="1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781114" y="3000522"/>
              <a:ext cx="115428" cy="110754"/>
            </a:xfrm>
            <a:custGeom>
              <a:avLst/>
              <a:gdLst/>
              <a:ahLst/>
              <a:cxnLst/>
              <a:rect l="l" t="t" r="r" b="b"/>
              <a:pathLst>
                <a:path w="3383" h="3246" extrusionOk="0">
                  <a:moveTo>
                    <a:pt x="1626" y="1"/>
                  </a:moveTo>
                  <a:cubicBezTo>
                    <a:pt x="800" y="1"/>
                    <a:pt x="1" y="652"/>
                    <a:pt x="1" y="1621"/>
                  </a:cubicBezTo>
                  <a:cubicBezTo>
                    <a:pt x="1" y="2602"/>
                    <a:pt x="793" y="3246"/>
                    <a:pt x="1616" y="3246"/>
                  </a:cubicBezTo>
                  <a:cubicBezTo>
                    <a:pt x="2012" y="3246"/>
                    <a:pt x="2414" y="3097"/>
                    <a:pt x="2739" y="2764"/>
                  </a:cubicBezTo>
                  <a:cubicBezTo>
                    <a:pt x="3382" y="2145"/>
                    <a:pt x="3382" y="1121"/>
                    <a:pt x="2739" y="478"/>
                  </a:cubicBezTo>
                  <a:cubicBezTo>
                    <a:pt x="2417" y="148"/>
                    <a:pt x="2019" y="1"/>
                    <a:pt x="1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5025686" y="3000522"/>
              <a:ext cx="116247" cy="110754"/>
            </a:xfrm>
            <a:custGeom>
              <a:avLst/>
              <a:gdLst/>
              <a:ahLst/>
              <a:cxnLst/>
              <a:rect l="l" t="t" r="r" b="b"/>
              <a:pathLst>
                <a:path w="3407" h="3246" extrusionOk="0">
                  <a:moveTo>
                    <a:pt x="1634" y="1"/>
                  </a:moveTo>
                  <a:cubicBezTo>
                    <a:pt x="800" y="1"/>
                    <a:pt x="1" y="652"/>
                    <a:pt x="1" y="1621"/>
                  </a:cubicBezTo>
                  <a:cubicBezTo>
                    <a:pt x="1" y="2602"/>
                    <a:pt x="793" y="3246"/>
                    <a:pt x="1623" y="3246"/>
                  </a:cubicBezTo>
                  <a:cubicBezTo>
                    <a:pt x="2023" y="3246"/>
                    <a:pt x="2431" y="3097"/>
                    <a:pt x="2763" y="2764"/>
                  </a:cubicBezTo>
                  <a:cubicBezTo>
                    <a:pt x="3406" y="2145"/>
                    <a:pt x="3406" y="1121"/>
                    <a:pt x="2763" y="478"/>
                  </a:cubicBezTo>
                  <a:cubicBezTo>
                    <a:pt x="2434" y="148"/>
                    <a:pt x="2030" y="1"/>
                    <a:pt x="16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4890707" y="3123081"/>
              <a:ext cx="122832" cy="110412"/>
            </a:xfrm>
            <a:custGeom>
              <a:avLst/>
              <a:gdLst/>
              <a:ahLst/>
              <a:cxnLst/>
              <a:rect l="l" t="t" r="r" b="b"/>
              <a:pathLst>
                <a:path w="3600" h="3236" extrusionOk="0">
                  <a:moveTo>
                    <a:pt x="2003" y="1"/>
                  </a:moveTo>
                  <a:cubicBezTo>
                    <a:pt x="964" y="1"/>
                    <a:pt x="1" y="1047"/>
                    <a:pt x="504" y="2244"/>
                  </a:cubicBezTo>
                  <a:cubicBezTo>
                    <a:pt x="784" y="2925"/>
                    <a:pt x="1376" y="3235"/>
                    <a:pt x="1968" y="3235"/>
                  </a:cubicBezTo>
                  <a:cubicBezTo>
                    <a:pt x="2784" y="3235"/>
                    <a:pt x="3600" y="2646"/>
                    <a:pt x="3600" y="1625"/>
                  </a:cubicBezTo>
                  <a:cubicBezTo>
                    <a:pt x="3600" y="1196"/>
                    <a:pt x="3433" y="791"/>
                    <a:pt x="3123" y="482"/>
                  </a:cubicBezTo>
                  <a:cubicBezTo>
                    <a:pt x="2787" y="146"/>
                    <a:pt x="2390" y="1"/>
                    <a:pt x="2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37958" y="2939277"/>
              <a:ext cx="57765" cy="53022"/>
            </a:xfrm>
            <a:custGeom>
              <a:avLst/>
              <a:gdLst/>
              <a:ahLst/>
              <a:cxnLst/>
              <a:rect l="l" t="t" r="r" b="b"/>
              <a:pathLst>
                <a:path w="1693" h="1554" extrusionOk="0">
                  <a:moveTo>
                    <a:pt x="1354" y="1"/>
                  </a:moveTo>
                  <a:cubicBezTo>
                    <a:pt x="1291" y="1"/>
                    <a:pt x="1226" y="20"/>
                    <a:pt x="1169" y="58"/>
                  </a:cubicBezTo>
                  <a:cubicBezTo>
                    <a:pt x="788" y="344"/>
                    <a:pt x="430" y="677"/>
                    <a:pt x="168" y="1082"/>
                  </a:cubicBezTo>
                  <a:cubicBezTo>
                    <a:pt x="0" y="1318"/>
                    <a:pt x="201" y="1553"/>
                    <a:pt x="417" y="1553"/>
                  </a:cubicBezTo>
                  <a:cubicBezTo>
                    <a:pt x="507" y="1553"/>
                    <a:pt x="599" y="1513"/>
                    <a:pt x="669" y="1415"/>
                  </a:cubicBezTo>
                  <a:cubicBezTo>
                    <a:pt x="883" y="1082"/>
                    <a:pt x="1193" y="796"/>
                    <a:pt x="1526" y="558"/>
                  </a:cubicBezTo>
                  <a:cubicBezTo>
                    <a:pt x="1669" y="463"/>
                    <a:pt x="1693" y="272"/>
                    <a:pt x="1597" y="129"/>
                  </a:cubicBezTo>
                  <a:cubicBezTo>
                    <a:pt x="1540" y="44"/>
                    <a:pt x="1449" y="1"/>
                    <a:pt x="13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5020841" y="3119499"/>
              <a:ext cx="58652" cy="53227"/>
            </a:xfrm>
            <a:custGeom>
              <a:avLst/>
              <a:gdLst/>
              <a:ahLst/>
              <a:cxnLst/>
              <a:rect l="l" t="t" r="r" b="b"/>
              <a:pathLst>
                <a:path w="1719" h="1560" extrusionOk="0">
                  <a:moveTo>
                    <a:pt x="1290" y="1"/>
                  </a:moveTo>
                  <a:cubicBezTo>
                    <a:pt x="1203" y="1"/>
                    <a:pt x="1115" y="40"/>
                    <a:pt x="1048" y="134"/>
                  </a:cubicBezTo>
                  <a:cubicBezTo>
                    <a:pt x="810" y="468"/>
                    <a:pt x="524" y="777"/>
                    <a:pt x="191" y="992"/>
                  </a:cubicBezTo>
                  <a:cubicBezTo>
                    <a:pt x="48" y="1087"/>
                    <a:pt x="0" y="1277"/>
                    <a:pt x="119" y="1420"/>
                  </a:cubicBezTo>
                  <a:cubicBezTo>
                    <a:pt x="163" y="1507"/>
                    <a:pt x="260" y="1559"/>
                    <a:pt x="355" y="1559"/>
                  </a:cubicBezTo>
                  <a:cubicBezTo>
                    <a:pt x="417" y="1559"/>
                    <a:pt x="478" y="1538"/>
                    <a:pt x="524" y="1492"/>
                  </a:cubicBezTo>
                  <a:cubicBezTo>
                    <a:pt x="929" y="1230"/>
                    <a:pt x="1262" y="872"/>
                    <a:pt x="1548" y="491"/>
                  </a:cubicBezTo>
                  <a:cubicBezTo>
                    <a:pt x="1719" y="252"/>
                    <a:pt x="1510" y="1"/>
                    <a:pt x="12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837855" y="3119499"/>
              <a:ext cx="58686" cy="53227"/>
            </a:xfrm>
            <a:custGeom>
              <a:avLst/>
              <a:gdLst/>
              <a:ahLst/>
              <a:cxnLst/>
              <a:rect l="l" t="t" r="r" b="b"/>
              <a:pathLst>
                <a:path w="1720" h="1560" extrusionOk="0">
                  <a:moveTo>
                    <a:pt x="429" y="1"/>
                  </a:moveTo>
                  <a:cubicBezTo>
                    <a:pt x="210" y="1"/>
                    <a:pt x="1" y="252"/>
                    <a:pt x="171" y="491"/>
                  </a:cubicBezTo>
                  <a:cubicBezTo>
                    <a:pt x="457" y="872"/>
                    <a:pt x="791" y="1230"/>
                    <a:pt x="1196" y="1492"/>
                  </a:cubicBezTo>
                  <a:cubicBezTo>
                    <a:pt x="1242" y="1538"/>
                    <a:pt x="1303" y="1559"/>
                    <a:pt x="1365" y="1559"/>
                  </a:cubicBezTo>
                  <a:cubicBezTo>
                    <a:pt x="1464" y="1559"/>
                    <a:pt x="1566" y="1507"/>
                    <a:pt x="1624" y="1420"/>
                  </a:cubicBezTo>
                  <a:cubicBezTo>
                    <a:pt x="1719" y="1277"/>
                    <a:pt x="1672" y="1087"/>
                    <a:pt x="1529" y="992"/>
                  </a:cubicBezTo>
                  <a:cubicBezTo>
                    <a:pt x="1196" y="777"/>
                    <a:pt x="910" y="468"/>
                    <a:pt x="672" y="134"/>
                  </a:cubicBezTo>
                  <a:cubicBezTo>
                    <a:pt x="604" y="40"/>
                    <a:pt x="516" y="1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5020841" y="2939277"/>
              <a:ext cx="57765" cy="53022"/>
            </a:xfrm>
            <a:custGeom>
              <a:avLst/>
              <a:gdLst/>
              <a:ahLst/>
              <a:cxnLst/>
              <a:rect l="l" t="t" r="r" b="b"/>
              <a:pathLst>
                <a:path w="1693" h="1554" extrusionOk="0">
                  <a:moveTo>
                    <a:pt x="339" y="1"/>
                  </a:moveTo>
                  <a:cubicBezTo>
                    <a:pt x="244" y="1"/>
                    <a:pt x="152" y="44"/>
                    <a:pt x="95" y="129"/>
                  </a:cubicBezTo>
                  <a:cubicBezTo>
                    <a:pt x="0" y="272"/>
                    <a:pt x="24" y="463"/>
                    <a:pt x="167" y="558"/>
                  </a:cubicBezTo>
                  <a:cubicBezTo>
                    <a:pt x="500" y="796"/>
                    <a:pt x="810" y="1082"/>
                    <a:pt x="1024" y="1415"/>
                  </a:cubicBezTo>
                  <a:cubicBezTo>
                    <a:pt x="1094" y="1513"/>
                    <a:pt x="1186" y="1553"/>
                    <a:pt x="1276" y="1553"/>
                  </a:cubicBezTo>
                  <a:cubicBezTo>
                    <a:pt x="1492" y="1553"/>
                    <a:pt x="1693" y="1318"/>
                    <a:pt x="1524" y="1082"/>
                  </a:cubicBezTo>
                  <a:cubicBezTo>
                    <a:pt x="1262" y="677"/>
                    <a:pt x="905" y="344"/>
                    <a:pt x="524" y="58"/>
                  </a:cubicBezTo>
                  <a:cubicBezTo>
                    <a:pt x="467" y="20"/>
                    <a:pt x="402" y="1"/>
                    <a:pt x="3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grpSp>
        <p:nvGrpSpPr>
          <p:cNvPr id="1767" name="Google Shape;1767;p35"/>
          <p:cNvGrpSpPr/>
          <p:nvPr/>
        </p:nvGrpSpPr>
        <p:grpSpPr>
          <a:xfrm>
            <a:off x="6790854" y="2723039"/>
            <a:ext cx="2139223" cy="948221"/>
            <a:chOff x="389800" y="959300"/>
            <a:chExt cx="2262292" cy="948221"/>
          </a:xfrm>
        </p:grpSpPr>
        <p:sp>
          <p:nvSpPr>
            <p:cNvPr id="1768" name="Google Shape;1768;p35"/>
            <p:cNvSpPr txBox="1"/>
            <p:nvPr/>
          </p:nvSpPr>
          <p:spPr>
            <a:xfrm>
              <a:off x="457200" y="959300"/>
              <a:ext cx="2194892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Fira Sans Extra Condensed"/>
                </a:rPr>
                <a:t>Data Preprocessing</a:t>
              </a:r>
              <a:endParaRPr lang="en-US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"/>
              </a:endParaRPr>
            </a:p>
          </p:txBody>
        </p:sp>
        <p:sp>
          <p:nvSpPr>
            <p:cNvPr id="1769" name="Google Shape;1769;p35"/>
            <p:cNvSpPr txBox="1"/>
            <p:nvPr/>
          </p:nvSpPr>
          <p:spPr>
            <a:xfrm>
              <a:off x="389800" y="1424521"/>
              <a:ext cx="2194891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Roboto"/>
                </a:rPr>
                <a:t>Check and treat nulls, outliers, and review features</a:t>
              </a:r>
            </a:p>
            <a:p>
              <a:pPr lvl="0" algn="ctr" rtl="0">
                <a:spcBef>
                  <a:spcPts val="0"/>
                </a:spcBef>
                <a:spcAft>
                  <a:spcPts val="0"/>
                </a:spcAft>
              </a:pPr>
              <a:endParaRPr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endParaRPr>
            </a:p>
          </p:txBody>
        </p:sp>
      </p:grpSp>
      <p:sp>
        <p:nvSpPr>
          <p:cNvPr id="1771" name="Google Shape;1771;p35"/>
          <p:cNvSpPr/>
          <p:nvPr/>
        </p:nvSpPr>
        <p:spPr>
          <a:xfrm>
            <a:off x="1103075" y="2835087"/>
            <a:ext cx="824700" cy="824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1772" name="Google Shape;1772;p35"/>
          <p:cNvGrpSpPr/>
          <p:nvPr/>
        </p:nvGrpSpPr>
        <p:grpSpPr>
          <a:xfrm>
            <a:off x="457200" y="3671262"/>
            <a:ext cx="2180247" cy="1028866"/>
            <a:chOff x="366294" y="959300"/>
            <a:chExt cx="2305675" cy="1028866"/>
          </a:xfrm>
        </p:grpSpPr>
        <p:sp>
          <p:nvSpPr>
            <p:cNvPr id="1773" name="Google Shape;1773;p35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Fira Sans Extra Condensed"/>
                </a:rPr>
                <a:t>Data Modelling</a:t>
              </a:r>
              <a:endParaRPr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"/>
              </a:endParaRPr>
            </a:p>
          </p:txBody>
        </p:sp>
        <p:sp>
          <p:nvSpPr>
            <p:cNvPr id="1774" name="Google Shape;1774;p35"/>
            <p:cNvSpPr txBox="1"/>
            <p:nvPr/>
          </p:nvSpPr>
          <p:spPr>
            <a:xfrm>
              <a:off x="366294" y="1505166"/>
              <a:ext cx="2305675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indent="-171450" algn="ctr">
                <a:buFont typeface="Wingdings" pitchFamily="2" charset="2"/>
                <a:buChar char="q"/>
              </a:pPr>
              <a:r>
                <a:rPr lang="en-US" sz="1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Designing architecture</a:t>
              </a:r>
            </a:p>
            <a:p>
              <a:pPr marL="171450" indent="-171450" algn="ctr">
                <a:buFont typeface="Wingdings" pitchFamily="2" charset="2"/>
                <a:buChar char="ü"/>
              </a:pPr>
              <a:r>
                <a:rPr lang="en-US" sz="1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LSTM</a:t>
              </a:r>
            </a:p>
            <a:p>
              <a:pPr marL="171450" indent="-171450" algn="ctr">
                <a:buFont typeface="Wingdings" pitchFamily="2" charset="2"/>
                <a:buChar char="ü"/>
              </a:pPr>
              <a:r>
                <a:rPr lang="en-US" sz="1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LSTM + CNN</a:t>
              </a:r>
            </a:p>
            <a:p>
              <a:pPr marL="171450" indent="-171450" algn="ctr">
                <a:buFont typeface="Wingdings" pitchFamily="2" charset="2"/>
                <a:buChar char="q"/>
              </a:pPr>
              <a:r>
                <a:rPr lang="en-US" sz="1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Evaluation on test data based on MAPE and RMS (KPIs)</a:t>
              </a:r>
            </a:p>
          </p:txBody>
        </p:sp>
      </p:grpSp>
      <p:grpSp>
        <p:nvGrpSpPr>
          <p:cNvPr id="1775" name="Google Shape;1775;p35"/>
          <p:cNvGrpSpPr/>
          <p:nvPr/>
        </p:nvGrpSpPr>
        <p:grpSpPr>
          <a:xfrm>
            <a:off x="3139602" y="3681855"/>
            <a:ext cx="3139369" cy="890031"/>
            <a:chOff x="-150493" y="939964"/>
            <a:chExt cx="3319976" cy="890031"/>
          </a:xfrm>
        </p:grpSpPr>
        <p:sp>
          <p:nvSpPr>
            <p:cNvPr id="1776" name="Google Shape;1776;p35"/>
            <p:cNvSpPr txBox="1"/>
            <p:nvPr/>
          </p:nvSpPr>
          <p:spPr>
            <a:xfrm>
              <a:off x="261702" y="939964"/>
              <a:ext cx="2449873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Fira Sans Extra Condensed"/>
                </a:rPr>
                <a:t>Model data preparation</a:t>
              </a:r>
              <a:endParaRPr lang="en-US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"/>
              </a:endParaRPr>
            </a:p>
          </p:txBody>
        </p:sp>
        <p:sp>
          <p:nvSpPr>
            <p:cNvPr id="1777" name="Google Shape;1777;p35"/>
            <p:cNvSpPr txBox="1"/>
            <p:nvPr/>
          </p:nvSpPr>
          <p:spPr>
            <a:xfrm>
              <a:off x="-150493" y="1346995"/>
              <a:ext cx="3319976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algn="ctr" rtl="0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q"/>
              </a:pPr>
              <a:r>
                <a:rPr lang="en-US" sz="1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Roboto"/>
                </a:rPr>
                <a:t>Creation of predictor and target variables</a:t>
              </a:r>
            </a:p>
            <a:p>
              <a:pPr marL="171450" lvl="0" indent="-171450" algn="ctr" rtl="0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q"/>
              </a:pPr>
              <a:r>
                <a:rPr lang="en-US" sz="1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Roboto"/>
                </a:rPr>
                <a:t>Expand this pre-model across training, validation, and test data </a:t>
              </a:r>
            </a:p>
          </p:txBody>
        </p:sp>
      </p:grpSp>
      <p:cxnSp>
        <p:nvCxnSpPr>
          <p:cNvPr id="1781" name="Google Shape;1781;p35"/>
          <p:cNvCxnSpPr>
            <a:stCxn id="1742" idx="6"/>
            <a:endCxn id="1740" idx="2"/>
          </p:cNvCxnSpPr>
          <p:nvPr/>
        </p:nvCxnSpPr>
        <p:spPr>
          <a:xfrm>
            <a:off x="1959674" y="1338452"/>
            <a:ext cx="231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2" name="Google Shape;1782;p35"/>
          <p:cNvCxnSpPr>
            <a:stCxn id="1740" idx="6"/>
            <a:endCxn id="1741" idx="1"/>
          </p:cNvCxnSpPr>
          <p:nvPr/>
        </p:nvCxnSpPr>
        <p:spPr>
          <a:xfrm>
            <a:off x="5100024" y="1338452"/>
            <a:ext cx="2437500" cy="71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3" name="Google Shape;1783;p35"/>
          <p:cNvCxnSpPr>
            <a:cxnSpLocks/>
            <a:stCxn id="1741" idx="3"/>
            <a:endCxn id="1739" idx="6"/>
          </p:cNvCxnSpPr>
          <p:nvPr/>
        </p:nvCxnSpPr>
        <p:spPr>
          <a:xfrm flipH="1">
            <a:off x="5101011" y="2632377"/>
            <a:ext cx="2436425" cy="62569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4" name="Google Shape;1784;p35"/>
          <p:cNvCxnSpPr>
            <a:stCxn id="1739" idx="2"/>
            <a:endCxn id="1771" idx="6"/>
          </p:cNvCxnSpPr>
          <p:nvPr/>
        </p:nvCxnSpPr>
        <p:spPr>
          <a:xfrm flipH="1" flipV="1">
            <a:off x="1927775" y="3247437"/>
            <a:ext cx="2348536" cy="1063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732" name="Google Shape;337;p17">
            <a:extLst>
              <a:ext uri="{FF2B5EF4-FFF2-40B4-BE49-F238E27FC236}">
                <a16:creationId xmlns:a16="http://schemas.microsoft.com/office/drawing/2014/main" id="{9EDE1DE1-55EA-D56F-1E3D-FE37D3721299}"/>
              </a:ext>
            </a:extLst>
          </p:cNvPr>
          <p:cNvGrpSpPr/>
          <p:nvPr/>
        </p:nvGrpSpPr>
        <p:grpSpPr>
          <a:xfrm>
            <a:off x="1259837" y="2959792"/>
            <a:ext cx="520083" cy="528255"/>
            <a:chOff x="1190625" y="238125"/>
            <a:chExt cx="5238750" cy="5238750"/>
          </a:xfrm>
        </p:grpSpPr>
        <p:sp>
          <p:nvSpPr>
            <p:cNvPr id="1733" name="Google Shape;338;p17">
              <a:extLst>
                <a:ext uri="{FF2B5EF4-FFF2-40B4-BE49-F238E27FC236}">
                  <a16:creationId xmlns:a16="http://schemas.microsoft.com/office/drawing/2014/main" id="{AEC7CBFB-6CC2-9D63-59F9-863119C0F403}"/>
                </a:ext>
              </a:extLst>
            </p:cNvPr>
            <p:cNvSpPr/>
            <p:nvPr/>
          </p:nvSpPr>
          <p:spPr>
            <a:xfrm>
              <a:off x="3807425" y="2386825"/>
              <a:ext cx="1355750" cy="306975"/>
            </a:xfrm>
            <a:custGeom>
              <a:avLst/>
              <a:gdLst/>
              <a:ahLst/>
              <a:cxnLst/>
              <a:rect l="l" t="t" r="r" b="b"/>
              <a:pathLst>
                <a:path w="54230" h="12279" extrusionOk="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339;p17">
              <a:extLst>
                <a:ext uri="{FF2B5EF4-FFF2-40B4-BE49-F238E27FC236}">
                  <a16:creationId xmlns:a16="http://schemas.microsoft.com/office/drawing/2014/main" id="{7CA2A98F-2C04-8F19-856C-0AEA8AEC3658}"/>
                </a:ext>
              </a:extLst>
            </p:cNvPr>
            <p:cNvSpPr/>
            <p:nvPr/>
          </p:nvSpPr>
          <p:spPr>
            <a:xfrm>
              <a:off x="2735625" y="1772900"/>
              <a:ext cx="920900" cy="920900"/>
            </a:xfrm>
            <a:custGeom>
              <a:avLst/>
              <a:gdLst/>
              <a:ahLst/>
              <a:cxnLst/>
              <a:rect l="l" t="t" r="r" b="b"/>
              <a:pathLst>
                <a:path w="36836" h="36836" extrusionOk="0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340;p17">
              <a:extLst>
                <a:ext uri="{FF2B5EF4-FFF2-40B4-BE49-F238E27FC236}">
                  <a16:creationId xmlns:a16="http://schemas.microsoft.com/office/drawing/2014/main" id="{9A8AF903-A5D6-A504-0811-0617347B8A19}"/>
                </a:ext>
              </a:extLst>
            </p:cNvPr>
            <p:cNvSpPr/>
            <p:nvPr/>
          </p:nvSpPr>
          <p:spPr>
            <a:xfrm>
              <a:off x="1190625" y="238125"/>
              <a:ext cx="3893275" cy="5238750"/>
            </a:xfrm>
            <a:custGeom>
              <a:avLst/>
              <a:gdLst/>
              <a:ahLst/>
              <a:cxnLst/>
              <a:rect l="l" t="t" r="r" b="b"/>
              <a:pathLst>
                <a:path w="155731" h="209550" extrusionOk="0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6" name="Google Shape;341;p17">
              <a:extLst>
                <a:ext uri="{FF2B5EF4-FFF2-40B4-BE49-F238E27FC236}">
                  <a16:creationId xmlns:a16="http://schemas.microsoft.com/office/drawing/2014/main" id="{82ED4E8D-8A37-5944-CB7E-41E191C43F70}"/>
                </a:ext>
              </a:extLst>
            </p:cNvPr>
            <p:cNvSpPr/>
            <p:nvPr/>
          </p:nvSpPr>
          <p:spPr>
            <a:xfrm>
              <a:off x="3807425" y="1772900"/>
              <a:ext cx="1383900" cy="306975"/>
            </a:xfrm>
            <a:custGeom>
              <a:avLst/>
              <a:gdLst/>
              <a:ahLst/>
              <a:cxnLst/>
              <a:rect l="l" t="t" r="r" b="b"/>
              <a:pathLst>
                <a:path w="55356" h="12279" extrusionOk="0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342;p17">
              <a:extLst>
                <a:ext uri="{FF2B5EF4-FFF2-40B4-BE49-F238E27FC236}">
                  <a16:creationId xmlns:a16="http://schemas.microsoft.com/office/drawing/2014/main" id="{027FB513-5E9C-627B-6D23-B6199A1E71F4}"/>
                </a:ext>
              </a:extLst>
            </p:cNvPr>
            <p:cNvSpPr/>
            <p:nvPr/>
          </p:nvSpPr>
          <p:spPr>
            <a:xfrm>
              <a:off x="5083875" y="545075"/>
              <a:ext cx="1345500" cy="1227850"/>
            </a:xfrm>
            <a:custGeom>
              <a:avLst/>
              <a:gdLst/>
              <a:ahLst/>
              <a:cxnLst/>
              <a:rect l="l" t="t" r="r" b="b"/>
              <a:pathLst>
                <a:path w="53820" h="49114" extrusionOk="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343;p17">
              <a:extLst>
                <a:ext uri="{FF2B5EF4-FFF2-40B4-BE49-F238E27FC236}">
                  <a16:creationId xmlns:a16="http://schemas.microsoft.com/office/drawing/2014/main" id="{704051C9-B684-21D1-1120-A3307163F29A}"/>
                </a:ext>
              </a:extLst>
            </p:cNvPr>
            <p:cNvSpPr/>
            <p:nvPr/>
          </p:nvSpPr>
          <p:spPr>
            <a:xfrm>
              <a:off x="5163150" y="1772900"/>
              <a:ext cx="1266225" cy="920900"/>
            </a:xfrm>
            <a:custGeom>
              <a:avLst/>
              <a:gdLst/>
              <a:ahLst/>
              <a:cxnLst/>
              <a:rect l="l" t="t" r="r" b="b"/>
              <a:pathLst>
                <a:path w="50649" h="36836" extrusionOk="0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344;p17">
              <a:extLst>
                <a:ext uri="{FF2B5EF4-FFF2-40B4-BE49-F238E27FC236}">
                  <a16:creationId xmlns:a16="http://schemas.microsoft.com/office/drawing/2014/main" id="{62B97CBB-0A28-7B95-1C4D-5B4F8671FA86}"/>
                </a:ext>
              </a:extLst>
            </p:cNvPr>
            <p:cNvSpPr/>
            <p:nvPr/>
          </p:nvSpPr>
          <p:spPr>
            <a:xfrm>
              <a:off x="4963650" y="2693775"/>
              <a:ext cx="1465725" cy="1227850"/>
            </a:xfrm>
            <a:custGeom>
              <a:avLst/>
              <a:gdLst/>
              <a:ahLst/>
              <a:cxnLst/>
              <a:rect l="l" t="t" r="r" b="b"/>
              <a:pathLst>
                <a:path w="58629" h="49114" extrusionOk="0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8" name="Google Shape;1778;p35">
            <a:extLst>
              <a:ext uri="{FF2B5EF4-FFF2-40B4-BE49-F238E27FC236}">
                <a16:creationId xmlns:a16="http://schemas.microsoft.com/office/drawing/2014/main" id="{28C83CBA-8CE2-0DC1-0769-1E53A9FB1F45}"/>
              </a:ext>
            </a:extLst>
          </p:cNvPr>
          <p:cNvGrpSpPr/>
          <p:nvPr/>
        </p:nvGrpSpPr>
        <p:grpSpPr>
          <a:xfrm>
            <a:off x="4536133" y="3086975"/>
            <a:ext cx="376627" cy="358819"/>
            <a:chOff x="2430622" y="2290545"/>
            <a:chExt cx="376627" cy="358819"/>
          </a:xfrm>
        </p:grpSpPr>
        <p:sp>
          <p:nvSpPr>
            <p:cNvPr id="1789" name="Google Shape;1779;p35">
              <a:extLst>
                <a:ext uri="{FF2B5EF4-FFF2-40B4-BE49-F238E27FC236}">
                  <a16:creationId xmlns:a16="http://schemas.microsoft.com/office/drawing/2014/main" id="{750AC81C-64E0-1DF7-6A23-97CC33513A08}"/>
                </a:ext>
              </a:extLst>
            </p:cNvPr>
            <p:cNvSpPr/>
            <p:nvPr/>
          </p:nvSpPr>
          <p:spPr>
            <a:xfrm>
              <a:off x="2430622" y="2290545"/>
              <a:ext cx="269166" cy="327896"/>
            </a:xfrm>
            <a:custGeom>
              <a:avLst/>
              <a:gdLst/>
              <a:ahLst/>
              <a:cxnLst/>
              <a:rect l="l" t="t" r="r" b="b"/>
              <a:pathLst>
                <a:path w="7860" h="9575" extrusionOk="0">
                  <a:moveTo>
                    <a:pt x="6264" y="2025"/>
                  </a:moveTo>
                  <a:cubicBezTo>
                    <a:pt x="6669" y="2025"/>
                    <a:pt x="6669" y="2620"/>
                    <a:pt x="6264" y="2620"/>
                  </a:cubicBezTo>
                  <a:lnTo>
                    <a:pt x="4430" y="2620"/>
                  </a:lnTo>
                  <a:cubicBezTo>
                    <a:pt x="4025" y="2620"/>
                    <a:pt x="4025" y="2025"/>
                    <a:pt x="4430" y="2025"/>
                  </a:cubicBezTo>
                  <a:close/>
                  <a:moveTo>
                    <a:pt x="3406" y="2025"/>
                  </a:moveTo>
                  <a:cubicBezTo>
                    <a:pt x="3811" y="2025"/>
                    <a:pt x="3811" y="2644"/>
                    <a:pt x="3406" y="2644"/>
                  </a:cubicBezTo>
                  <a:lnTo>
                    <a:pt x="1572" y="2644"/>
                  </a:lnTo>
                  <a:cubicBezTo>
                    <a:pt x="1144" y="2644"/>
                    <a:pt x="1144" y="2025"/>
                    <a:pt x="1572" y="2025"/>
                  </a:cubicBezTo>
                  <a:close/>
                  <a:moveTo>
                    <a:pt x="3406" y="3239"/>
                  </a:moveTo>
                  <a:cubicBezTo>
                    <a:pt x="3811" y="3239"/>
                    <a:pt x="3811" y="3859"/>
                    <a:pt x="3406" y="3859"/>
                  </a:cubicBezTo>
                  <a:lnTo>
                    <a:pt x="1572" y="3859"/>
                  </a:lnTo>
                  <a:cubicBezTo>
                    <a:pt x="1144" y="3859"/>
                    <a:pt x="1144" y="3239"/>
                    <a:pt x="1572" y="3239"/>
                  </a:cubicBezTo>
                  <a:close/>
                  <a:moveTo>
                    <a:pt x="6264" y="3239"/>
                  </a:moveTo>
                  <a:cubicBezTo>
                    <a:pt x="6669" y="3239"/>
                    <a:pt x="6669" y="3859"/>
                    <a:pt x="6264" y="3859"/>
                  </a:cubicBezTo>
                  <a:lnTo>
                    <a:pt x="4430" y="3859"/>
                  </a:lnTo>
                  <a:cubicBezTo>
                    <a:pt x="4025" y="3859"/>
                    <a:pt x="4025" y="3239"/>
                    <a:pt x="4430" y="3239"/>
                  </a:cubicBezTo>
                  <a:close/>
                  <a:moveTo>
                    <a:pt x="3406" y="4478"/>
                  </a:moveTo>
                  <a:cubicBezTo>
                    <a:pt x="3811" y="4478"/>
                    <a:pt x="3811" y="5097"/>
                    <a:pt x="3406" y="5097"/>
                  </a:cubicBezTo>
                  <a:lnTo>
                    <a:pt x="1572" y="5097"/>
                  </a:lnTo>
                  <a:cubicBezTo>
                    <a:pt x="1144" y="5097"/>
                    <a:pt x="1144" y="4478"/>
                    <a:pt x="1572" y="4478"/>
                  </a:cubicBezTo>
                  <a:close/>
                  <a:moveTo>
                    <a:pt x="5311" y="4478"/>
                  </a:moveTo>
                  <a:cubicBezTo>
                    <a:pt x="5716" y="4478"/>
                    <a:pt x="5716" y="5097"/>
                    <a:pt x="5311" y="5097"/>
                  </a:cubicBezTo>
                  <a:lnTo>
                    <a:pt x="4406" y="5097"/>
                  </a:lnTo>
                  <a:cubicBezTo>
                    <a:pt x="4263" y="5097"/>
                    <a:pt x="4120" y="4954"/>
                    <a:pt x="4120" y="4811"/>
                  </a:cubicBezTo>
                  <a:lnTo>
                    <a:pt x="4120" y="4787"/>
                  </a:lnTo>
                  <a:cubicBezTo>
                    <a:pt x="4120" y="4621"/>
                    <a:pt x="4263" y="4478"/>
                    <a:pt x="4406" y="4478"/>
                  </a:cubicBezTo>
                  <a:close/>
                  <a:moveTo>
                    <a:pt x="3406" y="5716"/>
                  </a:moveTo>
                  <a:cubicBezTo>
                    <a:pt x="3811" y="5716"/>
                    <a:pt x="3811" y="6311"/>
                    <a:pt x="3406" y="6311"/>
                  </a:cubicBezTo>
                  <a:lnTo>
                    <a:pt x="1572" y="6311"/>
                  </a:lnTo>
                  <a:cubicBezTo>
                    <a:pt x="1144" y="6311"/>
                    <a:pt x="1144" y="5716"/>
                    <a:pt x="1572" y="5716"/>
                  </a:cubicBezTo>
                  <a:close/>
                  <a:moveTo>
                    <a:pt x="3406" y="6954"/>
                  </a:moveTo>
                  <a:cubicBezTo>
                    <a:pt x="3811" y="6954"/>
                    <a:pt x="3811" y="7574"/>
                    <a:pt x="3406" y="7574"/>
                  </a:cubicBezTo>
                  <a:lnTo>
                    <a:pt x="1572" y="7574"/>
                  </a:lnTo>
                  <a:cubicBezTo>
                    <a:pt x="1144" y="7574"/>
                    <a:pt x="1144" y="6954"/>
                    <a:pt x="1572" y="6954"/>
                  </a:cubicBezTo>
                  <a:close/>
                  <a:moveTo>
                    <a:pt x="1263" y="1"/>
                  </a:moveTo>
                  <a:cubicBezTo>
                    <a:pt x="572" y="1"/>
                    <a:pt x="1" y="548"/>
                    <a:pt x="1" y="1239"/>
                  </a:cubicBezTo>
                  <a:lnTo>
                    <a:pt x="1" y="8336"/>
                  </a:lnTo>
                  <a:cubicBezTo>
                    <a:pt x="1" y="9026"/>
                    <a:pt x="572" y="9574"/>
                    <a:pt x="1263" y="9574"/>
                  </a:cubicBezTo>
                  <a:lnTo>
                    <a:pt x="4835" y="9574"/>
                  </a:lnTo>
                  <a:cubicBezTo>
                    <a:pt x="3531" y="7488"/>
                    <a:pt x="5012" y="4787"/>
                    <a:pt x="7470" y="4787"/>
                  </a:cubicBezTo>
                  <a:cubicBezTo>
                    <a:pt x="7481" y="4787"/>
                    <a:pt x="7491" y="4787"/>
                    <a:pt x="7502" y="4787"/>
                  </a:cubicBezTo>
                  <a:lnTo>
                    <a:pt x="7550" y="4787"/>
                  </a:lnTo>
                  <a:cubicBezTo>
                    <a:pt x="7645" y="4787"/>
                    <a:pt x="7740" y="4787"/>
                    <a:pt x="7859" y="4811"/>
                  </a:cubicBezTo>
                  <a:lnTo>
                    <a:pt x="7859" y="1239"/>
                  </a:lnTo>
                  <a:cubicBezTo>
                    <a:pt x="7836" y="548"/>
                    <a:pt x="7288" y="1"/>
                    <a:pt x="66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80;p35">
              <a:extLst>
                <a:ext uri="{FF2B5EF4-FFF2-40B4-BE49-F238E27FC236}">
                  <a16:creationId xmlns:a16="http://schemas.microsoft.com/office/drawing/2014/main" id="{BDFCED69-A0F7-8E39-318A-8FB28386D271}"/>
                </a:ext>
              </a:extLst>
            </p:cNvPr>
            <p:cNvSpPr/>
            <p:nvPr/>
          </p:nvSpPr>
          <p:spPr>
            <a:xfrm>
              <a:off x="2565993" y="2474852"/>
              <a:ext cx="241256" cy="174513"/>
            </a:xfrm>
            <a:custGeom>
              <a:avLst/>
              <a:gdLst/>
              <a:ahLst/>
              <a:cxnLst/>
              <a:rect l="l" t="t" r="r" b="b"/>
              <a:pathLst>
                <a:path w="7045" h="5096" extrusionOk="0">
                  <a:moveTo>
                    <a:pt x="4400" y="1625"/>
                  </a:moveTo>
                  <a:cubicBezTo>
                    <a:pt x="4628" y="1625"/>
                    <a:pt x="4838" y="1897"/>
                    <a:pt x="4645" y="2144"/>
                  </a:cubicBezTo>
                  <a:lnTo>
                    <a:pt x="3668" y="3359"/>
                  </a:lnTo>
                  <a:cubicBezTo>
                    <a:pt x="3613" y="3428"/>
                    <a:pt x="3525" y="3465"/>
                    <a:pt x="3438" y="3465"/>
                  </a:cubicBezTo>
                  <a:cubicBezTo>
                    <a:pt x="3375" y="3465"/>
                    <a:pt x="3313" y="3446"/>
                    <a:pt x="3263" y="3406"/>
                  </a:cubicBezTo>
                  <a:lnTo>
                    <a:pt x="2525" y="2882"/>
                  </a:lnTo>
                  <a:cubicBezTo>
                    <a:pt x="2382" y="2787"/>
                    <a:pt x="2358" y="2573"/>
                    <a:pt x="2454" y="2454"/>
                  </a:cubicBezTo>
                  <a:cubicBezTo>
                    <a:pt x="2512" y="2366"/>
                    <a:pt x="2605" y="2315"/>
                    <a:pt x="2702" y="2315"/>
                  </a:cubicBezTo>
                  <a:cubicBezTo>
                    <a:pt x="2764" y="2315"/>
                    <a:pt x="2827" y="2336"/>
                    <a:pt x="2882" y="2382"/>
                  </a:cubicBezTo>
                  <a:lnTo>
                    <a:pt x="3382" y="2739"/>
                  </a:lnTo>
                  <a:lnTo>
                    <a:pt x="4168" y="1739"/>
                  </a:lnTo>
                  <a:cubicBezTo>
                    <a:pt x="4237" y="1659"/>
                    <a:pt x="4319" y="1625"/>
                    <a:pt x="4400" y="1625"/>
                  </a:cubicBezTo>
                  <a:close/>
                  <a:moveTo>
                    <a:pt x="3525" y="1"/>
                  </a:moveTo>
                  <a:cubicBezTo>
                    <a:pt x="739" y="1"/>
                    <a:pt x="1" y="3835"/>
                    <a:pt x="2549" y="4883"/>
                  </a:cubicBezTo>
                  <a:cubicBezTo>
                    <a:pt x="2902" y="5030"/>
                    <a:pt x="3247" y="5096"/>
                    <a:pt x="3576" y="5096"/>
                  </a:cubicBezTo>
                  <a:cubicBezTo>
                    <a:pt x="5644" y="5096"/>
                    <a:pt x="7044" y="2468"/>
                    <a:pt x="5359" y="763"/>
                  </a:cubicBezTo>
                  <a:cubicBezTo>
                    <a:pt x="4883" y="263"/>
                    <a:pt x="4240" y="1"/>
                    <a:pt x="35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2" name="Google Shape;1036;p27">
            <a:extLst>
              <a:ext uri="{FF2B5EF4-FFF2-40B4-BE49-F238E27FC236}">
                <a16:creationId xmlns:a16="http://schemas.microsoft.com/office/drawing/2014/main" id="{2187153D-CCA0-B93B-1DF1-5B0311487107}"/>
              </a:ext>
            </a:extLst>
          </p:cNvPr>
          <p:cNvGrpSpPr/>
          <p:nvPr/>
        </p:nvGrpSpPr>
        <p:grpSpPr>
          <a:xfrm>
            <a:off x="4502886" y="1134660"/>
            <a:ext cx="339955" cy="397005"/>
            <a:chOff x="5646262" y="2290545"/>
            <a:chExt cx="249578" cy="358888"/>
          </a:xfrm>
          <a:solidFill>
            <a:schemeClr val="bg1"/>
          </a:solidFill>
        </p:grpSpPr>
        <p:sp>
          <p:nvSpPr>
            <p:cNvPr id="1793" name="Google Shape;1037;p27">
              <a:extLst>
                <a:ext uri="{FF2B5EF4-FFF2-40B4-BE49-F238E27FC236}">
                  <a16:creationId xmlns:a16="http://schemas.microsoft.com/office/drawing/2014/main" id="{837A12D3-6724-1997-A96C-60D0BAD0FA46}"/>
                </a:ext>
              </a:extLst>
            </p:cNvPr>
            <p:cNvSpPr/>
            <p:nvPr/>
          </p:nvSpPr>
          <p:spPr>
            <a:xfrm>
              <a:off x="5646262" y="2290545"/>
              <a:ext cx="249578" cy="268344"/>
            </a:xfrm>
            <a:custGeom>
              <a:avLst/>
              <a:gdLst/>
              <a:ahLst/>
              <a:cxnLst/>
              <a:rect l="l" t="t" r="r" b="b"/>
              <a:pathLst>
                <a:path w="7288" h="7836" extrusionOk="0">
                  <a:moveTo>
                    <a:pt x="2167" y="3746"/>
                  </a:moveTo>
                  <a:cubicBezTo>
                    <a:pt x="2322" y="3746"/>
                    <a:pt x="2477" y="3847"/>
                    <a:pt x="2477" y="4049"/>
                  </a:cubicBezTo>
                  <a:lnTo>
                    <a:pt x="2477" y="6431"/>
                  </a:lnTo>
                  <a:cubicBezTo>
                    <a:pt x="2477" y="6633"/>
                    <a:pt x="2322" y="6734"/>
                    <a:pt x="2167" y="6734"/>
                  </a:cubicBezTo>
                  <a:cubicBezTo>
                    <a:pt x="2012" y="6734"/>
                    <a:pt x="1858" y="6633"/>
                    <a:pt x="1858" y="6431"/>
                  </a:cubicBezTo>
                  <a:lnTo>
                    <a:pt x="1858" y="4049"/>
                  </a:lnTo>
                  <a:cubicBezTo>
                    <a:pt x="1858" y="3847"/>
                    <a:pt x="2012" y="3746"/>
                    <a:pt x="2167" y="3746"/>
                  </a:cubicBezTo>
                  <a:close/>
                  <a:moveTo>
                    <a:pt x="3644" y="2174"/>
                  </a:moveTo>
                  <a:cubicBezTo>
                    <a:pt x="3798" y="2174"/>
                    <a:pt x="3953" y="2275"/>
                    <a:pt x="3953" y="2477"/>
                  </a:cubicBezTo>
                  <a:lnTo>
                    <a:pt x="3953" y="6431"/>
                  </a:lnTo>
                  <a:cubicBezTo>
                    <a:pt x="3953" y="6633"/>
                    <a:pt x="3798" y="6734"/>
                    <a:pt x="3644" y="6734"/>
                  </a:cubicBezTo>
                  <a:cubicBezTo>
                    <a:pt x="3489" y="6734"/>
                    <a:pt x="3334" y="6633"/>
                    <a:pt x="3334" y="6431"/>
                  </a:cubicBezTo>
                  <a:lnTo>
                    <a:pt x="3334" y="2477"/>
                  </a:lnTo>
                  <a:cubicBezTo>
                    <a:pt x="3334" y="2275"/>
                    <a:pt x="3489" y="2174"/>
                    <a:pt x="3644" y="2174"/>
                  </a:cubicBezTo>
                  <a:close/>
                  <a:moveTo>
                    <a:pt x="5144" y="4936"/>
                  </a:moveTo>
                  <a:cubicBezTo>
                    <a:pt x="5299" y="4936"/>
                    <a:pt x="5454" y="5037"/>
                    <a:pt x="5454" y="5240"/>
                  </a:cubicBezTo>
                  <a:lnTo>
                    <a:pt x="5454" y="6431"/>
                  </a:lnTo>
                  <a:cubicBezTo>
                    <a:pt x="5454" y="6633"/>
                    <a:pt x="5299" y="6734"/>
                    <a:pt x="5144" y="6734"/>
                  </a:cubicBezTo>
                  <a:cubicBezTo>
                    <a:pt x="4989" y="6734"/>
                    <a:pt x="4834" y="6633"/>
                    <a:pt x="4834" y="6431"/>
                  </a:cubicBezTo>
                  <a:lnTo>
                    <a:pt x="4834" y="5240"/>
                  </a:lnTo>
                  <a:cubicBezTo>
                    <a:pt x="4834" y="5037"/>
                    <a:pt x="4989" y="4936"/>
                    <a:pt x="5144" y="4936"/>
                  </a:cubicBezTo>
                  <a:close/>
                  <a:moveTo>
                    <a:pt x="1548" y="1"/>
                  </a:moveTo>
                  <a:cubicBezTo>
                    <a:pt x="691" y="1"/>
                    <a:pt x="0" y="691"/>
                    <a:pt x="0" y="1525"/>
                  </a:cubicBezTo>
                  <a:lnTo>
                    <a:pt x="0" y="7836"/>
                  </a:lnTo>
                  <a:lnTo>
                    <a:pt x="7287" y="7836"/>
                  </a:lnTo>
                  <a:lnTo>
                    <a:pt x="7287" y="1525"/>
                  </a:lnTo>
                  <a:cubicBezTo>
                    <a:pt x="7264" y="691"/>
                    <a:pt x="6597" y="1"/>
                    <a:pt x="57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038;p27">
              <a:extLst>
                <a:ext uri="{FF2B5EF4-FFF2-40B4-BE49-F238E27FC236}">
                  <a16:creationId xmlns:a16="http://schemas.microsoft.com/office/drawing/2014/main" id="{5B9CC3FE-5696-B5EF-C1BA-4CC2387349CE}"/>
                </a:ext>
              </a:extLst>
            </p:cNvPr>
            <p:cNvSpPr/>
            <p:nvPr/>
          </p:nvSpPr>
          <p:spPr>
            <a:xfrm>
              <a:off x="5646262" y="2580053"/>
              <a:ext cx="249578" cy="69380"/>
            </a:xfrm>
            <a:custGeom>
              <a:avLst/>
              <a:gdLst/>
              <a:ahLst/>
              <a:cxnLst/>
              <a:rect l="l" t="t" r="r" b="b"/>
              <a:pathLst>
                <a:path w="7288" h="2026" extrusionOk="0">
                  <a:moveTo>
                    <a:pt x="3644" y="691"/>
                  </a:moveTo>
                  <a:cubicBezTo>
                    <a:pt x="3906" y="691"/>
                    <a:pt x="4049" y="1001"/>
                    <a:pt x="3858" y="1192"/>
                  </a:cubicBezTo>
                  <a:cubicBezTo>
                    <a:pt x="3797" y="1252"/>
                    <a:pt x="3725" y="1279"/>
                    <a:pt x="3654" y="1279"/>
                  </a:cubicBezTo>
                  <a:cubicBezTo>
                    <a:pt x="3502" y="1279"/>
                    <a:pt x="3358" y="1156"/>
                    <a:pt x="3358" y="977"/>
                  </a:cubicBezTo>
                  <a:cubicBezTo>
                    <a:pt x="3358" y="810"/>
                    <a:pt x="3477" y="691"/>
                    <a:pt x="3644" y="691"/>
                  </a:cubicBezTo>
                  <a:close/>
                  <a:moveTo>
                    <a:pt x="0" y="1"/>
                  </a:moveTo>
                  <a:lnTo>
                    <a:pt x="0" y="501"/>
                  </a:lnTo>
                  <a:cubicBezTo>
                    <a:pt x="0" y="1334"/>
                    <a:pt x="691" y="2025"/>
                    <a:pt x="1548" y="2025"/>
                  </a:cubicBezTo>
                  <a:lnTo>
                    <a:pt x="5763" y="2025"/>
                  </a:lnTo>
                  <a:cubicBezTo>
                    <a:pt x="6597" y="2025"/>
                    <a:pt x="7287" y="1334"/>
                    <a:pt x="7287" y="501"/>
                  </a:cubicBezTo>
                  <a:lnTo>
                    <a:pt x="728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67785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Google Shape;2136;p4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ln>
            <a:prstDash val="sysDash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 (1/3)</a:t>
            </a:r>
            <a:endParaRPr dirty="0"/>
          </a:p>
        </p:txBody>
      </p:sp>
      <p:pic>
        <p:nvPicPr>
          <p:cNvPr id="2" name="Picture 12">
            <a:extLst>
              <a:ext uri="{FF2B5EF4-FFF2-40B4-BE49-F238E27FC236}">
                <a16:creationId xmlns:a16="http://schemas.microsoft.com/office/drawing/2014/main" id="{E5F40F02-7AD0-601B-8320-8C492F247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201" y="2991156"/>
            <a:ext cx="3632649" cy="193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3CEAF51B-F07A-E249-AE5F-A3B801825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295" y="838637"/>
            <a:ext cx="3355076" cy="180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BE86691F-97D1-BE4D-606C-CF228934D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03" y="845308"/>
            <a:ext cx="3340814" cy="180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D4541C5-1562-532B-5318-8872E8113C58}"/>
              </a:ext>
            </a:extLst>
          </p:cNvPr>
          <p:cNvGrpSpPr/>
          <p:nvPr/>
        </p:nvGrpSpPr>
        <p:grpSpPr>
          <a:xfrm>
            <a:off x="309203" y="789546"/>
            <a:ext cx="3429779" cy="2167714"/>
            <a:chOff x="259719" y="878573"/>
            <a:chExt cx="3429779" cy="216771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A1B3C0A-0999-153C-C29F-1CEC4EFA82D4}"/>
                </a:ext>
              </a:extLst>
            </p:cNvPr>
            <p:cNvSpPr/>
            <p:nvPr/>
          </p:nvSpPr>
          <p:spPr>
            <a:xfrm>
              <a:off x="259719" y="878573"/>
              <a:ext cx="3429779" cy="2048164"/>
            </a:xfrm>
            <a:prstGeom prst="rect">
              <a:avLst/>
            </a:prstGeom>
            <a:noFill/>
            <a:ln w="12700"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Google Shape;420;p18">
              <a:extLst>
                <a:ext uri="{FF2B5EF4-FFF2-40B4-BE49-F238E27FC236}">
                  <a16:creationId xmlns:a16="http://schemas.microsoft.com/office/drawing/2014/main" id="{DCFC0D59-018B-300B-0DE3-DB1A64C959BF}"/>
                </a:ext>
              </a:extLst>
            </p:cNvPr>
            <p:cNvSpPr/>
            <p:nvPr/>
          </p:nvSpPr>
          <p:spPr>
            <a:xfrm>
              <a:off x="1106060" y="2785856"/>
              <a:ext cx="1499192" cy="260431"/>
            </a:xfrm>
            <a:prstGeom prst="roundRect">
              <a:avLst>
                <a:gd name="adj" fmla="val 50000"/>
              </a:avLst>
            </a:prstGeom>
            <a:ln w="12700"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Monthly sales 2014</a:t>
              </a:r>
              <a:endParaRPr sz="1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9976E8C-0059-68D9-3626-D01CF57E0564}"/>
              </a:ext>
            </a:extLst>
          </p:cNvPr>
          <p:cNvGrpSpPr/>
          <p:nvPr/>
        </p:nvGrpSpPr>
        <p:grpSpPr>
          <a:xfrm>
            <a:off x="5405020" y="782875"/>
            <a:ext cx="3429779" cy="2174385"/>
            <a:chOff x="259719" y="878573"/>
            <a:chExt cx="3429779" cy="217438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2708896-E193-7B86-DD39-36001D39FC2A}"/>
                </a:ext>
              </a:extLst>
            </p:cNvPr>
            <p:cNvSpPr/>
            <p:nvPr/>
          </p:nvSpPr>
          <p:spPr>
            <a:xfrm>
              <a:off x="259719" y="878573"/>
              <a:ext cx="3429779" cy="2048164"/>
            </a:xfrm>
            <a:prstGeom prst="rect">
              <a:avLst/>
            </a:prstGeom>
            <a:noFill/>
            <a:ln w="12700"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Google Shape;420;p18">
              <a:extLst>
                <a:ext uri="{FF2B5EF4-FFF2-40B4-BE49-F238E27FC236}">
                  <a16:creationId xmlns:a16="http://schemas.microsoft.com/office/drawing/2014/main" id="{5B8A658C-3DFD-E61A-551B-74140A8EFB76}"/>
                </a:ext>
              </a:extLst>
            </p:cNvPr>
            <p:cNvSpPr/>
            <p:nvPr/>
          </p:nvSpPr>
          <p:spPr>
            <a:xfrm>
              <a:off x="1225012" y="2792527"/>
              <a:ext cx="1499192" cy="260431"/>
            </a:xfrm>
            <a:prstGeom prst="roundRect">
              <a:avLst>
                <a:gd name="adj" fmla="val 50000"/>
              </a:avLst>
            </a:prstGeom>
            <a:ln w="12700"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Monthly sales 2015</a:t>
              </a:r>
              <a:endParaRPr sz="1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cxnSp>
        <p:nvCxnSpPr>
          <p:cNvPr id="16" name="Google Shape;1098;p28">
            <a:extLst>
              <a:ext uri="{FF2B5EF4-FFF2-40B4-BE49-F238E27FC236}">
                <a16:creationId xmlns:a16="http://schemas.microsoft.com/office/drawing/2014/main" id="{E521D3D1-CCA8-A782-F9E0-C7117E0166CB}"/>
              </a:ext>
            </a:extLst>
          </p:cNvPr>
          <p:cNvCxnSpPr>
            <a:cxnSpLocks/>
            <a:stCxn id="7" idx="1"/>
            <a:endCxn id="30" idx="0"/>
          </p:cNvCxnSpPr>
          <p:nvPr/>
        </p:nvCxnSpPr>
        <p:spPr>
          <a:xfrm rot="10800000" flipH="1" flipV="1">
            <a:off x="1155544" y="2827045"/>
            <a:ext cx="1387382" cy="1157558"/>
          </a:xfrm>
          <a:prstGeom prst="curvedConnector3">
            <a:avLst>
              <a:gd name="adj1" fmla="val -1647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1" name="Google Shape;1098;p28">
            <a:extLst>
              <a:ext uri="{FF2B5EF4-FFF2-40B4-BE49-F238E27FC236}">
                <a16:creationId xmlns:a16="http://schemas.microsoft.com/office/drawing/2014/main" id="{3865D539-3BB1-803C-F21B-8532FA387319}"/>
              </a:ext>
            </a:extLst>
          </p:cNvPr>
          <p:cNvCxnSpPr>
            <a:cxnSpLocks/>
            <a:stCxn id="15" idx="3"/>
            <a:endCxn id="31" idx="3"/>
          </p:cNvCxnSpPr>
          <p:nvPr/>
        </p:nvCxnSpPr>
        <p:spPr>
          <a:xfrm flipH="1">
            <a:off x="6489266" y="2827045"/>
            <a:ext cx="1380239" cy="1128752"/>
          </a:xfrm>
          <a:prstGeom prst="curvedConnector3">
            <a:avLst>
              <a:gd name="adj1" fmla="val -1656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681A23E-3E91-D0BF-4052-860DC60EB529}"/>
              </a:ext>
            </a:extLst>
          </p:cNvPr>
          <p:cNvSpPr/>
          <p:nvPr/>
        </p:nvSpPr>
        <p:spPr>
          <a:xfrm>
            <a:off x="2536526" y="2986487"/>
            <a:ext cx="288829" cy="1938619"/>
          </a:xfrm>
          <a:prstGeom prst="rect">
            <a:avLst/>
          </a:prstGeom>
          <a:noFill/>
          <a:ln w="127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DAC191-90DC-666B-2C8D-CA0920AD2778}"/>
              </a:ext>
            </a:extLst>
          </p:cNvPr>
          <p:cNvSpPr txBox="1"/>
          <p:nvPr/>
        </p:nvSpPr>
        <p:spPr>
          <a:xfrm rot="16200000">
            <a:off x="1826704" y="3861493"/>
            <a:ext cx="1678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Rolling Average for 30-day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3FB7574-A229-1098-2E53-6A39ADF9B5A9}"/>
              </a:ext>
            </a:extLst>
          </p:cNvPr>
          <p:cNvSpPr/>
          <p:nvPr/>
        </p:nvSpPr>
        <p:spPr>
          <a:xfrm>
            <a:off x="2856617" y="2986487"/>
            <a:ext cx="3632649" cy="1938619"/>
          </a:xfrm>
          <a:prstGeom prst="rect">
            <a:avLst/>
          </a:prstGeom>
          <a:noFill/>
          <a:ln w="127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896AC64-10F3-AAC6-BD59-1908AE2062D8}"/>
              </a:ext>
            </a:extLst>
          </p:cNvPr>
          <p:cNvGrpSpPr/>
          <p:nvPr/>
        </p:nvGrpSpPr>
        <p:grpSpPr>
          <a:xfrm>
            <a:off x="3845465" y="1307805"/>
            <a:ext cx="1470590" cy="1027475"/>
            <a:chOff x="3781806" y="1270404"/>
            <a:chExt cx="1455715" cy="86556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2C747C3-DB18-D0E6-D93F-0BB8198A973C}"/>
                </a:ext>
              </a:extLst>
            </p:cNvPr>
            <p:cNvSpPr txBox="1"/>
            <p:nvPr/>
          </p:nvSpPr>
          <p:spPr>
            <a:xfrm>
              <a:off x="3948039" y="1402432"/>
              <a:ext cx="11900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Peak sales month has remained same across 3 categories</a:t>
              </a:r>
            </a:p>
          </p:txBody>
        </p:sp>
        <p:sp>
          <p:nvSpPr>
            <p:cNvPr id="37" name="Cloud Callout 36">
              <a:extLst>
                <a:ext uri="{FF2B5EF4-FFF2-40B4-BE49-F238E27FC236}">
                  <a16:creationId xmlns:a16="http://schemas.microsoft.com/office/drawing/2014/main" id="{66021CCF-1952-F6E6-C69B-C09E23F28A88}"/>
                </a:ext>
              </a:extLst>
            </p:cNvPr>
            <p:cNvSpPr/>
            <p:nvPr/>
          </p:nvSpPr>
          <p:spPr>
            <a:xfrm>
              <a:off x="3781806" y="1270404"/>
              <a:ext cx="1455715" cy="865564"/>
            </a:xfrm>
            <a:prstGeom prst="cloudCallout">
              <a:avLst>
                <a:gd name="adj1" fmla="val -33250"/>
                <a:gd name="adj2" fmla="val 76012"/>
              </a:avLst>
            </a:prstGeom>
            <a:noFill/>
            <a:ln w="12700">
              <a:solidFill>
                <a:schemeClr val="tx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3950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Google Shape;2136;p4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 (2/3)</a:t>
            </a:r>
            <a:endParaRPr dirty="0"/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7AAECCD3-811E-405E-0C72-DA5A1915C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71" y="866319"/>
            <a:ext cx="3057983" cy="192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D7D713EE-B4A1-DBAF-673C-8B9100934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917" y="1904334"/>
            <a:ext cx="1986776" cy="152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8FA94687-195C-720F-DDA0-AFC44E2F4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886" y="2580963"/>
            <a:ext cx="3244845" cy="1695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6162226-F54B-FE28-4F74-5BDDEE112F17}"/>
              </a:ext>
            </a:extLst>
          </p:cNvPr>
          <p:cNvGrpSpPr/>
          <p:nvPr/>
        </p:nvGrpSpPr>
        <p:grpSpPr>
          <a:xfrm>
            <a:off x="221370" y="782875"/>
            <a:ext cx="3159786" cy="2304323"/>
            <a:chOff x="259720" y="741964"/>
            <a:chExt cx="3159786" cy="230432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B413A3A-1200-B8F0-23EB-FC91FC03749D}"/>
                </a:ext>
              </a:extLst>
            </p:cNvPr>
            <p:cNvSpPr/>
            <p:nvPr/>
          </p:nvSpPr>
          <p:spPr>
            <a:xfrm>
              <a:off x="259720" y="741964"/>
              <a:ext cx="3159786" cy="2184773"/>
            </a:xfrm>
            <a:prstGeom prst="rect">
              <a:avLst/>
            </a:prstGeom>
            <a:noFill/>
            <a:ln w="12700"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Google Shape;420;p18">
              <a:extLst>
                <a:ext uri="{FF2B5EF4-FFF2-40B4-BE49-F238E27FC236}">
                  <a16:creationId xmlns:a16="http://schemas.microsoft.com/office/drawing/2014/main" id="{6845BD78-E1A2-7FBC-16BF-108491BD148C}"/>
                </a:ext>
              </a:extLst>
            </p:cNvPr>
            <p:cNvSpPr/>
            <p:nvPr/>
          </p:nvSpPr>
          <p:spPr>
            <a:xfrm>
              <a:off x="950490" y="2785856"/>
              <a:ext cx="1654762" cy="260431"/>
            </a:xfrm>
            <a:prstGeom prst="roundRect">
              <a:avLst>
                <a:gd name="adj" fmla="val 50000"/>
              </a:avLst>
            </a:prstGeom>
            <a:ln w="12700"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Avg. Sales - Event type</a:t>
              </a:r>
              <a:endParaRPr sz="1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3AB7617-166E-EE31-8632-4CCEDFB7B745}"/>
              </a:ext>
            </a:extLst>
          </p:cNvPr>
          <p:cNvGrpSpPr/>
          <p:nvPr/>
        </p:nvGrpSpPr>
        <p:grpSpPr>
          <a:xfrm>
            <a:off x="3432057" y="1804820"/>
            <a:ext cx="2090801" cy="2003471"/>
            <a:chOff x="259720" y="741964"/>
            <a:chExt cx="2090801" cy="200347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8D49887-36CE-824B-4384-B0FE3735B677}"/>
                </a:ext>
              </a:extLst>
            </p:cNvPr>
            <p:cNvSpPr/>
            <p:nvPr/>
          </p:nvSpPr>
          <p:spPr>
            <a:xfrm>
              <a:off x="259720" y="741964"/>
              <a:ext cx="2090801" cy="1876892"/>
            </a:xfrm>
            <a:prstGeom prst="rect">
              <a:avLst/>
            </a:prstGeom>
            <a:noFill/>
            <a:ln w="12700"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Google Shape;420;p18">
              <a:extLst>
                <a:ext uri="{FF2B5EF4-FFF2-40B4-BE49-F238E27FC236}">
                  <a16:creationId xmlns:a16="http://schemas.microsoft.com/office/drawing/2014/main" id="{C0B60080-8E40-02F5-1750-E18DB6518A54}"/>
                </a:ext>
              </a:extLst>
            </p:cNvPr>
            <p:cNvSpPr/>
            <p:nvPr/>
          </p:nvSpPr>
          <p:spPr>
            <a:xfrm>
              <a:off x="476587" y="2485004"/>
              <a:ext cx="1654762" cy="260431"/>
            </a:xfrm>
            <a:prstGeom prst="roundRect">
              <a:avLst>
                <a:gd name="adj" fmla="val 50000"/>
              </a:avLst>
            </a:prstGeom>
            <a:ln w="12700"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Avg. Sales - SNAP</a:t>
              </a:r>
              <a:endParaRPr sz="1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34FA3BA-3D86-8429-E31E-B9478E7077A5}"/>
              </a:ext>
            </a:extLst>
          </p:cNvPr>
          <p:cNvGrpSpPr/>
          <p:nvPr/>
        </p:nvGrpSpPr>
        <p:grpSpPr>
          <a:xfrm>
            <a:off x="5573718" y="2525913"/>
            <a:ext cx="3348912" cy="2097717"/>
            <a:chOff x="259720" y="741964"/>
            <a:chExt cx="3348912" cy="209771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4AA0312-1BD0-A989-0F14-42C82B5475C8}"/>
                </a:ext>
              </a:extLst>
            </p:cNvPr>
            <p:cNvSpPr/>
            <p:nvPr/>
          </p:nvSpPr>
          <p:spPr>
            <a:xfrm>
              <a:off x="259720" y="741964"/>
              <a:ext cx="3348912" cy="1980873"/>
            </a:xfrm>
            <a:prstGeom prst="rect">
              <a:avLst/>
            </a:prstGeom>
            <a:noFill/>
            <a:ln w="12700"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Google Shape;420;p18">
              <a:extLst>
                <a:ext uri="{FF2B5EF4-FFF2-40B4-BE49-F238E27FC236}">
                  <a16:creationId xmlns:a16="http://schemas.microsoft.com/office/drawing/2014/main" id="{4725963F-E360-200A-FF39-699ED4AF110F}"/>
                </a:ext>
              </a:extLst>
            </p:cNvPr>
            <p:cNvSpPr/>
            <p:nvPr/>
          </p:nvSpPr>
          <p:spPr>
            <a:xfrm>
              <a:off x="1106795" y="2579250"/>
              <a:ext cx="1654762" cy="260431"/>
            </a:xfrm>
            <a:prstGeom prst="roundRect">
              <a:avLst>
                <a:gd name="adj" fmla="val 50000"/>
              </a:avLst>
            </a:prstGeom>
            <a:ln w="12700"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Avg. Sales - Event type</a:t>
              </a:r>
              <a:endParaRPr sz="1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603763C-B268-AB5E-5E4C-90EB3F844C0C}"/>
              </a:ext>
            </a:extLst>
          </p:cNvPr>
          <p:cNvSpPr txBox="1"/>
          <p:nvPr/>
        </p:nvSpPr>
        <p:spPr>
          <a:xfrm>
            <a:off x="221370" y="3247188"/>
            <a:ext cx="26017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Average Sales is higher when there is sports or cultural events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Some stores may be closed on national or religious holidays due to which Avg. Sales declined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F1C2AE-1AEF-4565-5E07-39A6F72A10B3}"/>
              </a:ext>
            </a:extLst>
          </p:cNvPr>
          <p:cNvSpPr txBox="1"/>
          <p:nvPr/>
        </p:nvSpPr>
        <p:spPr>
          <a:xfrm>
            <a:off x="3570283" y="3919561"/>
            <a:ext cx="1952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Average Sales during SNAP days is higher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8EBE4B-281C-4123-3B87-7CB63866F7AA}"/>
              </a:ext>
            </a:extLst>
          </p:cNvPr>
          <p:cNvSpPr txBox="1"/>
          <p:nvPr/>
        </p:nvSpPr>
        <p:spPr>
          <a:xfrm>
            <a:off x="5945858" y="4732025"/>
            <a:ext cx="31981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Average Sales is higher during weekends</a:t>
            </a:r>
          </a:p>
        </p:txBody>
      </p:sp>
    </p:spTree>
    <p:extLst>
      <p:ext uri="{BB962C8B-B14F-4D97-AF65-F5344CB8AC3E}">
        <p14:creationId xmlns:p14="http://schemas.microsoft.com/office/powerpoint/2010/main" val="3339053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Google Shape;2136;p4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 (3/3)</a:t>
            </a:r>
            <a:endParaRPr dirty="0"/>
          </a:p>
        </p:txBody>
      </p:sp>
      <p:grpSp>
        <p:nvGrpSpPr>
          <p:cNvPr id="2137" name="Google Shape;2137;p41"/>
          <p:cNvGrpSpPr/>
          <p:nvPr/>
        </p:nvGrpSpPr>
        <p:grpSpPr>
          <a:xfrm>
            <a:off x="3222005" y="1147796"/>
            <a:ext cx="2285424" cy="702311"/>
            <a:chOff x="362676" y="1086000"/>
            <a:chExt cx="2285424" cy="702311"/>
          </a:xfrm>
        </p:grpSpPr>
        <p:grpSp>
          <p:nvGrpSpPr>
            <p:cNvPr id="2138" name="Google Shape;2138;p41"/>
            <p:cNvGrpSpPr/>
            <p:nvPr/>
          </p:nvGrpSpPr>
          <p:grpSpPr>
            <a:xfrm>
              <a:off x="362676" y="1086000"/>
              <a:ext cx="2069942" cy="702311"/>
              <a:chOff x="362676" y="1086000"/>
              <a:chExt cx="2069942" cy="702311"/>
            </a:xfrm>
          </p:grpSpPr>
          <p:sp>
            <p:nvSpPr>
              <p:cNvPr id="2139" name="Google Shape;2139;p41"/>
              <p:cNvSpPr txBox="1"/>
              <p:nvPr/>
            </p:nvSpPr>
            <p:spPr>
              <a:xfrm>
                <a:off x="362676" y="1086000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  <a:sym typeface="Fira Sans Extra Condensed"/>
                  </a:rPr>
                  <a:t>No Null Values</a:t>
                </a:r>
                <a:endParaRPr b="1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Fira Sans Extra Condensed"/>
                </a:endParaRPr>
              </a:p>
            </p:txBody>
          </p:sp>
          <p:sp>
            <p:nvSpPr>
              <p:cNvPr id="2140" name="Google Shape;2140;p41"/>
              <p:cNvSpPr txBox="1"/>
              <p:nvPr/>
            </p:nvSpPr>
            <p:spPr>
              <a:xfrm>
                <a:off x="375218" y="1456511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  <a:sym typeface="Roboto"/>
                  </a:rPr>
                  <a:t>Sales entries are non-zero across all the entries</a:t>
                </a:r>
              </a:p>
            </p:txBody>
          </p:sp>
        </p:grpSp>
        <p:sp>
          <p:nvSpPr>
            <p:cNvPr id="2141" name="Google Shape;2141;p41"/>
            <p:cNvSpPr/>
            <p:nvPr/>
          </p:nvSpPr>
          <p:spPr>
            <a:xfrm>
              <a:off x="2514600" y="1091275"/>
              <a:ext cx="133500" cy="6828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grpSp>
        <p:nvGrpSpPr>
          <p:cNvPr id="2142" name="Google Shape;2142;p41"/>
          <p:cNvGrpSpPr/>
          <p:nvPr/>
        </p:nvGrpSpPr>
        <p:grpSpPr>
          <a:xfrm>
            <a:off x="601905" y="1147796"/>
            <a:ext cx="2190900" cy="688075"/>
            <a:chOff x="457200" y="2569188"/>
            <a:chExt cx="2190900" cy="688075"/>
          </a:xfrm>
        </p:grpSpPr>
        <p:grpSp>
          <p:nvGrpSpPr>
            <p:cNvPr id="2143" name="Google Shape;2143;p41"/>
            <p:cNvGrpSpPr/>
            <p:nvPr/>
          </p:nvGrpSpPr>
          <p:grpSpPr>
            <a:xfrm>
              <a:off x="457200" y="2569188"/>
              <a:ext cx="2057400" cy="661689"/>
              <a:chOff x="457200" y="2569188"/>
              <a:chExt cx="2057400" cy="661689"/>
            </a:xfrm>
          </p:grpSpPr>
          <p:sp>
            <p:nvSpPr>
              <p:cNvPr id="2144" name="Google Shape;2144;p41"/>
              <p:cNvSpPr txBox="1"/>
              <p:nvPr/>
            </p:nvSpPr>
            <p:spPr>
              <a:xfrm>
                <a:off x="457200" y="2569188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  <a:sym typeface="Fira Sans Extra Condensed"/>
                  </a:rPr>
                  <a:t>Data array in scope</a:t>
                </a:r>
                <a:endParaRPr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Fira Sans Extra Condensed"/>
                </a:endParaRPr>
              </a:p>
            </p:txBody>
          </p:sp>
          <p:sp>
            <p:nvSpPr>
              <p:cNvPr id="2145" name="Google Shape;2145;p41"/>
              <p:cNvSpPr txBox="1"/>
              <p:nvPr/>
            </p:nvSpPr>
            <p:spPr>
              <a:xfrm>
                <a:off x="457200" y="2899077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  <a:sym typeface="Roboto"/>
                  </a:rPr>
                  <a:t>(2260, 879)</a:t>
                </a:r>
                <a:endParaRPr sz="12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Roboto"/>
                </a:endParaRPr>
              </a:p>
            </p:txBody>
          </p:sp>
        </p:grpSp>
        <p:sp>
          <p:nvSpPr>
            <p:cNvPr id="2146" name="Google Shape;2146;p41"/>
            <p:cNvSpPr/>
            <p:nvPr/>
          </p:nvSpPr>
          <p:spPr>
            <a:xfrm>
              <a:off x="2514600" y="2574463"/>
              <a:ext cx="133500" cy="6828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grpSp>
        <p:nvGrpSpPr>
          <p:cNvPr id="2147" name="Google Shape;2147;p41"/>
          <p:cNvGrpSpPr/>
          <p:nvPr/>
        </p:nvGrpSpPr>
        <p:grpSpPr>
          <a:xfrm>
            <a:off x="5957953" y="1145885"/>
            <a:ext cx="2264102" cy="848023"/>
            <a:chOff x="383998" y="4045702"/>
            <a:chExt cx="2264102" cy="848023"/>
          </a:xfrm>
        </p:grpSpPr>
        <p:grpSp>
          <p:nvGrpSpPr>
            <p:cNvPr id="2148" name="Google Shape;2148;p41"/>
            <p:cNvGrpSpPr/>
            <p:nvPr/>
          </p:nvGrpSpPr>
          <p:grpSpPr>
            <a:xfrm>
              <a:off x="383998" y="4045702"/>
              <a:ext cx="2057400" cy="848023"/>
              <a:chOff x="383998" y="4045702"/>
              <a:chExt cx="2057400" cy="848023"/>
            </a:xfrm>
          </p:grpSpPr>
          <p:sp>
            <p:nvSpPr>
              <p:cNvPr id="2149" name="Google Shape;2149;p41"/>
              <p:cNvSpPr txBox="1"/>
              <p:nvPr/>
            </p:nvSpPr>
            <p:spPr>
              <a:xfrm>
                <a:off x="383998" y="4045702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  <a:sym typeface="Fira Sans Extra Condensed"/>
                  </a:rPr>
                  <a:t>Null Values</a:t>
                </a:r>
                <a:endParaRPr b="1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Fira Sans Extra Condensed"/>
                </a:endParaRPr>
              </a:p>
            </p:txBody>
          </p:sp>
          <p:sp>
            <p:nvSpPr>
              <p:cNvPr id="2150" name="Google Shape;2150;p41"/>
              <p:cNvSpPr txBox="1"/>
              <p:nvPr/>
            </p:nvSpPr>
            <p:spPr>
              <a:xfrm>
                <a:off x="383998" y="4561925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  <a:sym typeface="Roboto"/>
                  </a:rPr>
                  <a:t>Calendar value has null values for </a:t>
                </a:r>
                <a:r>
                  <a:rPr lang="en" sz="1200" dirty="0" err="1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  <a:sym typeface="Roboto"/>
                  </a:rPr>
                  <a:t>event_type</a:t>
                </a:r>
                <a:endParaRPr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Roboto"/>
                </a:endParaRPr>
              </a:p>
            </p:txBody>
          </p:sp>
        </p:grpSp>
        <p:sp>
          <p:nvSpPr>
            <p:cNvPr id="2151" name="Google Shape;2151;p41"/>
            <p:cNvSpPr/>
            <p:nvPr/>
          </p:nvSpPr>
          <p:spPr>
            <a:xfrm>
              <a:off x="2514600" y="4052888"/>
              <a:ext cx="133500" cy="6828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grpSp>
        <p:nvGrpSpPr>
          <p:cNvPr id="2152" name="Google Shape;2152;p41"/>
          <p:cNvGrpSpPr/>
          <p:nvPr/>
        </p:nvGrpSpPr>
        <p:grpSpPr>
          <a:xfrm flipH="1">
            <a:off x="2382144" y="2720769"/>
            <a:ext cx="3762205" cy="1886271"/>
            <a:chOff x="2190801" y="2219569"/>
            <a:chExt cx="4762569" cy="2450834"/>
          </a:xfrm>
        </p:grpSpPr>
        <p:sp>
          <p:nvSpPr>
            <p:cNvPr id="2153" name="Google Shape;2153;p41"/>
            <p:cNvSpPr/>
            <p:nvPr/>
          </p:nvSpPr>
          <p:spPr>
            <a:xfrm rot="5400000">
              <a:off x="6246122" y="3081577"/>
              <a:ext cx="773113" cy="502416"/>
            </a:xfrm>
            <a:custGeom>
              <a:avLst/>
              <a:gdLst/>
              <a:ahLst/>
              <a:cxnLst/>
              <a:rect l="l" t="t" r="r" b="b"/>
              <a:pathLst>
                <a:path w="9402" h="6110" extrusionOk="0">
                  <a:moveTo>
                    <a:pt x="590" y="0"/>
                  </a:moveTo>
                  <a:lnTo>
                    <a:pt x="475" y="13"/>
                  </a:lnTo>
                  <a:lnTo>
                    <a:pt x="360" y="52"/>
                  </a:lnTo>
                  <a:lnTo>
                    <a:pt x="244" y="116"/>
                  </a:lnTo>
                  <a:lnTo>
                    <a:pt x="155" y="192"/>
                  </a:lnTo>
                  <a:lnTo>
                    <a:pt x="91" y="282"/>
                  </a:lnTo>
                  <a:lnTo>
                    <a:pt x="39" y="397"/>
                  </a:lnTo>
                  <a:lnTo>
                    <a:pt x="1" y="513"/>
                  </a:lnTo>
                  <a:lnTo>
                    <a:pt x="1" y="628"/>
                  </a:lnTo>
                  <a:lnTo>
                    <a:pt x="14" y="743"/>
                  </a:lnTo>
                  <a:lnTo>
                    <a:pt x="52" y="858"/>
                  </a:lnTo>
                  <a:lnTo>
                    <a:pt x="116" y="961"/>
                  </a:lnTo>
                  <a:lnTo>
                    <a:pt x="3626" y="5866"/>
                  </a:lnTo>
                  <a:lnTo>
                    <a:pt x="3677" y="5918"/>
                  </a:lnTo>
                  <a:lnTo>
                    <a:pt x="3728" y="5969"/>
                  </a:lnTo>
                  <a:lnTo>
                    <a:pt x="3779" y="6007"/>
                  </a:lnTo>
                  <a:lnTo>
                    <a:pt x="3843" y="6046"/>
                  </a:lnTo>
                  <a:lnTo>
                    <a:pt x="3907" y="6071"/>
                  </a:lnTo>
                  <a:lnTo>
                    <a:pt x="3984" y="6097"/>
                  </a:lnTo>
                  <a:lnTo>
                    <a:pt x="4048" y="6110"/>
                  </a:lnTo>
                  <a:lnTo>
                    <a:pt x="8787" y="6110"/>
                  </a:lnTo>
                  <a:lnTo>
                    <a:pt x="8915" y="6097"/>
                  </a:lnTo>
                  <a:lnTo>
                    <a:pt x="9030" y="6071"/>
                  </a:lnTo>
                  <a:lnTo>
                    <a:pt x="9133" y="6007"/>
                  </a:lnTo>
                  <a:lnTo>
                    <a:pt x="9223" y="5943"/>
                  </a:lnTo>
                  <a:lnTo>
                    <a:pt x="9299" y="5841"/>
                  </a:lnTo>
                  <a:lnTo>
                    <a:pt x="9351" y="5738"/>
                  </a:lnTo>
                  <a:lnTo>
                    <a:pt x="9389" y="5636"/>
                  </a:lnTo>
                  <a:lnTo>
                    <a:pt x="9402" y="5508"/>
                  </a:lnTo>
                  <a:lnTo>
                    <a:pt x="9389" y="5380"/>
                  </a:lnTo>
                  <a:lnTo>
                    <a:pt x="9351" y="5277"/>
                  </a:lnTo>
                  <a:lnTo>
                    <a:pt x="9299" y="5162"/>
                  </a:lnTo>
                  <a:lnTo>
                    <a:pt x="9223" y="5072"/>
                  </a:lnTo>
                  <a:lnTo>
                    <a:pt x="9133" y="5008"/>
                  </a:lnTo>
                  <a:lnTo>
                    <a:pt x="9030" y="4944"/>
                  </a:lnTo>
                  <a:lnTo>
                    <a:pt x="8915" y="4919"/>
                  </a:lnTo>
                  <a:lnTo>
                    <a:pt x="8787" y="4906"/>
                  </a:lnTo>
                  <a:lnTo>
                    <a:pt x="4432" y="4906"/>
                  </a:lnTo>
                  <a:lnTo>
                    <a:pt x="1102" y="256"/>
                  </a:lnTo>
                  <a:lnTo>
                    <a:pt x="1013" y="154"/>
                  </a:lnTo>
                  <a:lnTo>
                    <a:pt x="923" y="90"/>
                  </a:lnTo>
                  <a:lnTo>
                    <a:pt x="821" y="39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1"/>
            <p:cNvSpPr/>
            <p:nvPr/>
          </p:nvSpPr>
          <p:spPr>
            <a:xfrm rot="5400000">
              <a:off x="5640005" y="3252694"/>
              <a:ext cx="833140" cy="100154"/>
            </a:xfrm>
            <a:custGeom>
              <a:avLst/>
              <a:gdLst/>
              <a:ahLst/>
              <a:cxnLst/>
              <a:rect l="l" t="t" r="r" b="b"/>
              <a:pathLst>
                <a:path w="10132" h="1218" extrusionOk="0">
                  <a:moveTo>
                    <a:pt x="603" y="1"/>
                  </a:moveTo>
                  <a:lnTo>
                    <a:pt x="488" y="13"/>
                  </a:lnTo>
                  <a:lnTo>
                    <a:pt x="372" y="39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70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03"/>
                  </a:lnTo>
                  <a:lnTo>
                    <a:pt x="14" y="731"/>
                  </a:lnTo>
                  <a:lnTo>
                    <a:pt x="52" y="846"/>
                  </a:lnTo>
                  <a:lnTo>
                    <a:pt x="103" y="948"/>
                  </a:lnTo>
                  <a:lnTo>
                    <a:pt x="180" y="1038"/>
                  </a:lnTo>
                  <a:lnTo>
                    <a:pt x="270" y="1102"/>
                  </a:lnTo>
                  <a:lnTo>
                    <a:pt x="372" y="1166"/>
                  </a:lnTo>
                  <a:lnTo>
                    <a:pt x="488" y="1204"/>
                  </a:lnTo>
                  <a:lnTo>
                    <a:pt x="603" y="1217"/>
                  </a:lnTo>
                  <a:lnTo>
                    <a:pt x="9517" y="1217"/>
                  </a:lnTo>
                  <a:lnTo>
                    <a:pt x="9645" y="1204"/>
                  </a:lnTo>
                  <a:lnTo>
                    <a:pt x="9760" y="1166"/>
                  </a:lnTo>
                  <a:lnTo>
                    <a:pt x="9863" y="1102"/>
                  </a:lnTo>
                  <a:lnTo>
                    <a:pt x="9953" y="1038"/>
                  </a:lnTo>
                  <a:lnTo>
                    <a:pt x="10029" y="948"/>
                  </a:lnTo>
                  <a:lnTo>
                    <a:pt x="10081" y="846"/>
                  </a:lnTo>
                  <a:lnTo>
                    <a:pt x="10119" y="731"/>
                  </a:lnTo>
                  <a:lnTo>
                    <a:pt x="10132" y="603"/>
                  </a:lnTo>
                  <a:lnTo>
                    <a:pt x="10119" y="487"/>
                  </a:lnTo>
                  <a:lnTo>
                    <a:pt x="10081" y="372"/>
                  </a:lnTo>
                  <a:lnTo>
                    <a:pt x="10029" y="270"/>
                  </a:lnTo>
                  <a:lnTo>
                    <a:pt x="9953" y="180"/>
                  </a:lnTo>
                  <a:lnTo>
                    <a:pt x="9863" y="103"/>
                  </a:lnTo>
                  <a:lnTo>
                    <a:pt x="9760" y="39"/>
                  </a:lnTo>
                  <a:lnTo>
                    <a:pt x="9645" y="13"/>
                  </a:lnTo>
                  <a:lnTo>
                    <a:pt x="95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1"/>
            <p:cNvSpPr/>
            <p:nvPr/>
          </p:nvSpPr>
          <p:spPr>
            <a:xfrm rot="5400000">
              <a:off x="4963876" y="2950460"/>
              <a:ext cx="1182776" cy="354981"/>
            </a:xfrm>
            <a:custGeom>
              <a:avLst/>
              <a:gdLst/>
              <a:ahLst/>
              <a:cxnLst/>
              <a:rect l="l" t="t" r="r" b="b"/>
              <a:pathLst>
                <a:path w="14384" h="4317" extrusionOk="0">
                  <a:moveTo>
                    <a:pt x="10439" y="0"/>
                  </a:moveTo>
                  <a:lnTo>
                    <a:pt x="10324" y="13"/>
                  </a:lnTo>
                  <a:lnTo>
                    <a:pt x="10209" y="39"/>
                  </a:lnTo>
                  <a:lnTo>
                    <a:pt x="10106" y="90"/>
                  </a:lnTo>
                  <a:lnTo>
                    <a:pt x="10016" y="167"/>
                  </a:lnTo>
                  <a:lnTo>
                    <a:pt x="6917" y="3100"/>
                  </a:lnTo>
                  <a:lnTo>
                    <a:pt x="615" y="3100"/>
                  </a:lnTo>
                  <a:lnTo>
                    <a:pt x="487" y="3113"/>
                  </a:lnTo>
                  <a:lnTo>
                    <a:pt x="372" y="3151"/>
                  </a:lnTo>
                  <a:lnTo>
                    <a:pt x="270" y="3202"/>
                  </a:lnTo>
                  <a:lnTo>
                    <a:pt x="180" y="3279"/>
                  </a:lnTo>
                  <a:lnTo>
                    <a:pt x="103" y="3369"/>
                  </a:lnTo>
                  <a:lnTo>
                    <a:pt x="52" y="3471"/>
                  </a:lnTo>
                  <a:lnTo>
                    <a:pt x="13" y="3587"/>
                  </a:lnTo>
                  <a:lnTo>
                    <a:pt x="1" y="3715"/>
                  </a:lnTo>
                  <a:lnTo>
                    <a:pt x="13" y="3830"/>
                  </a:lnTo>
                  <a:lnTo>
                    <a:pt x="52" y="3945"/>
                  </a:lnTo>
                  <a:lnTo>
                    <a:pt x="103" y="4048"/>
                  </a:lnTo>
                  <a:lnTo>
                    <a:pt x="180" y="4137"/>
                  </a:lnTo>
                  <a:lnTo>
                    <a:pt x="270" y="4214"/>
                  </a:lnTo>
                  <a:lnTo>
                    <a:pt x="372" y="4265"/>
                  </a:lnTo>
                  <a:lnTo>
                    <a:pt x="487" y="4304"/>
                  </a:lnTo>
                  <a:lnTo>
                    <a:pt x="615" y="4317"/>
                  </a:lnTo>
                  <a:lnTo>
                    <a:pt x="7160" y="4317"/>
                  </a:lnTo>
                  <a:lnTo>
                    <a:pt x="7276" y="4304"/>
                  </a:lnTo>
                  <a:lnTo>
                    <a:pt x="7391" y="4278"/>
                  </a:lnTo>
                  <a:lnTo>
                    <a:pt x="7493" y="4227"/>
                  </a:lnTo>
                  <a:lnTo>
                    <a:pt x="7583" y="4150"/>
                  </a:lnTo>
                  <a:lnTo>
                    <a:pt x="10682" y="1217"/>
                  </a:lnTo>
                  <a:lnTo>
                    <a:pt x="13769" y="1217"/>
                  </a:lnTo>
                  <a:lnTo>
                    <a:pt x="13897" y="1204"/>
                  </a:lnTo>
                  <a:lnTo>
                    <a:pt x="14012" y="1166"/>
                  </a:lnTo>
                  <a:lnTo>
                    <a:pt x="14115" y="1115"/>
                  </a:lnTo>
                  <a:lnTo>
                    <a:pt x="14205" y="1038"/>
                  </a:lnTo>
                  <a:lnTo>
                    <a:pt x="14281" y="948"/>
                  </a:lnTo>
                  <a:lnTo>
                    <a:pt x="14333" y="846"/>
                  </a:lnTo>
                  <a:lnTo>
                    <a:pt x="14371" y="730"/>
                  </a:lnTo>
                  <a:lnTo>
                    <a:pt x="14384" y="602"/>
                  </a:lnTo>
                  <a:lnTo>
                    <a:pt x="14371" y="487"/>
                  </a:lnTo>
                  <a:lnTo>
                    <a:pt x="14333" y="372"/>
                  </a:lnTo>
                  <a:lnTo>
                    <a:pt x="14281" y="269"/>
                  </a:lnTo>
                  <a:lnTo>
                    <a:pt x="14205" y="180"/>
                  </a:lnTo>
                  <a:lnTo>
                    <a:pt x="14115" y="103"/>
                  </a:lnTo>
                  <a:lnTo>
                    <a:pt x="14012" y="52"/>
                  </a:lnTo>
                  <a:lnTo>
                    <a:pt x="13897" y="13"/>
                  </a:lnTo>
                  <a:lnTo>
                    <a:pt x="137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1"/>
            <p:cNvSpPr/>
            <p:nvPr/>
          </p:nvSpPr>
          <p:spPr>
            <a:xfrm rot="5400000">
              <a:off x="4017621" y="2875178"/>
              <a:ext cx="1471316" cy="337055"/>
            </a:xfrm>
            <a:custGeom>
              <a:avLst/>
              <a:gdLst/>
              <a:ahLst/>
              <a:cxnLst/>
              <a:rect l="l" t="t" r="r" b="b"/>
              <a:pathLst>
                <a:path w="17893" h="4099" extrusionOk="0">
                  <a:moveTo>
                    <a:pt x="12590" y="0"/>
                  </a:moveTo>
                  <a:lnTo>
                    <a:pt x="12514" y="26"/>
                  </a:lnTo>
                  <a:lnTo>
                    <a:pt x="12450" y="39"/>
                  </a:lnTo>
                  <a:lnTo>
                    <a:pt x="12373" y="77"/>
                  </a:lnTo>
                  <a:lnTo>
                    <a:pt x="7301" y="2882"/>
                  </a:lnTo>
                  <a:lnTo>
                    <a:pt x="602" y="2882"/>
                  </a:lnTo>
                  <a:lnTo>
                    <a:pt x="474" y="2895"/>
                  </a:lnTo>
                  <a:lnTo>
                    <a:pt x="372" y="2933"/>
                  </a:lnTo>
                  <a:lnTo>
                    <a:pt x="256" y="2985"/>
                  </a:lnTo>
                  <a:lnTo>
                    <a:pt x="167" y="3062"/>
                  </a:lnTo>
                  <a:lnTo>
                    <a:pt x="103" y="3151"/>
                  </a:lnTo>
                  <a:lnTo>
                    <a:pt x="39" y="3254"/>
                  </a:lnTo>
                  <a:lnTo>
                    <a:pt x="13" y="3369"/>
                  </a:lnTo>
                  <a:lnTo>
                    <a:pt x="0" y="3497"/>
                  </a:lnTo>
                  <a:lnTo>
                    <a:pt x="13" y="3612"/>
                  </a:lnTo>
                  <a:lnTo>
                    <a:pt x="39" y="3728"/>
                  </a:lnTo>
                  <a:lnTo>
                    <a:pt x="103" y="3830"/>
                  </a:lnTo>
                  <a:lnTo>
                    <a:pt x="167" y="3920"/>
                  </a:lnTo>
                  <a:lnTo>
                    <a:pt x="256" y="3996"/>
                  </a:lnTo>
                  <a:lnTo>
                    <a:pt x="372" y="4048"/>
                  </a:lnTo>
                  <a:lnTo>
                    <a:pt x="474" y="4086"/>
                  </a:lnTo>
                  <a:lnTo>
                    <a:pt x="602" y="4099"/>
                  </a:lnTo>
                  <a:lnTo>
                    <a:pt x="7531" y="4099"/>
                  </a:lnTo>
                  <a:lnTo>
                    <a:pt x="7608" y="4073"/>
                  </a:lnTo>
                  <a:lnTo>
                    <a:pt x="7685" y="4061"/>
                  </a:lnTo>
                  <a:lnTo>
                    <a:pt x="7749" y="4022"/>
                  </a:lnTo>
                  <a:lnTo>
                    <a:pt x="12834" y="1217"/>
                  </a:lnTo>
                  <a:lnTo>
                    <a:pt x="17278" y="1217"/>
                  </a:lnTo>
                  <a:lnTo>
                    <a:pt x="17406" y="1204"/>
                  </a:lnTo>
                  <a:lnTo>
                    <a:pt x="17521" y="1166"/>
                  </a:lnTo>
                  <a:lnTo>
                    <a:pt x="17624" y="1115"/>
                  </a:lnTo>
                  <a:lnTo>
                    <a:pt x="17714" y="1038"/>
                  </a:lnTo>
                  <a:lnTo>
                    <a:pt x="17778" y="948"/>
                  </a:lnTo>
                  <a:lnTo>
                    <a:pt x="17842" y="846"/>
                  </a:lnTo>
                  <a:lnTo>
                    <a:pt x="17880" y="730"/>
                  </a:lnTo>
                  <a:lnTo>
                    <a:pt x="17893" y="602"/>
                  </a:lnTo>
                  <a:lnTo>
                    <a:pt x="17880" y="487"/>
                  </a:lnTo>
                  <a:lnTo>
                    <a:pt x="17842" y="372"/>
                  </a:lnTo>
                  <a:lnTo>
                    <a:pt x="17778" y="269"/>
                  </a:lnTo>
                  <a:lnTo>
                    <a:pt x="17714" y="180"/>
                  </a:lnTo>
                  <a:lnTo>
                    <a:pt x="17624" y="103"/>
                  </a:lnTo>
                  <a:lnTo>
                    <a:pt x="17521" y="52"/>
                  </a:lnTo>
                  <a:lnTo>
                    <a:pt x="17406" y="13"/>
                  </a:lnTo>
                  <a:lnTo>
                    <a:pt x="172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1"/>
            <p:cNvSpPr/>
            <p:nvPr/>
          </p:nvSpPr>
          <p:spPr>
            <a:xfrm rot="5400000">
              <a:off x="3464132" y="3069487"/>
              <a:ext cx="1102685" cy="317073"/>
            </a:xfrm>
            <a:custGeom>
              <a:avLst/>
              <a:gdLst/>
              <a:ahLst/>
              <a:cxnLst/>
              <a:rect l="l" t="t" r="r" b="b"/>
              <a:pathLst>
                <a:path w="13410" h="3856" extrusionOk="0">
                  <a:moveTo>
                    <a:pt x="8312" y="0"/>
                  </a:moveTo>
                  <a:lnTo>
                    <a:pt x="8184" y="13"/>
                  </a:lnTo>
                  <a:lnTo>
                    <a:pt x="8069" y="51"/>
                  </a:lnTo>
                  <a:lnTo>
                    <a:pt x="7967" y="103"/>
                  </a:lnTo>
                  <a:lnTo>
                    <a:pt x="7877" y="179"/>
                  </a:lnTo>
                  <a:lnTo>
                    <a:pt x="7800" y="269"/>
                  </a:lnTo>
                  <a:lnTo>
                    <a:pt x="7749" y="371"/>
                  </a:lnTo>
                  <a:lnTo>
                    <a:pt x="7710" y="487"/>
                  </a:lnTo>
                  <a:lnTo>
                    <a:pt x="7698" y="615"/>
                  </a:lnTo>
                  <a:lnTo>
                    <a:pt x="7698" y="2638"/>
                  </a:lnTo>
                  <a:lnTo>
                    <a:pt x="602" y="2638"/>
                  </a:lnTo>
                  <a:lnTo>
                    <a:pt x="487" y="2651"/>
                  </a:lnTo>
                  <a:lnTo>
                    <a:pt x="372" y="2690"/>
                  </a:lnTo>
                  <a:lnTo>
                    <a:pt x="269" y="2754"/>
                  </a:lnTo>
                  <a:lnTo>
                    <a:pt x="179" y="2818"/>
                  </a:lnTo>
                  <a:lnTo>
                    <a:pt x="103" y="2907"/>
                  </a:lnTo>
                  <a:lnTo>
                    <a:pt x="51" y="3010"/>
                  </a:lnTo>
                  <a:lnTo>
                    <a:pt x="13" y="3125"/>
                  </a:lnTo>
                  <a:lnTo>
                    <a:pt x="0" y="3253"/>
                  </a:lnTo>
                  <a:lnTo>
                    <a:pt x="13" y="3369"/>
                  </a:lnTo>
                  <a:lnTo>
                    <a:pt x="51" y="3484"/>
                  </a:lnTo>
                  <a:lnTo>
                    <a:pt x="103" y="3586"/>
                  </a:lnTo>
                  <a:lnTo>
                    <a:pt x="179" y="3676"/>
                  </a:lnTo>
                  <a:lnTo>
                    <a:pt x="269" y="3753"/>
                  </a:lnTo>
                  <a:lnTo>
                    <a:pt x="372" y="3817"/>
                  </a:lnTo>
                  <a:lnTo>
                    <a:pt x="487" y="3842"/>
                  </a:lnTo>
                  <a:lnTo>
                    <a:pt x="602" y="3855"/>
                  </a:lnTo>
                  <a:lnTo>
                    <a:pt x="8312" y="3855"/>
                  </a:lnTo>
                  <a:lnTo>
                    <a:pt x="8428" y="3842"/>
                  </a:lnTo>
                  <a:lnTo>
                    <a:pt x="8543" y="3817"/>
                  </a:lnTo>
                  <a:lnTo>
                    <a:pt x="8645" y="3753"/>
                  </a:lnTo>
                  <a:lnTo>
                    <a:pt x="8735" y="3676"/>
                  </a:lnTo>
                  <a:lnTo>
                    <a:pt x="8812" y="3586"/>
                  </a:lnTo>
                  <a:lnTo>
                    <a:pt x="8863" y="3484"/>
                  </a:lnTo>
                  <a:lnTo>
                    <a:pt x="8902" y="3369"/>
                  </a:lnTo>
                  <a:lnTo>
                    <a:pt x="8914" y="3253"/>
                  </a:lnTo>
                  <a:lnTo>
                    <a:pt x="8914" y="1217"/>
                  </a:lnTo>
                  <a:lnTo>
                    <a:pt x="12795" y="1217"/>
                  </a:lnTo>
                  <a:lnTo>
                    <a:pt x="12923" y="1204"/>
                  </a:lnTo>
                  <a:lnTo>
                    <a:pt x="13038" y="1166"/>
                  </a:lnTo>
                  <a:lnTo>
                    <a:pt x="13141" y="1114"/>
                  </a:lnTo>
                  <a:lnTo>
                    <a:pt x="13231" y="1037"/>
                  </a:lnTo>
                  <a:lnTo>
                    <a:pt x="13295" y="948"/>
                  </a:lnTo>
                  <a:lnTo>
                    <a:pt x="13359" y="845"/>
                  </a:lnTo>
                  <a:lnTo>
                    <a:pt x="13397" y="730"/>
                  </a:lnTo>
                  <a:lnTo>
                    <a:pt x="13410" y="615"/>
                  </a:lnTo>
                  <a:lnTo>
                    <a:pt x="13397" y="487"/>
                  </a:lnTo>
                  <a:lnTo>
                    <a:pt x="13359" y="371"/>
                  </a:lnTo>
                  <a:lnTo>
                    <a:pt x="13295" y="269"/>
                  </a:lnTo>
                  <a:lnTo>
                    <a:pt x="13231" y="179"/>
                  </a:lnTo>
                  <a:lnTo>
                    <a:pt x="13141" y="103"/>
                  </a:lnTo>
                  <a:lnTo>
                    <a:pt x="13038" y="51"/>
                  </a:lnTo>
                  <a:lnTo>
                    <a:pt x="12923" y="13"/>
                  </a:lnTo>
                  <a:lnTo>
                    <a:pt x="127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1"/>
            <p:cNvSpPr/>
            <p:nvPr/>
          </p:nvSpPr>
          <p:spPr>
            <a:xfrm rot="5400000">
              <a:off x="3011824" y="3429118"/>
              <a:ext cx="601420" cy="99085"/>
            </a:xfrm>
            <a:custGeom>
              <a:avLst/>
              <a:gdLst/>
              <a:ahLst/>
              <a:cxnLst/>
              <a:rect l="l" t="t" r="r" b="b"/>
              <a:pathLst>
                <a:path w="7314" h="1205" extrusionOk="0">
                  <a:moveTo>
                    <a:pt x="487" y="1"/>
                  </a:moveTo>
                  <a:lnTo>
                    <a:pt x="372" y="39"/>
                  </a:lnTo>
                  <a:lnTo>
                    <a:pt x="270" y="103"/>
                  </a:lnTo>
                  <a:lnTo>
                    <a:pt x="180" y="167"/>
                  </a:lnTo>
                  <a:lnTo>
                    <a:pt x="103" y="257"/>
                  </a:lnTo>
                  <a:lnTo>
                    <a:pt x="52" y="360"/>
                  </a:lnTo>
                  <a:lnTo>
                    <a:pt x="13" y="475"/>
                  </a:lnTo>
                  <a:lnTo>
                    <a:pt x="1" y="603"/>
                  </a:lnTo>
                  <a:lnTo>
                    <a:pt x="13" y="718"/>
                  </a:lnTo>
                  <a:lnTo>
                    <a:pt x="52" y="833"/>
                  </a:lnTo>
                  <a:lnTo>
                    <a:pt x="103" y="936"/>
                  </a:lnTo>
                  <a:lnTo>
                    <a:pt x="180" y="1026"/>
                  </a:lnTo>
                  <a:lnTo>
                    <a:pt x="270" y="1102"/>
                  </a:lnTo>
                  <a:lnTo>
                    <a:pt x="372" y="1166"/>
                  </a:lnTo>
                  <a:lnTo>
                    <a:pt x="487" y="1192"/>
                  </a:lnTo>
                  <a:lnTo>
                    <a:pt x="603" y="1205"/>
                  </a:lnTo>
                  <a:lnTo>
                    <a:pt x="6699" y="1205"/>
                  </a:lnTo>
                  <a:lnTo>
                    <a:pt x="6827" y="1192"/>
                  </a:lnTo>
                  <a:lnTo>
                    <a:pt x="6942" y="1166"/>
                  </a:lnTo>
                  <a:lnTo>
                    <a:pt x="7045" y="1102"/>
                  </a:lnTo>
                  <a:lnTo>
                    <a:pt x="7135" y="1026"/>
                  </a:lnTo>
                  <a:lnTo>
                    <a:pt x="7199" y="936"/>
                  </a:lnTo>
                  <a:lnTo>
                    <a:pt x="7263" y="833"/>
                  </a:lnTo>
                  <a:lnTo>
                    <a:pt x="7301" y="718"/>
                  </a:lnTo>
                  <a:lnTo>
                    <a:pt x="7314" y="603"/>
                  </a:lnTo>
                  <a:lnTo>
                    <a:pt x="7301" y="475"/>
                  </a:lnTo>
                  <a:lnTo>
                    <a:pt x="7263" y="360"/>
                  </a:lnTo>
                  <a:lnTo>
                    <a:pt x="7199" y="257"/>
                  </a:lnTo>
                  <a:lnTo>
                    <a:pt x="7135" y="167"/>
                  </a:lnTo>
                  <a:lnTo>
                    <a:pt x="7045" y="103"/>
                  </a:lnTo>
                  <a:lnTo>
                    <a:pt x="6942" y="39"/>
                  </a:lnTo>
                  <a:lnTo>
                    <a:pt x="68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1"/>
            <p:cNvSpPr/>
            <p:nvPr/>
          </p:nvSpPr>
          <p:spPr>
            <a:xfrm rot="5400000">
              <a:off x="2397284" y="3188472"/>
              <a:ext cx="1082703" cy="99085"/>
            </a:xfrm>
            <a:custGeom>
              <a:avLst/>
              <a:gdLst/>
              <a:ahLst/>
              <a:cxnLst/>
              <a:rect l="l" t="t" r="r" b="b"/>
              <a:pathLst>
                <a:path w="13167" h="1205" extrusionOk="0">
                  <a:moveTo>
                    <a:pt x="602" y="1"/>
                  </a:moveTo>
                  <a:lnTo>
                    <a:pt x="487" y="14"/>
                  </a:lnTo>
                  <a:lnTo>
                    <a:pt x="372" y="39"/>
                  </a:lnTo>
                  <a:lnTo>
                    <a:pt x="269" y="103"/>
                  </a:lnTo>
                  <a:lnTo>
                    <a:pt x="180" y="180"/>
                  </a:lnTo>
                  <a:lnTo>
                    <a:pt x="103" y="270"/>
                  </a:lnTo>
                  <a:lnTo>
                    <a:pt x="52" y="372"/>
                  </a:lnTo>
                  <a:lnTo>
                    <a:pt x="13" y="487"/>
                  </a:lnTo>
                  <a:lnTo>
                    <a:pt x="0" y="603"/>
                  </a:lnTo>
                  <a:lnTo>
                    <a:pt x="13" y="731"/>
                  </a:lnTo>
                  <a:lnTo>
                    <a:pt x="52" y="846"/>
                  </a:lnTo>
                  <a:lnTo>
                    <a:pt x="103" y="949"/>
                  </a:lnTo>
                  <a:lnTo>
                    <a:pt x="180" y="1038"/>
                  </a:lnTo>
                  <a:lnTo>
                    <a:pt x="269" y="1102"/>
                  </a:lnTo>
                  <a:lnTo>
                    <a:pt x="372" y="1166"/>
                  </a:lnTo>
                  <a:lnTo>
                    <a:pt x="487" y="1205"/>
                  </a:lnTo>
                  <a:lnTo>
                    <a:pt x="12680" y="1205"/>
                  </a:lnTo>
                  <a:lnTo>
                    <a:pt x="12795" y="1166"/>
                  </a:lnTo>
                  <a:lnTo>
                    <a:pt x="12898" y="1102"/>
                  </a:lnTo>
                  <a:lnTo>
                    <a:pt x="12988" y="1038"/>
                  </a:lnTo>
                  <a:lnTo>
                    <a:pt x="13052" y="949"/>
                  </a:lnTo>
                  <a:lnTo>
                    <a:pt x="13116" y="846"/>
                  </a:lnTo>
                  <a:lnTo>
                    <a:pt x="13154" y="731"/>
                  </a:lnTo>
                  <a:lnTo>
                    <a:pt x="13167" y="603"/>
                  </a:lnTo>
                  <a:lnTo>
                    <a:pt x="13154" y="487"/>
                  </a:lnTo>
                  <a:lnTo>
                    <a:pt x="13116" y="372"/>
                  </a:lnTo>
                  <a:lnTo>
                    <a:pt x="13052" y="270"/>
                  </a:lnTo>
                  <a:lnTo>
                    <a:pt x="12988" y="180"/>
                  </a:lnTo>
                  <a:lnTo>
                    <a:pt x="12898" y="103"/>
                  </a:lnTo>
                  <a:lnTo>
                    <a:pt x="12795" y="39"/>
                  </a:lnTo>
                  <a:lnTo>
                    <a:pt x="12680" y="14"/>
                  </a:lnTo>
                  <a:lnTo>
                    <a:pt x="125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1"/>
            <p:cNvSpPr/>
            <p:nvPr/>
          </p:nvSpPr>
          <p:spPr>
            <a:xfrm rot="5400000">
              <a:off x="1983382" y="3148470"/>
              <a:ext cx="907885" cy="353912"/>
            </a:xfrm>
            <a:custGeom>
              <a:avLst/>
              <a:gdLst/>
              <a:ahLst/>
              <a:cxnLst/>
              <a:rect l="l" t="t" r="r" b="b"/>
              <a:pathLst>
                <a:path w="11041" h="4304" extrusionOk="0">
                  <a:moveTo>
                    <a:pt x="6597" y="1"/>
                  </a:moveTo>
                  <a:lnTo>
                    <a:pt x="6520" y="13"/>
                  </a:lnTo>
                  <a:lnTo>
                    <a:pt x="6456" y="39"/>
                  </a:lnTo>
                  <a:lnTo>
                    <a:pt x="6392" y="65"/>
                  </a:lnTo>
                  <a:lnTo>
                    <a:pt x="6328" y="103"/>
                  </a:lnTo>
                  <a:lnTo>
                    <a:pt x="6276" y="141"/>
                  </a:lnTo>
                  <a:lnTo>
                    <a:pt x="6225" y="193"/>
                  </a:lnTo>
                  <a:lnTo>
                    <a:pt x="6174" y="257"/>
                  </a:lnTo>
                  <a:lnTo>
                    <a:pt x="4137" y="3087"/>
                  </a:lnTo>
                  <a:lnTo>
                    <a:pt x="603" y="3087"/>
                  </a:lnTo>
                  <a:lnTo>
                    <a:pt x="487" y="3100"/>
                  </a:lnTo>
                  <a:lnTo>
                    <a:pt x="372" y="3138"/>
                  </a:lnTo>
                  <a:lnTo>
                    <a:pt x="270" y="3190"/>
                  </a:lnTo>
                  <a:lnTo>
                    <a:pt x="180" y="3267"/>
                  </a:lnTo>
                  <a:lnTo>
                    <a:pt x="103" y="3356"/>
                  </a:lnTo>
                  <a:lnTo>
                    <a:pt x="39" y="3459"/>
                  </a:lnTo>
                  <a:lnTo>
                    <a:pt x="13" y="3574"/>
                  </a:lnTo>
                  <a:lnTo>
                    <a:pt x="1" y="3689"/>
                  </a:lnTo>
                  <a:lnTo>
                    <a:pt x="13" y="3817"/>
                  </a:lnTo>
                  <a:lnTo>
                    <a:pt x="39" y="3933"/>
                  </a:lnTo>
                  <a:lnTo>
                    <a:pt x="103" y="4035"/>
                  </a:lnTo>
                  <a:lnTo>
                    <a:pt x="180" y="4125"/>
                  </a:lnTo>
                  <a:lnTo>
                    <a:pt x="270" y="4189"/>
                  </a:lnTo>
                  <a:lnTo>
                    <a:pt x="372" y="4253"/>
                  </a:lnTo>
                  <a:lnTo>
                    <a:pt x="487" y="4291"/>
                  </a:lnTo>
                  <a:lnTo>
                    <a:pt x="603" y="4304"/>
                  </a:lnTo>
                  <a:lnTo>
                    <a:pt x="4458" y="4304"/>
                  </a:lnTo>
                  <a:lnTo>
                    <a:pt x="4522" y="4291"/>
                  </a:lnTo>
                  <a:lnTo>
                    <a:pt x="4599" y="4278"/>
                  </a:lnTo>
                  <a:lnTo>
                    <a:pt x="4663" y="4266"/>
                  </a:lnTo>
                  <a:lnTo>
                    <a:pt x="4727" y="4227"/>
                  </a:lnTo>
                  <a:lnTo>
                    <a:pt x="4791" y="4202"/>
                  </a:lnTo>
                  <a:lnTo>
                    <a:pt x="4855" y="4150"/>
                  </a:lnTo>
                  <a:lnTo>
                    <a:pt x="4906" y="4099"/>
                  </a:lnTo>
                  <a:lnTo>
                    <a:pt x="4944" y="4048"/>
                  </a:lnTo>
                  <a:lnTo>
                    <a:pt x="6981" y="1217"/>
                  </a:lnTo>
                  <a:lnTo>
                    <a:pt x="10426" y="1217"/>
                  </a:lnTo>
                  <a:lnTo>
                    <a:pt x="10554" y="1204"/>
                  </a:lnTo>
                  <a:lnTo>
                    <a:pt x="10669" y="1166"/>
                  </a:lnTo>
                  <a:lnTo>
                    <a:pt x="10772" y="1115"/>
                  </a:lnTo>
                  <a:lnTo>
                    <a:pt x="10862" y="1038"/>
                  </a:lnTo>
                  <a:lnTo>
                    <a:pt x="10926" y="948"/>
                  </a:lnTo>
                  <a:lnTo>
                    <a:pt x="10990" y="846"/>
                  </a:lnTo>
                  <a:lnTo>
                    <a:pt x="11028" y="731"/>
                  </a:lnTo>
                  <a:lnTo>
                    <a:pt x="11041" y="603"/>
                  </a:lnTo>
                  <a:lnTo>
                    <a:pt x="11028" y="487"/>
                  </a:lnTo>
                  <a:lnTo>
                    <a:pt x="10990" y="372"/>
                  </a:lnTo>
                  <a:lnTo>
                    <a:pt x="10926" y="270"/>
                  </a:lnTo>
                  <a:lnTo>
                    <a:pt x="10862" y="180"/>
                  </a:lnTo>
                  <a:lnTo>
                    <a:pt x="10772" y="103"/>
                  </a:lnTo>
                  <a:lnTo>
                    <a:pt x="10669" y="52"/>
                  </a:lnTo>
                  <a:lnTo>
                    <a:pt x="10554" y="13"/>
                  </a:lnTo>
                  <a:lnTo>
                    <a:pt x="104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1"/>
            <p:cNvSpPr/>
            <p:nvPr/>
          </p:nvSpPr>
          <p:spPr>
            <a:xfrm rot="5400000">
              <a:off x="4363552" y="3511884"/>
              <a:ext cx="268641" cy="100072"/>
            </a:xfrm>
            <a:custGeom>
              <a:avLst/>
              <a:gdLst/>
              <a:ahLst/>
              <a:cxnLst/>
              <a:rect l="l" t="t" r="r" b="b"/>
              <a:pathLst>
                <a:path w="3267" h="1217" extrusionOk="0">
                  <a:moveTo>
                    <a:pt x="602" y="0"/>
                  </a:moveTo>
                  <a:lnTo>
                    <a:pt x="487" y="13"/>
                  </a:lnTo>
                  <a:lnTo>
                    <a:pt x="372" y="51"/>
                  </a:lnTo>
                  <a:lnTo>
                    <a:pt x="269" y="103"/>
                  </a:lnTo>
                  <a:lnTo>
                    <a:pt x="179" y="180"/>
                  </a:lnTo>
                  <a:lnTo>
                    <a:pt x="103" y="269"/>
                  </a:lnTo>
                  <a:lnTo>
                    <a:pt x="39" y="372"/>
                  </a:lnTo>
                  <a:lnTo>
                    <a:pt x="13" y="487"/>
                  </a:lnTo>
                  <a:lnTo>
                    <a:pt x="0" y="615"/>
                  </a:lnTo>
                  <a:lnTo>
                    <a:pt x="13" y="730"/>
                  </a:lnTo>
                  <a:lnTo>
                    <a:pt x="39" y="846"/>
                  </a:lnTo>
                  <a:lnTo>
                    <a:pt x="103" y="948"/>
                  </a:lnTo>
                  <a:lnTo>
                    <a:pt x="179" y="1038"/>
                  </a:lnTo>
                  <a:lnTo>
                    <a:pt x="269" y="1115"/>
                  </a:lnTo>
                  <a:lnTo>
                    <a:pt x="372" y="1166"/>
                  </a:lnTo>
                  <a:lnTo>
                    <a:pt x="487" y="1204"/>
                  </a:lnTo>
                  <a:lnTo>
                    <a:pt x="602" y="1217"/>
                  </a:lnTo>
                  <a:lnTo>
                    <a:pt x="2664" y="1217"/>
                  </a:lnTo>
                  <a:lnTo>
                    <a:pt x="2792" y="1204"/>
                  </a:lnTo>
                  <a:lnTo>
                    <a:pt x="2895" y="1166"/>
                  </a:lnTo>
                  <a:lnTo>
                    <a:pt x="3010" y="1115"/>
                  </a:lnTo>
                  <a:lnTo>
                    <a:pt x="3100" y="1038"/>
                  </a:lnTo>
                  <a:lnTo>
                    <a:pt x="3164" y="948"/>
                  </a:lnTo>
                  <a:lnTo>
                    <a:pt x="3228" y="846"/>
                  </a:lnTo>
                  <a:lnTo>
                    <a:pt x="3253" y="730"/>
                  </a:lnTo>
                  <a:lnTo>
                    <a:pt x="3266" y="615"/>
                  </a:lnTo>
                  <a:lnTo>
                    <a:pt x="3253" y="487"/>
                  </a:lnTo>
                  <a:lnTo>
                    <a:pt x="3228" y="372"/>
                  </a:lnTo>
                  <a:lnTo>
                    <a:pt x="3164" y="269"/>
                  </a:lnTo>
                  <a:lnTo>
                    <a:pt x="3100" y="180"/>
                  </a:lnTo>
                  <a:lnTo>
                    <a:pt x="3010" y="103"/>
                  </a:lnTo>
                  <a:lnTo>
                    <a:pt x="2895" y="51"/>
                  </a:lnTo>
                  <a:lnTo>
                    <a:pt x="2792" y="13"/>
                  </a:lnTo>
                  <a:lnTo>
                    <a:pt x="26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1"/>
            <p:cNvSpPr/>
            <p:nvPr/>
          </p:nvSpPr>
          <p:spPr>
            <a:xfrm rot="5400000">
              <a:off x="6508919" y="3603406"/>
              <a:ext cx="82" cy="8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5700" cap="rnd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41"/>
            <p:cNvSpPr/>
            <p:nvPr/>
          </p:nvSpPr>
          <p:spPr>
            <a:xfrm rot="5400000">
              <a:off x="4387280" y="4062118"/>
              <a:ext cx="968981" cy="159112"/>
            </a:xfrm>
            <a:custGeom>
              <a:avLst/>
              <a:gdLst/>
              <a:ahLst/>
              <a:cxnLst/>
              <a:rect l="l" t="t" r="r" b="b"/>
              <a:pathLst>
                <a:path w="11784" h="1935" extrusionOk="0">
                  <a:moveTo>
                    <a:pt x="794" y="1"/>
                  </a:moveTo>
                  <a:lnTo>
                    <a:pt x="705" y="14"/>
                  </a:lnTo>
                  <a:lnTo>
                    <a:pt x="628" y="39"/>
                  </a:lnTo>
                  <a:lnTo>
                    <a:pt x="538" y="78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9"/>
                  </a:lnTo>
                  <a:lnTo>
                    <a:pt x="256" y="283"/>
                  </a:lnTo>
                  <a:lnTo>
                    <a:pt x="205" y="347"/>
                  </a:lnTo>
                  <a:lnTo>
                    <a:pt x="154" y="423"/>
                  </a:lnTo>
                  <a:lnTo>
                    <a:pt x="103" y="500"/>
                  </a:lnTo>
                  <a:lnTo>
                    <a:pt x="64" y="590"/>
                  </a:lnTo>
                  <a:lnTo>
                    <a:pt x="39" y="680"/>
                  </a:lnTo>
                  <a:lnTo>
                    <a:pt x="13" y="769"/>
                  </a:lnTo>
                  <a:lnTo>
                    <a:pt x="0" y="872"/>
                  </a:lnTo>
                  <a:lnTo>
                    <a:pt x="0" y="961"/>
                  </a:lnTo>
                  <a:lnTo>
                    <a:pt x="0" y="1064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6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53"/>
                  </a:lnTo>
                  <a:lnTo>
                    <a:pt x="320" y="1717"/>
                  </a:lnTo>
                  <a:lnTo>
                    <a:pt x="384" y="1768"/>
                  </a:lnTo>
                  <a:lnTo>
                    <a:pt x="461" y="1820"/>
                  </a:lnTo>
                  <a:lnTo>
                    <a:pt x="538" y="1858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5"/>
                  </a:lnTo>
                  <a:lnTo>
                    <a:pt x="10989" y="1935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58"/>
                  </a:lnTo>
                  <a:lnTo>
                    <a:pt x="11322" y="1820"/>
                  </a:lnTo>
                  <a:lnTo>
                    <a:pt x="11386" y="1768"/>
                  </a:lnTo>
                  <a:lnTo>
                    <a:pt x="11463" y="1717"/>
                  </a:lnTo>
                  <a:lnTo>
                    <a:pt x="11527" y="1653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6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64"/>
                  </a:lnTo>
                  <a:lnTo>
                    <a:pt x="11783" y="961"/>
                  </a:lnTo>
                  <a:lnTo>
                    <a:pt x="11783" y="872"/>
                  </a:lnTo>
                  <a:lnTo>
                    <a:pt x="11771" y="769"/>
                  </a:lnTo>
                  <a:lnTo>
                    <a:pt x="11745" y="680"/>
                  </a:lnTo>
                  <a:lnTo>
                    <a:pt x="11719" y="590"/>
                  </a:lnTo>
                  <a:lnTo>
                    <a:pt x="11681" y="500"/>
                  </a:lnTo>
                  <a:lnTo>
                    <a:pt x="11630" y="423"/>
                  </a:lnTo>
                  <a:lnTo>
                    <a:pt x="11578" y="347"/>
                  </a:lnTo>
                  <a:lnTo>
                    <a:pt x="11527" y="283"/>
                  </a:lnTo>
                  <a:lnTo>
                    <a:pt x="11463" y="219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8"/>
                  </a:lnTo>
                  <a:lnTo>
                    <a:pt x="11156" y="39"/>
                  </a:lnTo>
                  <a:lnTo>
                    <a:pt x="11079" y="14"/>
                  </a:lnTo>
                  <a:lnTo>
                    <a:pt x="10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1"/>
            <p:cNvSpPr/>
            <p:nvPr/>
          </p:nvSpPr>
          <p:spPr>
            <a:xfrm rot="5400000">
              <a:off x="4013382" y="4062118"/>
              <a:ext cx="968981" cy="159112"/>
            </a:xfrm>
            <a:custGeom>
              <a:avLst/>
              <a:gdLst/>
              <a:ahLst/>
              <a:cxnLst/>
              <a:rect l="l" t="t" r="r" b="b"/>
              <a:pathLst>
                <a:path w="11784" h="1935" extrusionOk="0">
                  <a:moveTo>
                    <a:pt x="794" y="1"/>
                  </a:moveTo>
                  <a:lnTo>
                    <a:pt x="705" y="13"/>
                  </a:lnTo>
                  <a:lnTo>
                    <a:pt x="628" y="39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46"/>
                  </a:lnTo>
                  <a:lnTo>
                    <a:pt x="154" y="423"/>
                  </a:lnTo>
                  <a:lnTo>
                    <a:pt x="103" y="500"/>
                  </a:lnTo>
                  <a:lnTo>
                    <a:pt x="64" y="590"/>
                  </a:lnTo>
                  <a:lnTo>
                    <a:pt x="39" y="679"/>
                  </a:lnTo>
                  <a:lnTo>
                    <a:pt x="13" y="769"/>
                  </a:lnTo>
                  <a:lnTo>
                    <a:pt x="0" y="872"/>
                  </a:lnTo>
                  <a:lnTo>
                    <a:pt x="0" y="974"/>
                  </a:lnTo>
                  <a:lnTo>
                    <a:pt x="0" y="1064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5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53"/>
                  </a:lnTo>
                  <a:lnTo>
                    <a:pt x="320" y="1717"/>
                  </a:lnTo>
                  <a:lnTo>
                    <a:pt x="384" y="1768"/>
                  </a:lnTo>
                  <a:lnTo>
                    <a:pt x="461" y="1819"/>
                  </a:lnTo>
                  <a:lnTo>
                    <a:pt x="538" y="1858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5"/>
                  </a:lnTo>
                  <a:lnTo>
                    <a:pt x="10989" y="1935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58"/>
                  </a:lnTo>
                  <a:lnTo>
                    <a:pt x="11322" y="1819"/>
                  </a:lnTo>
                  <a:lnTo>
                    <a:pt x="11386" y="1768"/>
                  </a:lnTo>
                  <a:lnTo>
                    <a:pt x="11463" y="1717"/>
                  </a:lnTo>
                  <a:lnTo>
                    <a:pt x="11527" y="1653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5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64"/>
                  </a:lnTo>
                  <a:lnTo>
                    <a:pt x="11783" y="974"/>
                  </a:lnTo>
                  <a:lnTo>
                    <a:pt x="11783" y="872"/>
                  </a:lnTo>
                  <a:lnTo>
                    <a:pt x="11771" y="769"/>
                  </a:lnTo>
                  <a:lnTo>
                    <a:pt x="11745" y="679"/>
                  </a:lnTo>
                  <a:lnTo>
                    <a:pt x="11719" y="590"/>
                  </a:lnTo>
                  <a:lnTo>
                    <a:pt x="11681" y="500"/>
                  </a:lnTo>
                  <a:lnTo>
                    <a:pt x="11630" y="423"/>
                  </a:lnTo>
                  <a:lnTo>
                    <a:pt x="11578" y="346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39"/>
                  </a:lnTo>
                  <a:lnTo>
                    <a:pt x="11079" y="13"/>
                  </a:lnTo>
                  <a:lnTo>
                    <a:pt x="10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1"/>
            <p:cNvSpPr/>
            <p:nvPr/>
          </p:nvSpPr>
          <p:spPr>
            <a:xfrm rot="5400000">
              <a:off x="3638950" y="4061584"/>
              <a:ext cx="968981" cy="160181"/>
            </a:xfrm>
            <a:custGeom>
              <a:avLst/>
              <a:gdLst/>
              <a:ahLst/>
              <a:cxnLst/>
              <a:rect l="l" t="t" r="r" b="b"/>
              <a:pathLst>
                <a:path w="11784" h="1948" extrusionOk="0">
                  <a:moveTo>
                    <a:pt x="794" y="0"/>
                  </a:moveTo>
                  <a:lnTo>
                    <a:pt x="705" y="13"/>
                  </a:lnTo>
                  <a:lnTo>
                    <a:pt x="628" y="39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23"/>
                  </a:lnTo>
                  <a:lnTo>
                    <a:pt x="103" y="513"/>
                  </a:lnTo>
                  <a:lnTo>
                    <a:pt x="64" y="590"/>
                  </a:lnTo>
                  <a:lnTo>
                    <a:pt x="39" y="679"/>
                  </a:lnTo>
                  <a:lnTo>
                    <a:pt x="13" y="769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5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53"/>
                  </a:lnTo>
                  <a:lnTo>
                    <a:pt x="320" y="1717"/>
                  </a:lnTo>
                  <a:lnTo>
                    <a:pt x="384" y="1781"/>
                  </a:lnTo>
                  <a:lnTo>
                    <a:pt x="461" y="1819"/>
                  </a:lnTo>
                  <a:lnTo>
                    <a:pt x="538" y="1870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4"/>
                  </a:lnTo>
                  <a:lnTo>
                    <a:pt x="884" y="1947"/>
                  </a:lnTo>
                  <a:lnTo>
                    <a:pt x="10900" y="1947"/>
                  </a:lnTo>
                  <a:lnTo>
                    <a:pt x="10989" y="1934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70"/>
                  </a:lnTo>
                  <a:lnTo>
                    <a:pt x="11322" y="1819"/>
                  </a:lnTo>
                  <a:lnTo>
                    <a:pt x="11386" y="1781"/>
                  </a:lnTo>
                  <a:lnTo>
                    <a:pt x="11463" y="1717"/>
                  </a:lnTo>
                  <a:lnTo>
                    <a:pt x="11527" y="1653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5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69"/>
                  </a:lnTo>
                  <a:lnTo>
                    <a:pt x="11745" y="679"/>
                  </a:lnTo>
                  <a:lnTo>
                    <a:pt x="11719" y="590"/>
                  </a:lnTo>
                  <a:lnTo>
                    <a:pt x="11681" y="513"/>
                  </a:lnTo>
                  <a:lnTo>
                    <a:pt x="11630" y="423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39"/>
                  </a:lnTo>
                  <a:lnTo>
                    <a:pt x="11079" y="13"/>
                  </a:lnTo>
                  <a:lnTo>
                    <a:pt x="10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1"/>
            <p:cNvSpPr/>
            <p:nvPr/>
          </p:nvSpPr>
          <p:spPr>
            <a:xfrm rot="5400000">
              <a:off x="2454104" y="4061584"/>
              <a:ext cx="968981" cy="160181"/>
            </a:xfrm>
            <a:custGeom>
              <a:avLst/>
              <a:gdLst/>
              <a:ahLst/>
              <a:cxnLst/>
              <a:rect l="l" t="t" r="r" b="b"/>
              <a:pathLst>
                <a:path w="11784" h="1948" extrusionOk="0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2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602"/>
                  </a:lnTo>
                  <a:lnTo>
                    <a:pt x="39" y="692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909"/>
                  </a:lnTo>
                  <a:lnTo>
                    <a:pt x="705" y="1921"/>
                  </a:lnTo>
                  <a:lnTo>
                    <a:pt x="794" y="1947"/>
                  </a:lnTo>
                  <a:lnTo>
                    <a:pt x="10989" y="1947"/>
                  </a:lnTo>
                  <a:lnTo>
                    <a:pt x="11079" y="1921"/>
                  </a:lnTo>
                  <a:lnTo>
                    <a:pt x="11156" y="1909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99" y="1781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2"/>
                  </a:lnTo>
                  <a:lnTo>
                    <a:pt x="11745" y="692"/>
                  </a:lnTo>
                  <a:lnTo>
                    <a:pt x="11719" y="602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31"/>
                  </a:lnTo>
                  <a:lnTo>
                    <a:pt x="11399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52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1"/>
            <p:cNvSpPr/>
            <p:nvPr/>
          </p:nvSpPr>
          <p:spPr>
            <a:xfrm rot="5400000">
              <a:off x="2828002" y="4061584"/>
              <a:ext cx="968981" cy="160181"/>
            </a:xfrm>
            <a:custGeom>
              <a:avLst/>
              <a:gdLst/>
              <a:ahLst/>
              <a:cxnLst/>
              <a:rect l="l" t="t" r="r" b="b"/>
              <a:pathLst>
                <a:path w="11784" h="1948" extrusionOk="0">
                  <a:moveTo>
                    <a:pt x="794" y="1"/>
                  </a:moveTo>
                  <a:lnTo>
                    <a:pt x="705" y="26"/>
                  </a:lnTo>
                  <a:lnTo>
                    <a:pt x="628" y="52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590"/>
                  </a:lnTo>
                  <a:lnTo>
                    <a:pt x="39" y="679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5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66"/>
                  </a:lnTo>
                  <a:lnTo>
                    <a:pt x="320" y="1717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4"/>
                  </a:lnTo>
                  <a:lnTo>
                    <a:pt x="884" y="1947"/>
                  </a:lnTo>
                  <a:lnTo>
                    <a:pt x="10900" y="1947"/>
                  </a:lnTo>
                  <a:lnTo>
                    <a:pt x="10989" y="1934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99" y="1781"/>
                  </a:lnTo>
                  <a:lnTo>
                    <a:pt x="11463" y="1717"/>
                  </a:lnTo>
                  <a:lnTo>
                    <a:pt x="11527" y="1666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5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2"/>
                  </a:lnTo>
                  <a:lnTo>
                    <a:pt x="11745" y="679"/>
                  </a:lnTo>
                  <a:lnTo>
                    <a:pt x="11719" y="590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99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52"/>
                  </a:lnTo>
                  <a:lnTo>
                    <a:pt x="11079" y="26"/>
                  </a:lnTo>
                  <a:lnTo>
                    <a:pt x="10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1"/>
            <p:cNvSpPr/>
            <p:nvPr/>
          </p:nvSpPr>
          <p:spPr>
            <a:xfrm rot="5400000">
              <a:off x="2080248" y="4061625"/>
              <a:ext cx="968981" cy="160099"/>
            </a:xfrm>
            <a:custGeom>
              <a:avLst/>
              <a:gdLst/>
              <a:ahLst/>
              <a:cxnLst/>
              <a:rect l="l" t="t" r="r" b="b"/>
              <a:pathLst>
                <a:path w="11784" h="1947" extrusionOk="0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1"/>
                  </a:lnTo>
                  <a:lnTo>
                    <a:pt x="538" y="77"/>
                  </a:lnTo>
                  <a:lnTo>
                    <a:pt x="461" y="128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95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2"/>
                  </a:lnTo>
                  <a:lnTo>
                    <a:pt x="64" y="602"/>
                  </a:lnTo>
                  <a:lnTo>
                    <a:pt x="39" y="692"/>
                  </a:lnTo>
                  <a:lnTo>
                    <a:pt x="13" y="781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78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24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0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908"/>
                  </a:lnTo>
                  <a:lnTo>
                    <a:pt x="705" y="1934"/>
                  </a:lnTo>
                  <a:lnTo>
                    <a:pt x="794" y="1947"/>
                  </a:lnTo>
                  <a:lnTo>
                    <a:pt x="10989" y="1947"/>
                  </a:lnTo>
                  <a:lnTo>
                    <a:pt x="11079" y="1934"/>
                  </a:lnTo>
                  <a:lnTo>
                    <a:pt x="11156" y="1908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99" y="1780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24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78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1"/>
                  </a:lnTo>
                  <a:lnTo>
                    <a:pt x="11745" y="692"/>
                  </a:lnTo>
                  <a:lnTo>
                    <a:pt x="11719" y="602"/>
                  </a:lnTo>
                  <a:lnTo>
                    <a:pt x="11681" y="512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95"/>
                  </a:lnTo>
                  <a:lnTo>
                    <a:pt x="11463" y="231"/>
                  </a:lnTo>
                  <a:lnTo>
                    <a:pt x="11399" y="167"/>
                  </a:lnTo>
                  <a:lnTo>
                    <a:pt x="11322" y="128"/>
                  </a:lnTo>
                  <a:lnTo>
                    <a:pt x="11245" y="77"/>
                  </a:lnTo>
                  <a:lnTo>
                    <a:pt x="11156" y="51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1"/>
            <p:cNvSpPr/>
            <p:nvPr/>
          </p:nvSpPr>
          <p:spPr>
            <a:xfrm rot="5400000">
              <a:off x="5946476" y="4061584"/>
              <a:ext cx="968981" cy="160181"/>
            </a:xfrm>
            <a:custGeom>
              <a:avLst/>
              <a:gdLst/>
              <a:ahLst/>
              <a:cxnLst/>
              <a:rect l="l" t="t" r="r" b="b"/>
              <a:pathLst>
                <a:path w="11784" h="1948" extrusionOk="0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2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589"/>
                  </a:lnTo>
                  <a:lnTo>
                    <a:pt x="39" y="679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4"/>
                  </a:lnTo>
                  <a:lnTo>
                    <a:pt x="884" y="1947"/>
                  </a:lnTo>
                  <a:lnTo>
                    <a:pt x="10900" y="1947"/>
                  </a:lnTo>
                  <a:lnTo>
                    <a:pt x="10989" y="1934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86" y="1781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2"/>
                  </a:lnTo>
                  <a:lnTo>
                    <a:pt x="11745" y="679"/>
                  </a:lnTo>
                  <a:lnTo>
                    <a:pt x="11719" y="589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52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1"/>
            <p:cNvSpPr/>
            <p:nvPr/>
          </p:nvSpPr>
          <p:spPr>
            <a:xfrm rot="5400000">
              <a:off x="5572619" y="4061625"/>
              <a:ext cx="968981" cy="160099"/>
            </a:xfrm>
            <a:custGeom>
              <a:avLst/>
              <a:gdLst/>
              <a:ahLst/>
              <a:cxnLst/>
              <a:rect l="l" t="t" r="r" b="b"/>
              <a:pathLst>
                <a:path w="11784" h="1947" extrusionOk="0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1"/>
                  </a:lnTo>
                  <a:lnTo>
                    <a:pt x="538" y="77"/>
                  </a:lnTo>
                  <a:lnTo>
                    <a:pt x="461" y="115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95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2"/>
                  </a:lnTo>
                  <a:lnTo>
                    <a:pt x="64" y="602"/>
                  </a:lnTo>
                  <a:lnTo>
                    <a:pt x="39" y="692"/>
                  </a:lnTo>
                  <a:lnTo>
                    <a:pt x="13" y="781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24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0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908"/>
                  </a:lnTo>
                  <a:lnTo>
                    <a:pt x="705" y="1921"/>
                  </a:lnTo>
                  <a:lnTo>
                    <a:pt x="794" y="1947"/>
                  </a:lnTo>
                  <a:lnTo>
                    <a:pt x="10989" y="1947"/>
                  </a:lnTo>
                  <a:lnTo>
                    <a:pt x="11079" y="1921"/>
                  </a:lnTo>
                  <a:lnTo>
                    <a:pt x="11156" y="1908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86" y="1780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24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1"/>
                  </a:lnTo>
                  <a:lnTo>
                    <a:pt x="11745" y="692"/>
                  </a:lnTo>
                  <a:lnTo>
                    <a:pt x="11719" y="602"/>
                  </a:lnTo>
                  <a:lnTo>
                    <a:pt x="11681" y="512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95"/>
                  </a:lnTo>
                  <a:lnTo>
                    <a:pt x="11463" y="231"/>
                  </a:lnTo>
                  <a:lnTo>
                    <a:pt x="11386" y="167"/>
                  </a:lnTo>
                  <a:lnTo>
                    <a:pt x="11322" y="115"/>
                  </a:lnTo>
                  <a:lnTo>
                    <a:pt x="11245" y="77"/>
                  </a:lnTo>
                  <a:lnTo>
                    <a:pt x="11156" y="51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1"/>
            <p:cNvSpPr/>
            <p:nvPr/>
          </p:nvSpPr>
          <p:spPr>
            <a:xfrm rot="5400000">
              <a:off x="5198763" y="4061584"/>
              <a:ext cx="968981" cy="160181"/>
            </a:xfrm>
            <a:custGeom>
              <a:avLst/>
              <a:gdLst/>
              <a:ahLst/>
              <a:cxnLst/>
              <a:rect l="l" t="t" r="r" b="b"/>
              <a:pathLst>
                <a:path w="11784" h="1948" extrusionOk="0">
                  <a:moveTo>
                    <a:pt x="884" y="1"/>
                  </a:moveTo>
                  <a:lnTo>
                    <a:pt x="794" y="14"/>
                  </a:lnTo>
                  <a:lnTo>
                    <a:pt x="705" y="27"/>
                  </a:lnTo>
                  <a:lnTo>
                    <a:pt x="628" y="52"/>
                  </a:lnTo>
                  <a:lnTo>
                    <a:pt x="538" y="78"/>
                  </a:lnTo>
                  <a:lnTo>
                    <a:pt x="461" y="129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96"/>
                  </a:lnTo>
                  <a:lnTo>
                    <a:pt x="205" y="360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603"/>
                  </a:lnTo>
                  <a:lnTo>
                    <a:pt x="39" y="693"/>
                  </a:lnTo>
                  <a:lnTo>
                    <a:pt x="13" y="782"/>
                  </a:lnTo>
                  <a:lnTo>
                    <a:pt x="0" y="885"/>
                  </a:lnTo>
                  <a:lnTo>
                    <a:pt x="0" y="974"/>
                  </a:lnTo>
                  <a:lnTo>
                    <a:pt x="0" y="1077"/>
                  </a:lnTo>
                  <a:lnTo>
                    <a:pt x="13" y="1179"/>
                  </a:lnTo>
                  <a:lnTo>
                    <a:pt x="39" y="1269"/>
                  </a:lnTo>
                  <a:lnTo>
                    <a:pt x="64" y="1359"/>
                  </a:lnTo>
                  <a:lnTo>
                    <a:pt x="103" y="1435"/>
                  </a:lnTo>
                  <a:lnTo>
                    <a:pt x="154" y="1525"/>
                  </a:lnTo>
                  <a:lnTo>
                    <a:pt x="205" y="1602"/>
                  </a:lnTo>
                  <a:lnTo>
                    <a:pt x="256" y="1666"/>
                  </a:lnTo>
                  <a:lnTo>
                    <a:pt x="320" y="1730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1"/>
                  </a:lnTo>
                  <a:lnTo>
                    <a:pt x="628" y="1909"/>
                  </a:lnTo>
                  <a:lnTo>
                    <a:pt x="705" y="1935"/>
                  </a:lnTo>
                  <a:lnTo>
                    <a:pt x="794" y="1948"/>
                  </a:lnTo>
                  <a:lnTo>
                    <a:pt x="10989" y="1948"/>
                  </a:lnTo>
                  <a:lnTo>
                    <a:pt x="11079" y="1935"/>
                  </a:lnTo>
                  <a:lnTo>
                    <a:pt x="11156" y="1909"/>
                  </a:lnTo>
                  <a:lnTo>
                    <a:pt x="11245" y="1871"/>
                  </a:lnTo>
                  <a:lnTo>
                    <a:pt x="11322" y="1832"/>
                  </a:lnTo>
                  <a:lnTo>
                    <a:pt x="11386" y="1781"/>
                  </a:lnTo>
                  <a:lnTo>
                    <a:pt x="11463" y="1730"/>
                  </a:lnTo>
                  <a:lnTo>
                    <a:pt x="11527" y="1666"/>
                  </a:lnTo>
                  <a:lnTo>
                    <a:pt x="11578" y="1602"/>
                  </a:lnTo>
                  <a:lnTo>
                    <a:pt x="11630" y="1525"/>
                  </a:lnTo>
                  <a:lnTo>
                    <a:pt x="11681" y="1435"/>
                  </a:lnTo>
                  <a:lnTo>
                    <a:pt x="11719" y="1359"/>
                  </a:lnTo>
                  <a:lnTo>
                    <a:pt x="11745" y="1269"/>
                  </a:lnTo>
                  <a:lnTo>
                    <a:pt x="11771" y="1179"/>
                  </a:lnTo>
                  <a:lnTo>
                    <a:pt x="11783" y="1077"/>
                  </a:lnTo>
                  <a:lnTo>
                    <a:pt x="11783" y="974"/>
                  </a:lnTo>
                  <a:lnTo>
                    <a:pt x="11783" y="885"/>
                  </a:lnTo>
                  <a:lnTo>
                    <a:pt x="11771" y="782"/>
                  </a:lnTo>
                  <a:lnTo>
                    <a:pt x="11745" y="693"/>
                  </a:lnTo>
                  <a:lnTo>
                    <a:pt x="11719" y="603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60"/>
                  </a:lnTo>
                  <a:lnTo>
                    <a:pt x="11527" y="296"/>
                  </a:lnTo>
                  <a:lnTo>
                    <a:pt x="11463" y="231"/>
                  </a:lnTo>
                  <a:lnTo>
                    <a:pt x="11386" y="167"/>
                  </a:lnTo>
                  <a:lnTo>
                    <a:pt x="11322" y="129"/>
                  </a:lnTo>
                  <a:lnTo>
                    <a:pt x="11245" y="78"/>
                  </a:lnTo>
                  <a:lnTo>
                    <a:pt x="11156" y="52"/>
                  </a:lnTo>
                  <a:lnTo>
                    <a:pt x="11079" y="27"/>
                  </a:lnTo>
                  <a:lnTo>
                    <a:pt x="10989" y="14"/>
                  </a:lnTo>
                  <a:lnTo>
                    <a:pt x="109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1"/>
            <p:cNvSpPr/>
            <p:nvPr/>
          </p:nvSpPr>
          <p:spPr>
            <a:xfrm rot="5400000">
              <a:off x="6713715" y="2876211"/>
              <a:ext cx="240190" cy="239121"/>
            </a:xfrm>
            <a:custGeom>
              <a:avLst/>
              <a:gdLst/>
              <a:ahLst/>
              <a:cxnLst/>
              <a:rect l="l" t="t" r="r" b="b"/>
              <a:pathLst>
                <a:path w="2921" h="2908" extrusionOk="0">
                  <a:moveTo>
                    <a:pt x="1307" y="0"/>
                  </a:moveTo>
                  <a:lnTo>
                    <a:pt x="1166" y="26"/>
                  </a:lnTo>
                  <a:lnTo>
                    <a:pt x="1025" y="64"/>
                  </a:lnTo>
                  <a:lnTo>
                    <a:pt x="897" y="102"/>
                  </a:lnTo>
                  <a:lnTo>
                    <a:pt x="769" y="167"/>
                  </a:lnTo>
                  <a:lnTo>
                    <a:pt x="654" y="243"/>
                  </a:lnTo>
                  <a:lnTo>
                    <a:pt x="539" y="333"/>
                  </a:lnTo>
                  <a:lnTo>
                    <a:pt x="436" y="423"/>
                  </a:lnTo>
                  <a:lnTo>
                    <a:pt x="334" y="525"/>
                  </a:lnTo>
                  <a:lnTo>
                    <a:pt x="257" y="640"/>
                  </a:lnTo>
                  <a:lnTo>
                    <a:pt x="180" y="756"/>
                  </a:lnTo>
                  <a:lnTo>
                    <a:pt x="116" y="884"/>
                  </a:lnTo>
                  <a:lnTo>
                    <a:pt x="78" y="1012"/>
                  </a:lnTo>
                  <a:lnTo>
                    <a:pt x="39" y="1153"/>
                  </a:lnTo>
                  <a:lnTo>
                    <a:pt x="14" y="1306"/>
                  </a:lnTo>
                  <a:lnTo>
                    <a:pt x="1" y="1447"/>
                  </a:lnTo>
                  <a:lnTo>
                    <a:pt x="14" y="1601"/>
                  </a:lnTo>
                  <a:lnTo>
                    <a:pt x="39" y="1742"/>
                  </a:lnTo>
                  <a:lnTo>
                    <a:pt x="78" y="1883"/>
                  </a:lnTo>
                  <a:lnTo>
                    <a:pt x="116" y="2011"/>
                  </a:lnTo>
                  <a:lnTo>
                    <a:pt x="180" y="2139"/>
                  </a:lnTo>
                  <a:lnTo>
                    <a:pt x="257" y="2267"/>
                  </a:lnTo>
                  <a:lnTo>
                    <a:pt x="334" y="2382"/>
                  </a:lnTo>
                  <a:lnTo>
                    <a:pt x="436" y="2485"/>
                  </a:lnTo>
                  <a:lnTo>
                    <a:pt x="539" y="2574"/>
                  </a:lnTo>
                  <a:lnTo>
                    <a:pt x="654" y="2651"/>
                  </a:lnTo>
                  <a:lnTo>
                    <a:pt x="769" y="2728"/>
                  </a:lnTo>
                  <a:lnTo>
                    <a:pt x="897" y="2792"/>
                  </a:lnTo>
                  <a:lnTo>
                    <a:pt x="1025" y="2843"/>
                  </a:lnTo>
                  <a:lnTo>
                    <a:pt x="1166" y="2882"/>
                  </a:lnTo>
                  <a:lnTo>
                    <a:pt x="1307" y="2895"/>
                  </a:lnTo>
                  <a:lnTo>
                    <a:pt x="1461" y="2907"/>
                  </a:lnTo>
                  <a:lnTo>
                    <a:pt x="1615" y="2895"/>
                  </a:lnTo>
                  <a:lnTo>
                    <a:pt x="1755" y="2882"/>
                  </a:lnTo>
                  <a:lnTo>
                    <a:pt x="1896" y="2843"/>
                  </a:lnTo>
                  <a:lnTo>
                    <a:pt x="2024" y="2792"/>
                  </a:lnTo>
                  <a:lnTo>
                    <a:pt x="2152" y="2728"/>
                  </a:lnTo>
                  <a:lnTo>
                    <a:pt x="2281" y="2651"/>
                  </a:lnTo>
                  <a:lnTo>
                    <a:pt x="2383" y="2574"/>
                  </a:lnTo>
                  <a:lnTo>
                    <a:pt x="2485" y="2485"/>
                  </a:lnTo>
                  <a:lnTo>
                    <a:pt x="2588" y="2382"/>
                  </a:lnTo>
                  <a:lnTo>
                    <a:pt x="2665" y="2267"/>
                  </a:lnTo>
                  <a:lnTo>
                    <a:pt x="2742" y="2139"/>
                  </a:lnTo>
                  <a:lnTo>
                    <a:pt x="2806" y="2011"/>
                  </a:lnTo>
                  <a:lnTo>
                    <a:pt x="2857" y="1883"/>
                  </a:lnTo>
                  <a:lnTo>
                    <a:pt x="2883" y="1742"/>
                  </a:lnTo>
                  <a:lnTo>
                    <a:pt x="2908" y="1601"/>
                  </a:lnTo>
                  <a:lnTo>
                    <a:pt x="2921" y="1447"/>
                  </a:lnTo>
                  <a:lnTo>
                    <a:pt x="2908" y="1306"/>
                  </a:lnTo>
                  <a:lnTo>
                    <a:pt x="2883" y="1153"/>
                  </a:lnTo>
                  <a:lnTo>
                    <a:pt x="2857" y="1012"/>
                  </a:lnTo>
                  <a:lnTo>
                    <a:pt x="2806" y="884"/>
                  </a:lnTo>
                  <a:lnTo>
                    <a:pt x="2742" y="756"/>
                  </a:lnTo>
                  <a:lnTo>
                    <a:pt x="2665" y="640"/>
                  </a:lnTo>
                  <a:lnTo>
                    <a:pt x="2588" y="525"/>
                  </a:lnTo>
                  <a:lnTo>
                    <a:pt x="2485" y="423"/>
                  </a:lnTo>
                  <a:lnTo>
                    <a:pt x="2383" y="333"/>
                  </a:lnTo>
                  <a:lnTo>
                    <a:pt x="2281" y="243"/>
                  </a:lnTo>
                  <a:lnTo>
                    <a:pt x="2152" y="167"/>
                  </a:lnTo>
                  <a:lnTo>
                    <a:pt x="2024" y="102"/>
                  </a:lnTo>
                  <a:lnTo>
                    <a:pt x="1896" y="64"/>
                  </a:lnTo>
                  <a:lnTo>
                    <a:pt x="1755" y="26"/>
                  </a:lnTo>
                  <a:lnTo>
                    <a:pt x="1615" y="0"/>
                  </a:lnTo>
                  <a:close/>
                </a:path>
              </a:pathLst>
            </a:custGeom>
            <a:solidFill>
              <a:srgbClr val="FAFF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1"/>
            <p:cNvSpPr/>
            <p:nvPr/>
          </p:nvSpPr>
          <p:spPr>
            <a:xfrm rot="5400000">
              <a:off x="5937509" y="2776179"/>
              <a:ext cx="239203" cy="240190"/>
            </a:xfrm>
            <a:custGeom>
              <a:avLst/>
              <a:gdLst/>
              <a:ahLst/>
              <a:cxnLst/>
              <a:rect l="l" t="t" r="r" b="b"/>
              <a:pathLst>
                <a:path w="2909" h="2921" extrusionOk="0">
                  <a:moveTo>
                    <a:pt x="1448" y="0"/>
                  </a:moveTo>
                  <a:lnTo>
                    <a:pt x="1307" y="13"/>
                  </a:lnTo>
                  <a:lnTo>
                    <a:pt x="1154" y="39"/>
                  </a:lnTo>
                  <a:lnTo>
                    <a:pt x="1025" y="77"/>
                  </a:lnTo>
                  <a:lnTo>
                    <a:pt x="885" y="116"/>
                  </a:lnTo>
                  <a:lnTo>
                    <a:pt x="756" y="180"/>
                  </a:lnTo>
                  <a:lnTo>
                    <a:pt x="641" y="257"/>
                  </a:lnTo>
                  <a:lnTo>
                    <a:pt x="526" y="333"/>
                  </a:lnTo>
                  <a:lnTo>
                    <a:pt x="423" y="436"/>
                  </a:lnTo>
                  <a:lnTo>
                    <a:pt x="334" y="538"/>
                  </a:lnTo>
                  <a:lnTo>
                    <a:pt x="244" y="654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1" y="1320"/>
                  </a:lnTo>
                  <a:lnTo>
                    <a:pt x="1" y="1461"/>
                  </a:lnTo>
                  <a:lnTo>
                    <a:pt x="1" y="1614"/>
                  </a:lnTo>
                  <a:lnTo>
                    <a:pt x="26" y="1755"/>
                  </a:lnTo>
                  <a:lnTo>
                    <a:pt x="65" y="1896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80"/>
                  </a:lnTo>
                  <a:lnTo>
                    <a:pt x="334" y="2383"/>
                  </a:lnTo>
                  <a:lnTo>
                    <a:pt x="423" y="2498"/>
                  </a:lnTo>
                  <a:lnTo>
                    <a:pt x="526" y="2588"/>
                  </a:lnTo>
                  <a:lnTo>
                    <a:pt x="641" y="2664"/>
                  </a:lnTo>
                  <a:lnTo>
                    <a:pt x="756" y="2741"/>
                  </a:lnTo>
                  <a:lnTo>
                    <a:pt x="885" y="2805"/>
                  </a:lnTo>
                  <a:lnTo>
                    <a:pt x="1025" y="2857"/>
                  </a:lnTo>
                  <a:lnTo>
                    <a:pt x="1154" y="2882"/>
                  </a:lnTo>
                  <a:lnTo>
                    <a:pt x="1307" y="2908"/>
                  </a:lnTo>
                  <a:lnTo>
                    <a:pt x="1448" y="2921"/>
                  </a:lnTo>
                  <a:lnTo>
                    <a:pt x="1602" y="2908"/>
                  </a:lnTo>
                  <a:lnTo>
                    <a:pt x="1743" y="2882"/>
                  </a:lnTo>
                  <a:lnTo>
                    <a:pt x="1884" y="2857"/>
                  </a:lnTo>
                  <a:lnTo>
                    <a:pt x="2024" y="2805"/>
                  </a:lnTo>
                  <a:lnTo>
                    <a:pt x="2153" y="2741"/>
                  </a:lnTo>
                  <a:lnTo>
                    <a:pt x="2268" y="2664"/>
                  </a:lnTo>
                  <a:lnTo>
                    <a:pt x="2383" y="2588"/>
                  </a:lnTo>
                  <a:lnTo>
                    <a:pt x="2486" y="2498"/>
                  </a:lnTo>
                  <a:lnTo>
                    <a:pt x="2575" y="2383"/>
                  </a:lnTo>
                  <a:lnTo>
                    <a:pt x="2665" y="2280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96"/>
                  </a:lnTo>
                  <a:lnTo>
                    <a:pt x="2883" y="1755"/>
                  </a:lnTo>
                  <a:lnTo>
                    <a:pt x="2895" y="1614"/>
                  </a:lnTo>
                  <a:lnTo>
                    <a:pt x="2908" y="1461"/>
                  </a:lnTo>
                  <a:lnTo>
                    <a:pt x="2895" y="1320"/>
                  </a:lnTo>
                  <a:lnTo>
                    <a:pt x="2883" y="1166"/>
                  </a:lnTo>
                  <a:lnTo>
                    <a:pt x="2844" y="1025"/>
                  </a:lnTo>
                  <a:lnTo>
                    <a:pt x="2793" y="897"/>
                  </a:lnTo>
                  <a:lnTo>
                    <a:pt x="2729" y="769"/>
                  </a:lnTo>
                  <a:lnTo>
                    <a:pt x="2665" y="654"/>
                  </a:lnTo>
                  <a:lnTo>
                    <a:pt x="2575" y="538"/>
                  </a:lnTo>
                  <a:lnTo>
                    <a:pt x="2486" y="436"/>
                  </a:lnTo>
                  <a:lnTo>
                    <a:pt x="2383" y="333"/>
                  </a:lnTo>
                  <a:lnTo>
                    <a:pt x="2268" y="257"/>
                  </a:lnTo>
                  <a:lnTo>
                    <a:pt x="2153" y="180"/>
                  </a:lnTo>
                  <a:lnTo>
                    <a:pt x="2024" y="116"/>
                  </a:lnTo>
                  <a:lnTo>
                    <a:pt x="1884" y="77"/>
                  </a:lnTo>
                  <a:lnTo>
                    <a:pt x="1743" y="39"/>
                  </a:lnTo>
                  <a:lnTo>
                    <a:pt x="1602" y="13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rgbClr val="FAFF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1"/>
            <p:cNvSpPr/>
            <p:nvPr/>
          </p:nvSpPr>
          <p:spPr>
            <a:xfrm rot="5400000">
              <a:off x="5308288" y="2422840"/>
              <a:ext cx="239121" cy="239121"/>
            </a:xfrm>
            <a:custGeom>
              <a:avLst/>
              <a:gdLst/>
              <a:ahLst/>
              <a:cxnLst/>
              <a:rect l="l" t="t" r="r" b="b"/>
              <a:pathLst>
                <a:path w="2908" h="2908" extrusionOk="0">
                  <a:moveTo>
                    <a:pt x="1448" y="1"/>
                  </a:moveTo>
                  <a:lnTo>
                    <a:pt x="1307" y="13"/>
                  </a:lnTo>
                  <a:lnTo>
                    <a:pt x="1153" y="26"/>
                  </a:lnTo>
                  <a:lnTo>
                    <a:pt x="1012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44"/>
                  </a:lnTo>
                  <a:lnTo>
                    <a:pt x="526" y="334"/>
                  </a:lnTo>
                  <a:lnTo>
                    <a:pt x="423" y="423"/>
                  </a:lnTo>
                  <a:lnTo>
                    <a:pt x="321" y="526"/>
                  </a:lnTo>
                  <a:lnTo>
                    <a:pt x="244" y="641"/>
                  </a:lnTo>
                  <a:lnTo>
                    <a:pt x="167" y="756"/>
                  </a:lnTo>
                  <a:lnTo>
                    <a:pt x="103" y="884"/>
                  </a:lnTo>
                  <a:lnTo>
                    <a:pt x="64" y="1025"/>
                  </a:lnTo>
                  <a:lnTo>
                    <a:pt x="26" y="1166"/>
                  </a:lnTo>
                  <a:lnTo>
                    <a:pt x="0" y="1307"/>
                  </a:lnTo>
                  <a:lnTo>
                    <a:pt x="0" y="1461"/>
                  </a:lnTo>
                  <a:lnTo>
                    <a:pt x="0" y="1602"/>
                  </a:lnTo>
                  <a:lnTo>
                    <a:pt x="26" y="1742"/>
                  </a:lnTo>
                  <a:lnTo>
                    <a:pt x="64" y="1883"/>
                  </a:lnTo>
                  <a:lnTo>
                    <a:pt x="103" y="2024"/>
                  </a:lnTo>
                  <a:lnTo>
                    <a:pt x="167" y="2152"/>
                  </a:lnTo>
                  <a:lnTo>
                    <a:pt x="244" y="2268"/>
                  </a:lnTo>
                  <a:lnTo>
                    <a:pt x="321" y="2383"/>
                  </a:lnTo>
                  <a:lnTo>
                    <a:pt x="423" y="2485"/>
                  </a:lnTo>
                  <a:lnTo>
                    <a:pt x="526" y="2575"/>
                  </a:lnTo>
                  <a:lnTo>
                    <a:pt x="641" y="2665"/>
                  </a:lnTo>
                  <a:lnTo>
                    <a:pt x="756" y="2741"/>
                  </a:lnTo>
                  <a:lnTo>
                    <a:pt x="884" y="2793"/>
                  </a:lnTo>
                  <a:lnTo>
                    <a:pt x="1012" y="2844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601" y="2908"/>
                  </a:lnTo>
                  <a:lnTo>
                    <a:pt x="1742" y="2882"/>
                  </a:lnTo>
                  <a:lnTo>
                    <a:pt x="1883" y="2844"/>
                  </a:lnTo>
                  <a:lnTo>
                    <a:pt x="2011" y="2793"/>
                  </a:lnTo>
                  <a:lnTo>
                    <a:pt x="2139" y="2741"/>
                  </a:lnTo>
                  <a:lnTo>
                    <a:pt x="2267" y="2665"/>
                  </a:lnTo>
                  <a:lnTo>
                    <a:pt x="2370" y="2575"/>
                  </a:lnTo>
                  <a:lnTo>
                    <a:pt x="2485" y="2485"/>
                  </a:lnTo>
                  <a:lnTo>
                    <a:pt x="2575" y="2383"/>
                  </a:lnTo>
                  <a:lnTo>
                    <a:pt x="2652" y="2268"/>
                  </a:lnTo>
                  <a:lnTo>
                    <a:pt x="2728" y="2152"/>
                  </a:lnTo>
                  <a:lnTo>
                    <a:pt x="2793" y="2024"/>
                  </a:lnTo>
                  <a:lnTo>
                    <a:pt x="2844" y="1883"/>
                  </a:lnTo>
                  <a:lnTo>
                    <a:pt x="2882" y="1742"/>
                  </a:lnTo>
                  <a:lnTo>
                    <a:pt x="2895" y="1602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5"/>
                  </a:lnTo>
                  <a:lnTo>
                    <a:pt x="2793" y="884"/>
                  </a:lnTo>
                  <a:lnTo>
                    <a:pt x="2728" y="756"/>
                  </a:lnTo>
                  <a:lnTo>
                    <a:pt x="2652" y="641"/>
                  </a:lnTo>
                  <a:lnTo>
                    <a:pt x="2575" y="526"/>
                  </a:lnTo>
                  <a:lnTo>
                    <a:pt x="2485" y="423"/>
                  </a:lnTo>
                  <a:lnTo>
                    <a:pt x="2370" y="334"/>
                  </a:lnTo>
                  <a:lnTo>
                    <a:pt x="2267" y="244"/>
                  </a:lnTo>
                  <a:lnTo>
                    <a:pt x="2139" y="180"/>
                  </a:lnTo>
                  <a:lnTo>
                    <a:pt x="2011" y="116"/>
                  </a:lnTo>
                  <a:lnTo>
                    <a:pt x="1883" y="65"/>
                  </a:lnTo>
                  <a:lnTo>
                    <a:pt x="1742" y="26"/>
                  </a:lnTo>
                  <a:lnTo>
                    <a:pt x="1601" y="13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AFF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1"/>
            <p:cNvSpPr/>
            <p:nvPr/>
          </p:nvSpPr>
          <p:spPr>
            <a:xfrm rot="5400000">
              <a:off x="4378272" y="3237979"/>
              <a:ext cx="239203" cy="239203"/>
            </a:xfrm>
            <a:custGeom>
              <a:avLst/>
              <a:gdLst/>
              <a:ahLst/>
              <a:cxnLst/>
              <a:rect l="l" t="t" r="r" b="b"/>
              <a:pathLst>
                <a:path w="2909" h="2909" extrusionOk="0">
                  <a:moveTo>
                    <a:pt x="1448" y="1"/>
                  </a:moveTo>
                  <a:lnTo>
                    <a:pt x="1307" y="14"/>
                  </a:lnTo>
                  <a:lnTo>
                    <a:pt x="1166" y="27"/>
                  </a:lnTo>
                  <a:lnTo>
                    <a:pt x="1025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44"/>
                  </a:lnTo>
                  <a:lnTo>
                    <a:pt x="526" y="334"/>
                  </a:lnTo>
                  <a:lnTo>
                    <a:pt x="423" y="424"/>
                  </a:lnTo>
                  <a:lnTo>
                    <a:pt x="334" y="526"/>
                  </a:lnTo>
                  <a:lnTo>
                    <a:pt x="244" y="641"/>
                  </a:lnTo>
                  <a:lnTo>
                    <a:pt x="167" y="757"/>
                  </a:lnTo>
                  <a:lnTo>
                    <a:pt x="116" y="885"/>
                  </a:lnTo>
                  <a:lnTo>
                    <a:pt x="65" y="1026"/>
                  </a:lnTo>
                  <a:lnTo>
                    <a:pt x="26" y="1166"/>
                  </a:lnTo>
                  <a:lnTo>
                    <a:pt x="1" y="1307"/>
                  </a:lnTo>
                  <a:lnTo>
                    <a:pt x="1" y="1461"/>
                  </a:lnTo>
                  <a:lnTo>
                    <a:pt x="1" y="1602"/>
                  </a:lnTo>
                  <a:lnTo>
                    <a:pt x="26" y="1756"/>
                  </a:lnTo>
                  <a:lnTo>
                    <a:pt x="65" y="1884"/>
                  </a:lnTo>
                  <a:lnTo>
                    <a:pt x="116" y="2025"/>
                  </a:lnTo>
                  <a:lnTo>
                    <a:pt x="167" y="2153"/>
                  </a:lnTo>
                  <a:lnTo>
                    <a:pt x="244" y="2268"/>
                  </a:lnTo>
                  <a:lnTo>
                    <a:pt x="334" y="2383"/>
                  </a:lnTo>
                  <a:lnTo>
                    <a:pt x="423" y="2486"/>
                  </a:lnTo>
                  <a:lnTo>
                    <a:pt x="526" y="2575"/>
                  </a:lnTo>
                  <a:lnTo>
                    <a:pt x="641" y="2665"/>
                  </a:lnTo>
                  <a:lnTo>
                    <a:pt x="756" y="2742"/>
                  </a:lnTo>
                  <a:lnTo>
                    <a:pt x="884" y="2793"/>
                  </a:lnTo>
                  <a:lnTo>
                    <a:pt x="1025" y="2844"/>
                  </a:lnTo>
                  <a:lnTo>
                    <a:pt x="1166" y="2883"/>
                  </a:lnTo>
                  <a:lnTo>
                    <a:pt x="1307" y="2908"/>
                  </a:lnTo>
                  <a:lnTo>
                    <a:pt x="1602" y="2908"/>
                  </a:lnTo>
                  <a:lnTo>
                    <a:pt x="1743" y="2883"/>
                  </a:lnTo>
                  <a:lnTo>
                    <a:pt x="1883" y="2844"/>
                  </a:lnTo>
                  <a:lnTo>
                    <a:pt x="2024" y="2793"/>
                  </a:lnTo>
                  <a:lnTo>
                    <a:pt x="2152" y="2742"/>
                  </a:lnTo>
                  <a:lnTo>
                    <a:pt x="2268" y="2665"/>
                  </a:lnTo>
                  <a:lnTo>
                    <a:pt x="2383" y="2575"/>
                  </a:lnTo>
                  <a:lnTo>
                    <a:pt x="2485" y="2486"/>
                  </a:lnTo>
                  <a:lnTo>
                    <a:pt x="2575" y="2383"/>
                  </a:lnTo>
                  <a:lnTo>
                    <a:pt x="2665" y="2268"/>
                  </a:lnTo>
                  <a:lnTo>
                    <a:pt x="2729" y="2153"/>
                  </a:lnTo>
                  <a:lnTo>
                    <a:pt x="2793" y="2025"/>
                  </a:lnTo>
                  <a:lnTo>
                    <a:pt x="2844" y="1884"/>
                  </a:lnTo>
                  <a:lnTo>
                    <a:pt x="2882" y="1756"/>
                  </a:lnTo>
                  <a:lnTo>
                    <a:pt x="2895" y="1602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6"/>
                  </a:lnTo>
                  <a:lnTo>
                    <a:pt x="2793" y="885"/>
                  </a:lnTo>
                  <a:lnTo>
                    <a:pt x="2729" y="757"/>
                  </a:lnTo>
                  <a:lnTo>
                    <a:pt x="2665" y="641"/>
                  </a:lnTo>
                  <a:lnTo>
                    <a:pt x="2575" y="526"/>
                  </a:lnTo>
                  <a:lnTo>
                    <a:pt x="2485" y="424"/>
                  </a:lnTo>
                  <a:lnTo>
                    <a:pt x="2383" y="334"/>
                  </a:lnTo>
                  <a:lnTo>
                    <a:pt x="2268" y="244"/>
                  </a:lnTo>
                  <a:lnTo>
                    <a:pt x="2152" y="180"/>
                  </a:lnTo>
                  <a:lnTo>
                    <a:pt x="2024" y="116"/>
                  </a:lnTo>
                  <a:lnTo>
                    <a:pt x="1883" y="65"/>
                  </a:lnTo>
                  <a:lnTo>
                    <a:pt x="1743" y="27"/>
                  </a:lnTo>
                  <a:lnTo>
                    <a:pt x="1602" y="14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CB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41"/>
            <p:cNvSpPr/>
            <p:nvPr/>
          </p:nvSpPr>
          <p:spPr>
            <a:xfrm rot="5400000">
              <a:off x="3786877" y="2606622"/>
              <a:ext cx="239203" cy="240190"/>
            </a:xfrm>
            <a:custGeom>
              <a:avLst/>
              <a:gdLst/>
              <a:ahLst/>
              <a:cxnLst/>
              <a:rect l="l" t="t" r="r" b="b"/>
              <a:pathLst>
                <a:path w="2909" h="2921" extrusionOk="0">
                  <a:moveTo>
                    <a:pt x="1448" y="0"/>
                  </a:moveTo>
                  <a:lnTo>
                    <a:pt x="1307" y="13"/>
                  </a:lnTo>
                  <a:lnTo>
                    <a:pt x="1153" y="39"/>
                  </a:lnTo>
                  <a:lnTo>
                    <a:pt x="1025" y="64"/>
                  </a:lnTo>
                  <a:lnTo>
                    <a:pt x="885" y="115"/>
                  </a:lnTo>
                  <a:lnTo>
                    <a:pt x="756" y="179"/>
                  </a:lnTo>
                  <a:lnTo>
                    <a:pt x="641" y="256"/>
                  </a:lnTo>
                  <a:lnTo>
                    <a:pt x="526" y="333"/>
                  </a:lnTo>
                  <a:lnTo>
                    <a:pt x="423" y="436"/>
                  </a:lnTo>
                  <a:lnTo>
                    <a:pt x="334" y="538"/>
                  </a:lnTo>
                  <a:lnTo>
                    <a:pt x="244" y="641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1" y="1307"/>
                  </a:lnTo>
                  <a:lnTo>
                    <a:pt x="1" y="1460"/>
                  </a:lnTo>
                  <a:lnTo>
                    <a:pt x="1" y="1601"/>
                  </a:lnTo>
                  <a:lnTo>
                    <a:pt x="26" y="1755"/>
                  </a:lnTo>
                  <a:lnTo>
                    <a:pt x="65" y="1896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67"/>
                  </a:lnTo>
                  <a:lnTo>
                    <a:pt x="334" y="2382"/>
                  </a:lnTo>
                  <a:lnTo>
                    <a:pt x="423" y="2485"/>
                  </a:lnTo>
                  <a:lnTo>
                    <a:pt x="526" y="2587"/>
                  </a:lnTo>
                  <a:lnTo>
                    <a:pt x="641" y="2664"/>
                  </a:lnTo>
                  <a:lnTo>
                    <a:pt x="756" y="2741"/>
                  </a:lnTo>
                  <a:lnTo>
                    <a:pt x="885" y="2805"/>
                  </a:lnTo>
                  <a:lnTo>
                    <a:pt x="1025" y="2844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448" y="2920"/>
                  </a:lnTo>
                  <a:lnTo>
                    <a:pt x="1602" y="2908"/>
                  </a:lnTo>
                  <a:lnTo>
                    <a:pt x="1743" y="2882"/>
                  </a:lnTo>
                  <a:lnTo>
                    <a:pt x="1884" y="2844"/>
                  </a:lnTo>
                  <a:lnTo>
                    <a:pt x="2024" y="2805"/>
                  </a:lnTo>
                  <a:lnTo>
                    <a:pt x="2152" y="2741"/>
                  </a:lnTo>
                  <a:lnTo>
                    <a:pt x="2268" y="2664"/>
                  </a:lnTo>
                  <a:lnTo>
                    <a:pt x="2383" y="2587"/>
                  </a:lnTo>
                  <a:lnTo>
                    <a:pt x="2485" y="2485"/>
                  </a:lnTo>
                  <a:lnTo>
                    <a:pt x="2575" y="2382"/>
                  </a:lnTo>
                  <a:lnTo>
                    <a:pt x="2665" y="2267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96"/>
                  </a:lnTo>
                  <a:lnTo>
                    <a:pt x="2883" y="1755"/>
                  </a:lnTo>
                  <a:lnTo>
                    <a:pt x="2895" y="1601"/>
                  </a:lnTo>
                  <a:lnTo>
                    <a:pt x="2908" y="1460"/>
                  </a:lnTo>
                  <a:lnTo>
                    <a:pt x="2895" y="1307"/>
                  </a:lnTo>
                  <a:lnTo>
                    <a:pt x="2883" y="1166"/>
                  </a:lnTo>
                  <a:lnTo>
                    <a:pt x="2844" y="1025"/>
                  </a:lnTo>
                  <a:lnTo>
                    <a:pt x="2793" y="897"/>
                  </a:lnTo>
                  <a:lnTo>
                    <a:pt x="2729" y="769"/>
                  </a:lnTo>
                  <a:lnTo>
                    <a:pt x="2665" y="641"/>
                  </a:lnTo>
                  <a:lnTo>
                    <a:pt x="2575" y="538"/>
                  </a:lnTo>
                  <a:lnTo>
                    <a:pt x="2485" y="436"/>
                  </a:lnTo>
                  <a:lnTo>
                    <a:pt x="2383" y="333"/>
                  </a:lnTo>
                  <a:lnTo>
                    <a:pt x="2268" y="256"/>
                  </a:lnTo>
                  <a:lnTo>
                    <a:pt x="2152" y="179"/>
                  </a:lnTo>
                  <a:lnTo>
                    <a:pt x="2024" y="115"/>
                  </a:lnTo>
                  <a:lnTo>
                    <a:pt x="1884" y="64"/>
                  </a:lnTo>
                  <a:lnTo>
                    <a:pt x="1743" y="39"/>
                  </a:lnTo>
                  <a:lnTo>
                    <a:pt x="1602" y="13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rgbClr val="FCB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41"/>
            <p:cNvSpPr/>
            <p:nvPr/>
          </p:nvSpPr>
          <p:spPr>
            <a:xfrm rot="5400000">
              <a:off x="3192974" y="3107933"/>
              <a:ext cx="239121" cy="240190"/>
            </a:xfrm>
            <a:custGeom>
              <a:avLst/>
              <a:gdLst/>
              <a:ahLst/>
              <a:cxnLst/>
              <a:rect l="l" t="t" r="r" b="b"/>
              <a:pathLst>
                <a:path w="2908" h="2921" extrusionOk="0">
                  <a:moveTo>
                    <a:pt x="1448" y="1"/>
                  </a:moveTo>
                  <a:lnTo>
                    <a:pt x="1307" y="14"/>
                  </a:lnTo>
                  <a:lnTo>
                    <a:pt x="1153" y="39"/>
                  </a:lnTo>
                  <a:lnTo>
                    <a:pt x="1012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57"/>
                  </a:lnTo>
                  <a:lnTo>
                    <a:pt x="525" y="334"/>
                  </a:lnTo>
                  <a:lnTo>
                    <a:pt x="423" y="436"/>
                  </a:lnTo>
                  <a:lnTo>
                    <a:pt x="333" y="539"/>
                  </a:lnTo>
                  <a:lnTo>
                    <a:pt x="244" y="641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4" y="1025"/>
                  </a:lnTo>
                  <a:lnTo>
                    <a:pt x="26" y="1166"/>
                  </a:lnTo>
                  <a:lnTo>
                    <a:pt x="0" y="1307"/>
                  </a:lnTo>
                  <a:lnTo>
                    <a:pt x="0" y="1461"/>
                  </a:lnTo>
                  <a:lnTo>
                    <a:pt x="0" y="1615"/>
                  </a:lnTo>
                  <a:lnTo>
                    <a:pt x="26" y="1755"/>
                  </a:lnTo>
                  <a:lnTo>
                    <a:pt x="64" y="1896"/>
                  </a:lnTo>
                  <a:lnTo>
                    <a:pt x="116" y="2024"/>
                  </a:lnTo>
                  <a:lnTo>
                    <a:pt x="167" y="2153"/>
                  </a:lnTo>
                  <a:lnTo>
                    <a:pt x="244" y="2268"/>
                  </a:lnTo>
                  <a:lnTo>
                    <a:pt x="333" y="2383"/>
                  </a:lnTo>
                  <a:lnTo>
                    <a:pt x="423" y="2486"/>
                  </a:lnTo>
                  <a:lnTo>
                    <a:pt x="525" y="2588"/>
                  </a:lnTo>
                  <a:lnTo>
                    <a:pt x="641" y="2665"/>
                  </a:lnTo>
                  <a:lnTo>
                    <a:pt x="756" y="2742"/>
                  </a:lnTo>
                  <a:lnTo>
                    <a:pt x="884" y="2806"/>
                  </a:lnTo>
                  <a:lnTo>
                    <a:pt x="1012" y="2844"/>
                  </a:lnTo>
                  <a:lnTo>
                    <a:pt x="1153" y="2883"/>
                  </a:lnTo>
                  <a:lnTo>
                    <a:pt x="1307" y="2908"/>
                  </a:lnTo>
                  <a:lnTo>
                    <a:pt x="1448" y="2921"/>
                  </a:lnTo>
                  <a:lnTo>
                    <a:pt x="1601" y="2908"/>
                  </a:lnTo>
                  <a:lnTo>
                    <a:pt x="1742" y="2883"/>
                  </a:lnTo>
                  <a:lnTo>
                    <a:pt x="1883" y="2844"/>
                  </a:lnTo>
                  <a:lnTo>
                    <a:pt x="2024" y="2806"/>
                  </a:lnTo>
                  <a:lnTo>
                    <a:pt x="2139" y="2742"/>
                  </a:lnTo>
                  <a:lnTo>
                    <a:pt x="2267" y="2665"/>
                  </a:lnTo>
                  <a:lnTo>
                    <a:pt x="2383" y="2588"/>
                  </a:lnTo>
                  <a:lnTo>
                    <a:pt x="2485" y="2486"/>
                  </a:lnTo>
                  <a:lnTo>
                    <a:pt x="2575" y="2383"/>
                  </a:lnTo>
                  <a:lnTo>
                    <a:pt x="2664" y="2268"/>
                  </a:lnTo>
                  <a:lnTo>
                    <a:pt x="2728" y="2153"/>
                  </a:lnTo>
                  <a:lnTo>
                    <a:pt x="2792" y="2024"/>
                  </a:lnTo>
                  <a:lnTo>
                    <a:pt x="2844" y="1896"/>
                  </a:lnTo>
                  <a:lnTo>
                    <a:pt x="2882" y="1755"/>
                  </a:lnTo>
                  <a:lnTo>
                    <a:pt x="2895" y="1615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5"/>
                  </a:lnTo>
                  <a:lnTo>
                    <a:pt x="2792" y="897"/>
                  </a:lnTo>
                  <a:lnTo>
                    <a:pt x="2728" y="769"/>
                  </a:lnTo>
                  <a:lnTo>
                    <a:pt x="2664" y="641"/>
                  </a:lnTo>
                  <a:lnTo>
                    <a:pt x="2575" y="539"/>
                  </a:lnTo>
                  <a:lnTo>
                    <a:pt x="2485" y="436"/>
                  </a:lnTo>
                  <a:lnTo>
                    <a:pt x="2383" y="334"/>
                  </a:lnTo>
                  <a:lnTo>
                    <a:pt x="2267" y="257"/>
                  </a:lnTo>
                  <a:lnTo>
                    <a:pt x="2139" y="180"/>
                  </a:lnTo>
                  <a:lnTo>
                    <a:pt x="2024" y="116"/>
                  </a:lnTo>
                  <a:lnTo>
                    <a:pt x="1883" y="65"/>
                  </a:lnTo>
                  <a:lnTo>
                    <a:pt x="1742" y="39"/>
                  </a:lnTo>
                  <a:lnTo>
                    <a:pt x="1601" y="14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1"/>
            <p:cNvSpPr/>
            <p:nvPr/>
          </p:nvSpPr>
          <p:spPr>
            <a:xfrm rot="5400000">
              <a:off x="2819035" y="2606622"/>
              <a:ext cx="239203" cy="240190"/>
            </a:xfrm>
            <a:custGeom>
              <a:avLst/>
              <a:gdLst/>
              <a:ahLst/>
              <a:cxnLst/>
              <a:rect l="l" t="t" r="r" b="b"/>
              <a:pathLst>
                <a:path w="2909" h="2921" extrusionOk="0">
                  <a:moveTo>
                    <a:pt x="1448" y="1"/>
                  </a:moveTo>
                  <a:lnTo>
                    <a:pt x="1307" y="13"/>
                  </a:lnTo>
                  <a:lnTo>
                    <a:pt x="1153" y="39"/>
                  </a:lnTo>
                  <a:lnTo>
                    <a:pt x="1025" y="77"/>
                  </a:lnTo>
                  <a:lnTo>
                    <a:pt x="885" y="116"/>
                  </a:lnTo>
                  <a:lnTo>
                    <a:pt x="756" y="180"/>
                  </a:lnTo>
                  <a:lnTo>
                    <a:pt x="641" y="257"/>
                  </a:lnTo>
                  <a:lnTo>
                    <a:pt x="526" y="334"/>
                  </a:lnTo>
                  <a:lnTo>
                    <a:pt x="423" y="436"/>
                  </a:lnTo>
                  <a:lnTo>
                    <a:pt x="334" y="539"/>
                  </a:lnTo>
                  <a:lnTo>
                    <a:pt x="244" y="654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1" y="1307"/>
                  </a:lnTo>
                  <a:lnTo>
                    <a:pt x="1" y="1461"/>
                  </a:lnTo>
                  <a:lnTo>
                    <a:pt x="1" y="1614"/>
                  </a:lnTo>
                  <a:lnTo>
                    <a:pt x="26" y="1755"/>
                  </a:lnTo>
                  <a:lnTo>
                    <a:pt x="65" y="1896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80"/>
                  </a:lnTo>
                  <a:lnTo>
                    <a:pt x="334" y="2383"/>
                  </a:lnTo>
                  <a:lnTo>
                    <a:pt x="423" y="2485"/>
                  </a:lnTo>
                  <a:lnTo>
                    <a:pt x="526" y="2588"/>
                  </a:lnTo>
                  <a:lnTo>
                    <a:pt x="641" y="2665"/>
                  </a:lnTo>
                  <a:lnTo>
                    <a:pt x="756" y="2741"/>
                  </a:lnTo>
                  <a:lnTo>
                    <a:pt x="885" y="2806"/>
                  </a:lnTo>
                  <a:lnTo>
                    <a:pt x="1025" y="2857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448" y="2921"/>
                  </a:lnTo>
                  <a:lnTo>
                    <a:pt x="1602" y="2908"/>
                  </a:lnTo>
                  <a:lnTo>
                    <a:pt x="1743" y="2882"/>
                  </a:lnTo>
                  <a:lnTo>
                    <a:pt x="1884" y="2857"/>
                  </a:lnTo>
                  <a:lnTo>
                    <a:pt x="2024" y="2806"/>
                  </a:lnTo>
                  <a:lnTo>
                    <a:pt x="2152" y="2741"/>
                  </a:lnTo>
                  <a:lnTo>
                    <a:pt x="2268" y="2665"/>
                  </a:lnTo>
                  <a:lnTo>
                    <a:pt x="2383" y="2588"/>
                  </a:lnTo>
                  <a:lnTo>
                    <a:pt x="2485" y="2485"/>
                  </a:lnTo>
                  <a:lnTo>
                    <a:pt x="2575" y="2383"/>
                  </a:lnTo>
                  <a:lnTo>
                    <a:pt x="2665" y="2280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96"/>
                  </a:lnTo>
                  <a:lnTo>
                    <a:pt x="2883" y="1755"/>
                  </a:lnTo>
                  <a:lnTo>
                    <a:pt x="2895" y="1614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3" y="1166"/>
                  </a:lnTo>
                  <a:lnTo>
                    <a:pt x="2844" y="1025"/>
                  </a:lnTo>
                  <a:lnTo>
                    <a:pt x="2793" y="897"/>
                  </a:lnTo>
                  <a:lnTo>
                    <a:pt x="2729" y="769"/>
                  </a:lnTo>
                  <a:lnTo>
                    <a:pt x="2665" y="654"/>
                  </a:lnTo>
                  <a:lnTo>
                    <a:pt x="2575" y="539"/>
                  </a:lnTo>
                  <a:lnTo>
                    <a:pt x="2485" y="436"/>
                  </a:lnTo>
                  <a:lnTo>
                    <a:pt x="2383" y="334"/>
                  </a:lnTo>
                  <a:lnTo>
                    <a:pt x="2268" y="257"/>
                  </a:lnTo>
                  <a:lnTo>
                    <a:pt x="2152" y="180"/>
                  </a:lnTo>
                  <a:lnTo>
                    <a:pt x="2024" y="116"/>
                  </a:lnTo>
                  <a:lnTo>
                    <a:pt x="1884" y="77"/>
                  </a:lnTo>
                  <a:lnTo>
                    <a:pt x="1743" y="39"/>
                  </a:lnTo>
                  <a:lnTo>
                    <a:pt x="1602" y="13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1"/>
            <p:cNvSpPr/>
            <p:nvPr/>
          </p:nvSpPr>
          <p:spPr>
            <a:xfrm rot="5400000">
              <a:off x="2190801" y="2776672"/>
              <a:ext cx="239203" cy="239203"/>
            </a:xfrm>
            <a:custGeom>
              <a:avLst/>
              <a:gdLst/>
              <a:ahLst/>
              <a:cxnLst/>
              <a:rect l="l" t="t" r="r" b="b"/>
              <a:pathLst>
                <a:path w="2909" h="2909" extrusionOk="0">
                  <a:moveTo>
                    <a:pt x="1307" y="1"/>
                  </a:moveTo>
                  <a:lnTo>
                    <a:pt x="1154" y="27"/>
                  </a:lnTo>
                  <a:lnTo>
                    <a:pt x="1025" y="65"/>
                  </a:lnTo>
                  <a:lnTo>
                    <a:pt x="885" y="103"/>
                  </a:lnTo>
                  <a:lnTo>
                    <a:pt x="756" y="167"/>
                  </a:lnTo>
                  <a:lnTo>
                    <a:pt x="641" y="244"/>
                  </a:lnTo>
                  <a:lnTo>
                    <a:pt x="526" y="321"/>
                  </a:lnTo>
                  <a:lnTo>
                    <a:pt x="423" y="424"/>
                  </a:lnTo>
                  <a:lnTo>
                    <a:pt x="334" y="526"/>
                  </a:lnTo>
                  <a:lnTo>
                    <a:pt x="244" y="641"/>
                  </a:lnTo>
                  <a:lnTo>
                    <a:pt x="167" y="757"/>
                  </a:lnTo>
                  <a:lnTo>
                    <a:pt x="116" y="885"/>
                  </a:lnTo>
                  <a:lnTo>
                    <a:pt x="65" y="1013"/>
                  </a:lnTo>
                  <a:lnTo>
                    <a:pt x="26" y="1154"/>
                  </a:lnTo>
                  <a:lnTo>
                    <a:pt x="1" y="1307"/>
                  </a:lnTo>
                  <a:lnTo>
                    <a:pt x="1" y="1448"/>
                  </a:lnTo>
                  <a:lnTo>
                    <a:pt x="1" y="1602"/>
                  </a:lnTo>
                  <a:lnTo>
                    <a:pt x="26" y="1743"/>
                  </a:lnTo>
                  <a:lnTo>
                    <a:pt x="65" y="1884"/>
                  </a:lnTo>
                  <a:lnTo>
                    <a:pt x="116" y="2012"/>
                  </a:lnTo>
                  <a:lnTo>
                    <a:pt x="167" y="2140"/>
                  </a:lnTo>
                  <a:lnTo>
                    <a:pt x="244" y="2268"/>
                  </a:lnTo>
                  <a:lnTo>
                    <a:pt x="334" y="2370"/>
                  </a:lnTo>
                  <a:lnTo>
                    <a:pt x="423" y="2486"/>
                  </a:lnTo>
                  <a:lnTo>
                    <a:pt x="526" y="2575"/>
                  </a:lnTo>
                  <a:lnTo>
                    <a:pt x="641" y="2652"/>
                  </a:lnTo>
                  <a:lnTo>
                    <a:pt x="756" y="2729"/>
                  </a:lnTo>
                  <a:lnTo>
                    <a:pt x="885" y="2793"/>
                  </a:lnTo>
                  <a:lnTo>
                    <a:pt x="1025" y="2844"/>
                  </a:lnTo>
                  <a:lnTo>
                    <a:pt x="1154" y="2883"/>
                  </a:lnTo>
                  <a:lnTo>
                    <a:pt x="1307" y="2896"/>
                  </a:lnTo>
                  <a:lnTo>
                    <a:pt x="1448" y="2908"/>
                  </a:lnTo>
                  <a:lnTo>
                    <a:pt x="1602" y="2896"/>
                  </a:lnTo>
                  <a:lnTo>
                    <a:pt x="1743" y="2883"/>
                  </a:lnTo>
                  <a:lnTo>
                    <a:pt x="1884" y="2844"/>
                  </a:lnTo>
                  <a:lnTo>
                    <a:pt x="2024" y="2793"/>
                  </a:lnTo>
                  <a:lnTo>
                    <a:pt x="2153" y="2729"/>
                  </a:lnTo>
                  <a:lnTo>
                    <a:pt x="2268" y="2652"/>
                  </a:lnTo>
                  <a:lnTo>
                    <a:pt x="2383" y="2575"/>
                  </a:lnTo>
                  <a:lnTo>
                    <a:pt x="2486" y="2486"/>
                  </a:lnTo>
                  <a:lnTo>
                    <a:pt x="2575" y="2370"/>
                  </a:lnTo>
                  <a:lnTo>
                    <a:pt x="2665" y="2268"/>
                  </a:lnTo>
                  <a:lnTo>
                    <a:pt x="2729" y="2140"/>
                  </a:lnTo>
                  <a:lnTo>
                    <a:pt x="2793" y="2012"/>
                  </a:lnTo>
                  <a:lnTo>
                    <a:pt x="2844" y="1884"/>
                  </a:lnTo>
                  <a:lnTo>
                    <a:pt x="2883" y="1743"/>
                  </a:lnTo>
                  <a:lnTo>
                    <a:pt x="2895" y="1602"/>
                  </a:lnTo>
                  <a:lnTo>
                    <a:pt x="2908" y="1448"/>
                  </a:lnTo>
                  <a:lnTo>
                    <a:pt x="2895" y="1307"/>
                  </a:lnTo>
                  <a:lnTo>
                    <a:pt x="2883" y="1154"/>
                  </a:lnTo>
                  <a:lnTo>
                    <a:pt x="2844" y="1013"/>
                  </a:lnTo>
                  <a:lnTo>
                    <a:pt x="2793" y="885"/>
                  </a:lnTo>
                  <a:lnTo>
                    <a:pt x="2729" y="757"/>
                  </a:lnTo>
                  <a:lnTo>
                    <a:pt x="2665" y="641"/>
                  </a:lnTo>
                  <a:lnTo>
                    <a:pt x="2575" y="526"/>
                  </a:lnTo>
                  <a:lnTo>
                    <a:pt x="2486" y="424"/>
                  </a:lnTo>
                  <a:lnTo>
                    <a:pt x="2383" y="321"/>
                  </a:lnTo>
                  <a:lnTo>
                    <a:pt x="2268" y="244"/>
                  </a:lnTo>
                  <a:lnTo>
                    <a:pt x="2153" y="167"/>
                  </a:lnTo>
                  <a:lnTo>
                    <a:pt x="2024" y="103"/>
                  </a:lnTo>
                  <a:lnTo>
                    <a:pt x="1884" y="65"/>
                  </a:lnTo>
                  <a:lnTo>
                    <a:pt x="1743" y="27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1"/>
            <p:cNvSpPr/>
            <p:nvPr/>
          </p:nvSpPr>
          <p:spPr>
            <a:xfrm rot="5400000">
              <a:off x="3969169" y="2002128"/>
              <a:ext cx="1057459" cy="4279092"/>
            </a:xfrm>
            <a:custGeom>
              <a:avLst/>
              <a:gdLst/>
              <a:ahLst/>
              <a:cxnLst/>
              <a:rect l="l" t="t" r="r" b="b"/>
              <a:pathLst>
                <a:path w="12860" h="52039" extrusionOk="0">
                  <a:moveTo>
                    <a:pt x="974" y="0"/>
                  </a:moveTo>
                  <a:lnTo>
                    <a:pt x="871" y="13"/>
                  </a:lnTo>
                  <a:lnTo>
                    <a:pt x="769" y="26"/>
                  </a:lnTo>
                  <a:lnTo>
                    <a:pt x="679" y="52"/>
                  </a:lnTo>
                  <a:lnTo>
                    <a:pt x="589" y="77"/>
                  </a:lnTo>
                  <a:lnTo>
                    <a:pt x="513" y="116"/>
                  </a:lnTo>
                  <a:lnTo>
                    <a:pt x="423" y="167"/>
                  </a:lnTo>
                  <a:lnTo>
                    <a:pt x="359" y="231"/>
                  </a:lnTo>
                  <a:lnTo>
                    <a:pt x="282" y="282"/>
                  </a:lnTo>
                  <a:lnTo>
                    <a:pt x="218" y="359"/>
                  </a:lnTo>
                  <a:lnTo>
                    <a:pt x="167" y="436"/>
                  </a:lnTo>
                  <a:lnTo>
                    <a:pt x="116" y="513"/>
                  </a:lnTo>
                  <a:lnTo>
                    <a:pt x="77" y="602"/>
                  </a:lnTo>
                  <a:lnTo>
                    <a:pt x="39" y="692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400"/>
                  </a:lnTo>
                  <a:lnTo>
                    <a:pt x="13" y="10772"/>
                  </a:lnTo>
                  <a:lnTo>
                    <a:pt x="26" y="11143"/>
                  </a:lnTo>
                  <a:lnTo>
                    <a:pt x="77" y="11515"/>
                  </a:lnTo>
                  <a:lnTo>
                    <a:pt x="128" y="11873"/>
                  </a:lnTo>
                  <a:lnTo>
                    <a:pt x="192" y="12219"/>
                  </a:lnTo>
                  <a:lnTo>
                    <a:pt x="282" y="12565"/>
                  </a:lnTo>
                  <a:lnTo>
                    <a:pt x="385" y="12911"/>
                  </a:lnTo>
                  <a:lnTo>
                    <a:pt x="500" y="13244"/>
                  </a:lnTo>
                  <a:lnTo>
                    <a:pt x="628" y="13564"/>
                  </a:lnTo>
                  <a:lnTo>
                    <a:pt x="769" y="13884"/>
                  </a:lnTo>
                  <a:lnTo>
                    <a:pt x="910" y="14179"/>
                  </a:lnTo>
                  <a:lnTo>
                    <a:pt x="1076" y="14486"/>
                  </a:lnTo>
                  <a:lnTo>
                    <a:pt x="1255" y="14768"/>
                  </a:lnTo>
                  <a:lnTo>
                    <a:pt x="1448" y="15050"/>
                  </a:lnTo>
                  <a:lnTo>
                    <a:pt x="1640" y="15306"/>
                  </a:lnTo>
                  <a:lnTo>
                    <a:pt x="1857" y="15562"/>
                  </a:lnTo>
                  <a:lnTo>
                    <a:pt x="2075" y="15805"/>
                  </a:lnTo>
                  <a:lnTo>
                    <a:pt x="2306" y="16036"/>
                  </a:lnTo>
                  <a:lnTo>
                    <a:pt x="2536" y="16254"/>
                  </a:lnTo>
                  <a:lnTo>
                    <a:pt x="2792" y="16459"/>
                  </a:lnTo>
                  <a:lnTo>
                    <a:pt x="3049" y="16651"/>
                  </a:lnTo>
                  <a:lnTo>
                    <a:pt x="3305" y="16817"/>
                  </a:lnTo>
                  <a:lnTo>
                    <a:pt x="3574" y="16984"/>
                  </a:lnTo>
                  <a:lnTo>
                    <a:pt x="3855" y="17125"/>
                  </a:lnTo>
                  <a:lnTo>
                    <a:pt x="4150" y="17265"/>
                  </a:lnTo>
                  <a:lnTo>
                    <a:pt x="4445" y="17381"/>
                  </a:lnTo>
                  <a:lnTo>
                    <a:pt x="4739" y="17470"/>
                  </a:lnTo>
                  <a:lnTo>
                    <a:pt x="5047" y="17560"/>
                  </a:lnTo>
                  <a:lnTo>
                    <a:pt x="5354" y="17624"/>
                  </a:lnTo>
                  <a:lnTo>
                    <a:pt x="5674" y="17662"/>
                  </a:lnTo>
                  <a:lnTo>
                    <a:pt x="5994" y="17701"/>
                  </a:lnTo>
                  <a:lnTo>
                    <a:pt x="6545" y="17701"/>
                  </a:lnTo>
                  <a:lnTo>
                    <a:pt x="6763" y="17714"/>
                  </a:lnTo>
                  <a:lnTo>
                    <a:pt x="6993" y="17739"/>
                  </a:lnTo>
                  <a:lnTo>
                    <a:pt x="7211" y="17765"/>
                  </a:lnTo>
                  <a:lnTo>
                    <a:pt x="7429" y="17816"/>
                  </a:lnTo>
                  <a:lnTo>
                    <a:pt x="7634" y="17880"/>
                  </a:lnTo>
                  <a:lnTo>
                    <a:pt x="7839" y="17944"/>
                  </a:lnTo>
                  <a:lnTo>
                    <a:pt x="8044" y="18034"/>
                  </a:lnTo>
                  <a:lnTo>
                    <a:pt x="8249" y="18124"/>
                  </a:lnTo>
                  <a:lnTo>
                    <a:pt x="8441" y="18239"/>
                  </a:lnTo>
                  <a:lnTo>
                    <a:pt x="8620" y="18354"/>
                  </a:lnTo>
                  <a:lnTo>
                    <a:pt x="8812" y="18482"/>
                  </a:lnTo>
                  <a:lnTo>
                    <a:pt x="8991" y="18623"/>
                  </a:lnTo>
                  <a:lnTo>
                    <a:pt x="9158" y="18777"/>
                  </a:lnTo>
                  <a:lnTo>
                    <a:pt x="9324" y="18930"/>
                  </a:lnTo>
                  <a:lnTo>
                    <a:pt x="9478" y="19097"/>
                  </a:lnTo>
                  <a:lnTo>
                    <a:pt x="9632" y="19276"/>
                  </a:lnTo>
                  <a:lnTo>
                    <a:pt x="9785" y="19468"/>
                  </a:lnTo>
                  <a:lnTo>
                    <a:pt x="9914" y="19660"/>
                  </a:lnTo>
                  <a:lnTo>
                    <a:pt x="10042" y="19865"/>
                  </a:lnTo>
                  <a:lnTo>
                    <a:pt x="10170" y="20070"/>
                  </a:lnTo>
                  <a:lnTo>
                    <a:pt x="10285" y="20288"/>
                  </a:lnTo>
                  <a:lnTo>
                    <a:pt x="10387" y="20519"/>
                  </a:lnTo>
                  <a:lnTo>
                    <a:pt x="10490" y="20749"/>
                  </a:lnTo>
                  <a:lnTo>
                    <a:pt x="10567" y="20980"/>
                  </a:lnTo>
                  <a:lnTo>
                    <a:pt x="10656" y="21223"/>
                  </a:lnTo>
                  <a:lnTo>
                    <a:pt x="10720" y="21479"/>
                  </a:lnTo>
                  <a:lnTo>
                    <a:pt x="10784" y="21735"/>
                  </a:lnTo>
                  <a:lnTo>
                    <a:pt x="10823" y="21992"/>
                  </a:lnTo>
                  <a:lnTo>
                    <a:pt x="10861" y="22260"/>
                  </a:lnTo>
                  <a:lnTo>
                    <a:pt x="10900" y="22529"/>
                  </a:lnTo>
                  <a:lnTo>
                    <a:pt x="10913" y="22798"/>
                  </a:lnTo>
                  <a:lnTo>
                    <a:pt x="10913" y="23067"/>
                  </a:lnTo>
                  <a:lnTo>
                    <a:pt x="10913" y="28972"/>
                  </a:lnTo>
                  <a:lnTo>
                    <a:pt x="10913" y="29241"/>
                  </a:lnTo>
                  <a:lnTo>
                    <a:pt x="10900" y="29523"/>
                  </a:lnTo>
                  <a:lnTo>
                    <a:pt x="10861" y="29792"/>
                  </a:lnTo>
                  <a:lnTo>
                    <a:pt x="10823" y="30048"/>
                  </a:lnTo>
                  <a:lnTo>
                    <a:pt x="10784" y="30304"/>
                  </a:lnTo>
                  <a:lnTo>
                    <a:pt x="10720" y="30560"/>
                  </a:lnTo>
                  <a:lnTo>
                    <a:pt x="10656" y="30816"/>
                  </a:lnTo>
                  <a:lnTo>
                    <a:pt x="10567" y="31060"/>
                  </a:lnTo>
                  <a:lnTo>
                    <a:pt x="10490" y="31290"/>
                  </a:lnTo>
                  <a:lnTo>
                    <a:pt x="10387" y="31521"/>
                  </a:lnTo>
                  <a:lnTo>
                    <a:pt x="10285" y="31751"/>
                  </a:lnTo>
                  <a:lnTo>
                    <a:pt x="10170" y="31969"/>
                  </a:lnTo>
                  <a:lnTo>
                    <a:pt x="10042" y="32174"/>
                  </a:lnTo>
                  <a:lnTo>
                    <a:pt x="9914" y="32379"/>
                  </a:lnTo>
                  <a:lnTo>
                    <a:pt x="9785" y="32571"/>
                  </a:lnTo>
                  <a:lnTo>
                    <a:pt x="9632" y="32763"/>
                  </a:lnTo>
                  <a:lnTo>
                    <a:pt x="9478" y="32942"/>
                  </a:lnTo>
                  <a:lnTo>
                    <a:pt x="9324" y="33109"/>
                  </a:lnTo>
                  <a:lnTo>
                    <a:pt x="9158" y="33275"/>
                  </a:lnTo>
                  <a:lnTo>
                    <a:pt x="8991" y="33416"/>
                  </a:lnTo>
                  <a:lnTo>
                    <a:pt x="8812" y="33557"/>
                  </a:lnTo>
                  <a:lnTo>
                    <a:pt x="8620" y="33685"/>
                  </a:lnTo>
                  <a:lnTo>
                    <a:pt x="8441" y="33800"/>
                  </a:lnTo>
                  <a:lnTo>
                    <a:pt x="8249" y="33916"/>
                  </a:lnTo>
                  <a:lnTo>
                    <a:pt x="8044" y="34005"/>
                  </a:lnTo>
                  <a:lnTo>
                    <a:pt x="7839" y="34095"/>
                  </a:lnTo>
                  <a:lnTo>
                    <a:pt x="7634" y="34172"/>
                  </a:lnTo>
                  <a:lnTo>
                    <a:pt x="7429" y="34223"/>
                  </a:lnTo>
                  <a:lnTo>
                    <a:pt x="7211" y="34274"/>
                  </a:lnTo>
                  <a:lnTo>
                    <a:pt x="6993" y="34313"/>
                  </a:lnTo>
                  <a:lnTo>
                    <a:pt x="6763" y="34326"/>
                  </a:lnTo>
                  <a:lnTo>
                    <a:pt x="6545" y="34338"/>
                  </a:lnTo>
                  <a:lnTo>
                    <a:pt x="6315" y="34338"/>
                  </a:lnTo>
                  <a:lnTo>
                    <a:pt x="5994" y="34351"/>
                  </a:lnTo>
                  <a:lnTo>
                    <a:pt x="5674" y="34377"/>
                  </a:lnTo>
                  <a:lnTo>
                    <a:pt x="5354" y="34415"/>
                  </a:lnTo>
                  <a:lnTo>
                    <a:pt x="5047" y="34479"/>
                  </a:lnTo>
                  <a:lnTo>
                    <a:pt x="4739" y="34569"/>
                  </a:lnTo>
                  <a:lnTo>
                    <a:pt x="4445" y="34671"/>
                  </a:lnTo>
                  <a:lnTo>
                    <a:pt x="4150" y="34787"/>
                  </a:lnTo>
                  <a:lnTo>
                    <a:pt x="3855" y="34915"/>
                  </a:lnTo>
                  <a:lnTo>
                    <a:pt x="3574" y="35056"/>
                  </a:lnTo>
                  <a:lnTo>
                    <a:pt x="3305" y="35222"/>
                  </a:lnTo>
                  <a:lnTo>
                    <a:pt x="3049" y="35401"/>
                  </a:lnTo>
                  <a:lnTo>
                    <a:pt x="2792" y="35581"/>
                  </a:lnTo>
                  <a:lnTo>
                    <a:pt x="2536" y="35786"/>
                  </a:lnTo>
                  <a:lnTo>
                    <a:pt x="2306" y="36003"/>
                  </a:lnTo>
                  <a:lnTo>
                    <a:pt x="2075" y="36234"/>
                  </a:lnTo>
                  <a:lnTo>
                    <a:pt x="1857" y="36477"/>
                  </a:lnTo>
                  <a:lnTo>
                    <a:pt x="1640" y="36733"/>
                  </a:lnTo>
                  <a:lnTo>
                    <a:pt x="1448" y="37002"/>
                  </a:lnTo>
                  <a:lnTo>
                    <a:pt x="1255" y="37271"/>
                  </a:lnTo>
                  <a:lnTo>
                    <a:pt x="1076" y="37566"/>
                  </a:lnTo>
                  <a:lnTo>
                    <a:pt x="910" y="37861"/>
                  </a:lnTo>
                  <a:lnTo>
                    <a:pt x="769" y="38168"/>
                  </a:lnTo>
                  <a:lnTo>
                    <a:pt x="628" y="38475"/>
                  </a:lnTo>
                  <a:lnTo>
                    <a:pt x="500" y="38808"/>
                  </a:lnTo>
                  <a:lnTo>
                    <a:pt x="385" y="39141"/>
                  </a:lnTo>
                  <a:lnTo>
                    <a:pt x="282" y="39474"/>
                  </a:lnTo>
                  <a:lnTo>
                    <a:pt x="192" y="39820"/>
                  </a:lnTo>
                  <a:lnTo>
                    <a:pt x="128" y="40179"/>
                  </a:lnTo>
                  <a:lnTo>
                    <a:pt x="77" y="40537"/>
                  </a:lnTo>
                  <a:lnTo>
                    <a:pt x="26" y="40896"/>
                  </a:lnTo>
                  <a:lnTo>
                    <a:pt x="13" y="41267"/>
                  </a:lnTo>
                  <a:lnTo>
                    <a:pt x="0" y="41652"/>
                  </a:lnTo>
                  <a:lnTo>
                    <a:pt x="0" y="51065"/>
                  </a:lnTo>
                  <a:lnTo>
                    <a:pt x="0" y="51168"/>
                  </a:lnTo>
                  <a:lnTo>
                    <a:pt x="13" y="51258"/>
                  </a:lnTo>
                  <a:lnTo>
                    <a:pt x="39" y="51360"/>
                  </a:lnTo>
                  <a:lnTo>
                    <a:pt x="77" y="51450"/>
                  </a:lnTo>
                  <a:lnTo>
                    <a:pt x="116" y="51527"/>
                  </a:lnTo>
                  <a:lnTo>
                    <a:pt x="167" y="51616"/>
                  </a:lnTo>
                  <a:lnTo>
                    <a:pt x="218" y="51680"/>
                  </a:lnTo>
                  <a:lnTo>
                    <a:pt x="282" y="51757"/>
                  </a:lnTo>
                  <a:lnTo>
                    <a:pt x="359" y="51821"/>
                  </a:lnTo>
                  <a:lnTo>
                    <a:pt x="423" y="51872"/>
                  </a:lnTo>
                  <a:lnTo>
                    <a:pt x="513" y="51924"/>
                  </a:lnTo>
                  <a:lnTo>
                    <a:pt x="589" y="51962"/>
                  </a:lnTo>
                  <a:lnTo>
                    <a:pt x="679" y="52000"/>
                  </a:lnTo>
                  <a:lnTo>
                    <a:pt x="769" y="52013"/>
                  </a:lnTo>
                  <a:lnTo>
                    <a:pt x="871" y="52039"/>
                  </a:lnTo>
                  <a:lnTo>
                    <a:pt x="1076" y="52039"/>
                  </a:lnTo>
                  <a:lnTo>
                    <a:pt x="1166" y="52013"/>
                  </a:lnTo>
                  <a:lnTo>
                    <a:pt x="1255" y="52000"/>
                  </a:lnTo>
                  <a:lnTo>
                    <a:pt x="1345" y="51962"/>
                  </a:lnTo>
                  <a:lnTo>
                    <a:pt x="1435" y="51924"/>
                  </a:lnTo>
                  <a:lnTo>
                    <a:pt x="1512" y="51872"/>
                  </a:lnTo>
                  <a:lnTo>
                    <a:pt x="1588" y="51821"/>
                  </a:lnTo>
                  <a:lnTo>
                    <a:pt x="1652" y="51757"/>
                  </a:lnTo>
                  <a:lnTo>
                    <a:pt x="1717" y="51680"/>
                  </a:lnTo>
                  <a:lnTo>
                    <a:pt x="1781" y="51616"/>
                  </a:lnTo>
                  <a:lnTo>
                    <a:pt x="1819" y="51527"/>
                  </a:lnTo>
                  <a:lnTo>
                    <a:pt x="1870" y="51450"/>
                  </a:lnTo>
                  <a:lnTo>
                    <a:pt x="1896" y="51360"/>
                  </a:lnTo>
                  <a:lnTo>
                    <a:pt x="1921" y="51258"/>
                  </a:lnTo>
                  <a:lnTo>
                    <a:pt x="1934" y="51168"/>
                  </a:lnTo>
                  <a:lnTo>
                    <a:pt x="1947" y="51065"/>
                  </a:lnTo>
                  <a:lnTo>
                    <a:pt x="1947" y="41652"/>
                  </a:lnTo>
                  <a:lnTo>
                    <a:pt x="1947" y="41370"/>
                  </a:lnTo>
                  <a:lnTo>
                    <a:pt x="1960" y="41101"/>
                  </a:lnTo>
                  <a:lnTo>
                    <a:pt x="1998" y="40832"/>
                  </a:lnTo>
                  <a:lnTo>
                    <a:pt x="2037" y="40563"/>
                  </a:lnTo>
                  <a:lnTo>
                    <a:pt x="2075" y="40307"/>
                  </a:lnTo>
                  <a:lnTo>
                    <a:pt x="2139" y="40051"/>
                  </a:lnTo>
                  <a:lnTo>
                    <a:pt x="2203" y="39807"/>
                  </a:lnTo>
                  <a:lnTo>
                    <a:pt x="2280" y="39564"/>
                  </a:lnTo>
                  <a:lnTo>
                    <a:pt x="2370" y="39321"/>
                  </a:lnTo>
                  <a:lnTo>
                    <a:pt x="2472" y="39090"/>
                  </a:lnTo>
                  <a:lnTo>
                    <a:pt x="2575" y="38860"/>
                  </a:lnTo>
                  <a:lnTo>
                    <a:pt x="2690" y="38642"/>
                  </a:lnTo>
                  <a:lnTo>
                    <a:pt x="2818" y="38437"/>
                  </a:lnTo>
                  <a:lnTo>
                    <a:pt x="2946" y="38232"/>
                  </a:lnTo>
                  <a:lnTo>
                    <a:pt x="3074" y="38040"/>
                  </a:lnTo>
                  <a:lnTo>
                    <a:pt x="3228" y="37848"/>
                  </a:lnTo>
                  <a:lnTo>
                    <a:pt x="3382" y="37681"/>
                  </a:lnTo>
                  <a:lnTo>
                    <a:pt x="3535" y="37502"/>
                  </a:lnTo>
                  <a:lnTo>
                    <a:pt x="3702" y="37348"/>
                  </a:lnTo>
                  <a:lnTo>
                    <a:pt x="3868" y="37195"/>
                  </a:lnTo>
                  <a:lnTo>
                    <a:pt x="4048" y="37054"/>
                  </a:lnTo>
                  <a:lnTo>
                    <a:pt x="4227" y="36926"/>
                  </a:lnTo>
                  <a:lnTo>
                    <a:pt x="4419" y="36810"/>
                  </a:lnTo>
                  <a:lnTo>
                    <a:pt x="4611" y="36708"/>
                  </a:lnTo>
                  <a:lnTo>
                    <a:pt x="4816" y="36605"/>
                  </a:lnTo>
                  <a:lnTo>
                    <a:pt x="5021" y="36516"/>
                  </a:lnTo>
                  <a:lnTo>
                    <a:pt x="5226" y="36452"/>
                  </a:lnTo>
                  <a:lnTo>
                    <a:pt x="5431" y="36388"/>
                  </a:lnTo>
                  <a:lnTo>
                    <a:pt x="5649" y="36336"/>
                  </a:lnTo>
                  <a:lnTo>
                    <a:pt x="5866" y="36311"/>
                  </a:lnTo>
                  <a:lnTo>
                    <a:pt x="6097" y="36285"/>
                  </a:lnTo>
                  <a:lnTo>
                    <a:pt x="6545" y="36285"/>
                  </a:lnTo>
                  <a:lnTo>
                    <a:pt x="6865" y="36272"/>
                  </a:lnTo>
                  <a:lnTo>
                    <a:pt x="7185" y="36247"/>
                  </a:lnTo>
                  <a:lnTo>
                    <a:pt x="7506" y="36195"/>
                  </a:lnTo>
                  <a:lnTo>
                    <a:pt x="7813" y="36131"/>
                  </a:lnTo>
                  <a:lnTo>
                    <a:pt x="8120" y="36055"/>
                  </a:lnTo>
                  <a:lnTo>
                    <a:pt x="8415" y="35952"/>
                  </a:lnTo>
                  <a:lnTo>
                    <a:pt x="8710" y="35837"/>
                  </a:lnTo>
                  <a:lnTo>
                    <a:pt x="9004" y="35709"/>
                  </a:lnTo>
                  <a:lnTo>
                    <a:pt x="9273" y="35555"/>
                  </a:lnTo>
                  <a:lnTo>
                    <a:pt x="9555" y="35401"/>
                  </a:lnTo>
                  <a:lnTo>
                    <a:pt x="9811" y="35222"/>
                  </a:lnTo>
                  <a:lnTo>
                    <a:pt x="10067" y="35030"/>
                  </a:lnTo>
                  <a:lnTo>
                    <a:pt x="10323" y="34825"/>
                  </a:lnTo>
                  <a:lnTo>
                    <a:pt x="10554" y="34607"/>
                  </a:lnTo>
                  <a:lnTo>
                    <a:pt x="10784" y="34377"/>
                  </a:lnTo>
                  <a:lnTo>
                    <a:pt x="11002" y="34133"/>
                  </a:lnTo>
                  <a:lnTo>
                    <a:pt x="11220" y="33877"/>
                  </a:lnTo>
                  <a:lnTo>
                    <a:pt x="11412" y="33621"/>
                  </a:lnTo>
                  <a:lnTo>
                    <a:pt x="11604" y="33339"/>
                  </a:lnTo>
                  <a:lnTo>
                    <a:pt x="11783" y="33058"/>
                  </a:lnTo>
                  <a:lnTo>
                    <a:pt x="11937" y="32763"/>
                  </a:lnTo>
                  <a:lnTo>
                    <a:pt x="12091" y="32456"/>
                  </a:lnTo>
                  <a:lnTo>
                    <a:pt x="12232" y="32135"/>
                  </a:lnTo>
                  <a:lnTo>
                    <a:pt x="12360" y="31815"/>
                  </a:lnTo>
                  <a:lnTo>
                    <a:pt x="12475" y="31482"/>
                  </a:lnTo>
                  <a:lnTo>
                    <a:pt x="12578" y="31136"/>
                  </a:lnTo>
                  <a:lnTo>
                    <a:pt x="12654" y="30791"/>
                  </a:lnTo>
                  <a:lnTo>
                    <a:pt x="12731" y="30445"/>
                  </a:lnTo>
                  <a:lnTo>
                    <a:pt x="12783" y="30086"/>
                  </a:lnTo>
                  <a:lnTo>
                    <a:pt x="12821" y="29715"/>
                  </a:lnTo>
                  <a:lnTo>
                    <a:pt x="12847" y="29343"/>
                  </a:lnTo>
                  <a:lnTo>
                    <a:pt x="12859" y="28972"/>
                  </a:lnTo>
                  <a:lnTo>
                    <a:pt x="12859" y="23067"/>
                  </a:lnTo>
                  <a:lnTo>
                    <a:pt x="12847" y="22696"/>
                  </a:lnTo>
                  <a:lnTo>
                    <a:pt x="12821" y="22325"/>
                  </a:lnTo>
                  <a:lnTo>
                    <a:pt x="12783" y="21966"/>
                  </a:lnTo>
                  <a:lnTo>
                    <a:pt x="12731" y="21594"/>
                  </a:lnTo>
                  <a:lnTo>
                    <a:pt x="12654" y="21249"/>
                  </a:lnTo>
                  <a:lnTo>
                    <a:pt x="12578" y="20903"/>
                  </a:lnTo>
                  <a:lnTo>
                    <a:pt x="12475" y="20557"/>
                  </a:lnTo>
                  <a:lnTo>
                    <a:pt x="12360" y="20224"/>
                  </a:lnTo>
                  <a:lnTo>
                    <a:pt x="12232" y="19904"/>
                  </a:lnTo>
                  <a:lnTo>
                    <a:pt x="12091" y="19596"/>
                  </a:lnTo>
                  <a:lnTo>
                    <a:pt x="11937" y="19289"/>
                  </a:lnTo>
                  <a:lnTo>
                    <a:pt x="11783" y="18994"/>
                  </a:lnTo>
                  <a:lnTo>
                    <a:pt x="11604" y="18700"/>
                  </a:lnTo>
                  <a:lnTo>
                    <a:pt x="11412" y="18431"/>
                  </a:lnTo>
                  <a:lnTo>
                    <a:pt x="11220" y="18162"/>
                  </a:lnTo>
                  <a:lnTo>
                    <a:pt x="11002" y="17906"/>
                  </a:lnTo>
                  <a:lnTo>
                    <a:pt x="10784" y="17662"/>
                  </a:lnTo>
                  <a:lnTo>
                    <a:pt x="10554" y="17432"/>
                  </a:lnTo>
                  <a:lnTo>
                    <a:pt x="10323" y="17214"/>
                  </a:lnTo>
                  <a:lnTo>
                    <a:pt x="10067" y="17009"/>
                  </a:lnTo>
                  <a:lnTo>
                    <a:pt x="9811" y="16817"/>
                  </a:lnTo>
                  <a:lnTo>
                    <a:pt x="9555" y="16651"/>
                  </a:lnTo>
                  <a:lnTo>
                    <a:pt x="9273" y="16484"/>
                  </a:lnTo>
                  <a:lnTo>
                    <a:pt x="9004" y="16343"/>
                  </a:lnTo>
                  <a:lnTo>
                    <a:pt x="8710" y="16202"/>
                  </a:lnTo>
                  <a:lnTo>
                    <a:pt x="8415" y="16087"/>
                  </a:lnTo>
                  <a:lnTo>
                    <a:pt x="8120" y="15997"/>
                  </a:lnTo>
                  <a:lnTo>
                    <a:pt x="7813" y="15908"/>
                  </a:lnTo>
                  <a:lnTo>
                    <a:pt x="7506" y="15844"/>
                  </a:lnTo>
                  <a:lnTo>
                    <a:pt x="7185" y="15805"/>
                  </a:lnTo>
                  <a:lnTo>
                    <a:pt x="6865" y="15767"/>
                  </a:lnTo>
                  <a:lnTo>
                    <a:pt x="6315" y="15767"/>
                  </a:lnTo>
                  <a:lnTo>
                    <a:pt x="6097" y="15754"/>
                  </a:lnTo>
                  <a:lnTo>
                    <a:pt x="5866" y="15741"/>
                  </a:lnTo>
                  <a:lnTo>
                    <a:pt x="5649" y="15703"/>
                  </a:lnTo>
                  <a:lnTo>
                    <a:pt x="5431" y="15652"/>
                  </a:lnTo>
                  <a:lnTo>
                    <a:pt x="5226" y="15588"/>
                  </a:lnTo>
                  <a:lnTo>
                    <a:pt x="5021" y="15524"/>
                  </a:lnTo>
                  <a:lnTo>
                    <a:pt x="4816" y="15434"/>
                  </a:lnTo>
                  <a:lnTo>
                    <a:pt x="4611" y="15344"/>
                  </a:lnTo>
                  <a:lnTo>
                    <a:pt x="4419" y="15229"/>
                  </a:lnTo>
                  <a:lnTo>
                    <a:pt x="4227" y="15114"/>
                  </a:lnTo>
                  <a:lnTo>
                    <a:pt x="4048" y="14986"/>
                  </a:lnTo>
                  <a:lnTo>
                    <a:pt x="3868" y="14845"/>
                  </a:lnTo>
                  <a:lnTo>
                    <a:pt x="3702" y="14691"/>
                  </a:lnTo>
                  <a:lnTo>
                    <a:pt x="3535" y="14537"/>
                  </a:lnTo>
                  <a:lnTo>
                    <a:pt x="3382" y="14371"/>
                  </a:lnTo>
                  <a:lnTo>
                    <a:pt x="3228" y="14192"/>
                  </a:lnTo>
                  <a:lnTo>
                    <a:pt x="3074" y="13999"/>
                  </a:lnTo>
                  <a:lnTo>
                    <a:pt x="2946" y="13807"/>
                  </a:lnTo>
                  <a:lnTo>
                    <a:pt x="2818" y="13602"/>
                  </a:lnTo>
                  <a:lnTo>
                    <a:pt x="2690" y="13397"/>
                  </a:lnTo>
                  <a:lnTo>
                    <a:pt x="2575" y="13180"/>
                  </a:lnTo>
                  <a:lnTo>
                    <a:pt x="2472" y="12949"/>
                  </a:lnTo>
                  <a:lnTo>
                    <a:pt x="2370" y="12719"/>
                  </a:lnTo>
                  <a:lnTo>
                    <a:pt x="2280" y="12488"/>
                  </a:lnTo>
                  <a:lnTo>
                    <a:pt x="2203" y="12245"/>
                  </a:lnTo>
                  <a:lnTo>
                    <a:pt x="2139" y="11989"/>
                  </a:lnTo>
                  <a:lnTo>
                    <a:pt x="2075" y="11732"/>
                  </a:lnTo>
                  <a:lnTo>
                    <a:pt x="2037" y="11476"/>
                  </a:lnTo>
                  <a:lnTo>
                    <a:pt x="1998" y="11207"/>
                  </a:lnTo>
                  <a:lnTo>
                    <a:pt x="1960" y="10951"/>
                  </a:lnTo>
                  <a:lnTo>
                    <a:pt x="1947" y="10669"/>
                  </a:lnTo>
                  <a:lnTo>
                    <a:pt x="1947" y="10400"/>
                  </a:lnTo>
                  <a:lnTo>
                    <a:pt x="1947" y="974"/>
                  </a:lnTo>
                  <a:lnTo>
                    <a:pt x="1934" y="871"/>
                  </a:lnTo>
                  <a:lnTo>
                    <a:pt x="1921" y="782"/>
                  </a:lnTo>
                  <a:lnTo>
                    <a:pt x="1896" y="692"/>
                  </a:lnTo>
                  <a:lnTo>
                    <a:pt x="1870" y="602"/>
                  </a:lnTo>
                  <a:lnTo>
                    <a:pt x="1819" y="513"/>
                  </a:lnTo>
                  <a:lnTo>
                    <a:pt x="1781" y="436"/>
                  </a:lnTo>
                  <a:lnTo>
                    <a:pt x="1717" y="359"/>
                  </a:lnTo>
                  <a:lnTo>
                    <a:pt x="1652" y="282"/>
                  </a:lnTo>
                  <a:lnTo>
                    <a:pt x="1588" y="231"/>
                  </a:lnTo>
                  <a:lnTo>
                    <a:pt x="1512" y="167"/>
                  </a:lnTo>
                  <a:lnTo>
                    <a:pt x="1435" y="116"/>
                  </a:lnTo>
                  <a:lnTo>
                    <a:pt x="1345" y="77"/>
                  </a:lnTo>
                  <a:lnTo>
                    <a:pt x="1255" y="52"/>
                  </a:lnTo>
                  <a:lnTo>
                    <a:pt x="1166" y="26"/>
                  </a:lnTo>
                  <a:lnTo>
                    <a:pt x="1076" y="13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1"/>
            <p:cNvSpPr/>
            <p:nvPr/>
          </p:nvSpPr>
          <p:spPr>
            <a:xfrm rot="5400000">
              <a:off x="3969169" y="2002128"/>
              <a:ext cx="1057459" cy="4279092"/>
            </a:xfrm>
            <a:custGeom>
              <a:avLst/>
              <a:gdLst/>
              <a:ahLst/>
              <a:cxnLst/>
              <a:rect l="l" t="t" r="r" b="b"/>
              <a:pathLst>
                <a:path w="12860" h="52039" extrusionOk="0">
                  <a:moveTo>
                    <a:pt x="11886" y="0"/>
                  </a:moveTo>
                  <a:lnTo>
                    <a:pt x="11783" y="13"/>
                  </a:lnTo>
                  <a:lnTo>
                    <a:pt x="11694" y="26"/>
                  </a:lnTo>
                  <a:lnTo>
                    <a:pt x="11604" y="52"/>
                  </a:lnTo>
                  <a:lnTo>
                    <a:pt x="11515" y="77"/>
                  </a:lnTo>
                  <a:lnTo>
                    <a:pt x="11425" y="116"/>
                  </a:lnTo>
                  <a:lnTo>
                    <a:pt x="11348" y="167"/>
                  </a:lnTo>
                  <a:lnTo>
                    <a:pt x="11271" y="231"/>
                  </a:lnTo>
                  <a:lnTo>
                    <a:pt x="11207" y="282"/>
                  </a:lnTo>
                  <a:lnTo>
                    <a:pt x="11143" y="359"/>
                  </a:lnTo>
                  <a:lnTo>
                    <a:pt x="11079" y="436"/>
                  </a:lnTo>
                  <a:lnTo>
                    <a:pt x="11028" y="513"/>
                  </a:lnTo>
                  <a:lnTo>
                    <a:pt x="10989" y="602"/>
                  </a:lnTo>
                  <a:lnTo>
                    <a:pt x="10964" y="692"/>
                  </a:lnTo>
                  <a:lnTo>
                    <a:pt x="10938" y="782"/>
                  </a:lnTo>
                  <a:lnTo>
                    <a:pt x="10925" y="871"/>
                  </a:lnTo>
                  <a:lnTo>
                    <a:pt x="10913" y="974"/>
                  </a:lnTo>
                  <a:lnTo>
                    <a:pt x="10913" y="10400"/>
                  </a:lnTo>
                  <a:lnTo>
                    <a:pt x="10913" y="10669"/>
                  </a:lnTo>
                  <a:lnTo>
                    <a:pt x="10900" y="10951"/>
                  </a:lnTo>
                  <a:lnTo>
                    <a:pt x="10861" y="11207"/>
                  </a:lnTo>
                  <a:lnTo>
                    <a:pt x="10823" y="11476"/>
                  </a:lnTo>
                  <a:lnTo>
                    <a:pt x="10784" y="11732"/>
                  </a:lnTo>
                  <a:lnTo>
                    <a:pt x="10720" y="11989"/>
                  </a:lnTo>
                  <a:lnTo>
                    <a:pt x="10656" y="12245"/>
                  </a:lnTo>
                  <a:lnTo>
                    <a:pt x="10567" y="12488"/>
                  </a:lnTo>
                  <a:lnTo>
                    <a:pt x="10490" y="12719"/>
                  </a:lnTo>
                  <a:lnTo>
                    <a:pt x="10387" y="12949"/>
                  </a:lnTo>
                  <a:lnTo>
                    <a:pt x="10285" y="13180"/>
                  </a:lnTo>
                  <a:lnTo>
                    <a:pt x="10170" y="13397"/>
                  </a:lnTo>
                  <a:lnTo>
                    <a:pt x="10042" y="13602"/>
                  </a:lnTo>
                  <a:lnTo>
                    <a:pt x="9914" y="13807"/>
                  </a:lnTo>
                  <a:lnTo>
                    <a:pt x="9785" y="13999"/>
                  </a:lnTo>
                  <a:lnTo>
                    <a:pt x="9632" y="14192"/>
                  </a:lnTo>
                  <a:lnTo>
                    <a:pt x="9478" y="14371"/>
                  </a:lnTo>
                  <a:lnTo>
                    <a:pt x="9324" y="14537"/>
                  </a:lnTo>
                  <a:lnTo>
                    <a:pt x="9158" y="14691"/>
                  </a:lnTo>
                  <a:lnTo>
                    <a:pt x="8991" y="14845"/>
                  </a:lnTo>
                  <a:lnTo>
                    <a:pt x="8812" y="14986"/>
                  </a:lnTo>
                  <a:lnTo>
                    <a:pt x="8620" y="15114"/>
                  </a:lnTo>
                  <a:lnTo>
                    <a:pt x="8441" y="15229"/>
                  </a:lnTo>
                  <a:lnTo>
                    <a:pt x="8249" y="15344"/>
                  </a:lnTo>
                  <a:lnTo>
                    <a:pt x="8044" y="15434"/>
                  </a:lnTo>
                  <a:lnTo>
                    <a:pt x="7839" y="15524"/>
                  </a:lnTo>
                  <a:lnTo>
                    <a:pt x="7634" y="15588"/>
                  </a:lnTo>
                  <a:lnTo>
                    <a:pt x="7429" y="15652"/>
                  </a:lnTo>
                  <a:lnTo>
                    <a:pt x="7211" y="15703"/>
                  </a:lnTo>
                  <a:lnTo>
                    <a:pt x="6993" y="15741"/>
                  </a:lnTo>
                  <a:lnTo>
                    <a:pt x="6763" y="15754"/>
                  </a:lnTo>
                  <a:lnTo>
                    <a:pt x="6545" y="15767"/>
                  </a:lnTo>
                  <a:lnTo>
                    <a:pt x="5994" y="15767"/>
                  </a:lnTo>
                  <a:lnTo>
                    <a:pt x="5674" y="15805"/>
                  </a:lnTo>
                  <a:lnTo>
                    <a:pt x="5354" y="15844"/>
                  </a:lnTo>
                  <a:lnTo>
                    <a:pt x="5047" y="15908"/>
                  </a:lnTo>
                  <a:lnTo>
                    <a:pt x="4739" y="15997"/>
                  </a:lnTo>
                  <a:lnTo>
                    <a:pt x="4445" y="16087"/>
                  </a:lnTo>
                  <a:lnTo>
                    <a:pt x="4150" y="16202"/>
                  </a:lnTo>
                  <a:lnTo>
                    <a:pt x="3855" y="16343"/>
                  </a:lnTo>
                  <a:lnTo>
                    <a:pt x="3574" y="16484"/>
                  </a:lnTo>
                  <a:lnTo>
                    <a:pt x="3305" y="16651"/>
                  </a:lnTo>
                  <a:lnTo>
                    <a:pt x="3049" y="16817"/>
                  </a:lnTo>
                  <a:lnTo>
                    <a:pt x="2792" y="17009"/>
                  </a:lnTo>
                  <a:lnTo>
                    <a:pt x="2536" y="17214"/>
                  </a:lnTo>
                  <a:lnTo>
                    <a:pt x="2306" y="17432"/>
                  </a:lnTo>
                  <a:lnTo>
                    <a:pt x="2075" y="17662"/>
                  </a:lnTo>
                  <a:lnTo>
                    <a:pt x="1857" y="17906"/>
                  </a:lnTo>
                  <a:lnTo>
                    <a:pt x="1640" y="18162"/>
                  </a:lnTo>
                  <a:lnTo>
                    <a:pt x="1448" y="18431"/>
                  </a:lnTo>
                  <a:lnTo>
                    <a:pt x="1255" y="18700"/>
                  </a:lnTo>
                  <a:lnTo>
                    <a:pt x="1076" y="18994"/>
                  </a:lnTo>
                  <a:lnTo>
                    <a:pt x="910" y="19289"/>
                  </a:lnTo>
                  <a:lnTo>
                    <a:pt x="769" y="19596"/>
                  </a:lnTo>
                  <a:lnTo>
                    <a:pt x="628" y="19904"/>
                  </a:lnTo>
                  <a:lnTo>
                    <a:pt x="500" y="20224"/>
                  </a:lnTo>
                  <a:lnTo>
                    <a:pt x="385" y="20557"/>
                  </a:lnTo>
                  <a:lnTo>
                    <a:pt x="282" y="20903"/>
                  </a:lnTo>
                  <a:lnTo>
                    <a:pt x="192" y="21249"/>
                  </a:lnTo>
                  <a:lnTo>
                    <a:pt x="128" y="21594"/>
                  </a:lnTo>
                  <a:lnTo>
                    <a:pt x="77" y="21966"/>
                  </a:lnTo>
                  <a:lnTo>
                    <a:pt x="26" y="22325"/>
                  </a:lnTo>
                  <a:lnTo>
                    <a:pt x="13" y="22696"/>
                  </a:lnTo>
                  <a:lnTo>
                    <a:pt x="0" y="23067"/>
                  </a:lnTo>
                  <a:lnTo>
                    <a:pt x="0" y="28972"/>
                  </a:lnTo>
                  <a:lnTo>
                    <a:pt x="13" y="29343"/>
                  </a:lnTo>
                  <a:lnTo>
                    <a:pt x="26" y="29715"/>
                  </a:lnTo>
                  <a:lnTo>
                    <a:pt x="77" y="30086"/>
                  </a:lnTo>
                  <a:lnTo>
                    <a:pt x="128" y="30445"/>
                  </a:lnTo>
                  <a:lnTo>
                    <a:pt x="192" y="30791"/>
                  </a:lnTo>
                  <a:lnTo>
                    <a:pt x="282" y="31136"/>
                  </a:lnTo>
                  <a:lnTo>
                    <a:pt x="385" y="31482"/>
                  </a:lnTo>
                  <a:lnTo>
                    <a:pt x="500" y="31815"/>
                  </a:lnTo>
                  <a:lnTo>
                    <a:pt x="628" y="32135"/>
                  </a:lnTo>
                  <a:lnTo>
                    <a:pt x="769" y="32456"/>
                  </a:lnTo>
                  <a:lnTo>
                    <a:pt x="910" y="32763"/>
                  </a:lnTo>
                  <a:lnTo>
                    <a:pt x="1076" y="33058"/>
                  </a:lnTo>
                  <a:lnTo>
                    <a:pt x="1255" y="33339"/>
                  </a:lnTo>
                  <a:lnTo>
                    <a:pt x="1448" y="33621"/>
                  </a:lnTo>
                  <a:lnTo>
                    <a:pt x="1640" y="33877"/>
                  </a:lnTo>
                  <a:lnTo>
                    <a:pt x="1857" y="34133"/>
                  </a:lnTo>
                  <a:lnTo>
                    <a:pt x="2075" y="34377"/>
                  </a:lnTo>
                  <a:lnTo>
                    <a:pt x="2306" y="34607"/>
                  </a:lnTo>
                  <a:lnTo>
                    <a:pt x="2536" y="34825"/>
                  </a:lnTo>
                  <a:lnTo>
                    <a:pt x="2792" y="35030"/>
                  </a:lnTo>
                  <a:lnTo>
                    <a:pt x="3049" y="35222"/>
                  </a:lnTo>
                  <a:lnTo>
                    <a:pt x="3305" y="35401"/>
                  </a:lnTo>
                  <a:lnTo>
                    <a:pt x="3574" y="35555"/>
                  </a:lnTo>
                  <a:lnTo>
                    <a:pt x="3855" y="35709"/>
                  </a:lnTo>
                  <a:lnTo>
                    <a:pt x="4150" y="35837"/>
                  </a:lnTo>
                  <a:lnTo>
                    <a:pt x="4445" y="35952"/>
                  </a:lnTo>
                  <a:lnTo>
                    <a:pt x="4739" y="36055"/>
                  </a:lnTo>
                  <a:lnTo>
                    <a:pt x="5047" y="36131"/>
                  </a:lnTo>
                  <a:lnTo>
                    <a:pt x="5354" y="36195"/>
                  </a:lnTo>
                  <a:lnTo>
                    <a:pt x="5674" y="36247"/>
                  </a:lnTo>
                  <a:lnTo>
                    <a:pt x="5994" y="36272"/>
                  </a:lnTo>
                  <a:lnTo>
                    <a:pt x="6315" y="36285"/>
                  </a:lnTo>
                  <a:lnTo>
                    <a:pt x="6763" y="36285"/>
                  </a:lnTo>
                  <a:lnTo>
                    <a:pt x="6993" y="36311"/>
                  </a:lnTo>
                  <a:lnTo>
                    <a:pt x="7211" y="36336"/>
                  </a:lnTo>
                  <a:lnTo>
                    <a:pt x="7429" y="36388"/>
                  </a:lnTo>
                  <a:lnTo>
                    <a:pt x="7634" y="36452"/>
                  </a:lnTo>
                  <a:lnTo>
                    <a:pt x="7839" y="36516"/>
                  </a:lnTo>
                  <a:lnTo>
                    <a:pt x="8044" y="36605"/>
                  </a:lnTo>
                  <a:lnTo>
                    <a:pt x="8249" y="36708"/>
                  </a:lnTo>
                  <a:lnTo>
                    <a:pt x="8441" y="36810"/>
                  </a:lnTo>
                  <a:lnTo>
                    <a:pt x="8620" y="36926"/>
                  </a:lnTo>
                  <a:lnTo>
                    <a:pt x="8812" y="37054"/>
                  </a:lnTo>
                  <a:lnTo>
                    <a:pt x="8991" y="37195"/>
                  </a:lnTo>
                  <a:lnTo>
                    <a:pt x="9158" y="37348"/>
                  </a:lnTo>
                  <a:lnTo>
                    <a:pt x="9324" y="37502"/>
                  </a:lnTo>
                  <a:lnTo>
                    <a:pt x="9478" y="37681"/>
                  </a:lnTo>
                  <a:lnTo>
                    <a:pt x="9632" y="37848"/>
                  </a:lnTo>
                  <a:lnTo>
                    <a:pt x="9785" y="38040"/>
                  </a:lnTo>
                  <a:lnTo>
                    <a:pt x="9914" y="38232"/>
                  </a:lnTo>
                  <a:lnTo>
                    <a:pt x="10042" y="38437"/>
                  </a:lnTo>
                  <a:lnTo>
                    <a:pt x="10170" y="38642"/>
                  </a:lnTo>
                  <a:lnTo>
                    <a:pt x="10285" y="38860"/>
                  </a:lnTo>
                  <a:lnTo>
                    <a:pt x="10387" y="39090"/>
                  </a:lnTo>
                  <a:lnTo>
                    <a:pt x="10490" y="39321"/>
                  </a:lnTo>
                  <a:lnTo>
                    <a:pt x="10567" y="39564"/>
                  </a:lnTo>
                  <a:lnTo>
                    <a:pt x="10656" y="39807"/>
                  </a:lnTo>
                  <a:lnTo>
                    <a:pt x="10720" y="40051"/>
                  </a:lnTo>
                  <a:lnTo>
                    <a:pt x="10784" y="40307"/>
                  </a:lnTo>
                  <a:lnTo>
                    <a:pt x="10823" y="40563"/>
                  </a:lnTo>
                  <a:lnTo>
                    <a:pt x="10861" y="40832"/>
                  </a:lnTo>
                  <a:lnTo>
                    <a:pt x="10900" y="41101"/>
                  </a:lnTo>
                  <a:lnTo>
                    <a:pt x="10913" y="41370"/>
                  </a:lnTo>
                  <a:lnTo>
                    <a:pt x="10913" y="41652"/>
                  </a:lnTo>
                  <a:lnTo>
                    <a:pt x="10913" y="51065"/>
                  </a:lnTo>
                  <a:lnTo>
                    <a:pt x="10925" y="51168"/>
                  </a:lnTo>
                  <a:lnTo>
                    <a:pt x="10938" y="51258"/>
                  </a:lnTo>
                  <a:lnTo>
                    <a:pt x="10964" y="51360"/>
                  </a:lnTo>
                  <a:lnTo>
                    <a:pt x="10989" y="51450"/>
                  </a:lnTo>
                  <a:lnTo>
                    <a:pt x="11028" y="51527"/>
                  </a:lnTo>
                  <a:lnTo>
                    <a:pt x="11079" y="51616"/>
                  </a:lnTo>
                  <a:lnTo>
                    <a:pt x="11143" y="51680"/>
                  </a:lnTo>
                  <a:lnTo>
                    <a:pt x="11207" y="51757"/>
                  </a:lnTo>
                  <a:lnTo>
                    <a:pt x="11271" y="51821"/>
                  </a:lnTo>
                  <a:lnTo>
                    <a:pt x="11348" y="51872"/>
                  </a:lnTo>
                  <a:lnTo>
                    <a:pt x="11425" y="51924"/>
                  </a:lnTo>
                  <a:lnTo>
                    <a:pt x="11515" y="51962"/>
                  </a:lnTo>
                  <a:lnTo>
                    <a:pt x="11604" y="52000"/>
                  </a:lnTo>
                  <a:lnTo>
                    <a:pt x="11694" y="52013"/>
                  </a:lnTo>
                  <a:lnTo>
                    <a:pt x="11783" y="52039"/>
                  </a:lnTo>
                  <a:lnTo>
                    <a:pt x="11988" y="52039"/>
                  </a:lnTo>
                  <a:lnTo>
                    <a:pt x="12078" y="52013"/>
                  </a:lnTo>
                  <a:lnTo>
                    <a:pt x="12181" y="52000"/>
                  </a:lnTo>
                  <a:lnTo>
                    <a:pt x="12270" y="51962"/>
                  </a:lnTo>
                  <a:lnTo>
                    <a:pt x="12347" y="51924"/>
                  </a:lnTo>
                  <a:lnTo>
                    <a:pt x="12437" y="51872"/>
                  </a:lnTo>
                  <a:lnTo>
                    <a:pt x="12501" y="51821"/>
                  </a:lnTo>
                  <a:lnTo>
                    <a:pt x="12578" y="51757"/>
                  </a:lnTo>
                  <a:lnTo>
                    <a:pt x="12642" y="51680"/>
                  </a:lnTo>
                  <a:lnTo>
                    <a:pt x="12693" y="51616"/>
                  </a:lnTo>
                  <a:lnTo>
                    <a:pt x="12744" y="51527"/>
                  </a:lnTo>
                  <a:lnTo>
                    <a:pt x="12783" y="51450"/>
                  </a:lnTo>
                  <a:lnTo>
                    <a:pt x="12821" y="51360"/>
                  </a:lnTo>
                  <a:lnTo>
                    <a:pt x="12834" y="51258"/>
                  </a:lnTo>
                  <a:lnTo>
                    <a:pt x="12859" y="51168"/>
                  </a:lnTo>
                  <a:lnTo>
                    <a:pt x="12859" y="51065"/>
                  </a:lnTo>
                  <a:lnTo>
                    <a:pt x="12859" y="41652"/>
                  </a:lnTo>
                  <a:lnTo>
                    <a:pt x="12847" y="41267"/>
                  </a:lnTo>
                  <a:lnTo>
                    <a:pt x="12821" y="40896"/>
                  </a:lnTo>
                  <a:lnTo>
                    <a:pt x="12783" y="40537"/>
                  </a:lnTo>
                  <a:lnTo>
                    <a:pt x="12731" y="40179"/>
                  </a:lnTo>
                  <a:lnTo>
                    <a:pt x="12654" y="39820"/>
                  </a:lnTo>
                  <a:lnTo>
                    <a:pt x="12578" y="39474"/>
                  </a:lnTo>
                  <a:lnTo>
                    <a:pt x="12475" y="39141"/>
                  </a:lnTo>
                  <a:lnTo>
                    <a:pt x="12360" y="38808"/>
                  </a:lnTo>
                  <a:lnTo>
                    <a:pt x="12232" y="38475"/>
                  </a:lnTo>
                  <a:lnTo>
                    <a:pt x="12091" y="38168"/>
                  </a:lnTo>
                  <a:lnTo>
                    <a:pt x="11937" y="37861"/>
                  </a:lnTo>
                  <a:lnTo>
                    <a:pt x="11783" y="37566"/>
                  </a:lnTo>
                  <a:lnTo>
                    <a:pt x="11604" y="37271"/>
                  </a:lnTo>
                  <a:lnTo>
                    <a:pt x="11412" y="37002"/>
                  </a:lnTo>
                  <a:lnTo>
                    <a:pt x="11220" y="36733"/>
                  </a:lnTo>
                  <a:lnTo>
                    <a:pt x="11002" y="36477"/>
                  </a:lnTo>
                  <a:lnTo>
                    <a:pt x="10784" y="36234"/>
                  </a:lnTo>
                  <a:lnTo>
                    <a:pt x="10554" y="36003"/>
                  </a:lnTo>
                  <a:lnTo>
                    <a:pt x="10323" y="35786"/>
                  </a:lnTo>
                  <a:lnTo>
                    <a:pt x="10067" y="35581"/>
                  </a:lnTo>
                  <a:lnTo>
                    <a:pt x="9811" y="35401"/>
                  </a:lnTo>
                  <a:lnTo>
                    <a:pt x="9555" y="35222"/>
                  </a:lnTo>
                  <a:lnTo>
                    <a:pt x="9273" y="35056"/>
                  </a:lnTo>
                  <a:lnTo>
                    <a:pt x="9004" y="34915"/>
                  </a:lnTo>
                  <a:lnTo>
                    <a:pt x="8710" y="34787"/>
                  </a:lnTo>
                  <a:lnTo>
                    <a:pt x="8415" y="34671"/>
                  </a:lnTo>
                  <a:lnTo>
                    <a:pt x="8120" y="34569"/>
                  </a:lnTo>
                  <a:lnTo>
                    <a:pt x="7813" y="34479"/>
                  </a:lnTo>
                  <a:lnTo>
                    <a:pt x="7506" y="34415"/>
                  </a:lnTo>
                  <a:lnTo>
                    <a:pt x="7185" y="34377"/>
                  </a:lnTo>
                  <a:lnTo>
                    <a:pt x="6865" y="34351"/>
                  </a:lnTo>
                  <a:lnTo>
                    <a:pt x="6545" y="34338"/>
                  </a:lnTo>
                  <a:lnTo>
                    <a:pt x="6315" y="34338"/>
                  </a:lnTo>
                  <a:lnTo>
                    <a:pt x="6097" y="34326"/>
                  </a:lnTo>
                  <a:lnTo>
                    <a:pt x="5866" y="34313"/>
                  </a:lnTo>
                  <a:lnTo>
                    <a:pt x="5649" y="34274"/>
                  </a:lnTo>
                  <a:lnTo>
                    <a:pt x="5431" y="34223"/>
                  </a:lnTo>
                  <a:lnTo>
                    <a:pt x="5226" y="34172"/>
                  </a:lnTo>
                  <a:lnTo>
                    <a:pt x="5021" y="34095"/>
                  </a:lnTo>
                  <a:lnTo>
                    <a:pt x="4816" y="34005"/>
                  </a:lnTo>
                  <a:lnTo>
                    <a:pt x="4611" y="33916"/>
                  </a:lnTo>
                  <a:lnTo>
                    <a:pt x="4419" y="33800"/>
                  </a:lnTo>
                  <a:lnTo>
                    <a:pt x="4227" y="33685"/>
                  </a:lnTo>
                  <a:lnTo>
                    <a:pt x="4048" y="33557"/>
                  </a:lnTo>
                  <a:lnTo>
                    <a:pt x="3868" y="33416"/>
                  </a:lnTo>
                  <a:lnTo>
                    <a:pt x="3702" y="33275"/>
                  </a:lnTo>
                  <a:lnTo>
                    <a:pt x="3535" y="33109"/>
                  </a:lnTo>
                  <a:lnTo>
                    <a:pt x="3382" y="32942"/>
                  </a:lnTo>
                  <a:lnTo>
                    <a:pt x="3228" y="32763"/>
                  </a:lnTo>
                  <a:lnTo>
                    <a:pt x="3074" y="32571"/>
                  </a:lnTo>
                  <a:lnTo>
                    <a:pt x="2946" y="32379"/>
                  </a:lnTo>
                  <a:lnTo>
                    <a:pt x="2818" y="32174"/>
                  </a:lnTo>
                  <a:lnTo>
                    <a:pt x="2690" y="31969"/>
                  </a:lnTo>
                  <a:lnTo>
                    <a:pt x="2575" y="31751"/>
                  </a:lnTo>
                  <a:lnTo>
                    <a:pt x="2472" y="31521"/>
                  </a:lnTo>
                  <a:lnTo>
                    <a:pt x="2370" y="31290"/>
                  </a:lnTo>
                  <a:lnTo>
                    <a:pt x="2280" y="31060"/>
                  </a:lnTo>
                  <a:lnTo>
                    <a:pt x="2203" y="30816"/>
                  </a:lnTo>
                  <a:lnTo>
                    <a:pt x="2139" y="30560"/>
                  </a:lnTo>
                  <a:lnTo>
                    <a:pt x="2075" y="30304"/>
                  </a:lnTo>
                  <a:lnTo>
                    <a:pt x="2037" y="30048"/>
                  </a:lnTo>
                  <a:lnTo>
                    <a:pt x="1998" y="29792"/>
                  </a:lnTo>
                  <a:lnTo>
                    <a:pt x="1960" y="29523"/>
                  </a:lnTo>
                  <a:lnTo>
                    <a:pt x="1947" y="29241"/>
                  </a:lnTo>
                  <a:lnTo>
                    <a:pt x="1947" y="28972"/>
                  </a:lnTo>
                  <a:lnTo>
                    <a:pt x="1947" y="23067"/>
                  </a:lnTo>
                  <a:lnTo>
                    <a:pt x="1947" y="22798"/>
                  </a:lnTo>
                  <a:lnTo>
                    <a:pt x="1960" y="22529"/>
                  </a:lnTo>
                  <a:lnTo>
                    <a:pt x="1998" y="22260"/>
                  </a:lnTo>
                  <a:lnTo>
                    <a:pt x="2037" y="21992"/>
                  </a:lnTo>
                  <a:lnTo>
                    <a:pt x="2075" y="21735"/>
                  </a:lnTo>
                  <a:lnTo>
                    <a:pt x="2139" y="21479"/>
                  </a:lnTo>
                  <a:lnTo>
                    <a:pt x="2203" y="21223"/>
                  </a:lnTo>
                  <a:lnTo>
                    <a:pt x="2280" y="20980"/>
                  </a:lnTo>
                  <a:lnTo>
                    <a:pt x="2370" y="20749"/>
                  </a:lnTo>
                  <a:lnTo>
                    <a:pt x="2472" y="20519"/>
                  </a:lnTo>
                  <a:lnTo>
                    <a:pt x="2575" y="20288"/>
                  </a:lnTo>
                  <a:lnTo>
                    <a:pt x="2690" y="20070"/>
                  </a:lnTo>
                  <a:lnTo>
                    <a:pt x="2818" y="19865"/>
                  </a:lnTo>
                  <a:lnTo>
                    <a:pt x="2946" y="19660"/>
                  </a:lnTo>
                  <a:lnTo>
                    <a:pt x="3074" y="19468"/>
                  </a:lnTo>
                  <a:lnTo>
                    <a:pt x="3228" y="19276"/>
                  </a:lnTo>
                  <a:lnTo>
                    <a:pt x="3382" y="19097"/>
                  </a:lnTo>
                  <a:lnTo>
                    <a:pt x="3535" y="18930"/>
                  </a:lnTo>
                  <a:lnTo>
                    <a:pt x="3702" y="18777"/>
                  </a:lnTo>
                  <a:lnTo>
                    <a:pt x="3868" y="18623"/>
                  </a:lnTo>
                  <a:lnTo>
                    <a:pt x="4048" y="18482"/>
                  </a:lnTo>
                  <a:lnTo>
                    <a:pt x="4227" y="18354"/>
                  </a:lnTo>
                  <a:lnTo>
                    <a:pt x="4419" y="18239"/>
                  </a:lnTo>
                  <a:lnTo>
                    <a:pt x="4611" y="18124"/>
                  </a:lnTo>
                  <a:lnTo>
                    <a:pt x="4816" y="18034"/>
                  </a:lnTo>
                  <a:lnTo>
                    <a:pt x="5021" y="17944"/>
                  </a:lnTo>
                  <a:lnTo>
                    <a:pt x="5226" y="17880"/>
                  </a:lnTo>
                  <a:lnTo>
                    <a:pt x="5431" y="17816"/>
                  </a:lnTo>
                  <a:lnTo>
                    <a:pt x="5649" y="17765"/>
                  </a:lnTo>
                  <a:lnTo>
                    <a:pt x="5866" y="17739"/>
                  </a:lnTo>
                  <a:lnTo>
                    <a:pt x="6097" y="17714"/>
                  </a:lnTo>
                  <a:lnTo>
                    <a:pt x="6315" y="17701"/>
                  </a:lnTo>
                  <a:lnTo>
                    <a:pt x="6865" y="17701"/>
                  </a:lnTo>
                  <a:lnTo>
                    <a:pt x="7185" y="17662"/>
                  </a:lnTo>
                  <a:lnTo>
                    <a:pt x="7506" y="17624"/>
                  </a:lnTo>
                  <a:lnTo>
                    <a:pt x="7813" y="17560"/>
                  </a:lnTo>
                  <a:lnTo>
                    <a:pt x="8120" y="17470"/>
                  </a:lnTo>
                  <a:lnTo>
                    <a:pt x="8415" y="17381"/>
                  </a:lnTo>
                  <a:lnTo>
                    <a:pt x="8710" y="17265"/>
                  </a:lnTo>
                  <a:lnTo>
                    <a:pt x="9004" y="17125"/>
                  </a:lnTo>
                  <a:lnTo>
                    <a:pt x="9273" y="16984"/>
                  </a:lnTo>
                  <a:lnTo>
                    <a:pt x="9555" y="16817"/>
                  </a:lnTo>
                  <a:lnTo>
                    <a:pt x="9811" y="16651"/>
                  </a:lnTo>
                  <a:lnTo>
                    <a:pt x="10067" y="16459"/>
                  </a:lnTo>
                  <a:lnTo>
                    <a:pt x="10323" y="16254"/>
                  </a:lnTo>
                  <a:lnTo>
                    <a:pt x="10554" y="16036"/>
                  </a:lnTo>
                  <a:lnTo>
                    <a:pt x="10784" y="15805"/>
                  </a:lnTo>
                  <a:lnTo>
                    <a:pt x="11002" y="15562"/>
                  </a:lnTo>
                  <a:lnTo>
                    <a:pt x="11220" y="15306"/>
                  </a:lnTo>
                  <a:lnTo>
                    <a:pt x="11412" y="15050"/>
                  </a:lnTo>
                  <a:lnTo>
                    <a:pt x="11604" y="14768"/>
                  </a:lnTo>
                  <a:lnTo>
                    <a:pt x="11783" y="14486"/>
                  </a:lnTo>
                  <a:lnTo>
                    <a:pt x="11937" y="14179"/>
                  </a:lnTo>
                  <a:lnTo>
                    <a:pt x="12091" y="13884"/>
                  </a:lnTo>
                  <a:lnTo>
                    <a:pt x="12232" y="13564"/>
                  </a:lnTo>
                  <a:lnTo>
                    <a:pt x="12360" y="13244"/>
                  </a:lnTo>
                  <a:lnTo>
                    <a:pt x="12475" y="12911"/>
                  </a:lnTo>
                  <a:lnTo>
                    <a:pt x="12578" y="12565"/>
                  </a:lnTo>
                  <a:lnTo>
                    <a:pt x="12654" y="12219"/>
                  </a:lnTo>
                  <a:lnTo>
                    <a:pt x="12731" y="11873"/>
                  </a:lnTo>
                  <a:lnTo>
                    <a:pt x="12783" y="11515"/>
                  </a:lnTo>
                  <a:lnTo>
                    <a:pt x="12821" y="11143"/>
                  </a:lnTo>
                  <a:lnTo>
                    <a:pt x="12847" y="10772"/>
                  </a:lnTo>
                  <a:lnTo>
                    <a:pt x="12859" y="10400"/>
                  </a:lnTo>
                  <a:lnTo>
                    <a:pt x="12859" y="974"/>
                  </a:lnTo>
                  <a:lnTo>
                    <a:pt x="12859" y="871"/>
                  </a:lnTo>
                  <a:lnTo>
                    <a:pt x="12834" y="782"/>
                  </a:lnTo>
                  <a:lnTo>
                    <a:pt x="12821" y="692"/>
                  </a:lnTo>
                  <a:lnTo>
                    <a:pt x="12783" y="602"/>
                  </a:lnTo>
                  <a:lnTo>
                    <a:pt x="12744" y="513"/>
                  </a:lnTo>
                  <a:lnTo>
                    <a:pt x="12693" y="436"/>
                  </a:lnTo>
                  <a:lnTo>
                    <a:pt x="12642" y="359"/>
                  </a:lnTo>
                  <a:lnTo>
                    <a:pt x="12578" y="282"/>
                  </a:lnTo>
                  <a:lnTo>
                    <a:pt x="12501" y="231"/>
                  </a:lnTo>
                  <a:lnTo>
                    <a:pt x="12437" y="167"/>
                  </a:lnTo>
                  <a:lnTo>
                    <a:pt x="12347" y="116"/>
                  </a:lnTo>
                  <a:lnTo>
                    <a:pt x="12270" y="77"/>
                  </a:lnTo>
                  <a:lnTo>
                    <a:pt x="12181" y="52"/>
                  </a:lnTo>
                  <a:lnTo>
                    <a:pt x="12078" y="26"/>
                  </a:lnTo>
                  <a:lnTo>
                    <a:pt x="11988" y="13"/>
                  </a:lnTo>
                  <a:lnTo>
                    <a:pt x="11886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1"/>
            <p:cNvSpPr/>
            <p:nvPr/>
          </p:nvSpPr>
          <p:spPr>
            <a:xfrm rot="5400000">
              <a:off x="4514156" y="2219528"/>
              <a:ext cx="239121" cy="239203"/>
            </a:xfrm>
            <a:custGeom>
              <a:avLst/>
              <a:gdLst/>
              <a:ahLst/>
              <a:cxnLst/>
              <a:rect l="l" t="t" r="r" b="b"/>
              <a:pathLst>
                <a:path w="2908" h="2909" extrusionOk="0">
                  <a:moveTo>
                    <a:pt x="1448" y="1"/>
                  </a:moveTo>
                  <a:lnTo>
                    <a:pt x="1307" y="14"/>
                  </a:lnTo>
                  <a:lnTo>
                    <a:pt x="1153" y="26"/>
                  </a:lnTo>
                  <a:lnTo>
                    <a:pt x="1025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44"/>
                  </a:lnTo>
                  <a:lnTo>
                    <a:pt x="526" y="334"/>
                  </a:lnTo>
                  <a:lnTo>
                    <a:pt x="423" y="423"/>
                  </a:lnTo>
                  <a:lnTo>
                    <a:pt x="333" y="526"/>
                  </a:lnTo>
                  <a:lnTo>
                    <a:pt x="244" y="641"/>
                  </a:lnTo>
                  <a:lnTo>
                    <a:pt x="167" y="756"/>
                  </a:lnTo>
                  <a:lnTo>
                    <a:pt x="116" y="884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0" y="1307"/>
                  </a:lnTo>
                  <a:lnTo>
                    <a:pt x="0" y="1461"/>
                  </a:lnTo>
                  <a:lnTo>
                    <a:pt x="0" y="1602"/>
                  </a:lnTo>
                  <a:lnTo>
                    <a:pt x="26" y="1755"/>
                  </a:lnTo>
                  <a:lnTo>
                    <a:pt x="65" y="1883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68"/>
                  </a:lnTo>
                  <a:lnTo>
                    <a:pt x="333" y="2383"/>
                  </a:lnTo>
                  <a:lnTo>
                    <a:pt x="423" y="2485"/>
                  </a:lnTo>
                  <a:lnTo>
                    <a:pt x="526" y="2575"/>
                  </a:lnTo>
                  <a:lnTo>
                    <a:pt x="641" y="2665"/>
                  </a:lnTo>
                  <a:lnTo>
                    <a:pt x="756" y="2742"/>
                  </a:lnTo>
                  <a:lnTo>
                    <a:pt x="884" y="2793"/>
                  </a:lnTo>
                  <a:lnTo>
                    <a:pt x="1025" y="2844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601" y="2908"/>
                  </a:lnTo>
                  <a:lnTo>
                    <a:pt x="1742" y="2882"/>
                  </a:lnTo>
                  <a:lnTo>
                    <a:pt x="1883" y="2844"/>
                  </a:lnTo>
                  <a:lnTo>
                    <a:pt x="2024" y="2793"/>
                  </a:lnTo>
                  <a:lnTo>
                    <a:pt x="2139" y="2742"/>
                  </a:lnTo>
                  <a:lnTo>
                    <a:pt x="2267" y="2665"/>
                  </a:lnTo>
                  <a:lnTo>
                    <a:pt x="2383" y="2575"/>
                  </a:lnTo>
                  <a:lnTo>
                    <a:pt x="2485" y="2485"/>
                  </a:lnTo>
                  <a:lnTo>
                    <a:pt x="2575" y="2383"/>
                  </a:lnTo>
                  <a:lnTo>
                    <a:pt x="2665" y="2268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83"/>
                  </a:lnTo>
                  <a:lnTo>
                    <a:pt x="2882" y="1755"/>
                  </a:lnTo>
                  <a:lnTo>
                    <a:pt x="2895" y="1602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5"/>
                  </a:lnTo>
                  <a:lnTo>
                    <a:pt x="2793" y="884"/>
                  </a:lnTo>
                  <a:lnTo>
                    <a:pt x="2729" y="756"/>
                  </a:lnTo>
                  <a:lnTo>
                    <a:pt x="2665" y="641"/>
                  </a:lnTo>
                  <a:lnTo>
                    <a:pt x="2575" y="526"/>
                  </a:lnTo>
                  <a:lnTo>
                    <a:pt x="2485" y="423"/>
                  </a:lnTo>
                  <a:lnTo>
                    <a:pt x="2383" y="334"/>
                  </a:lnTo>
                  <a:lnTo>
                    <a:pt x="2267" y="244"/>
                  </a:lnTo>
                  <a:lnTo>
                    <a:pt x="2139" y="180"/>
                  </a:lnTo>
                  <a:lnTo>
                    <a:pt x="2024" y="116"/>
                  </a:lnTo>
                  <a:lnTo>
                    <a:pt x="1883" y="65"/>
                  </a:lnTo>
                  <a:lnTo>
                    <a:pt x="1742" y="26"/>
                  </a:lnTo>
                  <a:lnTo>
                    <a:pt x="1601" y="14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CB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1"/>
            <p:cNvSpPr/>
            <p:nvPr/>
          </p:nvSpPr>
          <p:spPr>
            <a:xfrm rot="5400000">
              <a:off x="5969916" y="2734931"/>
              <a:ext cx="174378" cy="174378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1"/>
            <p:cNvSpPr/>
            <p:nvPr/>
          </p:nvSpPr>
          <p:spPr>
            <a:xfrm rot="5400000">
              <a:off x="3819307" y="2536551"/>
              <a:ext cx="174378" cy="174378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1"/>
            <p:cNvSpPr/>
            <p:nvPr/>
          </p:nvSpPr>
          <p:spPr>
            <a:xfrm rot="5400000">
              <a:off x="2775274" y="2524387"/>
              <a:ext cx="174300" cy="174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86" name="Google Shape;2186;p41"/>
          <p:cNvCxnSpPr>
            <a:stCxn id="2146" idx="3"/>
            <a:endCxn id="2183" idx="2"/>
          </p:cNvCxnSpPr>
          <p:nvPr/>
        </p:nvCxnSpPr>
        <p:spPr>
          <a:xfrm>
            <a:off x="2792805" y="1494471"/>
            <a:ext cx="297347" cy="1622944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87" name="Google Shape;2187;p41"/>
          <p:cNvCxnSpPr>
            <a:cxnSpLocks/>
            <a:stCxn id="2141" idx="3"/>
            <a:endCxn id="2184" idx="2"/>
          </p:cNvCxnSpPr>
          <p:nvPr/>
        </p:nvCxnSpPr>
        <p:spPr>
          <a:xfrm flipH="1">
            <a:off x="4789031" y="1494471"/>
            <a:ext cx="718398" cy="1470262"/>
          </a:xfrm>
          <a:prstGeom prst="bentConnector4">
            <a:avLst>
              <a:gd name="adj1" fmla="val -31821"/>
              <a:gd name="adj2" fmla="val 6155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88" name="Google Shape;2188;p41"/>
          <p:cNvCxnSpPr>
            <a:stCxn id="2151" idx="3"/>
            <a:endCxn id="2185" idx="4"/>
          </p:cNvCxnSpPr>
          <p:nvPr/>
        </p:nvCxnSpPr>
        <p:spPr>
          <a:xfrm flipH="1">
            <a:off x="5682643" y="1494471"/>
            <a:ext cx="2539412" cy="1527975"/>
          </a:xfrm>
          <a:prstGeom prst="bentConnector3">
            <a:avLst>
              <a:gd name="adj1" fmla="val -90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3187190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2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Preprocessing</a:t>
            </a:r>
            <a:endParaRPr dirty="0"/>
          </a:p>
        </p:txBody>
      </p:sp>
      <p:sp>
        <p:nvSpPr>
          <p:cNvPr id="689" name="Google Shape;689;p22"/>
          <p:cNvSpPr txBox="1"/>
          <p:nvPr/>
        </p:nvSpPr>
        <p:spPr>
          <a:xfrm>
            <a:off x="3745182" y="1011088"/>
            <a:ext cx="1563796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"/>
              </a:rPr>
              <a:t>“CLEAN DATA IS ALL WE NEED”</a:t>
            </a:r>
            <a:endParaRPr sz="1200" b="1" dirty="0">
              <a:solidFill>
                <a:schemeClr val="accent6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Fira Sans Extra Condensed"/>
            </a:endParaRPr>
          </a:p>
        </p:txBody>
      </p:sp>
      <p:sp>
        <p:nvSpPr>
          <p:cNvPr id="690" name="Google Shape;690;p22"/>
          <p:cNvSpPr txBox="1"/>
          <p:nvPr/>
        </p:nvSpPr>
        <p:spPr>
          <a:xfrm>
            <a:off x="3480025" y="1452635"/>
            <a:ext cx="21840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"/>
              </a:rPr>
              <a:t>Multiple Iterations</a:t>
            </a:r>
            <a:endParaRPr sz="12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Fira Sans Extra Condensed"/>
            </a:endParaRPr>
          </a:p>
        </p:txBody>
      </p:sp>
      <p:cxnSp>
        <p:nvCxnSpPr>
          <p:cNvPr id="695" name="Google Shape;695;p22"/>
          <p:cNvCxnSpPr>
            <a:cxnSpLocks/>
            <a:stCxn id="690" idx="2"/>
          </p:cNvCxnSpPr>
          <p:nvPr/>
        </p:nvCxnSpPr>
        <p:spPr>
          <a:xfrm rot="5400000">
            <a:off x="3711705" y="1924193"/>
            <a:ext cx="905579" cy="81506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dash"/>
            <a:round/>
            <a:headEnd type="oval" w="med" len="med"/>
            <a:tailEnd type="none" w="med" len="med"/>
          </a:ln>
        </p:spPr>
      </p:cxnSp>
      <p:grpSp>
        <p:nvGrpSpPr>
          <p:cNvPr id="696" name="Google Shape;696;p22"/>
          <p:cNvGrpSpPr/>
          <p:nvPr/>
        </p:nvGrpSpPr>
        <p:grpSpPr>
          <a:xfrm>
            <a:off x="457200" y="940273"/>
            <a:ext cx="2518200" cy="675310"/>
            <a:chOff x="457200" y="959300"/>
            <a:chExt cx="2518200" cy="675310"/>
          </a:xfrm>
        </p:grpSpPr>
        <p:grpSp>
          <p:nvGrpSpPr>
            <p:cNvPr id="697" name="Google Shape;697;p22"/>
            <p:cNvGrpSpPr/>
            <p:nvPr/>
          </p:nvGrpSpPr>
          <p:grpSpPr>
            <a:xfrm>
              <a:off x="914400" y="959300"/>
              <a:ext cx="2061000" cy="675310"/>
              <a:chOff x="457200" y="959300"/>
              <a:chExt cx="2061000" cy="675310"/>
            </a:xfrm>
          </p:grpSpPr>
          <p:sp>
            <p:nvSpPr>
              <p:cNvPr id="698" name="Google Shape;698;p22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  <a:sym typeface="Fira Sans Extra Condensed"/>
                  </a:rPr>
                  <a:t>Check for nulls</a:t>
                </a:r>
                <a:endParaRPr sz="1000" b="1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Fira Sans Extra Condensed"/>
                </a:endParaRPr>
              </a:p>
            </p:txBody>
          </p:sp>
          <p:sp>
            <p:nvSpPr>
              <p:cNvPr id="699" name="Google Shape;699;p22"/>
              <p:cNvSpPr txBox="1"/>
              <p:nvPr/>
            </p:nvSpPr>
            <p:spPr>
              <a:xfrm>
                <a:off x="457200" y="115161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dirty="0">
                    <a:solidFill>
                      <a:srgbClr val="000000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  <a:sym typeface="Roboto"/>
                  </a:rPr>
                  <a:t>Check for null value proportion for Sales orders and features</a:t>
                </a:r>
                <a:endParaRPr sz="1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Roboto"/>
                </a:endParaRPr>
              </a:p>
            </p:txBody>
          </p:sp>
        </p:grpSp>
        <p:sp>
          <p:nvSpPr>
            <p:cNvPr id="700" name="Google Shape;700;p22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Fira Sans Extra Condensed"/>
                </a:rPr>
                <a:t>01</a:t>
              </a:r>
              <a:endParaRPr sz="1800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"/>
              </a:endParaRPr>
            </a:p>
          </p:txBody>
        </p:sp>
      </p:grpSp>
      <p:grpSp>
        <p:nvGrpSpPr>
          <p:cNvPr id="701" name="Google Shape;701;p22"/>
          <p:cNvGrpSpPr/>
          <p:nvPr/>
        </p:nvGrpSpPr>
        <p:grpSpPr>
          <a:xfrm>
            <a:off x="457200" y="2949035"/>
            <a:ext cx="2531005" cy="723934"/>
            <a:chOff x="457200" y="2970300"/>
            <a:chExt cx="2531005" cy="723934"/>
          </a:xfrm>
        </p:grpSpPr>
        <p:grpSp>
          <p:nvGrpSpPr>
            <p:cNvPr id="702" name="Google Shape;702;p22"/>
            <p:cNvGrpSpPr/>
            <p:nvPr/>
          </p:nvGrpSpPr>
          <p:grpSpPr>
            <a:xfrm>
              <a:off x="914400" y="2970300"/>
              <a:ext cx="2073805" cy="723934"/>
              <a:chOff x="457200" y="2984950"/>
              <a:chExt cx="2073805" cy="723934"/>
            </a:xfrm>
          </p:grpSpPr>
          <p:sp>
            <p:nvSpPr>
              <p:cNvPr id="703" name="Google Shape;703;p22"/>
              <p:cNvSpPr txBox="1"/>
              <p:nvPr/>
            </p:nvSpPr>
            <p:spPr>
              <a:xfrm>
                <a:off x="457200" y="298495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  <a:sym typeface="Fira Sans Extra Condensed"/>
                  </a:rPr>
                  <a:t>Create Dummy Variables - 2</a:t>
                </a:r>
                <a:endParaRPr sz="1000" b="1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Fira Sans Extra Condensed"/>
                </a:endParaRPr>
              </a:p>
            </p:txBody>
          </p:sp>
          <p:sp>
            <p:nvSpPr>
              <p:cNvPr id="704" name="Google Shape;704;p22"/>
              <p:cNvSpPr txBox="1"/>
              <p:nvPr/>
            </p:nvSpPr>
            <p:spPr>
              <a:xfrm>
                <a:off x="470005" y="3225884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dirty="0">
                    <a:solidFill>
                      <a:srgbClr val="000000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  <a:sym typeface="Roboto"/>
                  </a:rPr>
                  <a:t>Create cyclical feature variables for </a:t>
                </a:r>
                <a:r>
                  <a:rPr lang="en" sz="10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  <a:sym typeface="Roboto"/>
                  </a:rPr>
                  <a:t>weekday and month</a:t>
                </a:r>
                <a:endParaRPr sz="1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Roboto"/>
                </a:endParaRPr>
              </a:p>
            </p:txBody>
          </p:sp>
        </p:grpSp>
        <p:sp>
          <p:nvSpPr>
            <p:cNvPr id="705" name="Google Shape;705;p22"/>
            <p:cNvSpPr txBox="1"/>
            <p:nvPr/>
          </p:nvSpPr>
          <p:spPr>
            <a:xfrm>
              <a:off x="457200" y="2970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Fira Sans Extra Condensed"/>
                </a:rPr>
                <a:t>05</a:t>
              </a:r>
              <a:endParaRPr sz="1800" b="1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"/>
              </a:endParaRPr>
            </a:p>
          </p:txBody>
        </p:sp>
      </p:grpSp>
      <p:grpSp>
        <p:nvGrpSpPr>
          <p:cNvPr id="706" name="Google Shape;706;p22"/>
          <p:cNvGrpSpPr/>
          <p:nvPr/>
        </p:nvGrpSpPr>
        <p:grpSpPr>
          <a:xfrm>
            <a:off x="457200" y="1943535"/>
            <a:ext cx="2518200" cy="733930"/>
            <a:chOff x="457200" y="1964800"/>
            <a:chExt cx="2518200" cy="733930"/>
          </a:xfrm>
        </p:grpSpPr>
        <p:grpSp>
          <p:nvGrpSpPr>
            <p:cNvPr id="707" name="Google Shape;707;p22"/>
            <p:cNvGrpSpPr/>
            <p:nvPr/>
          </p:nvGrpSpPr>
          <p:grpSpPr>
            <a:xfrm>
              <a:off x="914400" y="1964800"/>
              <a:ext cx="2061000" cy="733930"/>
              <a:chOff x="457200" y="2087425"/>
              <a:chExt cx="2061000" cy="733930"/>
            </a:xfrm>
          </p:grpSpPr>
          <p:sp>
            <p:nvSpPr>
              <p:cNvPr id="708" name="Google Shape;708;p22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  <a:sym typeface="Fira Sans Extra Condensed"/>
                  </a:rPr>
                  <a:t>Treat Outliers</a:t>
                </a:r>
                <a:endParaRPr sz="1000" b="1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Fira Sans Extra Condensed"/>
                </a:endParaRPr>
              </a:p>
            </p:txBody>
          </p:sp>
          <p:sp>
            <p:nvSpPr>
              <p:cNvPr id="709" name="Google Shape;709;p22"/>
              <p:cNvSpPr txBox="1"/>
              <p:nvPr/>
            </p:nvSpPr>
            <p:spPr>
              <a:xfrm>
                <a:off x="457200" y="233835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171450" lvl="0" indent="-1714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" sz="10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  <a:sym typeface="Roboto"/>
                  </a:rPr>
                  <a:t>Outliers above 75</a:t>
                </a:r>
                <a:r>
                  <a:rPr lang="en" sz="1000" baseline="300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  <a:sym typeface="Roboto"/>
                  </a:rPr>
                  <a:t>th</a:t>
                </a:r>
                <a:r>
                  <a:rPr lang="en" sz="10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  <a:sym typeface="Roboto"/>
                  </a:rPr>
                  <a:t> percentile are capped</a:t>
                </a:r>
              </a:p>
              <a:p>
                <a:pPr marL="171450" lvl="0" indent="-1714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" sz="1000" dirty="0">
                    <a:solidFill>
                      <a:srgbClr val="000000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  <a:sym typeface="Roboto"/>
                  </a:rPr>
                  <a:t>Replace </a:t>
                </a:r>
                <a:r>
                  <a:rPr lang="en" sz="10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  <a:sym typeface="Roboto"/>
                  </a:rPr>
                  <a:t>–ve sales to zero</a:t>
                </a:r>
                <a:endParaRPr sz="1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Roboto"/>
                </a:endParaRPr>
              </a:p>
            </p:txBody>
          </p:sp>
        </p:grpSp>
        <p:sp>
          <p:nvSpPr>
            <p:cNvPr id="710" name="Google Shape;710;p22"/>
            <p:cNvSpPr txBox="1"/>
            <p:nvPr/>
          </p:nvSpPr>
          <p:spPr>
            <a:xfrm>
              <a:off x="457200" y="1964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5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Fira Sans Extra Condensed"/>
                </a:rPr>
                <a:t>03</a:t>
              </a:r>
              <a:endParaRPr sz="1800" b="1" dirty="0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"/>
              </a:endParaRPr>
            </a:p>
          </p:txBody>
        </p:sp>
      </p:grpSp>
      <p:grpSp>
        <p:nvGrpSpPr>
          <p:cNvPr id="711" name="Google Shape;711;p22"/>
          <p:cNvGrpSpPr/>
          <p:nvPr/>
        </p:nvGrpSpPr>
        <p:grpSpPr>
          <a:xfrm>
            <a:off x="457200" y="3954535"/>
            <a:ext cx="2791942" cy="780316"/>
            <a:chOff x="457200" y="3975800"/>
            <a:chExt cx="2791942" cy="780316"/>
          </a:xfrm>
        </p:grpSpPr>
        <p:grpSp>
          <p:nvGrpSpPr>
            <p:cNvPr id="712" name="Google Shape;712;p22"/>
            <p:cNvGrpSpPr/>
            <p:nvPr/>
          </p:nvGrpSpPr>
          <p:grpSpPr>
            <a:xfrm>
              <a:off x="914400" y="3975800"/>
              <a:ext cx="2334742" cy="780316"/>
              <a:chOff x="457200" y="3975800"/>
              <a:chExt cx="2334742" cy="780316"/>
            </a:xfrm>
          </p:grpSpPr>
          <p:sp>
            <p:nvSpPr>
              <p:cNvPr id="713" name="Google Shape;713;p22"/>
              <p:cNvSpPr txBox="1"/>
              <p:nvPr/>
            </p:nvSpPr>
            <p:spPr>
              <a:xfrm>
                <a:off x="457200" y="39758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  <a:sym typeface="Fira Sans Extra Condensed"/>
                  </a:rPr>
                  <a:t>Lag Feature Creation</a:t>
                </a:r>
                <a:endParaRPr sz="1000" b="1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Fira Sans Extra Condensed"/>
                </a:endParaRPr>
              </a:p>
            </p:txBody>
          </p:sp>
          <p:sp>
            <p:nvSpPr>
              <p:cNvPr id="714" name="Google Shape;714;p22"/>
              <p:cNvSpPr txBox="1"/>
              <p:nvPr/>
            </p:nvSpPr>
            <p:spPr>
              <a:xfrm>
                <a:off x="457200" y="4273116"/>
                <a:ext cx="2334742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  <a:sym typeface="Roboto"/>
                  </a:rPr>
                  <a:t>This lag feature considers the fact that sales increases 1-2 days before any event</a:t>
                </a:r>
                <a:endParaRPr sz="1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Roboto"/>
                </a:endParaRPr>
              </a:p>
            </p:txBody>
          </p:sp>
        </p:grpSp>
        <p:sp>
          <p:nvSpPr>
            <p:cNvPr id="715" name="Google Shape;715;p22"/>
            <p:cNvSpPr txBox="1"/>
            <p:nvPr/>
          </p:nvSpPr>
          <p:spPr>
            <a:xfrm>
              <a:off x="457200" y="3975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Fira Sans Extra Condensed"/>
                </a:rPr>
                <a:t>07</a:t>
              </a:r>
              <a:endParaRPr sz="1800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"/>
              </a:endParaRPr>
            </a:p>
          </p:txBody>
        </p:sp>
      </p:grpSp>
      <p:grpSp>
        <p:nvGrpSpPr>
          <p:cNvPr id="716" name="Google Shape;716;p22"/>
          <p:cNvGrpSpPr/>
          <p:nvPr/>
        </p:nvGrpSpPr>
        <p:grpSpPr>
          <a:xfrm>
            <a:off x="6045600" y="938035"/>
            <a:ext cx="2641200" cy="674304"/>
            <a:chOff x="6045600" y="959300"/>
            <a:chExt cx="2641200" cy="674304"/>
          </a:xfrm>
        </p:grpSpPr>
        <p:grpSp>
          <p:nvGrpSpPr>
            <p:cNvPr id="717" name="Google Shape;717;p22"/>
            <p:cNvGrpSpPr/>
            <p:nvPr/>
          </p:nvGrpSpPr>
          <p:grpSpPr>
            <a:xfrm>
              <a:off x="6045600" y="959300"/>
              <a:ext cx="2184000" cy="674304"/>
              <a:chOff x="6502825" y="959300"/>
              <a:chExt cx="2184000" cy="674304"/>
            </a:xfrm>
          </p:grpSpPr>
          <p:sp>
            <p:nvSpPr>
              <p:cNvPr id="718" name="Google Shape;718;p22"/>
              <p:cNvSpPr txBox="1"/>
              <p:nvPr/>
            </p:nvSpPr>
            <p:spPr>
              <a:xfrm>
                <a:off x="6625825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b="1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  <a:sym typeface="Fira Sans Extra Condensed"/>
                  </a:rPr>
                  <a:t>Replace null values</a:t>
                </a:r>
                <a:endParaRPr lang="en-US" sz="1000" b="1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Fira Sans Extra Condensed"/>
                </a:endParaRPr>
              </a:p>
            </p:txBody>
          </p:sp>
          <p:sp>
            <p:nvSpPr>
              <p:cNvPr id="719" name="Google Shape;719;p22"/>
              <p:cNvSpPr txBox="1"/>
              <p:nvPr/>
            </p:nvSpPr>
            <p:spPr>
              <a:xfrm>
                <a:off x="6502825" y="1150604"/>
                <a:ext cx="2184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dirty="0">
                    <a:solidFill>
                      <a:srgbClr val="000000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  <a:sym typeface="Roboto"/>
                  </a:rPr>
                  <a:t>Replace null values like Nan in calendar as level – “None”</a:t>
                </a:r>
                <a:endParaRPr sz="1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Roboto"/>
                </a:endParaRPr>
              </a:p>
            </p:txBody>
          </p:sp>
        </p:grpSp>
        <p:sp>
          <p:nvSpPr>
            <p:cNvPr id="720" name="Google Shape;720;p22"/>
            <p:cNvSpPr txBox="1"/>
            <p:nvPr/>
          </p:nvSpPr>
          <p:spPr>
            <a:xfrm>
              <a:off x="82296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Fira Sans Extra Condensed"/>
                </a:rPr>
                <a:t>02</a:t>
              </a:r>
              <a:endParaRPr sz="1800" b="1" dirty="0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"/>
              </a:endParaRPr>
            </a:p>
          </p:txBody>
        </p:sp>
      </p:grpSp>
      <p:grpSp>
        <p:nvGrpSpPr>
          <p:cNvPr id="721" name="Google Shape;721;p22"/>
          <p:cNvGrpSpPr/>
          <p:nvPr/>
        </p:nvGrpSpPr>
        <p:grpSpPr>
          <a:xfrm>
            <a:off x="6168600" y="2949035"/>
            <a:ext cx="2518200" cy="753397"/>
            <a:chOff x="6168600" y="2970300"/>
            <a:chExt cx="2518200" cy="753397"/>
          </a:xfrm>
        </p:grpSpPr>
        <p:grpSp>
          <p:nvGrpSpPr>
            <p:cNvPr id="722" name="Google Shape;722;p22"/>
            <p:cNvGrpSpPr/>
            <p:nvPr/>
          </p:nvGrpSpPr>
          <p:grpSpPr>
            <a:xfrm>
              <a:off x="6168600" y="2970300"/>
              <a:ext cx="2061000" cy="753397"/>
              <a:chOff x="6625825" y="2984950"/>
              <a:chExt cx="2061000" cy="753397"/>
            </a:xfrm>
          </p:grpSpPr>
          <p:sp>
            <p:nvSpPr>
              <p:cNvPr id="723" name="Google Shape;723;p22"/>
              <p:cNvSpPr txBox="1"/>
              <p:nvPr/>
            </p:nvSpPr>
            <p:spPr>
              <a:xfrm>
                <a:off x="6625825" y="298495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  <a:sym typeface="Fira Sans Extra Condensed"/>
                  </a:rPr>
                  <a:t>Normalization</a:t>
                </a:r>
                <a:endParaRPr sz="1000" b="1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Fira Sans Extra Condensed"/>
                </a:endParaRPr>
              </a:p>
            </p:txBody>
          </p:sp>
          <p:sp>
            <p:nvSpPr>
              <p:cNvPr id="724" name="Google Shape;724;p22"/>
              <p:cNvSpPr txBox="1"/>
              <p:nvPr/>
            </p:nvSpPr>
            <p:spPr>
              <a:xfrm>
                <a:off x="6879500" y="3255347"/>
                <a:ext cx="1791959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  <a:sym typeface="Roboto"/>
                  </a:rPr>
                  <a:t>Normalization of sales orders while ensures the v</a:t>
                </a:r>
                <a:r>
                  <a:rPr lang="en-US" sz="10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  <a:sym typeface="Roboto"/>
                  </a:rPr>
                  <a:t>al</a:t>
                </a:r>
                <a:r>
                  <a:rPr lang="en" sz="1000" dirty="0" err="1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  <a:sym typeface="Roboto"/>
                  </a:rPr>
                  <a:t>ues</a:t>
                </a:r>
                <a:r>
                  <a:rPr lang="en" sz="10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  <a:sym typeface="Roboto"/>
                  </a:rPr>
                  <a:t> are capped in (0,1)</a:t>
                </a:r>
                <a:r>
                  <a:rPr lang="en" sz="1000" dirty="0">
                    <a:solidFill>
                      <a:srgbClr val="000000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  <a:sym typeface="Roboto"/>
                  </a:rPr>
                  <a:t> </a:t>
                </a:r>
                <a:endParaRPr sz="1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Roboto"/>
                </a:endParaRPr>
              </a:p>
            </p:txBody>
          </p:sp>
        </p:grpSp>
        <p:sp>
          <p:nvSpPr>
            <p:cNvPr id="725" name="Google Shape;725;p22"/>
            <p:cNvSpPr txBox="1"/>
            <p:nvPr/>
          </p:nvSpPr>
          <p:spPr>
            <a:xfrm>
              <a:off x="8229600" y="2970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2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Fira Sans Extra Condensed"/>
                </a:rPr>
                <a:t>06</a:t>
              </a:r>
              <a:endParaRPr sz="18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"/>
              </a:endParaRPr>
            </a:p>
          </p:txBody>
        </p:sp>
      </p:grpSp>
      <p:grpSp>
        <p:nvGrpSpPr>
          <p:cNvPr id="726" name="Google Shape;726;p22"/>
          <p:cNvGrpSpPr/>
          <p:nvPr/>
        </p:nvGrpSpPr>
        <p:grpSpPr>
          <a:xfrm>
            <a:off x="5711205" y="1943535"/>
            <a:ext cx="2975595" cy="629689"/>
            <a:chOff x="5711205" y="1964800"/>
            <a:chExt cx="2975595" cy="629689"/>
          </a:xfrm>
        </p:grpSpPr>
        <p:grpSp>
          <p:nvGrpSpPr>
            <p:cNvPr id="727" name="Google Shape;727;p22"/>
            <p:cNvGrpSpPr/>
            <p:nvPr/>
          </p:nvGrpSpPr>
          <p:grpSpPr>
            <a:xfrm>
              <a:off x="5711205" y="1964800"/>
              <a:ext cx="2518395" cy="629689"/>
              <a:chOff x="6168430" y="2087425"/>
              <a:chExt cx="2518395" cy="629689"/>
            </a:xfrm>
          </p:grpSpPr>
          <p:sp>
            <p:nvSpPr>
              <p:cNvPr id="728" name="Google Shape;728;p22"/>
              <p:cNvSpPr txBox="1"/>
              <p:nvPr/>
            </p:nvSpPr>
            <p:spPr>
              <a:xfrm>
                <a:off x="6502825" y="2087425"/>
                <a:ext cx="2184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  <a:sym typeface="Fira Sans Extra Condensed"/>
                  </a:rPr>
                  <a:t>Create Dummy Variables - 1</a:t>
                </a:r>
                <a:endParaRPr sz="1000" b="1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Fira Sans Extra Condensed"/>
                </a:endParaRPr>
              </a:p>
            </p:txBody>
          </p:sp>
          <p:sp>
            <p:nvSpPr>
              <p:cNvPr id="729" name="Google Shape;729;p22"/>
              <p:cNvSpPr txBox="1"/>
              <p:nvPr/>
            </p:nvSpPr>
            <p:spPr>
              <a:xfrm>
                <a:off x="6168430" y="2234114"/>
                <a:ext cx="2518395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  <a:sym typeface="Roboto"/>
                  </a:rPr>
                  <a:t>Create dummy variables for SNAP</a:t>
                </a:r>
                <a:endParaRPr sz="1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Roboto"/>
                </a:endParaRPr>
              </a:p>
            </p:txBody>
          </p:sp>
        </p:grpSp>
        <p:sp>
          <p:nvSpPr>
            <p:cNvPr id="730" name="Google Shape;730;p22"/>
            <p:cNvSpPr txBox="1"/>
            <p:nvPr/>
          </p:nvSpPr>
          <p:spPr>
            <a:xfrm>
              <a:off x="8229600" y="1964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6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Fira Sans Extra Condensed"/>
                </a:rPr>
                <a:t>04</a:t>
              </a:r>
              <a:endParaRPr sz="1800" b="1" dirty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"/>
              </a:endParaRPr>
            </a:p>
          </p:txBody>
        </p:sp>
      </p:grpSp>
      <p:grpSp>
        <p:nvGrpSpPr>
          <p:cNvPr id="731" name="Google Shape;731;p22"/>
          <p:cNvGrpSpPr/>
          <p:nvPr/>
        </p:nvGrpSpPr>
        <p:grpSpPr>
          <a:xfrm>
            <a:off x="6045600" y="3954535"/>
            <a:ext cx="2641200" cy="756225"/>
            <a:chOff x="6045600" y="3975800"/>
            <a:chExt cx="2641200" cy="756225"/>
          </a:xfrm>
        </p:grpSpPr>
        <p:grpSp>
          <p:nvGrpSpPr>
            <p:cNvPr id="732" name="Google Shape;732;p22"/>
            <p:cNvGrpSpPr/>
            <p:nvPr/>
          </p:nvGrpSpPr>
          <p:grpSpPr>
            <a:xfrm>
              <a:off x="6045600" y="3975800"/>
              <a:ext cx="2184000" cy="756225"/>
              <a:chOff x="6502825" y="3975800"/>
              <a:chExt cx="2184000" cy="756225"/>
            </a:xfrm>
          </p:grpSpPr>
          <p:sp>
            <p:nvSpPr>
              <p:cNvPr id="733" name="Google Shape;733;p22"/>
              <p:cNvSpPr txBox="1"/>
              <p:nvPr/>
            </p:nvSpPr>
            <p:spPr>
              <a:xfrm>
                <a:off x="6625825" y="39758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  <a:sym typeface="Fira Sans Extra Condensed"/>
                  </a:rPr>
                  <a:t>Data frame Transpose</a:t>
                </a:r>
                <a:endParaRPr sz="10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Fira Sans Extra Condensed"/>
                </a:endParaRPr>
              </a:p>
            </p:txBody>
          </p:sp>
          <p:sp>
            <p:nvSpPr>
              <p:cNvPr id="734" name="Google Shape;734;p22"/>
              <p:cNvSpPr txBox="1"/>
              <p:nvPr/>
            </p:nvSpPr>
            <p:spPr>
              <a:xfrm>
                <a:off x="6502825" y="4249025"/>
                <a:ext cx="2184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0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  <a:sym typeface="Roboto"/>
                  </a:rPr>
                  <a:t>Transpose to ensure row represents sales for a particular day for all 2260 products</a:t>
                </a:r>
                <a:endParaRPr sz="1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Roboto"/>
                </a:endParaRPr>
              </a:p>
            </p:txBody>
          </p:sp>
        </p:grpSp>
        <p:sp>
          <p:nvSpPr>
            <p:cNvPr id="735" name="Google Shape;735;p22"/>
            <p:cNvSpPr txBox="1"/>
            <p:nvPr/>
          </p:nvSpPr>
          <p:spPr>
            <a:xfrm>
              <a:off x="8229600" y="3975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Fira Sans Extra Condensed"/>
                </a:rPr>
                <a:t>08</a:t>
              </a:r>
              <a:endParaRPr sz="1800" b="1" dirty="0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"/>
              </a:endParaRPr>
            </a:p>
          </p:txBody>
        </p:sp>
      </p:grpSp>
      <p:grpSp>
        <p:nvGrpSpPr>
          <p:cNvPr id="2" name="Google Shape;2338;p45">
            <a:extLst>
              <a:ext uri="{FF2B5EF4-FFF2-40B4-BE49-F238E27FC236}">
                <a16:creationId xmlns:a16="http://schemas.microsoft.com/office/drawing/2014/main" id="{C304A0E4-A3D8-05BA-A4D3-060C5B7C967E}"/>
              </a:ext>
            </a:extLst>
          </p:cNvPr>
          <p:cNvGrpSpPr/>
          <p:nvPr/>
        </p:nvGrpSpPr>
        <p:grpSpPr>
          <a:xfrm>
            <a:off x="3430794" y="2614377"/>
            <a:ext cx="2280606" cy="2096383"/>
            <a:chOff x="3124753" y="2097067"/>
            <a:chExt cx="2904005" cy="2684408"/>
          </a:xfrm>
        </p:grpSpPr>
        <p:sp>
          <p:nvSpPr>
            <p:cNvPr id="3" name="Google Shape;2339;p45">
              <a:extLst>
                <a:ext uri="{FF2B5EF4-FFF2-40B4-BE49-F238E27FC236}">
                  <a16:creationId xmlns:a16="http://schemas.microsoft.com/office/drawing/2014/main" id="{F83ADACC-D49A-E8D3-B7F7-B1036E2CB990}"/>
                </a:ext>
              </a:extLst>
            </p:cNvPr>
            <p:cNvSpPr/>
            <p:nvPr/>
          </p:nvSpPr>
          <p:spPr>
            <a:xfrm>
              <a:off x="3938625" y="4524375"/>
              <a:ext cx="1247700" cy="2571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grpSp>
          <p:nvGrpSpPr>
            <p:cNvPr id="4" name="Google Shape;2340;p45">
              <a:extLst>
                <a:ext uri="{FF2B5EF4-FFF2-40B4-BE49-F238E27FC236}">
                  <a16:creationId xmlns:a16="http://schemas.microsoft.com/office/drawing/2014/main" id="{C90E10E5-9409-0030-E50A-5516B0A1C1C6}"/>
                </a:ext>
              </a:extLst>
            </p:cNvPr>
            <p:cNvGrpSpPr/>
            <p:nvPr/>
          </p:nvGrpSpPr>
          <p:grpSpPr>
            <a:xfrm>
              <a:off x="3124761" y="2266506"/>
              <a:ext cx="1173544" cy="1038290"/>
              <a:chOff x="3039603" y="2097081"/>
              <a:chExt cx="1372888" cy="1214659"/>
            </a:xfrm>
          </p:grpSpPr>
          <p:sp>
            <p:nvSpPr>
              <p:cNvPr id="640" name="Google Shape;2341;p45">
                <a:extLst>
                  <a:ext uri="{FF2B5EF4-FFF2-40B4-BE49-F238E27FC236}">
                    <a16:creationId xmlns:a16="http://schemas.microsoft.com/office/drawing/2014/main" id="{A3FABEAA-960A-BCBF-A826-F736DBAE138C}"/>
                  </a:ext>
                </a:extLst>
              </p:cNvPr>
              <p:cNvSpPr/>
              <p:nvPr/>
            </p:nvSpPr>
            <p:spPr>
              <a:xfrm>
                <a:off x="3039603" y="2097081"/>
                <a:ext cx="1372888" cy="1214659"/>
              </a:xfrm>
              <a:custGeom>
                <a:avLst/>
                <a:gdLst/>
                <a:ahLst/>
                <a:cxnLst/>
                <a:rect l="l" t="t" r="r" b="b"/>
                <a:pathLst>
                  <a:path w="76484" h="67669" extrusionOk="0">
                    <a:moveTo>
                      <a:pt x="0" y="1"/>
                    </a:moveTo>
                    <a:lnTo>
                      <a:pt x="0" y="67668"/>
                    </a:lnTo>
                    <a:lnTo>
                      <a:pt x="76484" y="67668"/>
                    </a:lnTo>
                    <a:lnTo>
                      <a:pt x="764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736" name="Google Shape;2342;p45">
                <a:extLst>
                  <a:ext uri="{FF2B5EF4-FFF2-40B4-BE49-F238E27FC236}">
                    <a16:creationId xmlns:a16="http://schemas.microsoft.com/office/drawing/2014/main" id="{491EF704-CB23-3692-90C7-40D1587AC48B}"/>
                  </a:ext>
                </a:extLst>
              </p:cNvPr>
              <p:cNvSpPr/>
              <p:nvPr/>
            </p:nvSpPr>
            <p:spPr>
              <a:xfrm>
                <a:off x="3527987" y="2179974"/>
                <a:ext cx="797142" cy="317212"/>
              </a:xfrm>
              <a:custGeom>
                <a:avLst/>
                <a:gdLst/>
                <a:ahLst/>
                <a:cxnLst/>
                <a:rect l="l" t="t" r="r" b="b"/>
                <a:pathLst>
                  <a:path w="44409" h="17672" extrusionOk="0">
                    <a:moveTo>
                      <a:pt x="565" y="0"/>
                    </a:moveTo>
                    <a:lnTo>
                      <a:pt x="447" y="14"/>
                    </a:lnTo>
                    <a:lnTo>
                      <a:pt x="342" y="53"/>
                    </a:lnTo>
                    <a:lnTo>
                      <a:pt x="250" y="105"/>
                    </a:lnTo>
                    <a:lnTo>
                      <a:pt x="171" y="171"/>
                    </a:lnTo>
                    <a:lnTo>
                      <a:pt x="106" y="250"/>
                    </a:lnTo>
                    <a:lnTo>
                      <a:pt x="53" y="342"/>
                    </a:lnTo>
                    <a:lnTo>
                      <a:pt x="14" y="447"/>
                    </a:lnTo>
                    <a:lnTo>
                      <a:pt x="1" y="565"/>
                    </a:lnTo>
                    <a:lnTo>
                      <a:pt x="1" y="17121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14"/>
                    </a:lnTo>
                    <a:lnTo>
                      <a:pt x="250" y="17580"/>
                    </a:lnTo>
                    <a:lnTo>
                      <a:pt x="342" y="17632"/>
                    </a:lnTo>
                    <a:lnTo>
                      <a:pt x="447" y="17659"/>
                    </a:lnTo>
                    <a:lnTo>
                      <a:pt x="565" y="17672"/>
                    </a:lnTo>
                    <a:lnTo>
                      <a:pt x="43844" y="17672"/>
                    </a:lnTo>
                    <a:lnTo>
                      <a:pt x="43962" y="17659"/>
                    </a:lnTo>
                    <a:lnTo>
                      <a:pt x="44067" y="17632"/>
                    </a:lnTo>
                    <a:lnTo>
                      <a:pt x="44159" y="17580"/>
                    </a:lnTo>
                    <a:lnTo>
                      <a:pt x="44238" y="17514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21"/>
                    </a:lnTo>
                    <a:lnTo>
                      <a:pt x="44408" y="565"/>
                    </a:lnTo>
                    <a:lnTo>
                      <a:pt x="44395" y="447"/>
                    </a:lnTo>
                    <a:lnTo>
                      <a:pt x="44356" y="342"/>
                    </a:lnTo>
                    <a:lnTo>
                      <a:pt x="44317" y="250"/>
                    </a:lnTo>
                    <a:lnTo>
                      <a:pt x="44238" y="171"/>
                    </a:lnTo>
                    <a:lnTo>
                      <a:pt x="44159" y="105"/>
                    </a:lnTo>
                    <a:lnTo>
                      <a:pt x="44067" y="53"/>
                    </a:lnTo>
                    <a:lnTo>
                      <a:pt x="43962" y="14"/>
                    </a:lnTo>
                    <a:lnTo>
                      <a:pt x="43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737" name="Google Shape;2343;p45">
                <a:extLst>
                  <a:ext uri="{FF2B5EF4-FFF2-40B4-BE49-F238E27FC236}">
                    <a16:creationId xmlns:a16="http://schemas.microsoft.com/office/drawing/2014/main" id="{8B5AAFE1-6FF8-0BB7-4470-CC1555C28F74}"/>
                  </a:ext>
                </a:extLst>
              </p:cNvPr>
              <p:cNvSpPr/>
              <p:nvPr/>
            </p:nvSpPr>
            <p:spPr>
              <a:xfrm>
                <a:off x="3557425" y="2204943"/>
                <a:ext cx="214538" cy="33441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1863" extrusionOk="0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738" name="Google Shape;2344;p45">
                <a:extLst>
                  <a:ext uri="{FF2B5EF4-FFF2-40B4-BE49-F238E27FC236}">
                    <a16:creationId xmlns:a16="http://schemas.microsoft.com/office/drawing/2014/main" id="{85B7E38F-A9BA-F943-D8F7-2F8E202BD819}"/>
                  </a:ext>
                </a:extLst>
              </p:cNvPr>
              <p:cNvSpPr/>
              <p:nvPr/>
            </p:nvSpPr>
            <p:spPr>
              <a:xfrm>
                <a:off x="3557425" y="2256746"/>
                <a:ext cx="214538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932" extrusionOk="0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739" name="Google Shape;2345;p45">
                <a:extLst>
                  <a:ext uri="{FF2B5EF4-FFF2-40B4-BE49-F238E27FC236}">
                    <a16:creationId xmlns:a16="http://schemas.microsoft.com/office/drawing/2014/main" id="{19D2254C-AF84-FA90-8248-9229CDC2F987}"/>
                  </a:ext>
                </a:extLst>
              </p:cNvPr>
              <p:cNvSpPr/>
              <p:nvPr/>
            </p:nvSpPr>
            <p:spPr>
              <a:xfrm>
                <a:off x="3557425" y="2310435"/>
                <a:ext cx="721303" cy="162035"/>
              </a:xfrm>
              <a:custGeom>
                <a:avLst/>
                <a:gdLst/>
                <a:ahLst/>
                <a:cxnLst/>
                <a:rect l="l" t="t" r="r" b="b"/>
                <a:pathLst>
                  <a:path w="40184" h="9027" extrusionOk="0">
                    <a:moveTo>
                      <a:pt x="1" y="0"/>
                    </a:moveTo>
                    <a:lnTo>
                      <a:pt x="1" y="9026"/>
                    </a:lnTo>
                    <a:lnTo>
                      <a:pt x="40184" y="9026"/>
                    </a:lnTo>
                    <a:lnTo>
                      <a:pt x="401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740" name="Google Shape;2346;p45">
                <a:extLst>
                  <a:ext uri="{FF2B5EF4-FFF2-40B4-BE49-F238E27FC236}">
                    <a16:creationId xmlns:a16="http://schemas.microsoft.com/office/drawing/2014/main" id="{7023E1AD-5488-1196-A8FC-54B717523D49}"/>
                  </a:ext>
                </a:extLst>
              </p:cNvPr>
              <p:cNvSpPr/>
              <p:nvPr/>
            </p:nvSpPr>
            <p:spPr>
              <a:xfrm>
                <a:off x="3527987" y="2544270"/>
                <a:ext cx="797142" cy="317212"/>
              </a:xfrm>
              <a:custGeom>
                <a:avLst/>
                <a:gdLst/>
                <a:ahLst/>
                <a:cxnLst/>
                <a:rect l="l" t="t" r="r" b="b"/>
                <a:pathLst>
                  <a:path w="44409" h="17672" extrusionOk="0">
                    <a:moveTo>
                      <a:pt x="565" y="1"/>
                    </a:moveTo>
                    <a:lnTo>
                      <a:pt x="447" y="14"/>
                    </a:lnTo>
                    <a:lnTo>
                      <a:pt x="342" y="40"/>
                    </a:lnTo>
                    <a:lnTo>
                      <a:pt x="250" y="92"/>
                    </a:lnTo>
                    <a:lnTo>
                      <a:pt x="171" y="158"/>
                    </a:lnTo>
                    <a:lnTo>
                      <a:pt x="106" y="250"/>
                    </a:lnTo>
                    <a:lnTo>
                      <a:pt x="53" y="342"/>
                    </a:lnTo>
                    <a:lnTo>
                      <a:pt x="14" y="447"/>
                    </a:lnTo>
                    <a:lnTo>
                      <a:pt x="1" y="552"/>
                    </a:lnTo>
                    <a:lnTo>
                      <a:pt x="1" y="17108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01"/>
                    </a:lnTo>
                    <a:lnTo>
                      <a:pt x="250" y="17580"/>
                    </a:lnTo>
                    <a:lnTo>
                      <a:pt x="342" y="17619"/>
                    </a:lnTo>
                    <a:lnTo>
                      <a:pt x="447" y="17659"/>
                    </a:lnTo>
                    <a:lnTo>
                      <a:pt x="565" y="17672"/>
                    </a:lnTo>
                    <a:lnTo>
                      <a:pt x="43844" y="17672"/>
                    </a:lnTo>
                    <a:lnTo>
                      <a:pt x="43962" y="17659"/>
                    </a:lnTo>
                    <a:lnTo>
                      <a:pt x="44067" y="17619"/>
                    </a:lnTo>
                    <a:lnTo>
                      <a:pt x="44159" y="17580"/>
                    </a:lnTo>
                    <a:lnTo>
                      <a:pt x="44238" y="17501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08"/>
                    </a:lnTo>
                    <a:lnTo>
                      <a:pt x="44408" y="552"/>
                    </a:lnTo>
                    <a:lnTo>
                      <a:pt x="44395" y="447"/>
                    </a:lnTo>
                    <a:lnTo>
                      <a:pt x="44356" y="342"/>
                    </a:lnTo>
                    <a:lnTo>
                      <a:pt x="44317" y="250"/>
                    </a:lnTo>
                    <a:lnTo>
                      <a:pt x="44238" y="158"/>
                    </a:lnTo>
                    <a:lnTo>
                      <a:pt x="44159" y="92"/>
                    </a:lnTo>
                    <a:lnTo>
                      <a:pt x="44067" y="40"/>
                    </a:lnTo>
                    <a:lnTo>
                      <a:pt x="43962" y="14"/>
                    </a:lnTo>
                    <a:lnTo>
                      <a:pt x="438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741" name="Google Shape;2347;p45">
                <a:extLst>
                  <a:ext uri="{FF2B5EF4-FFF2-40B4-BE49-F238E27FC236}">
                    <a16:creationId xmlns:a16="http://schemas.microsoft.com/office/drawing/2014/main" id="{0BD16C0A-F198-C67B-92B2-54C368889824}"/>
                  </a:ext>
                </a:extLst>
              </p:cNvPr>
              <p:cNvSpPr/>
              <p:nvPr/>
            </p:nvSpPr>
            <p:spPr>
              <a:xfrm>
                <a:off x="3557425" y="2569005"/>
                <a:ext cx="214538" cy="33441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1863" extrusionOk="0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742" name="Google Shape;2348;p45">
                <a:extLst>
                  <a:ext uri="{FF2B5EF4-FFF2-40B4-BE49-F238E27FC236}">
                    <a16:creationId xmlns:a16="http://schemas.microsoft.com/office/drawing/2014/main" id="{A9CD5E54-3E71-6B9C-2573-777DAC06C4D8}"/>
                  </a:ext>
                </a:extLst>
              </p:cNvPr>
              <p:cNvSpPr/>
              <p:nvPr/>
            </p:nvSpPr>
            <p:spPr>
              <a:xfrm>
                <a:off x="3557425" y="2620808"/>
                <a:ext cx="214538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932" extrusionOk="0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743" name="Google Shape;2349;p45">
                <a:extLst>
                  <a:ext uri="{FF2B5EF4-FFF2-40B4-BE49-F238E27FC236}">
                    <a16:creationId xmlns:a16="http://schemas.microsoft.com/office/drawing/2014/main" id="{2A4CB776-3AD0-63DA-BF37-EE2CED9B8D64}"/>
                  </a:ext>
                </a:extLst>
              </p:cNvPr>
              <p:cNvSpPr/>
              <p:nvPr/>
            </p:nvSpPr>
            <p:spPr>
              <a:xfrm>
                <a:off x="3557425" y="2674730"/>
                <a:ext cx="721303" cy="161801"/>
              </a:xfrm>
              <a:custGeom>
                <a:avLst/>
                <a:gdLst/>
                <a:ahLst/>
                <a:cxnLst/>
                <a:rect l="l" t="t" r="r" b="b"/>
                <a:pathLst>
                  <a:path w="40184" h="9014" extrusionOk="0">
                    <a:moveTo>
                      <a:pt x="1" y="1"/>
                    </a:moveTo>
                    <a:lnTo>
                      <a:pt x="1" y="9013"/>
                    </a:lnTo>
                    <a:lnTo>
                      <a:pt x="40184" y="9013"/>
                    </a:lnTo>
                    <a:lnTo>
                      <a:pt x="401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744" name="Google Shape;2350;p45">
                <a:extLst>
                  <a:ext uri="{FF2B5EF4-FFF2-40B4-BE49-F238E27FC236}">
                    <a16:creationId xmlns:a16="http://schemas.microsoft.com/office/drawing/2014/main" id="{7CC44F67-E104-B65F-6160-B5D85B5E5B79}"/>
                  </a:ext>
                </a:extLst>
              </p:cNvPr>
              <p:cNvSpPr/>
              <p:nvPr/>
            </p:nvSpPr>
            <p:spPr>
              <a:xfrm>
                <a:off x="3527987" y="2908565"/>
                <a:ext cx="797142" cy="316979"/>
              </a:xfrm>
              <a:custGeom>
                <a:avLst/>
                <a:gdLst/>
                <a:ahLst/>
                <a:cxnLst/>
                <a:rect l="l" t="t" r="r" b="b"/>
                <a:pathLst>
                  <a:path w="44409" h="17659" extrusionOk="0">
                    <a:moveTo>
                      <a:pt x="565" y="1"/>
                    </a:moveTo>
                    <a:lnTo>
                      <a:pt x="447" y="14"/>
                    </a:lnTo>
                    <a:lnTo>
                      <a:pt x="342" y="40"/>
                    </a:lnTo>
                    <a:lnTo>
                      <a:pt x="250" y="93"/>
                    </a:lnTo>
                    <a:lnTo>
                      <a:pt x="171" y="158"/>
                    </a:lnTo>
                    <a:lnTo>
                      <a:pt x="106" y="237"/>
                    </a:lnTo>
                    <a:lnTo>
                      <a:pt x="53" y="342"/>
                    </a:lnTo>
                    <a:lnTo>
                      <a:pt x="14" y="434"/>
                    </a:lnTo>
                    <a:lnTo>
                      <a:pt x="1" y="552"/>
                    </a:lnTo>
                    <a:lnTo>
                      <a:pt x="1" y="17108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01"/>
                    </a:lnTo>
                    <a:lnTo>
                      <a:pt x="250" y="17567"/>
                    </a:lnTo>
                    <a:lnTo>
                      <a:pt x="342" y="17620"/>
                    </a:lnTo>
                    <a:lnTo>
                      <a:pt x="447" y="17659"/>
                    </a:lnTo>
                    <a:lnTo>
                      <a:pt x="43962" y="17659"/>
                    </a:lnTo>
                    <a:lnTo>
                      <a:pt x="44067" y="17620"/>
                    </a:lnTo>
                    <a:lnTo>
                      <a:pt x="44159" y="17567"/>
                    </a:lnTo>
                    <a:lnTo>
                      <a:pt x="44238" y="17501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08"/>
                    </a:lnTo>
                    <a:lnTo>
                      <a:pt x="44408" y="552"/>
                    </a:lnTo>
                    <a:lnTo>
                      <a:pt x="44395" y="434"/>
                    </a:lnTo>
                    <a:lnTo>
                      <a:pt x="44356" y="342"/>
                    </a:lnTo>
                    <a:lnTo>
                      <a:pt x="44317" y="237"/>
                    </a:lnTo>
                    <a:lnTo>
                      <a:pt x="44238" y="158"/>
                    </a:lnTo>
                    <a:lnTo>
                      <a:pt x="44159" y="93"/>
                    </a:lnTo>
                    <a:lnTo>
                      <a:pt x="44067" y="40"/>
                    </a:lnTo>
                    <a:lnTo>
                      <a:pt x="43962" y="14"/>
                    </a:lnTo>
                    <a:lnTo>
                      <a:pt x="4384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745" name="Google Shape;2351;p45">
                <a:extLst>
                  <a:ext uri="{FF2B5EF4-FFF2-40B4-BE49-F238E27FC236}">
                    <a16:creationId xmlns:a16="http://schemas.microsoft.com/office/drawing/2014/main" id="{FD2EC729-BF84-F99C-DD32-537DF7EC76AC}"/>
                  </a:ext>
                </a:extLst>
              </p:cNvPr>
              <p:cNvSpPr/>
              <p:nvPr/>
            </p:nvSpPr>
            <p:spPr>
              <a:xfrm>
                <a:off x="3557425" y="2933300"/>
                <a:ext cx="214538" cy="33459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1864" extrusionOk="0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746" name="Google Shape;2352;p45">
                <a:extLst>
                  <a:ext uri="{FF2B5EF4-FFF2-40B4-BE49-F238E27FC236}">
                    <a16:creationId xmlns:a16="http://schemas.microsoft.com/office/drawing/2014/main" id="{04AE7AAC-37DF-7F16-D3C3-8D866FA23219}"/>
                  </a:ext>
                </a:extLst>
              </p:cNvPr>
              <p:cNvSpPr/>
              <p:nvPr/>
            </p:nvSpPr>
            <p:spPr>
              <a:xfrm>
                <a:off x="3557425" y="2985104"/>
                <a:ext cx="214538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932" extrusionOk="0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747" name="Google Shape;2353;p45">
                <a:extLst>
                  <a:ext uri="{FF2B5EF4-FFF2-40B4-BE49-F238E27FC236}">
                    <a16:creationId xmlns:a16="http://schemas.microsoft.com/office/drawing/2014/main" id="{B1181326-7336-D2E8-8278-6B1567EFFE01}"/>
                  </a:ext>
                </a:extLst>
              </p:cNvPr>
              <p:cNvSpPr/>
              <p:nvPr/>
            </p:nvSpPr>
            <p:spPr>
              <a:xfrm>
                <a:off x="3557425" y="3038792"/>
                <a:ext cx="721303" cy="162035"/>
              </a:xfrm>
              <a:custGeom>
                <a:avLst/>
                <a:gdLst/>
                <a:ahLst/>
                <a:cxnLst/>
                <a:rect l="l" t="t" r="r" b="b"/>
                <a:pathLst>
                  <a:path w="40184" h="9027" extrusionOk="0">
                    <a:moveTo>
                      <a:pt x="1" y="1"/>
                    </a:moveTo>
                    <a:lnTo>
                      <a:pt x="1" y="9026"/>
                    </a:lnTo>
                    <a:lnTo>
                      <a:pt x="40184" y="9026"/>
                    </a:lnTo>
                    <a:lnTo>
                      <a:pt x="401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748" name="Google Shape;2354;p45">
                <a:extLst>
                  <a:ext uri="{FF2B5EF4-FFF2-40B4-BE49-F238E27FC236}">
                    <a16:creationId xmlns:a16="http://schemas.microsoft.com/office/drawing/2014/main" id="{88B57C4B-3848-3C26-82DA-57B8BDE96C37}"/>
                  </a:ext>
                </a:extLst>
              </p:cNvPr>
              <p:cNvSpPr/>
              <p:nvPr/>
            </p:nvSpPr>
            <p:spPr>
              <a:xfrm>
                <a:off x="3294386" y="2851825"/>
                <a:ext cx="107395" cy="48285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0" extrusionOk="0">
                    <a:moveTo>
                      <a:pt x="1339" y="0"/>
                    </a:moveTo>
                    <a:lnTo>
                      <a:pt x="1208" y="13"/>
                    </a:lnTo>
                    <a:lnTo>
                      <a:pt x="1076" y="26"/>
                    </a:lnTo>
                    <a:lnTo>
                      <a:pt x="945" y="66"/>
                    </a:lnTo>
                    <a:lnTo>
                      <a:pt x="827" y="105"/>
                    </a:lnTo>
                    <a:lnTo>
                      <a:pt x="709" y="157"/>
                    </a:lnTo>
                    <a:lnTo>
                      <a:pt x="591" y="223"/>
                    </a:lnTo>
                    <a:lnTo>
                      <a:pt x="486" y="302"/>
                    </a:lnTo>
                    <a:lnTo>
                      <a:pt x="394" y="394"/>
                    </a:lnTo>
                    <a:lnTo>
                      <a:pt x="302" y="485"/>
                    </a:lnTo>
                    <a:lnTo>
                      <a:pt x="224" y="590"/>
                    </a:lnTo>
                    <a:lnTo>
                      <a:pt x="158" y="708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6"/>
                    </a:lnTo>
                    <a:lnTo>
                      <a:pt x="1" y="1207"/>
                    </a:lnTo>
                    <a:lnTo>
                      <a:pt x="1" y="1351"/>
                    </a:lnTo>
                    <a:lnTo>
                      <a:pt x="1" y="1482"/>
                    </a:lnTo>
                    <a:lnTo>
                      <a:pt x="27" y="1614"/>
                    </a:lnTo>
                    <a:lnTo>
                      <a:pt x="53" y="1745"/>
                    </a:lnTo>
                    <a:lnTo>
                      <a:pt x="106" y="1863"/>
                    </a:lnTo>
                    <a:lnTo>
                      <a:pt x="158" y="1981"/>
                    </a:lnTo>
                    <a:lnTo>
                      <a:pt x="224" y="2099"/>
                    </a:lnTo>
                    <a:lnTo>
                      <a:pt x="302" y="2204"/>
                    </a:lnTo>
                    <a:lnTo>
                      <a:pt x="394" y="2296"/>
                    </a:lnTo>
                    <a:lnTo>
                      <a:pt x="486" y="2388"/>
                    </a:lnTo>
                    <a:lnTo>
                      <a:pt x="591" y="2466"/>
                    </a:lnTo>
                    <a:lnTo>
                      <a:pt x="709" y="2532"/>
                    </a:lnTo>
                    <a:lnTo>
                      <a:pt x="827" y="2584"/>
                    </a:lnTo>
                    <a:lnTo>
                      <a:pt x="945" y="2624"/>
                    </a:lnTo>
                    <a:lnTo>
                      <a:pt x="1076" y="2663"/>
                    </a:lnTo>
                    <a:lnTo>
                      <a:pt x="1208" y="2689"/>
                    </a:lnTo>
                    <a:lnTo>
                      <a:pt x="4776" y="2689"/>
                    </a:lnTo>
                    <a:lnTo>
                      <a:pt x="4907" y="2663"/>
                    </a:lnTo>
                    <a:lnTo>
                      <a:pt x="5038" y="2624"/>
                    </a:lnTo>
                    <a:lnTo>
                      <a:pt x="5156" y="2584"/>
                    </a:lnTo>
                    <a:lnTo>
                      <a:pt x="5275" y="2532"/>
                    </a:lnTo>
                    <a:lnTo>
                      <a:pt x="5393" y="2466"/>
                    </a:lnTo>
                    <a:lnTo>
                      <a:pt x="5498" y="2388"/>
                    </a:lnTo>
                    <a:lnTo>
                      <a:pt x="5589" y="2296"/>
                    </a:lnTo>
                    <a:lnTo>
                      <a:pt x="5681" y="2204"/>
                    </a:lnTo>
                    <a:lnTo>
                      <a:pt x="5747" y="2099"/>
                    </a:lnTo>
                    <a:lnTo>
                      <a:pt x="5826" y="1981"/>
                    </a:lnTo>
                    <a:lnTo>
                      <a:pt x="5878" y="1863"/>
                    </a:lnTo>
                    <a:lnTo>
                      <a:pt x="5917" y="1745"/>
                    </a:lnTo>
                    <a:lnTo>
                      <a:pt x="5957" y="1614"/>
                    </a:lnTo>
                    <a:lnTo>
                      <a:pt x="5970" y="1482"/>
                    </a:lnTo>
                    <a:lnTo>
                      <a:pt x="5983" y="1351"/>
                    </a:lnTo>
                    <a:lnTo>
                      <a:pt x="5970" y="1207"/>
                    </a:lnTo>
                    <a:lnTo>
                      <a:pt x="5957" y="1076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8"/>
                    </a:lnTo>
                    <a:lnTo>
                      <a:pt x="5747" y="590"/>
                    </a:lnTo>
                    <a:lnTo>
                      <a:pt x="5681" y="485"/>
                    </a:lnTo>
                    <a:lnTo>
                      <a:pt x="5589" y="394"/>
                    </a:lnTo>
                    <a:lnTo>
                      <a:pt x="5498" y="302"/>
                    </a:lnTo>
                    <a:lnTo>
                      <a:pt x="5393" y="223"/>
                    </a:lnTo>
                    <a:lnTo>
                      <a:pt x="5275" y="157"/>
                    </a:lnTo>
                    <a:lnTo>
                      <a:pt x="5156" y="105"/>
                    </a:lnTo>
                    <a:lnTo>
                      <a:pt x="5038" y="66"/>
                    </a:lnTo>
                    <a:lnTo>
                      <a:pt x="4907" y="26"/>
                    </a:lnTo>
                    <a:lnTo>
                      <a:pt x="4776" y="13"/>
                    </a:lnTo>
                    <a:lnTo>
                      <a:pt x="46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749" name="Google Shape;2355;p45">
                <a:extLst>
                  <a:ext uri="{FF2B5EF4-FFF2-40B4-BE49-F238E27FC236}">
                    <a16:creationId xmlns:a16="http://schemas.microsoft.com/office/drawing/2014/main" id="{DFEF8B7A-5160-C07A-B6D7-D9A15ED9A687}"/>
                  </a:ext>
                </a:extLst>
              </p:cNvPr>
              <p:cNvSpPr/>
              <p:nvPr/>
            </p:nvSpPr>
            <p:spPr>
              <a:xfrm>
                <a:off x="3300040" y="2857946"/>
                <a:ext cx="36044" cy="36044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008" extrusionOk="0">
                    <a:moveTo>
                      <a:pt x="906" y="0"/>
                    </a:moveTo>
                    <a:lnTo>
                      <a:pt x="801" y="13"/>
                    </a:lnTo>
                    <a:lnTo>
                      <a:pt x="709" y="39"/>
                    </a:lnTo>
                    <a:lnTo>
                      <a:pt x="617" y="79"/>
                    </a:lnTo>
                    <a:lnTo>
                      <a:pt x="525" y="118"/>
                    </a:lnTo>
                    <a:lnTo>
                      <a:pt x="447" y="171"/>
                    </a:lnTo>
                    <a:lnTo>
                      <a:pt x="368" y="223"/>
                    </a:lnTo>
                    <a:lnTo>
                      <a:pt x="289" y="289"/>
                    </a:lnTo>
                    <a:lnTo>
                      <a:pt x="224" y="367"/>
                    </a:lnTo>
                    <a:lnTo>
                      <a:pt x="171" y="446"/>
                    </a:lnTo>
                    <a:lnTo>
                      <a:pt x="119" y="525"/>
                    </a:lnTo>
                    <a:lnTo>
                      <a:pt x="79" y="617"/>
                    </a:lnTo>
                    <a:lnTo>
                      <a:pt x="40" y="709"/>
                    </a:lnTo>
                    <a:lnTo>
                      <a:pt x="14" y="800"/>
                    </a:lnTo>
                    <a:lnTo>
                      <a:pt x="1" y="905"/>
                    </a:lnTo>
                    <a:lnTo>
                      <a:pt x="1" y="1010"/>
                    </a:lnTo>
                    <a:lnTo>
                      <a:pt x="1" y="1102"/>
                    </a:lnTo>
                    <a:lnTo>
                      <a:pt x="14" y="1207"/>
                    </a:lnTo>
                    <a:lnTo>
                      <a:pt x="40" y="1299"/>
                    </a:lnTo>
                    <a:lnTo>
                      <a:pt x="79" y="1391"/>
                    </a:lnTo>
                    <a:lnTo>
                      <a:pt x="119" y="1483"/>
                    </a:lnTo>
                    <a:lnTo>
                      <a:pt x="171" y="1561"/>
                    </a:lnTo>
                    <a:lnTo>
                      <a:pt x="224" y="1640"/>
                    </a:lnTo>
                    <a:lnTo>
                      <a:pt x="289" y="1719"/>
                    </a:lnTo>
                    <a:lnTo>
                      <a:pt x="368" y="1784"/>
                    </a:lnTo>
                    <a:lnTo>
                      <a:pt x="447" y="1837"/>
                    </a:lnTo>
                    <a:lnTo>
                      <a:pt x="525" y="1889"/>
                    </a:lnTo>
                    <a:lnTo>
                      <a:pt x="617" y="1929"/>
                    </a:lnTo>
                    <a:lnTo>
                      <a:pt x="709" y="1968"/>
                    </a:lnTo>
                    <a:lnTo>
                      <a:pt x="801" y="1994"/>
                    </a:lnTo>
                    <a:lnTo>
                      <a:pt x="906" y="2007"/>
                    </a:lnTo>
                    <a:lnTo>
                      <a:pt x="1103" y="2007"/>
                    </a:lnTo>
                    <a:lnTo>
                      <a:pt x="1208" y="1994"/>
                    </a:lnTo>
                    <a:lnTo>
                      <a:pt x="1299" y="1968"/>
                    </a:lnTo>
                    <a:lnTo>
                      <a:pt x="1391" y="1929"/>
                    </a:lnTo>
                    <a:lnTo>
                      <a:pt x="1483" y="1889"/>
                    </a:lnTo>
                    <a:lnTo>
                      <a:pt x="1562" y="1837"/>
                    </a:lnTo>
                    <a:lnTo>
                      <a:pt x="1640" y="1784"/>
                    </a:lnTo>
                    <a:lnTo>
                      <a:pt x="1719" y="1719"/>
                    </a:lnTo>
                    <a:lnTo>
                      <a:pt x="1785" y="1640"/>
                    </a:lnTo>
                    <a:lnTo>
                      <a:pt x="1837" y="1561"/>
                    </a:lnTo>
                    <a:lnTo>
                      <a:pt x="1890" y="1483"/>
                    </a:lnTo>
                    <a:lnTo>
                      <a:pt x="1929" y="1391"/>
                    </a:lnTo>
                    <a:lnTo>
                      <a:pt x="1968" y="1299"/>
                    </a:lnTo>
                    <a:lnTo>
                      <a:pt x="1995" y="1207"/>
                    </a:lnTo>
                    <a:lnTo>
                      <a:pt x="2008" y="1102"/>
                    </a:lnTo>
                    <a:lnTo>
                      <a:pt x="2008" y="1010"/>
                    </a:lnTo>
                    <a:lnTo>
                      <a:pt x="2008" y="905"/>
                    </a:lnTo>
                    <a:lnTo>
                      <a:pt x="1995" y="800"/>
                    </a:lnTo>
                    <a:lnTo>
                      <a:pt x="1968" y="709"/>
                    </a:lnTo>
                    <a:lnTo>
                      <a:pt x="1929" y="617"/>
                    </a:lnTo>
                    <a:lnTo>
                      <a:pt x="1890" y="525"/>
                    </a:lnTo>
                    <a:lnTo>
                      <a:pt x="1837" y="446"/>
                    </a:lnTo>
                    <a:lnTo>
                      <a:pt x="1785" y="367"/>
                    </a:lnTo>
                    <a:lnTo>
                      <a:pt x="1719" y="289"/>
                    </a:lnTo>
                    <a:lnTo>
                      <a:pt x="1640" y="223"/>
                    </a:lnTo>
                    <a:lnTo>
                      <a:pt x="1562" y="171"/>
                    </a:lnTo>
                    <a:lnTo>
                      <a:pt x="1483" y="118"/>
                    </a:lnTo>
                    <a:lnTo>
                      <a:pt x="1391" y="79"/>
                    </a:lnTo>
                    <a:lnTo>
                      <a:pt x="1299" y="39"/>
                    </a:lnTo>
                    <a:lnTo>
                      <a:pt x="1208" y="1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750" name="Google Shape;2356;p45">
                <a:extLst>
                  <a:ext uri="{FF2B5EF4-FFF2-40B4-BE49-F238E27FC236}">
                    <a16:creationId xmlns:a16="http://schemas.microsoft.com/office/drawing/2014/main" id="{079B60BF-6932-10A2-7C6B-5B1D9C24A5B9}"/>
                  </a:ext>
                </a:extLst>
              </p:cNvPr>
              <p:cNvSpPr/>
              <p:nvPr/>
            </p:nvSpPr>
            <p:spPr>
              <a:xfrm>
                <a:off x="3304043" y="2861949"/>
                <a:ext cx="28038" cy="28038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1562" extrusionOk="0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66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30"/>
                    </a:lnTo>
                    <a:lnTo>
                      <a:pt x="1" y="695"/>
                    </a:lnTo>
                    <a:lnTo>
                      <a:pt x="1" y="787"/>
                    </a:lnTo>
                    <a:lnTo>
                      <a:pt x="1" y="866"/>
                    </a:lnTo>
                    <a:lnTo>
                      <a:pt x="14" y="932"/>
                    </a:lnTo>
                    <a:lnTo>
                      <a:pt x="66" y="1089"/>
                    </a:lnTo>
                    <a:lnTo>
                      <a:pt x="132" y="1220"/>
                    </a:lnTo>
                    <a:lnTo>
                      <a:pt x="224" y="1338"/>
                    </a:lnTo>
                    <a:lnTo>
                      <a:pt x="342" y="1430"/>
                    </a:lnTo>
                    <a:lnTo>
                      <a:pt x="473" y="1496"/>
                    </a:lnTo>
                    <a:lnTo>
                      <a:pt x="617" y="1548"/>
                    </a:lnTo>
                    <a:lnTo>
                      <a:pt x="696" y="1561"/>
                    </a:lnTo>
                    <a:lnTo>
                      <a:pt x="866" y="1561"/>
                    </a:lnTo>
                    <a:lnTo>
                      <a:pt x="932" y="1548"/>
                    </a:lnTo>
                    <a:lnTo>
                      <a:pt x="1089" y="1496"/>
                    </a:lnTo>
                    <a:lnTo>
                      <a:pt x="1221" y="1430"/>
                    </a:lnTo>
                    <a:lnTo>
                      <a:pt x="1326" y="1338"/>
                    </a:lnTo>
                    <a:lnTo>
                      <a:pt x="1431" y="1220"/>
                    </a:lnTo>
                    <a:lnTo>
                      <a:pt x="1496" y="1089"/>
                    </a:lnTo>
                    <a:lnTo>
                      <a:pt x="1549" y="932"/>
                    </a:lnTo>
                    <a:lnTo>
                      <a:pt x="1562" y="866"/>
                    </a:lnTo>
                    <a:lnTo>
                      <a:pt x="1562" y="787"/>
                    </a:lnTo>
                    <a:lnTo>
                      <a:pt x="1562" y="695"/>
                    </a:lnTo>
                    <a:lnTo>
                      <a:pt x="1549" y="630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66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751" name="Google Shape;2357;p45">
                <a:extLst>
                  <a:ext uri="{FF2B5EF4-FFF2-40B4-BE49-F238E27FC236}">
                    <a16:creationId xmlns:a16="http://schemas.microsoft.com/office/drawing/2014/main" id="{2FB6D989-7DB6-2A53-C036-DD0A7D65EC7F}"/>
                  </a:ext>
                </a:extLst>
              </p:cNvPr>
              <p:cNvSpPr/>
              <p:nvPr/>
            </p:nvSpPr>
            <p:spPr>
              <a:xfrm>
                <a:off x="3294386" y="2916804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339" y="1"/>
                    </a:moveTo>
                    <a:lnTo>
                      <a:pt x="1208" y="14"/>
                    </a:ln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71"/>
                    </a:lnTo>
                    <a:lnTo>
                      <a:pt x="591" y="237"/>
                    </a:lnTo>
                    <a:lnTo>
                      <a:pt x="486" y="316"/>
                    </a:lnTo>
                    <a:lnTo>
                      <a:pt x="394" y="394"/>
                    </a:lnTo>
                    <a:lnTo>
                      <a:pt x="302" y="499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52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77"/>
                    </a:lnTo>
                    <a:lnTo>
                      <a:pt x="158" y="1995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9"/>
                    </a:lnTo>
                    <a:lnTo>
                      <a:pt x="591" y="2467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38"/>
                    </a:lnTo>
                    <a:lnTo>
                      <a:pt x="1076" y="2664"/>
                    </a:lnTo>
                    <a:lnTo>
                      <a:pt x="1208" y="2690"/>
                    </a:lnTo>
                    <a:lnTo>
                      <a:pt x="4776" y="2690"/>
                    </a:lnTo>
                    <a:lnTo>
                      <a:pt x="4907" y="2664"/>
                    </a:lnTo>
                    <a:lnTo>
                      <a:pt x="5038" y="2638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67"/>
                    </a:lnTo>
                    <a:lnTo>
                      <a:pt x="5498" y="2389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95"/>
                    </a:lnTo>
                    <a:lnTo>
                      <a:pt x="5878" y="1877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52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99"/>
                    </a:lnTo>
                    <a:lnTo>
                      <a:pt x="5589" y="394"/>
                    </a:lnTo>
                    <a:lnTo>
                      <a:pt x="5498" y="316"/>
                    </a:lnTo>
                    <a:lnTo>
                      <a:pt x="5393" y="237"/>
                    </a:lnTo>
                    <a:lnTo>
                      <a:pt x="5275" y="171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4"/>
                    </a:lnTo>
                    <a:lnTo>
                      <a:pt x="46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752" name="Google Shape;2358;p45">
                <a:extLst>
                  <a:ext uri="{FF2B5EF4-FFF2-40B4-BE49-F238E27FC236}">
                    <a16:creationId xmlns:a16="http://schemas.microsoft.com/office/drawing/2014/main" id="{EA9A67DF-14A0-FCA5-580D-ECD30073523C}"/>
                  </a:ext>
                </a:extLst>
              </p:cNvPr>
              <p:cNvSpPr/>
              <p:nvPr/>
            </p:nvSpPr>
            <p:spPr>
              <a:xfrm>
                <a:off x="3360083" y="2922925"/>
                <a:ext cx="36062" cy="3629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2022" extrusionOk="0">
                    <a:moveTo>
                      <a:pt x="998" y="1"/>
                    </a:moveTo>
                    <a:lnTo>
                      <a:pt x="906" y="14"/>
                    </a:lnTo>
                    <a:lnTo>
                      <a:pt x="801" y="27"/>
                    </a:lnTo>
                    <a:lnTo>
                      <a:pt x="709" y="53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2"/>
                    </a:lnTo>
                    <a:lnTo>
                      <a:pt x="368" y="237"/>
                    </a:lnTo>
                    <a:lnTo>
                      <a:pt x="290" y="303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8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16"/>
                    </a:lnTo>
                    <a:lnTo>
                      <a:pt x="14" y="1208"/>
                    </a:lnTo>
                    <a:lnTo>
                      <a:pt x="40" y="1313"/>
                    </a:lnTo>
                    <a:lnTo>
                      <a:pt x="80" y="1405"/>
                    </a:lnTo>
                    <a:lnTo>
                      <a:pt x="119" y="1483"/>
                    </a:lnTo>
                    <a:lnTo>
                      <a:pt x="171" y="1575"/>
                    </a:lnTo>
                    <a:lnTo>
                      <a:pt x="224" y="1654"/>
                    </a:lnTo>
                    <a:lnTo>
                      <a:pt x="290" y="1720"/>
                    </a:lnTo>
                    <a:lnTo>
                      <a:pt x="368" y="1785"/>
                    </a:lnTo>
                    <a:lnTo>
                      <a:pt x="447" y="1838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998" y="2021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8"/>
                    </a:lnTo>
                    <a:lnTo>
                      <a:pt x="1641" y="1785"/>
                    </a:lnTo>
                    <a:lnTo>
                      <a:pt x="1719" y="1720"/>
                    </a:lnTo>
                    <a:lnTo>
                      <a:pt x="1785" y="1654"/>
                    </a:lnTo>
                    <a:lnTo>
                      <a:pt x="1838" y="1575"/>
                    </a:lnTo>
                    <a:lnTo>
                      <a:pt x="1890" y="1483"/>
                    </a:lnTo>
                    <a:lnTo>
                      <a:pt x="1929" y="1405"/>
                    </a:lnTo>
                    <a:lnTo>
                      <a:pt x="1969" y="1313"/>
                    </a:lnTo>
                    <a:lnTo>
                      <a:pt x="1995" y="1208"/>
                    </a:lnTo>
                    <a:lnTo>
                      <a:pt x="2008" y="1116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8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303"/>
                    </a:lnTo>
                    <a:lnTo>
                      <a:pt x="1641" y="237"/>
                    </a:lnTo>
                    <a:lnTo>
                      <a:pt x="1562" y="172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53"/>
                    </a:lnTo>
                    <a:lnTo>
                      <a:pt x="1208" y="27"/>
                    </a:lnTo>
                    <a:lnTo>
                      <a:pt x="1103" y="14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753" name="Google Shape;2359;p45">
                <a:extLst>
                  <a:ext uri="{FF2B5EF4-FFF2-40B4-BE49-F238E27FC236}">
                    <a16:creationId xmlns:a16="http://schemas.microsoft.com/office/drawing/2014/main" id="{89F8704C-7EB1-D005-CA40-426EB480FA28}"/>
                  </a:ext>
                </a:extLst>
              </p:cNvPr>
              <p:cNvSpPr/>
              <p:nvPr/>
            </p:nvSpPr>
            <p:spPr>
              <a:xfrm>
                <a:off x="3364085" y="2926928"/>
                <a:ext cx="28056" cy="28056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1563" extrusionOk="0">
                    <a:moveTo>
                      <a:pt x="775" y="1"/>
                    </a:moveTo>
                    <a:lnTo>
                      <a:pt x="696" y="14"/>
                    </a:lnTo>
                    <a:lnTo>
                      <a:pt x="618" y="27"/>
                    </a:lnTo>
                    <a:lnTo>
                      <a:pt x="473" y="67"/>
                    </a:lnTo>
                    <a:lnTo>
                      <a:pt x="342" y="145"/>
                    </a:lnTo>
                    <a:lnTo>
                      <a:pt x="224" y="237"/>
                    </a:lnTo>
                    <a:lnTo>
                      <a:pt x="132" y="355"/>
                    </a:lnTo>
                    <a:lnTo>
                      <a:pt x="67" y="486"/>
                    </a:lnTo>
                    <a:lnTo>
                      <a:pt x="14" y="631"/>
                    </a:lnTo>
                    <a:lnTo>
                      <a:pt x="1" y="709"/>
                    </a:lnTo>
                    <a:lnTo>
                      <a:pt x="1" y="788"/>
                    </a:lnTo>
                    <a:lnTo>
                      <a:pt x="1" y="867"/>
                    </a:lnTo>
                    <a:lnTo>
                      <a:pt x="14" y="946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39"/>
                    </a:lnTo>
                    <a:lnTo>
                      <a:pt x="342" y="1431"/>
                    </a:lnTo>
                    <a:lnTo>
                      <a:pt x="473" y="1510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510"/>
                    </a:lnTo>
                    <a:lnTo>
                      <a:pt x="1221" y="1431"/>
                    </a:lnTo>
                    <a:lnTo>
                      <a:pt x="1326" y="1339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46"/>
                    </a:lnTo>
                    <a:lnTo>
                      <a:pt x="1562" y="867"/>
                    </a:lnTo>
                    <a:lnTo>
                      <a:pt x="1562" y="788"/>
                    </a:lnTo>
                    <a:lnTo>
                      <a:pt x="1562" y="709"/>
                    </a:lnTo>
                    <a:lnTo>
                      <a:pt x="1549" y="631"/>
                    </a:lnTo>
                    <a:lnTo>
                      <a:pt x="1496" y="486"/>
                    </a:lnTo>
                    <a:lnTo>
                      <a:pt x="1431" y="355"/>
                    </a:lnTo>
                    <a:lnTo>
                      <a:pt x="1326" y="237"/>
                    </a:lnTo>
                    <a:lnTo>
                      <a:pt x="1221" y="145"/>
                    </a:lnTo>
                    <a:lnTo>
                      <a:pt x="1090" y="67"/>
                    </a:lnTo>
                    <a:lnTo>
                      <a:pt x="932" y="27"/>
                    </a:lnTo>
                    <a:lnTo>
                      <a:pt x="854" y="14"/>
                    </a:lnTo>
                    <a:lnTo>
                      <a:pt x="775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754" name="Google Shape;2360;p45">
                <a:extLst>
                  <a:ext uri="{FF2B5EF4-FFF2-40B4-BE49-F238E27FC236}">
                    <a16:creationId xmlns:a16="http://schemas.microsoft.com/office/drawing/2014/main" id="{085B14F1-3878-CFD8-12C8-6053FB3BFD22}"/>
                  </a:ext>
                </a:extLst>
              </p:cNvPr>
              <p:cNvSpPr/>
              <p:nvPr/>
            </p:nvSpPr>
            <p:spPr>
              <a:xfrm>
                <a:off x="3294386" y="2982267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53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3"/>
                    </a:lnTo>
                    <a:lnTo>
                      <a:pt x="394" y="395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696"/>
                    </a:lnTo>
                    <a:lnTo>
                      <a:pt x="106" y="814"/>
                    </a:lnTo>
                    <a:lnTo>
                      <a:pt x="53" y="946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75"/>
                    </a:lnTo>
                    <a:lnTo>
                      <a:pt x="591" y="2454"/>
                    </a:lnTo>
                    <a:lnTo>
                      <a:pt x="709" y="2520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20"/>
                    </a:lnTo>
                    <a:lnTo>
                      <a:pt x="5393" y="2454"/>
                    </a:lnTo>
                    <a:lnTo>
                      <a:pt x="5498" y="2375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6"/>
                    </a:lnTo>
                    <a:lnTo>
                      <a:pt x="5878" y="814"/>
                    </a:lnTo>
                    <a:lnTo>
                      <a:pt x="5826" y="696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5"/>
                    </a:lnTo>
                    <a:lnTo>
                      <a:pt x="5498" y="303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53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755" name="Google Shape;2361;p45">
                <a:extLst>
                  <a:ext uri="{FF2B5EF4-FFF2-40B4-BE49-F238E27FC236}">
                    <a16:creationId xmlns:a16="http://schemas.microsoft.com/office/drawing/2014/main" id="{1F8B63A9-188A-130F-FCF7-929FA69D5E0F}"/>
                  </a:ext>
                </a:extLst>
              </p:cNvPr>
              <p:cNvSpPr/>
              <p:nvPr/>
            </p:nvSpPr>
            <p:spPr>
              <a:xfrm>
                <a:off x="3300040" y="2988406"/>
                <a:ext cx="36044" cy="36044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008" extrusionOk="0">
                    <a:moveTo>
                      <a:pt x="906" y="0"/>
                    </a:moveTo>
                    <a:lnTo>
                      <a:pt x="801" y="13"/>
                    </a:lnTo>
                    <a:lnTo>
                      <a:pt x="709" y="39"/>
                    </a:lnTo>
                    <a:lnTo>
                      <a:pt x="617" y="79"/>
                    </a:lnTo>
                    <a:lnTo>
                      <a:pt x="525" y="118"/>
                    </a:lnTo>
                    <a:lnTo>
                      <a:pt x="447" y="171"/>
                    </a:lnTo>
                    <a:lnTo>
                      <a:pt x="368" y="223"/>
                    </a:lnTo>
                    <a:lnTo>
                      <a:pt x="289" y="289"/>
                    </a:lnTo>
                    <a:lnTo>
                      <a:pt x="224" y="367"/>
                    </a:lnTo>
                    <a:lnTo>
                      <a:pt x="171" y="433"/>
                    </a:lnTo>
                    <a:lnTo>
                      <a:pt x="119" y="525"/>
                    </a:lnTo>
                    <a:lnTo>
                      <a:pt x="79" y="604"/>
                    </a:lnTo>
                    <a:lnTo>
                      <a:pt x="40" y="708"/>
                    </a:lnTo>
                    <a:lnTo>
                      <a:pt x="14" y="800"/>
                    </a:lnTo>
                    <a:lnTo>
                      <a:pt x="1" y="892"/>
                    </a:lnTo>
                    <a:lnTo>
                      <a:pt x="1" y="997"/>
                    </a:lnTo>
                    <a:lnTo>
                      <a:pt x="1" y="1102"/>
                    </a:lnTo>
                    <a:lnTo>
                      <a:pt x="14" y="1207"/>
                    </a:lnTo>
                    <a:lnTo>
                      <a:pt x="40" y="1299"/>
                    </a:lnTo>
                    <a:lnTo>
                      <a:pt x="79" y="1391"/>
                    </a:lnTo>
                    <a:lnTo>
                      <a:pt x="119" y="1482"/>
                    </a:lnTo>
                    <a:lnTo>
                      <a:pt x="171" y="1561"/>
                    </a:lnTo>
                    <a:lnTo>
                      <a:pt x="224" y="1640"/>
                    </a:lnTo>
                    <a:lnTo>
                      <a:pt x="289" y="1719"/>
                    </a:lnTo>
                    <a:lnTo>
                      <a:pt x="368" y="1771"/>
                    </a:lnTo>
                    <a:lnTo>
                      <a:pt x="447" y="1837"/>
                    </a:lnTo>
                    <a:lnTo>
                      <a:pt x="525" y="1889"/>
                    </a:lnTo>
                    <a:lnTo>
                      <a:pt x="617" y="1929"/>
                    </a:lnTo>
                    <a:lnTo>
                      <a:pt x="709" y="1968"/>
                    </a:lnTo>
                    <a:lnTo>
                      <a:pt x="801" y="1981"/>
                    </a:lnTo>
                    <a:lnTo>
                      <a:pt x="906" y="2007"/>
                    </a:lnTo>
                    <a:lnTo>
                      <a:pt x="1103" y="2007"/>
                    </a:lnTo>
                    <a:lnTo>
                      <a:pt x="1208" y="1981"/>
                    </a:lnTo>
                    <a:lnTo>
                      <a:pt x="1299" y="1968"/>
                    </a:lnTo>
                    <a:lnTo>
                      <a:pt x="1391" y="1929"/>
                    </a:lnTo>
                    <a:lnTo>
                      <a:pt x="1483" y="1889"/>
                    </a:lnTo>
                    <a:lnTo>
                      <a:pt x="1562" y="1837"/>
                    </a:lnTo>
                    <a:lnTo>
                      <a:pt x="1640" y="1771"/>
                    </a:lnTo>
                    <a:lnTo>
                      <a:pt x="1719" y="1719"/>
                    </a:lnTo>
                    <a:lnTo>
                      <a:pt x="1785" y="1640"/>
                    </a:lnTo>
                    <a:lnTo>
                      <a:pt x="1837" y="1561"/>
                    </a:lnTo>
                    <a:lnTo>
                      <a:pt x="1890" y="1482"/>
                    </a:lnTo>
                    <a:lnTo>
                      <a:pt x="1929" y="1391"/>
                    </a:lnTo>
                    <a:lnTo>
                      <a:pt x="1968" y="1299"/>
                    </a:lnTo>
                    <a:lnTo>
                      <a:pt x="1995" y="1207"/>
                    </a:lnTo>
                    <a:lnTo>
                      <a:pt x="2008" y="1102"/>
                    </a:lnTo>
                    <a:lnTo>
                      <a:pt x="2008" y="997"/>
                    </a:lnTo>
                    <a:lnTo>
                      <a:pt x="2008" y="892"/>
                    </a:lnTo>
                    <a:lnTo>
                      <a:pt x="1995" y="800"/>
                    </a:lnTo>
                    <a:lnTo>
                      <a:pt x="1968" y="708"/>
                    </a:lnTo>
                    <a:lnTo>
                      <a:pt x="1929" y="604"/>
                    </a:lnTo>
                    <a:lnTo>
                      <a:pt x="1890" y="525"/>
                    </a:lnTo>
                    <a:lnTo>
                      <a:pt x="1837" y="433"/>
                    </a:lnTo>
                    <a:lnTo>
                      <a:pt x="1785" y="367"/>
                    </a:lnTo>
                    <a:lnTo>
                      <a:pt x="1719" y="289"/>
                    </a:lnTo>
                    <a:lnTo>
                      <a:pt x="1640" y="223"/>
                    </a:lnTo>
                    <a:lnTo>
                      <a:pt x="1562" y="171"/>
                    </a:lnTo>
                    <a:lnTo>
                      <a:pt x="1483" y="118"/>
                    </a:lnTo>
                    <a:lnTo>
                      <a:pt x="1391" y="79"/>
                    </a:lnTo>
                    <a:lnTo>
                      <a:pt x="1299" y="39"/>
                    </a:lnTo>
                    <a:lnTo>
                      <a:pt x="1208" y="1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756" name="Google Shape;2362;p45">
                <a:extLst>
                  <a:ext uri="{FF2B5EF4-FFF2-40B4-BE49-F238E27FC236}">
                    <a16:creationId xmlns:a16="http://schemas.microsoft.com/office/drawing/2014/main" id="{C1E415F8-C8E3-4D67-4DAB-282DAF6D3ACD}"/>
                  </a:ext>
                </a:extLst>
              </p:cNvPr>
              <p:cNvSpPr/>
              <p:nvPr/>
            </p:nvSpPr>
            <p:spPr>
              <a:xfrm>
                <a:off x="3304043" y="2992409"/>
                <a:ext cx="28038" cy="28038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1562" extrusionOk="0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66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17"/>
                    </a:lnTo>
                    <a:lnTo>
                      <a:pt x="1" y="695"/>
                    </a:lnTo>
                    <a:lnTo>
                      <a:pt x="1" y="774"/>
                    </a:lnTo>
                    <a:lnTo>
                      <a:pt x="1" y="853"/>
                    </a:lnTo>
                    <a:lnTo>
                      <a:pt x="14" y="932"/>
                    </a:lnTo>
                    <a:lnTo>
                      <a:pt x="66" y="1076"/>
                    </a:lnTo>
                    <a:lnTo>
                      <a:pt x="132" y="1220"/>
                    </a:lnTo>
                    <a:lnTo>
                      <a:pt x="224" y="1325"/>
                    </a:lnTo>
                    <a:lnTo>
                      <a:pt x="342" y="1430"/>
                    </a:lnTo>
                    <a:lnTo>
                      <a:pt x="473" y="1496"/>
                    </a:lnTo>
                    <a:lnTo>
                      <a:pt x="617" y="1548"/>
                    </a:lnTo>
                    <a:lnTo>
                      <a:pt x="696" y="1548"/>
                    </a:lnTo>
                    <a:lnTo>
                      <a:pt x="775" y="1561"/>
                    </a:lnTo>
                    <a:lnTo>
                      <a:pt x="866" y="1548"/>
                    </a:lnTo>
                    <a:lnTo>
                      <a:pt x="932" y="1548"/>
                    </a:lnTo>
                    <a:lnTo>
                      <a:pt x="1089" y="1496"/>
                    </a:lnTo>
                    <a:lnTo>
                      <a:pt x="1221" y="1430"/>
                    </a:lnTo>
                    <a:lnTo>
                      <a:pt x="1326" y="1325"/>
                    </a:lnTo>
                    <a:lnTo>
                      <a:pt x="1431" y="1220"/>
                    </a:lnTo>
                    <a:lnTo>
                      <a:pt x="1496" y="1076"/>
                    </a:lnTo>
                    <a:lnTo>
                      <a:pt x="1549" y="932"/>
                    </a:lnTo>
                    <a:lnTo>
                      <a:pt x="1562" y="853"/>
                    </a:lnTo>
                    <a:lnTo>
                      <a:pt x="1562" y="774"/>
                    </a:lnTo>
                    <a:lnTo>
                      <a:pt x="1562" y="695"/>
                    </a:lnTo>
                    <a:lnTo>
                      <a:pt x="1549" y="617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66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757" name="Google Shape;2363;p45">
                <a:extLst>
                  <a:ext uri="{FF2B5EF4-FFF2-40B4-BE49-F238E27FC236}">
                    <a16:creationId xmlns:a16="http://schemas.microsoft.com/office/drawing/2014/main" id="{F5BD0F20-E7A6-DDAB-0733-DBD85CBC4276}"/>
                  </a:ext>
                </a:extLst>
              </p:cNvPr>
              <p:cNvSpPr/>
              <p:nvPr/>
            </p:nvSpPr>
            <p:spPr>
              <a:xfrm>
                <a:off x="3294386" y="3047264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339" y="1"/>
                    </a:moveTo>
                    <a:lnTo>
                      <a:pt x="1208" y="14"/>
                    </a:ln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37"/>
                    </a:lnTo>
                    <a:lnTo>
                      <a:pt x="486" y="316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52"/>
                    </a:lnTo>
                    <a:lnTo>
                      <a:pt x="1" y="1483"/>
                    </a:lnTo>
                    <a:lnTo>
                      <a:pt x="27" y="1614"/>
                    </a:lnTo>
                    <a:lnTo>
                      <a:pt x="53" y="1746"/>
                    </a:lnTo>
                    <a:lnTo>
                      <a:pt x="106" y="1877"/>
                    </a:lnTo>
                    <a:lnTo>
                      <a:pt x="158" y="1995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8"/>
                    </a:lnTo>
                    <a:lnTo>
                      <a:pt x="591" y="2467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38"/>
                    </a:lnTo>
                    <a:lnTo>
                      <a:pt x="1076" y="2664"/>
                    </a:lnTo>
                    <a:lnTo>
                      <a:pt x="1208" y="2690"/>
                    </a:lnTo>
                    <a:lnTo>
                      <a:pt x="4776" y="2690"/>
                    </a:lnTo>
                    <a:lnTo>
                      <a:pt x="4907" y="2664"/>
                    </a:lnTo>
                    <a:lnTo>
                      <a:pt x="5038" y="2638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67"/>
                    </a:lnTo>
                    <a:lnTo>
                      <a:pt x="5498" y="2388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95"/>
                    </a:lnTo>
                    <a:lnTo>
                      <a:pt x="5878" y="1877"/>
                    </a:lnTo>
                    <a:lnTo>
                      <a:pt x="5917" y="1746"/>
                    </a:lnTo>
                    <a:lnTo>
                      <a:pt x="5957" y="1614"/>
                    </a:lnTo>
                    <a:lnTo>
                      <a:pt x="5970" y="1483"/>
                    </a:lnTo>
                    <a:lnTo>
                      <a:pt x="5983" y="1352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16"/>
                    </a:lnTo>
                    <a:lnTo>
                      <a:pt x="5393" y="237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4"/>
                    </a:lnTo>
                    <a:lnTo>
                      <a:pt x="46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758" name="Google Shape;2364;p45">
                <a:extLst>
                  <a:ext uri="{FF2B5EF4-FFF2-40B4-BE49-F238E27FC236}">
                    <a16:creationId xmlns:a16="http://schemas.microsoft.com/office/drawing/2014/main" id="{1DB43413-14C3-B692-C467-A044C310B86E}"/>
                  </a:ext>
                </a:extLst>
              </p:cNvPr>
              <p:cNvSpPr/>
              <p:nvPr/>
            </p:nvSpPr>
            <p:spPr>
              <a:xfrm>
                <a:off x="3360083" y="3053385"/>
                <a:ext cx="36062" cy="36062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2009" extrusionOk="0">
                    <a:moveTo>
                      <a:pt x="906" y="1"/>
                    </a:moveTo>
                    <a:lnTo>
                      <a:pt x="801" y="14"/>
                    </a:lnTo>
                    <a:lnTo>
                      <a:pt x="709" y="40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1"/>
                    </a:lnTo>
                    <a:lnTo>
                      <a:pt x="368" y="224"/>
                    </a:lnTo>
                    <a:lnTo>
                      <a:pt x="290" y="290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7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03"/>
                    </a:lnTo>
                    <a:lnTo>
                      <a:pt x="14" y="1208"/>
                    </a:lnTo>
                    <a:lnTo>
                      <a:pt x="40" y="1300"/>
                    </a:lnTo>
                    <a:lnTo>
                      <a:pt x="80" y="1392"/>
                    </a:lnTo>
                    <a:lnTo>
                      <a:pt x="119" y="1483"/>
                    </a:lnTo>
                    <a:lnTo>
                      <a:pt x="171" y="1575"/>
                    </a:lnTo>
                    <a:lnTo>
                      <a:pt x="224" y="1641"/>
                    </a:lnTo>
                    <a:lnTo>
                      <a:pt x="290" y="1719"/>
                    </a:lnTo>
                    <a:lnTo>
                      <a:pt x="368" y="1785"/>
                    </a:lnTo>
                    <a:lnTo>
                      <a:pt x="447" y="1838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8"/>
                    </a:lnTo>
                    <a:lnTo>
                      <a:pt x="1641" y="1785"/>
                    </a:lnTo>
                    <a:lnTo>
                      <a:pt x="1719" y="1719"/>
                    </a:lnTo>
                    <a:lnTo>
                      <a:pt x="1785" y="1641"/>
                    </a:lnTo>
                    <a:lnTo>
                      <a:pt x="1838" y="1575"/>
                    </a:lnTo>
                    <a:lnTo>
                      <a:pt x="1890" y="1483"/>
                    </a:lnTo>
                    <a:lnTo>
                      <a:pt x="1929" y="1392"/>
                    </a:lnTo>
                    <a:lnTo>
                      <a:pt x="1969" y="1300"/>
                    </a:lnTo>
                    <a:lnTo>
                      <a:pt x="1995" y="1208"/>
                    </a:lnTo>
                    <a:lnTo>
                      <a:pt x="2008" y="1103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7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290"/>
                    </a:lnTo>
                    <a:lnTo>
                      <a:pt x="1641" y="224"/>
                    </a:lnTo>
                    <a:lnTo>
                      <a:pt x="1562" y="171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40"/>
                    </a:lnTo>
                    <a:lnTo>
                      <a:pt x="1208" y="14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759" name="Google Shape;2365;p45">
                <a:extLst>
                  <a:ext uri="{FF2B5EF4-FFF2-40B4-BE49-F238E27FC236}">
                    <a16:creationId xmlns:a16="http://schemas.microsoft.com/office/drawing/2014/main" id="{C2C315D1-EDF1-A226-FE0F-5138755CBF51}"/>
                  </a:ext>
                </a:extLst>
              </p:cNvPr>
              <p:cNvSpPr/>
              <p:nvPr/>
            </p:nvSpPr>
            <p:spPr>
              <a:xfrm>
                <a:off x="3364085" y="3057388"/>
                <a:ext cx="28056" cy="28056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1563" extrusionOk="0">
                    <a:moveTo>
                      <a:pt x="775" y="1"/>
                    </a:moveTo>
                    <a:lnTo>
                      <a:pt x="696" y="14"/>
                    </a:lnTo>
                    <a:lnTo>
                      <a:pt x="618" y="14"/>
                    </a:lnTo>
                    <a:lnTo>
                      <a:pt x="473" y="67"/>
                    </a:lnTo>
                    <a:lnTo>
                      <a:pt x="342" y="132"/>
                    </a:lnTo>
                    <a:lnTo>
                      <a:pt x="224" y="237"/>
                    </a:lnTo>
                    <a:lnTo>
                      <a:pt x="132" y="342"/>
                    </a:lnTo>
                    <a:lnTo>
                      <a:pt x="67" y="486"/>
                    </a:lnTo>
                    <a:lnTo>
                      <a:pt x="14" y="631"/>
                    </a:lnTo>
                    <a:lnTo>
                      <a:pt x="1" y="709"/>
                    </a:lnTo>
                    <a:lnTo>
                      <a:pt x="1" y="788"/>
                    </a:lnTo>
                    <a:lnTo>
                      <a:pt x="1" y="867"/>
                    </a:lnTo>
                    <a:lnTo>
                      <a:pt x="14" y="945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39"/>
                    </a:lnTo>
                    <a:lnTo>
                      <a:pt x="342" y="1431"/>
                    </a:lnTo>
                    <a:lnTo>
                      <a:pt x="473" y="1496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496"/>
                    </a:lnTo>
                    <a:lnTo>
                      <a:pt x="1221" y="1431"/>
                    </a:lnTo>
                    <a:lnTo>
                      <a:pt x="1326" y="1339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45"/>
                    </a:lnTo>
                    <a:lnTo>
                      <a:pt x="1562" y="867"/>
                    </a:lnTo>
                    <a:lnTo>
                      <a:pt x="1562" y="788"/>
                    </a:lnTo>
                    <a:lnTo>
                      <a:pt x="1562" y="709"/>
                    </a:lnTo>
                    <a:lnTo>
                      <a:pt x="1549" y="631"/>
                    </a:lnTo>
                    <a:lnTo>
                      <a:pt x="1496" y="486"/>
                    </a:lnTo>
                    <a:lnTo>
                      <a:pt x="1431" y="342"/>
                    </a:lnTo>
                    <a:lnTo>
                      <a:pt x="1326" y="237"/>
                    </a:lnTo>
                    <a:lnTo>
                      <a:pt x="1221" y="132"/>
                    </a:lnTo>
                    <a:lnTo>
                      <a:pt x="1090" y="67"/>
                    </a:lnTo>
                    <a:lnTo>
                      <a:pt x="932" y="14"/>
                    </a:lnTo>
                    <a:lnTo>
                      <a:pt x="854" y="14"/>
                    </a:lnTo>
                    <a:lnTo>
                      <a:pt x="775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760" name="Google Shape;2366;p45">
                <a:extLst>
                  <a:ext uri="{FF2B5EF4-FFF2-40B4-BE49-F238E27FC236}">
                    <a16:creationId xmlns:a16="http://schemas.microsoft.com/office/drawing/2014/main" id="{A4209108-5153-6621-004B-11BC193F5713}"/>
                  </a:ext>
                </a:extLst>
              </p:cNvPr>
              <p:cNvSpPr/>
              <p:nvPr/>
            </p:nvSpPr>
            <p:spPr>
              <a:xfrm>
                <a:off x="3294386" y="3112728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53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3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696"/>
                    </a:lnTo>
                    <a:lnTo>
                      <a:pt x="106" y="814"/>
                    </a:lnTo>
                    <a:lnTo>
                      <a:pt x="53" y="945"/>
                    </a:lnTo>
                    <a:lnTo>
                      <a:pt x="27" y="1064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087"/>
                    </a:lnTo>
                    <a:lnTo>
                      <a:pt x="302" y="2192"/>
                    </a:lnTo>
                    <a:lnTo>
                      <a:pt x="394" y="2297"/>
                    </a:lnTo>
                    <a:lnTo>
                      <a:pt x="486" y="2375"/>
                    </a:lnTo>
                    <a:lnTo>
                      <a:pt x="591" y="2454"/>
                    </a:lnTo>
                    <a:lnTo>
                      <a:pt x="709" y="2520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20"/>
                    </a:lnTo>
                    <a:lnTo>
                      <a:pt x="5393" y="2454"/>
                    </a:lnTo>
                    <a:lnTo>
                      <a:pt x="5498" y="2375"/>
                    </a:lnTo>
                    <a:lnTo>
                      <a:pt x="5589" y="2297"/>
                    </a:lnTo>
                    <a:lnTo>
                      <a:pt x="5681" y="2192"/>
                    </a:lnTo>
                    <a:lnTo>
                      <a:pt x="5747" y="2087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64"/>
                    </a:lnTo>
                    <a:lnTo>
                      <a:pt x="5917" y="945"/>
                    </a:lnTo>
                    <a:lnTo>
                      <a:pt x="5878" y="814"/>
                    </a:lnTo>
                    <a:lnTo>
                      <a:pt x="5826" y="696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03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53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761" name="Google Shape;2367;p45">
                <a:extLst>
                  <a:ext uri="{FF2B5EF4-FFF2-40B4-BE49-F238E27FC236}">
                    <a16:creationId xmlns:a16="http://schemas.microsoft.com/office/drawing/2014/main" id="{9BDBEC55-EC71-3E7A-57AB-6946A8FDD905}"/>
                  </a:ext>
                </a:extLst>
              </p:cNvPr>
              <p:cNvSpPr/>
              <p:nvPr/>
            </p:nvSpPr>
            <p:spPr>
              <a:xfrm>
                <a:off x="3300040" y="3118616"/>
                <a:ext cx="36044" cy="36295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022" extrusionOk="0">
                    <a:moveTo>
                      <a:pt x="998" y="1"/>
                    </a:moveTo>
                    <a:lnTo>
                      <a:pt x="906" y="14"/>
                    </a:lnTo>
                    <a:lnTo>
                      <a:pt x="801" y="27"/>
                    </a:lnTo>
                    <a:lnTo>
                      <a:pt x="709" y="53"/>
                    </a:lnTo>
                    <a:lnTo>
                      <a:pt x="617" y="80"/>
                    </a:lnTo>
                    <a:lnTo>
                      <a:pt x="525" y="132"/>
                    </a:lnTo>
                    <a:lnTo>
                      <a:pt x="447" y="185"/>
                    </a:lnTo>
                    <a:lnTo>
                      <a:pt x="368" y="237"/>
                    </a:lnTo>
                    <a:lnTo>
                      <a:pt x="289" y="303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39"/>
                    </a:lnTo>
                    <a:lnTo>
                      <a:pt x="79" y="617"/>
                    </a:lnTo>
                    <a:lnTo>
                      <a:pt x="40" y="709"/>
                    </a:lnTo>
                    <a:lnTo>
                      <a:pt x="14" y="814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16"/>
                    </a:lnTo>
                    <a:lnTo>
                      <a:pt x="14" y="1221"/>
                    </a:lnTo>
                    <a:lnTo>
                      <a:pt x="40" y="1313"/>
                    </a:lnTo>
                    <a:lnTo>
                      <a:pt x="79" y="1405"/>
                    </a:lnTo>
                    <a:lnTo>
                      <a:pt x="119" y="1496"/>
                    </a:lnTo>
                    <a:lnTo>
                      <a:pt x="171" y="1575"/>
                    </a:lnTo>
                    <a:lnTo>
                      <a:pt x="224" y="1654"/>
                    </a:lnTo>
                    <a:lnTo>
                      <a:pt x="289" y="1719"/>
                    </a:lnTo>
                    <a:lnTo>
                      <a:pt x="368" y="1785"/>
                    </a:lnTo>
                    <a:lnTo>
                      <a:pt x="447" y="1851"/>
                    </a:lnTo>
                    <a:lnTo>
                      <a:pt x="525" y="1903"/>
                    </a:lnTo>
                    <a:lnTo>
                      <a:pt x="617" y="1942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998" y="2021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299" y="1969"/>
                    </a:lnTo>
                    <a:lnTo>
                      <a:pt x="1391" y="1942"/>
                    </a:lnTo>
                    <a:lnTo>
                      <a:pt x="1483" y="1903"/>
                    </a:lnTo>
                    <a:lnTo>
                      <a:pt x="1562" y="1851"/>
                    </a:lnTo>
                    <a:lnTo>
                      <a:pt x="1640" y="1785"/>
                    </a:lnTo>
                    <a:lnTo>
                      <a:pt x="1719" y="1719"/>
                    </a:lnTo>
                    <a:lnTo>
                      <a:pt x="1785" y="1654"/>
                    </a:lnTo>
                    <a:lnTo>
                      <a:pt x="1837" y="1575"/>
                    </a:lnTo>
                    <a:lnTo>
                      <a:pt x="1890" y="1496"/>
                    </a:lnTo>
                    <a:lnTo>
                      <a:pt x="1929" y="1405"/>
                    </a:lnTo>
                    <a:lnTo>
                      <a:pt x="1968" y="1313"/>
                    </a:lnTo>
                    <a:lnTo>
                      <a:pt x="1995" y="1221"/>
                    </a:lnTo>
                    <a:lnTo>
                      <a:pt x="2008" y="1116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14"/>
                    </a:lnTo>
                    <a:lnTo>
                      <a:pt x="1968" y="709"/>
                    </a:lnTo>
                    <a:lnTo>
                      <a:pt x="1929" y="617"/>
                    </a:lnTo>
                    <a:lnTo>
                      <a:pt x="1890" y="539"/>
                    </a:lnTo>
                    <a:lnTo>
                      <a:pt x="1837" y="447"/>
                    </a:lnTo>
                    <a:lnTo>
                      <a:pt x="1785" y="368"/>
                    </a:lnTo>
                    <a:lnTo>
                      <a:pt x="1719" y="303"/>
                    </a:lnTo>
                    <a:lnTo>
                      <a:pt x="1640" y="237"/>
                    </a:lnTo>
                    <a:lnTo>
                      <a:pt x="1562" y="185"/>
                    </a:lnTo>
                    <a:lnTo>
                      <a:pt x="1483" y="132"/>
                    </a:lnTo>
                    <a:lnTo>
                      <a:pt x="1391" y="80"/>
                    </a:lnTo>
                    <a:lnTo>
                      <a:pt x="1299" y="53"/>
                    </a:lnTo>
                    <a:lnTo>
                      <a:pt x="1208" y="27"/>
                    </a:lnTo>
                    <a:lnTo>
                      <a:pt x="1103" y="14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762" name="Google Shape;2368;p45">
                <a:extLst>
                  <a:ext uri="{FF2B5EF4-FFF2-40B4-BE49-F238E27FC236}">
                    <a16:creationId xmlns:a16="http://schemas.microsoft.com/office/drawing/2014/main" id="{C901E668-6B13-2D19-4841-A617777C11E0}"/>
                  </a:ext>
                </a:extLst>
              </p:cNvPr>
              <p:cNvSpPr/>
              <p:nvPr/>
            </p:nvSpPr>
            <p:spPr>
              <a:xfrm>
                <a:off x="3304043" y="3122870"/>
                <a:ext cx="28038" cy="28038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1562" extrusionOk="0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52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17"/>
                    </a:lnTo>
                    <a:lnTo>
                      <a:pt x="1" y="695"/>
                    </a:lnTo>
                    <a:lnTo>
                      <a:pt x="1" y="774"/>
                    </a:lnTo>
                    <a:lnTo>
                      <a:pt x="1" y="853"/>
                    </a:lnTo>
                    <a:lnTo>
                      <a:pt x="14" y="931"/>
                    </a:lnTo>
                    <a:lnTo>
                      <a:pt x="66" y="1076"/>
                    </a:lnTo>
                    <a:lnTo>
                      <a:pt x="132" y="1207"/>
                    </a:lnTo>
                    <a:lnTo>
                      <a:pt x="224" y="1325"/>
                    </a:lnTo>
                    <a:lnTo>
                      <a:pt x="342" y="1417"/>
                    </a:lnTo>
                    <a:lnTo>
                      <a:pt x="473" y="1496"/>
                    </a:lnTo>
                    <a:lnTo>
                      <a:pt x="617" y="1535"/>
                    </a:lnTo>
                    <a:lnTo>
                      <a:pt x="696" y="1548"/>
                    </a:lnTo>
                    <a:lnTo>
                      <a:pt x="775" y="1561"/>
                    </a:lnTo>
                    <a:lnTo>
                      <a:pt x="866" y="1548"/>
                    </a:lnTo>
                    <a:lnTo>
                      <a:pt x="932" y="1535"/>
                    </a:lnTo>
                    <a:lnTo>
                      <a:pt x="1089" y="1496"/>
                    </a:lnTo>
                    <a:lnTo>
                      <a:pt x="1221" y="1417"/>
                    </a:lnTo>
                    <a:lnTo>
                      <a:pt x="1326" y="1325"/>
                    </a:lnTo>
                    <a:lnTo>
                      <a:pt x="1431" y="1207"/>
                    </a:lnTo>
                    <a:lnTo>
                      <a:pt x="1496" y="1076"/>
                    </a:lnTo>
                    <a:lnTo>
                      <a:pt x="1549" y="931"/>
                    </a:lnTo>
                    <a:lnTo>
                      <a:pt x="1562" y="853"/>
                    </a:lnTo>
                    <a:lnTo>
                      <a:pt x="1562" y="774"/>
                    </a:lnTo>
                    <a:lnTo>
                      <a:pt x="1562" y="695"/>
                    </a:lnTo>
                    <a:lnTo>
                      <a:pt x="1549" y="617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52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763" name="Google Shape;2369;p45">
                <a:extLst>
                  <a:ext uri="{FF2B5EF4-FFF2-40B4-BE49-F238E27FC236}">
                    <a16:creationId xmlns:a16="http://schemas.microsoft.com/office/drawing/2014/main" id="{01CDA49F-5AF7-FB93-A63D-E7EA7AC81619}"/>
                  </a:ext>
                </a:extLst>
              </p:cNvPr>
              <p:cNvSpPr/>
              <p:nvPr/>
            </p:nvSpPr>
            <p:spPr>
              <a:xfrm>
                <a:off x="3294386" y="3177725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2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6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4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8"/>
                    </a:lnTo>
                    <a:lnTo>
                      <a:pt x="591" y="2454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54"/>
                    </a:lnTo>
                    <a:lnTo>
                      <a:pt x="5498" y="2388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4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76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02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764" name="Google Shape;2370;p45">
                <a:extLst>
                  <a:ext uri="{FF2B5EF4-FFF2-40B4-BE49-F238E27FC236}">
                    <a16:creationId xmlns:a16="http://schemas.microsoft.com/office/drawing/2014/main" id="{C76B077F-9192-54D3-C52E-556DDABDABD1}"/>
                  </a:ext>
                </a:extLst>
              </p:cNvPr>
              <p:cNvSpPr/>
              <p:nvPr/>
            </p:nvSpPr>
            <p:spPr>
              <a:xfrm>
                <a:off x="3360083" y="3183846"/>
                <a:ext cx="36062" cy="36062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2009" extrusionOk="0">
                    <a:moveTo>
                      <a:pt x="906" y="1"/>
                    </a:moveTo>
                    <a:lnTo>
                      <a:pt x="801" y="14"/>
                    </a:lnTo>
                    <a:lnTo>
                      <a:pt x="709" y="40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1"/>
                    </a:lnTo>
                    <a:lnTo>
                      <a:pt x="368" y="224"/>
                    </a:lnTo>
                    <a:lnTo>
                      <a:pt x="290" y="289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7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998"/>
                    </a:lnTo>
                    <a:lnTo>
                      <a:pt x="1" y="1103"/>
                    </a:lnTo>
                    <a:lnTo>
                      <a:pt x="14" y="1208"/>
                    </a:lnTo>
                    <a:lnTo>
                      <a:pt x="40" y="1300"/>
                    </a:lnTo>
                    <a:lnTo>
                      <a:pt x="80" y="1391"/>
                    </a:lnTo>
                    <a:lnTo>
                      <a:pt x="119" y="1483"/>
                    </a:lnTo>
                    <a:lnTo>
                      <a:pt x="171" y="1562"/>
                    </a:lnTo>
                    <a:lnTo>
                      <a:pt x="224" y="1641"/>
                    </a:lnTo>
                    <a:lnTo>
                      <a:pt x="290" y="1719"/>
                    </a:lnTo>
                    <a:lnTo>
                      <a:pt x="368" y="1785"/>
                    </a:lnTo>
                    <a:lnTo>
                      <a:pt x="447" y="1837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7"/>
                    </a:lnTo>
                    <a:lnTo>
                      <a:pt x="1641" y="1785"/>
                    </a:lnTo>
                    <a:lnTo>
                      <a:pt x="1719" y="1719"/>
                    </a:lnTo>
                    <a:lnTo>
                      <a:pt x="1785" y="1641"/>
                    </a:lnTo>
                    <a:lnTo>
                      <a:pt x="1838" y="1562"/>
                    </a:lnTo>
                    <a:lnTo>
                      <a:pt x="1890" y="1483"/>
                    </a:lnTo>
                    <a:lnTo>
                      <a:pt x="1929" y="1391"/>
                    </a:lnTo>
                    <a:lnTo>
                      <a:pt x="1969" y="1300"/>
                    </a:lnTo>
                    <a:lnTo>
                      <a:pt x="1995" y="1208"/>
                    </a:lnTo>
                    <a:lnTo>
                      <a:pt x="2008" y="1103"/>
                    </a:lnTo>
                    <a:lnTo>
                      <a:pt x="2008" y="998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7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289"/>
                    </a:lnTo>
                    <a:lnTo>
                      <a:pt x="1641" y="224"/>
                    </a:lnTo>
                    <a:lnTo>
                      <a:pt x="1562" y="171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40"/>
                    </a:lnTo>
                    <a:lnTo>
                      <a:pt x="1208" y="14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765" name="Google Shape;2371;p45">
                <a:extLst>
                  <a:ext uri="{FF2B5EF4-FFF2-40B4-BE49-F238E27FC236}">
                    <a16:creationId xmlns:a16="http://schemas.microsoft.com/office/drawing/2014/main" id="{CFAD434A-B70E-34AD-822C-58C2C6333E8A}"/>
                  </a:ext>
                </a:extLst>
              </p:cNvPr>
              <p:cNvSpPr/>
              <p:nvPr/>
            </p:nvSpPr>
            <p:spPr>
              <a:xfrm>
                <a:off x="3364085" y="3187849"/>
                <a:ext cx="28056" cy="28056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1563" extrusionOk="0">
                    <a:moveTo>
                      <a:pt x="696" y="1"/>
                    </a:moveTo>
                    <a:lnTo>
                      <a:pt x="618" y="14"/>
                    </a:lnTo>
                    <a:lnTo>
                      <a:pt x="473" y="66"/>
                    </a:lnTo>
                    <a:lnTo>
                      <a:pt x="342" y="132"/>
                    </a:lnTo>
                    <a:lnTo>
                      <a:pt x="224" y="224"/>
                    </a:lnTo>
                    <a:lnTo>
                      <a:pt x="132" y="342"/>
                    </a:lnTo>
                    <a:lnTo>
                      <a:pt x="67" y="473"/>
                    </a:lnTo>
                    <a:lnTo>
                      <a:pt x="14" y="617"/>
                    </a:lnTo>
                    <a:lnTo>
                      <a:pt x="1" y="696"/>
                    </a:lnTo>
                    <a:lnTo>
                      <a:pt x="1" y="775"/>
                    </a:lnTo>
                    <a:lnTo>
                      <a:pt x="1" y="867"/>
                    </a:lnTo>
                    <a:lnTo>
                      <a:pt x="14" y="932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26"/>
                    </a:lnTo>
                    <a:lnTo>
                      <a:pt x="342" y="1431"/>
                    </a:lnTo>
                    <a:lnTo>
                      <a:pt x="473" y="1496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496"/>
                    </a:lnTo>
                    <a:lnTo>
                      <a:pt x="1221" y="1431"/>
                    </a:lnTo>
                    <a:lnTo>
                      <a:pt x="1326" y="1326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32"/>
                    </a:lnTo>
                    <a:lnTo>
                      <a:pt x="1562" y="867"/>
                    </a:lnTo>
                    <a:lnTo>
                      <a:pt x="1562" y="775"/>
                    </a:lnTo>
                    <a:lnTo>
                      <a:pt x="1562" y="696"/>
                    </a:lnTo>
                    <a:lnTo>
                      <a:pt x="1549" y="617"/>
                    </a:lnTo>
                    <a:lnTo>
                      <a:pt x="1496" y="473"/>
                    </a:lnTo>
                    <a:lnTo>
                      <a:pt x="1431" y="342"/>
                    </a:lnTo>
                    <a:lnTo>
                      <a:pt x="1326" y="224"/>
                    </a:lnTo>
                    <a:lnTo>
                      <a:pt x="1221" y="132"/>
                    </a:lnTo>
                    <a:lnTo>
                      <a:pt x="1090" y="66"/>
                    </a:lnTo>
                    <a:lnTo>
                      <a:pt x="932" y="14"/>
                    </a:lnTo>
                    <a:lnTo>
                      <a:pt x="854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766" name="Google Shape;2372;p45">
                <a:extLst>
                  <a:ext uri="{FF2B5EF4-FFF2-40B4-BE49-F238E27FC236}">
                    <a16:creationId xmlns:a16="http://schemas.microsoft.com/office/drawing/2014/main" id="{C4E2D949-3FB3-A162-6BFF-FB79CD2C76D0}"/>
                  </a:ext>
                </a:extLst>
              </p:cNvPr>
              <p:cNvSpPr/>
              <p:nvPr/>
            </p:nvSpPr>
            <p:spPr>
              <a:xfrm>
                <a:off x="3126248" y="2186095"/>
                <a:ext cx="42183" cy="41931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36" extrusionOk="0">
                    <a:moveTo>
                      <a:pt x="1050" y="1"/>
                    </a:moveTo>
                    <a:lnTo>
                      <a:pt x="932" y="14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32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2"/>
                    </a:lnTo>
                    <a:lnTo>
                      <a:pt x="263" y="420"/>
                    </a:lnTo>
                    <a:lnTo>
                      <a:pt x="198" y="512"/>
                    </a:lnTo>
                    <a:lnTo>
                      <a:pt x="132" y="604"/>
                    </a:lnTo>
                    <a:lnTo>
                      <a:pt x="93" y="709"/>
                    </a:lnTo>
                    <a:lnTo>
                      <a:pt x="53" y="814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86"/>
                    </a:lnTo>
                    <a:lnTo>
                      <a:pt x="14" y="1404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24"/>
                    </a:lnTo>
                    <a:lnTo>
                      <a:pt x="263" y="1916"/>
                    </a:lnTo>
                    <a:lnTo>
                      <a:pt x="342" y="1995"/>
                    </a:lnTo>
                    <a:lnTo>
                      <a:pt x="421" y="2073"/>
                    </a:lnTo>
                    <a:lnTo>
                      <a:pt x="512" y="2139"/>
                    </a:lnTo>
                    <a:lnTo>
                      <a:pt x="604" y="2205"/>
                    </a:lnTo>
                    <a:lnTo>
                      <a:pt x="709" y="2244"/>
                    </a:lnTo>
                    <a:lnTo>
                      <a:pt x="814" y="2283"/>
                    </a:lnTo>
                    <a:lnTo>
                      <a:pt x="932" y="2323"/>
                    </a:lnTo>
                    <a:lnTo>
                      <a:pt x="1050" y="2336"/>
                    </a:lnTo>
                    <a:lnTo>
                      <a:pt x="1286" y="2336"/>
                    </a:lnTo>
                    <a:lnTo>
                      <a:pt x="1405" y="2323"/>
                    </a:lnTo>
                    <a:lnTo>
                      <a:pt x="1523" y="2283"/>
                    </a:lnTo>
                    <a:lnTo>
                      <a:pt x="1628" y="2244"/>
                    </a:lnTo>
                    <a:lnTo>
                      <a:pt x="1732" y="2205"/>
                    </a:lnTo>
                    <a:lnTo>
                      <a:pt x="1824" y="2139"/>
                    </a:lnTo>
                    <a:lnTo>
                      <a:pt x="1916" y="2073"/>
                    </a:lnTo>
                    <a:lnTo>
                      <a:pt x="1995" y="1995"/>
                    </a:lnTo>
                    <a:lnTo>
                      <a:pt x="2074" y="1916"/>
                    </a:lnTo>
                    <a:lnTo>
                      <a:pt x="2139" y="1824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04"/>
                    </a:lnTo>
                    <a:lnTo>
                      <a:pt x="2336" y="1286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14"/>
                    </a:lnTo>
                    <a:lnTo>
                      <a:pt x="2244" y="709"/>
                    </a:lnTo>
                    <a:lnTo>
                      <a:pt x="2205" y="604"/>
                    </a:lnTo>
                    <a:lnTo>
                      <a:pt x="2139" y="512"/>
                    </a:lnTo>
                    <a:lnTo>
                      <a:pt x="2074" y="420"/>
                    </a:lnTo>
                    <a:lnTo>
                      <a:pt x="1995" y="342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32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14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767" name="Google Shape;2373;p45">
                <a:extLst>
                  <a:ext uri="{FF2B5EF4-FFF2-40B4-BE49-F238E27FC236}">
                    <a16:creationId xmlns:a16="http://schemas.microsoft.com/office/drawing/2014/main" id="{6A7B0D94-38E2-E3F8-6C9E-D16D239E9E7C}"/>
                  </a:ext>
                </a:extLst>
              </p:cNvPr>
              <p:cNvSpPr/>
              <p:nvPr/>
            </p:nvSpPr>
            <p:spPr>
              <a:xfrm>
                <a:off x="3190311" y="2188680"/>
                <a:ext cx="207951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48" extrusionOk="0">
                    <a:moveTo>
                      <a:pt x="0" y="1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768" name="Google Shape;2374;p45">
                <a:extLst>
                  <a:ext uri="{FF2B5EF4-FFF2-40B4-BE49-F238E27FC236}">
                    <a16:creationId xmlns:a16="http://schemas.microsoft.com/office/drawing/2014/main" id="{E6B645B1-4AB1-B2CA-4EA6-3031EE51085B}"/>
                  </a:ext>
                </a:extLst>
              </p:cNvPr>
              <p:cNvSpPr/>
              <p:nvPr/>
            </p:nvSpPr>
            <p:spPr>
              <a:xfrm>
                <a:off x="3126248" y="2272758"/>
                <a:ext cx="42183" cy="42165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49" extrusionOk="0">
                    <a:moveTo>
                      <a:pt x="1168" y="0"/>
                    </a:moveTo>
                    <a:lnTo>
                      <a:pt x="1050" y="13"/>
                    </a:ln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45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1"/>
                    </a:lnTo>
                    <a:lnTo>
                      <a:pt x="263" y="433"/>
                    </a:lnTo>
                    <a:lnTo>
                      <a:pt x="198" y="512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99"/>
                    </a:lnTo>
                    <a:lnTo>
                      <a:pt x="14" y="1417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37"/>
                    </a:lnTo>
                    <a:lnTo>
                      <a:pt x="263" y="1916"/>
                    </a:lnTo>
                    <a:lnTo>
                      <a:pt x="342" y="2008"/>
                    </a:lnTo>
                    <a:lnTo>
                      <a:pt x="421" y="2086"/>
                    </a:lnTo>
                    <a:lnTo>
                      <a:pt x="512" y="2152"/>
                    </a:lnTo>
                    <a:lnTo>
                      <a:pt x="604" y="2204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22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2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04"/>
                    </a:lnTo>
                    <a:lnTo>
                      <a:pt x="1824" y="2152"/>
                    </a:lnTo>
                    <a:lnTo>
                      <a:pt x="1916" y="2086"/>
                    </a:lnTo>
                    <a:lnTo>
                      <a:pt x="1995" y="2008"/>
                    </a:lnTo>
                    <a:lnTo>
                      <a:pt x="2074" y="1916"/>
                    </a:lnTo>
                    <a:lnTo>
                      <a:pt x="2139" y="1837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17"/>
                    </a:lnTo>
                    <a:lnTo>
                      <a:pt x="2336" y="1299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12"/>
                    </a:lnTo>
                    <a:lnTo>
                      <a:pt x="2074" y="433"/>
                    </a:lnTo>
                    <a:lnTo>
                      <a:pt x="1995" y="341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45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3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769" name="Google Shape;2375;p45">
                <a:extLst>
                  <a:ext uri="{FF2B5EF4-FFF2-40B4-BE49-F238E27FC236}">
                    <a16:creationId xmlns:a16="http://schemas.microsoft.com/office/drawing/2014/main" id="{3E59E615-5026-4B79-CA05-4404FE0AB448}"/>
                  </a:ext>
                </a:extLst>
              </p:cNvPr>
              <p:cNvSpPr/>
              <p:nvPr/>
            </p:nvSpPr>
            <p:spPr>
              <a:xfrm>
                <a:off x="3190311" y="2275343"/>
                <a:ext cx="207951" cy="36995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61" extrusionOk="0">
                    <a:moveTo>
                      <a:pt x="0" y="1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770" name="Google Shape;2376;p45">
                <a:extLst>
                  <a:ext uri="{FF2B5EF4-FFF2-40B4-BE49-F238E27FC236}">
                    <a16:creationId xmlns:a16="http://schemas.microsoft.com/office/drawing/2014/main" id="{7B8FF46B-7378-8AD9-0325-5CECD4B3BBFB}"/>
                  </a:ext>
                </a:extLst>
              </p:cNvPr>
              <p:cNvSpPr/>
              <p:nvPr/>
            </p:nvSpPr>
            <p:spPr>
              <a:xfrm>
                <a:off x="3126248" y="2416394"/>
                <a:ext cx="42183" cy="42183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50" extrusionOk="0">
                    <a:moveTo>
                      <a:pt x="1050" y="1"/>
                    </a:move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3"/>
                    </a:lnTo>
                    <a:lnTo>
                      <a:pt x="604" y="145"/>
                    </a:lnTo>
                    <a:lnTo>
                      <a:pt x="512" y="198"/>
                    </a:lnTo>
                    <a:lnTo>
                      <a:pt x="421" y="263"/>
                    </a:lnTo>
                    <a:lnTo>
                      <a:pt x="342" y="342"/>
                    </a:lnTo>
                    <a:lnTo>
                      <a:pt x="263" y="421"/>
                    </a:lnTo>
                    <a:lnTo>
                      <a:pt x="198" y="513"/>
                    </a:lnTo>
                    <a:lnTo>
                      <a:pt x="132" y="618"/>
                    </a:lnTo>
                    <a:lnTo>
                      <a:pt x="93" y="709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9"/>
                    </a:lnTo>
                    <a:lnTo>
                      <a:pt x="1" y="1287"/>
                    </a:lnTo>
                    <a:lnTo>
                      <a:pt x="14" y="1405"/>
                    </a:lnTo>
                    <a:lnTo>
                      <a:pt x="53" y="1523"/>
                    </a:lnTo>
                    <a:lnTo>
                      <a:pt x="93" y="1628"/>
                    </a:lnTo>
                    <a:lnTo>
                      <a:pt x="132" y="1733"/>
                    </a:lnTo>
                    <a:lnTo>
                      <a:pt x="198" y="1825"/>
                    </a:lnTo>
                    <a:lnTo>
                      <a:pt x="263" y="1916"/>
                    </a:lnTo>
                    <a:lnTo>
                      <a:pt x="342" y="1995"/>
                    </a:lnTo>
                    <a:lnTo>
                      <a:pt x="421" y="2074"/>
                    </a:lnTo>
                    <a:lnTo>
                      <a:pt x="512" y="2139"/>
                    </a:lnTo>
                    <a:lnTo>
                      <a:pt x="604" y="2205"/>
                    </a:lnTo>
                    <a:lnTo>
                      <a:pt x="709" y="2257"/>
                    </a:lnTo>
                    <a:lnTo>
                      <a:pt x="814" y="2297"/>
                    </a:lnTo>
                    <a:lnTo>
                      <a:pt x="932" y="2323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3"/>
                    </a:lnTo>
                    <a:lnTo>
                      <a:pt x="1523" y="2297"/>
                    </a:lnTo>
                    <a:lnTo>
                      <a:pt x="1628" y="2257"/>
                    </a:lnTo>
                    <a:lnTo>
                      <a:pt x="1732" y="2205"/>
                    </a:lnTo>
                    <a:lnTo>
                      <a:pt x="1824" y="2139"/>
                    </a:lnTo>
                    <a:lnTo>
                      <a:pt x="1916" y="2074"/>
                    </a:lnTo>
                    <a:lnTo>
                      <a:pt x="1995" y="1995"/>
                    </a:lnTo>
                    <a:lnTo>
                      <a:pt x="2074" y="1916"/>
                    </a:lnTo>
                    <a:lnTo>
                      <a:pt x="2139" y="1825"/>
                    </a:lnTo>
                    <a:lnTo>
                      <a:pt x="2205" y="1733"/>
                    </a:lnTo>
                    <a:lnTo>
                      <a:pt x="2244" y="1628"/>
                    </a:lnTo>
                    <a:lnTo>
                      <a:pt x="2283" y="1523"/>
                    </a:lnTo>
                    <a:lnTo>
                      <a:pt x="2323" y="1405"/>
                    </a:lnTo>
                    <a:lnTo>
                      <a:pt x="2336" y="1287"/>
                    </a:lnTo>
                    <a:lnTo>
                      <a:pt x="2349" y="1169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09"/>
                    </a:lnTo>
                    <a:lnTo>
                      <a:pt x="2205" y="618"/>
                    </a:lnTo>
                    <a:lnTo>
                      <a:pt x="2139" y="513"/>
                    </a:lnTo>
                    <a:lnTo>
                      <a:pt x="2074" y="421"/>
                    </a:lnTo>
                    <a:lnTo>
                      <a:pt x="1995" y="342"/>
                    </a:lnTo>
                    <a:lnTo>
                      <a:pt x="1916" y="263"/>
                    </a:lnTo>
                    <a:lnTo>
                      <a:pt x="1824" y="198"/>
                    </a:lnTo>
                    <a:lnTo>
                      <a:pt x="1732" y="145"/>
                    </a:lnTo>
                    <a:lnTo>
                      <a:pt x="1628" y="93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771" name="Google Shape;2377;p45">
                <a:extLst>
                  <a:ext uri="{FF2B5EF4-FFF2-40B4-BE49-F238E27FC236}">
                    <a16:creationId xmlns:a16="http://schemas.microsoft.com/office/drawing/2014/main" id="{485B5224-12F6-7BCA-5AFD-4004B27EF827}"/>
                  </a:ext>
                </a:extLst>
              </p:cNvPr>
              <p:cNvSpPr/>
              <p:nvPr/>
            </p:nvSpPr>
            <p:spPr>
              <a:xfrm>
                <a:off x="3190311" y="2418996"/>
                <a:ext cx="207951" cy="36744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47" extrusionOk="0">
                    <a:moveTo>
                      <a:pt x="0" y="0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772" name="Google Shape;2378;p45">
                <a:extLst>
                  <a:ext uri="{FF2B5EF4-FFF2-40B4-BE49-F238E27FC236}">
                    <a16:creationId xmlns:a16="http://schemas.microsoft.com/office/drawing/2014/main" id="{44E91F4B-98B1-4360-A09F-B660ED8E6BDB}"/>
                  </a:ext>
                </a:extLst>
              </p:cNvPr>
              <p:cNvSpPr/>
              <p:nvPr/>
            </p:nvSpPr>
            <p:spPr>
              <a:xfrm>
                <a:off x="3126248" y="2503056"/>
                <a:ext cx="42183" cy="42183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50" extrusionOk="0">
                    <a:moveTo>
                      <a:pt x="1168" y="1"/>
                    </a:moveTo>
                    <a:lnTo>
                      <a:pt x="1050" y="14"/>
                    </a:ln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3"/>
                    </a:lnTo>
                    <a:lnTo>
                      <a:pt x="604" y="145"/>
                    </a:lnTo>
                    <a:lnTo>
                      <a:pt x="512" y="211"/>
                    </a:lnTo>
                    <a:lnTo>
                      <a:pt x="421" y="276"/>
                    </a:lnTo>
                    <a:lnTo>
                      <a:pt x="342" y="342"/>
                    </a:lnTo>
                    <a:lnTo>
                      <a:pt x="263" y="434"/>
                    </a:lnTo>
                    <a:lnTo>
                      <a:pt x="198" y="526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45"/>
                    </a:lnTo>
                    <a:lnTo>
                      <a:pt x="1" y="1063"/>
                    </a:lnTo>
                    <a:lnTo>
                      <a:pt x="1" y="1181"/>
                    </a:lnTo>
                    <a:lnTo>
                      <a:pt x="1" y="1300"/>
                    </a:lnTo>
                    <a:lnTo>
                      <a:pt x="14" y="1418"/>
                    </a:lnTo>
                    <a:lnTo>
                      <a:pt x="53" y="1523"/>
                    </a:lnTo>
                    <a:lnTo>
                      <a:pt x="93" y="1641"/>
                    </a:lnTo>
                    <a:lnTo>
                      <a:pt x="132" y="1732"/>
                    </a:lnTo>
                    <a:lnTo>
                      <a:pt x="198" y="1837"/>
                    </a:lnTo>
                    <a:lnTo>
                      <a:pt x="263" y="1929"/>
                    </a:lnTo>
                    <a:lnTo>
                      <a:pt x="342" y="2008"/>
                    </a:lnTo>
                    <a:lnTo>
                      <a:pt x="421" y="2087"/>
                    </a:lnTo>
                    <a:lnTo>
                      <a:pt x="512" y="2152"/>
                    </a:lnTo>
                    <a:lnTo>
                      <a:pt x="604" y="2205"/>
                    </a:lnTo>
                    <a:lnTo>
                      <a:pt x="709" y="2257"/>
                    </a:lnTo>
                    <a:lnTo>
                      <a:pt x="814" y="2297"/>
                    </a:lnTo>
                    <a:lnTo>
                      <a:pt x="932" y="2323"/>
                    </a:lnTo>
                    <a:lnTo>
                      <a:pt x="1050" y="2349"/>
                    </a:lnTo>
                    <a:lnTo>
                      <a:pt x="1286" y="2349"/>
                    </a:lnTo>
                    <a:lnTo>
                      <a:pt x="1405" y="2323"/>
                    </a:lnTo>
                    <a:lnTo>
                      <a:pt x="1523" y="2297"/>
                    </a:lnTo>
                    <a:lnTo>
                      <a:pt x="1628" y="2257"/>
                    </a:lnTo>
                    <a:lnTo>
                      <a:pt x="1732" y="2205"/>
                    </a:lnTo>
                    <a:lnTo>
                      <a:pt x="1824" y="2152"/>
                    </a:lnTo>
                    <a:lnTo>
                      <a:pt x="1916" y="2087"/>
                    </a:lnTo>
                    <a:lnTo>
                      <a:pt x="1995" y="2008"/>
                    </a:lnTo>
                    <a:lnTo>
                      <a:pt x="2074" y="1929"/>
                    </a:lnTo>
                    <a:lnTo>
                      <a:pt x="2139" y="1837"/>
                    </a:lnTo>
                    <a:lnTo>
                      <a:pt x="2205" y="1732"/>
                    </a:lnTo>
                    <a:lnTo>
                      <a:pt x="2244" y="1641"/>
                    </a:lnTo>
                    <a:lnTo>
                      <a:pt x="2283" y="1523"/>
                    </a:lnTo>
                    <a:lnTo>
                      <a:pt x="2323" y="1418"/>
                    </a:lnTo>
                    <a:lnTo>
                      <a:pt x="2336" y="1300"/>
                    </a:lnTo>
                    <a:lnTo>
                      <a:pt x="2349" y="1181"/>
                    </a:lnTo>
                    <a:lnTo>
                      <a:pt x="2336" y="1063"/>
                    </a:lnTo>
                    <a:lnTo>
                      <a:pt x="2323" y="945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26"/>
                    </a:lnTo>
                    <a:lnTo>
                      <a:pt x="2074" y="434"/>
                    </a:lnTo>
                    <a:lnTo>
                      <a:pt x="1995" y="342"/>
                    </a:lnTo>
                    <a:lnTo>
                      <a:pt x="1916" y="276"/>
                    </a:lnTo>
                    <a:lnTo>
                      <a:pt x="1824" y="211"/>
                    </a:lnTo>
                    <a:lnTo>
                      <a:pt x="1732" y="145"/>
                    </a:lnTo>
                    <a:lnTo>
                      <a:pt x="1628" y="93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4"/>
                    </a:lnTo>
                    <a:lnTo>
                      <a:pt x="116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773" name="Google Shape;2379;p45">
                <a:extLst>
                  <a:ext uri="{FF2B5EF4-FFF2-40B4-BE49-F238E27FC236}">
                    <a16:creationId xmlns:a16="http://schemas.microsoft.com/office/drawing/2014/main" id="{247B3083-98FF-5955-25EA-66EDE714B65C}"/>
                  </a:ext>
                </a:extLst>
              </p:cNvPr>
              <p:cNvSpPr/>
              <p:nvPr/>
            </p:nvSpPr>
            <p:spPr>
              <a:xfrm>
                <a:off x="3190311" y="2505659"/>
                <a:ext cx="207951" cy="36977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60" extrusionOk="0">
                    <a:moveTo>
                      <a:pt x="0" y="0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774" name="Google Shape;2380;p45">
                <a:extLst>
                  <a:ext uri="{FF2B5EF4-FFF2-40B4-BE49-F238E27FC236}">
                    <a16:creationId xmlns:a16="http://schemas.microsoft.com/office/drawing/2014/main" id="{18958AC7-16F7-7CD2-1AA6-D1FEA313CA75}"/>
                  </a:ext>
                </a:extLst>
              </p:cNvPr>
              <p:cNvSpPr/>
              <p:nvPr/>
            </p:nvSpPr>
            <p:spPr>
              <a:xfrm>
                <a:off x="3126248" y="2646710"/>
                <a:ext cx="42183" cy="42165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49" extrusionOk="0">
                    <a:moveTo>
                      <a:pt x="1050" y="0"/>
                    </a:move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45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1"/>
                    </a:lnTo>
                    <a:lnTo>
                      <a:pt x="263" y="433"/>
                    </a:lnTo>
                    <a:lnTo>
                      <a:pt x="198" y="512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99"/>
                    </a:lnTo>
                    <a:lnTo>
                      <a:pt x="14" y="1404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24"/>
                    </a:lnTo>
                    <a:lnTo>
                      <a:pt x="263" y="1916"/>
                    </a:lnTo>
                    <a:lnTo>
                      <a:pt x="342" y="2008"/>
                    </a:lnTo>
                    <a:lnTo>
                      <a:pt x="421" y="2073"/>
                    </a:lnTo>
                    <a:lnTo>
                      <a:pt x="512" y="2152"/>
                    </a:lnTo>
                    <a:lnTo>
                      <a:pt x="604" y="2204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22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2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04"/>
                    </a:lnTo>
                    <a:lnTo>
                      <a:pt x="1824" y="2152"/>
                    </a:lnTo>
                    <a:lnTo>
                      <a:pt x="1916" y="2073"/>
                    </a:lnTo>
                    <a:lnTo>
                      <a:pt x="1995" y="2008"/>
                    </a:lnTo>
                    <a:lnTo>
                      <a:pt x="2074" y="1916"/>
                    </a:lnTo>
                    <a:lnTo>
                      <a:pt x="2139" y="1824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04"/>
                    </a:lnTo>
                    <a:lnTo>
                      <a:pt x="2336" y="1299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12"/>
                    </a:lnTo>
                    <a:lnTo>
                      <a:pt x="2074" y="433"/>
                    </a:lnTo>
                    <a:lnTo>
                      <a:pt x="1995" y="341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45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775" name="Google Shape;2381;p45">
                <a:extLst>
                  <a:ext uri="{FF2B5EF4-FFF2-40B4-BE49-F238E27FC236}">
                    <a16:creationId xmlns:a16="http://schemas.microsoft.com/office/drawing/2014/main" id="{D96B490B-52FD-0454-1B6E-24BF6B790450}"/>
                  </a:ext>
                </a:extLst>
              </p:cNvPr>
              <p:cNvSpPr/>
              <p:nvPr/>
            </p:nvSpPr>
            <p:spPr>
              <a:xfrm>
                <a:off x="3190311" y="2649295"/>
                <a:ext cx="207951" cy="36995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61" extrusionOk="0">
                    <a:moveTo>
                      <a:pt x="0" y="1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776" name="Google Shape;2382;p45">
                <a:extLst>
                  <a:ext uri="{FF2B5EF4-FFF2-40B4-BE49-F238E27FC236}">
                    <a16:creationId xmlns:a16="http://schemas.microsoft.com/office/drawing/2014/main" id="{A3A1AF4B-16EB-7187-FEEB-614DDECBF928}"/>
                  </a:ext>
                </a:extLst>
              </p:cNvPr>
              <p:cNvSpPr/>
              <p:nvPr/>
            </p:nvSpPr>
            <p:spPr>
              <a:xfrm>
                <a:off x="3126248" y="2733373"/>
                <a:ext cx="42183" cy="42165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49" extrusionOk="0">
                    <a:moveTo>
                      <a:pt x="1168" y="0"/>
                    </a:moveTo>
                    <a:lnTo>
                      <a:pt x="1050" y="13"/>
                    </a:lnTo>
                    <a:lnTo>
                      <a:pt x="932" y="26"/>
                    </a:lnTo>
                    <a:lnTo>
                      <a:pt x="814" y="66"/>
                    </a:lnTo>
                    <a:lnTo>
                      <a:pt x="709" y="105"/>
                    </a:lnTo>
                    <a:lnTo>
                      <a:pt x="604" y="144"/>
                    </a:lnTo>
                    <a:lnTo>
                      <a:pt x="512" y="210"/>
                    </a:lnTo>
                    <a:lnTo>
                      <a:pt x="421" y="276"/>
                    </a:lnTo>
                    <a:lnTo>
                      <a:pt x="342" y="354"/>
                    </a:lnTo>
                    <a:lnTo>
                      <a:pt x="263" y="433"/>
                    </a:lnTo>
                    <a:lnTo>
                      <a:pt x="198" y="525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45"/>
                    </a:lnTo>
                    <a:lnTo>
                      <a:pt x="1" y="1063"/>
                    </a:lnTo>
                    <a:lnTo>
                      <a:pt x="1" y="1181"/>
                    </a:lnTo>
                    <a:lnTo>
                      <a:pt x="1" y="1299"/>
                    </a:lnTo>
                    <a:lnTo>
                      <a:pt x="14" y="1417"/>
                    </a:lnTo>
                    <a:lnTo>
                      <a:pt x="53" y="1535"/>
                    </a:lnTo>
                    <a:lnTo>
                      <a:pt x="93" y="1640"/>
                    </a:lnTo>
                    <a:lnTo>
                      <a:pt x="132" y="1745"/>
                    </a:lnTo>
                    <a:lnTo>
                      <a:pt x="198" y="1837"/>
                    </a:lnTo>
                    <a:lnTo>
                      <a:pt x="263" y="1929"/>
                    </a:lnTo>
                    <a:lnTo>
                      <a:pt x="342" y="2007"/>
                    </a:lnTo>
                    <a:lnTo>
                      <a:pt x="421" y="2086"/>
                    </a:lnTo>
                    <a:lnTo>
                      <a:pt x="512" y="2152"/>
                    </a:lnTo>
                    <a:lnTo>
                      <a:pt x="604" y="2217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35"/>
                    </a:lnTo>
                    <a:lnTo>
                      <a:pt x="1050" y="2348"/>
                    </a:lnTo>
                    <a:lnTo>
                      <a:pt x="1286" y="2348"/>
                    </a:lnTo>
                    <a:lnTo>
                      <a:pt x="1405" y="2335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17"/>
                    </a:lnTo>
                    <a:lnTo>
                      <a:pt x="1824" y="2152"/>
                    </a:lnTo>
                    <a:lnTo>
                      <a:pt x="1916" y="2086"/>
                    </a:lnTo>
                    <a:lnTo>
                      <a:pt x="1995" y="2007"/>
                    </a:lnTo>
                    <a:lnTo>
                      <a:pt x="2074" y="1929"/>
                    </a:lnTo>
                    <a:lnTo>
                      <a:pt x="2139" y="1837"/>
                    </a:lnTo>
                    <a:lnTo>
                      <a:pt x="2205" y="1745"/>
                    </a:lnTo>
                    <a:lnTo>
                      <a:pt x="2244" y="1640"/>
                    </a:lnTo>
                    <a:lnTo>
                      <a:pt x="2283" y="1535"/>
                    </a:lnTo>
                    <a:lnTo>
                      <a:pt x="2323" y="1417"/>
                    </a:lnTo>
                    <a:lnTo>
                      <a:pt x="2336" y="1299"/>
                    </a:lnTo>
                    <a:lnTo>
                      <a:pt x="2349" y="1181"/>
                    </a:lnTo>
                    <a:lnTo>
                      <a:pt x="2336" y="1063"/>
                    </a:lnTo>
                    <a:lnTo>
                      <a:pt x="2323" y="945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25"/>
                    </a:lnTo>
                    <a:lnTo>
                      <a:pt x="2074" y="433"/>
                    </a:lnTo>
                    <a:lnTo>
                      <a:pt x="1995" y="354"/>
                    </a:lnTo>
                    <a:lnTo>
                      <a:pt x="1916" y="276"/>
                    </a:lnTo>
                    <a:lnTo>
                      <a:pt x="1824" y="210"/>
                    </a:lnTo>
                    <a:lnTo>
                      <a:pt x="1732" y="144"/>
                    </a:lnTo>
                    <a:lnTo>
                      <a:pt x="1628" y="105"/>
                    </a:lnTo>
                    <a:lnTo>
                      <a:pt x="1523" y="66"/>
                    </a:lnTo>
                    <a:lnTo>
                      <a:pt x="1405" y="26"/>
                    </a:lnTo>
                    <a:lnTo>
                      <a:pt x="1286" y="13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777" name="Google Shape;2383;p45">
                <a:extLst>
                  <a:ext uri="{FF2B5EF4-FFF2-40B4-BE49-F238E27FC236}">
                    <a16:creationId xmlns:a16="http://schemas.microsoft.com/office/drawing/2014/main" id="{71AB8272-4A13-D24F-BCD5-F8F38EE47208}"/>
                  </a:ext>
                </a:extLst>
              </p:cNvPr>
              <p:cNvSpPr/>
              <p:nvPr/>
            </p:nvSpPr>
            <p:spPr>
              <a:xfrm>
                <a:off x="3190311" y="2736191"/>
                <a:ext cx="207951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48" extrusionOk="0">
                    <a:moveTo>
                      <a:pt x="0" y="1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778" name="Google Shape;2384;p45">
                <a:extLst>
                  <a:ext uri="{FF2B5EF4-FFF2-40B4-BE49-F238E27FC236}">
                    <a16:creationId xmlns:a16="http://schemas.microsoft.com/office/drawing/2014/main" id="{943C594D-BC7F-7FDB-9F68-1AB680AE6380}"/>
                  </a:ext>
                </a:extLst>
              </p:cNvPr>
              <p:cNvSpPr/>
              <p:nvPr/>
            </p:nvSpPr>
            <p:spPr>
              <a:xfrm>
                <a:off x="3076562" y="2367193"/>
                <a:ext cx="371386" cy="18"/>
              </a:xfrm>
              <a:custGeom>
                <a:avLst/>
                <a:gdLst/>
                <a:ahLst/>
                <a:cxnLst/>
                <a:rect l="l" t="t" r="r" b="b"/>
                <a:pathLst>
                  <a:path w="20690" h="1" fill="none" extrusionOk="0">
                    <a:moveTo>
                      <a:pt x="1" y="0"/>
                    </a:moveTo>
                    <a:lnTo>
                      <a:pt x="20689" y="0"/>
                    </a:lnTo>
                  </a:path>
                </a:pathLst>
              </a:custGeom>
              <a:noFill/>
              <a:ln w="55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779" name="Google Shape;2385;p45">
                <a:extLst>
                  <a:ext uri="{FF2B5EF4-FFF2-40B4-BE49-F238E27FC236}">
                    <a16:creationId xmlns:a16="http://schemas.microsoft.com/office/drawing/2014/main" id="{C155ECFC-4B64-8952-C215-9A6996DC8BEF}"/>
                  </a:ext>
                </a:extLst>
              </p:cNvPr>
              <p:cNvSpPr/>
              <p:nvPr/>
            </p:nvSpPr>
            <p:spPr>
              <a:xfrm>
                <a:off x="3076562" y="2596073"/>
                <a:ext cx="371386" cy="18"/>
              </a:xfrm>
              <a:custGeom>
                <a:avLst/>
                <a:gdLst/>
                <a:ahLst/>
                <a:cxnLst/>
                <a:rect l="l" t="t" r="r" b="b"/>
                <a:pathLst>
                  <a:path w="20690" h="1" fill="none" extrusionOk="0">
                    <a:moveTo>
                      <a:pt x="1" y="1"/>
                    </a:moveTo>
                    <a:lnTo>
                      <a:pt x="20689" y="1"/>
                    </a:lnTo>
                  </a:path>
                </a:pathLst>
              </a:custGeom>
              <a:noFill/>
              <a:ln w="55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780" name="Google Shape;2386;p45">
                <a:extLst>
                  <a:ext uri="{FF2B5EF4-FFF2-40B4-BE49-F238E27FC236}">
                    <a16:creationId xmlns:a16="http://schemas.microsoft.com/office/drawing/2014/main" id="{9C810EA0-B28F-FD5D-76F2-E38BC506107D}"/>
                  </a:ext>
                </a:extLst>
              </p:cNvPr>
              <p:cNvSpPr/>
              <p:nvPr/>
            </p:nvSpPr>
            <p:spPr>
              <a:xfrm>
                <a:off x="3076562" y="2813663"/>
                <a:ext cx="371386" cy="18"/>
              </a:xfrm>
              <a:custGeom>
                <a:avLst/>
                <a:gdLst/>
                <a:ahLst/>
                <a:cxnLst/>
                <a:rect l="l" t="t" r="r" b="b"/>
                <a:pathLst>
                  <a:path w="20690" h="1" fill="none" extrusionOk="0">
                    <a:moveTo>
                      <a:pt x="1" y="1"/>
                    </a:moveTo>
                    <a:lnTo>
                      <a:pt x="20689" y="1"/>
                    </a:lnTo>
                  </a:path>
                </a:pathLst>
              </a:custGeom>
              <a:noFill/>
              <a:ln w="55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781" name="Google Shape;2387;p45">
                <a:extLst>
                  <a:ext uri="{FF2B5EF4-FFF2-40B4-BE49-F238E27FC236}">
                    <a16:creationId xmlns:a16="http://schemas.microsoft.com/office/drawing/2014/main" id="{54BC6F8F-767A-7B18-F309-01A7A69D5031}"/>
                  </a:ext>
                </a:extLst>
              </p:cNvPr>
              <p:cNvSpPr/>
              <p:nvPr/>
            </p:nvSpPr>
            <p:spPr>
              <a:xfrm>
                <a:off x="3128133" y="2857461"/>
                <a:ext cx="134248" cy="3699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61" extrusionOk="0">
                    <a:moveTo>
                      <a:pt x="1" y="1"/>
                    </a:moveTo>
                    <a:lnTo>
                      <a:pt x="1" y="2061"/>
                    </a:lnTo>
                    <a:lnTo>
                      <a:pt x="7479" y="2061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782" name="Google Shape;2388;p45">
                <a:extLst>
                  <a:ext uri="{FF2B5EF4-FFF2-40B4-BE49-F238E27FC236}">
                    <a16:creationId xmlns:a16="http://schemas.microsoft.com/office/drawing/2014/main" id="{51C668CD-2542-1697-3E20-A8F26C346E45}"/>
                  </a:ext>
                </a:extLst>
              </p:cNvPr>
              <p:cNvSpPr/>
              <p:nvPr/>
            </p:nvSpPr>
            <p:spPr>
              <a:xfrm>
                <a:off x="3128133" y="2922691"/>
                <a:ext cx="134248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8" extrusionOk="0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783" name="Google Shape;2389;p45">
                <a:extLst>
                  <a:ext uri="{FF2B5EF4-FFF2-40B4-BE49-F238E27FC236}">
                    <a16:creationId xmlns:a16="http://schemas.microsoft.com/office/drawing/2014/main" id="{9B4459A9-A1B0-4D1B-34CC-82819F92A541}"/>
                  </a:ext>
                </a:extLst>
              </p:cNvPr>
              <p:cNvSpPr/>
              <p:nvPr/>
            </p:nvSpPr>
            <p:spPr>
              <a:xfrm>
                <a:off x="3128133" y="2987688"/>
                <a:ext cx="134248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8" extrusionOk="0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784" name="Google Shape;2390;p45">
                <a:extLst>
                  <a:ext uri="{FF2B5EF4-FFF2-40B4-BE49-F238E27FC236}">
                    <a16:creationId xmlns:a16="http://schemas.microsoft.com/office/drawing/2014/main" id="{B6768193-7A69-E499-631C-7D78EB4B3C1D}"/>
                  </a:ext>
                </a:extLst>
              </p:cNvPr>
              <p:cNvSpPr/>
              <p:nvPr/>
            </p:nvSpPr>
            <p:spPr>
              <a:xfrm>
                <a:off x="3128133" y="3052685"/>
                <a:ext cx="134248" cy="3699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61" extrusionOk="0">
                    <a:moveTo>
                      <a:pt x="1" y="1"/>
                    </a:moveTo>
                    <a:lnTo>
                      <a:pt x="1" y="2060"/>
                    </a:lnTo>
                    <a:lnTo>
                      <a:pt x="7479" y="2060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785" name="Google Shape;2391;p45">
                <a:extLst>
                  <a:ext uri="{FF2B5EF4-FFF2-40B4-BE49-F238E27FC236}">
                    <a16:creationId xmlns:a16="http://schemas.microsoft.com/office/drawing/2014/main" id="{65834656-EC95-AEE7-15BE-5A4F37D2BF75}"/>
                  </a:ext>
                </a:extLst>
              </p:cNvPr>
              <p:cNvSpPr/>
              <p:nvPr/>
            </p:nvSpPr>
            <p:spPr>
              <a:xfrm>
                <a:off x="3128133" y="3117916"/>
                <a:ext cx="134248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8" extrusionOk="0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786" name="Google Shape;2392;p45">
                <a:extLst>
                  <a:ext uri="{FF2B5EF4-FFF2-40B4-BE49-F238E27FC236}">
                    <a16:creationId xmlns:a16="http://schemas.microsoft.com/office/drawing/2014/main" id="{D997BBD1-AAE1-4A82-8398-567A9AF3C08C}"/>
                  </a:ext>
                </a:extLst>
              </p:cNvPr>
              <p:cNvSpPr/>
              <p:nvPr/>
            </p:nvSpPr>
            <p:spPr>
              <a:xfrm>
                <a:off x="3128133" y="3182913"/>
                <a:ext cx="134248" cy="36744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7" extrusionOk="0">
                    <a:moveTo>
                      <a:pt x="1" y="0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p:grpSp>
        <p:grpSp>
          <p:nvGrpSpPr>
            <p:cNvPr id="5" name="Google Shape;2393;p45">
              <a:extLst>
                <a:ext uri="{FF2B5EF4-FFF2-40B4-BE49-F238E27FC236}">
                  <a16:creationId xmlns:a16="http://schemas.microsoft.com/office/drawing/2014/main" id="{BDA6AC18-E15C-A514-DB37-25296BF2AAC6}"/>
                </a:ext>
              </a:extLst>
            </p:cNvPr>
            <p:cNvGrpSpPr/>
            <p:nvPr/>
          </p:nvGrpSpPr>
          <p:grpSpPr>
            <a:xfrm>
              <a:off x="4962121" y="2452285"/>
              <a:ext cx="1066388" cy="666717"/>
              <a:chOff x="5097171" y="2413221"/>
              <a:chExt cx="931587" cy="582388"/>
            </a:xfrm>
          </p:grpSpPr>
          <p:sp>
            <p:nvSpPr>
              <p:cNvPr id="41" name="Google Shape;2394;p45">
                <a:extLst>
                  <a:ext uri="{FF2B5EF4-FFF2-40B4-BE49-F238E27FC236}">
                    <a16:creationId xmlns:a16="http://schemas.microsoft.com/office/drawing/2014/main" id="{855BCF00-E965-A884-C99C-0590B860C5AE}"/>
                  </a:ext>
                </a:extLst>
              </p:cNvPr>
              <p:cNvSpPr/>
              <p:nvPr/>
            </p:nvSpPr>
            <p:spPr>
              <a:xfrm>
                <a:off x="5097171" y="2465743"/>
                <a:ext cx="931587" cy="529866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29519" extrusionOk="0">
                    <a:moveTo>
                      <a:pt x="0" y="1"/>
                    </a:moveTo>
                    <a:lnTo>
                      <a:pt x="0" y="29518"/>
                    </a:lnTo>
                    <a:lnTo>
                      <a:pt x="51899" y="29518"/>
                    </a:lnTo>
                    <a:lnTo>
                      <a:pt x="5189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42" name="Google Shape;2395;p45">
                <a:extLst>
                  <a:ext uri="{FF2B5EF4-FFF2-40B4-BE49-F238E27FC236}">
                    <a16:creationId xmlns:a16="http://schemas.microsoft.com/office/drawing/2014/main" id="{33E64B31-EA23-BFA0-B589-A4BCC5CE5217}"/>
                  </a:ext>
                </a:extLst>
              </p:cNvPr>
              <p:cNvSpPr/>
              <p:nvPr/>
            </p:nvSpPr>
            <p:spPr>
              <a:xfrm>
                <a:off x="5097171" y="2465743"/>
                <a:ext cx="931587" cy="529866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29519" fill="none" extrusionOk="0">
                    <a:moveTo>
                      <a:pt x="51899" y="29518"/>
                    </a:moveTo>
                    <a:lnTo>
                      <a:pt x="0" y="29518"/>
                    </a:lnTo>
                    <a:lnTo>
                      <a:pt x="0" y="1"/>
                    </a:lnTo>
                    <a:lnTo>
                      <a:pt x="51899" y="1"/>
                    </a:lnTo>
                    <a:lnTo>
                      <a:pt x="51899" y="2951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43" name="Google Shape;2396;p45">
                <a:extLst>
                  <a:ext uri="{FF2B5EF4-FFF2-40B4-BE49-F238E27FC236}">
                    <a16:creationId xmlns:a16="http://schemas.microsoft.com/office/drawing/2014/main" id="{2E18C437-3081-A895-D436-CFF7B1E99CE6}"/>
                  </a:ext>
                </a:extLst>
              </p:cNvPr>
              <p:cNvSpPr/>
              <p:nvPr/>
            </p:nvSpPr>
            <p:spPr>
              <a:xfrm>
                <a:off x="5097171" y="2865364"/>
                <a:ext cx="931587" cy="130245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7256" extrusionOk="0">
                    <a:moveTo>
                      <a:pt x="0" y="0"/>
                    </a:moveTo>
                    <a:lnTo>
                      <a:pt x="0" y="7255"/>
                    </a:lnTo>
                    <a:lnTo>
                      <a:pt x="51899" y="7255"/>
                    </a:lnTo>
                    <a:lnTo>
                      <a:pt x="518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44" name="Google Shape;2397;p45">
                <a:extLst>
                  <a:ext uri="{FF2B5EF4-FFF2-40B4-BE49-F238E27FC236}">
                    <a16:creationId xmlns:a16="http://schemas.microsoft.com/office/drawing/2014/main" id="{926E47E5-CF7B-D26E-719A-BE081D1729CE}"/>
                  </a:ext>
                </a:extLst>
              </p:cNvPr>
              <p:cNvSpPr/>
              <p:nvPr/>
            </p:nvSpPr>
            <p:spPr>
              <a:xfrm>
                <a:off x="5125658" y="2917885"/>
                <a:ext cx="745338" cy="24968"/>
              </a:xfrm>
              <a:custGeom>
                <a:avLst/>
                <a:gdLst/>
                <a:ahLst/>
                <a:cxnLst/>
                <a:rect l="l" t="t" r="r" b="b"/>
                <a:pathLst>
                  <a:path w="41523" h="1391" extrusionOk="0">
                    <a:moveTo>
                      <a:pt x="1" y="0"/>
                    </a:moveTo>
                    <a:lnTo>
                      <a:pt x="1" y="1391"/>
                    </a:lnTo>
                    <a:lnTo>
                      <a:pt x="41522" y="1391"/>
                    </a:lnTo>
                    <a:lnTo>
                      <a:pt x="415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45" name="Google Shape;2398;p45">
                <a:extLst>
                  <a:ext uri="{FF2B5EF4-FFF2-40B4-BE49-F238E27FC236}">
                    <a16:creationId xmlns:a16="http://schemas.microsoft.com/office/drawing/2014/main" id="{C2EAC6FD-3797-D7A4-E677-74A734C38BCA}"/>
                  </a:ext>
                </a:extLst>
              </p:cNvPr>
              <p:cNvSpPr/>
              <p:nvPr/>
            </p:nvSpPr>
            <p:spPr>
              <a:xfrm>
                <a:off x="5125658" y="2917885"/>
                <a:ext cx="372552" cy="24968"/>
              </a:xfrm>
              <a:custGeom>
                <a:avLst/>
                <a:gdLst/>
                <a:ahLst/>
                <a:cxnLst/>
                <a:rect l="l" t="t" r="r" b="b"/>
                <a:pathLst>
                  <a:path w="20755" h="1391" extrusionOk="0">
                    <a:moveTo>
                      <a:pt x="1" y="0"/>
                    </a:moveTo>
                    <a:lnTo>
                      <a:pt x="1" y="1391"/>
                    </a:lnTo>
                    <a:lnTo>
                      <a:pt x="20755" y="1391"/>
                    </a:lnTo>
                    <a:lnTo>
                      <a:pt x="20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46" name="Google Shape;2399;p45">
                <a:extLst>
                  <a:ext uri="{FF2B5EF4-FFF2-40B4-BE49-F238E27FC236}">
                    <a16:creationId xmlns:a16="http://schemas.microsoft.com/office/drawing/2014/main" id="{530CE970-FAAD-FEA9-2F85-D0E87B7E14CF}"/>
                  </a:ext>
                </a:extLst>
              </p:cNvPr>
              <p:cNvSpPr/>
              <p:nvPr/>
            </p:nvSpPr>
            <p:spPr>
              <a:xfrm>
                <a:off x="5956689" y="2917885"/>
                <a:ext cx="11093" cy="6139"/>
              </a:xfrm>
              <a:custGeom>
                <a:avLst/>
                <a:gdLst/>
                <a:ahLst/>
                <a:cxnLst/>
                <a:rect l="l" t="t" r="r" b="b"/>
                <a:pathLst>
                  <a:path w="618" h="342" extrusionOk="0">
                    <a:moveTo>
                      <a:pt x="1" y="0"/>
                    </a:moveTo>
                    <a:lnTo>
                      <a:pt x="1" y="341"/>
                    </a:lnTo>
                    <a:lnTo>
                      <a:pt x="171" y="341"/>
                    </a:lnTo>
                    <a:lnTo>
                      <a:pt x="171" y="184"/>
                    </a:lnTo>
                    <a:lnTo>
                      <a:pt x="617" y="184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47" name="Google Shape;2400;p45">
                <a:extLst>
                  <a:ext uri="{FF2B5EF4-FFF2-40B4-BE49-F238E27FC236}">
                    <a16:creationId xmlns:a16="http://schemas.microsoft.com/office/drawing/2014/main" id="{E1E2E499-12EC-AC76-9BAA-4935D3B089FC}"/>
                  </a:ext>
                </a:extLst>
              </p:cNvPr>
              <p:cNvSpPr/>
              <p:nvPr/>
            </p:nvSpPr>
            <p:spPr>
              <a:xfrm>
                <a:off x="5989196" y="2917885"/>
                <a:ext cx="11075" cy="6139"/>
              </a:xfrm>
              <a:custGeom>
                <a:avLst/>
                <a:gdLst/>
                <a:ahLst/>
                <a:cxnLst/>
                <a:rect l="l" t="t" r="r" b="b"/>
                <a:pathLst>
                  <a:path w="617" h="342" extrusionOk="0">
                    <a:moveTo>
                      <a:pt x="0" y="0"/>
                    </a:moveTo>
                    <a:lnTo>
                      <a:pt x="0" y="184"/>
                    </a:lnTo>
                    <a:lnTo>
                      <a:pt x="446" y="184"/>
                    </a:lnTo>
                    <a:lnTo>
                      <a:pt x="446" y="341"/>
                    </a:lnTo>
                    <a:lnTo>
                      <a:pt x="617" y="341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48" name="Google Shape;2401;p45">
                <a:extLst>
                  <a:ext uri="{FF2B5EF4-FFF2-40B4-BE49-F238E27FC236}">
                    <a16:creationId xmlns:a16="http://schemas.microsoft.com/office/drawing/2014/main" id="{C7CC594B-9374-63F8-D04C-98EA34C47AFE}"/>
                  </a:ext>
                </a:extLst>
              </p:cNvPr>
              <p:cNvSpPr/>
              <p:nvPr/>
            </p:nvSpPr>
            <p:spPr>
              <a:xfrm>
                <a:off x="5989196" y="2936948"/>
                <a:ext cx="11075" cy="5906"/>
              </a:xfrm>
              <a:custGeom>
                <a:avLst/>
                <a:gdLst/>
                <a:ahLst/>
                <a:cxnLst/>
                <a:rect l="l" t="t" r="r" b="b"/>
                <a:pathLst>
                  <a:path w="617" h="329" extrusionOk="0">
                    <a:moveTo>
                      <a:pt x="446" y="1"/>
                    </a:moveTo>
                    <a:lnTo>
                      <a:pt x="446" y="158"/>
                    </a:lnTo>
                    <a:lnTo>
                      <a:pt x="0" y="158"/>
                    </a:lnTo>
                    <a:lnTo>
                      <a:pt x="0" y="329"/>
                    </a:lnTo>
                    <a:lnTo>
                      <a:pt x="617" y="329"/>
                    </a:lnTo>
                    <a:lnTo>
                      <a:pt x="61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49" name="Google Shape;2402;p45">
                <a:extLst>
                  <a:ext uri="{FF2B5EF4-FFF2-40B4-BE49-F238E27FC236}">
                    <a16:creationId xmlns:a16="http://schemas.microsoft.com/office/drawing/2014/main" id="{1FC0187E-0A03-C619-3554-89A90D843BE1}"/>
                  </a:ext>
                </a:extLst>
              </p:cNvPr>
              <p:cNvSpPr/>
              <p:nvPr/>
            </p:nvSpPr>
            <p:spPr>
              <a:xfrm>
                <a:off x="5956689" y="2936948"/>
                <a:ext cx="11093" cy="5906"/>
              </a:xfrm>
              <a:custGeom>
                <a:avLst/>
                <a:gdLst/>
                <a:ahLst/>
                <a:cxnLst/>
                <a:rect l="l" t="t" r="r" b="b"/>
                <a:pathLst>
                  <a:path w="618" h="329" extrusionOk="0">
                    <a:moveTo>
                      <a:pt x="1" y="1"/>
                    </a:moveTo>
                    <a:lnTo>
                      <a:pt x="1" y="329"/>
                    </a:lnTo>
                    <a:lnTo>
                      <a:pt x="617" y="329"/>
                    </a:lnTo>
                    <a:lnTo>
                      <a:pt x="617" y="158"/>
                    </a:lnTo>
                    <a:lnTo>
                      <a:pt x="171" y="158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50" name="Google Shape;2403;p45">
                <a:extLst>
                  <a:ext uri="{FF2B5EF4-FFF2-40B4-BE49-F238E27FC236}">
                    <a16:creationId xmlns:a16="http://schemas.microsoft.com/office/drawing/2014/main" id="{BFE9E8B1-4148-EBDB-0FAD-C25A39DFD9C0}"/>
                  </a:ext>
                </a:extLst>
              </p:cNvPr>
              <p:cNvSpPr/>
              <p:nvPr/>
            </p:nvSpPr>
            <p:spPr>
              <a:xfrm>
                <a:off x="5890292" y="2917885"/>
                <a:ext cx="47101" cy="24968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1391" extrusionOk="0">
                    <a:moveTo>
                      <a:pt x="0" y="0"/>
                    </a:moveTo>
                    <a:lnTo>
                      <a:pt x="0" y="1391"/>
                    </a:lnTo>
                    <a:lnTo>
                      <a:pt x="2624" y="1391"/>
                    </a:lnTo>
                    <a:lnTo>
                      <a:pt x="262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51" name="Google Shape;2404;p45">
                <a:extLst>
                  <a:ext uri="{FF2B5EF4-FFF2-40B4-BE49-F238E27FC236}">
                    <a16:creationId xmlns:a16="http://schemas.microsoft.com/office/drawing/2014/main" id="{54F1E31C-546D-AEA3-97E8-E468A76E1FBA}"/>
                  </a:ext>
                </a:extLst>
              </p:cNvPr>
              <p:cNvSpPr/>
              <p:nvPr/>
            </p:nvSpPr>
            <p:spPr>
              <a:xfrm>
                <a:off x="5907237" y="2922121"/>
                <a:ext cx="15796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880" h="932" extrusionOk="0">
                    <a:moveTo>
                      <a:pt x="1" y="0"/>
                    </a:moveTo>
                    <a:lnTo>
                      <a:pt x="1" y="459"/>
                    </a:lnTo>
                    <a:lnTo>
                      <a:pt x="1" y="932"/>
                    </a:lnTo>
                    <a:lnTo>
                      <a:pt x="447" y="695"/>
                    </a:lnTo>
                    <a:lnTo>
                      <a:pt x="880" y="459"/>
                    </a:lnTo>
                    <a:lnTo>
                      <a:pt x="447" y="22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52" name="Google Shape;2405;p45">
                <a:extLst>
                  <a:ext uri="{FF2B5EF4-FFF2-40B4-BE49-F238E27FC236}">
                    <a16:creationId xmlns:a16="http://schemas.microsoft.com/office/drawing/2014/main" id="{AACA7136-832F-B273-4122-96FEDA3E9AE0}"/>
                  </a:ext>
                </a:extLst>
              </p:cNvPr>
              <p:cNvSpPr/>
              <p:nvPr/>
            </p:nvSpPr>
            <p:spPr>
              <a:xfrm>
                <a:off x="5097171" y="2413221"/>
                <a:ext cx="931587" cy="52540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2927" extrusionOk="0">
                    <a:moveTo>
                      <a:pt x="0" y="1"/>
                    </a:moveTo>
                    <a:lnTo>
                      <a:pt x="0" y="2927"/>
                    </a:lnTo>
                    <a:lnTo>
                      <a:pt x="51899" y="2927"/>
                    </a:lnTo>
                    <a:lnTo>
                      <a:pt x="5189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53" name="Google Shape;2406;p45">
                <a:extLst>
                  <a:ext uri="{FF2B5EF4-FFF2-40B4-BE49-F238E27FC236}">
                    <a16:creationId xmlns:a16="http://schemas.microsoft.com/office/drawing/2014/main" id="{D45F39BA-111D-E800-4AE2-0AB28AD53B60}"/>
                  </a:ext>
                </a:extLst>
              </p:cNvPr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avLst/>
                <a:gdLst/>
                <a:ahLst/>
                <a:cxnLst/>
                <a:rect l="l" t="t" r="r" b="b"/>
                <a:pathLst>
                  <a:path w="24402" h="11559" extrusionOk="0">
                    <a:moveTo>
                      <a:pt x="5431" y="1"/>
                    </a:moveTo>
                    <a:lnTo>
                      <a:pt x="5143" y="27"/>
                    </a:lnTo>
                    <a:lnTo>
                      <a:pt x="4854" y="66"/>
                    </a:lnTo>
                    <a:lnTo>
                      <a:pt x="4565" y="119"/>
                    </a:lnTo>
                    <a:lnTo>
                      <a:pt x="4290" y="184"/>
                    </a:lnTo>
                    <a:lnTo>
                      <a:pt x="4014" y="263"/>
                    </a:lnTo>
                    <a:lnTo>
                      <a:pt x="3752" y="355"/>
                    </a:lnTo>
                    <a:lnTo>
                      <a:pt x="3490" y="460"/>
                    </a:lnTo>
                    <a:lnTo>
                      <a:pt x="3240" y="578"/>
                    </a:lnTo>
                    <a:lnTo>
                      <a:pt x="2991" y="709"/>
                    </a:lnTo>
                    <a:lnTo>
                      <a:pt x="2742" y="840"/>
                    </a:lnTo>
                    <a:lnTo>
                      <a:pt x="2519" y="998"/>
                    </a:lnTo>
                    <a:lnTo>
                      <a:pt x="2296" y="1155"/>
                    </a:lnTo>
                    <a:lnTo>
                      <a:pt x="2073" y="1326"/>
                    </a:lnTo>
                    <a:lnTo>
                      <a:pt x="1863" y="1509"/>
                    </a:lnTo>
                    <a:lnTo>
                      <a:pt x="1666" y="1706"/>
                    </a:lnTo>
                    <a:lnTo>
                      <a:pt x="1483" y="1903"/>
                    </a:lnTo>
                    <a:lnTo>
                      <a:pt x="1299" y="2113"/>
                    </a:lnTo>
                    <a:lnTo>
                      <a:pt x="1128" y="2336"/>
                    </a:lnTo>
                    <a:lnTo>
                      <a:pt x="971" y="2559"/>
                    </a:lnTo>
                    <a:lnTo>
                      <a:pt x="813" y="2795"/>
                    </a:lnTo>
                    <a:lnTo>
                      <a:pt x="682" y="3031"/>
                    </a:lnTo>
                    <a:lnTo>
                      <a:pt x="551" y="3280"/>
                    </a:lnTo>
                    <a:lnTo>
                      <a:pt x="446" y="3530"/>
                    </a:lnTo>
                    <a:lnTo>
                      <a:pt x="341" y="3792"/>
                    </a:lnTo>
                    <a:lnTo>
                      <a:pt x="249" y="4068"/>
                    </a:lnTo>
                    <a:lnTo>
                      <a:pt x="171" y="4343"/>
                    </a:lnTo>
                    <a:lnTo>
                      <a:pt x="105" y="4619"/>
                    </a:lnTo>
                    <a:lnTo>
                      <a:pt x="66" y="4894"/>
                    </a:lnTo>
                    <a:lnTo>
                      <a:pt x="26" y="5183"/>
                    </a:lnTo>
                    <a:lnTo>
                      <a:pt x="0" y="5471"/>
                    </a:lnTo>
                    <a:lnTo>
                      <a:pt x="0" y="5773"/>
                    </a:lnTo>
                    <a:lnTo>
                      <a:pt x="13" y="6075"/>
                    </a:lnTo>
                    <a:lnTo>
                      <a:pt x="26" y="6363"/>
                    </a:lnTo>
                    <a:lnTo>
                      <a:pt x="66" y="6652"/>
                    </a:lnTo>
                    <a:lnTo>
                      <a:pt x="118" y="6928"/>
                    </a:lnTo>
                    <a:lnTo>
                      <a:pt x="184" y="7203"/>
                    </a:lnTo>
                    <a:lnTo>
                      <a:pt x="262" y="7479"/>
                    </a:lnTo>
                    <a:lnTo>
                      <a:pt x="354" y="7741"/>
                    </a:lnTo>
                    <a:lnTo>
                      <a:pt x="459" y="8003"/>
                    </a:lnTo>
                    <a:lnTo>
                      <a:pt x="577" y="8266"/>
                    </a:lnTo>
                    <a:lnTo>
                      <a:pt x="708" y="8515"/>
                    </a:lnTo>
                    <a:lnTo>
                      <a:pt x="853" y="8751"/>
                    </a:lnTo>
                    <a:lnTo>
                      <a:pt x="997" y="8987"/>
                    </a:lnTo>
                    <a:lnTo>
                      <a:pt x="1155" y="9210"/>
                    </a:lnTo>
                    <a:lnTo>
                      <a:pt x="1338" y="9420"/>
                    </a:lnTo>
                    <a:lnTo>
                      <a:pt x="1509" y="9630"/>
                    </a:lnTo>
                    <a:lnTo>
                      <a:pt x="1706" y="9827"/>
                    </a:lnTo>
                    <a:lnTo>
                      <a:pt x="1902" y="10024"/>
                    </a:lnTo>
                    <a:lnTo>
                      <a:pt x="2112" y="10194"/>
                    </a:lnTo>
                    <a:lnTo>
                      <a:pt x="2335" y="10365"/>
                    </a:lnTo>
                    <a:lnTo>
                      <a:pt x="2558" y="10522"/>
                    </a:lnTo>
                    <a:lnTo>
                      <a:pt x="2794" y="10680"/>
                    </a:lnTo>
                    <a:lnTo>
                      <a:pt x="3031" y="10811"/>
                    </a:lnTo>
                    <a:lnTo>
                      <a:pt x="3280" y="10942"/>
                    </a:lnTo>
                    <a:lnTo>
                      <a:pt x="3542" y="11060"/>
                    </a:lnTo>
                    <a:lnTo>
                      <a:pt x="3805" y="11152"/>
                    </a:lnTo>
                    <a:lnTo>
                      <a:pt x="4067" y="11244"/>
                    </a:lnTo>
                    <a:lnTo>
                      <a:pt x="4342" y="11322"/>
                    </a:lnTo>
                    <a:lnTo>
                      <a:pt x="4618" y="11388"/>
                    </a:lnTo>
                    <a:lnTo>
                      <a:pt x="4907" y="11440"/>
                    </a:lnTo>
                    <a:lnTo>
                      <a:pt x="5195" y="11467"/>
                    </a:lnTo>
                    <a:lnTo>
                      <a:pt x="5484" y="11493"/>
                    </a:lnTo>
                    <a:lnTo>
                      <a:pt x="6061" y="11493"/>
                    </a:lnTo>
                    <a:lnTo>
                      <a:pt x="6337" y="11467"/>
                    </a:lnTo>
                    <a:lnTo>
                      <a:pt x="6612" y="11427"/>
                    </a:lnTo>
                    <a:lnTo>
                      <a:pt x="6888" y="11388"/>
                    </a:lnTo>
                    <a:lnTo>
                      <a:pt x="7150" y="11322"/>
                    </a:lnTo>
                    <a:lnTo>
                      <a:pt x="7412" y="11244"/>
                    </a:lnTo>
                    <a:lnTo>
                      <a:pt x="7675" y="11165"/>
                    </a:lnTo>
                    <a:lnTo>
                      <a:pt x="7924" y="11060"/>
                    </a:lnTo>
                    <a:lnTo>
                      <a:pt x="8173" y="10955"/>
                    </a:lnTo>
                    <a:lnTo>
                      <a:pt x="8409" y="10837"/>
                    </a:lnTo>
                    <a:lnTo>
                      <a:pt x="8645" y="10706"/>
                    </a:lnTo>
                    <a:lnTo>
                      <a:pt x="8868" y="10561"/>
                    </a:lnTo>
                    <a:lnTo>
                      <a:pt x="9092" y="10404"/>
                    </a:lnTo>
                    <a:lnTo>
                      <a:pt x="9301" y="10247"/>
                    </a:lnTo>
                    <a:lnTo>
                      <a:pt x="9511" y="10076"/>
                    </a:lnTo>
                    <a:lnTo>
                      <a:pt x="9708" y="9892"/>
                    </a:lnTo>
                    <a:lnTo>
                      <a:pt x="9905" y="9709"/>
                    </a:lnTo>
                    <a:lnTo>
                      <a:pt x="10075" y="9512"/>
                    </a:lnTo>
                    <a:lnTo>
                      <a:pt x="10246" y="9302"/>
                    </a:lnTo>
                    <a:lnTo>
                      <a:pt x="10417" y="9092"/>
                    </a:lnTo>
                    <a:lnTo>
                      <a:pt x="10561" y="8869"/>
                    </a:lnTo>
                    <a:lnTo>
                      <a:pt x="10705" y="8646"/>
                    </a:lnTo>
                    <a:lnTo>
                      <a:pt x="10836" y="8410"/>
                    </a:lnTo>
                    <a:lnTo>
                      <a:pt x="10954" y="8161"/>
                    </a:lnTo>
                    <a:lnTo>
                      <a:pt x="11059" y="7925"/>
                    </a:lnTo>
                    <a:lnTo>
                      <a:pt x="11164" y="7662"/>
                    </a:lnTo>
                    <a:lnTo>
                      <a:pt x="11243" y="7413"/>
                    </a:lnTo>
                    <a:lnTo>
                      <a:pt x="11322" y="7137"/>
                    </a:lnTo>
                    <a:lnTo>
                      <a:pt x="11387" y="6875"/>
                    </a:lnTo>
                    <a:lnTo>
                      <a:pt x="11427" y="6600"/>
                    </a:lnTo>
                    <a:lnTo>
                      <a:pt x="11466" y="6324"/>
                    </a:lnTo>
                    <a:lnTo>
                      <a:pt x="11492" y="6049"/>
                    </a:lnTo>
                    <a:lnTo>
                      <a:pt x="11623" y="5996"/>
                    </a:lnTo>
                    <a:lnTo>
                      <a:pt x="11781" y="5944"/>
                    </a:lnTo>
                    <a:lnTo>
                      <a:pt x="11978" y="5917"/>
                    </a:lnTo>
                    <a:lnTo>
                      <a:pt x="12188" y="5904"/>
                    </a:lnTo>
                    <a:lnTo>
                      <a:pt x="12358" y="5904"/>
                    </a:lnTo>
                    <a:lnTo>
                      <a:pt x="12542" y="5930"/>
                    </a:lnTo>
                    <a:lnTo>
                      <a:pt x="12725" y="5970"/>
                    </a:lnTo>
                    <a:lnTo>
                      <a:pt x="12909" y="6022"/>
                    </a:lnTo>
                    <a:lnTo>
                      <a:pt x="12922" y="6311"/>
                    </a:lnTo>
                    <a:lnTo>
                      <a:pt x="12962" y="6600"/>
                    </a:lnTo>
                    <a:lnTo>
                      <a:pt x="13001" y="6875"/>
                    </a:lnTo>
                    <a:lnTo>
                      <a:pt x="13067" y="7151"/>
                    </a:lnTo>
                    <a:lnTo>
                      <a:pt x="13132" y="7426"/>
                    </a:lnTo>
                    <a:lnTo>
                      <a:pt x="13224" y="7688"/>
                    </a:lnTo>
                    <a:lnTo>
                      <a:pt x="13316" y="7951"/>
                    </a:lnTo>
                    <a:lnTo>
                      <a:pt x="13434" y="8200"/>
                    </a:lnTo>
                    <a:lnTo>
                      <a:pt x="13552" y="8449"/>
                    </a:lnTo>
                    <a:lnTo>
                      <a:pt x="13683" y="8685"/>
                    </a:lnTo>
                    <a:lnTo>
                      <a:pt x="13814" y="8922"/>
                    </a:lnTo>
                    <a:lnTo>
                      <a:pt x="13972" y="9145"/>
                    </a:lnTo>
                    <a:lnTo>
                      <a:pt x="14129" y="9355"/>
                    </a:lnTo>
                    <a:lnTo>
                      <a:pt x="14313" y="9564"/>
                    </a:lnTo>
                    <a:lnTo>
                      <a:pt x="14483" y="9774"/>
                    </a:lnTo>
                    <a:lnTo>
                      <a:pt x="14680" y="9958"/>
                    </a:lnTo>
                    <a:lnTo>
                      <a:pt x="14877" y="10142"/>
                    </a:lnTo>
                    <a:lnTo>
                      <a:pt x="15087" y="10312"/>
                    </a:lnTo>
                    <a:lnTo>
                      <a:pt x="15297" y="10483"/>
                    </a:lnTo>
                    <a:lnTo>
                      <a:pt x="15520" y="10627"/>
                    </a:lnTo>
                    <a:lnTo>
                      <a:pt x="15756" y="10771"/>
                    </a:lnTo>
                    <a:lnTo>
                      <a:pt x="15992" y="10903"/>
                    </a:lnTo>
                    <a:lnTo>
                      <a:pt x="16241" y="11034"/>
                    </a:lnTo>
                    <a:lnTo>
                      <a:pt x="16491" y="11139"/>
                    </a:lnTo>
                    <a:lnTo>
                      <a:pt x="16740" y="11231"/>
                    </a:lnTo>
                    <a:lnTo>
                      <a:pt x="17002" y="11322"/>
                    </a:lnTo>
                    <a:lnTo>
                      <a:pt x="17278" y="11388"/>
                    </a:lnTo>
                    <a:lnTo>
                      <a:pt x="17553" y="11454"/>
                    </a:lnTo>
                    <a:lnTo>
                      <a:pt x="17829" y="11506"/>
                    </a:lnTo>
                    <a:lnTo>
                      <a:pt x="18104" y="11532"/>
                    </a:lnTo>
                    <a:lnTo>
                      <a:pt x="18393" y="11559"/>
                    </a:lnTo>
                    <a:lnTo>
                      <a:pt x="18681" y="11559"/>
                    </a:lnTo>
                    <a:lnTo>
                      <a:pt x="18970" y="11545"/>
                    </a:lnTo>
                    <a:lnTo>
                      <a:pt x="19272" y="11532"/>
                    </a:lnTo>
                    <a:lnTo>
                      <a:pt x="19560" y="11493"/>
                    </a:lnTo>
                    <a:lnTo>
                      <a:pt x="19836" y="11440"/>
                    </a:lnTo>
                    <a:lnTo>
                      <a:pt x="20111" y="11375"/>
                    </a:lnTo>
                    <a:lnTo>
                      <a:pt x="20387" y="11296"/>
                    </a:lnTo>
                    <a:lnTo>
                      <a:pt x="20649" y="11204"/>
                    </a:lnTo>
                    <a:lnTo>
                      <a:pt x="20912" y="11099"/>
                    </a:lnTo>
                    <a:lnTo>
                      <a:pt x="21174" y="10981"/>
                    </a:lnTo>
                    <a:lnTo>
                      <a:pt x="21410" y="10850"/>
                    </a:lnTo>
                    <a:lnTo>
                      <a:pt x="21659" y="10719"/>
                    </a:lnTo>
                    <a:lnTo>
                      <a:pt x="21882" y="10561"/>
                    </a:lnTo>
                    <a:lnTo>
                      <a:pt x="22119" y="10404"/>
                    </a:lnTo>
                    <a:lnTo>
                      <a:pt x="22329" y="10234"/>
                    </a:lnTo>
                    <a:lnTo>
                      <a:pt x="22538" y="10050"/>
                    </a:lnTo>
                    <a:lnTo>
                      <a:pt x="22735" y="9853"/>
                    </a:lnTo>
                    <a:lnTo>
                      <a:pt x="22932" y="9656"/>
                    </a:lnTo>
                    <a:lnTo>
                      <a:pt x="23103" y="9446"/>
                    </a:lnTo>
                    <a:lnTo>
                      <a:pt x="23273" y="9223"/>
                    </a:lnTo>
                    <a:lnTo>
                      <a:pt x="23431" y="9000"/>
                    </a:lnTo>
                    <a:lnTo>
                      <a:pt x="23588" y="8764"/>
                    </a:lnTo>
                    <a:lnTo>
                      <a:pt x="23719" y="8528"/>
                    </a:lnTo>
                    <a:lnTo>
                      <a:pt x="23850" y="8279"/>
                    </a:lnTo>
                    <a:lnTo>
                      <a:pt x="23968" y="8016"/>
                    </a:lnTo>
                    <a:lnTo>
                      <a:pt x="24060" y="7754"/>
                    </a:lnTo>
                    <a:lnTo>
                      <a:pt x="24152" y="7492"/>
                    </a:lnTo>
                    <a:lnTo>
                      <a:pt x="24231" y="7216"/>
                    </a:lnTo>
                    <a:lnTo>
                      <a:pt x="24296" y="6941"/>
                    </a:lnTo>
                    <a:lnTo>
                      <a:pt x="24336" y="6652"/>
                    </a:lnTo>
                    <a:lnTo>
                      <a:pt x="24375" y="6377"/>
                    </a:lnTo>
                    <a:lnTo>
                      <a:pt x="24401" y="6075"/>
                    </a:lnTo>
                    <a:lnTo>
                      <a:pt x="24401" y="5786"/>
                    </a:lnTo>
                    <a:lnTo>
                      <a:pt x="24401" y="5484"/>
                    </a:lnTo>
                    <a:lnTo>
                      <a:pt x="24375" y="5196"/>
                    </a:lnTo>
                    <a:lnTo>
                      <a:pt x="24336" y="4907"/>
                    </a:lnTo>
                    <a:lnTo>
                      <a:pt x="24283" y="4632"/>
                    </a:lnTo>
                    <a:lnTo>
                      <a:pt x="24218" y="4343"/>
                    </a:lnTo>
                    <a:lnTo>
                      <a:pt x="24139" y="4081"/>
                    </a:lnTo>
                    <a:lnTo>
                      <a:pt x="24047" y="3805"/>
                    </a:lnTo>
                    <a:lnTo>
                      <a:pt x="23942" y="3543"/>
                    </a:lnTo>
                    <a:lnTo>
                      <a:pt x="23824" y="3294"/>
                    </a:lnTo>
                    <a:lnTo>
                      <a:pt x="23693" y="3044"/>
                    </a:lnTo>
                    <a:lnTo>
                      <a:pt x="23562" y="2808"/>
                    </a:lnTo>
                    <a:lnTo>
                      <a:pt x="23404" y="2572"/>
                    </a:lnTo>
                    <a:lnTo>
                      <a:pt x="23247" y="2349"/>
                    </a:lnTo>
                    <a:lnTo>
                      <a:pt x="23076" y="2139"/>
                    </a:lnTo>
                    <a:lnTo>
                      <a:pt x="22893" y="1929"/>
                    </a:lnTo>
                    <a:lnTo>
                      <a:pt x="22696" y="1732"/>
                    </a:lnTo>
                    <a:lnTo>
                      <a:pt x="22499" y="1536"/>
                    </a:lnTo>
                    <a:lnTo>
                      <a:pt x="22289" y="1352"/>
                    </a:lnTo>
                    <a:lnTo>
                      <a:pt x="22066" y="1181"/>
                    </a:lnTo>
                    <a:lnTo>
                      <a:pt x="21843" y="1024"/>
                    </a:lnTo>
                    <a:lnTo>
                      <a:pt x="21607" y="880"/>
                    </a:lnTo>
                    <a:lnTo>
                      <a:pt x="21371" y="735"/>
                    </a:lnTo>
                    <a:lnTo>
                      <a:pt x="21122" y="617"/>
                    </a:lnTo>
                    <a:lnTo>
                      <a:pt x="20859" y="499"/>
                    </a:lnTo>
                    <a:lnTo>
                      <a:pt x="20610" y="394"/>
                    </a:lnTo>
                    <a:lnTo>
                      <a:pt x="20334" y="316"/>
                    </a:lnTo>
                    <a:lnTo>
                      <a:pt x="20059" y="237"/>
                    </a:lnTo>
                    <a:lnTo>
                      <a:pt x="19783" y="171"/>
                    </a:lnTo>
                    <a:lnTo>
                      <a:pt x="19508" y="119"/>
                    </a:lnTo>
                    <a:lnTo>
                      <a:pt x="19219" y="93"/>
                    </a:lnTo>
                    <a:lnTo>
                      <a:pt x="18918" y="66"/>
                    </a:lnTo>
                    <a:lnTo>
                      <a:pt x="18629" y="53"/>
                    </a:lnTo>
                    <a:lnTo>
                      <a:pt x="18367" y="66"/>
                    </a:lnTo>
                    <a:lnTo>
                      <a:pt x="18104" y="79"/>
                    </a:lnTo>
                    <a:lnTo>
                      <a:pt x="17855" y="119"/>
                    </a:lnTo>
                    <a:lnTo>
                      <a:pt x="17593" y="158"/>
                    </a:lnTo>
                    <a:lnTo>
                      <a:pt x="17343" y="211"/>
                    </a:lnTo>
                    <a:lnTo>
                      <a:pt x="17107" y="276"/>
                    </a:lnTo>
                    <a:lnTo>
                      <a:pt x="16858" y="342"/>
                    </a:lnTo>
                    <a:lnTo>
                      <a:pt x="16622" y="420"/>
                    </a:lnTo>
                    <a:lnTo>
                      <a:pt x="16399" y="525"/>
                    </a:lnTo>
                    <a:lnTo>
                      <a:pt x="16163" y="617"/>
                    </a:lnTo>
                    <a:lnTo>
                      <a:pt x="15940" y="735"/>
                    </a:lnTo>
                    <a:lnTo>
                      <a:pt x="15730" y="853"/>
                    </a:lnTo>
                    <a:lnTo>
                      <a:pt x="15520" y="985"/>
                    </a:lnTo>
                    <a:lnTo>
                      <a:pt x="15310" y="1129"/>
                    </a:lnTo>
                    <a:lnTo>
                      <a:pt x="15113" y="1273"/>
                    </a:lnTo>
                    <a:lnTo>
                      <a:pt x="14929" y="1431"/>
                    </a:lnTo>
                    <a:lnTo>
                      <a:pt x="14746" y="1588"/>
                    </a:lnTo>
                    <a:lnTo>
                      <a:pt x="14562" y="1759"/>
                    </a:lnTo>
                    <a:lnTo>
                      <a:pt x="14392" y="1942"/>
                    </a:lnTo>
                    <a:lnTo>
                      <a:pt x="14234" y="2126"/>
                    </a:lnTo>
                    <a:lnTo>
                      <a:pt x="14077" y="2323"/>
                    </a:lnTo>
                    <a:lnTo>
                      <a:pt x="13932" y="2520"/>
                    </a:lnTo>
                    <a:lnTo>
                      <a:pt x="13801" y="2729"/>
                    </a:lnTo>
                    <a:lnTo>
                      <a:pt x="13670" y="2939"/>
                    </a:lnTo>
                    <a:lnTo>
                      <a:pt x="13552" y="3162"/>
                    </a:lnTo>
                    <a:lnTo>
                      <a:pt x="13434" y="3385"/>
                    </a:lnTo>
                    <a:lnTo>
                      <a:pt x="13342" y="3608"/>
                    </a:lnTo>
                    <a:lnTo>
                      <a:pt x="13250" y="3845"/>
                    </a:lnTo>
                    <a:lnTo>
                      <a:pt x="13172" y="4081"/>
                    </a:lnTo>
                    <a:lnTo>
                      <a:pt x="13093" y="4330"/>
                    </a:lnTo>
                    <a:lnTo>
                      <a:pt x="13040" y="4579"/>
                    </a:lnTo>
                    <a:lnTo>
                      <a:pt x="12988" y="4842"/>
                    </a:lnTo>
                    <a:lnTo>
                      <a:pt x="12778" y="4789"/>
                    </a:lnTo>
                    <a:lnTo>
                      <a:pt x="12581" y="4763"/>
                    </a:lnTo>
                    <a:lnTo>
                      <a:pt x="12384" y="4750"/>
                    </a:lnTo>
                    <a:lnTo>
                      <a:pt x="12188" y="4737"/>
                    </a:lnTo>
                    <a:lnTo>
                      <a:pt x="11991" y="4750"/>
                    </a:lnTo>
                    <a:lnTo>
                      <a:pt x="11794" y="4763"/>
                    </a:lnTo>
                    <a:lnTo>
                      <a:pt x="11610" y="4789"/>
                    </a:lnTo>
                    <a:lnTo>
                      <a:pt x="11427" y="4842"/>
                    </a:lnTo>
                    <a:lnTo>
                      <a:pt x="11374" y="4579"/>
                    </a:lnTo>
                    <a:lnTo>
                      <a:pt x="11322" y="4330"/>
                    </a:lnTo>
                    <a:lnTo>
                      <a:pt x="11256" y="4081"/>
                    </a:lnTo>
                    <a:lnTo>
                      <a:pt x="11164" y="3845"/>
                    </a:lnTo>
                    <a:lnTo>
                      <a:pt x="11072" y="3595"/>
                    </a:lnTo>
                    <a:lnTo>
                      <a:pt x="10981" y="3372"/>
                    </a:lnTo>
                    <a:lnTo>
                      <a:pt x="10863" y="3136"/>
                    </a:lnTo>
                    <a:lnTo>
                      <a:pt x="10745" y="2913"/>
                    </a:lnTo>
                    <a:lnTo>
                      <a:pt x="10613" y="2703"/>
                    </a:lnTo>
                    <a:lnTo>
                      <a:pt x="10482" y="2493"/>
                    </a:lnTo>
                    <a:lnTo>
                      <a:pt x="10325" y="2283"/>
                    </a:lnTo>
                    <a:lnTo>
                      <a:pt x="10167" y="2087"/>
                    </a:lnTo>
                    <a:lnTo>
                      <a:pt x="10010" y="1903"/>
                    </a:lnTo>
                    <a:lnTo>
                      <a:pt x="9839" y="1719"/>
                    </a:lnTo>
                    <a:lnTo>
                      <a:pt x="9656" y="1549"/>
                    </a:lnTo>
                    <a:lnTo>
                      <a:pt x="9472" y="1378"/>
                    </a:lnTo>
                    <a:lnTo>
                      <a:pt x="9275" y="1221"/>
                    </a:lnTo>
                    <a:lnTo>
                      <a:pt x="9078" y="1063"/>
                    </a:lnTo>
                    <a:lnTo>
                      <a:pt x="8868" y="932"/>
                    </a:lnTo>
                    <a:lnTo>
                      <a:pt x="8659" y="801"/>
                    </a:lnTo>
                    <a:lnTo>
                      <a:pt x="8436" y="670"/>
                    </a:lnTo>
                    <a:lnTo>
                      <a:pt x="8213" y="552"/>
                    </a:lnTo>
                    <a:lnTo>
                      <a:pt x="7976" y="460"/>
                    </a:lnTo>
                    <a:lnTo>
                      <a:pt x="7740" y="355"/>
                    </a:lnTo>
                    <a:lnTo>
                      <a:pt x="7504" y="276"/>
                    </a:lnTo>
                    <a:lnTo>
                      <a:pt x="7268" y="197"/>
                    </a:lnTo>
                    <a:lnTo>
                      <a:pt x="7019" y="145"/>
                    </a:lnTo>
                    <a:lnTo>
                      <a:pt x="6756" y="93"/>
                    </a:lnTo>
                    <a:lnTo>
                      <a:pt x="6507" y="53"/>
                    </a:lnTo>
                    <a:lnTo>
                      <a:pt x="6245" y="14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54" name="Google Shape;2407;p45">
                <a:extLst>
                  <a:ext uri="{FF2B5EF4-FFF2-40B4-BE49-F238E27FC236}">
                    <a16:creationId xmlns:a16="http://schemas.microsoft.com/office/drawing/2014/main" id="{89BDD273-EDC9-BAC3-F664-4D48C3C99198}"/>
                  </a:ext>
                </a:extLst>
              </p:cNvPr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avLst/>
                <a:gdLst/>
                <a:ahLst/>
                <a:cxnLst/>
                <a:rect l="l" t="t" r="r" b="b"/>
                <a:pathLst>
                  <a:path w="24402" h="11559" fill="none" extrusionOk="0">
                    <a:moveTo>
                      <a:pt x="5720" y="1"/>
                    </a:moveTo>
                    <a:lnTo>
                      <a:pt x="5720" y="1"/>
                    </a:lnTo>
                    <a:lnTo>
                      <a:pt x="5982" y="1"/>
                    </a:lnTo>
                    <a:lnTo>
                      <a:pt x="6245" y="14"/>
                    </a:lnTo>
                    <a:lnTo>
                      <a:pt x="6507" y="53"/>
                    </a:lnTo>
                    <a:lnTo>
                      <a:pt x="6756" y="93"/>
                    </a:lnTo>
                    <a:lnTo>
                      <a:pt x="7019" y="145"/>
                    </a:lnTo>
                    <a:lnTo>
                      <a:pt x="7268" y="197"/>
                    </a:lnTo>
                    <a:lnTo>
                      <a:pt x="7504" y="276"/>
                    </a:lnTo>
                    <a:lnTo>
                      <a:pt x="7740" y="355"/>
                    </a:lnTo>
                    <a:lnTo>
                      <a:pt x="7976" y="460"/>
                    </a:lnTo>
                    <a:lnTo>
                      <a:pt x="8213" y="552"/>
                    </a:lnTo>
                    <a:lnTo>
                      <a:pt x="8436" y="670"/>
                    </a:lnTo>
                    <a:lnTo>
                      <a:pt x="8659" y="801"/>
                    </a:lnTo>
                    <a:lnTo>
                      <a:pt x="8868" y="932"/>
                    </a:lnTo>
                    <a:lnTo>
                      <a:pt x="9078" y="1063"/>
                    </a:lnTo>
                    <a:lnTo>
                      <a:pt x="9275" y="1221"/>
                    </a:lnTo>
                    <a:lnTo>
                      <a:pt x="9472" y="1378"/>
                    </a:lnTo>
                    <a:lnTo>
                      <a:pt x="9656" y="1549"/>
                    </a:lnTo>
                    <a:lnTo>
                      <a:pt x="9839" y="1719"/>
                    </a:lnTo>
                    <a:lnTo>
                      <a:pt x="10010" y="1903"/>
                    </a:lnTo>
                    <a:lnTo>
                      <a:pt x="10167" y="2087"/>
                    </a:lnTo>
                    <a:lnTo>
                      <a:pt x="10325" y="2283"/>
                    </a:lnTo>
                    <a:lnTo>
                      <a:pt x="10482" y="2493"/>
                    </a:lnTo>
                    <a:lnTo>
                      <a:pt x="10613" y="2703"/>
                    </a:lnTo>
                    <a:lnTo>
                      <a:pt x="10745" y="2913"/>
                    </a:lnTo>
                    <a:lnTo>
                      <a:pt x="10863" y="3136"/>
                    </a:lnTo>
                    <a:lnTo>
                      <a:pt x="10981" y="3372"/>
                    </a:lnTo>
                    <a:lnTo>
                      <a:pt x="11072" y="3595"/>
                    </a:lnTo>
                    <a:lnTo>
                      <a:pt x="11164" y="3845"/>
                    </a:lnTo>
                    <a:lnTo>
                      <a:pt x="11256" y="4081"/>
                    </a:lnTo>
                    <a:lnTo>
                      <a:pt x="11322" y="4330"/>
                    </a:lnTo>
                    <a:lnTo>
                      <a:pt x="11374" y="4579"/>
                    </a:lnTo>
                    <a:lnTo>
                      <a:pt x="11427" y="4842"/>
                    </a:lnTo>
                    <a:lnTo>
                      <a:pt x="11427" y="4842"/>
                    </a:lnTo>
                    <a:lnTo>
                      <a:pt x="11610" y="4789"/>
                    </a:lnTo>
                    <a:lnTo>
                      <a:pt x="11794" y="4763"/>
                    </a:lnTo>
                    <a:lnTo>
                      <a:pt x="11991" y="4750"/>
                    </a:lnTo>
                    <a:lnTo>
                      <a:pt x="12188" y="4737"/>
                    </a:lnTo>
                    <a:lnTo>
                      <a:pt x="12188" y="4737"/>
                    </a:lnTo>
                    <a:lnTo>
                      <a:pt x="12384" y="4750"/>
                    </a:lnTo>
                    <a:lnTo>
                      <a:pt x="12581" y="4763"/>
                    </a:lnTo>
                    <a:lnTo>
                      <a:pt x="12778" y="4789"/>
                    </a:lnTo>
                    <a:lnTo>
                      <a:pt x="12988" y="4842"/>
                    </a:lnTo>
                    <a:lnTo>
                      <a:pt x="12988" y="4842"/>
                    </a:lnTo>
                    <a:lnTo>
                      <a:pt x="13040" y="4579"/>
                    </a:lnTo>
                    <a:lnTo>
                      <a:pt x="13093" y="4330"/>
                    </a:lnTo>
                    <a:lnTo>
                      <a:pt x="13172" y="4081"/>
                    </a:lnTo>
                    <a:lnTo>
                      <a:pt x="13250" y="3845"/>
                    </a:lnTo>
                    <a:lnTo>
                      <a:pt x="13342" y="3608"/>
                    </a:lnTo>
                    <a:lnTo>
                      <a:pt x="13434" y="3385"/>
                    </a:lnTo>
                    <a:lnTo>
                      <a:pt x="13552" y="3162"/>
                    </a:lnTo>
                    <a:lnTo>
                      <a:pt x="13670" y="2939"/>
                    </a:lnTo>
                    <a:lnTo>
                      <a:pt x="13801" y="2729"/>
                    </a:lnTo>
                    <a:lnTo>
                      <a:pt x="13932" y="2520"/>
                    </a:lnTo>
                    <a:lnTo>
                      <a:pt x="14077" y="2323"/>
                    </a:lnTo>
                    <a:lnTo>
                      <a:pt x="14234" y="2126"/>
                    </a:lnTo>
                    <a:lnTo>
                      <a:pt x="14392" y="1942"/>
                    </a:lnTo>
                    <a:lnTo>
                      <a:pt x="14562" y="1759"/>
                    </a:lnTo>
                    <a:lnTo>
                      <a:pt x="14746" y="1588"/>
                    </a:lnTo>
                    <a:lnTo>
                      <a:pt x="14929" y="1431"/>
                    </a:lnTo>
                    <a:lnTo>
                      <a:pt x="15113" y="1273"/>
                    </a:lnTo>
                    <a:lnTo>
                      <a:pt x="15310" y="1129"/>
                    </a:lnTo>
                    <a:lnTo>
                      <a:pt x="15520" y="985"/>
                    </a:lnTo>
                    <a:lnTo>
                      <a:pt x="15730" y="853"/>
                    </a:lnTo>
                    <a:lnTo>
                      <a:pt x="15940" y="735"/>
                    </a:lnTo>
                    <a:lnTo>
                      <a:pt x="16163" y="617"/>
                    </a:lnTo>
                    <a:lnTo>
                      <a:pt x="16399" y="525"/>
                    </a:lnTo>
                    <a:lnTo>
                      <a:pt x="16622" y="420"/>
                    </a:lnTo>
                    <a:lnTo>
                      <a:pt x="16858" y="342"/>
                    </a:lnTo>
                    <a:lnTo>
                      <a:pt x="17107" y="276"/>
                    </a:lnTo>
                    <a:lnTo>
                      <a:pt x="17343" y="211"/>
                    </a:lnTo>
                    <a:lnTo>
                      <a:pt x="17593" y="158"/>
                    </a:lnTo>
                    <a:lnTo>
                      <a:pt x="17855" y="119"/>
                    </a:lnTo>
                    <a:lnTo>
                      <a:pt x="18104" y="79"/>
                    </a:lnTo>
                    <a:lnTo>
                      <a:pt x="18367" y="66"/>
                    </a:lnTo>
                    <a:lnTo>
                      <a:pt x="18629" y="53"/>
                    </a:lnTo>
                    <a:lnTo>
                      <a:pt x="18629" y="53"/>
                    </a:lnTo>
                    <a:lnTo>
                      <a:pt x="18918" y="66"/>
                    </a:lnTo>
                    <a:lnTo>
                      <a:pt x="19219" y="93"/>
                    </a:lnTo>
                    <a:lnTo>
                      <a:pt x="19508" y="119"/>
                    </a:lnTo>
                    <a:lnTo>
                      <a:pt x="19783" y="171"/>
                    </a:lnTo>
                    <a:lnTo>
                      <a:pt x="20059" y="237"/>
                    </a:lnTo>
                    <a:lnTo>
                      <a:pt x="20334" y="316"/>
                    </a:lnTo>
                    <a:lnTo>
                      <a:pt x="20610" y="394"/>
                    </a:lnTo>
                    <a:lnTo>
                      <a:pt x="20859" y="499"/>
                    </a:lnTo>
                    <a:lnTo>
                      <a:pt x="21122" y="617"/>
                    </a:lnTo>
                    <a:lnTo>
                      <a:pt x="21371" y="735"/>
                    </a:lnTo>
                    <a:lnTo>
                      <a:pt x="21607" y="880"/>
                    </a:lnTo>
                    <a:lnTo>
                      <a:pt x="21843" y="1024"/>
                    </a:lnTo>
                    <a:lnTo>
                      <a:pt x="22066" y="1181"/>
                    </a:lnTo>
                    <a:lnTo>
                      <a:pt x="22289" y="1352"/>
                    </a:lnTo>
                    <a:lnTo>
                      <a:pt x="22499" y="1536"/>
                    </a:lnTo>
                    <a:lnTo>
                      <a:pt x="22696" y="1732"/>
                    </a:lnTo>
                    <a:lnTo>
                      <a:pt x="22893" y="1929"/>
                    </a:lnTo>
                    <a:lnTo>
                      <a:pt x="23076" y="2139"/>
                    </a:lnTo>
                    <a:lnTo>
                      <a:pt x="23247" y="2349"/>
                    </a:lnTo>
                    <a:lnTo>
                      <a:pt x="23404" y="2572"/>
                    </a:lnTo>
                    <a:lnTo>
                      <a:pt x="23562" y="2808"/>
                    </a:lnTo>
                    <a:lnTo>
                      <a:pt x="23693" y="3044"/>
                    </a:lnTo>
                    <a:lnTo>
                      <a:pt x="23824" y="3294"/>
                    </a:lnTo>
                    <a:lnTo>
                      <a:pt x="23942" y="3543"/>
                    </a:lnTo>
                    <a:lnTo>
                      <a:pt x="24047" y="3805"/>
                    </a:lnTo>
                    <a:lnTo>
                      <a:pt x="24139" y="4081"/>
                    </a:lnTo>
                    <a:lnTo>
                      <a:pt x="24218" y="4343"/>
                    </a:lnTo>
                    <a:lnTo>
                      <a:pt x="24283" y="4632"/>
                    </a:lnTo>
                    <a:lnTo>
                      <a:pt x="24336" y="4907"/>
                    </a:lnTo>
                    <a:lnTo>
                      <a:pt x="24375" y="5196"/>
                    </a:lnTo>
                    <a:lnTo>
                      <a:pt x="24401" y="5484"/>
                    </a:lnTo>
                    <a:lnTo>
                      <a:pt x="24401" y="5786"/>
                    </a:lnTo>
                    <a:lnTo>
                      <a:pt x="24401" y="5786"/>
                    </a:lnTo>
                    <a:lnTo>
                      <a:pt x="24401" y="6075"/>
                    </a:lnTo>
                    <a:lnTo>
                      <a:pt x="24375" y="6377"/>
                    </a:lnTo>
                    <a:lnTo>
                      <a:pt x="24336" y="6652"/>
                    </a:lnTo>
                    <a:lnTo>
                      <a:pt x="24296" y="6941"/>
                    </a:lnTo>
                    <a:lnTo>
                      <a:pt x="24231" y="7216"/>
                    </a:lnTo>
                    <a:lnTo>
                      <a:pt x="24152" y="7492"/>
                    </a:lnTo>
                    <a:lnTo>
                      <a:pt x="24060" y="7754"/>
                    </a:lnTo>
                    <a:lnTo>
                      <a:pt x="23968" y="8016"/>
                    </a:lnTo>
                    <a:lnTo>
                      <a:pt x="23850" y="8279"/>
                    </a:lnTo>
                    <a:lnTo>
                      <a:pt x="23719" y="8528"/>
                    </a:lnTo>
                    <a:lnTo>
                      <a:pt x="23588" y="8764"/>
                    </a:lnTo>
                    <a:lnTo>
                      <a:pt x="23431" y="9000"/>
                    </a:lnTo>
                    <a:lnTo>
                      <a:pt x="23273" y="9223"/>
                    </a:lnTo>
                    <a:lnTo>
                      <a:pt x="23103" y="9446"/>
                    </a:lnTo>
                    <a:lnTo>
                      <a:pt x="22932" y="9656"/>
                    </a:lnTo>
                    <a:lnTo>
                      <a:pt x="22735" y="9853"/>
                    </a:lnTo>
                    <a:lnTo>
                      <a:pt x="22538" y="10050"/>
                    </a:lnTo>
                    <a:lnTo>
                      <a:pt x="22329" y="10234"/>
                    </a:lnTo>
                    <a:lnTo>
                      <a:pt x="22119" y="10404"/>
                    </a:lnTo>
                    <a:lnTo>
                      <a:pt x="21882" y="10561"/>
                    </a:lnTo>
                    <a:lnTo>
                      <a:pt x="21659" y="10719"/>
                    </a:lnTo>
                    <a:lnTo>
                      <a:pt x="21410" y="10850"/>
                    </a:lnTo>
                    <a:lnTo>
                      <a:pt x="21174" y="10981"/>
                    </a:lnTo>
                    <a:lnTo>
                      <a:pt x="20912" y="11099"/>
                    </a:lnTo>
                    <a:lnTo>
                      <a:pt x="20649" y="11204"/>
                    </a:lnTo>
                    <a:lnTo>
                      <a:pt x="20387" y="11296"/>
                    </a:lnTo>
                    <a:lnTo>
                      <a:pt x="20111" y="11375"/>
                    </a:lnTo>
                    <a:lnTo>
                      <a:pt x="19836" y="11440"/>
                    </a:lnTo>
                    <a:lnTo>
                      <a:pt x="19560" y="11493"/>
                    </a:lnTo>
                    <a:lnTo>
                      <a:pt x="19272" y="11532"/>
                    </a:lnTo>
                    <a:lnTo>
                      <a:pt x="18970" y="11545"/>
                    </a:lnTo>
                    <a:lnTo>
                      <a:pt x="18681" y="11559"/>
                    </a:lnTo>
                    <a:lnTo>
                      <a:pt x="18681" y="11559"/>
                    </a:lnTo>
                    <a:lnTo>
                      <a:pt x="18393" y="11559"/>
                    </a:lnTo>
                    <a:lnTo>
                      <a:pt x="18104" y="11532"/>
                    </a:lnTo>
                    <a:lnTo>
                      <a:pt x="17829" y="11506"/>
                    </a:lnTo>
                    <a:lnTo>
                      <a:pt x="17553" y="11454"/>
                    </a:lnTo>
                    <a:lnTo>
                      <a:pt x="17278" y="11388"/>
                    </a:lnTo>
                    <a:lnTo>
                      <a:pt x="17002" y="11322"/>
                    </a:lnTo>
                    <a:lnTo>
                      <a:pt x="16740" y="11231"/>
                    </a:lnTo>
                    <a:lnTo>
                      <a:pt x="16491" y="11139"/>
                    </a:lnTo>
                    <a:lnTo>
                      <a:pt x="16241" y="11034"/>
                    </a:lnTo>
                    <a:lnTo>
                      <a:pt x="15992" y="10903"/>
                    </a:lnTo>
                    <a:lnTo>
                      <a:pt x="15756" y="10771"/>
                    </a:lnTo>
                    <a:lnTo>
                      <a:pt x="15520" y="10627"/>
                    </a:lnTo>
                    <a:lnTo>
                      <a:pt x="15297" y="10483"/>
                    </a:lnTo>
                    <a:lnTo>
                      <a:pt x="15087" y="10312"/>
                    </a:lnTo>
                    <a:lnTo>
                      <a:pt x="14877" y="10142"/>
                    </a:lnTo>
                    <a:lnTo>
                      <a:pt x="14680" y="9958"/>
                    </a:lnTo>
                    <a:lnTo>
                      <a:pt x="14483" y="9774"/>
                    </a:lnTo>
                    <a:lnTo>
                      <a:pt x="14313" y="9564"/>
                    </a:lnTo>
                    <a:lnTo>
                      <a:pt x="14129" y="9355"/>
                    </a:lnTo>
                    <a:lnTo>
                      <a:pt x="13972" y="9145"/>
                    </a:lnTo>
                    <a:lnTo>
                      <a:pt x="13814" y="8922"/>
                    </a:lnTo>
                    <a:lnTo>
                      <a:pt x="13683" y="8685"/>
                    </a:lnTo>
                    <a:lnTo>
                      <a:pt x="13552" y="8449"/>
                    </a:lnTo>
                    <a:lnTo>
                      <a:pt x="13434" y="8200"/>
                    </a:lnTo>
                    <a:lnTo>
                      <a:pt x="13316" y="7951"/>
                    </a:lnTo>
                    <a:lnTo>
                      <a:pt x="13224" y="7688"/>
                    </a:lnTo>
                    <a:lnTo>
                      <a:pt x="13132" y="7426"/>
                    </a:lnTo>
                    <a:lnTo>
                      <a:pt x="13067" y="7151"/>
                    </a:lnTo>
                    <a:lnTo>
                      <a:pt x="13001" y="6875"/>
                    </a:lnTo>
                    <a:lnTo>
                      <a:pt x="12962" y="6600"/>
                    </a:lnTo>
                    <a:lnTo>
                      <a:pt x="12922" y="6311"/>
                    </a:lnTo>
                    <a:lnTo>
                      <a:pt x="12909" y="6022"/>
                    </a:lnTo>
                    <a:lnTo>
                      <a:pt x="12909" y="6022"/>
                    </a:lnTo>
                    <a:lnTo>
                      <a:pt x="12725" y="5970"/>
                    </a:lnTo>
                    <a:lnTo>
                      <a:pt x="12542" y="5930"/>
                    </a:lnTo>
                    <a:lnTo>
                      <a:pt x="12358" y="5904"/>
                    </a:lnTo>
                    <a:lnTo>
                      <a:pt x="12188" y="5904"/>
                    </a:lnTo>
                    <a:lnTo>
                      <a:pt x="12188" y="5904"/>
                    </a:lnTo>
                    <a:lnTo>
                      <a:pt x="11978" y="5917"/>
                    </a:lnTo>
                    <a:lnTo>
                      <a:pt x="11781" y="5944"/>
                    </a:lnTo>
                    <a:lnTo>
                      <a:pt x="11623" y="5996"/>
                    </a:lnTo>
                    <a:lnTo>
                      <a:pt x="11492" y="6049"/>
                    </a:lnTo>
                    <a:lnTo>
                      <a:pt x="11492" y="6049"/>
                    </a:lnTo>
                    <a:lnTo>
                      <a:pt x="11466" y="6324"/>
                    </a:lnTo>
                    <a:lnTo>
                      <a:pt x="11427" y="6600"/>
                    </a:lnTo>
                    <a:lnTo>
                      <a:pt x="11387" y="6875"/>
                    </a:lnTo>
                    <a:lnTo>
                      <a:pt x="11322" y="7137"/>
                    </a:lnTo>
                    <a:lnTo>
                      <a:pt x="11243" y="7413"/>
                    </a:lnTo>
                    <a:lnTo>
                      <a:pt x="11164" y="7662"/>
                    </a:lnTo>
                    <a:lnTo>
                      <a:pt x="11059" y="7925"/>
                    </a:lnTo>
                    <a:lnTo>
                      <a:pt x="10954" y="8161"/>
                    </a:lnTo>
                    <a:lnTo>
                      <a:pt x="10836" y="8410"/>
                    </a:lnTo>
                    <a:lnTo>
                      <a:pt x="10705" y="8646"/>
                    </a:lnTo>
                    <a:lnTo>
                      <a:pt x="10561" y="8869"/>
                    </a:lnTo>
                    <a:lnTo>
                      <a:pt x="10417" y="9092"/>
                    </a:lnTo>
                    <a:lnTo>
                      <a:pt x="10246" y="9302"/>
                    </a:lnTo>
                    <a:lnTo>
                      <a:pt x="10075" y="9512"/>
                    </a:lnTo>
                    <a:lnTo>
                      <a:pt x="9905" y="9709"/>
                    </a:lnTo>
                    <a:lnTo>
                      <a:pt x="9708" y="9892"/>
                    </a:lnTo>
                    <a:lnTo>
                      <a:pt x="9511" y="10076"/>
                    </a:lnTo>
                    <a:lnTo>
                      <a:pt x="9301" y="10247"/>
                    </a:lnTo>
                    <a:lnTo>
                      <a:pt x="9092" y="10404"/>
                    </a:lnTo>
                    <a:lnTo>
                      <a:pt x="8868" y="10561"/>
                    </a:lnTo>
                    <a:lnTo>
                      <a:pt x="8645" y="10706"/>
                    </a:lnTo>
                    <a:lnTo>
                      <a:pt x="8409" y="10837"/>
                    </a:lnTo>
                    <a:lnTo>
                      <a:pt x="8173" y="10955"/>
                    </a:lnTo>
                    <a:lnTo>
                      <a:pt x="7924" y="11060"/>
                    </a:lnTo>
                    <a:lnTo>
                      <a:pt x="7675" y="11165"/>
                    </a:lnTo>
                    <a:lnTo>
                      <a:pt x="7412" y="11244"/>
                    </a:lnTo>
                    <a:lnTo>
                      <a:pt x="7150" y="11322"/>
                    </a:lnTo>
                    <a:lnTo>
                      <a:pt x="6888" y="11388"/>
                    </a:lnTo>
                    <a:lnTo>
                      <a:pt x="6612" y="11427"/>
                    </a:lnTo>
                    <a:lnTo>
                      <a:pt x="6337" y="11467"/>
                    </a:lnTo>
                    <a:lnTo>
                      <a:pt x="6061" y="11493"/>
                    </a:lnTo>
                    <a:lnTo>
                      <a:pt x="5772" y="11493"/>
                    </a:lnTo>
                    <a:lnTo>
                      <a:pt x="5772" y="11493"/>
                    </a:lnTo>
                    <a:lnTo>
                      <a:pt x="5484" y="11493"/>
                    </a:lnTo>
                    <a:lnTo>
                      <a:pt x="5195" y="11467"/>
                    </a:lnTo>
                    <a:lnTo>
                      <a:pt x="4907" y="11440"/>
                    </a:lnTo>
                    <a:lnTo>
                      <a:pt x="4618" y="11388"/>
                    </a:lnTo>
                    <a:lnTo>
                      <a:pt x="4342" y="11322"/>
                    </a:lnTo>
                    <a:lnTo>
                      <a:pt x="4067" y="11244"/>
                    </a:lnTo>
                    <a:lnTo>
                      <a:pt x="3805" y="11152"/>
                    </a:lnTo>
                    <a:lnTo>
                      <a:pt x="3542" y="11060"/>
                    </a:lnTo>
                    <a:lnTo>
                      <a:pt x="3280" y="10942"/>
                    </a:lnTo>
                    <a:lnTo>
                      <a:pt x="3031" y="10811"/>
                    </a:lnTo>
                    <a:lnTo>
                      <a:pt x="2794" y="10680"/>
                    </a:lnTo>
                    <a:lnTo>
                      <a:pt x="2558" y="10522"/>
                    </a:lnTo>
                    <a:lnTo>
                      <a:pt x="2335" y="10365"/>
                    </a:lnTo>
                    <a:lnTo>
                      <a:pt x="2112" y="10194"/>
                    </a:lnTo>
                    <a:lnTo>
                      <a:pt x="1902" y="10024"/>
                    </a:lnTo>
                    <a:lnTo>
                      <a:pt x="1706" y="9827"/>
                    </a:lnTo>
                    <a:lnTo>
                      <a:pt x="1509" y="9630"/>
                    </a:lnTo>
                    <a:lnTo>
                      <a:pt x="1338" y="9420"/>
                    </a:lnTo>
                    <a:lnTo>
                      <a:pt x="1155" y="9210"/>
                    </a:lnTo>
                    <a:lnTo>
                      <a:pt x="997" y="8987"/>
                    </a:lnTo>
                    <a:lnTo>
                      <a:pt x="853" y="8751"/>
                    </a:lnTo>
                    <a:lnTo>
                      <a:pt x="708" y="8515"/>
                    </a:lnTo>
                    <a:lnTo>
                      <a:pt x="577" y="8266"/>
                    </a:lnTo>
                    <a:lnTo>
                      <a:pt x="459" y="8003"/>
                    </a:lnTo>
                    <a:lnTo>
                      <a:pt x="354" y="7741"/>
                    </a:lnTo>
                    <a:lnTo>
                      <a:pt x="262" y="7479"/>
                    </a:lnTo>
                    <a:lnTo>
                      <a:pt x="184" y="7203"/>
                    </a:lnTo>
                    <a:lnTo>
                      <a:pt x="118" y="6928"/>
                    </a:lnTo>
                    <a:lnTo>
                      <a:pt x="66" y="6652"/>
                    </a:lnTo>
                    <a:lnTo>
                      <a:pt x="26" y="6363"/>
                    </a:lnTo>
                    <a:lnTo>
                      <a:pt x="13" y="6075"/>
                    </a:lnTo>
                    <a:lnTo>
                      <a:pt x="0" y="5773"/>
                    </a:lnTo>
                    <a:lnTo>
                      <a:pt x="0" y="5773"/>
                    </a:lnTo>
                    <a:lnTo>
                      <a:pt x="0" y="5471"/>
                    </a:lnTo>
                    <a:lnTo>
                      <a:pt x="26" y="5183"/>
                    </a:lnTo>
                    <a:lnTo>
                      <a:pt x="66" y="4894"/>
                    </a:lnTo>
                    <a:lnTo>
                      <a:pt x="105" y="4619"/>
                    </a:lnTo>
                    <a:lnTo>
                      <a:pt x="171" y="4343"/>
                    </a:lnTo>
                    <a:lnTo>
                      <a:pt x="249" y="4068"/>
                    </a:lnTo>
                    <a:lnTo>
                      <a:pt x="341" y="3792"/>
                    </a:lnTo>
                    <a:lnTo>
                      <a:pt x="446" y="3530"/>
                    </a:lnTo>
                    <a:lnTo>
                      <a:pt x="551" y="3280"/>
                    </a:lnTo>
                    <a:lnTo>
                      <a:pt x="682" y="3031"/>
                    </a:lnTo>
                    <a:lnTo>
                      <a:pt x="813" y="2795"/>
                    </a:lnTo>
                    <a:lnTo>
                      <a:pt x="971" y="2559"/>
                    </a:lnTo>
                    <a:lnTo>
                      <a:pt x="1128" y="2336"/>
                    </a:lnTo>
                    <a:lnTo>
                      <a:pt x="1299" y="2113"/>
                    </a:lnTo>
                    <a:lnTo>
                      <a:pt x="1483" y="1903"/>
                    </a:lnTo>
                    <a:lnTo>
                      <a:pt x="1666" y="1706"/>
                    </a:lnTo>
                    <a:lnTo>
                      <a:pt x="1863" y="1509"/>
                    </a:lnTo>
                    <a:lnTo>
                      <a:pt x="2073" y="1326"/>
                    </a:lnTo>
                    <a:lnTo>
                      <a:pt x="2296" y="1155"/>
                    </a:lnTo>
                    <a:lnTo>
                      <a:pt x="2519" y="998"/>
                    </a:lnTo>
                    <a:lnTo>
                      <a:pt x="2742" y="840"/>
                    </a:lnTo>
                    <a:lnTo>
                      <a:pt x="2991" y="709"/>
                    </a:lnTo>
                    <a:lnTo>
                      <a:pt x="3240" y="578"/>
                    </a:lnTo>
                    <a:lnTo>
                      <a:pt x="3490" y="460"/>
                    </a:lnTo>
                    <a:lnTo>
                      <a:pt x="3752" y="355"/>
                    </a:lnTo>
                    <a:lnTo>
                      <a:pt x="4014" y="263"/>
                    </a:lnTo>
                    <a:lnTo>
                      <a:pt x="4290" y="184"/>
                    </a:lnTo>
                    <a:lnTo>
                      <a:pt x="4565" y="119"/>
                    </a:lnTo>
                    <a:lnTo>
                      <a:pt x="4854" y="66"/>
                    </a:lnTo>
                    <a:lnTo>
                      <a:pt x="5143" y="27"/>
                    </a:lnTo>
                    <a:lnTo>
                      <a:pt x="5431" y="1"/>
                    </a:lnTo>
                    <a:lnTo>
                      <a:pt x="57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55" name="Google Shape;2408;p45">
                <a:extLst>
                  <a:ext uri="{FF2B5EF4-FFF2-40B4-BE49-F238E27FC236}">
                    <a16:creationId xmlns:a16="http://schemas.microsoft.com/office/drawing/2014/main" id="{E0FC74CC-4547-0633-8055-98A0D65BFE76}"/>
                  </a:ext>
                </a:extLst>
              </p:cNvPr>
              <p:cNvSpPr/>
              <p:nvPr/>
            </p:nvSpPr>
            <p:spPr>
              <a:xfrm>
                <a:off x="5595463" y="2603024"/>
                <a:ext cx="162268" cy="163453"/>
              </a:xfrm>
              <a:custGeom>
                <a:avLst/>
                <a:gdLst/>
                <a:ahLst/>
                <a:cxnLst/>
                <a:rect l="l" t="t" r="r" b="b"/>
                <a:pathLst>
                  <a:path w="9040" h="9106" extrusionOk="0">
                    <a:moveTo>
                      <a:pt x="7963" y="1"/>
                    </a:moveTo>
                    <a:lnTo>
                      <a:pt x="5982" y="2021"/>
                    </a:lnTo>
                    <a:lnTo>
                      <a:pt x="4001" y="4028"/>
                    </a:lnTo>
                    <a:lnTo>
                      <a:pt x="0" y="8043"/>
                    </a:lnTo>
                    <a:lnTo>
                      <a:pt x="223" y="8331"/>
                    </a:lnTo>
                    <a:lnTo>
                      <a:pt x="459" y="8607"/>
                    </a:lnTo>
                    <a:lnTo>
                      <a:pt x="709" y="8869"/>
                    </a:lnTo>
                    <a:lnTo>
                      <a:pt x="984" y="9106"/>
                    </a:lnTo>
                    <a:lnTo>
                      <a:pt x="9039" y="972"/>
                    </a:lnTo>
                    <a:lnTo>
                      <a:pt x="8790" y="709"/>
                    </a:lnTo>
                    <a:lnTo>
                      <a:pt x="8527" y="447"/>
                    </a:lnTo>
                    <a:lnTo>
                      <a:pt x="8252" y="211"/>
                    </a:lnTo>
                    <a:lnTo>
                      <a:pt x="79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56" name="Google Shape;2409;p45">
                <a:extLst>
                  <a:ext uri="{FF2B5EF4-FFF2-40B4-BE49-F238E27FC236}">
                    <a16:creationId xmlns:a16="http://schemas.microsoft.com/office/drawing/2014/main" id="{7924B0DE-32CB-1295-EC72-4241A6D1227D}"/>
                  </a:ext>
                </a:extLst>
              </p:cNvPr>
              <p:cNvSpPr/>
              <p:nvPr/>
            </p:nvSpPr>
            <p:spPr>
              <a:xfrm>
                <a:off x="5595463" y="2603024"/>
                <a:ext cx="162268" cy="163453"/>
              </a:xfrm>
              <a:custGeom>
                <a:avLst/>
                <a:gdLst/>
                <a:ahLst/>
                <a:cxnLst/>
                <a:rect l="l" t="t" r="r" b="b"/>
                <a:pathLst>
                  <a:path w="9040" h="9106" fill="none" extrusionOk="0">
                    <a:moveTo>
                      <a:pt x="7963" y="1"/>
                    </a:moveTo>
                    <a:lnTo>
                      <a:pt x="7963" y="1"/>
                    </a:lnTo>
                    <a:lnTo>
                      <a:pt x="5982" y="2021"/>
                    </a:lnTo>
                    <a:lnTo>
                      <a:pt x="4001" y="4028"/>
                    </a:lnTo>
                    <a:lnTo>
                      <a:pt x="0" y="8043"/>
                    </a:lnTo>
                    <a:lnTo>
                      <a:pt x="0" y="8043"/>
                    </a:lnTo>
                    <a:lnTo>
                      <a:pt x="223" y="8331"/>
                    </a:lnTo>
                    <a:lnTo>
                      <a:pt x="459" y="8607"/>
                    </a:lnTo>
                    <a:lnTo>
                      <a:pt x="709" y="8869"/>
                    </a:lnTo>
                    <a:lnTo>
                      <a:pt x="984" y="9106"/>
                    </a:lnTo>
                    <a:lnTo>
                      <a:pt x="984" y="9106"/>
                    </a:lnTo>
                    <a:lnTo>
                      <a:pt x="9039" y="972"/>
                    </a:lnTo>
                    <a:lnTo>
                      <a:pt x="9039" y="972"/>
                    </a:lnTo>
                    <a:lnTo>
                      <a:pt x="8790" y="709"/>
                    </a:lnTo>
                    <a:lnTo>
                      <a:pt x="8527" y="447"/>
                    </a:lnTo>
                    <a:lnTo>
                      <a:pt x="8252" y="211"/>
                    </a:lnTo>
                    <a:lnTo>
                      <a:pt x="796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57" name="Google Shape;2410;p45">
                <a:extLst>
                  <a:ext uri="{FF2B5EF4-FFF2-40B4-BE49-F238E27FC236}">
                    <a16:creationId xmlns:a16="http://schemas.microsoft.com/office/drawing/2014/main" id="{2F1E5D9D-22AB-6FFB-A136-E5CF113E93D5}"/>
                  </a:ext>
                </a:extLst>
              </p:cNvPr>
              <p:cNvSpPr/>
              <p:nvPr/>
            </p:nvSpPr>
            <p:spPr>
              <a:xfrm>
                <a:off x="5354556" y="2592667"/>
                <a:ext cx="163686" cy="165104"/>
              </a:xfrm>
              <a:custGeom>
                <a:avLst/>
                <a:gdLst/>
                <a:ahLst/>
                <a:cxnLst/>
                <a:rect l="l" t="t" r="r" b="b"/>
                <a:pathLst>
                  <a:path w="9119" h="9198" extrusionOk="0">
                    <a:moveTo>
                      <a:pt x="7583" y="1"/>
                    </a:moveTo>
                    <a:lnTo>
                      <a:pt x="7570" y="53"/>
                    </a:lnTo>
                    <a:lnTo>
                      <a:pt x="7544" y="106"/>
                    </a:lnTo>
                    <a:lnTo>
                      <a:pt x="0" y="7715"/>
                    </a:lnTo>
                    <a:lnTo>
                      <a:pt x="105" y="7925"/>
                    </a:lnTo>
                    <a:lnTo>
                      <a:pt x="223" y="8121"/>
                    </a:lnTo>
                    <a:lnTo>
                      <a:pt x="342" y="8318"/>
                    </a:lnTo>
                    <a:lnTo>
                      <a:pt x="460" y="8502"/>
                    </a:lnTo>
                    <a:lnTo>
                      <a:pt x="604" y="8685"/>
                    </a:lnTo>
                    <a:lnTo>
                      <a:pt x="735" y="8856"/>
                    </a:lnTo>
                    <a:lnTo>
                      <a:pt x="893" y="9027"/>
                    </a:lnTo>
                    <a:lnTo>
                      <a:pt x="1037" y="9197"/>
                    </a:lnTo>
                    <a:lnTo>
                      <a:pt x="9118" y="1050"/>
                    </a:lnTo>
                    <a:lnTo>
                      <a:pt x="8948" y="893"/>
                    </a:lnTo>
                    <a:lnTo>
                      <a:pt x="8764" y="735"/>
                    </a:lnTo>
                    <a:lnTo>
                      <a:pt x="8580" y="604"/>
                    </a:lnTo>
                    <a:lnTo>
                      <a:pt x="8397" y="460"/>
                    </a:lnTo>
                    <a:lnTo>
                      <a:pt x="8200" y="342"/>
                    </a:lnTo>
                    <a:lnTo>
                      <a:pt x="8003" y="224"/>
                    </a:lnTo>
                    <a:lnTo>
                      <a:pt x="7793" y="106"/>
                    </a:lnTo>
                    <a:lnTo>
                      <a:pt x="758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58" name="Google Shape;2411;p45">
                <a:extLst>
                  <a:ext uri="{FF2B5EF4-FFF2-40B4-BE49-F238E27FC236}">
                    <a16:creationId xmlns:a16="http://schemas.microsoft.com/office/drawing/2014/main" id="{55A1DA59-4205-3003-832C-A42FFB50259A}"/>
                  </a:ext>
                </a:extLst>
              </p:cNvPr>
              <p:cNvSpPr/>
              <p:nvPr/>
            </p:nvSpPr>
            <p:spPr>
              <a:xfrm>
                <a:off x="5354556" y="2592667"/>
                <a:ext cx="163686" cy="165104"/>
              </a:xfrm>
              <a:custGeom>
                <a:avLst/>
                <a:gdLst/>
                <a:ahLst/>
                <a:cxnLst/>
                <a:rect l="l" t="t" r="r" b="b"/>
                <a:pathLst>
                  <a:path w="9119" h="9198" fill="none" extrusionOk="0">
                    <a:moveTo>
                      <a:pt x="7583" y="1"/>
                    </a:moveTo>
                    <a:lnTo>
                      <a:pt x="7583" y="1"/>
                    </a:lnTo>
                    <a:lnTo>
                      <a:pt x="7570" y="53"/>
                    </a:lnTo>
                    <a:lnTo>
                      <a:pt x="7544" y="106"/>
                    </a:lnTo>
                    <a:lnTo>
                      <a:pt x="0" y="7715"/>
                    </a:lnTo>
                    <a:lnTo>
                      <a:pt x="0" y="7715"/>
                    </a:lnTo>
                    <a:lnTo>
                      <a:pt x="105" y="7925"/>
                    </a:lnTo>
                    <a:lnTo>
                      <a:pt x="223" y="8121"/>
                    </a:lnTo>
                    <a:lnTo>
                      <a:pt x="342" y="8318"/>
                    </a:lnTo>
                    <a:lnTo>
                      <a:pt x="460" y="8502"/>
                    </a:lnTo>
                    <a:lnTo>
                      <a:pt x="604" y="8685"/>
                    </a:lnTo>
                    <a:lnTo>
                      <a:pt x="735" y="8856"/>
                    </a:lnTo>
                    <a:lnTo>
                      <a:pt x="893" y="9027"/>
                    </a:lnTo>
                    <a:lnTo>
                      <a:pt x="1037" y="9197"/>
                    </a:lnTo>
                    <a:lnTo>
                      <a:pt x="9118" y="1050"/>
                    </a:lnTo>
                    <a:lnTo>
                      <a:pt x="9118" y="1050"/>
                    </a:lnTo>
                    <a:lnTo>
                      <a:pt x="8948" y="893"/>
                    </a:lnTo>
                    <a:lnTo>
                      <a:pt x="8764" y="735"/>
                    </a:lnTo>
                    <a:lnTo>
                      <a:pt x="8580" y="604"/>
                    </a:lnTo>
                    <a:lnTo>
                      <a:pt x="8397" y="460"/>
                    </a:lnTo>
                    <a:lnTo>
                      <a:pt x="8200" y="342"/>
                    </a:lnTo>
                    <a:lnTo>
                      <a:pt x="8003" y="224"/>
                    </a:lnTo>
                    <a:lnTo>
                      <a:pt x="7793" y="106"/>
                    </a:lnTo>
                    <a:lnTo>
                      <a:pt x="758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59" name="Google Shape;2412;p45">
                <a:extLst>
                  <a:ext uri="{FF2B5EF4-FFF2-40B4-BE49-F238E27FC236}">
                    <a16:creationId xmlns:a16="http://schemas.microsoft.com/office/drawing/2014/main" id="{013D4CCA-BBFD-5B35-8701-519AE198235A}"/>
                  </a:ext>
                </a:extLst>
              </p:cNvPr>
              <p:cNvSpPr/>
              <p:nvPr/>
            </p:nvSpPr>
            <p:spPr>
              <a:xfrm>
                <a:off x="5392933" y="2630811"/>
                <a:ext cx="150726" cy="151911"/>
              </a:xfrm>
              <a:custGeom>
                <a:avLst/>
                <a:gdLst/>
                <a:ahLst/>
                <a:cxnLst/>
                <a:rect l="l" t="t" r="r" b="b"/>
                <a:pathLst>
                  <a:path w="8397" h="8463" extrusionOk="0">
                    <a:moveTo>
                      <a:pt x="7859" y="1"/>
                    </a:moveTo>
                    <a:lnTo>
                      <a:pt x="1" y="7951"/>
                    </a:lnTo>
                    <a:lnTo>
                      <a:pt x="250" y="8095"/>
                    </a:lnTo>
                    <a:lnTo>
                      <a:pt x="512" y="8227"/>
                    </a:lnTo>
                    <a:lnTo>
                      <a:pt x="775" y="8358"/>
                    </a:lnTo>
                    <a:lnTo>
                      <a:pt x="1063" y="8463"/>
                    </a:lnTo>
                    <a:lnTo>
                      <a:pt x="8397" y="1064"/>
                    </a:lnTo>
                    <a:lnTo>
                      <a:pt x="8279" y="788"/>
                    </a:lnTo>
                    <a:lnTo>
                      <a:pt x="8161" y="513"/>
                    </a:lnTo>
                    <a:lnTo>
                      <a:pt x="8017" y="250"/>
                    </a:lnTo>
                    <a:lnTo>
                      <a:pt x="78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60" name="Google Shape;2413;p45">
                <a:extLst>
                  <a:ext uri="{FF2B5EF4-FFF2-40B4-BE49-F238E27FC236}">
                    <a16:creationId xmlns:a16="http://schemas.microsoft.com/office/drawing/2014/main" id="{2E35C6A8-10DF-DF61-9098-BF4F5DE40B08}"/>
                  </a:ext>
                </a:extLst>
              </p:cNvPr>
              <p:cNvSpPr/>
              <p:nvPr/>
            </p:nvSpPr>
            <p:spPr>
              <a:xfrm>
                <a:off x="5392933" y="2630811"/>
                <a:ext cx="150726" cy="151911"/>
              </a:xfrm>
              <a:custGeom>
                <a:avLst/>
                <a:gdLst/>
                <a:ahLst/>
                <a:cxnLst/>
                <a:rect l="l" t="t" r="r" b="b"/>
                <a:pathLst>
                  <a:path w="8397" h="8463" fill="none" extrusionOk="0">
                    <a:moveTo>
                      <a:pt x="7859" y="1"/>
                    </a:moveTo>
                    <a:lnTo>
                      <a:pt x="1" y="7951"/>
                    </a:lnTo>
                    <a:lnTo>
                      <a:pt x="1" y="7951"/>
                    </a:lnTo>
                    <a:lnTo>
                      <a:pt x="250" y="8095"/>
                    </a:lnTo>
                    <a:lnTo>
                      <a:pt x="512" y="8227"/>
                    </a:lnTo>
                    <a:lnTo>
                      <a:pt x="775" y="8358"/>
                    </a:lnTo>
                    <a:lnTo>
                      <a:pt x="1063" y="8463"/>
                    </a:lnTo>
                    <a:lnTo>
                      <a:pt x="8397" y="1064"/>
                    </a:lnTo>
                    <a:lnTo>
                      <a:pt x="8397" y="1064"/>
                    </a:lnTo>
                    <a:lnTo>
                      <a:pt x="8279" y="788"/>
                    </a:lnTo>
                    <a:lnTo>
                      <a:pt x="8161" y="513"/>
                    </a:lnTo>
                    <a:lnTo>
                      <a:pt x="8017" y="250"/>
                    </a:lnTo>
                    <a:lnTo>
                      <a:pt x="7859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61" name="Google Shape;2414;p45">
                <a:extLst>
                  <a:ext uri="{FF2B5EF4-FFF2-40B4-BE49-F238E27FC236}">
                    <a16:creationId xmlns:a16="http://schemas.microsoft.com/office/drawing/2014/main" id="{09C9E604-0F18-7BB8-ECF5-F757D1978CC3}"/>
                  </a:ext>
                </a:extLst>
              </p:cNvPr>
              <p:cNvSpPr/>
              <p:nvPr/>
            </p:nvSpPr>
            <p:spPr>
              <a:xfrm>
                <a:off x="5640428" y="2647774"/>
                <a:ext cx="136833" cy="138251"/>
              </a:xfrm>
              <a:custGeom>
                <a:avLst/>
                <a:gdLst/>
                <a:ahLst/>
                <a:cxnLst/>
                <a:rect l="l" t="t" r="r" b="b"/>
                <a:pathLst>
                  <a:path w="7623" h="7702" extrusionOk="0">
                    <a:moveTo>
                      <a:pt x="7452" y="1"/>
                    </a:moveTo>
                    <a:lnTo>
                      <a:pt x="1" y="7518"/>
                    </a:lnTo>
                    <a:lnTo>
                      <a:pt x="250" y="7610"/>
                    </a:lnTo>
                    <a:lnTo>
                      <a:pt x="512" y="7701"/>
                    </a:lnTo>
                    <a:lnTo>
                      <a:pt x="2297" y="5904"/>
                    </a:lnTo>
                    <a:lnTo>
                      <a:pt x="4081" y="4107"/>
                    </a:lnTo>
                    <a:lnTo>
                      <a:pt x="5852" y="2296"/>
                    </a:lnTo>
                    <a:lnTo>
                      <a:pt x="7623" y="486"/>
                    </a:lnTo>
                    <a:lnTo>
                      <a:pt x="7544" y="237"/>
                    </a:lnTo>
                    <a:lnTo>
                      <a:pt x="745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62" name="Google Shape;2415;p45">
                <a:extLst>
                  <a:ext uri="{FF2B5EF4-FFF2-40B4-BE49-F238E27FC236}">
                    <a16:creationId xmlns:a16="http://schemas.microsoft.com/office/drawing/2014/main" id="{4C96DB1A-DC6A-572A-B8F3-361E2AD454B3}"/>
                  </a:ext>
                </a:extLst>
              </p:cNvPr>
              <p:cNvSpPr/>
              <p:nvPr/>
            </p:nvSpPr>
            <p:spPr>
              <a:xfrm>
                <a:off x="5640428" y="2647774"/>
                <a:ext cx="136833" cy="138251"/>
              </a:xfrm>
              <a:custGeom>
                <a:avLst/>
                <a:gdLst/>
                <a:ahLst/>
                <a:cxnLst/>
                <a:rect l="l" t="t" r="r" b="b"/>
                <a:pathLst>
                  <a:path w="7623" h="7702" fill="none" extrusionOk="0">
                    <a:moveTo>
                      <a:pt x="7452" y="1"/>
                    </a:moveTo>
                    <a:lnTo>
                      <a:pt x="1" y="7518"/>
                    </a:lnTo>
                    <a:lnTo>
                      <a:pt x="1" y="7518"/>
                    </a:lnTo>
                    <a:lnTo>
                      <a:pt x="250" y="7610"/>
                    </a:lnTo>
                    <a:lnTo>
                      <a:pt x="512" y="7701"/>
                    </a:lnTo>
                    <a:lnTo>
                      <a:pt x="512" y="7701"/>
                    </a:lnTo>
                    <a:lnTo>
                      <a:pt x="2297" y="5904"/>
                    </a:lnTo>
                    <a:lnTo>
                      <a:pt x="4081" y="4107"/>
                    </a:lnTo>
                    <a:lnTo>
                      <a:pt x="5852" y="2296"/>
                    </a:lnTo>
                    <a:lnTo>
                      <a:pt x="7623" y="486"/>
                    </a:lnTo>
                    <a:lnTo>
                      <a:pt x="7623" y="486"/>
                    </a:lnTo>
                    <a:lnTo>
                      <a:pt x="7544" y="237"/>
                    </a:lnTo>
                    <a:lnTo>
                      <a:pt x="745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63" name="Google Shape;2416;p45">
                <a:extLst>
                  <a:ext uri="{FF2B5EF4-FFF2-40B4-BE49-F238E27FC236}">
                    <a16:creationId xmlns:a16="http://schemas.microsoft.com/office/drawing/2014/main" id="{79981F9D-51CA-E99A-90A1-265177284D8A}"/>
                  </a:ext>
                </a:extLst>
              </p:cNvPr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avLst/>
                <a:gdLst/>
                <a:ahLst/>
                <a:cxnLst/>
                <a:rect l="l" t="t" r="r" b="b"/>
                <a:pathLst>
                  <a:path w="24402" h="11559" extrusionOk="0">
                    <a:moveTo>
                      <a:pt x="5733" y="1155"/>
                    </a:moveTo>
                    <a:lnTo>
                      <a:pt x="5969" y="1168"/>
                    </a:lnTo>
                    <a:lnTo>
                      <a:pt x="6192" y="1181"/>
                    </a:lnTo>
                    <a:lnTo>
                      <a:pt x="6428" y="1208"/>
                    </a:lnTo>
                    <a:lnTo>
                      <a:pt x="6651" y="1247"/>
                    </a:lnTo>
                    <a:lnTo>
                      <a:pt x="6874" y="1299"/>
                    </a:lnTo>
                    <a:lnTo>
                      <a:pt x="7097" y="1365"/>
                    </a:lnTo>
                    <a:lnTo>
                      <a:pt x="7307" y="1431"/>
                    </a:lnTo>
                    <a:lnTo>
                      <a:pt x="7517" y="1509"/>
                    </a:lnTo>
                    <a:lnTo>
                      <a:pt x="7714" y="1601"/>
                    </a:lnTo>
                    <a:lnTo>
                      <a:pt x="7911" y="1706"/>
                    </a:lnTo>
                    <a:lnTo>
                      <a:pt x="8108" y="1811"/>
                    </a:lnTo>
                    <a:lnTo>
                      <a:pt x="8291" y="1929"/>
                    </a:lnTo>
                    <a:lnTo>
                      <a:pt x="8475" y="2060"/>
                    </a:lnTo>
                    <a:lnTo>
                      <a:pt x="8645" y="2192"/>
                    </a:lnTo>
                    <a:lnTo>
                      <a:pt x="8816" y="2336"/>
                    </a:lnTo>
                    <a:lnTo>
                      <a:pt x="8973" y="2493"/>
                    </a:lnTo>
                    <a:lnTo>
                      <a:pt x="9131" y="2651"/>
                    </a:lnTo>
                    <a:lnTo>
                      <a:pt x="9275" y="2821"/>
                    </a:lnTo>
                    <a:lnTo>
                      <a:pt x="9406" y="2992"/>
                    </a:lnTo>
                    <a:lnTo>
                      <a:pt x="9538" y="3162"/>
                    </a:lnTo>
                    <a:lnTo>
                      <a:pt x="9656" y="3346"/>
                    </a:lnTo>
                    <a:lnTo>
                      <a:pt x="9774" y="3543"/>
                    </a:lnTo>
                    <a:lnTo>
                      <a:pt x="9879" y="3740"/>
                    </a:lnTo>
                    <a:lnTo>
                      <a:pt x="9970" y="3949"/>
                    </a:lnTo>
                    <a:lnTo>
                      <a:pt x="10049" y="4146"/>
                    </a:lnTo>
                    <a:lnTo>
                      <a:pt x="10128" y="4369"/>
                    </a:lnTo>
                    <a:lnTo>
                      <a:pt x="10180" y="4579"/>
                    </a:lnTo>
                    <a:lnTo>
                      <a:pt x="10233" y="4802"/>
                    </a:lnTo>
                    <a:lnTo>
                      <a:pt x="10285" y="5025"/>
                    </a:lnTo>
                    <a:lnTo>
                      <a:pt x="10312" y="5261"/>
                    </a:lnTo>
                    <a:lnTo>
                      <a:pt x="10325" y="5484"/>
                    </a:lnTo>
                    <a:lnTo>
                      <a:pt x="10338" y="5721"/>
                    </a:lnTo>
                    <a:lnTo>
                      <a:pt x="10325" y="5957"/>
                    </a:lnTo>
                    <a:lnTo>
                      <a:pt x="10312" y="6193"/>
                    </a:lnTo>
                    <a:lnTo>
                      <a:pt x="10285" y="6429"/>
                    </a:lnTo>
                    <a:lnTo>
                      <a:pt x="10246" y="6652"/>
                    </a:lnTo>
                    <a:lnTo>
                      <a:pt x="10194" y="6875"/>
                    </a:lnTo>
                    <a:lnTo>
                      <a:pt x="10141" y="7085"/>
                    </a:lnTo>
                    <a:lnTo>
                      <a:pt x="10062" y="7295"/>
                    </a:lnTo>
                    <a:lnTo>
                      <a:pt x="9984" y="7505"/>
                    </a:lnTo>
                    <a:lnTo>
                      <a:pt x="9892" y="7715"/>
                    </a:lnTo>
                    <a:lnTo>
                      <a:pt x="9787" y="7911"/>
                    </a:lnTo>
                    <a:lnTo>
                      <a:pt x="9682" y="8108"/>
                    </a:lnTo>
                    <a:lnTo>
                      <a:pt x="9564" y="8292"/>
                    </a:lnTo>
                    <a:lnTo>
                      <a:pt x="9433" y="8476"/>
                    </a:lnTo>
                    <a:lnTo>
                      <a:pt x="9301" y="8646"/>
                    </a:lnTo>
                    <a:lnTo>
                      <a:pt x="9157" y="8817"/>
                    </a:lnTo>
                    <a:lnTo>
                      <a:pt x="9013" y="8974"/>
                    </a:lnTo>
                    <a:lnTo>
                      <a:pt x="8842" y="9118"/>
                    </a:lnTo>
                    <a:lnTo>
                      <a:pt x="8685" y="9276"/>
                    </a:lnTo>
                    <a:lnTo>
                      <a:pt x="8514" y="9407"/>
                    </a:lnTo>
                    <a:lnTo>
                      <a:pt x="8331" y="9538"/>
                    </a:lnTo>
                    <a:lnTo>
                      <a:pt x="8147" y="9656"/>
                    </a:lnTo>
                    <a:lnTo>
                      <a:pt x="7950" y="9761"/>
                    </a:lnTo>
                    <a:lnTo>
                      <a:pt x="7753" y="9866"/>
                    </a:lnTo>
                    <a:lnTo>
                      <a:pt x="7557" y="9958"/>
                    </a:lnTo>
                    <a:lnTo>
                      <a:pt x="7347" y="10050"/>
                    </a:lnTo>
                    <a:lnTo>
                      <a:pt x="7137" y="10115"/>
                    </a:lnTo>
                    <a:lnTo>
                      <a:pt x="6914" y="10181"/>
                    </a:lnTo>
                    <a:lnTo>
                      <a:pt x="6691" y="10234"/>
                    </a:lnTo>
                    <a:lnTo>
                      <a:pt x="6468" y="10273"/>
                    </a:lnTo>
                    <a:lnTo>
                      <a:pt x="6245" y="10299"/>
                    </a:lnTo>
                    <a:lnTo>
                      <a:pt x="6009" y="10325"/>
                    </a:lnTo>
                    <a:lnTo>
                      <a:pt x="5536" y="10325"/>
                    </a:lnTo>
                    <a:lnTo>
                      <a:pt x="5300" y="10312"/>
                    </a:lnTo>
                    <a:lnTo>
                      <a:pt x="5077" y="10286"/>
                    </a:lnTo>
                    <a:lnTo>
                      <a:pt x="4854" y="10247"/>
                    </a:lnTo>
                    <a:lnTo>
                      <a:pt x="4631" y="10194"/>
                    </a:lnTo>
                    <a:lnTo>
                      <a:pt x="4408" y="10129"/>
                    </a:lnTo>
                    <a:lnTo>
                      <a:pt x="4198" y="10063"/>
                    </a:lnTo>
                    <a:lnTo>
                      <a:pt x="3988" y="9984"/>
                    </a:lnTo>
                    <a:lnTo>
                      <a:pt x="3778" y="9892"/>
                    </a:lnTo>
                    <a:lnTo>
                      <a:pt x="3582" y="9787"/>
                    </a:lnTo>
                    <a:lnTo>
                      <a:pt x="3398" y="9683"/>
                    </a:lnTo>
                    <a:lnTo>
                      <a:pt x="3201" y="9564"/>
                    </a:lnTo>
                    <a:lnTo>
                      <a:pt x="3031" y="9433"/>
                    </a:lnTo>
                    <a:lnTo>
                      <a:pt x="2847" y="9302"/>
                    </a:lnTo>
                    <a:lnTo>
                      <a:pt x="2689" y="9158"/>
                    </a:lnTo>
                    <a:lnTo>
                      <a:pt x="2519" y="9000"/>
                    </a:lnTo>
                    <a:lnTo>
                      <a:pt x="2375" y="8843"/>
                    </a:lnTo>
                    <a:lnTo>
                      <a:pt x="2230" y="8672"/>
                    </a:lnTo>
                    <a:lnTo>
                      <a:pt x="2086" y="8502"/>
                    </a:lnTo>
                    <a:lnTo>
                      <a:pt x="1968" y="8331"/>
                    </a:lnTo>
                    <a:lnTo>
                      <a:pt x="1837" y="8134"/>
                    </a:lnTo>
                    <a:lnTo>
                      <a:pt x="1732" y="7951"/>
                    </a:lnTo>
                    <a:lnTo>
                      <a:pt x="1627" y="7754"/>
                    </a:lnTo>
                    <a:lnTo>
                      <a:pt x="1535" y="7544"/>
                    </a:lnTo>
                    <a:lnTo>
                      <a:pt x="1456" y="7347"/>
                    </a:lnTo>
                    <a:lnTo>
                      <a:pt x="1378" y="7124"/>
                    </a:lnTo>
                    <a:lnTo>
                      <a:pt x="1312" y="6914"/>
                    </a:lnTo>
                    <a:lnTo>
                      <a:pt x="1259" y="6691"/>
                    </a:lnTo>
                    <a:lnTo>
                      <a:pt x="1220" y="6468"/>
                    </a:lnTo>
                    <a:lnTo>
                      <a:pt x="1194" y="6232"/>
                    </a:lnTo>
                    <a:lnTo>
                      <a:pt x="1168" y="6009"/>
                    </a:lnTo>
                    <a:lnTo>
                      <a:pt x="1168" y="5773"/>
                    </a:lnTo>
                    <a:lnTo>
                      <a:pt x="1168" y="5537"/>
                    </a:lnTo>
                    <a:lnTo>
                      <a:pt x="1181" y="5301"/>
                    </a:lnTo>
                    <a:lnTo>
                      <a:pt x="1220" y="5065"/>
                    </a:lnTo>
                    <a:lnTo>
                      <a:pt x="1259" y="4842"/>
                    </a:lnTo>
                    <a:lnTo>
                      <a:pt x="1299" y="4619"/>
                    </a:lnTo>
                    <a:lnTo>
                      <a:pt x="1364" y="4409"/>
                    </a:lnTo>
                    <a:lnTo>
                      <a:pt x="1443" y="4186"/>
                    </a:lnTo>
                    <a:lnTo>
                      <a:pt x="1522" y="3989"/>
                    </a:lnTo>
                    <a:lnTo>
                      <a:pt x="1614" y="3779"/>
                    </a:lnTo>
                    <a:lnTo>
                      <a:pt x="1706" y="3582"/>
                    </a:lnTo>
                    <a:lnTo>
                      <a:pt x="1824" y="3385"/>
                    </a:lnTo>
                    <a:lnTo>
                      <a:pt x="1942" y="3202"/>
                    </a:lnTo>
                    <a:lnTo>
                      <a:pt x="2060" y="3018"/>
                    </a:lnTo>
                    <a:lnTo>
                      <a:pt x="2204" y="2847"/>
                    </a:lnTo>
                    <a:lnTo>
                      <a:pt x="2348" y="2677"/>
                    </a:lnTo>
                    <a:lnTo>
                      <a:pt x="2493" y="2520"/>
                    </a:lnTo>
                    <a:lnTo>
                      <a:pt x="2650" y="2362"/>
                    </a:lnTo>
                    <a:lnTo>
                      <a:pt x="2821" y="2218"/>
                    </a:lnTo>
                    <a:lnTo>
                      <a:pt x="2991" y="2087"/>
                    </a:lnTo>
                    <a:lnTo>
                      <a:pt x="3175" y="1955"/>
                    </a:lnTo>
                    <a:lnTo>
                      <a:pt x="3359" y="1837"/>
                    </a:lnTo>
                    <a:lnTo>
                      <a:pt x="3542" y="1719"/>
                    </a:lnTo>
                    <a:lnTo>
                      <a:pt x="3739" y="1627"/>
                    </a:lnTo>
                    <a:lnTo>
                      <a:pt x="3949" y="1536"/>
                    </a:lnTo>
                    <a:lnTo>
                      <a:pt x="4159" y="1444"/>
                    </a:lnTo>
                    <a:lnTo>
                      <a:pt x="4369" y="1378"/>
                    </a:lnTo>
                    <a:lnTo>
                      <a:pt x="4592" y="1313"/>
                    </a:lnTo>
                    <a:lnTo>
                      <a:pt x="4802" y="1260"/>
                    </a:lnTo>
                    <a:lnTo>
                      <a:pt x="5038" y="1221"/>
                    </a:lnTo>
                    <a:lnTo>
                      <a:pt x="5261" y="1181"/>
                    </a:lnTo>
                    <a:lnTo>
                      <a:pt x="5497" y="1168"/>
                    </a:lnTo>
                    <a:lnTo>
                      <a:pt x="5733" y="1155"/>
                    </a:lnTo>
                    <a:close/>
                    <a:moveTo>
                      <a:pt x="18629" y="1221"/>
                    </a:moveTo>
                    <a:lnTo>
                      <a:pt x="18865" y="1234"/>
                    </a:lnTo>
                    <a:lnTo>
                      <a:pt x="19101" y="1247"/>
                    </a:lnTo>
                    <a:lnTo>
                      <a:pt x="19324" y="1273"/>
                    </a:lnTo>
                    <a:lnTo>
                      <a:pt x="19560" y="1313"/>
                    </a:lnTo>
                    <a:lnTo>
                      <a:pt x="19783" y="1365"/>
                    </a:lnTo>
                    <a:lnTo>
                      <a:pt x="19993" y="1431"/>
                    </a:lnTo>
                    <a:lnTo>
                      <a:pt x="20203" y="1496"/>
                    </a:lnTo>
                    <a:lnTo>
                      <a:pt x="20413" y="1575"/>
                    </a:lnTo>
                    <a:lnTo>
                      <a:pt x="20623" y="1667"/>
                    </a:lnTo>
                    <a:lnTo>
                      <a:pt x="20820" y="1772"/>
                    </a:lnTo>
                    <a:lnTo>
                      <a:pt x="21017" y="1877"/>
                    </a:lnTo>
                    <a:lnTo>
                      <a:pt x="21200" y="1995"/>
                    </a:lnTo>
                    <a:lnTo>
                      <a:pt x="21384" y="2126"/>
                    </a:lnTo>
                    <a:lnTo>
                      <a:pt x="21555" y="2257"/>
                    </a:lnTo>
                    <a:lnTo>
                      <a:pt x="21725" y="2401"/>
                    </a:lnTo>
                    <a:lnTo>
                      <a:pt x="21882" y="2559"/>
                    </a:lnTo>
                    <a:lnTo>
                      <a:pt x="22027" y="2716"/>
                    </a:lnTo>
                    <a:lnTo>
                      <a:pt x="22171" y="2874"/>
                    </a:lnTo>
                    <a:lnTo>
                      <a:pt x="22315" y="3057"/>
                    </a:lnTo>
                    <a:lnTo>
                      <a:pt x="22447" y="3228"/>
                    </a:lnTo>
                    <a:lnTo>
                      <a:pt x="22565" y="3412"/>
                    </a:lnTo>
                    <a:lnTo>
                      <a:pt x="22670" y="3608"/>
                    </a:lnTo>
                    <a:lnTo>
                      <a:pt x="22775" y="3805"/>
                    </a:lnTo>
                    <a:lnTo>
                      <a:pt x="22866" y="4002"/>
                    </a:lnTo>
                    <a:lnTo>
                      <a:pt x="22958" y="4212"/>
                    </a:lnTo>
                    <a:lnTo>
                      <a:pt x="23024" y="4422"/>
                    </a:lnTo>
                    <a:lnTo>
                      <a:pt x="23089" y="4645"/>
                    </a:lnTo>
                    <a:lnTo>
                      <a:pt x="23142" y="4868"/>
                    </a:lnTo>
                    <a:lnTo>
                      <a:pt x="23181" y="5091"/>
                    </a:lnTo>
                    <a:lnTo>
                      <a:pt x="23208" y="5327"/>
                    </a:lnTo>
                    <a:lnTo>
                      <a:pt x="23234" y="5550"/>
                    </a:lnTo>
                    <a:lnTo>
                      <a:pt x="23234" y="5786"/>
                    </a:lnTo>
                    <a:lnTo>
                      <a:pt x="23234" y="6022"/>
                    </a:lnTo>
                    <a:lnTo>
                      <a:pt x="23221" y="6258"/>
                    </a:lnTo>
                    <a:lnTo>
                      <a:pt x="23194" y="6481"/>
                    </a:lnTo>
                    <a:lnTo>
                      <a:pt x="23155" y="6718"/>
                    </a:lnTo>
                    <a:lnTo>
                      <a:pt x="23103" y="6928"/>
                    </a:lnTo>
                    <a:lnTo>
                      <a:pt x="23037" y="7151"/>
                    </a:lnTo>
                    <a:lnTo>
                      <a:pt x="22971" y="7360"/>
                    </a:lnTo>
                    <a:lnTo>
                      <a:pt x="22893" y="7570"/>
                    </a:lnTo>
                    <a:lnTo>
                      <a:pt x="22801" y="7780"/>
                    </a:lnTo>
                    <a:lnTo>
                      <a:pt x="22696" y="7977"/>
                    </a:lnTo>
                    <a:lnTo>
                      <a:pt x="22591" y="8174"/>
                    </a:lnTo>
                    <a:lnTo>
                      <a:pt x="22473" y="8357"/>
                    </a:lnTo>
                    <a:lnTo>
                      <a:pt x="22342" y="8528"/>
                    </a:lnTo>
                    <a:lnTo>
                      <a:pt x="22210" y="8712"/>
                    </a:lnTo>
                    <a:lnTo>
                      <a:pt x="22066" y="8869"/>
                    </a:lnTo>
                    <a:lnTo>
                      <a:pt x="21909" y="9040"/>
                    </a:lnTo>
                    <a:lnTo>
                      <a:pt x="21751" y="9184"/>
                    </a:lnTo>
                    <a:lnTo>
                      <a:pt x="21581" y="9328"/>
                    </a:lnTo>
                    <a:lnTo>
                      <a:pt x="21410" y="9473"/>
                    </a:lnTo>
                    <a:lnTo>
                      <a:pt x="21240" y="9604"/>
                    </a:lnTo>
                    <a:lnTo>
                      <a:pt x="21043" y="9722"/>
                    </a:lnTo>
                    <a:lnTo>
                      <a:pt x="20859" y="9827"/>
                    </a:lnTo>
                    <a:lnTo>
                      <a:pt x="20662" y="9932"/>
                    </a:lnTo>
                    <a:lnTo>
                      <a:pt x="20453" y="10024"/>
                    </a:lnTo>
                    <a:lnTo>
                      <a:pt x="20243" y="10115"/>
                    </a:lnTo>
                    <a:lnTo>
                      <a:pt x="20033" y="10181"/>
                    </a:lnTo>
                    <a:lnTo>
                      <a:pt x="19823" y="10247"/>
                    </a:lnTo>
                    <a:lnTo>
                      <a:pt x="19600" y="10299"/>
                    </a:lnTo>
                    <a:lnTo>
                      <a:pt x="19377" y="10338"/>
                    </a:lnTo>
                    <a:lnTo>
                      <a:pt x="19141" y="10365"/>
                    </a:lnTo>
                    <a:lnTo>
                      <a:pt x="18904" y="10391"/>
                    </a:lnTo>
                    <a:lnTo>
                      <a:pt x="18472" y="10391"/>
                    </a:lnTo>
                    <a:lnTo>
                      <a:pt x="18275" y="10378"/>
                    </a:lnTo>
                    <a:lnTo>
                      <a:pt x="18065" y="10352"/>
                    </a:lnTo>
                    <a:lnTo>
                      <a:pt x="17868" y="10325"/>
                    </a:lnTo>
                    <a:lnTo>
                      <a:pt x="17671" y="10286"/>
                    </a:lnTo>
                    <a:lnTo>
                      <a:pt x="17475" y="10234"/>
                    </a:lnTo>
                    <a:lnTo>
                      <a:pt x="17278" y="10181"/>
                    </a:lnTo>
                    <a:lnTo>
                      <a:pt x="17081" y="10115"/>
                    </a:lnTo>
                    <a:lnTo>
                      <a:pt x="16897" y="10050"/>
                    </a:lnTo>
                    <a:lnTo>
                      <a:pt x="16714" y="9958"/>
                    </a:lnTo>
                    <a:lnTo>
                      <a:pt x="16530" y="9866"/>
                    </a:lnTo>
                    <a:lnTo>
                      <a:pt x="16359" y="9774"/>
                    </a:lnTo>
                    <a:lnTo>
                      <a:pt x="16176" y="9669"/>
                    </a:lnTo>
                    <a:lnTo>
                      <a:pt x="16018" y="9551"/>
                    </a:lnTo>
                    <a:lnTo>
                      <a:pt x="15848" y="9433"/>
                    </a:lnTo>
                    <a:lnTo>
                      <a:pt x="15690" y="9302"/>
                    </a:lnTo>
                    <a:lnTo>
                      <a:pt x="15480" y="9118"/>
                    </a:lnTo>
                    <a:lnTo>
                      <a:pt x="15284" y="8908"/>
                    </a:lnTo>
                    <a:lnTo>
                      <a:pt x="15100" y="8699"/>
                    </a:lnTo>
                    <a:lnTo>
                      <a:pt x="14929" y="8476"/>
                    </a:lnTo>
                    <a:lnTo>
                      <a:pt x="14772" y="8239"/>
                    </a:lnTo>
                    <a:lnTo>
                      <a:pt x="14628" y="7990"/>
                    </a:lnTo>
                    <a:lnTo>
                      <a:pt x="14497" y="7741"/>
                    </a:lnTo>
                    <a:lnTo>
                      <a:pt x="14392" y="7492"/>
                    </a:lnTo>
                    <a:lnTo>
                      <a:pt x="14300" y="7216"/>
                    </a:lnTo>
                    <a:lnTo>
                      <a:pt x="14221" y="6954"/>
                    </a:lnTo>
                    <a:lnTo>
                      <a:pt x="14155" y="6678"/>
                    </a:lnTo>
                    <a:lnTo>
                      <a:pt x="14116" y="6403"/>
                    </a:lnTo>
                    <a:lnTo>
                      <a:pt x="14090" y="6114"/>
                    </a:lnTo>
                    <a:lnTo>
                      <a:pt x="14077" y="5839"/>
                    </a:lnTo>
                    <a:lnTo>
                      <a:pt x="14077" y="5550"/>
                    </a:lnTo>
                    <a:lnTo>
                      <a:pt x="14103" y="5261"/>
                    </a:lnTo>
                    <a:lnTo>
                      <a:pt x="14129" y="5051"/>
                    </a:lnTo>
                    <a:lnTo>
                      <a:pt x="14182" y="4842"/>
                    </a:lnTo>
                    <a:lnTo>
                      <a:pt x="14221" y="4645"/>
                    </a:lnTo>
                    <a:lnTo>
                      <a:pt x="14287" y="4448"/>
                    </a:lnTo>
                    <a:lnTo>
                      <a:pt x="14352" y="4238"/>
                    </a:lnTo>
                    <a:lnTo>
                      <a:pt x="14431" y="4054"/>
                    </a:lnTo>
                    <a:lnTo>
                      <a:pt x="14510" y="3858"/>
                    </a:lnTo>
                    <a:lnTo>
                      <a:pt x="14601" y="3674"/>
                    </a:lnTo>
                    <a:lnTo>
                      <a:pt x="14706" y="3503"/>
                    </a:lnTo>
                    <a:lnTo>
                      <a:pt x="14811" y="3320"/>
                    </a:lnTo>
                    <a:lnTo>
                      <a:pt x="14929" y="3149"/>
                    </a:lnTo>
                    <a:lnTo>
                      <a:pt x="15048" y="2992"/>
                    </a:lnTo>
                    <a:lnTo>
                      <a:pt x="15179" y="2834"/>
                    </a:lnTo>
                    <a:lnTo>
                      <a:pt x="15310" y="2677"/>
                    </a:lnTo>
                    <a:lnTo>
                      <a:pt x="15454" y="2533"/>
                    </a:lnTo>
                    <a:lnTo>
                      <a:pt x="15599" y="2401"/>
                    </a:lnTo>
                    <a:lnTo>
                      <a:pt x="15756" y="2270"/>
                    </a:lnTo>
                    <a:lnTo>
                      <a:pt x="15913" y="2139"/>
                    </a:lnTo>
                    <a:lnTo>
                      <a:pt x="16084" y="2021"/>
                    </a:lnTo>
                    <a:lnTo>
                      <a:pt x="16254" y="1903"/>
                    </a:lnTo>
                    <a:lnTo>
                      <a:pt x="16438" y="1811"/>
                    </a:lnTo>
                    <a:lnTo>
                      <a:pt x="16609" y="1706"/>
                    </a:lnTo>
                    <a:lnTo>
                      <a:pt x="16792" y="1627"/>
                    </a:lnTo>
                    <a:lnTo>
                      <a:pt x="16989" y="1536"/>
                    </a:lnTo>
                    <a:lnTo>
                      <a:pt x="17186" y="1470"/>
                    </a:lnTo>
                    <a:lnTo>
                      <a:pt x="17383" y="1404"/>
                    </a:lnTo>
                    <a:lnTo>
                      <a:pt x="17579" y="1352"/>
                    </a:lnTo>
                    <a:lnTo>
                      <a:pt x="17789" y="1313"/>
                    </a:lnTo>
                    <a:lnTo>
                      <a:pt x="17999" y="1273"/>
                    </a:lnTo>
                    <a:lnTo>
                      <a:pt x="18209" y="1247"/>
                    </a:lnTo>
                    <a:lnTo>
                      <a:pt x="18419" y="1234"/>
                    </a:lnTo>
                    <a:lnTo>
                      <a:pt x="18629" y="1221"/>
                    </a:lnTo>
                    <a:close/>
                    <a:moveTo>
                      <a:pt x="5431" y="1"/>
                    </a:moveTo>
                    <a:lnTo>
                      <a:pt x="5143" y="27"/>
                    </a:lnTo>
                    <a:lnTo>
                      <a:pt x="4854" y="66"/>
                    </a:lnTo>
                    <a:lnTo>
                      <a:pt x="4565" y="119"/>
                    </a:lnTo>
                    <a:lnTo>
                      <a:pt x="4290" y="184"/>
                    </a:lnTo>
                    <a:lnTo>
                      <a:pt x="4014" y="263"/>
                    </a:lnTo>
                    <a:lnTo>
                      <a:pt x="3752" y="355"/>
                    </a:lnTo>
                    <a:lnTo>
                      <a:pt x="3490" y="460"/>
                    </a:lnTo>
                    <a:lnTo>
                      <a:pt x="3240" y="578"/>
                    </a:lnTo>
                    <a:lnTo>
                      <a:pt x="2991" y="709"/>
                    </a:lnTo>
                    <a:lnTo>
                      <a:pt x="2742" y="840"/>
                    </a:lnTo>
                    <a:lnTo>
                      <a:pt x="2519" y="998"/>
                    </a:lnTo>
                    <a:lnTo>
                      <a:pt x="2296" y="1155"/>
                    </a:lnTo>
                    <a:lnTo>
                      <a:pt x="2073" y="1326"/>
                    </a:lnTo>
                    <a:lnTo>
                      <a:pt x="1863" y="1509"/>
                    </a:lnTo>
                    <a:lnTo>
                      <a:pt x="1666" y="1706"/>
                    </a:lnTo>
                    <a:lnTo>
                      <a:pt x="1483" y="1903"/>
                    </a:lnTo>
                    <a:lnTo>
                      <a:pt x="1299" y="2113"/>
                    </a:lnTo>
                    <a:lnTo>
                      <a:pt x="1128" y="2336"/>
                    </a:lnTo>
                    <a:lnTo>
                      <a:pt x="971" y="2559"/>
                    </a:lnTo>
                    <a:lnTo>
                      <a:pt x="813" y="2795"/>
                    </a:lnTo>
                    <a:lnTo>
                      <a:pt x="682" y="3031"/>
                    </a:lnTo>
                    <a:lnTo>
                      <a:pt x="551" y="3280"/>
                    </a:lnTo>
                    <a:lnTo>
                      <a:pt x="446" y="3530"/>
                    </a:lnTo>
                    <a:lnTo>
                      <a:pt x="341" y="3792"/>
                    </a:lnTo>
                    <a:lnTo>
                      <a:pt x="249" y="4068"/>
                    </a:lnTo>
                    <a:lnTo>
                      <a:pt x="171" y="4343"/>
                    </a:lnTo>
                    <a:lnTo>
                      <a:pt x="105" y="4619"/>
                    </a:lnTo>
                    <a:lnTo>
                      <a:pt x="66" y="4894"/>
                    </a:lnTo>
                    <a:lnTo>
                      <a:pt x="26" y="5183"/>
                    </a:lnTo>
                    <a:lnTo>
                      <a:pt x="0" y="5471"/>
                    </a:lnTo>
                    <a:lnTo>
                      <a:pt x="0" y="5773"/>
                    </a:lnTo>
                    <a:lnTo>
                      <a:pt x="13" y="6075"/>
                    </a:lnTo>
                    <a:lnTo>
                      <a:pt x="26" y="6363"/>
                    </a:lnTo>
                    <a:lnTo>
                      <a:pt x="66" y="6652"/>
                    </a:lnTo>
                    <a:lnTo>
                      <a:pt x="118" y="6928"/>
                    </a:lnTo>
                    <a:lnTo>
                      <a:pt x="184" y="7203"/>
                    </a:lnTo>
                    <a:lnTo>
                      <a:pt x="262" y="7479"/>
                    </a:lnTo>
                    <a:lnTo>
                      <a:pt x="354" y="7741"/>
                    </a:lnTo>
                    <a:lnTo>
                      <a:pt x="459" y="8003"/>
                    </a:lnTo>
                    <a:lnTo>
                      <a:pt x="577" y="8266"/>
                    </a:lnTo>
                    <a:lnTo>
                      <a:pt x="708" y="8515"/>
                    </a:lnTo>
                    <a:lnTo>
                      <a:pt x="853" y="8751"/>
                    </a:lnTo>
                    <a:lnTo>
                      <a:pt x="997" y="8987"/>
                    </a:lnTo>
                    <a:lnTo>
                      <a:pt x="1155" y="9210"/>
                    </a:lnTo>
                    <a:lnTo>
                      <a:pt x="1338" y="9420"/>
                    </a:lnTo>
                    <a:lnTo>
                      <a:pt x="1509" y="9630"/>
                    </a:lnTo>
                    <a:lnTo>
                      <a:pt x="1706" y="9827"/>
                    </a:lnTo>
                    <a:lnTo>
                      <a:pt x="1902" y="10024"/>
                    </a:lnTo>
                    <a:lnTo>
                      <a:pt x="2112" y="10194"/>
                    </a:lnTo>
                    <a:lnTo>
                      <a:pt x="2335" y="10365"/>
                    </a:lnTo>
                    <a:lnTo>
                      <a:pt x="2558" y="10522"/>
                    </a:lnTo>
                    <a:lnTo>
                      <a:pt x="2794" y="10680"/>
                    </a:lnTo>
                    <a:lnTo>
                      <a:pt x="3031" y="10811"/>
                    </a:lnTo>
                    <a:lnTo>
                      <a:pt x="3280" y="10942"/>
                    </a:lnTo>
                    <a:lnTo>
                      <a:pt x="3542" y="11060"/>
                    </a:lnTo>
                    <a:lnTo>
                      <a:pt x="3805" y="11152"/>
                    </a:lnTo>
                    <a:lnTo>
                      <a:pt x="4067" y="11244"/>
                    </a:lnTo>
                    <a:lnTo>
                      <a:pt x="4342" y="11322"/>
                    </a:lnTo>
                    <a:lnTo>
                      <a:pt x="4618" y="11388"/>
                    </a:lnTo>
                    <a:lnTo>
                      <a:pt x="4907" y="11440"/>
                    </a:lnTo>
                    <a:lnTo>
                      <a:pt x="5195" y="11467"/>
                    </a:lnTo>
                    <a:lnTo>
                      <a:pt x="5484" y="11493"/>
                    </a:lnTo>
                    <a:lnTo>
                      <a:pt x="6061" y="11493"/>
                    </a:lnTo>
                    <a:lnTo>
                      <a:pt x="6337" y="11467"/>
                    </a:lnTo>
                    <a:lnTo>
                      <a:pt x="6612" y="11427"/>
                    </a:lnTo>
                    <a:lnTo>
                      <a:pt x="6888" y="11388"/>
                    </a:lnTo>
                    <a:lnTo>
                      <a:pt x="7150" y="11322"/>
                    </a:lnTo>
                    <a:lnTo>
                      <a:pt x="7412" y="11244"/>
                    </a:lnTo>
                    <a:lnTo>
                      <a:pt x="7675" y="11165"/>
                    </a:lnTo>
                    <a:lnTo>
                      <a:pt x="7924" y="11060"/>
                    </a:lnTo>
                    <a:lnTo>
                      <a:pt x="8173" y="10955"/>
                    </a:lnTo>
                    <a:lnTo>
                      <a:pt x="8409" y="10837"/>
                    </a:lnTo>
                    <a:lnTo>
                      <a:pt x="8645" y="10706"/>
                    </a:lnTo>
                    <a:lnTo>
                      <a:pt x="8868" y="10561"/>
                    </a:lnTo>
                    <a:lnTo>
                      <a:pt x="9092" y="10404"/>
                    </a:lnTo>
                    <a:lnTo>
                      <a:pt x="9301" y="10247"/>
                    </a:lnTo>
                    <a:lnTo>
                      <a:pt x="9511" y="10076"/>
                    </a:lnTo>
                    <a:lnTo>
                      <a:pt x="9708" y="9892"/>
                    </a:lnTo>
                    <a:lnTo>
                      <a:pt x="9905" y="9709"/>
                    </a:lnTo>
                    <a:lnTo>
                      <a:pt x="10075" y="9512"/>
                    </a:lnTo>
                    <a:lnTo>
                      <a:pt x="10246" y="9302"/>
                    </a:lnTo>
                    <a:lnTo>
                      <a:pt x="10417" y="9092"/>
                    </a:lnTo>
                    <a:lnTo>
                      <a:pt x="10561" y="8869"/>
                    </a:lnTo>
                    <a:lnTo>
                      <a:pt x="10705" y="8646"/>
                    </a:lnTo>
                    <a:lnTo>
                      <a:pt x="10836" y="8410"/>
                    </a:lnTo>
                    <a:lnTo>
                      <a:pt x="10954" y="8161"/>
                    </a:lnTo>
                    <a:lnTo>
                      <a:pt x="11059" y="7925"/>
                    </a:lnTo>
                    <a:lnTo>
                      <a:pt x="11164" y="7662"/>
                    </a:lnTo>
                    <a:lnTo>
                      <a:pt x="11243" y="7413"/>
                    </a:lnTo>
                    <a:lnTo>
                      <a:pt x="11322" y="7137"/>
                    </a:lnTo>
                    <a:lnTo>
                      <a:pt x="11387" y="6875"/>
                    </a:lnTo>
                    <a:lnTo>
                      <a:pt x="11427" y="6600"/>
                    </a:lnTo>
                    <a:lnTo>
                      <a:pt x="11466" y="6324"/>
                    </a:lnTo>
                    <a:lnTo>
                      <a:pt x="11492" y="6049"/>
                    </a:lnTo>
                    <a:lnTo>
                      <a:pt x="11623" y="5996"/>
                    </a:lnTo>
                    <a:lnTo>
                      <a:pt x="11781" y="5944"/>
                    </a:lnTo>
                    <a:lnTo>
                      <a:pt x="11978" y="5917"/>
                    </a:lnTo>
                    <a:lnTo>
                      <a:pt x="12188" y="5904"/>
                    </a:lnTo>
                    <a:lnTo>
                      <a:pt x="12358" y="5904"/>
                    </a:lnTo>
                    <a:lnTo>
                      <a:pt x="12542" y="5930"/>
                    </a:lnTo>
                    <a:lnTo>
                      <a:pt x="12725" y="5970"/>
                    </a:lnTo>
                    <a:lnTo>
                      <a:pt x="12909" y="6022"/>
                    </a:lnTo>
                    <a:lnTo>
                      <a:pt x="12922" y="6311"/>
                    </a:lnTo>
                    <a:lnTo>
                      <a:pt x="12962" y="6600"/>
                    </a:lnTo>
                    <a:lnTo>
                      <a:pt x="13001" y="6875"/>
                    </a:lnTo>
                    <a:lnTo>
                      <a:pt x="13067" y="7151"/>
                    </a:lnTo>
                    <a:lnTo>
                      <a:pt x="13132" y="7426"/>
                    </a:lnTo>
                    <a:lnTo>
                      <a:pt x="13224" y="7688"/>
                    </a:lnTo>
                    <a:lnTo>
                      <a:pt x="13316" y="7951"/>
                    </a:lnTo>
                    <a:lnTo>
                      <a:pt x="13434" y="8200"/>
                    </a:lnTo>
                    <a:lnTo>
                      <a:pt x="13552" y="8449"/>
                    </a:lnTo>
                    <a:lnTo>
                      <a:pt x="13683" y="8685"/>
                    </a:lnTo>
                    <a:lnTo>
                      <a:pt x="13814" y="8922"/>
                    </a:lnTo>
                    <a:lnTo>
                      <a:pt x="13972" y="9145"/>
                    </a:lnTo>
                    <a:lnTo>
                      <a:pt x="14129" y="9355"/>
                    </a:lnTo>
                    <a:lnTo>
                      <a:pt x="14313" y="9564"/>
                    </a:lnTo>
                    <a:lnTo>
                      <a:pt x="14483" y="9774"/>
                    </a:lnTo>
                    <a:lnTo>
                      <a:pt x="14680" y="9958"/>
                    </a:lnTo>
                    <a:lnTo>
                      <a:pt x="14877" y="10142"/>
                    </a:lnTo>
                    <a:lnTo>
                      <a:pt x="15087" y="10312"/>
                    </a:lnTo>
                    <a:lnTo>
                      <a:pt x="15297" y="10483"/>
                    </a:lnTo>
                    <a:lnTo>
                      <a:pt x="15520" y="10627"/>
                    </a:lnTo>
                    <a:lnTo>
                      <a:pt x="15756" y="10771"/>
                    </a:lnTo>
                    <a:lnTo>
                      <a:pt x="15992" y="10903"/>
                    </a:lnTo>
                    <a:lnTo>
                      <a:pt x="16241" y="11034"/>
                    </a:lnTo>
                    <a:lnTo>
                      <a:pt x="16491" y="11139"/>
                    </a:lnTo>
                    <a:lnTo>
                      <a:pt x="16740" y="11231"/>
                    </a:lnTo>
                    <a:lnTo>
                      <a:pt x="17002" y="11322"/>
                    </a:lnTo>
                    <a:lnTo>
                      <a:pt x="17278" y="11388"/>
                    </a:lnTo>
                    <a:lnTo>
                      <a:pt x="17553" y="11454"/>
                    </a:lnTo>
                    <a:lnTo>
                      <a:pt x="17829" y="11506"/>
                    </a:lnTo>
                    <a:lnTo>
                      <a:pt x="18104" y="11532"/>
                    </a:lnTo>
                    <a:lnTo>
                      <a:pt x="18393" y="11559"/>
                    </a:lnTo>
                    <a:lnTo>
                      <a:pt x="18681" y="11559"/>
                    </a:lnTo>
                    <a:lnTo>
                      <a:pt x="18970" y="11545"/>
                    </a:lnTo>
                    <a:lnTo>
                      <a:pt x="19272" y="11532"/>
                    </a:lnTo>
                    <a:lnTo>
                      <a:pt x="19560" y="11493"/>
                    </a:lnTo>
                    <a:lnTo>
                      <a:pt x="19836" y="11440"/>
                    </a:lnTo>
                    <a:lnTo>
                      <a:pt x="20111" y="11375"/>
                    </a:lnTo>
                    <a:lnTo>
                      <a:pt x="20387" y="11296"/>
                    </a:lnTo>
                    <a:lnTo>
                      <a:pt x="20649" y="11204"/>
                    </a:lnTo>
                    <a:lnTo>
                      <a:pt x="20912" y="11099"/>
                    </a:lnTo>
                    <a:lnTo>
                      <a:pt x="21174" y="10981"/>
                    </a:lnTo>
                    <a:lnTo>
                      <a:pt x="21410" y="10850"/>
                    </a:lnTo>
                    <a:lnTo>
                      <a:pt x="21659" y="10719"/>
                    </a:lnTo>
                    <a:lnTo>
                      <a:pt x="21882" y="10561"/>
                    </a:lnTo>
                    <a:lnTo>
                      <a:pt x="22119" y="10404"/>
                    </a:lnTo>
                    <a:lnTo>
                      <a:pt x="22329" y="10234"/>
                    </a:lnTo>
                    <a:lnTo>
                      <a:pt x="22538" y="10050"/>
                    </a:lnTo>
                    <a:lnTo>
                      <a:pt x="22735" y="9853"/>
                    </a:lnTo>
                    <a:lnTo>
                      <a:pt x="22932" y="9656"/>
                    </a:lnTo>
                    <a:lnTo>
                      <a:pt x="23103" y="9446"/>
                    </a:lnTo>
                    <a:lnTo>
                      <a:pt x="23273" y="9223"/>
                    </a:lnTo>
                    <a:lnTo>
                      <a:pt x="23431" y="9000"/>
                    </a:lnTo>
                    <a:lnTo>
                      <a:pt x="23588" y="8764"/>
                    </a:lnTo>
                    <a:lnTo>
                      <a:pt x="23719" y="8528"/>
                    </a:lnTo>
                    <a:lnTo>
                      <a:pt x="23850" y="8279"/>
                    </a:lnTo>
                    <a:lnTo>
                      <a:pt x="23968" y="8016"/>
                    </a:lnTo>
                    <a:lnTo>
                      <a:pt x="24060" y="7754"/>
                    </a:lnTo>
                    <a:lnTo>
                      <a:pt x="24152" y="7492"/>
                    </a:lnTo>
                    <a:lnTo>
                      <a:pt x="24231" y="7216"/>
                    </a:lnTo>
                    <a:lnTo>
                      <a:pt x="24296" y="6941"/>
                    </a:lnTo>
                    <a:lnTo>
                      <a:pt x="24336" y="6652"/>
                    </a:lnTo>
                    <a:lnTo>
                      <a:pt x="24375" y="6377"/>
                    </a:lnTo>
                    <a:lnTo>
                      <a:pt x="24401" y="6075"/>
                    </a:lnTo>
                    <a:lnTo>
                      <a:pt x="24401" y="5786"/>
                    </a:lnTo>
                    <a:lnTo>
                      <a:pt x="24401" y="5484"/>
                    </a:lnTo>
                    <a:lnTo>
                      <a:pt x="24375" y="5196"/>
                    </a:lnTo>
                    <a:lnTo>
                      <a:pt x="24336" y="4907"/>
                    </a:lnTo>
                    <a:lnTo>
                      <a:pt x="24283" y="4632"/>
                    </a:lnTo>
                    <a:lnTo>
                      <a:pt x="24218" y="4343"/>
                    </a:lnTo>
                    <a:lnTo>
                      <a:pt x="24139" y="4081"/>
                    </a:lnTo>
                    <a:lnTo>
                      <a:pt x="24047" y="3805"/>
                    </a:lnTo>
                    <a:lnTo>
                      <a:pt x="23942" y="3543"/>
                    </a:lnTo>
                    <a:lnTo>
                      <a:pt x="23824" y="3294"/>
                    </a:lnTo>
                    <a:lnTo>
                      <a:pt x="23693" y="3044"/>
                    </a:lnTo>
                    <a:lnTo>
                      <a:pt x="23562" y="2808"/>
                    </a:lnTo>
                    <a:lnTo>
                      <a:pt x="23404" y="2572"/>
                    </a:lnTo>
                    <a:lnTo>
                      <a:pt x="23247" y="2349"/>
                    </a:lnTo>
                    <a:lnTo>
                      <a:pt x="23076" y="2139"/>
                    </a:lnTo>
                    <a:lnTo>
                      <a:pt x="22893" y="1929"/>
                    </a:lnTo>
                    <a:lnTo>
                      <a:pt x="22696" y="1732"/>
                    </a:lnTo>
                    <a:lnTo>
                      <a:pt x="22499" y="1536"/>
                    </a:lnTo>
                    <a:lnTo>
                      <a:pt x="22289" y="1352"/>
                    </a:lnTo>
                    <a:lnTo>
                      <a:pt x="22066" y="1181"/>
                    </a:lnTo>
                    <a:lnTo>
                      <a:pt x="21843" y="1024"/>
                    </a:lnTo>
                    <a:lnTo>
                      <a:pt x="21607" y="880"/>
                    </a:lnTo>
                    <a:lnTo>
                      <a:pt x="21371" y="735"/>
                    </a:lnTo>
                    <a:lnTo>
                      <a:pt x="21122" y="617"/>
                    </a:lnTo>
                    <a:lnTo>
                      <a:pt x="20859" y="499"/>
                    </a:lnTo>
                    <a:lnTo>
                      <a:pt x="20610" y="394"/>
                    </a:lnTo>
                    <a:lnTo>
                      <a:pt x="20334" y="316"/>
                    </a:lnTo>
                    <a:lnTo>
                      <a:pt x="20059" y="237"/>
                    </a:lnTo>
                    <a:lnTo>
                      <a:pt x="19783" y="171"/>
                    </a:lnTo>
                    <a:lnTo>
                      <a:pt x="19508" y="119"/>
                    </a:lnTo>
                    <a:lnTo>
                      <a:pt x="19219" y="93"/>
                    </a:lnTo>
                    <a:lnTo>
                      <a:pt x="18918" y="66"/>
                    </a:lnTo>
                    <a:lnTo>
                      <a:pt x="18629" y="53"/>
                    </a:lnTo>
                    <a:lnTo>
                      <a:pt x="18367" y="66"/>
                    </a:lnTo>
                    <a:lnTo>
                      <a:pt x="18104" y="79"/>
                    </a:lnTo>
                    <a:lnTo>
                      <a:pt x="17855" y="119"/>
                    </a:lnTo>
                    <a:lnTo>
                      <a:pt x="17593" y="158"/>
                    </a:lnTo>
                    <a:lnTo>
                      <a:pt x="17343" y="211"/>
                    </a:lnTo>
                    <a:lnTo>
                      <a:pt x="17107" y="276"/>
                    </a:lnTo>
                    <a:lnTo>
                      <a:pt x="16858" y="342"/>
                    </a:lnTo>
                    <a:lnTo>
                      <a:pt x="16622" y="420"/>
                    </a:lnTo>
                    <a:lnTo>
                      <a:pt x="16399" y="525"/>
                    </a:lnTo>
                    <a:lnTo>
                      <a:pt x="16163" y="617"/>
                    </a:lnTo>
                    <a:lnTo>
                      <a:pt x="15940" y="735"/>
                    </a:lnTo>
                    <a:lnTo>
                      <a:pt x="15730" y="853"/>
                    </a:lnTo>
                    <a:lnTo>
                      <a:pt x="15520" y="985"/>
                    </a:lnTo>
                    <a:lnTo>
                      <a:pt x="15310" y="1129"/>
                    </a:lnTo>
                    <a:lnTo>
                      <a:pt x="15113" y="1273"/>
                    </a:lnTo>
                    <a:lnTo>
                      <a:pt x="14929" y="1431"/>
                    </a:lnTo>
                    <a:lnTo>
                      <a:pt x="14746" y="1588"/>
                    </a:lnTo>
                    <a:lnTo>
                      <a:pt x="14562" y="1759"/>
                    </a:lnTo>
                    <a:lnTo>
                      <a:pt x="14392" y="1942"/>
                    </a:lnTo>
                    <a:lnTo>
                      <a:pt x="14234" y="2126"/>
                    </a:lnTo>
                    <a:lnTo>
                      <a:pt x="14077" y="2323"/>
                    </a:lnTo>
                    <a:lnTo>
                      <a:pt x="13932" y="2520"/>
                    </a:lnTo>
                    <a:lnTo>
                      <a:pt x="13801" y="2729"/>
                    </a:lnTo>
                    <a:lnTo>
                      <a:pt x="13670" y="2939"/>
                    </a:lnTo>
                    <a:lnTo>
                      <a:pt x="13552" y="3162"/>
                    </a:lnTo>
                    <a:lnTo>
                      <a:pt x="13434" y="3385"/>
                    </a:lnTo>
                    <a:lnTo>
                      <a:pt x="13342" y="3608"/>
                    </a:lnTo>
                    <a:lnTo>
                      <a:pt x="13250" y="3845"/>
                    </a:lnTo>
                    <a:lnTo>
                      <a:pt x="13172" y="4081"/>
                    </a:lnTo>
                    <a:lnTo>
                      <a:pt x="13093" y="4330"/>
                    </a:lnTo>
                    <a:lnTo>
                      <a:pt x="13040" y="4579"/>
                    </a:lnTo>
                    <a:lnTo>
                      <a:pt x="12988" y="4842"/>
                    </a:lnTo>
                    <a:lnTo>
                      <a:pt x="12778" y="4789"/>
                    </a:lnTo>
                    <a:lnTo>
                      <a:pt x="12581" y="4763"/>
                    </a:lnTo>
                    <a:lnTo>
                      <a:pt x="12384" y="4750"/>
                    </a:lnTo>
                    <a:lnTo>
                      <a:pt x="12188" y="4737"/>
                    </a:lnTo>
                    <a:lnTo>
                      <a:pt x="11991" y="4750"/>
                    </a:lnTo>
                    <a:lnTo>
                      <a:pt x="11794" y="4763"/>
                    </a:lnTo>
                    <a:lnTo>
                      <a:pt x="11610" y="4789"/>
                    </a:lnTo>
                    <a:lnTo>
                      <a:pt x="11427" y="4842"/>
                    </a:lnTo>
                    <a:lnTo>
                      <a:pt x="11374" y="4579"/>
                    </a:lnTo>
                    <a:lnTo>
                      <a:pt x="11322" y="4330"/>
                    </a:lnTo>
                    <a:lnTo>
                      <a:pt x="11256" y="4081"/>
                    </a:lnTo>
                    <a:lnTo>
                      <a:pt x="11164" y="3845"/>
                    </a:lnTo>
                    <a:lnTo>
                      <a:pt x="11072" y="3595"/>
                    </a:lnTo>
                    <a:lnTo>
                      <a:pt x="10981" y="3372"/>
                    </a:lnTo>
                    <a:lnTo>
                      <a:pt x="10863" y="3136"/>
                    </a:lnTo>
                    <a:lnTo>
                      <a:pt x="10745" y="2913"/>
                    </a:lnTo>
                    <a:lnTo>
                      <a:pt x="10613" y="2703"/>
                    </a:lnTo>
                    <a:lnTo>
                      <a:pt x="10482" y="2493"/>
                    </a:lnTo>
                    <a:lnTo>
                      <a:pt x="10325" y="2283"/>
                    </a:lnTo>
                    <a:lnTo>
                      <a:pt x="10167" y="2087"/>
                    </a:lnTo>
                    <a:lnTo>
                      <a:pt x="10010" y="1903"/>
                    </a:lnTo>
                    <a:lnTo>
                      <a:pt x="9839" y="1719"/>
                    </a:lnTo>
                    <a:lnTo>
                      <a:pt x="9656" y="1549"/>
                    </a:lnTo>
                    <a:lnTo>
                      <a:pt x="9472" y="1378"/>
                    </a:lnTo>
                    <a:lnTo>
                      <a:pt x="9275" y="1221"/>
                    </a:lnTo>
                    <a:lnTo>
                      <a:pt x="9078" y="1063"/>
                    </a:lnTo>
                    <a:lnTo>
                      <a:pt x="8868" y="932"/>
                    </a:lnTo>
                    <a:lnTo>
                      <a:pt x="8659" y="801"/>
                    </a:lnTo>
                    <a:lnTo>
                      <a:pt x="8436" y="670"/>
                    </a:lnTo>
                    <a:lnTo>
                      <a:pt x="8213" y="552"/>
                    </a:lnTo>
                    <a:lnTo>
                      <a:pt x="7976" y="460"/>
                    </a:lnTo>
                    <a:lnTo>
                      <a:pt x="7740" y="355"/>
                    </a:lnTo>
                    <a:lnTo>
                      <a:pt x="7504" y="276"/>
                    </a:lnTo>
                    <a:lnTo>
                      <a:pt x="7268" y="197"/>
                    </a:lnTo>
                    <a:lnTo>
                      <a:pt x="7019" y="145"/>
                    </a:lnTo>
                    <a:lnTo>
                      <a:pt x="6756" y="93"/>
                    </a:lnTo>
                    <a:lnTo>
                      <a:pt x="6507" y="53"/>
                    </a:lnTo>
                    <a:lnTo>
                      <a:pt x="6245" y="14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p:grpSp>
        <p:grpSp>
          <p:nvGrpSpPr>
            <p:cNvPr id="6" name="Google Shape;2417;p45">
              <a:extLst>
                <a:ext uri="{FF2B5EF4-FFF2-40B4-BE49-F238E27FC236}">
                  <a16:creationId xmlns:a16="http://schemas.microsoft.com/office/drawing/2014/main" id="{B53A1CBD-EA35-5F0E-AD5B-D83CDCD6A59B}"/>
                </a:ext>
              </a:extLst>
            </p:cNvPr>
            <p:cNvGrpSpPr/>
            <p:nvPr/>
          </p:nvGrpSpPr>
          <p:grpSpPr>
            <a:xfrm>
              <a:off x="3124753" y="2097067"/>
              <a:ext cx="2904005" cy="2628275"/>
              <a:chOff x="735516" y="1544617"/>
              <a:chExt cx="2904005" cy="2628275"/>
            </a:xfrm>
          </p:grpSpPr>
          <p:sp>
            <p:nvSpPr>
              <p:cNvPr id="7" name="Google Shape;2418;p45">
                <a:extLst>
                  <a:ext uri="{FF2B5EF4-FFF2-40B4-BE49-F238E27FC236}">
                    <a16:creationId xmlns:a16="http://schemas.microsoft.com/office/drawing/2014/main" id="{0C31128A-675A-A4E8-CBCE-4FF4232936B9}"/>
                  </a:ext>
                </a:extLst>
              </p:cNvPr>
              <p:cNvSpPr/>
              <p:nvPr/>
            </p:nvSpPr>
            <p:spPr>
              <a:xfrm>
                <a:off x="1961914" y="2680601"/>
                <a:ext cx="305922" cy="16514"/>
              </a:xfrm>
              <a:custGeom>
                <a:avLst/>
                <a:gdLst/>
                <a:ahLst/>
                <a:cxnLst/>
                <a:rect l="l" t="t" r="r" b="b"/>
                <a:pathLst>
                  <a:path w="17043" h="920" extrusionOk="0">
                    <a:moveTo>
                      <a:pt x="1" y="1"/>
                    </a:moveTo>
                    <a:lnTo>
                      <a:pt x="1" y="919"/>
                    </a:lnTo>
                    <a:lnTo>
                      <a:pt x="17042" y="919"/>
                    </a:lnTo>
                    <a:lnTo>
                      <a:pt x="17042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8" name="Google Shape;2419;p45">
                <a:extLst>
                  <a:ext uri="{FF2B5EF4-FFF2-40B4-BE49-F238E27FC236}">
                    <a16:creationId xmlns:a16="http://schemas.microsoft.com/office/drawing/2014/main" id="{9D039829-9C21-CAB7-C042-EB6FC33B9CDB}"/>
                  </a:ext>
                </a:extLst>
              </p:cNvPr>
              <p:cNvSpPr/>
              <p:nvPr/>
            </p:nvSpPr>
            <p:spPr>
              <a:xfrm>
                <a:off x="2274872" y="2680601"/>
                <a:ext cx="97738" cy="16514"/>
              </a:xfrm>
              <a:custGeom>
                <a:avLst/>
                <a:gdLst/>
                <a:ahLst/>
                <a:cxnLst/>
                <a:rect l="l" t="t" r="r" b="b"/>
                <a:pathLst>
                  <a:path w="5445" h="920" extrusionOk="0">
                    <a:moveTo>
                      <a:pt x="1" y="1"/>
                    </a:moveTo>
                    <a:lnTo>
                      <a:pt x="1" y="919"/>
                    </a:lnTo>
                    <a:lnTo>
                      <a:pt x="5445" y="919"/>
                    </a:lnTo>
                    <a:lnTo>
                      <a:pt x="5445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9" name="Google Shape;2420;p45">
                <a:extLst>
                  <a:ext uri="{FF2B5EF4-FFF2-40B4-BE49-F238E27FC236}">
                    <a16:creationId xmlns:a16="http://schemas.microsoft.com/office/drawing/2014/main" id="{099FC4B1-6851-6E12-137C-7249169A1451}"/>
                  </a:ext>
                </a:extLst>
              </p:cNvPr>
              <p:cNvSpPr/>
              <p:nvPr/>
            </p:nvSpPr>
            <p:spPr>
              <a:xfrm>
                <a:off x="2379664" y="2680601"/>
                <a:ext cx="115167" cy="16514"/>
              </a:xfrm>
              <a:custGeom>
                <a:avLst/>
                <a:gdLst/>
                <a:ahLst/>
                <a:cxnLst/>
                <a:rect l="l" t="t" r="r" b="b"/>
                <a:pathLst>
                  <a:path w="6416" h="920" extrusionOk="0">
                    <a:moveTo>
                      <a:pt x="1" y="1"/>
                    </a:moveTo>
                    <a:lnTo>
                      <a:pt x="1" y="919"/>
                    </a:lnTo>
                    <a:lnTo>
                      <a:pt x="6416" y="919"/>
                    </a:lnTo>
                    <a:lnTo>
                      <a:pt x="6416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10" name="Google Shape;2421;p45">
                <a:extLst>
                  <a:ext uri="{FF2B5EF4-FFF2-40B4-BE49-F238E27FC236}">
                    <a16:creationId xmlns:a16="http://schemas.microsoft.com/office/drawing/2014/main" id="{747EAD0D-8D82-3D65-0E23-C34692B7BDF9}"/>
                  </a:ext>
                </a:extLst>
              </p:cNvPr>
              <p:cNvSpPr/>
              <p:nvPr/>
            </p:nvSpPr>
            <p:spPr>
              <a:xfrm>
                <a:off x="1896683" y="2717111"/>
                <a:ext cx="254818" cy="16496"/>
              </a:xfrm>
              <a:custGeom>
                <a:avLst/>
                <a:gdLst/>
                <a:ahLst/>
                <a:cxnLst/>
                <a:rect l="l" t="t" r="r" b="b"/>
                <a:pathLst>
                  <a:path w="14196" h="919" extrusionOk="0">
                    <a:moveTo>
                      <a:pt x="1" y="0"/>
                    </a:moveTo>
                    <a:lnTo>
                      <a:pt x="1" y="919"/>
                    </a:lnTo>
                    <a:lnTo>
                      <a:pt x="14195" y="919"/>
                    </a:lnTo>
                    <a:lnTo>
                      <a:pt x="14195" y="0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11" name="Google Shape;2422;p45">
                <a:extLst>
                  <a:ext uri="{FF2B5EF4-FFF2-40B4-BE49-F238E27FC236}">
                    <a16:creationId xmlns:a16="http://schemas.microsoft.com/office/drawing/2014/main" id="{8AB89D48-088D-1FDA-6240-FEA02CF1F141}"/>
                  </a:ext>
                </a:extLst>
              </p:cNvPr>
              <p:cNvSpPr/>
              <p:nvPr/>
            </p:nvSpPr>
            <p:spPr>
              <a:xfrm>
                <a:off x="2159723" y="2717111"/>
                <a:ext cx="83378" cy="16496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919" extrusionOk="0">
                    <a:moveTo>
                      <a:pt x="0" y="0"/>
                    </a:moveTo>
                    <a:lnTo>
                      <a:pt x="0" y="919"/>
                    </a:lnTo>
                    <a:lnTo>
                      <a:pt x="4645" y="919"/>
                    </a:lnTo>
                    <a:lnTo>
                      <a:pt x="4645" y="0"/>
                    </a:lnTo>
                    <a:close/>
                  </a:path>
                </a:pathLst>
              </a:custGeom>
              <a:solidFill>
                <a:srgbClr val="E7C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12" name="Google Shape;2423;p45">
                <a:extLst>
                  <a:ext uri="{FF2B5EF4-FFF2-40B4-BE49-F238E27FC236}">
                    <a16:creationId xmlns:a16="http://schemas.microsoft.com/office/drawing/2014/main" id="{55ADBDD1-560D-35B8-6C14-347280426E7D}"/>
                  </a:ext>
                </a:extLst>
              </p:cNvPr>
              <p:cNvSpPr/>
              <p:nvPr/>
            </p:nvSpPr>
            <p:spPr>
              <a:xfrm>
                <a:off x="2050928" y="4038428"/>
                <a:ext cx="116119" cy="75139"/>
              </a:xfrm>
              <a:custGeom>
                <a:avLst/>
                <a:gdLst/>
                <a:ahLst/>
                <a:cxnLst/>
                <a:rect l="l" t="t" r="r" b="b"/>
                <a:pathLst>
                  <a:path w="6469" h="4186" extrusionOk="0">
                    <a:moveTo>
                      <a:pt x="1" y="0"/>
                    </a:moveTo>
                    <a:lnTo>
                      <a:pt x="132" y="4185"/>
                    </a:lnTo>
                    <a:lnTo>
                      <a:pt x="1483" y="4185"/>
                    </a:lnTo>
                    <a:lnTo>
                      <a:pt x="1732" y="4172"/>
                    </a:lnTo>
                    <a:lnTo>
                      <a:pt x="1995" y="4146"/>
                    </a:lnTo>
                    <a:lnTo>
                      <a:pt x="2244" y="4106"/>
                    </a:lnTo>
                    <a:lnTo>
                      <a:pt x="2493" y="4054"/>
                    </a:lnTo>
                    <a:lnTo>
                      <a:pt x="2729" y="4001"/>
                    </a:lnTo>
                    <a:lnTo>
                      <a:pt x="2979" y="3923"/>
                    </a:lnTo>
                    <a:lnTo>
                      <a:pt x="3215" y="3844"/>
                    </a:lnTo>
                    <a:lnTo>
                      <a:pt x="3451" y="3765"/>
                    </a:lnTo>
                    <a:lnTo>
                      <a:pt x="3674" y="3660"/>
                    </a:lnTo>
                    <a:lnTo>
                      <a:pt x="3910" y="3555"/>
                    </a:lnTo>
                    <a:lnTo>
                      <a:pt x="4120" y="3437"/>
                    </a:lnTo>
                    <a:lnTo>
                      <a:pt x="4343" y="3306"/>
                    </a:lnTo>
                    <a:lnTo>
                      <a:pt x="4553" y="3162"/>
                    </a:lnTo>
                    <a:lnTo>
                      <a:pt x="4763" y="3017"/>
                    </a:lnTo>
                    <a:lnTo>
                      <a:pt x="4959" y="2860"/>
                    </a:lnTo>
                    <a:lnTo>
                      <a:pt x="6245" y="1797"/>
                    </a:lnTo>
                    <a:lnTo>
                      <a:pt x="6311" y="1732"/>
                    </a:lnTo>
                    <a:lnTo>
                      <a:pt x="6363" y="1666"/>
                    </a:lnTo>
                    <a:lnTo>
                      <a:pt x="6403" y="1601"/>
                    </a:lnTo>
                    <a:lnTo>
                      <a:pt x="6429" y="1522"/>
                    </a:lnTo>
                    <a:lnTo>
                      <a:pt x="6455" y="1443"/>
                    </a:lnTo>
                    <a:lnTo>
                      <a:pt x="6468" y="1364"/>
                    </a:lnTo>
                    <a:lnTo>
                      <a:pt x="6468" y="1286"/>
                    </a:lnTo>
                    <a:lnTo>
                      <a:pt x="6455" y="1207"/>
                    </a:lnTo>
                    <a:lnTo>
                      <a:pt x="6416" y="1076"/>
                    </a:lnTo>
                    <a:lnTo>
                      <a:pt x="6363" y="945"/>
                    </a:lnTo>
                    <a:lnTo>
                      <a:pt x="6298" y="827"/>
                    </a:lnTo>
                    <a:lnTo>
                      <a:pt x="6232" y="722"/>
                    </a:lnTo>
                    <a:lnTo>
                      <a:pt x="6153" y="617"/>
                    </a:lnTo>
                    <a:lnTo>
                      <a:pt x="6075" y="512"/>
                    </a:lnTo>
                    <a:lnTo>
                      <a:pt x="5983" y="420"/>
                    </a:lnTo>
                    <a:lnTo>
                      <a:pt x="5878" y="341"/>
                    </a:lnTo>
                    <a:lnTo>
                      <a:pt x="5773" y="262"/>
                    </a:lnTo>
                    <a:lnTo>
                      <a:pt x="5668" y="197"/>
                    </a:lnTo>
                    <a:lnTo>
                      <a:pt x="5550" y="131"/>
                    </a:lnTo>
                    <a:lnTo>
                      <a:pt x="5419" y="92"/>
                    </a:lnTo>
                    <a:lnTo>
                      <a:pt x="5301" y="53"/>
                    </a:lnTo>
                    <a:lnTo>
                      <a:pt x="5169" y="26"/>
                    </a:lnTo>
                    <a:lnTo>
                      <a:pt x="50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13" name="Google Shape;2424;p45">
                <a:extLst>
                  <a:ext uri="{FF2B5EF4-FFF2-40B4-BE49-F238E27FC236}">
                    <a16:creationId xmlns:a16="http://schemas.microsoft.com/office/drawing/2014/main" id="{94AD45AF-01D1-DD32-B937-23F0717052A7}"/>
                  </a:ext>
                </a:extLst>
              </p:cNvPr>
              <p:cNvSpPr/>
              <p:nvPr/>
            </p:nvSpPr>
            <p:spPr>
              <a:xfrm>
                <a:off x="2212711" y="4039128"/>
                <a:ext cx="116101" cy="75139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4186" extrusionOk="0">
                    <a:moveTo>
                      <a:pt x="1443" y="0"/>
                    </a:moveTo>
                    <a:lnTo>
                      <a:pt x="1312" y="14"/>
                    </a:lnTo>
                    <a:lnTo>
                      <a:pt x="1168" y="53"/>
                    </a:lnTo>
                    <a:lnTo>
                      <a:pt x="1050" y="92"/>
                    </a:lnTo>
                    <a:lnTo>
                      <a:pt x="919" y="132"/>
                    </a:lnTo>
                    <a:lnTo>
                      <a:pt x="800" y="197"/>
                    </a:lnTo>
                    <a:lnTo>
                      <a:pt x="696" y="263"/>
                    </a:lnTo>
                    <a:lnTo>
                      <a:pt x="591" y="342"/>
                    </a:lnTo>
                    <a:lnTo>
                      <a:pt x="486" y="420"/>
                    </a:lnTo>
                    <a:lnTo>
                      <a:pt x="394" y="512"/>
                    </a:lnTo>
                    <a:lnTo>
                      <a:pt x="315" y="617"/>
                    </a:lnTo>
                    <a:lnTo>
                      <a:pt x="236" y="722"/>
                    </a:lnTo>
                    <a:lnTo>
                      <a:pt x="171" y="827"/>
                    </a:lnTo>
                    <a:lnTo>
                      <a:pt x="105" y="945"/>
                    </a:lnTo>
                    <a:lnTo>
                      <a:pt x="66" y="1076"/>
                    </a:lnTo>
                    <a:lnTo>
                      <a:pt x="26" y="1194"/>
                    </a:lnTo>
                    <a:lnTo>
                      <a:pt x="0" y="1286"/>
                    </a:lnTo>
                    <a:lnTo>
                      <a:pt x="0" y="1365"/>
                    </a:lnTo>
                    <a:lnTo>
                      <a:pt x="13" y="1443"/>
                    </a:lnTo>
                    <a:lnTo>
                      <a:pt x="40" y="1522"/>
                    </a:lnTo>
                    <a:lnTo>
                      <a:pt x="66" y="1601"/>
                    </a:lnTo>
                    <a:lnTo>
                      <a:pt x="118" y="1667"/>
                    </a:lnTo>
                    <a:lnTo>
                      <a:pt x="171" y="1732"/>
                    </a:lnTo>
                    <a:lnTo>
                      <a:pt x="223" y="1798"/>
                    </a:lnTo>
                    <a:lnTo>
                      <a:pt x="1509" y="2860"/>
                    </a:lnTo>
                    <a:lnTo>
                      <a:pt x="1706" y="3018"/>
                    </a:lnTo>
                    <a:lnTo>
                      <a:pt x="1916" y="3162"/>
                    </a:lnTo>
                    <a:lnTo>
                      <a:pt x="2126" y="3306"/>
                    </a:lnTo>
                    <a:lnTo>
                      <a:pt x="2349" y="3424"/>
                    </a:lnTo>
                    <a:lnTo>
                      <a:pt x="2572" y="3556"/>
                    </a:lnTo>
                    <a:lnTo>
                      <a:pt x="2795" y="3661"/>
                    </a:lnTo>
                    <a:lnTo>
                      <a:pt x="3018" y="3766"/>
                    </a:lnTo>
                    <a:lnTo>
                      <a:pt x="3254" y="3844"/>
                    </a:lnTo>
                    <a:lnTo>
                      <a:pt x="3503" y="3923"/>
                    </a:lnTo>
                    <a:lnTo>
                      <a:pt x="3739" y="4002"/>
                    </a:lnTo>
                    <a:lnTo>
                      <a:pt x="3988" y="4054"/>
                    </a:lnTo>
                    <a:lnTo>
                      <a:pt x="4238" y="4107"/>
                    </a:lnTo>
                    <a:lnTo>
                      <a:pt x="4487" y="4146"/>
                    </a:lnTo>
                    <a:lnTo>
                      <a:pt x="4736" y="4172"/>
                    </a:lnTo>
                    <a:lnTo>
                      <a:pt x="4985" y="4185"/>
                    </a:lnTo>
                    <a:lnTo>
                      <a:pt x="6337" y="4185"/>
                    </a:lnTo>
                    <a:lnTo>
                      <a:pt x="64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14" name="Google Shape;2425;p45">
                <a:extLst>
                  <a:ext uri="{FF2B5EF4-FFF2-40B4-BE49-F238E27FC236}">
                    <a16:creationId xmlns:a16="http://schemas.microsoft.com/office/drawing/2014/main" id="{53796596-3105-C1C3-4993-FE87562127AD}"/>
                  </a:ext>
                </a:extLst>
              </p:cNvPr>
              <p:cNvSpPr/>
              <p:nvPr/>
            </p:nvSpPr>
            <p:spPr>
              <a:xfrm>
                <a:off x="735516" y="2825188"/>
                <a:ext cx="2904005" cy="59845"/>
              </a:xfrm>
              <a:custGeom>
                <a:avLst/>
                <a:gdLst/>
                <a:ahLst/>
                <a:cxnLst/>
                <a:rect l="l" t="t" r="r" b="b"/>
                <a:pathLst>
                  <a:path w="161783" h="3334" extrusionOk="0">
                    <a:moveTo>
                      <a:pt x="0" y="1"/>
                    </a:moveTo>
                    <a:lnTo>
                      <a:pt x="0" y="3333"/>
                    </a:lnTo>
                    <a:lnTo>
                      <a:pt x="161783" y="3333"/>
                    </a:lnTo>
                    <a:lnTo>
                      <a:pt x="16178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15" name="Google Shape;2426;p45">
                <a:extLst>
                  <a:ext uri="{FF2B5EF4-FFF2-40B4-BE49-F238E27FC236}">
                    <a16:creationId xmlns:a16="http://schemas.microsoft.com/office/drawing/2014/main" id="{3D6B1B9D-0F9D-98BF-2A64-90CDB94DA44C}"/>
                  </a:ext>
                </a:extLst>
              </p:cNvPr>
              <p:cNvSpPr/>
              <p:nvPr/>
            </p:nvSpPr>
            <p:spPr>
              <a:xfrm>
                <a:off x="2005245" y="4066448"/>
                <a:ext cx="86914" cy="47585"/>
              </a:xfrm>
              <a:custGeom>
                <a:avLst/>
                <a:gdLst/>
                <a:ahLst/>
                <a:cxnLst/>
                <a:rect l="l" t="t" r="r" b="b"/>
                <a:pathLst>
                  <a:path w="4842" h="2651" extrusionOk="0">
                    <a:moveTo>
                      <a:pt x="0" y="0"/>
                    </a:moveTo>
                    <a:lnTo>
                      <a:pt x="0" y="1312"/>
                    </a:lnTo>
                    <a:lnTo>
                      <a:pt x="14" y="1443"/>
                    </a:lnTo>
                    <a:lnTo>
                      <a:pt x="27" y="1574"/>
                    </a:lnTo>
                    <a:lnTo>
                      <a:pt x="66" y="1706"/>
                    </a:lnTo>
                    <a:lnTo>
                      <a:pt x="105" y="1837"/>
                    </a:lnTo>
                    <a:lnTo>
                      <a:pt x="158" y="1955"/>
                    </a:lnTo>
                    <a:lnTo>
                      <a:pt x="223" y="2060"/>
                    </a:lnTo>
                    <a:lnTo>
                      <a:pt x="302" y="2165"/>
                    </a:lnTo>
                    <a:lnTo>
                      <a:pt x="394" y="2257"/>
                    </a:lnTo>
                    <a:lnTo>
                      <a:pt x="486" y="2349"/>
                    </a:lnTo>
                    <a:lnTo>
                      <a:pt x="591" y="2427"/>
                    </a:lnTo>
                    <a:lnTo>
                      <a:pt x="696" y="2493"/>
                    </a:lnTo>
                    <a:lnTo>
                      <a:pt x="814" y="2545"/>
                    </a:lnTo>
                    <a:lnTo>
                      <a:pt x="945" y="2585"/>
                    </a:lnTo>
                    <a:lnTo>
                      <a:pt x="1063" y="2624"/>
                    </a:lnTo>
                    <a:lnTo>
                      <a:pt x="1207" y="2637"/>
                    </a:lnTo>
                    <a:lnTo>
                      <a:pt x="1339" y="2650"/>
                    </a:lnTo>
                    <a:lnTo>
                      <a:pt x="3490" y="2650"/>
                    </a:lnTo>
                    <a:lnTo>
                      <a:pt x="3634" y="2637"/>
                    </a:lnTo>
                    <a:lnTo>
                      <a:pt x="3766" y="2624"/>
                    </a:lnTo>
                    <a:lnTo>
                      <a:pt x="3897" y="2585"/>
                    </a:lnTo>
                    <a:lnTo>
                      <a:pt x="4015" y="2545"/>
                    </a:lnTo>
                    <a:lnTo>
                      <a:pt x="4133" y="2493"/>
                    </a:lnTo>
                    <a:lnTo>
                      <a:pt x="4251" y="2427"/>
                    </a:lnTo>
                    <a:lnTo>
                      <a:pt x="4343" y="2349"/>
                    </a:lnTo>
                    <a:lnTo>
                      <a:pt x="4448" y="2257"/>
                    </a:lnTo>
                    <a:lnTo>
                      <a:pt x="4526" y="2165"/>
                    </a:lnTo>
                    <a:lnTo>
                      <a:pt x="4605" y="2060"/>
                    </a:lnTo>
                    <a:lnTo>
                      <a:pt x="4671" y="1955"/>
                    </a:lnTo>
                    <a:lnTo>
                      <a:pt x="4736" y="1837"/>
                    </a:lnTo>
                    <a:lnTo>
                      <a:pt x="4776" y="1706"/>
                    </a:lnTo>
                    <a:lnTo>
                      <a:pt x="4802" y="1574"/>
                    </a:lnTo>
                    <a:lnTo>
                      <a:pt x="4828" y="1443"/>
                    </a:lnTo>
                    <a:lnTo>
                      <a:pt x="4841" y="1312"/>
                    </a:lnTo>
                    <a:lnTo>
                      <a:pt x="48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16" name="Google Shape;2427;p45">
                <a:extLst>
                  <a:ext uri="{FF2B5EF4-FFF2-40B4-BE49-F238E27FC236}">
                    <a16:creationId xmlns:a16="http://schemas.microsoft.com/office/drawing/2014/main" id="{F76F3CA6-9CE8-1D4A-E466-AE1A7FCD67F1}"/>
                  </a:ext>
                </a:extLst>
              </p:cNvPr>
              <p:cNvSpPr/>
              <p:nvPr/>
            </p:nvSpPr>
            <p:spPr>
              <a:xfrm>
                <a:off x="1903900" y="3163581"/>
                <a:ext cx="191688" cy="904770"/>
              </a:xfrm>
              <a:custGeom>
                <a:avLst/>
                <a:gdLst/>
                <a:ahLst/>
                <a:cxnLst/>
                <a:rect l="l" t="t" r="r" b="b"/>
                <a:pathLst>
                  <a:path w="10679" h="50405" extrusionOk="0">
                    <a:moveTo>
                      <a:pt x="0" y="1"/>
                    </a:moveTo>
                    <a:lnTo>
                      <a:pt x="4723" y="50404"/>
                    </a:lnTo>
                    <a:lnTo>
                      <a:pt x="10679" y="50404"/>
                    </a:lnTo>
                    <a:lnTo>
                      <a:pt x="106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17" name="Google Shape;2428;p45">
                <a:extLst>
                  <a:ext uri="{FF2B5EF4-FFF2-40B4-BE49-F238E27FC236}">
                    <a16:creationId xmlns:a16="http://schemas.microsoft.com/office/drawing/2014/main" id="{F34B1723-2903-02E5-CE63-4C9B94B5AED1}"/>
                  </a:ext>
                </a:extLst>
              </p:cNvPr>
              <p:cNvSpPr/>
              <p:nvPr/>
            </p:nvSpPr>
            <p:spPr>
              <a:xfrm>
                <a:off x="2267477" y="4066448"/>
                <a:ext cx="86914" cy="47585"/>
              </a:xfrm>
              <a:custGeom>
                <a:avLst/>
                <a:gdLst/>
                <a:ahLst/>
                <a:cxnLst/>
                <a:rect l="l" t="t" r="r" b="b"/>
                <a:pathLst>
                  <a:path w="4842" h="2651" extrusionOk="0">
                    <a:moveTo>
                      <a:pt x="1" y="0"/>
                    </a:moveTo>
                    <a:lnTo>
                      <a:pt x="1" y="1312"/>
                    </a:lnTo>
                    <a:lnTo>
                      <a:pt x="14" y="1443"/>
                    </a:lnTo>
                    <a:lnTo>
                      <a:pt x="27" y="1574"/>
                    </a:lnTo>
                    <a:lnTo>
                      <a:pt x="66" y="1706"/>
                    </a:lnTo>
                    <a:lnTo>
                      <a:pt x="106" y="1837"/>
                    </a:lnTo>
                    <a:lnTo>
                      <a:pt x="171" y="1955"/>
                    </a:lnTo>
                    <a:lnTo>
                      <a:pt x="237" y="2060"/>
                    </a:lnTo>
                    <a:lnTo>
                      <a:pt x="316" y="2165"/>
                    </a:lnTo>
                    <a:lnTo>
                      <a:pt x="394" y="2257"/>
                    </a:lnTo>
                    <a:lnTo>
                      <a:pt x="486" y="2349"/>
                    </a:lnTo>
                    <a:lnTo>
                      <a:pt x="591" y="2427"/>
                    </a:lnTo>
                    <a:lnTo>
                      <a:pt x="709" y="2493"/>
                    </a:lnTo>
                    <a:lnTo>
                      <a:pt x="827" y="2545"/>
                    </a:lnTo>
                    <a:lnTo>
                      <a:pt x="945" y="2585"/>
                    </a:lnTo>
                    <a:lnTo>
                      <a:pt x="1076" y="2624"/>
                    </a:lnTo>
                    <a:lnTo>
                      <a:pt x="1208" y="2637"/>
                    </a:lnTo>
                    <a:lnTo>
                      <a:pt x="1339" y="2650"/>
                    </a:lnTo>
                    <a:lnTo>
                      <a:pt x="3503" y="2650"/>
                    </a:lnTo>
                    <a:lnTo>
                      <a:pt x="3635" y="2637"/>
                    </a:lnTo>
                    <a:lnTo>
                      <a:pt x="3766" y="2624"/>
                    </a:lnTo>
                    <a:lnTo>
                      <a:pt x="3897" y="2585"/>
                    </a:lnTo>
                    <a:lnTo>
                      <a:pt x="4015" y="2545"/>
                    </a:lnTo>
                    <a:lnTo>
                      <a:pt x="4133" y="2493"/>
                    </a:lnTo>
                    <a:lnTo>
                      <a:pt x="4251" y="2427"/>
                    </a:lnTo>
                    <a:lnTo>
                      <a:pt x="4356" y="2349"/>
                    </a:lnTo>
                    <a:lnTo>
                      <a:pt x="4448" y="2257"/>
                    </a:lnTo>
                    <a:lnTo>
                      <a:pt x="4527" y="2165"/>
                    </a:lnTo>
                    <a:lnTo>
                      <a:pt x="4605" y="2060"/>
                    </a:lnTo>
                    <a:lnTo>
                      <a:pt x="4671" y="1955"/>
                    </a:lnTo>
                    <a:lnTo>
                      <a:pt x="4737" y="1837"/>
                    </a:lnTo>
                    <a:lnTo>
                      <a:pt x="4776" y="1706"/>
                    </a:lnTo>
                    <a:lnTo>
                      <a:pt x="4815" y="1574"/>
                    </a:lnTo>
                    <a:lnTo>
                      <a:pt x="4828" y="1443"/>
                    </a:lnTo>
                    <a:lnTo>
                      <a:pt x="4842" y="1312"/>
                    </a:lnTo>
                    <a:lnTo>
                      <a:pt x="48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18" name="Google Shape;2429;p45">
                <a:extLst>
                  <a:ext uri="{FF2B5EF4-FFF2-40B4-BE49-F238E27FC236}">
                    <a16:creationId xmlns:a16="http://schemas.microsoft.com/office/drawing/2014/main" id="{145BBAEC-9B8E-62FB-F661-ADBDFAB1471C}"/>
                  </a:ext>
                </a:extLst>
              </p:cNvPr>
              <p:cNvSpPr/>
              <p:nvPr/>
            </p:nvSpPr>
            <p:spPr>
              <a:xfrm>
                <a:off x="2260423" y="3163581"/>
                <a:ext cx="191688" cy="904770"/>
              </a:xfrm>
              <a:custGeom>
                <a:avLst/>
                <a:gdLst/>
                <a:ahLst/>
                <a:cxnLst/>
                <a:rect l="l" t="t" r="r" b="b"/>
                <a:pathLst>
                  <a:path w="10679" h="50405" extrusionOk="0">
                    <a:moveTo>
                      <a:pt x="0" y="1"/>
                    </a:moveTo>
                    <a:lnTo>
                      <a:pt x="0" y="50404"/>
                    </a:lnTo>
                    <a:lnTo>
                      <a:pt x="5956" y="50404"/>
                    </a:lnTo>
                    <a:lnTo>
                      <a:pt x="106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19" name="Google Shape;2430;p45">
                <a:extLst>
                  <a:ext uri="{FF2B5EF4-FFF2-40B4-BE49-F238E27FC236}">
                    <a16:creationId xmlns:a16="http://schemas.microsoft.com/office/drawing/2014/main" id="{1533D978-0B3D-AAB4-5E38-89F6B6310150}"/>
                  </a:ext>
                </a:extLst>
              </p:cNvPr>
              <p:cNvSpPr/>
              <p:nvPr/>
            </p:nvSpPr>
            <p:spPr>
              <a:xfrm>
                <a:off x="1640950" y="2743246"/>
                <a:ext cx="66415" cy="99622"/>
              </a:xfrm>
              <a:custGeom>
                <a:avLst/>
                <a:gdLst/>
                <a:ahLst/>
                <a:cxnLst/>
                <a:rect l="l" t="t" r="r" b="b"/>
                <a:pathLst>
                  <a:path w="3700" h="5550" extrusionOk="0">
                    <a:moveTo>
                      <a:pt x="3503" y="0"/>
                    </a:moveTo>
                    <a:lnTo>
                      <a:pt x="3319" y="14"/>
                    </a:lnTo>
                    <a:lnTo>
                      <a:pt x="3136" y="40"/>
                    </a:lnTo>
                    <a:lnTo>
                      <a:pt x="2952" y="66"/>
                    </a:lnTo>
                    <a:lnTo>
                      <a:pt x="2769" y="119"/>
                    </a:lnTo>
                    <a:lnTo>
                      <a:pt x="2598" y="158"/>
                    </a:lnTo>
                    <a:lnTo>
                      <a:pt x="2427" y="224"/>
                    </a:lnTo>
                    <a:lnTo>
                      <a:pt x="2257" y="289"/>
                    </a:lnTo>
                    <a:lnTo>
                      <a:pt x="2086" y="368"/>
                    </a:lnTo>
                    <a:lnTo>
                      <a:pt x="1929" y="447"/>
                    </a:lnTo>
                    <a:lnTo>
                      <a:pt x="1771" y="538"/>
                    </a:lnTo>
                    <a:lnTo>
                      <a:pt x="1627" y="630"/>
                    </a:lnTo>
                    <a:lnTo>
                      <a:pt x="1483" y="735"/>
                    </a:lnTo>
                    <a:lnTo>
                      <a:pt x="1339" y="840"/>
                    </a:lnTo>
                    <a:lnTo>
                      <a:pt x="1207" y="958"/>
                    </a:lnTo>
                    <a:lnTo>
                      <a:pt x="1076" y="1076"/>
                    </a:lnTo>
                    <a:lnTo>
                      <a:pt x="958" y="1207"/>
                    </a:lnTo>
                    <a:lnTo>
                      <a:pt x="840" y="1339"/>
                    </a:lnTo>
                    <a:lnTo>
                      <a:pt x="735" y="1483"/>
                    </a:lnTo>
                    <a:lnTo>
                      <a:pt x="630" y="1627"/>
                    </a:lnTo>
                    <a:lnTo>
                      <a:pt x="525" y="1772"/>
                    </a:lnTo>
                    <a:lnTo>
                      <a:pt x="446" y="1929"/>
                    </a:lnTo>
                    <a:lnTo>
                      <a:pt x="355" y="2086"/>
                    </a:lnTo>
                    <a:lnTo>
                      <a:pt x="289" y="2257"/>
                    </a:lnTo>
                    <a:lnTo>
                      <a:pt x="223" y="2427"/>
                    </a:lnTo>
                    <a:lnTo>
                      <a:pt x="158" y="2598"/>
                    </a:lnTo>
                    <a:lnTo>
                      <a:pt x="118" y="2769"/>
                    </a:lnTo>
                    <a:lnTo>
                      <a:pt x="66" y="2952"/>
                    </a:lnTo>
                    <a:lnTo>
                      <a:pt x="40" y="3136"/>
                    </a:lnTo>
                    <a:lnTo>
                      <a:pt x="14" y="3320"/>
                    </a:lnTo>
                    <a:lnTo>
                      <a:pt x="0" y="3503"/>
                    </a:lnTo>
                    <a:lnTo>
                      <a:pt x="0" y="3700"/>
                    </a:lnTo>
                    <a:lnTo>
                      <a:pt x="0" y="5550"/>
                    </a:lnTo>
                    <a:lnTo>
                      <a:pt x="3700" y="5550"/>
                    </a:lnTo>
                    <a:lnTo>
                      <a:pt x="3700" y="0"/>
                    </a:lnTo>
                    <a:close/>
                  </a:path>
                </a:pathLst>
              </a:custGeom>
              <a:solidFill>
                <a:srgbClr val="FFB7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20" name="Google Shape;2431;p45">
                <a:extLst>
                  <a:ext uri="{FF2B5EF4-FFF2-40B4-BE49-F238E27FC236}">
                    <a16:creationId xmlns:a16="http://schemas.microsoft.com/office/drawing/2014/main" id="{C249F47D-4F5B-D238-DC63-A7E0890242A7}"/>
                  </a:ext>
                </a:extLst>
              </p:cNvPr>
              <p:cNvSpPr/>
              <p:nvPr/>
            </p:nvSpPr>
            <p:spPr>
              <a:xfrm>
                <a:off x="1640716" y="2524005"/>
                <a:ext cx="235019" cy="385045"/>
              </a:xfrm>
              <a:custGeom>
                <a:avLst/>
                <a:gdLst/>
                <a:ahLst/>
                <a:cxnLst/>
                <a:rect l="l" t="t" r="r" b="b"/>
                <a:pathLst>
                  <a:path w="13093" h="21451" extrusionOk="0">
                    <a:moveTo>
                      <a:pt x="6442" y="1"/>
                    </a:moveTo>
                    <a:lnTo>
                      <a:pt x="145" y="17134"/>
                    </a:lnTo>
                    <a:lnTo>
                      <a:pt x="66" y="17370"/>
                    </a:lnTo>
                    <a:lnTo>
                      <a:pt x="13" y="17620"/>
                    </a:lnTo>
                    <a:lnTo>
                      <a:pt x="0" y="17869"/>
                    </a:lnTo>
                    <a:lnTo>
                      <a:pt x="0" y="18118"/>
                    </a:lnTo>
                    <a:lnTo>
                      <a:pt x="27" y="18367"/>
                    </a:lnTo>
                    <a:lnTo>
                      <a:pt x="79" y="18603"/>
                    </a:lnTo>
                    <a:lnTo>
                      <a:pt x="145" y="18853"/>
                    </a:lnTo>
                    <a:lnTo>
                      <a:pt x="250" y="19076"/>
                    </a:lnTo>
                    <a:lnTo>
                      <a:pt x="761" y="20099"/>
                    </a:lnTo>
                    <a:lnTo>
                      <a:pt x="866" y="20283"/>
                    </a:lnTo>
                    <a:lnTo>
                      <a:pt x="984" y="20453"/>
                    </a:lnTo>
                    <a:lnTo>
                      <a:pt x="1115" y="20624"/>
                    </a:lnTo>
                    <a:lnTo>
                      <a:pt x="1247" y="20768"/>
                    </a:lnTo>
                    <a:lnTo>
                      <a:pt x="1404" y="20899"/>
                    </a:lnTo>
                    <a:lnTo>
                      <a:pt x="1561" y="21017"/>
                    </a:lnTo>
                    <a:lnTo>
                      <a:pt x="1732" y="21135"/>
                    </a:lnTo>
                    <a:lnTo>
                      <a:pt x="1916" y="21227"/>
                    </a:lnTo>
                    <a:lnTo>
                      <a:pt x="2099" y="21306"/>
                    </a:lnTo>
                    <a:lnTo>
                      <a:pt x="2283" y="21358"/>
                    </a:lnTo>
                    <a:lnTo>
                      <a:pt x="2480" y="21411"/>
                    </a:lnTo>
                    <a:lnTo>
                      <a:pt x="2690" y="21437"/>
                    </a:lnTo>
                    <a:lnTo>
                      <a:pt x="2886" y="21450"/>
                    </a:lnTo>
                    <a:lnTo>
                      <a:pt x="3096" y="21450"/>
                    </a:lnTo>
                    <a:lnTo>
                      <a:pt x="3306" y="21437"/>
                    </a:lnTo>
                    <a:lnTo>
                      <a:pt x="3503" y="21398"/>
                    </a:lnTo>
                    <a:lnTo>
                      <a:pt x="3844" y="21306"/>
                    </a:lnTo>
                    <a:lnTo>
                      <a:pt x="4172" y="21201"/>
                    </a:lnTo>
                    <a:lnTo>
                      <a:pt x="4500" y="21070"/>
                    </a:lnTo>
                    <a:lnTo>
                      <a:pt x="4802" y="20912"/>
                    </a:lnTo>
                    <a:lnTo>
                      <a:pt x="5104" y="20755"/>
                    </a:lnTo>
                    <a:lnTo>
                      <a:pt x="5392" y="20571"/>
                    </a:lnTo>
                    <a:lnTo>
                      <a:pt x="5668" y="20361"/>
                    </a:lnTo>
                    <a:lnTo>
                      <a:pt x="5930" y="20151"/>
                    </a:lnTo>
                    <a:lnTo>
                      <a:pt x="6179" y="19915"/>
                    </a:lnTo>
                    <a:lnTo>
                      <a:pt x="6415" y="19666"/>
                    </a:lnTo>
                    <a:lnTo>
                      <a:pt x="6638" y="19404"/>
                    </a:lnTo>
                    <a:lnTo>
                      <a:pt x="6835" y="19128"/>
                    </a:lnTo>
                    <a:lnTo>
                      <a:pt x="7019" y="18840"/>
                    </a:lnTo>
                    <a:lnTo>
                      <a:pt x="7189" y="18538"/>
                    </a:lnTo>
                    <a:lnTo>
                      <a:pt x="7334" y="18223"/>
                    </a:lnTo>
                    <a:lnTo>
                      <a:pt x="7465" y="17895"/>
                    </a:lnTo>
                    <a:lnTo>
                      <a:pt x="13093" y="2598"/>
                    </a:lnTo>
                    <a:lnTo>
                      <a:pt x="6442" y="1"/>
                    </a:lnTo>
                    <a:close/>
                  </a:path>
                </a:pathLst>
              </a:custGeom>
              <a:solidFill>
                <a:srgbClr val="FFC0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21" name="Google Shape;2432;p45">
                <a:extLst>
                  <a:ext uri="{FF2B5EF4-FFF2-40B4-BE49-F238E27FC236}">
                    <a16:creationId xmlns:a16="http://schemas.microsoft.com/office/drawing/2014/main" id="{9B03AD5B-E411-5391-4444-51B7A53E607B}"/>
                  </a:ext>
                </a:extLst>
              </p:cNvPr>
              <p:cNvSpPr/>
              <p:nvPr/>
            </p:nvSpPr>
            <p:spPr>
              <a:xfrm>
                <a:off x="2667672" y="2743246"/>
                <a:ext cx="66415" cy="99622"/>
              </a:xfrm>
              <a:custGeom>
                <a:avLst/>
                <a:gdLst/>
                <a:ahLst/>
                <a:cxnLst/>
                <a:rect l="l" t="t" r="r" b="b"/>
                <a:pathLst>
                  <a:path w="3700" h="5550" extrusionOk="0">
                    <a:moveTo>
                      <a:pt x="0" y="0"/>
                    </a:moveTo>
                    <a:lnTo>
                      <a:pt x="0" y="5550"/>
                    </a:lnTo>
                    <a:lnTo>
                      <a:pt x="3700" y="5550"/>
                    </a:lnTo>
                    <a:lnTo>
                      <a:pt x="3700" y="3700"/>
                    </a:lnTo>
                    <a:lnTo>
                      <a:pt x="3700" y="3503"/>
                    </a:lnTo>
                    <a:lnTo>
                      <a:pt x="3686" y="3320"/>
                    </a:lnTo>
                    <a:lnTo>
                      <a:pt x="3660" y="3136"/>
                    </a:lnTo>
                    <a:lnTo>
                      <a:pt x="3634" y="2952"/>
                    </a:lnTo>
                    <a:lnTo>
                      <a:pt x="3582" y="2769"/>
                    </a:lnTo>
                    <a:lnTo>
                      <a:pt x="3542" y="2598"/>
                    </a:lnTo>
                    <a:lnTo>
                      <a:pt x="3477" y="2427"/>
                    </a:lnTo>
                    <a:lnTo>
                      <a:pt x="3411" y="2257"/>
                    </a:lnTo>
                    <a:lnTo>
                      <a:pt x="3332" y="2086"/>
                    </a:lnTo>
                    <a:lnTo>
                      <a:pt x="3254" y="1929"/>
                    </a:lnTo>
                    <a:lnTo>
                      <a:pt x="3162" y="1772"/>
                    </a:lnTo>
                    <a:lnTo>
                      <a:pt x="3070" y="1627"/>
                    </a:lnTo>
                    <a:lnTo>
                      <a:pt x="2965" y="1483"/>
                    </a:lnTo>
                    <a:lnTo>
                      <a:pt x="2860" y="1339"/>
                    </a:lnTo>
                    <a:lnTo>
                      <a:pt x="2742" y="1207"/>
                    </a:lnTo>
                    <a:lnTo>
                      <a:pt x="2624" y="1076"/>
                    </a:lnTo>
                    <a:lnTo>
                      <a:pt x="2493" y="958"/>
                    </a:lnTo>
                    <a:lnTo>
                      <a:pt x="2361" y="840"/>
                    </a:lnTo>
                    <a:lnTo>
                      <a:pt x="2217" y="735"/>
                    </a:lnTo>
                    <a:lnTo>
                      <a:pt x="2073" y="630"/>
                    </a:lnTo>
                    <a:lnTo>
                      <a:pt x="1929" y="538"/>
                    </a:lnTo>
                    <a:lnTo>
                      <a:pt x="1771" y="447"/>
                    </a:lnTo>
                    <a:lnTo>
                      <a:pt x="1614" y="368"/>
                    </a:lnTo>
                    <a:lnTo>
                      <a:pt x="1443" y="289"/>
                    </a:lnTo>
                    <a:lnTo>
                      <a:pt x="1273" y="224"/>
                    </a:lnTo>
                    <a:lnTo>
                      <a:pt x="1102" y="158"/>
                    </a:lnTo>
                    <a:lnTo>
                      <a:pt x="932" y="119"/>
                    </a:lnTo>
                    <a:lnTo>
                      <a:pt x="748" y="66"/>
                    </a:lnTo>
                    <a:lnTo>
                      <a:pt x="564" y="40"/>
                    </a:lnTo>
                    <a:lnTo>
                      <a:pt x="381" y="14"/>
                    </a:lnTo>
                    <a:lnTo>
                      <a:pt x="197" y="0"/>
                    </a:lnTo>
                    <a:close/>
                  </a:path>
                </a:pathLst>
              </a:custGeom>
              <a:solidFill>
                <a:srgbClr val="FFB7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22" name="Google Shape;2433;p45">
                <a:extLst>
                  <a:ext uri="{FF2B5EF4-FFF2-40B4-BE49-F238E27FC236}">
                    <a16:creationId xmlns:a16="http://schemas.microsoft.com/office/drawing/2014/main" id="{E99E1784-E5D5-F5D6-2CFB-B0BD788C4E84}"/>
                  </a:ext>
                </a:extLst>
              </p:cNvPr>
              <p:cNvSpPr/>
              <p:nvPr/>
            </p:nvSpPr>
            <p:spPr>
              <a:xfrm>
                <a:off x="2499301" y="2524005"/>
                <a:ext cx="235019" cy="385045"/>
              </a:xfrm>
              <a:custGeom>
                <a:avLst/>
                <a:gdLst/>
                <a:ahLst/>
                <a:cxnLst/>
                <a:rect l="l" t="t" r="r" b="b"/>
                <a:pathLst>
                  <a:path w="13093" h="21451" extrusionOk="0">
                    <a:moveTo>
                      <a:pt x="6651" y="1"/>
                    </a:moveTo>
                    <a:lnTo>
                      <a:pt x="0" y="2598"/>
                    </a:lnTo>
                    <a:lnTo>
                      <a:pt x="5615" y="17895"/>
                    </a:lnTo>
                    <a:lnTo>
                      <a:pt x="5746" y="18223"/>
                    </a:lnTo>
                    <a:lnTo>
                      <a:pt x="5904" y="18538"/>
                    </a:lnTo>
                    <a:lnTo>
                      <a:pt x="6074" y="18840"/>
                    </a:lnTo>
                    <a:lnTo>
                      <a:pt x="6258" y="19128"/>
                    </a:lnTo>
                    <a:lnTo>
                      <a:pt x="6455" y="19404"/>
                    </a:lnTo>
                    <a:lnTo>
                      <a:pt x="6678" y="19666"/>
                    </a:lnTo>
                    <a:lnTo>
                      <a:pt x="6914" y="19915"/>
                    </a:lnTo>
                    <a:lnTo>
                      <a:pt x="7163" y="20151"/>
                    </a:lnTo>
                    <a:lnTo>
                      <a:pt x="7425" y="20361"/>
                    </a:lnTo>
                    <a:lnTo>
                      <a:pt x="7701" y="20571"/>
                    </a:lnTo>
                    <a:lnTo>
                      <a:pt x="7989" y="20755"/>
                    </a:lnTo>
                    <a:lnTo>
                      <a:pt x="8278" y="20912"/>
                    </a:lnTo>
                    <a:lnTo>
                      <a:pt x="8593" y="21070"/>
                    </a:lnTo>
                    <a:lnTo>
                      <a:pt x="8921" y="21201"/>
                    </a:lnTo>
                    <a:lnTo>
                      <a:pt x="9249" y="21306"/>
                    </a:lnTo>
                    <a:lnTo>
                      <a:pt x="9577" y="21398"/>
                    </a:lnTo>
                    <a:lnTo>
                      <a:pt x="9787" y="21437"/>
                    </a:lnTo>
                    <a:lnTo>
                      <a:pt x="9997" y="21450"/>
                    </a:lnTo>
                    <a:lnTo>
                      <a:pt x="10207" y="21450"/>
                    </a:lnTo>
                    <a:lnTo>
                      <a:pt x="10403" y="21437"/>
                    </a:lnTo>
                    <a:lnTo>
                      <a:pt x="10600" y="21411"/>
                    </a:lnTo>
                    <a:lnTo>
                      <a:pt x="10797" y="21358"/>
                    </a:lnTo>
                    <a:lnTo>
                      <a:pt x="10994" y="21306"/>
                    </a:lnTo>
                    <a:lnTo>
                      <a:pt x="11177" y="21227"/>
                    </a:lnTo>
                    <a:lnTo>
                      <a:pt x="11361" y="21135"/>
                    </a:lnTo>
                    <a:lnTo>
                      <a:pt x="11532" y="21017"/>
                    </a:lnTo>
                    <a:lnTo>
                      <a:pt x="11689" y="20899"/>
                    </a:lnTo>
                    <a:lnTo>
                      <a:pt x="11846" y="20768"/>
                    </a:lnTo>
                    <a:lnTo>
                      <a:pt x="11978" y="20624"/>
                    </a:lnTo>
                    <a:lnTo>
                      <a:pt x="12109" y="20453"/>
                    </a:lnTo>
                    <a:lnTo>
                      <a:pt x="12227" y="20283"/>
                    </a:lnTo>
                    <a:lnTo>
                      <a:pt x="12332" y="20099"/>
                    </a:lnTo>
                    <a:lnTo>
                      <a:pt x="12843" y="19076"/>
                    </a:lnTo>
                    <a:lnTo>
                      <a:pt x="12935" y="18853"/>
                    </a:lnTo>
                    <a:lnTo>
                      <a:pt x="13014" y="18603"/>
                    </a:lnTo>
                    <a:lnTo>
                      <a:pt x="13066" y="18367"/>
                    </a:lnTo>
                    <a:lnTo>
                      <a:pt x="13093" y="18118"/>
                    </a:lnTo>
                    <a:lnTo>
                      <a:pt x="13093" y="17869"/>
                    </a:lnTo>
                    <a:lnTo>
                      <a:pt x="13066" y="17620"/>
                    </a:lnTo>
                    <a:lnTo>
                      <a:pt x="13027" y="17370"/>
                    </a:lnTo>
                    <a:lnTo>
                      <a:pt x="12948" y="17134"/>
                    </a:lnTo>
                    <a:lnTo>
                      <a:pt x="6651" y="1"/>
                    </a:lnTo>
                    <a:close/>
                  </a:path>
                </a:pathLst>
              </a:custGeom>
              <a:solidFill>
                <a:srgbClr val="FFC0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23" name="Google Shape;2434;p45">
                <a:extLst>
                  <a:ext uri="{FF2B5EF4-FFF2-40B4-BE49-F238E27FC236}">
                    <a16:creationId xmlns:a16="http://schemas.microsoft.com/office/drawing/2014/main" id="{608FC08C-308C-A106-799B-27873B3F0957}"/>
                  </a:ext>
                </a:extLst>
              </p:cNvPr>
              <p:cNvSpPr/>
              <p:nvPr/>
            </p:nvSpPr>
            <p:spPr>
              <a:xfrm>
                <a:off x="1896683" y="3002516"/>
                <a:ext cx="581670" cy="312276"/>
              </a:xfrm>
              <a:custGeom>
                <a:avLst/>
                <a:gdLst/>
                <a:ahLst/>
                <a:cxnLst/>
                <a:rect l="l" t="t" r="r" b="b"/>
                <a:pathLst>
                  <a:path w="32405" h="17397" extrusionOk="0">
                    <a:moveTo>
                      <a:pt x="1" y="1"/>
                    </a:moveTo>
                    <a:lnTo>
                      <a:pt x="14" y="1076"/>
                    </a:lnTo>
                    <a:lnTo>
                      <a:pt x="1" y="2165"/>
                    </a:lnTo>
                    <a:lnTo>
                      <a:pt x="1" y="4277"/>
                    </a:lnTo>
                    <a:lnTo>
                      <a:pt x="1" y="5314"/>
                    </a:lnTo>
                    <a:lnTo>
                      <a:pt x="14" y="6324"/>
                    </a:lnTo>
                    <a:lnTo>
                      <a:pt x="53" y="7308"/>
                    </a:lnTo>
                    <a:lnTo>
                      <a:pt x="106" y="8252"/>
                    </a:lnTo>
                    <a:lnTo>
                      <a:pt x="145" y="8698"/>
                    </a:lnTo>
                    <a:lnTo>
                      <a:pt x="184" y="9144"/>
                    </a:lnTo>
                    <a:lnTo>
                      <a:pt x="237" y="9577"/>
                    </a:lnTo>
                    <a:lnTo>
                      <a:pt x="289" y="9997"/>
                    </a:lnTo>
                    <a:lnTo>
                      <a:pt x="355" y="10404"/>
                    </a:lnTo>
                    <a:lnTo>
                      <a:pt x="434" y="10797"/>
                    </a:lnTo>
                    <a:lnTo>
                      <a:pt x="525" y="11165"/>
                    </a:lnTo>
                    <a:lnTo>
                      <a:pt x="630" y="11532"/>
                    </a:lnTo>
                    <a:lnTo>
                      <a:pt x="735" y="11873"/>
                    </a:lnTo>
                    <a:lnTo>
                      <a:pt x="853" y="12201"/>
                    </a:lnTo>
                    <a:lnTo>
                      <a:pt x="998" y="12503"/>
                    </a:lnTo>
                    <a:lnTo>
                      <a:pt x="1142" y="12805"/>
                    </a:lnTo>
                    <a:lnTo>
                      <a:pt x="1299" y="13067"/>
                    </a:lnTo>
                    <a:lnTo>
                      <a:pt x="1483" y="13316"/>
                    </a:lnTo>
                    <a:lnTo>
                      <a:pt x="1680" y="13552"/>
                    </a:lnTo>
                    <a:lnTo>
                      <a:pt x="1877" y="13762"/>
                    </a:lnTo>
                    <a:lnTo>
                      <a:pt x="2139" y="13985"/>
                    </a:lnTo>
                    <a:lnTo>
                      <a:pt x="2414" y="14195"/>
                    </a:lnTo>
                    <a:lnTo>
                      <a:pt x="2703" y="14405"/>
                    </a:lnTo>
                    <a:lnTo>
                      <a:pt x="3018" y="14615"/>
                    </a:lnTo>
                    <a:lnTo>
                      <a:pt x="3346" y="14812"/>
                    </a:lnTo>
                    <a:lnTo>
                      <a:pt x="3687" y="14996"/>
                    </a:lnTo>
                    <a:lnTo>
                      <a:pt x="4041" y="15179"/>
                    </a:lnTo>
                    <a:lnTo>
                      <a:pt x="4409" y="15350"/>
                    </a:lnTo>
                    <a:lnTo>
                      <a:pt x="4802" y="15520"/>
                    </a:lnTo>
                    <a:lnTo>
                      <a:pt x="5196" y="15678"/>
                    </a:lnTo>
                    <a:lnTo>
                      <a:pt x="5602" y="15822"/>
                    </a:lnTo>
                    <a:lnTo>
                      <a:pt x="6035" y="15966"/>
                    </a:lnTo>
                    <a:lnTo>
                      <a:pt x="6468" y="16111"/>
                    </a:lnTo>
                    <a:lnTo>
                      <a:pt x="6914" y="16242"/>
                    </a:lnTo>
                    <a:lnTo>
                      <a:pt x="7373" y="16360"/>
                    </a:lnTo>
                    <a:lnTo>
                      <a:pt x="7846" y="16478"/>
                    </a:lnTo>
                    <a:lnTo>
                      <a:pt x="8318" y="16596"/>
                    </a:lnTo>
                    <a:lnTo>
                      <a:pt x="8803" y="16701"/>
                    </a:lnTo>
                    <a:lnTo>
                      <a:pt x="9302" y="16793"/>
                    </a:lnTo>
                    <a:lnTo>
                      <a:pt x="9800" y="16885"/>
                    </a:lnTo>
                    <a:lnTo>
                      <a:pt x="10312" y="16963"/>
                    </a:lnTo>
                    <a:lnTo>
                      <a:pt x="10824" y="17029"/>
                    </a:lnTo>
                    <a:lnTo>
                      <a:pt x="11873" y="17160"/>
                    </a:lnTo>
                    <a:lnTo>
                      <a:pt x="12936" y="17265"/>
                    </a:lnTo>
                    <a:lnTo>
                      <a:pt x="14012" y="17331"/>
                    </a:lnTo>
                    <a:lnTo>
                      <a:pt x="15114" y="17370"/>
                    </a:lnTo>
                    <a:lnTo>
                      <a:pt x="16203" y="17396"/>
                    </a:lnTo>
                    <a:lnTo>
                      <a:pt x="17291" y="17370"/>
                    </a:lnTo>
                    <a:lnTo>
                      <a:pt x="18380" y="17331"/>
                    </a:lnTo>
                    <a:lnTo>
                      <a:pt x="19469" y="17265"/>
                    </a:lnTo>
                    <a:lnTo>
                      <a:pt x="20532" y="17160"/>
                    </a:lnTo>
                    <a:lnTo>
                      <a:pt x="21581" y="17029"/>
                    </a:lnTo>
                    <a:lnTo>
                      <a:pt x="22093" y="16963"/>
                    </a:lnTo>
                    <a:lnTo>
                      <a:pt x="22605" y="16885"/>
                    </a:lnTo>
                    <a:lnTo>
                      <a:pt x="23103" y="16793"/>
                    </a:lnTo>
                    <a:lnTo>
                      <a:pt x="23602" y="16701"/>
                    </a:lnTo>
                    <a:lnTo>
                      <a:pt x="24087" y="16596"/>
                    </a:lnTo>
                    <a:lnTo>
                      <a:pt x="24559" y="16478"/>
                    </a:lnTo>
                    <a:lnTo>
                      <a:pt x="25032" y="16360"/>
                    </a:lnTo>
                    <a:lnTo>
                      <a:pt x="25491" y="16242"/>
                    </a:lnTo>
                    <a:lnTo>
                      <a:pt x="25937" y="16111"/>
                    </a:lnTo>
                    <a:lnTo>
                      <a:pt x="26370" y="15966"/>
                    </a:lnTo>
                    <a:lnTo>
                      <a:pt x="26790" y="15822"/>
                    </a:lnTo>
                    <a:lnTo>
                      <a:pt x="27209" y="15678"/>
                    </a:lnTo>
                    <a:lnTo>
                      <a:pt x="27603" y="15520"/>
                    </a:lnTo>
                    <a:lnTo>
                      <a:pt x="27996" y="15350"/>
                    </a:lnTo>
                    <a:lnTo>
                      <a:pt x="28364" y="15179"/>
                    </a:lnTo>
                    <a:lnTo>
                      <a:pt x="28718" y="14996"/>
                    </a:lnTo>
                    <a:lnTo>
                      <a:pt x="29059" y="14812"/>
                    </a:lnTo>
                    <a:lnTo>
                      <a:pt x="29387" y="14615"/>
                    </a:lnTo>
                    <a:lnTo>
                      <a:pt x="29702" y="14405"/>
                    </a:lnTo>
                    <a:lnTo>
                      <a:pt x="29991" y="14195"/>
                    </a:lnTo>
                    <a:lnTo>
                      <a:pt x="30266" y="13985"/>
                    </a:lnTo>
                    <a:lnTo>
                      <a:pt x="30515" y="13762"/>
                    </a:lnTo>
                    <a:lnTo>
                      <a:pt x="30725" y="13552"/>
                    </a:lnTo>
                    <a:lnTo>
                      <a:pt x="30922" y="13316"/>
                    </a:lnTo>
                    <a:lnTo>
                      <a:pt x="31093" y="13067"/>
                    </a:lnTo>
                    <a:lnTo>
                      <a:pt x="31263" y="12805"/>
                    </a:lnTo>
                    <a:lnTo>
                      <a:pt x="31407" y="12503"/>
                    </a:lnTo>
                    <a:lnTo>
                      <a:pt x="31539" y="12201"/>
                    </a:lnTo>
                    <a:lnTo>
                      <a:pt x="31670" y="11873"/>
                    </a:lnTo>
                    <a:lnTo>
                      <a:pt x="31775" y="11532"/>
                    </a:lnTo>
                    <a:lnTo>
                      <a:pt x="31880" y="11165"/>
                    </a:lnTo>
                    <a:lnTo>
                      <a:pt x="31958" y="10797"/>
                    </a:lnTo>
                    <a:lnTo>
                      <a:pt x="32037" y="10404"/>
                    </a:lnTo>
                    <a:lnTo>
                      <a:pt x="32116" y="9997"/>
                    </a:lnTo>
                    <a:lnTo>
                      <a:pt x="32168" y="9577"/>
                    </a:lnTo>
                    <a:lnTo>
                      <a:pt x="32221" y="9144"/>
                    </a:lnTo>
                    <a:lnTo>
                      <a:pt x="32260" y="8698"/>
                    </a:lnTo>
                    <a:lnTo>
                      <a:pt x="32299" y="8252"/>
                    </a:lnTo>
                    <a:lnTo>
                      <a:pt x="32352" y="7308"/>
                    </a:lnTo>
                    <a:lnTo>
                      <a:pt x="32391" y="6324"/>
                    </a:lnTo>
                    <a:lnTo>
                      <a:pt x="32404" y="5314"/>
                    </a:lnTo>
                    <a:lnTo>
                      <a:pt x="32404" y="4277"/>
                    </a:lnTo>
                    <a:lnTo>
                      <a:pt x="32391" y="2165"/>
                    </a:lnTo>
                    <a:lnTo>
                      <a:pt x="32391" y="1076"/>
                    </a:lnTo>
                    <a:lnTo>
                      <a:pt x="324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24" name="Google Shape;2435;p45">
                <a:extLst>
                  <a:ext uri="{FF2B5EF4-FFF2-40B4-BE49-F238E27FC236}">
                    <a16:creationId xmlns:a16="http://schemas.microsoft.com/office/drawing/2014/main" id="{0900BF0A-2591-0496-EF31-A7BDDFD75EFE}"/>
                  </a:ext>
                </a:extLst>
              </p:cNvPr>
              <p:cNvSpPr/>
              <p:nvPr/>
            </p:nvSpPr>
            <p:spPr>
              <a:xfrm>
                <a:off x="1715604" y="2185378"/>
                <a:ext cx="943829" cy="944080"/>
              </a:xfrm>
              <a:custGeom>
                <a:avLst/>
                <a:gdLst/>
                <a:ahLst/>
                <a:cxnLst/>
                <a:rect l="l" t="t" r="r" b="b"/>
                <a:pathLst>
                  <a:path w="52581" h="52595" extrusionOk="0">
                    <a:moveTo>
                      <a:pt x="22053" y="1"/>
                    </a:moveTo>
                    <a:lnTo>
                      <a:pt x="21436" y="14"/>
                    </a:lnTo>
                    <a:lnTo>
                      <a:pt x="20833" y="40"/>
                    </a:lnTo>
                    <a:lnTo>
                      <a:pt x="20230" y="92"/>
                    </a:lnTo>
                    <a:lnTo>
                      <a:pt x="19626" y="158"/>
                    </a:lnTo>
                    <a:lnTo>
                      <a:pt x="19036" y="237"/>
                    </a:lnTo>
                    <a:lnTo>
                      <a:pt x="18432" y="342"/>
                    </a:lnTo>
                    <a:lnTo>
                      <a:pt x="17842" y="460"/>
                    </a:lnTo>
                    <a:lnTo>
                      <a:pt x="17252" y="591"/>
                    </a:lnTo>
                    <a:lnTo>
                      <a:pt x="16674" y="748"/>
                    </a:lnTo>
                    <a:lnTo>
                      <a:pt x="16097" y="919"/>
                    </a:lnTo>
                    <a:lnTo>
                      <a:pt x="15520" y="1116"/>
                    </a:lnTo>
                    <a:lnTo>
                      <a:pt x="14956" y="1326"/>
                    </a:lnTo>
                    <a:lnTo>
                      <a:pt x="14392" y="1549"/>
                    </a:lnTo>
                    <a:lnTo>
                      <a:pt x="13841" y="1798"/>
                    </a:lnTo>
                    <a:lnTo>
                      <a:pt x="13303" y="2073"/>
                    </a:lnTo>
                    <a:lnTo>
                      <a:pt x="12765" y="2349"/>
                    </a:lnTo>
                    <a:lnTo>
                      <a:pt x="12345" y="2585"/>
                    </a:lnTo>
                    <a:lnTo>
                      <a:pt x="11912" y="2834"/>
                    </a:lnTo>
                    <a:lnTo>
                      <a:pt x="11492" y="3097"/>
                    </a:lnTo>
                    <a:lnTo>
                      <a:pt x="11059" y="3385"/>
                    </a:lnTo>
                    <a:lnTo>
                      <a:pt x="10613" y="3674"/>
                    </a:lnTo>
                    <a:lnTo>
                      <a:pt x="10180" y="3989"/>
                    </a:lnTo>
                    <a:lnTo>
                      <a:pt x="9734" y="4317"/>
                    </a:lnTo>
                    <a:lnTo>
                      <a:pt x="9288" y="4671"/>
                    </a:lnTo>
                    <a:lnTo>
                      <a:pt x="8842" y="5038"/>
                    </a:lnTo>
                    <a:lnTo>
                      <a:pt x="8396" y="5419"/>
                    </a:lnTo>
                    <a:lnTo>
                      <a:pt x="7963" y="5825"/>
                    </a:lnTo>
                    <a:lnTo>
                      <a:pt x="7517" y="6245"/>
                    </a:lnTo>
                    <a:lnTo>
                      <a:pt x="7071" y="6678"/>
                    </a:lnTo>
                    <a:lnTo>
                      <a:pt x="6638" y="7150"/>
                    </a:lnTo>
                    <a:lnTo>
                      <a:pt x="6205" y="7623"/>
                    </a:lnTo>
                    <a:lnTo>
                      <a:pt x="5772" y="8134"/>
                    </a:lnTo>
                    <a:lnTo>
                      <a:pt x="5340" y="8659"/>
                    </a:lnTo>
                    <a:lnTo>
                      <a:pt x="4920" y="9197"/>
                    </a:lnTo>
                    <a:lnTo>
                      <a:pt x="4513" y="9774"/>
                    </a:lnTo>
                    <a:lnTo>
                      <a:pt x="4106" y="10365"/>
                    </a:lnTo>
                    <a:lnTo>
                      <a:pt x="3700" y="10968"/>
                    </a:lnTo>
                    <a:lnTo>
                      <a:pt x="3306" y="11611"/>
                    </a:lnTo>
                    <a:lnTo>
                      <a:pt x="2926" y="12267"/>
                    </a:lnTo>
                    <a:lnTo>
                      <a:pt x="2558" y="12962"/>
                    </a:lnTo>
                    <a:lnTo>
                      <a:pt x="2191" y="13671"/>
                    </a:lnTo>
                    <a:lnTo>
                      <a:pt x="1837" y="14405"/>
                    </a:lnTo>
                    <a:lnTo>
                      <a:pt x="1496" y="15166"/>
                    </a:lnTo>
                    <a:lnTo>
                      <a:pt x="1168" y="15953"/>
                    </a:lnTo>
                    <a:lnTo>
                      <a:pt x="866" y="16767"/>
                    </a:lnTo>
                    <a:lnTo>
                      <a:pt x="564" y="17606"/>
                    </a:lnTo>
                    <a:lnTo>
                      <a:pt x="276" y="18485"/>
                    </a:lnTo>
                    <a:lnTo>
                      <a:pt x="0" y="19377"/>
                    </a:lnTo>
                    <a:lnTo>
                      <a:pt x="10679" y="23720"/>
                    </a:lnTo>
                    <a:lnTo>
                      <a:pt x="10574" y="24638"/>
                    </a:lnTo>
                    <a:lnTo>
                      <a:pt x="10469" y="25701"/>
                    </a:lnTo>
                    <a:lnTo>
                      <a:pt x="10351" y="27091"/>
                    </a:lnTo>
                    <a:lnTo>
                      <a:pt x="10233" y="28757"/>
                    </a:lnTo>
                    <a:lnTo>
                      <a:pt x="10180" y="29676"/>
                    </a:lnTo>
                    <a:lnTo>
                      <a:pt x="10128" y="30647"/>
                    </a:lnTo>
                    <a:lnTo>
                      <a:pt x="10089" y="31657"/>
                    </a:lnTo>
                    <a:lnTo>
                      <a:pt x="10049" y="32693"/>
                    </a:lnTo>
                    <a:lnTo>
                      <a:pt x="10023" y="33756"/>
                    </a:lnTo>
                    <a:lnTo>
                      <a:pt x="10010" y="34845"/>
                    </a:lnTo>
                    <a:lnTo>
                      <a:pt x="10010" y="35947"/>
                    </a:lnTo>
                    <a:lnTo>
                      <a:pt x="10023" y="37049"/>
                    </a:lnTo>
                    <a:lnTo>
                      <a:pt x="10062" y="38151"/>
                    </a:lnTo>
                    <a:lnTo>
                      <a:pt x="10115" y="39240"/>
                    </a:lnTo>
                    <a:lnTo>
                      <a:pt x="10194" y="40315"/>
                    </a:lnTo>
                    <a:lnTo>
                      <a:pt x="10285" y="41378"/>
                    </a:lnTo>
                    <a:lnTo>
                      <a:pt x="10403" y="42401"/>
                    </a:lnTo>
                    <a:lnTo>
                      <a:pt x="10469" y="42900"/>
                    </a:lnTo>
                    <a:lnTo>
                      <a:pt x="10548" y="43398"/>
                    </a:lnTo>
                    <a:lnTo>
                      <a:pt x="10640" y="43884"/>
                    </a:lnTo>
                    <a:lnTo>
                      <a:pt x="10731" y="44343"/>
                    </a:lnTo>
                    <a:lnTo>
                      <a:pt x="10823" y="44802"/>
                    </a:lnTo>
                    <a:lnTo>
                      <a:pt x="10928" y="45248"/>
                    </a:lnTo>
                    <a:lnTo>
                      <a:pt x="11046" y="45668"/>
                    </a:lnTo>
                    <a:lnTo>
                      <a:pt x="11164" y="46088"/>
                    </a:lnTo>
                    <a:lnTo>
                      <a:pt x="11296" y="46481"/>
                    </a:lnTo>
                    <a:lnTo>
                      <a:pt x="11440" y="46862"/>
                    </a:lnTo>
                    <a:lnTo>
                      <a:pt x="11584" y="47229"/>
                    </a:lnTo>
                    <a:lnTo>
                      <a:pt x="11742" y="47570"/>
                    </a:lnTo>
                    <a:lnTo>
                      <a:pt x="11912" y="47898"/>
                    </a:lnTo>
                    <a:lnTo>
                      <a:pt x="12083" y="48200"/>
                    </a:lnTo>
                    <a:lnTo>
                      <a:pt x="12266" y="48488"/>
                    </a:lnTo>
                    <a:lnTo>
                      <a:pt x="12463" y="48751"/>
                    </a:lnTo>
                    <a:lnTo>
                      <a:pt x="12673" y="48987"/>
                    </a:lnTo>
                    <a:lnTo>
                      <a:pt x="12883" y="49197"/>
                    </a:lnTo>
                    <a:lnTo>
                      <a:pt x="13119" y="49407"/>
                    </a:lnTo>
                    <a:lnTo>
                      <a:pt x="13381" y="49617"/>
                    </a:lnTo>
                    <a:lnTo>
                      <a:pt x="13657" y="49813"/>
                    </a:lnTo>
                    <a:lnTo>
                      <a:pt x="13946" y="49997"/>
                    </a:lnTo>
                    <a:lnTo>
                      <a:pt x="14247" y="50181"/>
                    </a:lnTo>
                    <a:lnTo>
                      <a:pt x="14562" y="50351"/>
                    </a:lnTo>
                    <a:lnTo>
                      <a:pt x="14903" y="50522"/>
                    </a:lnTo>
                    <a:lnTo>
                      <a:pt x="15244" y="50692"/>
                    </a:lnTo>
                    <a:lnTo>
                      <a:pt x="15612" y="50837"/>
                    </a:lnTo>
                    <a:lnTo>
                      <a:pt x="15979" y="50994"/>
                    </a:lnTo>
                    <a:lnTo>
                      <a:pt x="16373" y="51138"/>
                    </a:lnTo>
                    <a:lnTo>
                      <a:pt x="16766" y="51270"/>
                    </a:lnTo>
                    <a:lnTo>
                      <a:pt x="17173" y="51401"/>
                    </a:lnTo>
                    <a:lnTo>
                      <a:pt x="17593" y="51519"/>
                    </a:lnTo>
                    <a:lnTo>
                      <a:pt x="18026" y="51637"/>
                    </a:lnTo>
                    <a:lnTo>
                      <a:pt x="18458" y="51755"/>
                    </a:lnTo>
                    <a:lnTo>
                      <a:pt x="18905" y="51847"/>
                    </a:lnTo>
                    <a:lnTo>
                      <a:pt x="19364" y="51952"/>
                    </a:lnTo>
                    <a:lnTo>
                      <a:pt x="20295" y="52122"/>
                    </a:lnTo>
                    <a:lnTo>
                      <a:pt x="21253" y="52267"/>
                    </a:lnTo>
                    <a:lnTo>
                      <a:pt x="22237" y="52385"/>
                    </a:lnTo>
                    <a:lnTo>
                      <a:pt x="23234" y="52477"/>
                    </a:lnTo>
                    <a:lnTo>
                      <a:pt x="24244" y="52542"/>
                    </a:lnTo>
                    <a:lnTo>
                      <a:pt x="25267" y="52582"/>
                    </a:lnTo>
                    <a:lnTo>
                      <a:pt x="26291" y="52595"/>
                    </a:lnTo>
                    <a:lnTo>
                      <a:pt x="27314" y="52582"/>
                    </a:lnTo>
                    <a:lnTo>
                      <a:pt x="28337" y="52542"/>
                    </a:lnTo>
                    <a:lnTo>
                      <a:pt x="29347" y="52477"/>
                    </a:lnTo>
                    <a:lnTo>
                      <a:pt x="30344" y="52385"/>
                    </a:lnTo>
                    <a:lnTo>
                      <a:pt x="31328" y="52267"/>
                    </a:lnTo>
                    <a:lnTo>
                      <a:pt x="32286" y="52122"/>
                    </a:lnTo>
                    <a:lnTo>
                      <a:pt x="33217" y="51952"/>
                    </a:lnTo>
                    <a:lnTo>
                      <a:pt x="33676" y="51847"/>
                    </a:lnTo>
                    <a:lnTo>
                      <a:pt x="34123" y="51755"/>
                    </a:lnTo>
                    <a:lnTo>
                      <a:pt x="34555" y="51637"/>
                    </a:lnTo>
                    <a:lnTo>
                      <a:pt x="34988" y="51519"/>
                    </a:lnTo>
                    <a:lnTo>
                      <a:pt x="35408" y="51401"/>
                    </a:lnTo>
                    <a:lnTo>
                      <a:pt x="35815" y="51270"/>
                    </a:lnTo>
                    <a:lnTo>
                      <a:pt x="36208" y="51138"/>
                    </a:lnTo>
                    <a:lnTo>
                      <a:pt x="36589" y="50994"/>
                    </a:lnTo>
                    <a:lnTo>
                      <a:pt x="36969" y="50837"/>
                    </a:lnTo>
                    <a:lnTo>
                      <a:pt x="37324" y="50692"/>
                    </a:lnTo>
                    <a:lnTo>
                      <a:pt x="37678" y="50522"/>
                    </a:lnTo>
                    <a:lnTo>
                      <a:pt x="38006" y="50351"/>
                    </a:lnTo>
                    <a:lnTo>
                      <a:pt x="38334" y="50181"/>
                    </a:lnTo>
                    <a:lnTo>
                      <a:pt x="38635" y="49997"/>
                    </a:lnTo>
                    <a:lnTo>
                      <a:pt x="38924" y="49813"/>
                    </a:lnTo>
                    <a:lnTo>
                      <a:pt x="39200" y="49617"/>
                    </a:lnTo>
                    <a:lnTo>
                      <a:pt x="39462" y="49407"/>
                    </a:lnTo>
                    <a:lnTo>
                      <a:pt x="39698" y="49197"/>
                    </a:lnTo>
                    <a:lnTo>
                      <a:pt x="39908" y="48987"/>
                    </a:lnTo>
                    <a:lnTo>
                      <a:pt x="40118" y="48751"/>
                    </a:lnTo>
                    <a:lnTo>
                      <a:pt x="40315" y="48488"/>
                    </a:lnTo>
                    <a:lnTo>
                      <a:pt x="40498" y="48200"/>
                    </a:lnTo>
                    <a:lnTo>
                      <a:pt x="40669" y="47898"/>
                    </a:lnTo>
                    <a:lnTo>
                      <a:pt x="40839" y="47570"/>
                    </a:lnTo>
                    <a:lnTo>
                      <a:pt x="40997" y="47229"/>
                    </a:lnTo>
                    <a:lnTo>
                      <a:pt x="41141" y="46862"/>
                    </a:lnTo>
                    <a:lnTo>
                      <a:pt x="41285" y="46481"/>
                    </a:lnTo>
                    <a:lnTo>
                      <a:pt x="41417" y="46088"/>
                    </a:lnTo>
                    <a:lnTo>
                      <a:pt x="41535" y="45668"/>
                    </a:lnTo>
                    <a:lnTo>
                      <a:pt x="41653" y="45248"/>
                    </a:lnTo>
                    <a:lnTo>
                      <a:pt x="41758" y="44802"/>
                    </a:lnTo>
                    <a:lnTo>
                      <a:pt x="41850" y="44343"/>
                    </a:lnTo>
                    <a:lnTo>
                      <a:pt x="41941" y="43884"/>
                    </a:lnTo>
                    <a:lnTo>
                      <a:pt x="42033" y="43398"/>
                    </a:lnTo>
                    <a:lnTo>
                      <a:pt x="42112" y="42900"/>
                    </a:lnTo>
                    <a:lnTo>
                      <a:pt x="42178" y="42401"/>
                    </a:lnTo>
                    <a:lnTo>
                      <a:pt x="42296" y="41378"/>
                    </a:lnTo>
                    <a:lnTo>
                      <a:pt x="42387" y="40315"/>
                    </a:lnTo>
                    <a:lnTo>
                      <a:pt x="42466" y="39240"/>
                    </a:lnTo>
                    <a:lnTo>
                      <a:pt x="42519" y="38151"/>
                    </a:lnTo>
                    <a:lnTo>
                      <a:pt x="42545" y="37049"/>
                    </a:lnTo>
                    <a:lnTo>
                      <a:pt x="42571" y="35947"/>
                    </a:lnTo>
                    <a:lnTo>
                      <a:pt x="42571" y="34845"/>
                    </a:lnTo>
                    <a:lnTo>
                      <a:pt x="42558" y="33756"/>
                    </a:lnTo>
                    <a:lnTo>
                      <a:pt x="42532" y="32693"/>
                    </a:lnTo>
                    <a:lnTo>
                      <a:pt x="42492" y="31657"/>
                    </a:lnTo>
                    <a:lnTo>
                      <a:pt x="42453" y="30647"/>
                    </a:lnTo>
                    <a:lnTo>
                      <a:pt x="42401" y="29676"/>
                    </a:lnTo>
                    <a:lnTo>
                      <a:pt x="42335" y="28757"/>
                    </a:lnTo>
                    <a:lnTo>
                      <a:pt x="42217" y="27091"/>
                    </a:lnTo>
                    <a:lnTo>
                      <a:pt x="42099" y="25701"/>
                    </a:lnTo>
                    <a:lnTo>
                      <a:pt x="42007" y="24638"/>
                    </a:lnTo>
                    <a:lnTo>
                      <a:pt x="41902" y="23720"/>
                    </a:lnTo>
                    <a:lnTo>
                      <a:pt x="52581" y="19377"/>
                    </a:lnTo>
                    <a:lnTo>
                      <a:pt x="52292" y="18459"/>
                    </a:lnTo>
                    <a:lnTo>
                      <a:pt x="52004" y="17554"/>
                    </a:lnTo>
                    <a:lnTo>
                      <a:pt x="51689" y="16688"/>
                    </a:lnTo>
                    <a:lnTo>
                      <a:pt x="51361" y="15861"/>
                    </a:lnTo>
                    <a:lnTo>
                      <a:pt x="51033" y="15048"/>
                    </a:lnTo>
                    <a:lnTo>
                      <a:pt x="50679" y="14274"/>
                    </a:lnTo>
                    <a:lnTo>
                      <a:pt x="50311" y="13513"/>
                    </a:lnTo>
                    <a:lnTo>
                      <a:pt x="49931" y="12792"/>
                    </a:lnTo>
                    <a:lnTo>
                      <a:pt x="49550" y="12083"/>
                    </a:lnTo>
                    <a:lnTo>
                      <a:pt x="49144" y="11414"/>
                    </a:lnTo>
                    <a:lnTo>
                      <a:pt x="48737" y="10758"/>
                    </a:lnTo>
                    <a:lnTo>
                      <a:pt x="48330" y="10142"/>
                    </a:lnTo>
                    <a:lnTo>
                      <a:pt x="47911" y="9538"/>
                    </a:lnTo>
                    <a:lnTo>
                      <a:pt x="47478" y="8961"/>
                    </a:lnTo>
                    <a:lnTo>
                      <a:pt x="47045" y="8410"/>
                    </a:lnTo>
                    <a:lnTo>
                      <a:pt x="46599" y="7885"/>
                    </a:lnTo>
                    <a:lnTo>
                      <a:pt x="46153" y="7373"/>
                    </a:lnTo>
                    <a:lnTo>
                      <a:pt x="45707" y="6888"/>
                    </a:lnTo>
                    <a:lnTo>
                      <a:pt x="45247" y="6429"/>
                    </a:lnTo>
                    <a:lnTo>
                      <a:pt x="44788" y="5983"/>
                    </a:lnTo>
                    <a:lnTo>
                      <a:pt x="44342" y="5563"/>
                    </a:lnTo>
                    <a:lnTo>
                      <a:pt x="43883" y="5156"/>
                    </a:lnTo>
                    <a:lnTo>
                      <a:pt x="43424" y="4776"/>
                    </a:lnTo>
                    <a:lnTo>
                      <a:pt x="42965" y="4409"/>
                    </a:lnTo>
                    <a:lnTo>
                      <a:pt x="42506" y="4067"/>
                    </a:lnTo>
                    <a:lnTo>
                      <a:pt x="42046" y="3739"/>
                    </a:lnTo>
                    <a:lnTo>
                      <a:pt x="41600" y="3425"/>
                    </a:lnTo>
                    <a:lnTo>
                      <a:pt x="41154" y="3136"/>
                    </a:lnTo>
                    <a:lnTo>
                      <a:pt x="40708" y="2860"/>
                    </a:lnTo>
                    <a:lnTo>
                      <a:pt x="40275" y="2598"/>
                    </a:lnTo>
                    <a:lnTo>
                      <a:pt x="39842" y="2362"/>
                    </a:lnTo>
                    <a:lnTo>
                      <a:pt x="39423" y="2139"/>
                    </a:lnTo>
                    <a:lnTo>
                      <a:pt x="38898" y="1877"/>
                    </a:lnTo>
                    <a:lnTo>
                      <a:pt x="38373" y="1627"/>
                    </a:lnTo>
                    <a:lnTo>
                      <a:pt x="37848" y="1404"/>
                    </a:lnTo>
                    <a:lnTo>
                      <a:pt x="37310" y="1194"/>
                    </a:lnTo>
                    <a:lnTo>
                      <a:pt x="36773" y="1011"/>
                    </a:lnTo>
                    <a:lnTo>
                      <a:pt x="36222" y="827"/>
                    </a:lnTo>
                    <a:lnTo>
                      <a:pt x="35671" y="670"/>
                    </a:lnTo>
                    <a:lnTo>
                      <a:pt x="35106" y="538"/>
                    </a:lnTo>
                    <a:lnTo>
                      <a:pt x="34555" y="407"/>
                    </a:lnTo>
                    <a:lnTo>
                      <a:pt x="33978" y="302"/>
                    </a:lnTo>
                    <a:lnTo>
                      <a:pt x="33414" y="210"/>
                    </a:lnTo>
                    <a:lnTo>
                      <a:pt x="32850" y="132"/>
                    </a:lnTo>
                    <a:lnTo>
                      <a:pt x="32273" y="79"/>
                    </a:lnTo>
                    <a:lnTo>
                      <a:pt x="31696" y="40"/>
                    </a:lnTo>
                    <a:lnTo>
                      <a:pt x="31118" y="14"/>
                    </a:lnTo>
                    <a:lnTo>
                      <a:pt x="305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25" name="Google Shape;2436;p45">
                <a:extLst>
                  <a:ext uri="{FF2B5EF4-FFF2-40B4-BE49-F238E27FC236}">
                    <a16:creationId xmlns:a16="http://schemas.microsoft.com/office/drawing/2014/main" id="{4F546425-A212-A46B-0104-81683E91FD92}"/>
                  </a:ext>
                </a:extLst>
              </p:cNvPr>
              <p:cNvSpPr/>
              <p:nvPr/>
            </p:nvSpPr>
            <p:spPr>
              <a:xfrm>
                <a:off x="1737269" y="3217521"/>
                <a:ext cx="900498" cy="138484"/>
              </a:xfrm>
              <a:custGeom>
                <a:avLst/>
                <a:gdLst/>
                <a:ahLst/>
                <a:cxnLst/>
                <a:rect l="l" t="t" r="r" b="b"/>
                <a:pathLst>
                  <a:path w="50167" h="7715" extrusionOk="0">
                    <a:moveTo>
                      <a:pt x="5143" y="0"/>
                    </a:moveTo>
                    <a:lnTo>
                      <a:pt x="4880" y="26"/>
                    </a:lnTo>
                    <a:lnTo>
                      <a:pt x="4605" y="53"/>
                    </a:lnTo>
                    <a:lnTo>
                      <a:pt x="4329" y="105"/>
                    </a:lnTo>
                    <a:lnTo>
                      <a:pt x="4067" y="158"/>
                    </a:lnTo>
                    <a:lnTo>
                      <a:pt x="3805" y="223"/>
                    </a:lnTo>
                    <a:lnTo>
                      <a:pt x="3555" y="315"/>
                    </a:lnTo>
                    <a:lnTo>
                      <a:pt x="3306" y="407"/>
                    </a:lnTo>
                    <a:lnTo>
                      <a:pt x="3057" y="512"/>
                    </a:lnTo>
                    <a:lnTo>
                      <a:pt x="2821" y="630"/>
                    </a:lnTo>
                    <a:lnTo>
                      <a:pt x="2584" y="761"/>
                    </a:lnTo>
                    <a:lnTo>
                      <a:pt x="2361" y="905"/>
                    </a:lnTo>
                    <a:lnTo>
                      <a:pt x="2152" y="1050"/>
                    </a:lnTo>
                    <a:lnTo>
                      <a:pt x="1942" y="1207"/>
                    </a:lnTo>
                    <a:lnTo>
                      <a:pt x="1732" y="1378"/>
                    </a:lnTo>
                    <a:lnTo>
                      <a:pt x="1548" y="1561"/>
                    </a:lnTo>
                    <a:lnTo>
                      <a:pt x="1364" y="1758"/>
                    </a:lnTo>
                    <a:lnTo>
                      <a:pt x="1194" y="1955"/>
                    </a:lnTo>
                    <a:lnTo>
                      <a:pt x="1023" y="2152"/>
                    </a:lnTo>
                    <a:lnTo>
                      <a:pt x="866" y="2375"/>
                    </a:lnTo>
                    <a:lnTo>
                      <a:pt x="722" y="2598"/>
                    </a:lnTo>
                    <a:lnTo>
                      <a:pt x="590" y="2821"/>
                    </a:lnTo>
                    <a:lnTo>
                      <a:pt x="472" y="3070"/>
                    </a:lnTo>
                    <a:lnTo>
                      <a:pt x="367" y="3306"/>
                    </a:lnTo>
                    <a:lnTo>
                      <a:pt x="276" y="3555"/>
                    </a:lnTo>
                    <a:lnTo>
                      <a:pt x="197" y="3818"/>
                    </a:lnTo>
                    <a:lnTo>
                      <a:pt x="131" y="4080"/>
                    </a:lnTo>
                    <a:lnTo>
                      <a:pt x="66" y="4356"/>
                    </a:lnTo>
                    <a:lnTo>
                      <a:pt x="26" y="4631"/>
                    </a:lnTo>
                    <a:lnTo>
                      <a:pt x="0" y="4907"/>
                    </a:lnTo>
                    <a:lnTo>
                      <a:pt x="0" y="4999"/>
                    </a:lnTo>
                    <a:lnTo>
                      <a:pt x="0" y="5274"/>
                    </a:lnTo>
                    <a:lnTo>
                      <a:pt x="26" y="5536"/>
                    </a:lnTo>
                    <a:lnTo>
                      <a:pt x="92" y="5799"/>
                    </a:lnTo>
                    <a:lnTo>
                      <a:pt x="171" y="6048"/>
                    </a:lnTo>
                    <a:lnTo>
                      <a:pt x="276" y="6284"/>
                    </a:lnTo>
                    <a:lnTo>
                      <a:pt x="407" y="6507"/>
                    </a:lnTo>
                    <a:lnTo>
                      <a:pt x="564" y="6717"/>
                    </a:lnTo>
                    <a:lnTo>
                      <a:pt x="735" y="6914"/>
                    </a:lnTo>
                    <a:lnTo>
                      <a:pt x="932" y="7084"/>
                    </a:lnTo>
                    <a:lnTo>
                      <a:pt x="1128" y="7242"/>
                    </a:lnTo>
                    <a:lnTo>
                      <a:pt x="1351" y="7373"/>
                    </a:lnTo>
                    <a:lnTo>
                      <a:pt x="1587" y="7491"/>
                    </a:lnTo>
                    <a:lnTo>
                      <a:pt x="1837" y="7583"/>
                    </a:lnTo>
                    <a:lnTo>
                      <a:pt x="2099" y="7649"/>
                    </a:lnTo>
                    <a:lnTo>
                      <a:pt x="2361" y="7701"/>
                    </a:lnTo>
                    <a:lnTo>
                      <a:pt x="2637" y="7714"/>
                    </a:lnTo>
                    <a:lnTo>
                      <a:pt x="47530" y="7714"/>
                    </a:lnTo>
                    <a:lnTo>
                      <a:pt x="47806" y="7701"/>
                    </a:lnTo>
                    <a:lnTo>
                      <a:pt x="48068" y="7649"/>
                    </a:lnTo>
                    <a:lnTo>
                      <a:pt x="48330" y="7583"/>
                    </a:lnTo>
                    <a:lnTo>
                      <a:pt x="48580" y="7491"/>
                    </a:lnTo>
                    <a:lnTo>
                      <a:pt x="48816" y="7373"/>
                    </a:lnTo>
                    <a:lnTo>
                      <a:pt x="49039" y="7242"/>
                    </a:lnTo>
                    <a:lnTo>
                      <a:pt x="49236" y="7084"/>
                    </a:lnTo>
                    <a:lnTo>
                      <a:pt x="49432" y="6914"/>
                    </a:lnTo>
                    <a:lnTo>
                      <a:pt x="49603" y="6717"/>
                    </a:lnTo>
                    <a:lnTo>
                      <a:pt x="49747" y="6507"/>
                    </a:lnTo>
                    <a:lnTo>
                      <a:pt x="49878" y="6284"/>
                    </a:lnTo>
                    <a:lnTo>
                      <a:pt x="49996" y="6048"/>
                    </a:lnTo>
                    <a:lnTo>
                      <a:pt x="50075" y="5799"/>
                    </a:lnTo>
                    <a:lnTo>
                      <a:pt x="50128" y="5536"/>
                    </a:lnTo>
                    <a:lnTo>
                      <a:pt x="50167" y="5274"/>
                    </a:lnTo>
                    <a:lnTo>
                      <a:pt x="50167" y="4999"/>
                    </a:lnTo>
                    <a:lnTo>
                      <a:pt x="50167" y="4907"/>
                    </a:lnTo>
                    <a:lnTo>
                      <a:pt x="50141" y="4631"/>
                    </a:lnTo>
                    <a:lnTo>
                      <a:pt x="50101" y="4356"/>
                    </a:lnTo>
                    <a:lnTo>
                      <a:pt x="50036" y="4080"/>
                    </a:lnTo>
                    <a:lnTo>
                      <a:pt x="49970" y="3818"/>
                    </a:lnTo>
                    <a:lnTo>
                      <a:pt x="49891" y="3555"/>
                    </a:lnTo>
                    <a:lnTo>
                      <a:pt x="49800" y="3306"/>
                    </a:lnTo>
                    <a:lnTo>
                      <a:pt x="49695" y="3070"/>
                    </a:lnTo>
                    <a:lnTo>
                      <a:pt x="49563" y="2821"/>
                    </a:lnTo>
                    <a:lnTo>
                      <a:pt x="49432" y="2598"/>
                    </a:lnTo>
                    <a:lnTo>
                      <a:pt x="49301" y="2375"/>
                    </a:lnTo>
                    <a:lnTo>
                      <a:pt x="49144" y="2152"/>
                    </a:lnTo>
                    <a:lnTo>
                      <a:pt x="48973" y="1955"/>
                    </a:lnTo>
                    <a:lnTo>
                      <a:pt x="48803" y="1758"/>
                    </a:lnTo>
                    <a:lnTo>
                      <a:pt x="48619" y="1561"/>
                    </a:lnTo>
                    <a:lnTo>
                      <a:pt x="48422" y="1378"/>
                    </a:lnTo>
                    <a:lnTo>
                      <a:pt x="48225" y="1207"/>
                    </a:lnTo>
                    <a:lnTo>
                      <a:pt x="48015" y="1050"/>
                    </a:lnTo>
                    <a:lnTo>
                      <a:pt x="47806" y="905"/>
                    </a:lnTo>
                    <a:lnTo>
                      <a:pt x="47569" y="761"/>
                    </a:lnTo>
                    <a:lnTo>
                      <a:pt x="47346" y="630"/>
                    </a:lnTo>
                    <a:lnTo>
                      <a:pt x="47110" y="512"/>
                    </a:lnTo>
                    <a:lnTo>
                      <a:pt x="46861" y="407"/>
                    </a:lnTo>
                    <a:lnTo>
                      <a:pt x="46612" y="315"/>
                    </a:lnTo>
                    <a:lnTo>
                      <a:pt x="46362" y="223"/>
                    </a:lnTo>
                    <a:lnTo>
                      <a:pt x="46100" y="158"/>
                    </a:lnTo>
                    <a:lnTo>
                      <a:pt x="45838" y="105"/>
                    </a:lnTo>
                    <a:lnTo>
                      <a:pt x="45562" y="53"/>
                    </a:lnTo>
                    <a:lnTo>
                      <a:pt x="45287" y="26"/>
                    </a:lnTo>
                    <a:lnTo>
                      <a:pt x="45011" y="0"/>
                    </a:lnTo>
                    <a:lnTo>
                      <a:pt x="44736" y="0"/>
                    </a:lnTo>
                    <a:lnTo>
                      <a:pt x="44460" y="13"/>
                    </a:lnTo>
                    <a:lnTo>
                      <a:pt x="44172" y="26"/>
                    </a:lnTo>
                    <a:lnTo>
                      <a:pt x="38622" y="643"/>
                    </a:lnTo>
                    <a:lnTo>
                      <a:pt x="36943" y="827"/>
                    </a:lnTo>
                    <a:lnTo>
                      <a:pt x="35251" y="971"/>
                    </a:lnTo>
                    <a:lnTo>
                      <a:pt x="33558" y="1102"/>
                    </a:lnTo>
                    <a:lnTo>
                      <a:pt x="31866" y="1207"/>
                    </a:lnTo>
                    <a:lnTo>
                      <a:pt x="30174" y="1299"/>
                    </a:lnTo>
                    <a:lnTo>
                      <a:pt x="28468" y="1351"/>
                    </a:lnTo>
                    <a:lnTo>
                      <a:pt x="26776" y="1391"/>
                    </a:lnTo>
                    <a:lnTo>
                      <a:pt x="25084" y="1404"/>
                    </a:lnTo>
                    <a:lnTo>
                      <a:pt x="23391" y="1391"/>
                    </a:lnTo>
                    <a:lnTo>
                      <a:pt x="21686" y="1351"/>
                    </a:lnTo>
                    <a:lnTo>
                      <a:pt x="19993" y="1299"/>
                    </a:lnTo>
                    <a:lnTo>
                      <a:pt x="18301" y="1207"/>
                    </a:lnTo>
                    <a:lnTo>
                      <a:pt x="16609" y="1102"/>
                    </a:lnTo>
                    <a:lnTo>
                      <a:pt x="14916" y="971"/>
                    </a:lnTo>
                    <a:lnTo>
                      <a:pt x="13224" y="827"/>
                    </a:lnTo>
                    <a:lnTo>
                      <a:pt x="11545" y="643"/>
                    </a:lnTo>
                    <a:lnTo>
                      <a:pt x="5982" y="26"/>
                    </a:lnTo>
                    <a:lnTo>
                      <a:pt x="5707" y="13"/>
                    </a:lnTo>
                    <a:lnTo>
                      <a:pt x="54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26" name="Google Shape;2437;p45">
                <a:extLst>
                  <a:ext uri="{FF2B5EF4-FFF2-40B4-BE49-F238E27FC236}">
                    <a16:creationId xmlns:a16="http://schemas.microsoft.com/office/drawing/2014/main" id="{68016807-EADB-A8C0-4EB9-950883E6F728}"/>
                  </a:ext>
                </a:extLst>
              </p:cNvPr>
              <p:cNvSpPr/>
              <p:nvPr/>
            </p:nvSpPr>
            <p:spPr>
              <a:xfrm>
                <a:off x="1845813" y="2327380"/>
                <a:ext cx="683159" cy="855766"/>
              </a:xfrm>
              <a:custGeom>
                <a:avLst/>
                <a:gdLst/>
                <a:ahLst/>
                <a:cxnLst/>
                <a:rect l="l" t="t" r="r" b="b"/>
                <a:pathLst>
                  <a:path w="38059" h="47675" extrusionOk="0">
                    <a:moveTo>
                      <a:pt x="18958" y="0"/>
                    </a:moveTo>
                    <a:lnTo>
                      <a:pt x="18381" y="13"/>
                    </a:lnTo>
                    <a:lnTo>
                      <a:pt x="17790" y="40"/>
                    </a:lnTo>
                    <a:lnTo>
                      <a:pt x="17200" y="79"/>
                    </a:lnTo>
                    <a:lnTo>
                      <a:pt x="16610" y="158"/>
                    </a:lnTo>
                    <a:lnTo>
                      <a:pt x="16019" y="236"/>
                    </a:lnTo>
                    <a:lnTo>
                      <a:pt x="15429" y="341"/>
                    </a:lnTo>
                    <a:lnTo>
                      <a:pt x="14825" y="473"/>
                    </a:lnTo>
                    <a:lnTo>
                      <a:pt x="14235" y="617"/>
                    </a:lnTo>
                    <a:lnTo>
                      <a:pt x="13631" y="787"/>
                    </a:lnTo>
                    <a:lnTo>
                      <a:pt x="13185" y="932"/>
                    </a:lnTo>
                    <a:lnTo>
                      <a:pt x="12739" y="1076"/>
                    </a:lnTo>
                    <a:lnTo>
                      <a:pt x="12359" y="1207"/>
                    </a:lnTo>
                    <a:lnTo>
                      <a:pt x="11979" y="1352"/>
                    </a:lnTo>
                    <a:lnTo>
                      <a:pt x="11611" y="1509"/>
                    </a:lnTo>
                    <a:lnTo>
                      <a:pt x="11244" y="1653"/>
                    </a:lnTo>
                    <a:lnTo>
                      <a:pt x="10890" y="1824"/>
                    </a:lnTo>
                    <a:lnTo>
                      <a:pt x="10522" y="1994"/>
                    </a:lnTo>
                    <a:lnTo>
                      <a:pt x="10181" y="2178"/>
                    </a:lnTo>
                    <a:lnTo>
                      <a:pt x="9827" y="2362"/>
                    </a:lnTo>
                    <a:lnTo>
                      <a:pt x="9486" y="2559"/>
                    </a:lnTo>
                    <a:lnTo>
                      <a:pt x="9145" y="2755"/>
                    </a:lnTo>
                    <a:lnTo>
                      <a:pt x="8817" y="2952"/>
                    </a:lnTo>
                    <a:lnTo>
                      <a:pt x="8489" y="3175"/>
                    </a:lnTo>
                    <a:lnTo>
                      <a:pt x="8174" y="3385"/>
                    </a:lnTo>
                    <a:lnTo>
                      <a:pt x="7859" y="3608"/>
                    </a:lnTo>
                    <a:lnTo>
                      <a:pt x="7544" y="3844"/>
                    </a:lnTo>
                    <a:lnTo>
                      <a:pt x="7243" y="4080"/>
                    </a:lnTo>
                    <a:lnTo>
                      <a:pt x="6941" y="4330"/>
                    </a:lnTo>
                    <a:lnTo>
                      <a:pt x="6639" y="4579"/>
                    </a:lnTo>
                    <a:lnTo>
                      <a:pt x="6350" y="4828"/>
                    </a:lnTo>
                    <a:lnTo>
                      <a:pt x="6062" y="5090"/>
                    </a:lnTo>
                    <a:lnTo>
                      <a:pt x="5786" y="5353"/>
                    </a:lnTo>
                    <a:lnTo>
                      <a:pt x="5511" y="5628"/>
                    </a:lnTo>
                    <a:lnTo>
                      <a:pt x="4986" y="6192"/>
                    </a:lnTo>
                    <a:lnTo>
                      <a:pt x="4488" y="6770"/>
                    </a:lnTo>
                    <a:lnTo>
                      <a:pt x="4002" y="7373"/>
                    </a:lnTo>
                    <a:lnTo>
                      <a:pt x="3556" y="7990"/>
                    </a:lnTo>
                    <a:lnTo>
                      <a:pt x="3123" y="8619"/>
                    </a:lnTo>
                    <a:lnTo>
                      <a:pt x="2717" y="9275"/>
                    </a:lnTo>
                    <a:lnTo>
                      <a:pt x="2336" y="9945"/>
                    </a:lnTo>
                    <a:lnTo>
                      <a:pt x="1982" y="10627"/>
                    </a:lnTo>
                    <a:lnTo>
                      <a:pt x="1654" y="11322"/>
                    </a:lnTo>
                    <a:lnTo>
                      <a:pt x="1365" y="12044"/>
                    </a:lnTo>
                    <a:lnTo>
                      <a:pt x="1090" y="12765"/>
                    </a:lnTo>
                    <a:lnTo>
                      <a:pt x="854" y="13500"/>
                    </a:lnTo>
                    <a:lnTo>
                      <a:pt x="644" y="14248"/>
                    </a:lnTo>
                    <a:lnTo>
                      <a:pt x="460" y="15008"/>
                    </a:lnTo>
                    <a:lnTo>
                      <a:pt x="303" y="15769"/>
                    </a:lnTo>
                    <a:lnTo>
                      <a:pt x="237" y="16163"/>
                    </a:lnTo>
                    <a:lnTo>
                      <a:pt x="185" y="16543"/>
                    </a:lnTo>
                    <a:lnTo>
                      <a:pt x="132" y="16937"/>
                    </a:lnTo>
                    <a:lnTo>
                      <a:pt x="93" y="17331"/>
                    </a:lnTo>
                    <a:lnTo>
                      <a:pt x="53" y="17724"/>
                    </a:lnTo>
                    <a:lnTo>
                      <a:pt x="27" y="18118"/>
                    </a:lnTo>
                    <a:lnTo>
                      <a:pt x="14" y="18511"/>
                    </a:lnTo>
                    <a:lnTo>
                      <a:pt x="1" y="18918"/>
                    </a:lnTo>
                    <a:lnTo>
                      <a:pt x="1" y="19311"/>
                    </a:lnTo>
                    <a:lnTo>
                      <a:pt x="14" y="19718"/>
                    </a:lnTo>
                    <a:lnTo>
                      <a:pt x="27" y="20112"/>
                    </a:lnTo>
                    <a:lnTo>
                      <a:pt x="53" y="20518"/>
                    </a:lnTo>
                    <a:lnTo>
                      <a:pt x="906" y="33060"/>
                    </a:lnTo>
                    <a:lnTo>
                      <a:pt x="932" y="33493"/>
                    </a:lnTo>
                    <a:lnTo>
                      <a:pt x="985" y="33939"/>
                    </a:lnTo>
                    <a:lnTo>
                      <a:pt x="1037" y="34372"/>
                    </a:lnTo>
                    <a:lnTo>
                      <a:pt x="1103" y="34792"/>
                    </a:lnTo>
                    <a:lnTo>
                      <a:pt x="1182" y="35212"/>
                    </a:lnTo>
                    <a:lnTo>
                      <a:pt x="1273" y="35618"/>
                    </a:lnTo>
                    <a:lnTo>
                      <a:pt x="1365" y="36025"/>
                    </a:lnTo>
                    <a:lnTo>
                      <a:pt x="1470" y="36419"/>
                    </a:lnTo>
                    <a:lnTo>
                      <a:pt x="1588" y="36812"/>
                    </a:lnTo>
                    <a:lnTo>
                      <a:pt x="1719" y="37193"/>
                    </a:lnTo>
                    <a:lnTo>
                      <a:pt x="1851" y="37573"/>
                    </a:lnTo>
                    <a:lnTo>
                      <a:pt x="1995" y="37940"/>
                    </a:lnTo>
                    <a:lnTo>
                      <a:pt x="2152" y="38308"/>
                    </a:lnTo>
                    <a:lnTo>
                      <a:pt x="2310" y="38662"/>
                    </a:lnTo>
                    <a:lnTo>
                      <a:pt x="2480" y="39016"/>
                    </a:lnTo>
                    <a:lnTo>
                      <a:pt x="2664" y="39357"/>
                    </a:lnTo>
                    <a:lnTo>
                      <a:pt x="2861" y="39698"/>
                    </a:lnTo>
                    <a:lnTo>
                      <a:pt x="3058" y="40026"/>
                    </a:lnTo>
                    <a:lnTo>
                      <a:pt x="3254" y="40354"/>
                    </a:lnTo>
                    <a:lnTo>
                      <a:pt x="3477" y="40669"/>
                    </a:lnTo>
                    <a:lnTo>
                      <a:pt x="3687" y="40984"/>
                    </a:lnTo>
                    <a:lnTo>
                      <a:pt x="3923" y="41286"/>
                    </a:lnTo>
                    <a:lnTo>
                      <a:pt x="4160" y="41588"/>
                    </a:lnTo>
                    <a:lnTo>
                      <a:pt x="4409" y="41876"/>
                    </a:lnTo>
                    <a:lnTo>
                      <a:pt x="4724" y="42230"/>
                    </a:lnTo>
                    <a:lnTo>
                      <a:pt x="5052" y="42571"/>
                    </a:lnTo>
                    <a:lnTo>
                      <a:pt x="5393" y="42899"/>
                    </a:lnTo>
                    <a:lnTo>
                      <a:pt x="5747" y="43214"/>
                    </a:lnTo>
                    <a:lnTo>
                      <a:pt x="6101" y="43529"/>
                    </a:lnTo>
                    <a:lnTo>
                      <a:pt x="6482" y="43831"/>
                    </a:lnTo>
                    <a:lnTo>
                      <a:pt x="6862" y="44120"/>
                    </a:lnTo>
                    <a:lnTo>
                      <a:pt x="7256" y="44395"/>
                    </a:lnTo>
                    <a:lnTo>
                      <a:pt x="7649" y="44657"/>
                    </a:lnTo>
                    <a:lnTo>
                      <a:pt x="8069" y="44907"/>
                    </a:lnTo>
                    <a:lnTo>
                      <a:pt x="8489" y="45156"/>
                    </a:lnTo>
                    <a:lnTo>
                      <a:pt x="8922" y="45392"/>
                    </a:lnTo>
                    <a:lnTo>
                      <a:pt x="9355" y="45615"/>
                    </a:lnTo>
                    <a:lnTo>
                      <a:pt x="9801" y="45825"/>
                    </a:lnTo>
                    <a:lnTo>
                      <a:pt x="10260" y="46022"/>
                    </a:lnTo>
                    <a:lnTo>
                      <a:pt x="10719" y="46205"/>
                    </a:lnTo>
                    <a:lnTo>
                      <a:pt x="11191" y="46389"/>
                    </a:lnTo>
                    <a:lnTo>
                      <a:pt x="11677" y="46547"/>
                    </a:lnTo>
                    <a:lnTo>
                      <a:pt x="12162" y="46704"/>
                    </a:lnTo>
                    <a:lnTo>
                      <a:pt x="12661" y="46848"/>
                    </a:lnTo>
                    <a:lnTo>
                      <a:pt x="13159" y="46979"/>
                    </a:lnTo>
                    <a:lnTo>
                      <a:pt x="13658" y="47098"/>
                    </a:lnTo>
                    <a:lnTo>
                      <a:pt x="14182" y="47216"/>
                    </a:lnTo>
                    <a:lnTo>
                      <a:pt x="14694" y="47307"/>
                    </a:lnTo>
                    <a:lnTo>
                      <a:pt x="15219" y="47399"/>
                    </a:lnTo>
                    <a:lnTo>
                      <a:pt x="15757" y="47465"/>
                    </a:lnTo>
                    <a:lnTo>
                      <a:pt x="16282" y="47530"/>
                    </a:lnTo>
                    <a:lnTo>
                      <a:pt x="16833" y="47583"/>
                    </a:lnTo>
                    <a:lnTo>
                      <a:pt x="17370" y="47622"/>
                    </a:lnTo>
                    <a:lnTo>
                      <a:pt x="17921" y="47662"/>
                    </a:lnTo>
                    <a:lnTo>
                      <a:pt x="18472" y="47675"/>
                    </a:lnTo>
                    <a:lnTo>
                      <a:pt x="19037" y="47675"/>
                    </a:lnTo>
                    <a:lnTo>
                      <a:pt x="19929" y="47662"/>
                    </a:lnTo>
                    <a:lnTo>
                      <a:pt x="20808" y="47622"/>
                    </a:lnTo>
                    <a:lnTo>
                      <a:pt x="21673" y="47544"/>
                    </a:lnTo>
                    <a:lnTo>
                      <a:pt x="22526" y="47439"/>
                    </a:lnTo>
                    <a:lnTo>
                      <a:pt x="23379" y="47307"/>
                    </a:lnTo>
                    <a:lnTo>
                      <a:pt x="23786" y="47229"/>
                    </a:lnTo>
                    <a:lnTo>
                      <a:pt x="24205" y="47150"/>
                    </a:lnTo>
                    <a:lnTo>
                      <a:pt x="24612" y="47058"/>
                    </a:lnTo>
                    <a:lnTo>
                      <a:pt x="25019" y="46953"/>
                    </a:lnTo>
                    <a:lnTo>
                      <a:pt x="25412" y="46848"/>
                    </a:lnTo>
                    <a:lnTo>
                      <a:pt x="25806" y="46730"/>
                    </a:lnTo>
                    <a:lnTo>
                      <a:pt x="26199" y="46612"/>
                    </a:lnTo>
                    <a:lnTo>
                      <a:pt x="26593" y="46481"/>
                    </a:lnTo>
                    <a:lnTo>
                      <a:pt x="26973" y="46350"/>
                    </a:lnTo>
                    <a:lnTo>
                      <a:pt x="27341" y="46205"/>
                    </a:lnTo>
                    <a:lnTo>
                      <a:pt x="27721" y="46061"/>
                    </a:lnTo>
                    <a:lnTo>
                      <a:pt x="28089" y="45904"/>
                    </a:lnTo>
                    <a:lnTo>
                      <a:pt x="28443" y="45733"/>
                    </a:lnTo>
                    <a:lnTo>
                      <a:pt x="28797" y="45563"/>
                    </a:lnTo>
                    <a:lnTo>
                      <a:pt x="29151" y="45392"/>
                    </a:lnTo>
                    <a:lnTo>
                      <a:pt x="29492" y="45208"/>
                    </a:lnTo>
                    <a:lnTo>
                      <a:pt x="29833" y="45012"/>
                    </a:lnTo>
                    <a:lnTo>
                      <a:pt x="30175" y="44815"/>
                    </a:lnTo>
                    <a:lnTo>
                      <a:pt x="30502" y="44605"/>
                    </a:lnTo>
                    <a:lnTo>
                      <a:pt x="30817" y="44395"/>
                    </a:lnTo>
                    <a:lnTo>
                      <a:pt x="31132" y="44172"/>
                    </a:lnTo>
                    <a:lnTo>
                      <a:pt x="31447" y="43949"/>
                    </a:lnTo>
                    <a:lnTo>
                      <a:pt x="31749" y="43713"/>
                    </a:lnTo>
                    <a:lnTo>
                      <a:pt x="32037" y="43464"/>
                    </a:lnTo>
                    <a:lnTo>
                      <a:pt x="32326" y="43214"/>
                    </a:lnTo>
                    <a:lnTo>
                      <a:pt x="32615" y="42965"/>
                    </a:lnTo>
                    <a:lnTo>
                      <a:pt x="32890" y="42703"/>
                    </a:lnTo>
                    <a:lnTo>
                      <a:pt x="33153" y="42427"/>
                    </a:lnTo>
                    <a:lnTo>
                      <a:pt x="33415" y="42152"/>
                    </a:lnTo>
                    <a:lnTo>
                      <a:pt x="33664" y="41876"/>
                    </a:lnTo>
                    <a:lnTo>
                      <a:pt x="33913" y="41588"/>
                    </a:lnTo>
                    <a:lnTo>
                      <a:pt x="34150" y="41286"/>
                    </a:lnTo>
                    <a:lnTo>
                      <a:pt x="34373" y="40984"/>
                    </a:lnTo>
                    <a:lnTo>
                      <a:pt x="34596" y="40669"/>
                    </a:lnTo>
                    <a:lnTo>
                      <a:pt x="34819" y="40354"/>
                    </a:lnTo>
                    <a:lnTo>
                      <a:pt x="35015" y="40026"/>
                    </a:lnTo>
                    <a:lnTo>
                      <a:pt x="35212" y="39698"/>
                    </a:lnTo>
                    <a:lnTo>
                      <a:pt x="35409" y="39357"/>
                    </a:lnTo>
                    <a:lnTo>
                      <a:pt x="35580" y="39016"/>
                    </a:lnTo>
                    <a:lnTo>
                      <a:pt x="35763" y="38662"/>
                    </a:lnTo>
                    <a:lnTo>
                      <a:pt x="35921" y="38308"/>
                    </a:lnTo>
                    <a:lnTo>
                      <a:pt x="36078" y="37940"/>
                    </a:lnTo>
                    <a:lnTo>
                      <a:pt x="36222" y="37573"/>
                    </a:lnTo>
                    <a:lnTo>
                      <a:pt x="36354" y="37193"/>
                    </a:lnTo>
                    <a:lnTo>
                      <a:pt x="36485" y="36812"/>
                    </a:lnTo>
                    <a:lnTo>
                      <a:pt x="36590" y="36419"/>
                    </a:lnTo>
                    <a:lnTo>
                      <a:pt x="36708" y="36025"/>
                    </a:lnTo>
                    <a:lnTo>
                      <a:pt x="36800" y="35618"/>
                    </a:lnTo>
                    <a:lnTo>
                      <a:pt x="36891" y="35212"/>
                    </a:lnTo>
                    <a:lnTo>
                      <a:pt x="36970" y="34792"/>
                    </a:lnTo>
                    <a:lnTo>
                      <a:pt x="37036" y="34372"/>
                    </a:lnTo>
                    <a:lnTo>
                      <a:pt x="37088" y="33939"/>
                    </a:lnTo>
                    <a:lnTo>
                      <a:pt x="37128" y="33493"/>
                    </a:lnTo>
                    <a:lnTo>
                      <a:pt x="37167" y="33060"/>
                    </a:lnTo>
                    <a:lnTo>
                      <a:pt x="37062" y="33349"/>
                    </a:lnTo>
                    <a:lnTo>
                      <a:pt x="36931" y="33690"/>
                    </a:lnTo>
                    <a:lnTo>
                      <a:pt x="36747" y="34136"/>
                    </a:lnTo>
                    <a:lnTo>
                      <a:pt x="36852" y="33703"/>
                    </a:lnTo>
                    <a:lnTo>
                      <a:pt x="36957" y="33270"/>
                    </a:lnTo>
                    <a:lnTo>
                      <a:pt x="37049" y="32837"/>
                    </a:lnTo>
                    <a:lnTo>
                      <a:pt x="37128" y="32391"/>
                    </a:lnTo>
                    <a:lnTo>
                      <a:pt x="37193" y="31945"/>
                    </a:lnTo>
                    <a:lnTo>
                      <a:pt x="37259" y="31499"/>
                    </a:lnTo>
                    <a:lnTo>
                      <a:pt x="37298" y="31040"/>
                    </a:lnTo>
                    <a:lnTo>
                      <a:pt x="37337" y="30581"/>
                    </a:lnTo>
                    <a:lnTo>
                      <a:pt x="38020" y="20676"/>
                    </a:lnTo>
                    <a:lnTo>
                      <a:pt x="38046" y="20046"/>
                    </a:lnTo>
                    <a:lnTo>
                      <a:pt x="38059" y="19430"/>
                    </a:lnTo>
                    <a:lnTo>
                      <a:pt x="38059" y="18826"/>
                    </a:lnTo>
                    <a:lnTo>
                      <a:pt x="38033" y="18223"/>
                    </a:lnTo>
                    <a:lnTo>
                      <a:pt x="37980" y="17619"/>
                    </a:lnTo>
                    <a:lnTo>
                      <a:pt x="37928" y="17029"/>
                    </a:lnTo>
                    <a:lnTo>
                      <a:pt x="37849" y="16438"/>
                    </a:lnTo>
                    <a:lnTo>
                      <a:pt x="37744" y="15848"/>
                    </a:lnTo>
                    <a:lnTo>
                      <a:pt x="37639" y="15271"/>
                    </a:lnTo>
                    <a:lnTo>
                      <a:pt x="37508" y="14707"/>
                    </a:lnTo>
                    <a:lnTo>
                      <a:pt x="37351" y="14143"/>
                    </a:lnTo>
                    <a:lnTo>
                      <a:pt x="37193" y="13592"/>
                    </a:lnTo>
                    <a:lnTo>
                      <a:pt x="37009" y="13041"/>
                    </a:lnTo>
                    <a:lnTo>
                      <a:pt x="36813" y="12490"/>
                    </a:lnTo>
                    <a:lnTo>
                      <a:pt x="36603" y="11965"/>
                    </a:lnTo>
                    <a:lnTo>
                      <a:pt x="36380" y="11440"/>
                    </a:lnTo>
                    <a:lnTo>
                      <a:pt x="36131" y="10915"/>
                    </a:lnTo>
                    <a:lnTo>
                      <a:pt x="35881" y="10404"/>
                    </a:lnTo>
                    <a:lnTo>
                      <a:pt x="35606" y="9905"/>
                    </a:lnTo>
                    <a:lnTo>
                      <a:pt x="35330" y="9420"/>
                    </a:lnTo>
                    <a:lnTo>
                      <a:pt x="35029" y="8934"/>
                    </a:lnTo>
                    <a:lnTo>
                      <a:pt x="34714" y="8462"/>
                    </a:lnTo>
                    <a:lnTo>
                      <a:pt x="34399" y="8003"/>
                    </a:lnTo>
                    <a:lnTo>
                      <a:pt x="34058" y="7557"/>
                    </a:lnTo>
                    <a:lnTo>
                      <a:pt x="33704" y="7111"/>
                    </a:lnTo>
                    <a:lnTo>
                      <a:pt x="33349" y="6678"/>
                    </a:lnTo>
                    <a:lnTo>
                      <a:pt x="32969" y="6258"/>
                    </a:lnTo>
                    <a:lnTo>
                      <a:pt x="32588" y="5851"/>
                    </a:lnTo>
                    <a:lnTo>
                      <a:pt x="32195" y="5458"/>
                    </a:lnTo>
                    <a:lnTo>
                      <a:pt x="31788" y="5064"/>
                    </a:lnTo>
                    <a:lnTo>
                      <a:pt x="31368" y="4697"/>
                    </a:lnTo>
                    <a:lnTo>
                      <a:pt x="30935" y="4330"/>
                    </a:lnTo>
                    <a:lnTo>
                      <a:pt x="30502" y="3988"/>
                    </a:lnTo>
                    <a:lnTo>
                      <a:pt x="30056" y="3647"/>
                    </a:lnTo>
                    <a:lnTo>
                      <a:pt x="29597" y="3319"/>
                    </a:lnTo>
                    <a:lnTo>
                      <a:pt x="29138" y="3018"/>
                    </a:lnTo>
                    <a:lnTo>
                      <a:pt x="28653" y="2716"/>
                    </a:lnTo>
                    <a:lnTo>
                      <a:pt x="28180" y="2440"/>
                    </a:lnTo>
                    <a:lnTo>
                      <a:pt x="27682" y="2165"/>
                    </a:lnTo>
                    <a:lnTo>
                      <a:pt x="27183" y="1916"/>
                    </a:lnTo>
                    <a:lnTo>
                      <a:pt x="26685" y="1680"/>
                    </a:lnTo>
                    <a:lnTo>
                      <a:pt x="26160" y="1443"/>
                    </a:lnTo>
                    <a:lnTo>
                      <a:pt x="25648" y="1233"/>
                    </a:lnTo>
                    <a:lnTo>
                      <a:pt x="25111" y="1050"/>
                    </a:lnTo>
                    <a:lnTo>
                      <a:pt x="24586" y="866"/>
                    </a:lnTo>
                    <a:lnTo>
                      <a:pt x="24048" y="709"/>
                    </a:lnTo>
                    <a:lnTo>
                      <a:pt x="23497" y="551"/>
                    </a:lnTo>
                    <a:lnTo>
                      <a:pt x="22946" y="433"/>
                    </a:lnTo>
                    <a:lnTo>
                      <a:pt x="22395" y="315"/>
                    </a:lnTo>
                    <a:lnTo>
                      <a:pt x="21831" y="223"/>
                    </a:lnTo>
                    <a:lnTo>
                      <a:pt x="21267" y="145"/>
                    </a:lnTo>
                    <a:lnTo>
                      <a:pt x="20689" y="79"/>
                    </a:lnTo>
                    <a:lnTo>
                      <a:pt x="20125" y="27"/>
                    </a:lnTo>
                    <a:lnTo>
                      <a:pt x="195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27" name="Google Shape;2438;p45">
                <a:extLst>
                  <a:ext uri="{FF2B5EF4-FFF2-40B4-BE49-F238E27FC236}">
                    <a16:creationId xmlns:a16="http://schemas.microsoft.com/office/drawing/2014/main" id="{E8FEFC79-4607-E637-45A8-02A1938005F2}"/>
                  </a:ext>
                </a:extLst>
              </p:cNvPr>
              <p:cNvSpPr/>
              <p:nvPr/>
            </p:nvSpPr>
            <p:spPr>
              <a:xfrm>
                <a:off x="2064354" y="2534129"/>
                <a:ext cx="246328" cy="126942"/>
              </a:xfrm>
              <a:custGeom>
                <a:avLst/>
                <a:gdLst/>
                <a:ahLst/>
                <a:cxnLst/>
                <a:rect l="l" t="t" r="r" b="b"/>
                <a:pathLst>
                  <a:path w="13723" h="7072" extrusionOk="0">
                    <a:moveTo>
                      <a:pt x="3346" y="1"/>
                    </a:moveTo>
                    <a:lnTo>
                      <a:pt x="3175" y="14"/>
                    </a:lnTo>
                    <a:lnTo>
                      <a:pt x="2991" y="40"/>
                    </a:lnTo>
                    <a:lnTo>
                      <a:pt x="2821" y="66"/>
                    </a:lnTo>
                    <a:lnTo>
                      <a:pt x="2650" y="106"/>
                    </a:lnTo>
                    <a:lnTo>
                      <a:pt x="2480" y="158"/>
                    </a:lnTo>
                    <a:lnTo>
                      <a:pt x="2322" y="211"/>
                    </a:lnTo>
                    <a:lnTo>
                      <a:pt x="2152" y="276"/>
                    </a:lnTo>
                    <a:lnTo>
                      <a:pt x="2007" y="342"/>
                    </a:lnTo>
                    <a:lnTo>
                      <a:pt x="1850" y="421"/>
                    </a:lnTo>
                    <a:lnTo>
                      <a:pt x="1706" y="512"/>
                    </a:lnTo>
                    <a:lnTo>
                      <a:pt x="1561" y="604"/>
                    </a:lnTo>
                    <a:lnTo>
                      <a:pt x="1417" y="696"/>
                    </a:lnTo>
                    <a:lnTo>
                      <a:pt x="1286" y="801"/>
                    </a:lnTo>
                    <a:lnTo>
                      <a:pt x="1155" y="919"/>
                    </a:lnTo>
                    <a:lnTo>
                      <a:pt x="1037" y="1037"/>
                    </a:lnTo>
                    <a:lnTo>
                      <a:pt x="919" y="1155"/>
                    </a:lnTo>
                    <a:lnTo>
                      <a:pt x="801" y="1286"/>
                    </a:lnTo>
                    <a:lnTo>
                      <a:pt x="696" y="1418"/>
                    </a:lnTo>
                    <a:lnTo>
                      <a:pt x="604" y="1562"/>
                    </a:lnTo>
                    <a:lnTo>
                      <a:pt x="512" y="1706"/>
                    </a:lnTo>
                    <a:lnTo>
                      <a:pt x="420" y="1851"/>
                    </a:lnTo>
                    <a:lnTo>
                      <a:pt x="341" y="1995"/>
                    </a:lnTo>
                    <a:lnTo>
                      <a:pt x="276" y="2152"/>
                    </a:lnTo>
                    <a:lnTo>
                      <a:pt x="210" y="2323"/>
                    </a:lnTo>
                    <a:lnTo>
                      <a:pt x="158" y="2480"/>
                    </a:lnTo>
                    <a:lnTo>
                      <a:pt x="105" y="2651"/>
                    </a:lnTo>
                    <a:lnTo>
                      <a:pt x="66" y="2821"/>
                    </a:lnTo>
                    <a:lnTo>
                      <a:pt x="40" y="2992"/>
                    </a:lnTo>
                    <a:lnTo>
                      <a:pt x="13" y="3176"/>
                    </a:lnTo>
                    <a:lnTo>
                      <a:pt x="0" y="3346"/>
                    </a:lnTo>
                    <a:lnTo>
                      <a:pt x="0" y="3530"/>
                    </a:lnTo>
                    <a:lnTo>
                      <a:pt x="0" y="3713"/>
                    </a:lnTo>
                    <a:lnTo>
                      <a:pt x="13" y="3897"/>
                    </a:lnTo>
                    <a:lnTo>
                      <a:pt x="40" y="4068"/>
                    </a:lnTo>
                    <a:lnTo>
                      <a:pt x="66" y="4251"/>
                    </a:lnTo>
                    <a:lnTo>
                      <a:pt x="105" y="4422"/>
                    </a:lnTo>
                    <a:lnTo>
                      <a:pt x="158" y="4579"/>
                    </a:lnTo>
                    <a:lnTo>
                      <a:pt x="210" y="4750"/>
                    </a:lnTo>
                    <a:lnTo>
                      <a:pt x="276" y="4907"/>
                    </a:lnTo>
                    <a:lnTo>
                      <a:pt x="341" y="5065"/>
                    </a:lnTo>
                    <a:lnTo>
                      <a:pt x="420" y="5222"/>
                    </a:lnTo>
                    <a:lnTo>
                      <a:pt x="512" y="5366"/>
                    </a:lnTo>
                    <a:lnTo>
                      <a:pt x="604" y="5511"/>
                    </a:lnTo>
                    <a:lnTo>
                      <a:pt x="696" y="5655"/>
                    </a:lnTo>
                    <a:lnTo>
                      <a:pt x="801" y="5786"/>
                    </a:lnTo>
                    <a:lnTo>
                      <a:pt x="919" y="5904"/>
                    </a:lnTo>
                    <a:lnTo>
                      <a:pt x="1037" y="6036"/>
                    </a:lnTo>
                    <a:lnTo>
                      <a:pt x="1155" y="6154"/>
                    </a:lnTo>
                    <a:lnTo>
                      <a:pt x="1286" y="6259"/>
                    </a:lnTo>
                    <a:lnTo>
                      <a:pt x="1417" y="6364"/>
                    </a:lnTo>
                    <a:lnTo>
                      <a:pt x="1561" y="6468"/>
                    </a:lnTo>
                    <a:lnTo>
                      <a:pt x="1706" y="6560"/>
                    </a:lnTo>
                    <a:lnTo>
                      <a:pt x="1850" y="6639"/>
                    </a:lnTo>
                    <a:lnTo>
                      <a:pt x="2007" y="6718"/>
                    </a:lnTo>
                    <a:lnTo>
                      <a:pt x="2152" y="6796"/>
                    </a:lnTo>
                    <a:lnTo>
                      <a:pt x="2322" y="6849"/>
                    </a:lnTo>
                    <a:lnTo>
                      <a:pt x="2480" y="6915"/>
                    </a:lnTo>
                    <a:lnTo>
                      <a:pt x="2650" y="6954"/>
                    </a:lnTo>
                    <a:lnTo>
                      <a:pt x="2821" y="6993"/>
                    </a:lnTo>
                    <a:lnTo>
                      <a:pt x="2991" y="7033"/>
                    </a:lnTo>
                    <a:lnTo>
                      <a:pt x="3175" y="7046"/>
                    </a:lnTo>
                    <a:lnTo>
                      <a:pt x="3346" y="7059"/>
                    </a:lnTo>
                    <a:lnTo>
                      <a:pt x="3529" y="7072"/>
                    </a:lnTo>
                    <a:lnTo>
                      <a:pt x="10194" y="7072"/>
                    </a:lnTo>
                    <a:lnTo>
                      <a:pt x="10364" y="7059"/>
                    </a:lnTo>
                    <a:lnTo>
                      <a:pt x="10548" y="7046"/>
                    </a:lnTo>
                    <a:lnTo>
                      <a:pt x="10732" y="7033"/>
                    </a:lnTo>
                    <a:lnTo>
                      <a:pt x="10902" y="6993"/>
                    </a:lnTo>
                    <a:lnTo>
                      <a:pt x="11073" y="6954"/>
                    </a:lnTo>
                    <a:lnTo>
                      <a:pt x="11243" y="6915"/>
                    </a:lnTo>
                    <a:lnTo>
                      <a:pt x="11401" y="6849"/>
                    </a:lnTo>
                    <a:lnTo>
                      <a:pt x="11558" y="6796"/>
                    </a:lnTo>
                    <a:lnTo>
                      <a:pt x="11716" y="6718"/>
                    </a:lnTo>
                    <a:lnTo>
                      <a:pt x="11873" y="6639"/>
                    </a:lnTo>
                    <a:lnTo>
                      <a:pt x="12017" y="6560"/>
                    </a:lnTo>
                    <a:lnTo>
                      <a:pt x="12162" y="6468"/>
                    </a:lnTo>
                    <a:lnTo>
                      <a:pt x="12306" y="6364"/>
                    </a:lnTo>
                    <a:lnTo>
                      <a:pt x="12437" y="6259"/>
                    </a:lnTo>
                    <a:lnTo>
                      <a:pt x="12568" y="6154"/>
                    </a:lnTo>
                    <a:lnTo>
                      <a:pt x="12686" y="6036"/>
                    </a:lnTo>
                    <a:lnTo>
                      <a:pt x="12804" y="5904"/>
                    </a:lnTo>
                    <a:lnTo>
                      <a:pt x="12909" y="5786"/>
                    </a:lnTo>
                    <a:lnTo>
                      <a:pt x="13014" y="5655"/>
                    </a:lnTo>
                    <a:lnTo>
                      <a:pt x="13119" y="5511"/>
                    </a:lnTo>
                    <a:lnTo>
                      <a:pt x="13211" y="5366"/>
                    </a:lnTo>
                    <a:lnTo>
                      <a:pt x="13290" y="5222"/>
                    </a:lnTo>
                    <a:lnTo>
                      <a:pt x="13369" y="5065"/>
                    </a:lnTo>
                    <a:lnTo>
                      <a:pt x="13447" y="4907"/>
                    </a:lnTo>
                    <a:lnTo>
                      <a:pt x="13513" y="4750"/>
                    </a:lnTo>
                    <a:lnTo>
                      <a:pt x="13565" y="4579"/>
                    </a:lnTo>
                    <a:lnTo>
                      <a:pt x="13618" y="4422"/>
                    </a:lnTo>
                    <a:lnTo>
                      <a:pt x="13657" y="4251"/>
                    </a:lnTo>
                    <a:lnTo>
                      <a:pt x="13683" y="4068"/>
                    </a:lnTo>
                    <a:lnTo>
                      <a:pt x="13710" y="3897"/>
                    </a:lnTo>
                    <a:lnTo>
                      <a:pt x="13723" y="3713"/>
                    </a:lnTo>
                    <a:lnTo>
                      <a:pt x="13723" y="3530"/>
                    </a:lnTo>
                    <a:lnTo>
                      <a:pt x="13723" y="3346"/>
                    </a:lnTo>
                    <a:lnTo>
                      <a:pt x="13710" y="3176"/>
                    </a:lnTo>
                    <a:lnTo>
                      <a:pt x="13683" y="2992"/>
                    </a:lnTo>
                    <a:lnTo>
                      <a:pt x="13657" y="2821"/>
                    </a:lnTo>
                    <a:lnTo>
                      <a:pt x="13618" y="2651"/>
                    </a:lnTo>
                    <a:lnTo>
                      <a:pt x="13565" y="2480"/>
                    </a:lnTo>
                    <a:lnTo>
                      <a:pt x="13513" y="2323"/>
                    </a:lnTo>
                    <a:lnTo>
                      <a:pt x="13447" y="2152"/>
                    </a:lnTo>
                    <a:lnTo>
                      <a:pt x="13369" y="1995"/>
                    </a:lnTo>
                    <a:lnTo>
                      <a:pt x="13290" y="1851"/>
                    </a:lnTo>
                    <a:lnTo>
                      <a:pt x="13211" y="1706"/>
                    </a:lnTo>
                    <a:lnTo>
                      <a:pt x="13119" y="1562"/>
                    </a:lnTo>
                    <a:lnTo>
                      <a:pt x="13014" y="1418"/>
                    </a:lnTo>
                    <a:lnTo>
                      <a:pt x="12909" y="1286"/>
                    </a:lnTo>
                    <a:lnTo>
                      <a:pt x="12804" y="1155"/>
                    </a:lnTo>
                    <a:lnTo>
                      <a:pt x="12686" y="1037"/>
                    </a:lnTo>
                    <a:lnTo>
                      <a:pt x="12568" y="919"/>
                    </a:lnTo>
                    <a:lnTo>
                      <a:pt x="12437" y="801"/>
                    </a:lnTo>
                    <a:lnTo>
                      <a:pt x="12306" y="696"/>
                    </a:lnTo>
                    <a:lnTo>
                      <a:pt x="12162" y="604"/>
                    </a:lnTo>
                    <a:lnTo>
                      <a:pt x="12017" y="512"/>
                    </a:lnTo>
                    <a:lnTo>
                      <a:pt x="11873" y="421"/>
                    </a:lnTo>
                    <a:lnTo>
                      <a:pt x="11716" y="342"/>
                    </a:lnTo>
                    <a:lnTo>
                      <a:pt x="11558" y="276"/>
                    </a:lnTo>
                    <a:lnTo>
                      <a:pt x="11401" y="211"/>
                    </a:lnTo>
                    <a:lnTo>
                      <a:pt x="11243" y="158"/>
                    </a:lnTo>
                    <a:lnTo>
                      <a:pt x="11073" y="106"/>
                    </a:lnTo>
                    <a:lnTo>
                      <a:pt x="10902" y="66"/>
                    </a:lnTo>
                    <a:lnTo>
                      <a:pt x="10732" y="40"/>
                    </a:lnTo>
                    <a:lnTo>
                      <a:pt x="10548" y="14"/>
                    </a:lnTo>
                    <a:lnTo>
                      <a:pt x="1036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28" name="Google Shape;2439;p45">
                <a:extLst>
                  <a:ext uri="{FF2B5EF4-FFF2-40B4-BE49-F238E27FC236}">
                    <a16:creationId xmlns:a16="http://schemas.microsoft.com/office/drawing/2014/main" id="{B1A7A716-BF2D-B2D9-48B9-09C82A5AC690}"/>
                  </a:ext>
                </a:extLst>
              </p:cNvPr>
              <p:cNvSpPr/>
              <p:nvPr/>
            </p:nvSpPr>
            <p:spPr>
              <a:xfrm>
                <a:off x="2165143" y="3497038"/>
                <a:ext cx="44749" cy="533869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29742" extrusionOk="0">
                    <a:moveTo>
                      <a:pt x="0" y="0"/>
                    </a:moveTo>
                    <a:lnTo>
                      <a:pt x="0" y="29741"/>
                    </a:lnTo>
                    <a:lnTo>
                      <a:pt x="2493" y="29741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29" name="Google Shape;2440;p45">
                <a:extLst>
                  <a:ext uri="{FF2B5EF4-FFF2-40B4-BE49-F238E27FC236}">
                    <a16:creationId xmlns:a16="http://schemas.microsoft.com/office/drawing/2014/main" id="{2A36C3C6-D664-A43D-9293-9614A722E51E}"/>
                  </a:ext>
                </a:extLst>
              </p:cNvPr>
              <p:cNvSpPr/>
              <p:nvPr/>
            </p:nvSpPr>
            <p:spPr>
              <a:xfrm>
                <a:off x="2131469" y="2564033"/>
                <a:ext cx="112098" cy="955389"/>
              </a:xfrm>
              <a:custGeom>
                <a:avLst/>
                <a:gdLst/>
                <a:ahLst/>
                <a:cxnLst/>
                <a:rect l="l" t="t" r="r" b="b"/>
                <a:pathLst>
                  <a:path w="6245" h="53225" extrusionOk="0">
                    <a:moveTo>
                      <a:pt x="1023" y="1"/>
                    </a:moveTo>
                    <a:lnTo>
                      <a:pt x="905" y="14"/>
                    </a:lnTo>
                    <a:lnTo>
                      <a:pt x="800" y="53"/>
                    </a:lnTo>
                    <a:lnTo>
                      <a:pt x="696" y="80"/>
                    </a:lnTo>
                    <a:lnTo>
                      <a:pt x="604" y="132"/>
                    </a:lnTo>
                    <a:lnTo>
                      <a:pt x="499" y="185"/>
                    </a:lnTo>
                    <a:lnTo>
                      <a:pt x="420" y="250"/>
                    </a:lnTo>
                    <a:lnTo>
                      <a:pt x="341" y="329"/>
                    </a:lnTo>
                    <a:lnTo>
                      <a:pt x="263" y="408"/>
                    </a:lnTo>
                    <a:lnTo>
                      <a:pt x="197" y="499"/>
                    </a:lnTo>
                    <a:lnTo>
                      <a:pt x="145" y="591"/>
                    </a:lnTo>
                    <a:lnTo>
                      <a:pt x="92" y="696"/>
                    </a:lnTo>
                    <a:lnTo>
                      <a:pt x="53" y="801"/>
                    </a:lnTo>
                    <a:lnTo>
                      <a:pt x="26" y="906"/>
                    </a:lnTo>
                    <a:lnTo>
                      <a:pt x="13" y="1024"/>
                    </a:lnTo>
                    <a:lnTo>
                      <a:pt x="0" y="1129"/>
                    </a:lnTo>
                    <a:lnTo>
                      <a:pt x="0" y="50116"/>
                    </a:lnTo>
                    <a:lnTo>
                      <a:pt x="0" y="50273"/>
                    </a:lnTo>
                    <a:lnTo>
                      <a:pt x="13" y="50430"/>
                    </a:lnTo>
                    <a:lnTo>
                      <a:pt x="40" y="50588"/>
                    </a:lnTo>
                    <a:lnTo>
                      <a:pt x="66" y="50745"/>
                    </a:lnTo>
                    <a:lnTo>
                      <a:pt x="145" y="51034"/>
                    </a:lnTo>
                    <a:lnTo>
                      <a:pt x="249" y="51322"/>
                    </a:lnTo>
                    <a:lnTo>
                      <a:pt x="381" y="51598"/>
                    </a:lnTo>
                    <a:lnTo>
                      <a:pt x="538" y="51860"/>
                    </a:lnTo>
                    <a:lnTo>
                      <a:pt x="709" y="52097"/>
                    </a:lnTo>
                    <a:lnTo>
                      <a:pt x="919" y="52320"/>
                    </a:lnTo>
                    <a:lnTo>
                      <a:pt x="1142" y="52516"/>
                    </a:lnTo>
                    <a:lnTo>
                      <a:pt x="1378" y="52700"/>
                    </a:lnTo>
                    <a:lnTo>
                      <a:pt x="1640" y="52857"/>
                    </a:lnTo>
                    <a:lnTo>
                      <a:pt x="1902" y="52989"/>
                    </a:lnTo>
                    <a:lnTo>
                      <a:pt x="2191" y="53094"/>
                    </a:lnTo>
                    <a:lnTo>
                      <a:pt x="2493" y="53172"/>
                    </a:lnTo>
                    <a:lnTo>
                      <a:pt x="2650" y="53199"/>
                    </a:lnTo>
                    <a:lnTo>
                      <a:pt x="2808" y="53212"/>
                    </a:lnTo>
                    <a:lnTo>
                      <a:pt x="2965" y="53225"/>
                    </a:lnTo>
                    <a:lnTo>
                      <a:pt x="3280" y="53225"/>
                    </a:lnTo>
                    <a:lnTo>
                      <a:pt x="3437" y="53212"/>
                    </a:lnTo>
                    <a:lnTo>
                      <a:pt x="3595" y="53199"/>
                    </a:lnTo>
                    <a:lnTo>
                      <a:pt x="3752" y="53172"/>
                    </a:lnTo>
                    <a:lnTo>
                      <a:pt x="4054" y="53094"/>
                    </a:lnTo>
                    <a:lnTo>
                      <a:pt x="4329" y="52989"/>
                    </a:lnTo>
                    <a:lnTo>
                      <a:pt x="4605" y="52857"/>
                    </a:lnTo>
                    <a:lnTo>
                      <a:pt x="4867" y="52700"/>
                    </a:lnTo>
                    <a:lnTo>
                      <a:pt x="5103" y="52516"/>
                    </a:lnTo>
                    <a:lnTo>
                      <a:pt x="5326" y="52320"/>
                    </a:lnTo>
                    <a:lnTo>
                      <a:pt x="5523" y="52097"/>
                    </a:lnTo>
                    <a:lnTo>
                      <a:pt x="5707" y="51860"/>
                    </a:lnTo>
                    <a:lnTo>
                      <a:pt x="5864" y="51598"/>
                    </a:lnTo>
                    <a:lnTo>
                      <a:pt x="5996" y="51322"/>
                    </a:lnTo>
                    <a:lnTo>
                      <a:pt x="6101" y="51034"/>
                    </a:lnTo>
                    <a:lnTo>
                      <a:pt x="6179" y="50745"/>
                    </a:lnTo>
                    <a:lnTo>
                      <a:pt x="6205" y="50588"/>
                    </a:lnTo>
                    <a:lnTo>
                      <a:pt x="6219" y="50430"/>
                    </a:lnTo>
                    <a:lnTo>
                      <a:pt x="6232" y="50273"/>
                    </a:lnTo>
                    <a:lnTo>
                      <a:pt x="6245" y="50116"/>
                    </a:lnTo>
                    <a:lnTo>
                      <a:pt x="6245" y="1129"/>
                    </a:lnTo>
                    <a:lnTo>
                      <a:pt x="6232" y="1024"/>
                    </a:lnTo>
                    <a:lnTo>
                      <a:pt x="6219" y="906"/>
                    </a:lnTo>
                    <a:lnTo>
                      <a:pt x="6192" y="801"/>
                    </a:lnTo>
                    <a:lnTo>
                      <a:pt x="6153" y="696"/>
                    </a:lnTo>
                    <a:lnTo>
                      <a:pt x="6101" y="591"/>
                    </a:lnTo>
                    <a:lnTo>
                      <a:pt x="6048" y="499"/>
                    </a:lnTo>
                    <a:lnTo>
                      <a:pt x="5982" y="408"/>
                    </a:lnTo>
                    <a:lnTo>
                      <a:pt x="5904" y="329"/>
                    </a:lnTo>
                    <a:lnTo>
                      <a:pt x="5825" y="250"/>
                    </a:lnTo>
                    <a:lnTo>
                      <a:pt x="5733" y="185"/>
                    </a:lnTo>
                    <a:lnTo>
                      <a:pt x="5641" y="132"/>
                    </a:lnTo>
                    <a:lnTo>
                      <a:pt x="5550" y="80"/>
                    </a:lnTo>
                    <a:lnTo>
                      <a:pt x="5445" y="53"/>
                    </a:lnTo>
                    <a:lnTo>
                      <a:pt x="5326" y="14"/>
                    </a:lnTo>
                    <a:lnTo>
                      <a:pt x="522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30" name="Google Shape;2441;p45">
                <a:extLst>
                  <a:ext uri="{FF2B5EF4-FFF2-40B4-BE49-F238E27FC236}">
                    <a16:creationId xmlns:a16="http://schemas.microsoft.com/office/drawing/2014/main" id="{47B99939-4D23-AE62-68F1-C7235E0B613A}"/>
                  </a:ext>
                </a:extLst>
              </p:cNvPr>
              <p:cNvSpPr/>
              <p:nvPr/>
            </p:nvSpPr>
            <p:spPr>
              <a:xfrm>
                <a:off x="1780583" y="3354102"/>
                <a:ext cx="813871" cy="74654"/>
              </a:xfrm>
              <a:custGeom>
                <a:avLst/>
                <a:gdLst/>
                <a:ahLst/>
                <a:cxnLst/>
                <a:rect l="l" t="t" r="r" b="b"/>
                <a:pathLst>
                  <a:path w="45341" h="4159" extrusionOk="0">
                    <a:moveTo>
                      <a:pt x="1" y="0"/>
                    </a:moveTo>
                    <a:lnTo>
                      <a:pt x="14" y="210"/>
                    </a:lnTo>
                    <a:lnTo>
                      <a:pt x="27" y="420"/>
                    </a:lnTo>
                    <a:lnTo>
                      <a:pt x="53" y="630"/>
                    </a:lnTo>
                    <a:lnTo>
                      <a:pt x="93" y="840"/>
                    </a:lnTo>
                    <a:lnTo>
                      <a:pt x="132" y="1037"/>
                    </a:lnTo>
                    <a:lnTo>
                      <a:pt x="185" y="1233"/>
                    </a:lnTo>
                    <a:lnTo>
                      <a:pt x="250" y="1430"/>
                    </a:lnTo>
                    <a:lnTo>
                      <a:pt x="329" y="1614"/>
                    </a:lnTo>
                    <a:lnTo>
                      <a:pt x="421" y="1798"/>
                    </a:lnTo>
                    <a:lnTo>
                      <a:pt x="513" y="1981"/>
                    </a:lnTo>
                    <a:lnTo>
                      <a:pt x="604" y="2152"/>
                    </a:lnTo>
                    <a:lnTo>
                      <a:pt x="709" y="2322"/>
                    </a:lnTo>
                    <a:lnTo>
                      <a:pt x="827" y="2480"/>
                    </a:lnTo>
                    <a:lnTo>
                      <a:pt x="959" y="2637"/>
                    </a:lnTo>
                    <a:lnTo>
                      <a:pt x="1090" y="2795"/>
                    </a:lnTo>
                    <a:lnTo>
                      <a:pt x="1221" y="2939"/>
                    </a:lnTo>
                    <a:lnTo>
                      <a:pt x="1365" y="3070"/>
                    </a:lnTo>
                    <a:lnTo>
                      <a:pt x="1523" y="3201"/>
                    </a:lnTo>
                    <a:lnTo>
                      <a:pt x="1680" y="3332"/>
                    </a:lnTo>
                    <a:lnTo>
                      <a:pt x="1838" y="3450"/>
                    </a:lnTo>
                    <a:lnTo>
                      <a:pt x="2008" y="3555"/>
                    </a:lnTo>
                    <a:lnTo>
                      <a:pt x="2179" y="3647"/>
                    </a:lnTo>
                    <a:lnTo>
                      <a:pt x="2362" y="3739"/>
                    </a:lnTo>
                    <a:lnTo>
                      <a:pt x="2546" y="3831"/>
                    </a:lnTo>
                    <a:lnTo>
                      <a:pt x="2730" y="3897"/>
                    </a:lnTo>
                    <a:lnTo>
                      <a:pt x="2926" y="3962"/>
                    </a:lnTo>
                    <a:lnTo>
                      <a:pt x="3123" y="4028"/>
                    </a:lnTo>
                    <a:lnTo>
                      <a:pt x="3320" y="4067"/>
                    </a:lnTo>
                    <a:lnTo>
                      <a:pt x="3530" y="4106"/>
                    </a:lnTo>
                    <a:lnTo>
                      <a:pt x="3740" y="4133"/>
                    </a:lnTo>
                    <a:lnTo>
                      <a:pt x="3950" y="4146"/>
                    </a:lnTo>
                    <a:lnTo>
                      <a:pt x="4160" y="4159"/>
                    </a:lnTo>
                    <a:lnTo>
                      <a:pt x="41181" y="4159"/>
                    </a:lnTo>
                    <a:lnTo>
                      <a:pt x="41391" y="4146"/>
                    </a:lnTo>
                    <a:lnTo>
                      <a:pt x="41601" y="4133"/>
                    </a:lnTo>
                    <a:lnTo>
                      <a:pt x="41811" y="4106"/>
                    </a:lnTo>
                    <a:lnTo>
                      <a:pt x="42021" y="4067"/>
                    </a:lnTo>
                    <a:lnTo>
                      <a:pt x="42218" y="4028"/>
                    </a:lnTo>
                    <a:lnTo>
                      <a:pt x="42415" y="3962"/>
                    </a:lnTo>
                    <a:lnTo>
                      <a:pt x="42611" y="3897"/>
                    </a:lnTo>
                    <a:lnTo>
                      <a:pt x="42795" y="3831"/>
                    </a:lnTo>
                    <a:lnTo>
                      <a:pt x="42979" y="3739"/>
                    </a:lnTo>
                    <a:lnTo>
                      <a:pt x="43162" y="3647"/>
                    </a:lnTo>
                    <a:lnTo>
                      <a:pt x="43333" y="3555"/>
                    </a:lnTo>
                    <a:lnTo>
                      <a:pt x="43503" y="3450"/>
                    </a:lnTo>
                    <a:lnTo>
                      <a:pt x="43661" y="3332"/>
                    </a:lnTo>
                    <a:lnTo>
                      <a:pt x="43818" y="3201"/>
                    </a:lnTo>
                    <a:lnTo>
                      <a:pt x="43976" y="3070"/>
                    </a:lnTo>
                    <a:lnTo>
                      <a:pt x="44120" y="2939"/>
                    </a:lnTo>
                    <a:lnTo>
                      <a:pt x="44251" y="2795"/>
                    </a:lnTo>
                    <a:lnTo>
                      <a:pt x="44382" y="2637"/>
                    </a:lnTo>
                    <a:lnTo>
                      <a:pt x="44514" y="2480"/>
                    </a:lnTo>
                    <a:lnTo>
                      <a:pt x="44632" y="2322"/>
                    </a:lnTo>
                    <a:lnTo>
                      <a:pt x="44737" y="2152"/>
                    </a:lnTo>
                    <a:lnTo>
                      <a:pt x="44828" y="1981"/>
                    </a:lnTo>
                    <a:lnTo>
                      <a:pt x="44920" y="1798"/>
                    </a:lnTo>
                    <a:lnTo>
                      <a:pt x="45012" y="1614"/>
                    </a:lnTo>
                    <a:lnTo>
                      <a:pt x="45078" y="1430"/>
                    </a:lnTo>
                    <a:lnTo>
                      <a:pt x="45143" y="1233"/>
                    </a:lnTo>
                    <a:lnTo>
                      <a:pt x="45209" y="1037"/>
                    </a:lnTo>
                    <a:lnTo>
                      <a:pt x="45248" y="840"/>
                    </a:lnTo>
                    <a:lnTo>
                      <a:pt x="45288" y="630"/>
                    </a:lnTo>
                    <a:lnTo>
                      <a:pt x="45314" y="420"/>
                    </a:lnTo>
                    <a:lnTo>
                      <a:pt x="45327" y="210"/>
                    </a:lnTo>
                    <a:lnTo>
                      <a:pt x="4534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31" name="Google Shape;2442;p45">
                <a:extLst>
                  <a:ext uri="{FF2B5EF4-FFF2-40B4-BE49-F238E27FC236}">
                    <a16:creationId xmlns:a16="http://schemas.microsoft.com/office/drawing/2014/main" id="{F27B346D-EB27-751B-476C-CBED0AB11329}"/>
                  </a:ext>
                </a:extLst>
              </p:cNvPr>
              <p:cNvSpPr/>
              <p:nvPr/>
            </p:nvSpPr>
            <p:spPr>
              <a:xfrm>
                <a:off x="1847931" y="4030889"/>
                <a:ext cx="89517" cy="89732"/>
              </a:xfrm>
              <a:custGeom>
                <a:avLst/>
                <a:gdLst/>
                <a:ahLst/>
                <a:cxnLst/>
                <a:rect l="l" t="t" r="r" b="b"/>
                <a:pathLst>
                  <a:path w="4987" h="4999" extrusionOk="0">
                    <a:moveTo>
                      <a:pt x="2494" y="0"/>
                    </a:moveTo>
                    <a:lnTo>
                      <a:pt x="2231" y="13"/>
                    </a:lnTo>
                    <a:lnTo>
                      <a:pt x="1982" y="53"/>
                    </a:lnTo>
                    <a:lnTo>
                      <a:pt x="1746" y="118"/>
                    </a:lnTo>
                    <a:lnTo>
                      <a:pt x="1523" y="197"/>
                    </a:lnTo>
                    <a:lnTo>
                      <a:pt x="1300" y="302"/>
                    </a:lnTo>
                    <a:lnTo>
                      <a:pt x="1090" y="433"/>
                    </a:lnTo>
                    <a:lnTo>
                      <a:pt x="906" y="577"/>
                    </a:lnTo>
                    <a:lnTo>
                      <a:pt x="723" y="735"/>
                    </a:lnTo>
                    <a:lnTo>
                      <a:pt x="565" y="905"/>
                    </a:lnTo>
                    <a:lnTo>
                      <a:pt x="421" y="1102"/>
                    </a:lnTo>
                    <a:lnTo>
                      <a:pt x="303" y="1312"/>
                    </a:lnTo>
                    <a:lnTo>
                      <a:pt x="185" y="1522"/>
                    </a:lnTo>
                    <a:lnTo>
                      <a:pt x="106" y="1758"/>
                    </a:lnTo>
                    <a:lnTo>
                      <a:pt x="40" y="1994"/>
                    </a:lnTo>
                    <a:lnTo>
                      <a:pt x="14" y="2244"/>
                    </a:lnTo>
                    <a:lnTo>
                      <a:pt x="1" y="2493"/>
                    </a:lnTo>
                    <a:lnTo>
                      <a:pt x="14" y="2755"/>
                    </a:lnTo>
                    <a:lnTo>
                      <a:pt x="40" y="3004"/>
                    </a:lnTo>
                    <a:lnTo>
                      <a:pt x="106" y="3241"/>
                    </a:lnTo>
                    <a:lnTo>
                      <a:pt x="185" y="3477"/>
                    </a:lnTo>
                    <a:lnTo>
                      <a:pt x="303" y="3687"/>
                    </a:lnTo>
                    <a:lnTo>
                      <a:pt x="421" y="3897"/>
                    </a:lnTo>
                    <a:lnTo>
                      <a:pt x="565" y="4080"/>
                    </a:lnTo>
                    <a:lnTo>
                      <a:pt x="723" y="4264"/>
                    </a:lnTo>
                    <a:lnTo>
                      <a:pt x="906" y="4421"/>
                    </a:lnTo>
                    <a:lnTo>
                      <a:pt x="1090" y="4566"/>
                    </a:lnTo>
                    <a:lnTo>
                      <a:pt x="1300" y="4697"/>
                    </a:lnTo>
                    <a:lnTo>
                      <a:pt x="1523" y="4802"/>
                    </a:lnTo>
                    <a:lnTo>
                      <a:pt x="1746" y="4881"/>
                    </a:lnTo>
                    <a:lnTo>
                      <a:pt x="1982" y="4946"/>
                    </a:lnTo>
                    <a:lnTo>
                      <a:pt x="2231" y="4985"/>
                    </a:lnTo>
                    <a:lnTo>
                      <a:pt x="2494" y="4999"/>
                    </a:lnTo>
                    <a:lnTo>
                      <a:pt x="2743" y="4985"/>
                    </a:lnTo>
                    <a:lnTo>
                      <a:pt x="2992" y="4946"/>
                    </a:lnTo>
                    <a:lnTo>
                      <a:pt x="3228" y="4881"/>
                    </a:lnTo>
                    <a:lnTo>
                      <a:pt x="3464" y="4802"/>
                    </a:lnTo>
                    <a:lnTo>
                      <a:pt x="3674" y="4697"/>
                    </a:lnTo>
                    <a:lnTo>
                      <a:pt x="3884" y="4566"/>
                    </a:lnTo>
                    <a:lnTo>
                      <a:pt x="4081" y="4421"/>
                    </a:lnTo>
                    <a:lnTo>
                      <a:pt x="4252" y="4264"/>
                    </a:lnTo>
                    <a:lnTo>
                      <a:pt x="4422" y="4080"/>
                    </a:lnTo>
                    <a:lnTo>
                      <a:pt x="4553" y="3897"/>
                    </a:lnTo>
                    <a:lnTo>
                      <a:pt x="4684" y="3687"/>
                    </a:lnTo>
                    <a:lnTo>
                      <a:pt x="4789" y="3477"/>
                    </a:lnTo>
                    <a:lnTo>
                      <a:pt x="4868" y="3241"/>
                    </a:lnTo>
                    <a:lnTo>
                      <a:pt x="4934" y="3004"/>
                    </a:lnTo>
                    <a:lnTo>
                      <a:pt x="4973" y="2755"/>
                    </a:lnTo>
                    <a:lnTo>
                      <a:pt x="4986" y="2493"/>
                    </a:lnTo>
                    <a:lnTo>
                      <a:pt x="4973" y="2244"/>
                    </a:lnTo>
                    <a:lnTo>
                      <a:pt x="4934" y="1994"/>
                    </a:lnTo>
                    <a:lnTo>
                      <a:pt x="4868" y="1758"/>
                    </a:lnTo>
                    <a:lnTo>
                      <a:pt x="4789" y="1522"/>
                    </a:lnTo>
                    <a:lnTo>
                      <a:pt x="4684" y="1312"/>
                    </a:lnTo>
                    <a:lnTo>
                      <a:pt x="4553" y="1102"/>
                    </a:lnTo>
                    <a:lnTo>
                      <a:pt x="4422" y="905"/>
                    </a:lnTo>
                    <a:lnTo>
                      <a:pt x="4252" y="735"/>
                    </a:lnTo>
                    <a:lnTo>
                      <a:pt x="4081" y="577"/>
                    </a:lnTo>
                    <a:lnTo>
                      <a:pt x="3884" y="433"/>
                    </a:lnTo>
                    <a:lnTo>
                      <a:pt x="3674" y="302"/>
                    </a:lnTo>
                    <a:lnTo>
                      <a:pt x="3464" y="197"/>
                    </a:lnTo>
                    <a:lnTo>
                      <a:pt x="3228" y="118"/>
                    </a:lnTo>
                    <a:lnTo>
                      <a:pt x="2992" y="53"/>
                    </a:lnTo>
                    <a:lnTo>
                      <a:pt x="2743" y="13"/>
                    </a:lnTo>
                    <a:lnTo>
                      <a:pt x="24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32" name="Google Shape;2443;p45">
                <a:extLst>
                  <a:ext uri="{FF2B5EF4-FFF2-40B4-BE49-F238E27FC236}">
                    <a16:creationId xmlns:a16="http://schemas.microsoft.com/office/drawing/2014/main" id="{5522E2BA-3E98-1676-0318-4954F9F8BFFB}"/>
                  </a:ext>
                </a:extLst>
              </p:cNvPr>
              <p:cNvSpPr/>
              <p:nvPr/>
            </p:nvSpPr>
            <p:spPr>
              <a:xfrm>
                <a:off x="1870315" y="4053255"/>
                <a:ext cx="44749" cy="45001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2507" extrusionOk="0">
                    <a:moveTo>
                      <a:pt x="1247" y="1"/>
                    </a:moveTo>
                    <a:lnTo>
                      <a:pt x="1115" y="14"/>
                    </a:lnTo>
                    <a:lnTo>
                      <a:pt x="997" y="27"/>
                    </a:lnTo>
                    <a:lnTo>
                      <a:pt x="866" y="66"/>
                    </a:lnTo>
                    <a:lnTo>
                      <a:pt x="761" y="106"/>
                    </a:lnTo>
                    <a:lnTo>
                      <a:pt x="643" y="158"/>
                    </a:lnTo>
                    <a:lnTo>
                      <a:pt x="551" y="224"/>
                    </a:lnTo>
                    <a:lnTo>
                      <a:pt x="446" y="289"/>
                    </a:lnTo>
                    <a:lnTo>
                      <a:pt x="368" y="368"/>
                    </a:lnTo>
                    <a:lnTo>
                      <a:pt x="276" y="460"/>
                    </a:lnTo>
                    <a:lnTo>
                      <a:pt x="210" y="552"/>
                    </a:lnTo>
                    <a:lnTo>
                      <a:pt x="145" y="656"/>
                    </a:lnTo>
                    <a:lnTo>
                      <a:pt x="92" y="761"/>
                    </a:lnTo>
                    <a:lnTo>
                      <a:pt x="53" y="880"/>
                    </a:lnTo>
                    <a:lnTo>
                      <a:pt x="27" y="998"/>
                    </a:lnTo>
                    <a:lnTo>
                      <a:pt x="0" y="1129"/>
                    </a:lnTo>
                    <a:lnTo>
                      <a:pt x="0" y="1247"/>
                    </a:lnTo>
                    <a:lnTo>
                      <a:pt x="0" y="1378"/>
                    </a:lnTo>
                    <a:lnTo>
                      <a:pt x="27" y="1509"/>
                    </a:lnTo>
                    <a:lnTo>
                      <a:pt x="53" y="1627"/>
                    </a:lnTo>
                    <a:lnTo>
                      <a:pt x="92" y="1732"/>
                    </a:lnTo>
                    <a:lnTo>
                      <a:pt x="145" y="1850"/>
                    </a:lnTo>
                    <a:lnTo>
                      <a:pt x="210" y="1955"/>
                    </a:lnTo>
                    <a:lnTo>
                      <a:pt x="276" y="2047"/>
                    </a:lnTo>
                    <a:lnTo>
                      <a:pt x="368" y="2139"/>
                    </a:lnTo>
                    <a:lnTo>
                      <a:pt x="446" y="2218"/>
                    </a:lnTo>
                    <a:lnTo>
                      <a:pt x="551" y="2283"/>
                    </a:lnTo>
                    <a:lnTo>
                      <a:pt x="643" y="2349"/>
                    </a:lnTo>
                    <a:lnTo>
                      <a:pt x="761" y="2401"/>
                    </a:lnTo>
                    <a:lnTo>
                      <a:pt x="866" y="2441"/>
                    </a:lnTo>
                    <a:lnTo>
                      <a:pt x="997" y="2480"/>
                    </a:lnTo>
                    <a:lnTo>
                      <a:pt x="1115" y="2493"/>
                    </a:lnTo>
                    <a:lnTo>
                      <a:pt x="1247" y="2506"/>
                    </a:lnTo>
                    <a:lnTo>
                      <a:pt x="1365" y="2493"/>
                    </a:lnTo>
                    <a:lnTo>
                      <a:pt x="1496" y="2480"/>
                    </a:lnTo>
                    <a:lnTo>
                      <a:pt x="1614" y="2441"/>
                    </a:lnTo>
                    <a:lnTo>
                      <a:pt x="1732" y="2401"/>
                    </a:lnTo>
                    <a:lnTo>
                      <a:pt x="1837" y="2349"/>
                    </a:lnTo>
                    <a:lnTo>
                      <a:pt x="1942" y="2283"/>
                    </a:lnTo>
                    <a:lnTo>
                      <a:pt x="2034" y="2218"/>
                    </a:lnTo>
                    <a:lnTo>
                      <a:pt x="2126" y="2139"/>
                    </a:lnTo>
                    <a:lnTo>
                      <a:pt x="2204" y="2047"/>
                    </a:lnTo>
                    <a:lnTo>
                      <a:pt x="2283" y="1955"/>
                    </a:lnTo>
                    <a:lnTo>
                      <a:pt x="2335" y="1850"/>
                    </a:lnTo>
                    <a:lnTo>
                      <a:pt x="2388" y="1732"/>
                    </a:lnTo>
                    <a:lnTo>
                      <a:pt x="2440" y="1627"/>
                    </a:lnTo>
                    <a:lnTo>
                      <a:pt x="2467" y="1509"/>
                    </a:lnTo>
                    <a:lnTo>
                      <a:pt x="2480" y="1378"/>
                    </a:lnTo>
                    <a:lnTo>
                      <a:pt x="2493" y="1247"/>
                    </a:lnTo>
                    <a:lnTo>
                      <a:pt x="2480" y="1129"/>
                    </a:lnTo>
                    <a:lnTo>
                      <a:pt x="2467" y="998"/>
                    </a:lnTo>
                    <a:lnTo>
                      <a:pt x="2440" y="880"/>
                    </a:lnTo>
                    <a:lnTo>
                      <a:pt x="2388" y="761"/>
                    </a:lnTo>
                    <a:lnTo>
                      <a:pt x="2335" y="656"/>
                    </a:lnTo>
                    <a:lnTo>
                      <a:pt x="2283" y="552"/>
                    </a:lnTo>
                    <a:lnTo>
                      <a:pt x="2204" y="460"/>
                    </a:lnTo>
                    <a:lnTo>
                      <a:pt x="2126" y="368"/>
                    </a:lnTo>
                    <a:lnTo>
                      <a:pt x="2034" y="289"/>
                    </a:lnTo>
                    <a:lnTo>
                      <a:pt x="1942" y="224"/>
                    </a:lnTo>
                    <a:lnTo>
                      <a:pt x="1837" y="158"/>
                    </a:lnTo>
                    <a:lnTo>
                      <a:pt x="1732" y="106"/>
                    </a:lnTo>
                    <a:lnTo>
                      <a:pt x="1614" y="66"/>
                    </a:lnTo>
                    <a:lnTo>
                      <a:pt x="1496" y="27"/>
                    </a:lnTo>
                    <a:lnTo>
                      <a:pt x="1365" y="14"/>
                    </a:lnTo>
                    <a:lnTo>
                      <a:pt x="12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33" name="Google Shape;2444;p45">
                <a:extLst>
                  <a:ext uri="{FF2B5EF4-FFF2-40B4-BE49-F238E27FC236}">
                    <a16:creationId xmlns:a16="http://schemas.microsoft.com/office/drawing/2014/main" id="{61E47986-0E1D-5997-8CD8-E1396A17AD73}"/>
                  </a:ext>
                </a:extLst>
              </p:cNvPr>
              <p:cNvSpPr/>
              <p:nvPr/>
            </p:nvSpPr>
            <p:spPr>
              <a:xfrm>
                <a:off x="1855237" y="3966359"/>
                <a:ext cx="313694" cy="64548"/>
              </a:xfrm>
              <a:custGeom>
                <a:avLst/>
                <a:gdLst/>
                <a:ahLst/>
                <a:cxnLst/>
                <a:rect l="l" t="t" r="r" b="b"/>
                <a:pathLst>
                  <a:path w="17476" h="3596" extrusionOk="0">
                    <a:moveTo>
                      <a:pt x="17475" y="1"/>
                    </a:moveTo>
                    <a:lnTo>
                      <a:pt x="512" y="2415"/>
                    </a:lnTo>
                    <a:lnTo>
                      <a:pt x="407" y="2441"/>
                    </a:lnTo>
                    <a:lnTo>
                      <a:pt x="316" y="2480"/>
                    </a:lnTo>
                    <a:lnTo>
                      <a:pt x="224" y="2546"/>
                    </a:lnTo>
                    <a:lnTo>
                      <a:pt x="145" y="2611"/>
                    </a:lnTo>
                    <a:lnTo>
                      <a:pt x="92" y="2703"/>
                    </a:lnTo>
                    <a:lnTo>
                      <a:pt x="40" y="2795"/>
                    </a:lnTo>
                    <a:lnTo>
                      <a:pt x="14" y="2900"/>
                    </a:lnTo>
                    <a:lnTo>
                      <a:pt x="1" y="3005"/>
                    </a:lnTo>
                    <a:lnTo>
                      <a:pt x="14" y="3123"/>
                    </a:lnTo>
                    <a:lnTo>
                      <a:pt x="53" y="3241"/>
                    </a:lnTo>
                    <a:lnTo>
                      <a:pt x="106" y="3333"/>
                    </a:lnTo>
                    <a:lnTo>
                      <a:pt x="184" y="3425"/>
                    </a:lnTo>
                    <a:lnTo>
                      <a:pt x="263" y="3503"/>
                    </a:lnTo>
                    <a:lnTo>
                      <a:pt x="368" y="3556"/>
                    </a:lnTo>
                    <a:lnTo>
                      <a:pt x="473" y="3582"/>
                    </a:lnTo>
                    <a:lnTo>
                      <a:pt x="604" y="3595"/>
                    </a:lnTo>
                    <a:lnTo>
                      <a:pt x="17475" y="3595"/>
                    </a:lnTo>
                    <a:lnTo>
                      <a:pt x="174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34" name="Google Shape;2445;p45">
                <a:extLst>
                  <a:ext uri="{FF2B5EF4-FFF2-40B4-BE49-F238E27FC236}">
                    <a16:creationId xmlns:a16="http://schemas.microsoft.com/office/drawing/2014/main" id="{356A6CBA-2B69-1BFE-96A1-F4F5CB385F1E}"/>
                  </a:ext>
                </a:extLst>
              </p:cNvPr>
              <p:cNvSpPr/>
              <p:nvPr/>
            </p:nvSpPr>
            <p:spPr>
              <a:xfrm>
                <a:off x="2437589" y="4030889"/>
                <a:ext cx="89517" cy="89732"/>
              </a:xfrm>
              <a:custGeom>
                <a:avLst/>
                <a:gdLst/>
                <a:ahLst/>
                <a:cxnLst/>
                <a:rect l="l" t="t" r="r" b="b"/>
                <a:pathLst>
                  <a:path w="4987" h="4999" extrusionOk="0">
                    <a:moveTo>
                      <a:pt x="2493" y="0"/>
                    </a:moveTo>
                    <a:lnTo>
                      <a:pt x="2244" y="13"/>
                    </a:lnTo>
                    <a:lnTo>
                      <a:pt x="1995" y="53"/>
                    </a:lnTo>
                    <a:lnTo>
                      <a:pt x="1759" y="118"/>
                    </a:lnTo>
                    <a:lnTo>
                      <a:pt x="1523" y="197"/>
                    </a:lnTo>
                    <a:lnTo>
                      <a:pt x="1300" y="302"/>
                    </a:lnTo>
                    <a:lnTo>
                      <a:pt x="1103" y="433"/>
                    </a:lnTo>
                    <a:lnTo>
                      <a:pt x="906" y="577"/>
                    </a:lnTo>
                    <a:lnTo>
                      <a:pt x="736" y="735"/>
                    </a:lnTo>
                    <a:lnTo>
                      <a:pt x="565" y="905"/>
                    </a:lnTo>
                    <a:lnTo>
                      <a:pt x="421" y="1102"/>
                    </a:lnTo>
                    <a:lnTo>
                      <a:pt x="303" y="1312"/>
                    </a:lnTo>
                    <a:lnTo>
                      <a:pt x="198" y="1522"/>
                    </a:lnTo>
                    <a:lnTo>
                      <a:pt x="106" y="1758"/>
                    </a:lnTo>
                    <a:lnTo>
                      <a:pt x="53" y="1994"/>
                    </a:lnTo>
                    <a:lnTo>
                      <a:pt x="14" y="2244"/>
                    </a:lnTo>
                    <a:lnTo>
                      <a:pt x="1" y="2493"/>
                    </a:lnTo>
                    <a:lnTo>
                      <a:pt x="14" y="2755"/>
                    </a:lnTo>
                    <a:lnTo>
                      <a:pt x="53" y="3004"/>
                    </a:lnTo>
                    <a:lnTo>
                      <a:pt x="106" y="3241"/>
                    </a:lnTo>
                    <a:lnTo>
                      <a:pt x="198" y="3477"/>
                    </a:lnTo>
                    <a:lnTo>
                      <a:pt x="303" y="3687"/>
                    </a:lnTo>
                    <a:lnTo>
                      <a:pt x="421" y="3897"/>
                    </a:lnTo>
                    <a:lnTo>
                      <a:pt x="565" y="4080"/>
                    </a:lnTo>
                    <a:lnTo>
                      <a:pt x="736" y="4264"/>
                    </a:lnTo>
                    <a:lnTo>
                      <a:pt x="906" y="4421"/>
                    </a:lnTo>
                    <a:lnTo>
                      <a:pt x="1103" y="4566"/>
                    </a:lnTo>
                    <a:lnTo>
                      <a:pt x="1300" y="4697"/>
                    </a:lnTo>
                    <a:lnTo>
                      <a:pt x="1523" y="4802"/>
                    </a:lnTo>
                    <a:lnTo>
                      <a:pt x="1759" y="4881"/>
                    </a:lnTo>
                    <a:lnTo>
                      <a:pt x="1995" y="4946"/>
                    </a:lnTo>
                    <a:lnTo>
                      <a:pt x="2244" y="4985"/>
                    </a:lnTo>
                    <a:lnTo>
                      <a:pt x="2493" y="4999"/>
                    </a:lnTo>
                    <a:lnTo>
                      <a:pt x="2756" y="4985"/>
                    </a:lnTo>
                    <a:lnTo>
                      <a:pt x="2992" y="4946"/>
                    </a:lnTo>
                    <a:lnTo>
                      <a:pt x="3241" y="4881"/>
                    </a:lnTo>
                    <a:lnTo>
                      <a:pt x="3464" y="4802"/>
                    </a:lnTo>
                    <a:lnTo>
                      <a:pt x="3687" y="4697"/>
                    </a:lnTo>
                    <a:lnTo>
                      <a:pt x="3884" y="4566"/>
                    </a:lnTo>
                    <a:lnTo>
                      <a:pt x="4081" y="4421"/>
                    </a:lnTo>
                    <a:lnTo>
                      <a:pt x="4265" y="4264"/>
                    </a:lnTo>
                    <a:lnTo>
                      <a:pt x="4422" y="4080"/>
                    </a:lnTo>
                    <a:lnTo>
                      <a:pt x="4566" y="3897"/>
                    </a:lnTo>
                    <a:lnTo>
                      <a:pt x="4684" y="3687"/>
                    </a:lnTo>
                    <a:lnTo>
                      <a:pt x="4789" y="3477"/>
                    </a:lnTo>
                    <a:lnTo>
                      <a:pt x="4881" y="3241"/>
                    </a:lnTo>
                    <a:lnTo>
                      <a:pt x="4934" y="3004"/>
                    </a:lnTo>
                    <a:lnTo>
                      <a:pt x="4973" y="2755"/>
                    </a:lnTo>
                    <a:lnTo>
                      <a:pt x="4986" y="2493"/>
                    </a:lnTo>
                    <a:lnTo>
                      <a:pt x="4973" y="2244"/>
                    </a:lnTo>
                    <a:lnTo>
                      <a:pt x="4934" y="1994"/>
                    </a:lnTo>
                    <a:lnTo>
                      <a:pt x="4881" y="1758"/>
                    </a:lnTo>
                    <a:lnTo>
                      <a:pt x="4789" y="1522"/>
                    </a:lnTo>
                    <a:lnTo>
                      <a:pt x="4684" y="1312"/>
                    </a:lnTo>
                    <a:lnTo>
                      <a:pt x="4566" y="1102"/>
                    </a:lnTo>
                    <a:lnTo>
                      <a:pt x="4422" y="905"/>
                    </a:lnTo>
                    <a:lnTo>
                      <a:pt x="4265" y="735"/>
                    </a:lnTo>
                    <a:lnTo>
                      <a:pt x="4081" y="577"/>
                    </a:lnTo>
                    <a:lnTo>
                      <a:pt x="3884" y="433"/>
                    </a:lnTo>
                    <a:lnTo>
                      <a:pt x="3687" y="302"/>
                    </a:lnTo>
                    <a:lnTo>
                      <a:pt x="3464" y="197"/>
                    </a:lnTo>
                    <a:lnTo>
                      <a:pt x="3241" y="118"/>
                    </a:lnTo>
                    <a:lnTo>
                      <a:pt x="2992" y="53"/>
                    </a:lnTo>
                    <a:lnTo>
                      <a:pt x="2756" y="13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35" name="Google Shape;2446;p45">
                <a:extLst>
                  <a:ext uri="{FF2B5EF4-FFF2-40B4-BE49-F238E27FC236}">
                    <a16:creationId xmlns:a16="http://schemas.microsoft.com/office/drawing/2014/main" id="{26B66795-FCCB-F782-100F-C96C2E814E0C}"/>
                  </a:ext>
                </a:extLst>
              </p:cNvPr>
              <p:cNvSpPr/>
              <p:nvPr/>
            </p:nvSpPr>
            <p:spPr>
              <a:xfrm>
                <a:off x="2459972" y="4053255"/>
                <a:ext cx="44749" cy="45001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2507" extrusionOk="0">
                    <a:moveTo>
                      <a:pt x="1246" y="1"/>
                    </a:moveTo>
                    <a:lnTo>
                      <a:pt x="1115" y="14"/>
                    </a:lnTo>
                    <a:lnTo>
                      <a:pt x="997" y="27"/>
                    </a:lnTo>
                    <a:lnTo>
                      <a:pt x="879" y="66"/>
                    </a:lnTo>
                    <a:lnTo>
                      <a:pt x="761" y="106"/>
                    </a:lnTo>
                    <a:lnTo>
                      <a:pt x="656" y="158"/>
                    </a:lnTo>
                    <a:lnTo>
                      <a:pt x="551" y="224"/>
                    </a:lnTo>
                    <a:lnTo>
                      <a:pt x="459" y="289"/>
                    </a:lnTo>
                    <a:lnTo>
                      <a:pt x="367" y="368"/>
                    </a:lnTo>
                    <a:lnTo>
                      <a:pt x="289" y="460"/>
                    </a:lnTo>
                    <a:lnTo>
                      <a:pt x="210" y="552"/>
                    </a:lnTo>
                    <a:lnTo>
                      <a:pt x="158" y="656"/>
                    </a:lnTo>
                    <a:lnTo>
                      <a:pt x="105" y="761"/>
                    </a:lnTo>
                    <a:lnTo>
                      <a:pt x="53" y="880"/>
                    </a:lnTo>
                    <a:lnTo>
                      <a:pt x="26" y="998"/>
                    </a:lnTo>
                    <a:lnTo>
                      <a:pt x="13" y="1129"/>
                    </a:lnTo>
                    <a:lnTo>
                      <a:pt x="0" y="1247"/>
                    </a:lnTo>
                    <a:lnTo>
                      <a:pt x="13" y="1378"/>
                    </a:lnTo>
                    <a:lnTo>
                      <a:pt x="26" y="1509"/>
                    </a:lnTo>
                    <a:lnTo>
                      <a:pt x="53" y="1627"/>
                    </a:lnTo>
                    <a:lnTo>
                      <a:pt x="105" y="1732"/>
                    </a:lnTo>
                    <a:lnTo>
                      <a:pt x="158" y="1850"/>
                    </a:lnTo>
                    <a:lnTo>
                      <a:pt x="210" y="1955"/>
                    </a:lnTo>
                    <a:lnTo>
                      <a:pt x="289" y="2047"/>
                    </a:lnTo>
                    <a:lnTo>
                      <a:pt x="367" y="2139"/>
                    </a:lnTo>
                    <a:lnTo>
                      <a:pt x="459" y="2218"/>
                    </a:lnTo>
                    <a:lnTo>
                      <a:pt x="551" y="2283"/>
                    </a:lnTo>
                    <a:lnTo>
                      <a:pt x="656" y="2349"/>
                    </a:lnTo>
                    <a:lnTo>
                      <a:pt x="761" y="2401"/>
                    </a:lnTo>
                    <a:lnTo>
                      <a:pt x="879" y="2441"/>
                    </a:lnTo>
                    <a:lnTo>
                      <a:pt x="997" y="2480"/>
                    </a:lnTo>
                    <a:lnTo>
                      <a:pt x="1115" y="2493"/>
                    </a:lnTo>
                    <a:lnTo>
                      <a:pt x="1246" y="2506"/>
                    </a:lnTo>
                    <a:lnTo>
                      <a:pt x="1378" y="2493"/>
                    </a:lnTo>
                    <a:lnTo>
                      <a:pt x="1496" y="2480"/>
                    </a:lnTo>
                    <a:lnTo>
                      <a:pt x="1614" y="2441"/>
                    </a:lnTo>
                    <a:lnTo>
                      <a:pt x="1732" y="2401"/>
                    </a:lnTo>
                    <a:lnTo>
                      <a:pt x="1837" y="2349"/>
                    </a:lnTo>
                    <a:lnTo>
                      <a:pt x="1942" y="2283"/>
                    </a:lnTo>
                    <a:lnTo>
                      <a:pt x="2047" y="2218"/>
                    </a:lnTo>
                    <a:lnTo>
                      <a:pt x="2125" y="2139"/>
                    </a:lnTo>
                    <a:lnTo>
                      <a:pt x="2217" y="2047"/>
                    </a:lnTo>
                    <a:lnTo>
                      <a:pt x="2283" y="1955"/>
                    </a:lnTo>
                    <a:lnTo>
                      <a:pt x="2348" y="1850"/>
                    </a:lnTo>
                    <a:lnTo>
                      <a:pt x="2401" y="1732"/>
                    </a:lnTo>
                    <a:lnTo>
                      <a:pt x="2440" y="1627"/>
                    </a:lnTo>
                    <a:lnTo>
                      <a:pt x="2467" y="1509"/>
                    </a:lnTo>
                    <a:lnTo>
                      <a:pt x="2493" y="1378"/>
                    </a:lnTo>
                    <a:lnTo>
                      <a:pt x="2493" y="1247"/>
                    </a:lnTo>
                    <a:lnTo>
                      <a:pt x="2493" y="1129"/>
                    </a:lnTo>
                    <a:lnTo>
                      <a:pt x="2467" y="998"/>
                    </a:lnTo>
                    <a:lnTo>
                      <a:pt x="2440" y="880"/>
                    </a:lnTo>
                    <a:lnTo>
                      <a:pt x="2401" y="761"/>
                    </a:lnTo>
                    <a:lnTo>
                      <a:pt x="2348" y="656"/>
                    </a:lnTo>
                    <a:lnTo>
                      <a:pt x="2283" y="552"/>
                    </a:lnTo>
                    <a:lnTo>
                      <a:pt x="2217" y="460"/>
                    </a:lnTo>
                    <a:lnTo>
                      <a:pt x="2125" y="368"/>
                    </a:lnTo>
                    <a:lnTo>
                      <a:pt x="2047" y="289"/>
                    </a:lnTo>
                    <a:lnTo>
                      <a:pt x="1942" y="224"/>
                    </a:lnTo>
                    <a:lnTo>
                      <a:pt x="1837" y="158"/>
                    </a:lnTo>
                    <a:lnTo>
                      <a:pt x="1732" y="106"/>
                    </a:lnTo>
                    <a:lnTo>
                      <a:pt x="1614" y="66"/>
                    </a:lnTo>
                    <a:lnTo>
                      <a:pt x="1496" y="27"/>
                    </a:lnTo>
                    <a:lnTo>
                      <a:pt x="1378" y="14"/>
                    </a:lnTo>
                    <a:lnTo>
                      <a:pt x="12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36" name="Google Shape;2447;p45">
                <a:extLst>
                  <a:ext uri="{FF2B5EF4-FFF2-40B4-BE49-F238E27FC236}">
                    <a16:creationId xmlns:a16="http://schemas.microsoft.com/office/drawing/2014/main" id="{170E5FDE-9A75-75E4-9FCE-9284735CABCF}"/>
                  </a:ext>
                </a:extLst>
              </p:cNvPr>
              <p:cNvSpPr/>
              <p:nvPr/>
            </p:nvSpPr>
            <p:spPr>
              <a:xfrm>
                <a:off x="2206105" y="3966359"/>
                <a:ext cx="313694" cy="64548"/>
              </a:xfrm>
              <a:custGeom>
                <a:avLst/>
                <a:gdLst/>
                <a:ahLst/>
                <a:cxnLst/>
                <a:rect l="l" t="t" r="r" b="b"/>
                <a:pathLst>
                  <a:path w="17476" h="3596" extrusionOk="0">
                    <a:moveTo>
                      <a:pt x="1" y="1"/>
                    </a:moveTo>
                    <a:lnTo>
                      <a:pt x="1" y="3595"/>
                    </a:lnTo>
                    <a:lnTo>
                      <a:pt x="16872" y="3595"/>
                    </a:lnTo>
                    <a:lnTo>
                      <a:pt x="16990" y="3582"/>
                    </a:lnTo>
                    <a:lnTo>
                      <a:pt x="17108" y="3556"/>
                    </a:lnTo>
                    <a:lnTo>
                      <a:pt x="17213" y="3503"/>
                    </a:lnTo>
                    <a:lnTo>
                      <a:pt x="17292" y="3425"/>
                    </a:lnTo>
                    <a:lnTo>
                      <a:pt x="17370" y="3333"/>
                    </a:lnTo>
                    <a:lnTo>
                      <a:pt x="17423" y="3241"/>
                    </a:lnTo>
                    <a:lnTo>
                      <a:pt x="17462" y="3123"/>
                    </a:lnTo>
                    <a:lnTo>
                      <a:pt x="17475" y="3005"/>
                    </a:lnTo>
                    <a:lnTo>
                      <a:pt x="17462" y="2900"/>
                    </a:lnTo>
                    <a:lnTo>
                      <a:pt x="17436" y="2795"/>
                    </a:lnTo>
                    <a:lnTo>
                      <a:pt x="17384" y="2703"/>
                    </a:lnTo>
                    <a:lnTo>
                      <a:pt x="17331" y="2611"/>
                    </a:lnTo>
                    <a:lnTo>
                      <a:pt x="17252" y="2546"/>
                    </a:lnTo>
                    <a:lnTo>
                      <a:pt x="17161" y="2480"/>
                    </a:lnTo>
                    <a:lnTo>
                      <a:pt x="17069" y="2441"/>
                    </a:lnTo>
                    <a:lnTo>
                      <a:pt x="16964" y="241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37" name="Google Shape;2448;p45">
                <a:extLst>
                  <a:ext uri="{FF2B5EF4-FFF2-40B4-BE49-F238E27FC236}">
                    <a16:creationId xmlns:a16="http://schemas.microsoft.com/office/drawing/2014/main" id="{2B9D646C-F993-3670-AABA-23FECD1910F2}"/>
                  </a:ext>
                </a:extLst>
              </p:cNvPr>
              <p:cNvSpPr/>
              <p:nvPr/>
            </p:nvSpPr>
            <p:spPr>
              <a:xfrm>
                <a:off x="2161374" y="3978601"/>
                <a:ext cx="44749" cy="112116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6246" extrusionOk="0">
                    <a:moveTo>
                      <a:pt x="0" y="1"/>
                    </a:moveTo>
                    <a:lnTo>
                      <a:pt x="420" y="6245"/>
                    </a:lnTo>
                    <a:lnTo>
                      <a:pt x="2073" y="6245"/>
                    </a:lnTo>
                    <a:lnTo>
                      <a:pt x="24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38" name="Google Shape;2449;p45">
                <a:extLst>
                  <a:ext uri="{FF2B5EF4-FFF2-40B4-BE49-F238E27FC236}">
                    <a16:creationId xmlns:a16="http://schemas.microsoft.com/office/drawing/2014/main" id="{0D08E229-4855-6E06-382D-B53F9AA2FD62}"/>
                  </a:ext>
                </a:extLst>
              </p:cNvPr>
              <p:cNvSpPr/>
              <p:nvPr/>
            </p:nvSpPr>
            <p:spPr>
              <a:xfrm>
                <a:off x="2162792" y="4068333"/>
                <a:ext cx="41931" cy="104559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5825" extrusionOk="0">
                    <a:moveTo>
                      <a:pt x="1050" y="0"/>
                    </a:moveTo>
                    <a:lnTo>
                      <a:pt x="931" y="26"/>
                    </a:lnTo>
                    <a:lnTo>
                      <a:pt x="827" y="53"/>
                    </a:lnTo>
                    <a:lnTo>
                      <a:pt x="722" y="92"/>
                    </a:lnTo>
                    <a:lnTo>
                      <a:pt x="617" y="131"/>
                    </a:lnTo>
                    <a:lnTo>
                      <a:pt x="512" y="197"/>
                    </a:lnTo>
                    <a:lnTo>
                      <a:pt x="433" y="263"/>
                    </a:lnTo>
                    <a:lnTo>
                      <a:pt x="341" y="341"/>
                    </a:lnTo>
                    <a:lnTo>
                      <a:pt x="276" y="420"/>
                    </a:lnTo>
                    <a:lnTo>
                      <a:pt x="197" y="512"/>
                    </a:lnTo>
                    <a:lnTo>
                      <a:pt x="144" y="604"/>
                    </a:lnTo>
                    <a:lnTo>
                      <a:pt x="92" y="709"/>
                    </a:lnTo>
                    <a:lnTo>
                      <a:pt x="52" y="814"/>
                    </a:lnTo>
                    <a:lnTo>
                      <a:pt x="26" y="932"/>
                    </a:lnTo>
                    <a:lnTo>
                      <a:pt x="13" y="1037"/>
                    </a:lnTo>
                    <a:lnTo>
                      <a:pt x="0" y="1168"/>
                    </a:lnTo>
                    <a:lnTo>
                      <a:pt x="0" y="4657"/>
                    </a:lnTo>
                    <a:lnTo>
                      <a:pt x="13" y="4775"/>
                    </a:lnTo>
                    <a:lnTo>
                      <a:pt x="26" y="4894"/>
                    </a:lnTo>
                    <a:lnTo>
                      <a:pt x="52" y="4999"/>
                    </a:lnTo>
                    <a:lnTo>
                      <a:pt x="92" y="5103"/>
                    </a:lnTo>
                    <a:lnTo>
                      <a:pt x="144" y="5208"/>
                    </a:lnTo>
                    <a:lnTo>
                      <a:pt x="197" y="5300"/>
                    </a:lnTo>
                    <a:lnTo>
                      <a:pt x="276" y="5392"/>
                    </a:lnTo>
                    <a:lnTo>
                      <a:pt x="341" y="5484"/>
                    </a:lnTo>
                    <a:lnTo>
                      <a:pt x="433" y="5550"/>
                    </a:lnTo>
                    <a:lnTo>
                      <a:pt x="512" y="5615"/>
                    </a:lnTo>
                    <a:lnTo>
                      <a:pt x="617" y="5681"/>
                    </a:lnTo>
                    <a:lnTo>
                      <a:pt x="722" y="5733"/>
                    </a:lnTo>
                    <a:lnTo>
                      <a:pt x="827" y="5773"/>
                    </a:lnTo>
                    <a:lnTo>
                      <a:pt x="931" y="5799"/>
                    </a:lnTo>
                    <a:lnTo>
                      <a:pt x="1050" y="5812"/>
                    </a:lnTo>
                    <a:lnTo>
                      <a:pt x="1168" y="5825"/>
                    </a:lnTo>
                    <a:lnTo>
                      <a:pt x="1286" y="5812"/>
                    </a:lnTo>
                    <a:lnTo>
                      <a:pt x="1404" y="5799"/>
                    </a:lnTo>
                    <a:lnTo>
                      <a:pt x="1509" y="5773"/>
                    </a:lnTo>
                    <a:lnTo>
                      <a:pt x="1627" y="5733"/>
                    </a:lnTo>
                    <a:lnTo>
                      <a:pt x="1719" y="5681"/>
                    </a:lnTo>
                    <a:lnTo>
                      <a:pt x="1824" y="5615"/>
                    </a:lnTo>
                    <a:lnTo>
                      <a:pt x="1915" y="5550"/>
                    </a:lnTo>
                    <a:lnTo>
                      <a:pt x="1994" y="5484"/>
                    </a:lnTo>
                    <a:lnTo>
                      <a:pt x="2073" y="5392"/>
                    </a:lnTo>
                    <a:lnTo>
                      <a:pt x="2138" y="5300"/>
                    </a:lnTo>
                    <a:lnTo>
                      <a:pt x="2191" y="5208"/>
                    </a:lnTo>
                    <a:lnTo>
                      <a:pt x="2243" y="5103"/>
                    </a:lnTo>
                    <a:lnTo>
                      <a:pt x="2283" y="4999"/>
                    </a:lnTo>
                    <a:lnTo>
                      <a:pt x="2309" y="4894"/>
                    </a:lnTo>
                    <a:lnTo>
                      <a:pt x="2322" y="4775"/>
                    </a:lnTo>
                    <a:lnTo>
                      <a:pt x="2335" y="4657"/>
                    </a:lnTo>
                    <a:lnTo>
                      <a:pt x="2335" y="1168"/>
                    </a:lnTo>
                    <a:lnTo>
                      <a:pt x="2322" y="1037"/>
                    </a:lnTo>
                    <a:lnTo>
                      <a:pt x="2309" y="932"/>
                    </a:lnTo>
                    <a:lnTo>
                      <a:pt x="2283" y="814"/>
                    </a:lnTo>
                    <a:lnTo>
                      <a:pt x="2243" y="709"/>
                    </a:lnTo>
                    <a:lnTo>
                      <a:pt x="2191" y="604"/>
                    </a:lnTo>
                    <a:lnTo>
                      <a:pt x="2138" y="512"/>
                    </a:lnTo>
                    <a:lnTo>
                      <a:pt x="2073" y="420"/>
                    </a:lnTo>
                    <a:lnTo>
                      <a:pt x="1994" y="341"/>
                    </a:lnTo>
                    <a:lnTo>
                      <a:pt x="1915" y="263"/>
                    </a:lnTo>
                    <a:lnTo>
                      <a:pt x="1824" y="197"/>
                    </a:lnTo>
                    <a:lnTo>
                      <a:pt x="1719" y="131"/>
                    </a:lnTo>
                    <a:lnTo>
                      <a:pt x="1627" y="92"/>
                    </a:lnTo>
                    <a:lnTo>
                      <a:pt x="1509" y="53"/>
                    </a:lnTo>
                    <a:lnTo>
                      <a:pt x="1404" y="26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39" name="Google Shape;2450;p45">
                <a:extLst>
                  <a:ext uri="{FF2B5EF4-FFF2-40B4-BE49-F238E27FC236}">
                    <a16:creationId xmlns:a16="http://schemas.microsoft.com/office/drawing/2014/main" id="{B0E6CC0D-6843-1F9B-CB31-9FFC622CD344}"/>
                  </a:ext>
                </a:extLst>
              </p:cNvPr>
              <p:cNvSpPr/>
              <p:nvPr/>
            </p:nvSpPr>
            <p:spPr>
              <a:xfrm>
                <a:off x="1891747" y="1544617"/>
                <a:ext cx="591309" cy="702240"/>
              </a:xfrm>
              <a:custGeom>
                <a:avLst/>
                <a:gdLst/>
                <a:ahLst/>
                <a:cxnLst/>
                <a:rect l="l" t="t" r="r" b="b"/>
                <a:pathLst>
                  <a:path w="32942" h="39122" extrusionOk="0">
                    <a:moveTo>
                      <a:pt x="19009" y="1"/>
                    </a:moveTo>
                    <a:lnTo>
                      <a:pt x="18695" y="27"/>
                    </a:lnTo>
                    <a:lnTo>
                      <a:pt x="18406" y="93"/>
                    </a:lnTo>
                    <a:lnTo>
                      <a:pt x="18130" y="171"/>
                    </a:lnTo>
                    <a:lnTo>
                      <a:pt x="17881" y="276"/>
                    </a:lnTo>
                    <a:lnTo>
                      <a:pt x="17645" y="407"/>
                    </a:lnTo>
                    <a:lnTo>
                      <a:pt x="17422" y="552"/>
                    </a:lnTo>
                    <a:lnTo>
                      <a:pt x="17238" y="709"/>
                    </a:lnTo>
                    <a:lnTo>
                      <a:pt x="17055" y="893"/>
                    </a:lnTo>
                    <a:lnTo>
                      <a:pt x="16897" y="1090"/>
                    </a:lnTo>
                    <a:lnTo>
                      <a:pt x="16766" y="1299"/>
                    </a:lnTo>
                    <a:lnTo>
                      <a:pt x="16648" y="1523"/>
                    </a:lnTo>
                    <a:lnTo>
                      <a:pt x="16556" y="1746"/>
                    </a:lnTo>
                    <a:lnTo>
                      <a:pt x="16478" y="1982"/>
                    </a:lnTo>
                    <a:lnTo>
                      <a:pt x="16412" y="2231"/>
                    </a:lnTo>
                    <a:lnTo>
                      <a:pt x="16373" y="2480"/>
                    </a:lnTo>
                    <a:lnTo>
                      <a:pt x="16359" y="2729"/>
                    </a:lnTo>
                    <a:lnTo>
                      <a:pt x="16281" y="2848"/>
                    </a:lnTo>
                    <a:lnTo>
                      <a:pt x="16254" y="2848"/>
                    </a:lnTo>
                    <a:lnTo>
                      <a:pt x="15874" y="2874"/>
                    </a:lnTo>
                    <a:lnTo>
                      <a:pt x="15507" y="2913"/>
                    </a:lnTo>
                    <a:lnTo>
                      <a:pt x="15152" y="2952"/>
                    </a:lnTo>
                    <a:lnTo>
                      <a:pt x="14798" y="2992"/>
                    </a:lnTo>
                    <a:lnTo>
                      <a:pt x="14457" y="3044"/>
                    </a:lnTo>
                    <a:lnTo>
                      <a:pt x="14116" y="3110"/>
                    </a:lnTo>
                    <a:lnTo>
                      <a:pt x="13788" y="3175"/>
                    </a:lnTo>
                    <a:lnTo>
                      <a:pt x="13460" y="3254"/>
                    </a:lnTo>
                    <a:lnTo>
                      <a:pt x="13145" y="3333"/>
                    </a:lnTo>
                    <a:lnTo>
                      <a:pt x="12830" y="3425"/>
                    </a:lnTo>
                    <a:lnTo>
                      <a:pt x="12516" y="3517"/>
                    </a:lnTo>
                    <a:lnTo>
                      <a:pt x="12214" y="3622"/>
                    </a:lnTo>
                    <a:lnTo>
                      <a:pt x="11925" y="3726"/>
                    </a:lnTo>
                    <a:lnTo>
                      <a:pt x="11637" y="3845"/>
                    </a:lnTo>
                    <a:lnTo>
                      <a:pt x="11348" y="3963"/>
                    </a:lnTo>
                    <a:lnTo>
                      <a:pt x="11072" y="4094"/>
                    </a:lnTo>
                    <a:lnTo>
                      <a:pt x="10810" y="4238"/>
                    </a:lnTo>
                    <a:lnTo>
                      <a:pt x="10548" y="4382"/>
                    </a:lnTo>
                    <a:lnTo>
                      <a:pt x="10285" y="4527"/>
                    </a:lnTo>
                    <a:lnTo>
                      <a:pt x="10036" y="4684"/>
                    </a:lnTo>
                    <a:lnTo>
                      <a:pt x="9800" y="4842"/>
                    </a:lnTo>
                    <a:lnTo>
                      <a:pt x="9551" y="5012"/>
                    </a:lnTo>
                    <a:lnTo>
                      <a:pt x="9328" y="5183"/>
                    </a:lnTo>
                    <a:lnTo>
                      <a:pt x="9105" y="5366"/>
                    </a:lnTo>
                    <a:lnTo>
                      <a:pt x="8882" y="5550"/>
                    </a:lnTo>
                    <a:lnTo>
                      <a:pt x="8672" y="5747"/>
                    </a:lnTo>
                    <a:lnTo>
                      <a:pt x="8462" y="5944"/>
                    </a:lnTo>
                    <a:lnTo>
                      <a:pt x="8252" y="6154"/>
                    </a:lnTo>
                    <a:lnTo>
                      <a:pt x="8068" y="6363"/>
                    </a:lnTo>
                    <a:lnTo>
                      <a:pt x="7871" y="6586"/>
                    </a:lnTo>
                    <a:lnTo>
                      <a:pt x="7688" y="6809"/>
                    </a:lnTo>
                    <a:lnTo>
                      <a:pt x="7517" y="7032"/>
                    </a:lnTo>
                    <a:lnTo>
                      <a:pt x="7347" y="7269"/>
                    </a:lnTo>
                    <a:lnTo>
                      <a:pt x="7176" y="7505"/>
                    </a:lnTo>
                    <a:lnTo>
                      <a:pt x="7019" y="7754"/>
                    </a:lnTo>
                    <a:lnTo>
                      <a:pt x="6874" y="8003"/>
                    </a:lnTo>
                    <a:lnTo>
                      <a:pt x="6730" y="8266"/>
                    </a:lnTo>
                    <a:lnTo>
                      <a:pt x="6586" y="8515"/>
                    </a:lnTo>
                    <a:lnTo>
                      <a:pt x="6323" y="9066"/>
                    </a:lnTo>
                    <a:lnTo>
                      <a:pt x="6087" y="9617"/>
                    </a:lnTo>
                    <a:lnTo>
                      <a:pt x="5877" y="10194"/>
                    </a:lnTo>
                    <a:lnTo>
                      <a:pt x="5681" y="10798"/>
                    </a:lnTo>
                    <a:lnTo>
                      <a:pt x="5523" y="11414"/>
                    </a:lnTo>
                    <a:lnTo>
                      <a:pt x="5379" y="12057"/>
                    </a:lnTo>
                    <a:lnTo>
                      <a:pt x="5261" y="12713"/>
                    </a:lnTo>
                    <a:lnTo>
                      <a:pt x="5169" y="13395"/>
                    </a:lnTo>
                    <a:lnTo>
                      <a:pt x="5090" y="14077"/>
                    </a:lnTo>
                    <a:lnTo>
                      <a:pt x="5051" y="14799"/>
                    </a:lnTo>
                    <a:lnTo>
                      <a:pt x="5025" y="15520"/>
                    </a:lnTo>
                    <a:lnTo>
                      <a:pt x="5025" y="16255"/>
                    </a:lnTo>
                    <a:lnTo>
                      <a:pt x="5051" y="17016"/>
                    </a:lnTo>
                    <a:lnTo>
                      <a:pt x="5025" y="17803"/>
                    </a:lnTo>
                    <a:lnTo>
                      <a:pt x="4985" y="18577"/>
                    </a:lnTo>
                    <a:lnTo>
                      <a:pt x="4920" y="19351"/>
                    </a:lnTo>
                    <a:lnTo>
                      <a:pt x="4841" y="20112"/>
                    </a:lnTo>
                    <a:lnTo>
                      <a:pt x="4736" y="20873"/>
                    </a:lnTo>
                    <a:lnTo>
                      <a:pt x="4618" y="21634"/>
                    </a:lnTo>
                    <a:lnTo>
                      <a:pt x="4461" y="22382"/>
                    </a:lnTo>
                    <a:lnTo>
                      <a:pt x="4303" y="23130"/>
                    </a:lnTo>
                    <a:lnTo>
                      <a:pt x="4106" y="23877"/>
                    </a:lnTo>
                    <a:lnTo>
                      <a:pt x="3896" y="24612"/>
                    </a:lnTo>
                    <a:lnTo>
                      <a:pt x="3673" y="25334"/>
                    </a:lnTo>
                    <a:lnTo>
                      <a:pt x="3424" y="26068"/>
                    </a:lnTo>
                    <a:lnTo>
                      <a:pt x="3149" y="26790"/>
                    </a:lnTo>
                    <a:lnTo>
                      <a:pt x="2860" y="27498"/>
                    </a:lnTo>
                    <a:lnTo>
                      <a:pt x="2545" y="28220"/>
                    </a:lnTo>
                    <a:lnTo>
                      <a:pt x="2204" y="28928"/>
                    </a:lnTo>
                    <a:lnTo>
                      <a:pt x="2020" y="29309"/>
                    </a:lnTo>
                    <a:lnTo>
                      <a:pt x="1811" y="29715"/>
                    </a:lnTo>
                    <a:lnTo>
                      <a:pt x="1338" y="30594"/>
                    </a:lnTo>
                    <a:lnTo>
                      <a:pt x="1102" y="31067"/>
                    </a:lnTo>
                    <a:lnTo>
                      <a:pt x="879" y="31552"/>
                    </a:lnTo>
                    <a:lnTo>
                      <a:pt x="656" y="32050"/>
                    </a:lnTo>
                    <a:lnTo>
                      <a:pt x="459" y="32549"/>
                    </a:lnTo>
                    <a:lnTo>
                      <a:pt x="289" y="33047"/>
                    </a:lnTo>
                    <a:lnTo>
                      <a:pt x="223" y="33310"/>
                    </a:lnTo>
                    <a:lnTo>
                      <a:pt x="158" y="33559"/>
                    </a:lnTo>
                    <a:lnTo>
                      <a:pt x="105" y="33808"/>
                    </a:lnTo>
                    <a:lnTo>
                      <a:pt x="53" y="34058"/>
                    </a:lnTo>
                    <a:lnTo>
                      <a:pt x="26" y="34307"/>
                    </a:lnTo>
                    <a:lnTo>
                      <a:pt x="13" y="34556"/>
                    </a:lnTo>
                    <a:lnTo>
                      <a:pt x="0" y="34792"/>
                    </a:lnTo>
                    <a:lnTo>
                      <a:pt x="13" y="35042"/>
                    </a:lnTo>
                    <a:lnTo>
                      <a:pt x="39" y="35278"/>
                    </a:lnTo>
                    <a:lnTo>
                      <a:pt x="79" y="35501"/>
                    </a:lnTo>
                    <a:lnTo>
                      <a:pt x="144" y="35737"/>
                    </a:lnTo>
                    <a:lnTo>
                      <a:pt x="210" y="35960"/>
                    </a:lnTo>
                    <a:lnTo>
                      <a:pt x="315" y="36183"/>
                    </a:lnTo>
                    <a:lnTo>
                      <a:pt x="420" y="36393"/>
                    </a:lnTo>
                    <a:lnTo>
                      <a:pt x="538" y="36563"/>
                    </a:lnTo>
                    <a:lnTo>
                      <a:pt x="656" y="36734"/>
                    </a:lnTo>
                    <a:lnTo>
                      <a:pt x="787" y="36891"/>
                    </a:lnTo>
                    <a:lnTo>
                      <a:pt x="932" y="37036"/>
                    </a:lnTo>
                    <a:lnTo>
                      <a:pt x="1089" y="37180"/>
                    </a:lnTo>
                    <a:lnTo>
                      <a:pt x="1246" y="37311"/>
                    </a:lnTo>
                    <a:lnTo>
                      <a:pt x="1417" y="37429"/>
                    </a:lnTo>
                    <a:lnTo>
                      <a:pt x="1587" y="37547"/>
                    </a:lnTo>
                    <a:lnTo>
                      <a:pt x="1771" y="37652"/>
                    </a:lnTo>
                    <a:lnTo>
                      <a:pt x="1968" y="37757"/>
                    </a:lnTo>
                    <a:lnTo>
                      <a:pt x="2152" y="37849"/>
                    </a:lnTo>
                    <a:lnTo>
                      <a:pt x="2362" y="37928"/>
                    </a:lnTo>
                    <a:lnTo>
                      <a:pt x="2558" y="38006"/>
                    </a:lnTo>
                    <a:lnTo>
                      <a:pt x="2768" y="38072"/>
                    </a:lnTo>
                    <a:lnTo>
                      <a:pt x="3201" y="38190"/>
                    </a:lnTo>
                    <a:lnTo>
                      <a:pt x="3634" y="38269"/>
                    </a:lnTo>
                    <a:lnTo>
                      <a:pt x="4080" y="38334"/>
                    </a:lnTo>
                    <a:lnTo>
                      <a:pt x="4513" y="38374"/>
                    </a:lnTo>
                    <a:lnTo>
                      <a:pt x="4959" y="38374"/>
                    </a:lnTo>
                    <a:lnTo>
                      <a:pt x="5379" y="38361"/>
                    </a:lnTo>
                    <a:lnTo>
                      <a:pt x="5799" y="38334"/>
                    </a:lnTo>
                    <a:lnTo>
                      <a:pt x="6205" y="38282"/>
                    </a:lnTo>
                    <a:lnTo>
                      <a:pt x="6573" y="38203"/>
                    </a:lnTo>
                    <a:lnTo>
                      <a:pt x="6874" y="38125"/>
                    </a:lnTo>
                    <a:lnTo>
                      <a:pt x="7163" y="38033"/>
                    </a:lnTo>
                    <a:lnTo>
                      <a:pt x="7452" y="37941"/>
                    </a:lnTo>
                    <a:lnTo>
                      <a:pt x="7727" y="37836"/>
                    </a:lnTo>
                    <a:lnTo>
                      <a:pt x="7990" y="37705"/>
                    </a:lnTo>
                    <a:lnTo>
                      <a:pt x="8252" y="37574"/>
                    </a:lnTo>
                    <a:lnTo>
                      <a:pt x="8514" y="37442"/>
                    </a:lnTo>
                    <a:lnTo>
                      <a:pt x="8764" y="37285"/>
                    </a:lnTo>
                    <a:lnTo>
                      <a:pt x="8987" y="37521"/>
                    </a:lnTo>
                    <a:lnTo>
                      <a:pt x="9236" y="37731"/>
                    </a:lnTo>
                    <a:lnTo>
                      <a:pt x="9472" y="37928"/>
                    </a:lnTo>
                    <a:lnTo>
                      <a:pt x="9721" y="38111"/>
                    </a:lnTo>
                    <a:lnTo>
                      <a:pt x="9984" y="38282"/>
                    </a:lnTo>
                    <a:lnTo>
                      <a:pt x="10246" y="38426"/>
                    </a:lnTo>
                    <a:lnTo>
                      <a:pt x="10522" y="38571"/>
                    </a:lnTo>
                    <a:lnTo>
                      <a:pt x="10784" y="38689"/>
                    </a:lnTo>
                    <a:lnTo>
                      <a:pt x="11059" y="38794"/>
                    </a:lnTo>
                    <a:lnTo>
                      <a:pt x="11348" y="38885"/>
                    </a:lnTo>
                    <a:lnTo>
                      <a:pt x="11637" y="38951"/>
                    </a:lnTo>
                    <a:lnTo>
                      <a:pt x="11925" y="39017"/>
                    </a:lnTo>
                    <a:lnTo>
                      <a:pt x="12214" y="39056"/>
                    </a:lnTo>
                    <a:lnTo>
                      <a:pt x="12502" y="39095"/>
                    </a:lnTo>
                    <a:lnTo>
                      <a:pt x="12791" y="39108"/>
                    </a:lnTo>
                    <a:lnTo>
                      <a:pt x="13093" y="39122"/>
                    </a:lnTo>
                    <a:lnTo>
                      <a:pt x="13395" y="39108"/>
                    </a:lnTo>
                    <a:lnTo>
                      <a:pt x="13683" y="39095"/>
                    </a:lnTo>
                    <a:lnTo>
                      <a:pt x="13985" y="39056"/>
                    </a:lnTo>
                    <a:lnTo>
                      <a:pt x="14274" y="39017"/>
                    </a:lnTo>
                    <a:lnTo>
                      <a:pt x="14575" y="38951"/>
                    </a:lnTo>
                    <a:lnTo>
                      <a:pt x="14877" y="38885"/>
                    </a:lnTo>
                    <a:lnTo>
                      <a:pt x="15166" y="38807"/>
                    </a:lnTo>
                    <a:lnTo>
                      <a:pt x="15454" y="38715"/>
                    </a:lnTo>
                    <a:lnTo>
                      <a:pt x="15743" y="38623"/>
                    </a:lnTo>
                    <a:lnTo>
                      <a:pt x="16031" y="38505"/>
                    </a:lnTo>
                    <a:lnTo>
                      <a:pt x="16320" y="38387"/>
                    </a:lnTo>
                    <a:lnTo>
                      <a:pt x="16596" y="38256"/>
                    </a:lnTo>
                    <a:lnTo>
                      <a:pt x="16871" y="38111"/>
                    </a:lnTo>
                    <a:lnTo>
                      <a:pt x="17133" y="37967"/>
                    </a:lnTo>
                    <a:lnTo>
                      <a:pt x="17409" y="37810"/>
                    </a:lnTo>
                    <a:lnTo>
                      <a:pt x="17671" y="37639"/>
                    </a:lnTo>
                    <a:lnTo>
                      <a:pt x="17684" y="37652"/>
                    </a:lnTo>
                    <a:lnTo>
                      <a:pt x="17881" y="37757"/>
                    </a:lnTo>
                    <a:lnTo>
                      <a:pt x="18078" y="37862"/>
                    </a:lnTo>
                    <a:lnTo>
                      <a:pt x="18275" y="37954"/>
                    </a:lnTo>
                    <a:lnTo>
                      <a:pt x="18485" y="38046"/>
                    </a:lnTo>
                    <a:lnTo>
                      <a:pt x="18681" y="38111"/>
                    </a:lnTo>
                    <a:lnTo>
                      <a:pt x="18891" y="38190"/>
                    </a:lnTo>
                    <a:lnTo>
                      <a:pt x="19088" y="38243"/>
                    </a:lnTo>
                    <a:lnTo>
                      <a:pt x="19298" y="38295"/>
                    </a:lnTo>
                    <a:lnTo>
                      <a:pt x="19705" y="38374"/>
                    </a:lnTo>
                    <a:lnTo>
                      <a:pt x="20125" y="38426"/>
                    </a:lnTo>
                    <a:lnTo>
                      <a:pt x="20531" y="38453"/>
                    </a:lnTo>
                    <a:lnTo>
                      <a:pt x="20951" y="38439"/>
                    </a:lnTo>
                    <a:lnTo>
                      <a:pt x="21358" y="38400"/>
                    </a:lnTo>
                    <a:lnTo>
                      <a:pt x="21751" y="38321"/>
                    </a:lnTo>
                    <a:lnTo>
                      <a:pt x="22145" y="38216"/>
                    </a:lnTo>
                    <a:lnTo>
                      <a:pt x="22538" y="38085"/>
                    </a:lnTo>
                    <a:lnTo>
                      <a:pt x="22919" y="37928"/>
                    </a:lnTo>
                    <a:lnTo>
                      <a:pt x="23103" y="37836"/>
                    </a:lnTo>
                    <a:lnTo>
                      <a:pt x="23273" y="37731"/>
                    </a:lnTo>
                    <a:lnTo>
                      <a:pt x="23457" y="37626"/>
                    </a:lnTo>
                    <a:lnTo>
                      <a:pt x="23627" y="37508"/>
                    </a:lnTo>
                    <a:lnTo>
                      <a:pt x="23798" y="37390"/>
                    </a:lnTo>
                    <a:lnTo>
                      <a:pt x="23968" y="37259"/>
                    </a:lnTo>
                    <a:lnTo>
                      <a:pt x="24244" y="37429"/>
                    </a:lnTo>
                    <a:lnTo>
                      <a:pt x="24533" y="37587"/>
                    </a:lnTo>
                    <a:lnTo>
                      <a:pt x="24834" y="37731"/>
                    </a:lnTo>
                    <a:lnTo>
                      <a:pt x="25149" y="37875"/>
                    </a:lnTo>
                    <a:lnTo>
                      <a:pt x="25477" y="38006"/>
                    </a:lnTo>
                    <a:lnTo>
                      <a:pt x="25805" y="38125"/>
                    </a:lnTo>
                    <a:lnTo>
                      <a:pt x="26159" y="38243"/>
                    </a:lnTo>
                    <a:lnTo>
                      <a:pt x="26514" y="38334"/>
                    </a:lnTo>
                    <a:lnTo>
                      <a:pt x="26868" y="38426"/>
                    </a:lnTo>
                    <a:lnTo>
                      <a:pt x="27222" y="38492"/>
                    </a:lnTo>
                    <a:lnTo>
                      <a:pt x="27589" y="38557"/>
                    </a:lnTo>
                    <a:lnTo>
                      <a:pt x="27957" y="38597"/>
                    </a:lnTo>
                    <a:lnTo>
                      <a:pt x="28311" y="38623"/>
                    </a:lnTo>
                    <a:lnTo>
                      <a:pt x="28678" y="38636"/>
                    </a:lnTo>
                    <a:lnTo>
                      <a:pt x="29032" y="38636"/>
                    </a:lnTo>
                    <a:lnTo>
                      <a:pt x="29387" y="38610"/>
                    </a:lnTo>
                    <a:lnTo>
                      <a:pt x="29728" y="38571"/>
                    </a:lnTo>
                    <a:lnTo>
                      <a:pt x="30056" y="38505"/>
                    </a:lnTo>
                    <a:lnTo>
                      <a:pt x="30384" y="38426"/>
                    </a:lnTo>
                    <a:lnTo>
                      <a:pt x="30698" y="38334"/>
                    </a:lnTo>
                    <a:lnTo>
                      <a:pt x="30987" y="38203"/>
                    </a:lnTo>
                    <a:lnTo>
                      <a:pt x="31276" y="38059"/>
                    </a:lnTo>
                    <a:lnTo>
                      <a:pt x="31538" y="37902"/>
                    </a:lnTo>
                    <a:lnTo>
                      <a:pt x="31787" y="37705"/>
                    </a:lnTo>
                    <a:lnTo>
                      <a:pt x="31905" y="37600"/>
                    </a:lnTo>
                    <a:lnTo>
                      <a:pt x="32023" y="37495"/>
                    </a:lnTo>
                    <a:lnTo>
                      <a:pt x="32128" y="37377"/>
                    </a:lnTo>
                    <a:lnTo>
                      <a:pt x="32233" y="37246"/>
                    </a:lnTo>
                    <a:lnTo>
                      <a:pt x="32325" y="37128"/>
                    </a:lnTo>
                    <a:lnTo>
                      <a:pt x="32417" y="36983"/>
                    </a:lnTo>
                    <a:lnTo>
                      <a:pt x="32496" y="36839"/>
                    </a:lnTo>
                    <a:lnTo>
                      <a:pt x="32574" y="36695"/>
                    </a:lnTo>
                    <a:lnTo>
                      <a:pt x="32640" y="36537"/>
                    </a:lnTo>
                    <a:lnTo>
                      <a:pt x="32706" y="36380"/>
                    </a:lnTo>
                    <a:lnTo>
                      <a:pt x="32758" y="36209"/>
                    </a:lnTo>
                    <a:lnTo>
                      <a:pt x="32811" y="36026"/>
                    </a:lnTo>
                    <a:lnTo>
                      <a:pt x="32850" y="35842"/>
                    </a:lnTo>
                    <a:lnTo>
                      <a:pt x="32889" y="35645"/>
                    </a:lnTo>
                    <a:lnTo>
                      <a:pt x="32916" y="35448"/>
                    </a:lnTo>
                    <a:lnTo>
                      <a:pt x="32942" y="35238"/>
                    </a:lnTo>
                    <a:lnTo>
                      <a:pt x="32942" y="35002"/>
                    </a:lnTo>
                    <a:lnTo>
                      <a:pt x="32942" y="34779"/>
                    </a:lnTo>
                    <a:lnTo>
                      <a:pt x="32942" y="34543"/>
                    </a:lnTo>
                    <a:lnTo>
                      <a:pt x="32916" y="34320"/>
                    </a:lnTo>
                    <a:lnTo>
                      <a:pt x="32889" y="34097"/>
                    </a:lnTo>
                    <a:lnTo>
                      <a:pt x="32850" y="33887"/>
                    </a:lnTo>
                    <a:lnTo>
                      <a:pt x="32811" y="33664"/>
                    </a:lnTo>
                    <a:lnTo>
                      <a:pt x="32758" y="33454"/>
                    </a:lnTo>
                    <a:lnTo>
                      <a:pt x="32627" y="33021"/>
                    </a:lnTo>
                    <a:lnTo>
                      <a:pt x="32470" y="32615"/>
                    </a:lnTo>
                    <a:lnTo>
                      <a:pt x="32286" y="32208"/>
                    </a:lnTo>
                    <a:lnTo>
                      <a:pt x="32089" y="31801"/>
                    </a:lnTo>
                    <a:lnTo>
                      <a:pt x="31879" y="31408"/>
                    </a:lnTo>
                    <a:lnTo>
                      <a:pt x="31656" y="31014"/>
                    </a:lnTo>
                    <a:lnTo>
                      <a:pt x="31197" y="30240"/>
                    </a:lnTo>
                    <a:lnTo>
                      <a:pt x="30751" y="29453"/>
                    </a:lnTo>
                    <a:lnTo>
                      <a:pt x="30528" y="29059"/>
                    </a:lnTo>
                    <a:lnTo>
                      <a:pt x="30318" y="28666"/>
                    </a:lnTo>
                    <a:lnTo>
                      <a:pt x="30174" y="28351"/>
                    </a:lnTo>
                    <a:lnTo>
                      <a:pt x="30029" y="28023"/>
                    </a:lnTo>
                    <a:lnTo>
                      <a:pt x="29898" y="27695"/>
                    </a:lnTo>
                    <a:lnTo>
                      <a:pt x="29767" y="27367"/>
                    </a:lnTo>
                    <a:lnTo>
                      <a:pt x="29636" y="26960"/>
                    </a:lnTo>
                    <a:lnTo>
                      <a:pt x="29518" y="26540"/>
                    </a:lnTo>
                    <a:lnTo>
                      <a:pt x="29413" y="26108"/>
                    </a:lnTo>
                    <a:lnTo>
                      <a:pt x="29321" y="25661"/>
                    </a:lnTo>
                    <a:lnTo>
                      <a:pt x="29242" y="25215"/>
                    </a:lnTo>
                    <a:lnTo>
                      <a:pt x="29177" y="24756"/>
                    </a:lnTo>
                    <a:lnTo>
                      <a:pt x="29111" y="24297"/>
                    </a:lnTo>
                    <a:lnTo>
                      <a:pt x="29072" y="23825"/>
                    </a:lnTo>
                    <a:lnTo>
                      <a:pt x="29032" y="23366"/>
                    </a:lnTo>
                    <a:lnTo>
                      <a:pt x="29006" y="22893"/>
                    </a:lnTo>
                    <a:lnTo>
                      <a:pt x="28967" y="21962"/>
                    </a:lnTo>
                    <a:lnTo>
                      <a:pt x="28954" y="21057"/>
                    </a:lnTo>
                    <a:lnTo>
                      <a:pt x="28941" y="20178"/>
                    </a:lnTo>
                    <a:lnTo>
                      <a:pt x="28954" y="19496"/>
                    </a:lnTo>
                    <a:lnTo>
                      <a:pt x="28980" y="18840"/>
                    </a:lnTo>
                    <a:lnTo>
                      <a:pt x="29019" y="18184"/>
                    </a:lnTo>
                    <a:lnTo>
                      <a:pt x="29072" y="17554"/>
                    </a:lnTo>
                    <a:lnTo>
                      <a:pt x="29177" y="16268"/>
                    </a:lnTo>
                    <a:lnTo>
                      <a:pt x="29216" y="15639"/>
                    </a:lnTo>
                    <a:lnTo>
                      <a:pt x="29255" y="14996"/>
                    </a:lnTo>
                    <a:lnTo>
                      <a:pt x="29255" y="14340"/>
                    </a:lnTo>
                    <a:lnTo>
                      <a:pt x="29242" y="13671"/>
                    </a:lnTo>
                    <a:lnTo>
                      <a:pt x="29216" y="13330"/>
                    </a:lnTo>
                    <a:lnTo>
                      <a:pt x="29190" y="12975"/>
                    </a:lnTo>
                    <a:lnTo>
                      <a:pt x="29150" y="12634"/>
                    </a:lnTo>
                    <a:lnTo>
                      <a:pt x="29098" y="12280"/>
                    </a:lnTo>
                    <a:lnTo>
                      <a:pt x="29032" y="11913"/>
                    </a:lnTo>
                    <a:lnTo>
                      <a:pt x="28967" y="11545"/>
                    </a:lnTo>
                    <a:lnTo>
                      <a:pt x="28875" y="11165"/>
                    </a:lnTo>
                    <a:lnTo>
                      <a:pt x="28783" y="10785"/>
                    </a:lnTo>
                    <a:lnTo>
                      <a:pt x="28678" y="10391"/>
                    </a:lnTo>
                    <a:lnTo>
                      <a:pt x="28547" y="9997"/>
                    </a:lnTo>
                    <a:lnTo>
                      <a:pt x="28403" y="9591"/>
                    </a:lnTo>
                    <a:lnTo>
                      <a:pt x="28245" y="9171"/>
                    </a:lnTo>
                    <a:lnTo>
                      <a:pt x="28140" y="8935"/>
                    </a:lnTo>
                    <a:lnTo>
                      <a:pt x="28035" y="8685"/>
                    </a:lnTo>
                    <a:lnTo>
                      <a:pt x="27904" y="8462"/>
                    </a:lnTo>
                    <a:lnTo>
                      <a:pt x="27773" y="8226"/>
                    </a:lnTo>
                    <a:lnTo>
                      <a:pt x="27629" y="8016"/>
                    </a:lnTo>
                    <a:lnTo>
                      <a:pt x="27484" y="7807"/>
                    </a:lnTo>
                    <a:lnTo>
                      <a:pt x="27327" y="7597"/>
                    </a:lnTo>
                    <a:lnTo>
                      <a:pt x="27169" y="7400"/>
                    </a:lnTo>
                    <a:lnTo>
                      <a:pt x="26841" y="7032"/>
                    </a:lnTo>
                    <a:lnTo>
                      <a:pt x="26514" y="6691"/>
                    </a:lnTo>
                    <a:lnTo>
                      <a:pt x="26172" y="6377"/>
                    </a:lnTo>
                    <a:lnTo>
                      <a:pt x="25831" y="6088"/>
                    </a:lnTo>
                    <a:lnTo>
                      <a:pt x="25503" y="5839"/>
                    </a:lnTo>
                    <a:lnTo>
                      <a:pt x="25202" y="5629"/>
                    </a:lnTo>
                    <a:lnTo>
                      <a:pt x="24926" y="5445"/>
                    </a:lnTo>
                    <a:lnTo>
                      <a:pt x="24690" y="5288"/>
                    </a:lnTo>
                    <a:lnTo>
                      <a:pt x="24336" y="5091"/>
                    </a:lnTo>
                    <a:lnTo>
                      <a:pt x="24191" y="5025"/>
                    </a:lnTo>
                    <a:lnTo>
                      <a:pt x="24244" y="4789"/>
                    </a:lnTo>
                    <a:lnTo>
                      <a:pt x="24270" y="4553"/>
                    </a:lnTo>
                    <a:lnTo>
                      <a:pt x="24270" y="4304"/>
                    </a:lnTo>
                    <a:lnTo>
                      <a:pt x="24244" y="4068"/>
                    </a:lnTo>
                    <a:lnTo>
                      <a:pt x="24205" y="3831"/>
                    </a:lnTo>
                    <a:lnTo>
                      <a:pt x="24126" y="3608"/>
                    </a:lnTo>
                    <a:lnTo>
                      <a:pt x="24034" y="3385"/>
                    </a:lnTo>
                    <a:lnTo>
                      <a:pt x="23916" y="3175"/>
                    </a:lnTo>
                    <a:lnTo>
                      <a:pt x="23772" y="2992"/>
                    </a:lnTo>
                    <a:lnTo>
                      <a:pt x="23614" y="2821"/>
                    </a:lnTo>
                    <a:lnTo>
                      <a:pt x="23522" y="2743"/>
                    </a:lnTo>
                    <a:lnTo>
                      <a:pt x="23431" y="2664"/>
                    </a:lnTo>
                    <a:lnTo>
                      <a:pt x="23326" y="2598"/>
                    </a:lnTo>
                    <a:lnTo>
                      <a:pt x="23221" y="2546"/>
                    </a:lnTo>
                    <a:lnTo>
                      <a:pt x="23103" y="2493"/>
                    </a:lnTo>
                    <a:lnTo>
                      <a:pt x="22985" y="2441"/>
                    </a:lnTo>
                    <a:lnTo>
                      <a:pt x="22866" y="2401"/>
                    </a:lnTo>
                    <a:lnTo>
                      <a:pt x="22735" y="2375"/>
                    </a:lnTo>
                    <a:lnTo>
                      <a:pt x="22591" y="2349"/>
                    </a:lnTo>
                    <a:lnTo>
                      <a:pt x="22460" y="2336"/>
                    </a:lnTo>
                    <a:lnTo>
                      <a:pt x="22302" y="2323"/>
                    </a:lnTo>
                    <a:lnTo>
                      <a:pt x="22158" y="2336"/>
                    </a:lnTo>
                    <a:lnTo>
                      <a:pt x="22040" y="2349"/>
                    </a:lnTo>
                    <a:lnTo>
                      <a:pt x="21922" y="2362"/>
                    </a:lnTo>
                    <a:lnTo>
                      <a:pt x="21883" y="2126"/>
                    </a:lnTo>
                    <a:lnTo>
                      <a:pt x="21804" y="1890"/>
                    </a:lnTo>
                    <a:lnTo>
                      <a:pt x="21725" y="1654"/>
                    </a:lnTo>
                    <a:lnTo>
                      <a:pt x="21620" y="1431"/>
                    </a:lnTo>
                    <a:lnTo>
                      <a:pt x="21489" y="1221"/>
                    </a:lnTo>
                    <a:lnTo>
                      <a:pt x="21358" y="1024"/>
                    </a:lnTo>
                    <a:lnTo>
                      <a:pt x="21200" y="827"/>
                    </a:lnTo>
                    <a:lnTo>
                      <a:pt x="21030" y="657"/>
                    </a:lnTo>
                    <a:lnTo>
                      <a:pt x="20833" y="499"/>
                    </a:lnTo>
                    <a:lnTo>
                      <a:pt x="20623" y="368"/>
                    </a:lnTo>
                    <a:lnTo>
                      <a:pt x="20400" y="250"/>
                    </a:lnTo>
                    <a:lnTo>
                      <a:pt x="20151" y="145"/>
                    </a:lnTo>
                    <a:lnTo>
                      <a:pt x="19888" y="66"/>
                    </a:lnTo>
                    <a:lnTo>
                      <a:pt x="19613" y="27"/>
                    </a:lnTo>
                    <a:lnTo>
                      <a:pt x="1932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40" name="Google Shape;2451;p45">
                <a:extLst>
                  <a:ext uri="{FF2B5EF4-FFF2-40B4-BE49-F238E27FC236}">
                    <a16:creationId xmlns:a16="http://schemas.microsoft.com/office/drawing/2014/main" id="{6ACD5B47-BE2A-52ED-4A72-0437C10F483D}"/>
                  </a:ext>
                </a:extLst>
              </p:cNvPr>
              <p:cNvSpPr/>
              <p:nvPr/>
            </p:nvSpPr>
            <p:spPr>
              <a:xfrm>
                <a:off x="1989700" y="3428739"/>
                <a:ext cx="395636" cy="44767"/>
              </a:xfrm>
              <a:custGeom>
                <a:avLst/>
                <a:gdLst/>
                <a:ahLst/>
                <a:cxnLst/>
                <a:rect l="l" t="t" r="r" b="b"/>
                <a:pathLst>
                  <a:path w="22041" h="2494" extrusionOk="0">
                    <a:moveTo>
                      <a:pt x="1" y="1"/>
                    </a:moveTo>
                    <a:lnTo>
                      <a:pt x="14" y="250"/>
                    </a:lnTo>
                    <a:lnTo>
                      <a:pt x="53" y="499"/>
                    </a:lnTo>
                    <a:lnTo>
                      <a:pt x="106" y="736"/>
                    </a:lnTo>
                    <a:lnTo>
                      <a:pt x="197" y="972"/>
                    </a:lnTo>
                    <a:lnTo>
                      <a:pt x="302" y="1182"/>
                    </a:lnTo>
                    <a:lnTo>
                      <a:pt x="420" y="1392"/>
                    </a:lnTo>
                    <a:lnTo>
                      <a:pt x="565" y="1588"/>
                    </a:lnTo>
                    <a:lnTo>
                      <a:pt x="735" y="1759"/>
                    </a:lnTo>
                    <a:lnTo>
                      <a:pt x="906" y="1916"/>
                    </a:lnTo>
                    <a:lnTo>
                      <a:pt x="1103" y="2061"/>
                    </a:lnTo>
                    <a:lnTo>
                      <a:pt x="1299" y="2192"/>
                    </a:lnTo>
                    <a:lnTo>
                      <a:pt x="1522" y="2297"/>
                    </a:lnTo>
                    <a:lnTo>
                      <a:pt x="1759" y="2375"/>
                    </a:lnTo>
                    <a:lnTo>
                      <a:pt x="1995" y="2441"/>
                    </a:lnTo>
                    <a:lnTo>
                      <a:pt x="2244" y="2480"/>
                    </a:lnTo>
                    <a:lnTo>
                      <a:pt x="2493" y="2494"/>
                    </a:lnTo>
                    <a:lnTo>
                      <a:pt x="19548" y="2494"/>
                    </a:lnTo>
                    <a:lnTo>
                      <a:pt x="19797" y="2480"/>
                    </a:lnTo>
                    <a:lnTo>
                      <a:pt x="20046" y="2441"/>
                    </a:lnTo>
                    <a:lnTo>
                      <a:pt x="20282" y="2375"/>
                    </a:lnTo>
                    <a:lnTo>
                      <a:pt x="20519" y="2297"/>
                    </a:lnTo>
                    <a:lnTo>
                      <a:pt x="20729" y="2192"/>
                    </a:lnTo>
                    <a:lnTo>
                      <a:pt x="20938" y="2061"/>
                    </a:lnTo>
                    <a:lnTo>
                      <a:pt x="21135" y="1916"/>
                    </a:lnTo>
                    <a:lnTo>
                      <a:pt x="21306" y="1759"/>
                    </a:lnTo>
                    <a:lnTo>
                      <a:pt x="21476" y="1588"/>
                    </a:lnTo>
                    <a:lnTo>
                      <a:pt x="21621" y="1392"/>
                    </a:lnTo>
                    <a:lnTo>
                      <a:pt x="21739" y="1182"/>
                    </a:lnTo>
                    <a:lnTo>
                      <a:pt x="21844" y="972"/>
                    </a:lnTo>
                    <a:lnTo>
                      <a:pt x="21922" y="736"/>
                    </a:lnTo>
                    <a:lnTo>
                      <a:pt x="21988" y="499"/>
                    </a:lnTo>
                    <a:lnTo>
                      <a:pt x="22027" y="250"/>
                    </a:lnTo>
                    <a:lnTo>
                      <a:pt x="2204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2314430"/>
      </p:ext>
    </p:extLst>
  </p:cSld>
  <p:clrMapOvr>
    <a:masterClrMapping/>
  </p:clrMapOvr>
</p:sld>
</file>

<file path=ppt/theme/theme1.xml><?xml version="1.0" encoding="utf-8"?>
<a:theme xmlns:a="http://schemas.openxmlformats.org/drawingml/2006/main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1160</Words>
  <Application>Microsoft Macintosh PowerPoint</Application>
  <PresentationFormat>On-screen Show (16:9)</PresentationFormat>
  <Paragraphs>261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Roboto</vt:lpstr>
      <vt:lpstr>Arial</vt:lpstr>
      <vt:lpstr>Fira Sans Extra Condensed SemiBold</vt:lpstr>
      <vt:lpstr>Fira Sans Extra Condensed</vt:lpstr>
      <vt:lpstr>Wingdings</vt:lpstr>
      <vt:lpstr>Machine Learning Infographics by Slidesgo</vt:lpstr>
      <vt:lpstr>Sales Forecasting for Walmart</vt:lpstr>
      <vt:lpstr>PowerPoint Presentation</vt:lpstr>
      <vt:lpstr>PowerPoint Presentation</vt:lpstr>
      <vt:lpstr>Data Description</vt:lpstr>
      <vt:lpstr>Methodology</vt:lpstr>
      <vt:lpstr>EDA (1/3)</vt:lpstr>
      <vt:lpstr>EDA (2/3)</vt:lpstr>
      <vt:lpstr>EDA (3/3)</vt:lpstr>
      <vt:lpstr>Data Preprocessing</vt:lpstr>
      <vt:lpstr>Predictor and Target data preparation</vt:lpstr>
      <vt:lpstr>Data Modelling Approaches Followed</vt:lpstr>
      <vt:lpstr>Model Summary</vt:lpstr>
      <vt:lpstr>Model Summary (with lag features)</vt:lpstr>
      <vt:lpstr>Future Scope</vt:lpstr>
      <vt:lpstr>Conclusion</vt:lpstr>
      <vt:lpstr>THANK YOU!</vt:lpstr>
      <vt:lpstr>Model 1</vt:lpstr>
      <vt:lpstr>Model 5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Forecasting for Walmart</dc:title>
  <cp:lastModifiedBy>Sathwik Kanukuntla</cp:lastModifiedBy>
  <cp:revision>29</cp:revision>
  <dcterms:modified xsi:type="dcterms:W3CDTF">2024-02-20T13:17:56Z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2024-02-19T21:21:26Z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8adde272-7786-41dc-80b7-6c41a60627ec</vt:lpwstr>
  </property>
  <property fmtid="{D5CDD505-2E9C-101B-9397-08002B2CF9AE}" pid="8" name="MSIP_Label_4044bd30-2ed7-4c9d-9d12-46200872a97b_ContentBits">
    <vt:lpwstr>0</vt:lpwstr>
  </property>
</Properties>
</file>