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4EEF33-624A-4CD2-8683-4F5DEB63318B}" type="datetimeFigureOut">
              <a:rPr lang="en-US" smtClean="0"/>
              <a:pPr/>
              <a:t>13-Aug-2022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018B26-2407-4B4A-A561-97BC3F3C3E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			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Green University of Bangladesh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		              Department of CSE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		              Batch : 213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26670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2971800"/>
            <a:ext cx="3276600" cy="2133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Submitted by 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ctr"/>
            <a:endParaRPr lang="en-US" sz="20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Name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Md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.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Sohanur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Rahman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213902106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Department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: CSE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2971800"/>
            <a:ext cx="3276600" cy="2133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Submitted To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Name :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Faiz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Al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Faisal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Designation : Associated professor</a:t>
            </a:r>
          </a:p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Department  of CSE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851648" cy="18288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Topic :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Searching Algorithms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Linear Search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Binary search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 (3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286000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Linear Search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Definition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:  a </a:t>
            </a:r>
            <a:r>
              <a:rPr lang="en-US" sz="18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linear search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 or 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sequential search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 is a method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 for finding an element within a list.</a:t>
            </a:r>
            <a:endParaRPr lang="en-US" sz="1800" dirty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438400"/>
            <a:ext cx="4238171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Binary Search 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A binary search is a quick </a:t>
            </a:r>
            <a:endParaRPr lang="en-US" sz="1800" dirty="0" smtClean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efficient method of finding </a:t>
            </a:r>
            <a:endParaRPr lang="en-US" sz="1800" dirty="0" smtClean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specific target value from a set of </a:t>
            </a:r>
            <a:endParaRPr lang="en-US" sz="1800" dirty="0" smtClean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ordered </a:t>
            </a:r>
            <a:r>
              <a:rPr lang="en-US" sz="1800" dirty="0" smtClean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items. </a:t>
            </a:r>
            <a:endParaRPr lang="en-US" sz="1800" dirty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binaryse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743200"/>
            <a:ext cx="3863637" cy="2057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971800"/>
            <a:ext cx="8229600" cy="43894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74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Topic :</vt:lpstr>
      <vt:lpstr>Linear Search</vt:lpstr>
      <vt:lpstr>Binary Search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Wave Computer's</dc:creator>
  <cp:lastModifiedBy>Wave Computer's</cp:lastModifiedBy>
  <cp:revision>21</cp:revision>
  <dcterms:created xsi:type="dcterms:W3CDTF">2022-08-13T11:25:07Z</dcterms:created>
  <dcterms:modified xsi:type="dcterms:W3CDTF">2022-08-13T16:27:58Z</dcterms:modified>
</cp:coreProperties>
</file>