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57" r:id="rId5"/>
    <p:sldId id="268" r:id="rId6"/>
    <p:sldId id="272" r:id="rId7"/>
    <p:sldId id="273" r:id="rId8"/>
    <p:sldId id="274" r:id="rId9"/>
    <p:sldId id="275" r:id="rId10"/>
    <p:sldId id="277" r:id="rId11"/>
    <p:sldId id="281" r:id="rId12"/>
    <p:sldId id="278" r:id="rId13"/>
    <p:sldId id="282" r:id="rId14"/>
    <p:sldId id="279" r:id="rId15"/>
    <p:sldId id="283" r:id="rId16"/>
    <p:sldId id="280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5653" autoAdjust="0"/>
    <p:restoredTop sz="94660"/>
  </p:normalViewPr>
  <p:slideViewPr>
    <p:cSldViewPr>
      <p:cViewPr>
        <p:scale>
          <a:sx n="80" d="100"/>
          <a:sy n="80" d="100"/>
        </p:scale>
        <p:origin x="-1474" y="-25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10-Jan-2023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pPr/>
              <a:t>10-Jan-2023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10-Jan-2023</a:t>
            </a:fld>
            <a:endParaRPr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847488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10-Jan-2023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996675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10-Jan-2023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595886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10-Jan-2023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406769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10-Jan-2023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616330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10-Jan-2023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557647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10-Jan-2023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595381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10-Jan-2023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515229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10-Jan-2023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172478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10-Jan-2023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618139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10-Jan-2023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4223431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10-Jan-2023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10360501" cy="28194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Department of Computer Science &amp; Engineering</a:t>
            </a:r>
            <a:br>
              <a:rPr lang="en-US" sz="3100" dirty="0" smtClean="0"/>
            </a:br>
            <a:r>
              <a:rPr lang="en-US" sz="2200" dirty="0" smtClean="0">
                <a:latin typeface="Arial" pitchFamily="34" charset="0"/>
                <a:cs typeface="Arial" pitchFamily="34" charset="0"/>
              </a:rPr>
              <a:t>Course Title: Digital Logic Design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200" dirty="0" smtClean="0">
                <a:latin typeface="Arial" pitchFamily="34" charset="0"/>
                <a:cs typeface="Arial" pitchFamily="34" charset="0"/>
              </a:rPr>
              <a:t>Course Code: CSE-203    Section: DA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Presentation On : Flip-Flops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6500707" y="3352800"/>
            <a:ext cx="5078677" cy="2819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j-lt"/>
                <a:cs typeface="Arial" pitchFamily="34" charset="0"/>
              </a:rPr>
              <a:t>Presentation To:</a:t>
            </a:r>
          </a:p>
          <a:p>
            <a:r>
              <a:rPr lang="en-US" sz="2000" dirty="0" err="1" smtClean="0">
                <a:latin typeface="+mj-lt"/>
                <a:cs typeface="Arial" pitchFamily="34" charset="0"/>
              </a:rPr>
              <a:t>Farhana</a:t>
            </a:r>
            <a:r>
              <a:rPr lang="en-US" sz="2000" dirty="0" smtClean="0">
                <a:latin typeface="+mj-lt"/>
                <a:cs typeface="Arial" pitchFamily="34" charset="0"/>
              </a:rPr>
              <a:t> </a:t>
            </a:r>
            <a:r>
              <a:rPr lang="en-US" sz="2000" dirty="0" err="1" smtClean="0">
                <a:latin typeface="+mj-lt"/>
                <a:cs typeface="Arial" pitchFamily="34" charset="0"/>
              </a:rPr>
              <a:t>Akter</a:t>
            </a:r>
            <a:r>
              <a:rPr lang="en-US" sz="2000" dirty="0" smtClean="0">
                <a:latin typeface="+mj-lt"/>
                <a:cs typeface="Arial" pitchFamily="34" charset="0"/>
              </a:rPr>
              <a:t> Sunny</a:t>
            </a:r>
          </a:p>
          <a:p>
            <a:r>
              <a:rPr lang="en-US" sz="2000" dirty="0" smtClean="0">
                <a:latin typeface="+mj-lt"/>
                <a:cs typeface="Arial" pitchFamily="34" charset="0"/>
              </a:rPr>
              <a:t>Lecturer of CSE</a:t>
            </a:r>
          </a:p>
          <a:p>
            <a:r>
              <a:rPr lang="en-US" sz="2000" dirty="0" smtClean="0">
                <a:latin typeface="+mj-lt"/>
                <a:cs typeface="Arial" pitchFamily="34" charset="0"/>
              </a:rPr>
              <a:t>Department of CSE, GUB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half" idx="1"/>
          </p:nvPr>
        </p:nvSpPr>
        <p:spPr>
          <a:xfrm>
            <a:off x="1218883" y="3352800"/>
            <a:ext cx="5078677" cy="2819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j-lt"/>
                <a:cs typeface="Arial" pitchFamily="34" charset="0"/>
              </a:rPr>
              <a:t>Presentation By:</a:t>
            </a:r>
          </a:p>
          <a:p>
            <a:r>
              <a:rPr lang="en-US" sz="2000" dirty="0" smtClean="0">
                <a:latin typeface="+mj-lt"/>
                <a:cs typeface="Arial" pitchFamily="34" charset="0"/>
              </a:rPr>
              <a:t>Md. </a:t>
            </a:r>
            <a:r>
              <a:rPr lang="en-US" sz="2000" dirty="0" err="1" smtClean="0">
                <a:latin typeface="+mj-lt"/>
                <a:cs typeface="Arial" pitchFamily="34" charset="0"/>
              </a:rPr>
              <a:t>Shipon</a:t>
            </a:r>
            <a:r>
              <a:rPr lang="en-US" sz="2000" dirty="0" smtClean="0">
                <a:latin typeface="+mj-lt"/>
                <a:cs typeface="Arial" pitchFamily="34" charset="0"/>
              </a:rPr>
              <a:t> </a:t>
            </a:r>
            <a:r>
              <a:rPr lang="en-US" sz="2000" dirty="0" err="1" smtClean="0">
                <a:latin typeface="+mj-lt"/>
                <a:cs typeface="Arial" pitchFamily="34" charset="0"/>
              </a:rPr>
              <a:t>Miah</a:t>
            </a:r>
            <a:r>
              <a:rPr lang="en-US" sz="2000" dirty="0" smtClean="0">
                <a:latin typeface="+mj-lt"/>
                <a:cs typeface="Arial" pitchFamily="34" charset="0"/>
              </a:rPr>
              <a:t> (213902104)</a:t>
            </a:r>
          </a:p>
          <a:p>
            <a:r>
              <a:rPr lang="en-US" sz="2000" dirty="0" smtClean="0">
                <a:latin typeface="+mj-lt"/>
                <a:cs typeface="Arial" pitchFamily="34" charset="0"/>
              </a:rPr>
              <a:t>Md. Robin </a:t>
            </a:r>
            <a:r>
              <a:rPr lang="en-US" sz="2000" dirty="0" err="1" smtClean="0">
                <a:latin typeface="+mj-lt"/>
                <a:cs typeface="Arial" pitchFamily="34" charset="0"/>
              </a:rPr>
              <a:t>Hossian</a:t>
            </a:r>
            <a:r>
              <a:rPr lang="en-US" sz="2000" dirty="0" smtClean="0">
                <a:latin typeface="+mj-lt"/>
                <a:cs typeface="Arial" pitchFamily="34" charset="0"/>
              </a:rPr>
              <a:t> (213902105)</a:t>
            </a:r>
          </a:p>
          <a:p>
            <a:r>
              <a:rPr lang="en-US" sz="2000" dirty="0" smtClean="0">
                <a:latin typeface="+mj-lt"/>
                <a:cs typeface="Arial" pitchFamily="34" charset="0"/>
              </a:rPr>
              <a:t>Md. </a:t>
            </a:r>
            <a:r>
              <a:rPr lang="en-US" sz="2000" dirty="0" err="1" smtClean="0">
                <a:latin typeface="+mj-lt"/>
                <a:cs typeface="Arial" pitchFamily="34" charset="0"/>
              </a:rPr>
              <a:t>Sohanur</a:t>
            </a:r>
            <a:r>
              <a:rPr lang="en-US" sz="2000" dirty="0" smtClean="0">
                <a:latin typeface="+mj-lt"/>
                <a:cs typeface="Arial" pitchFamily="34" charset="0"/>
              </a:rPr>
              <a:t> </a:t>
            </a:r>
            <a:r>
              <a:rPr lang="en-US" sz="2000" dirty="0" err="1" smtClean="0">
                <a:latin typeface="+mj-lt"/>
                <a:cs typeface="Arial" pitchFamily="34" charset="0"/>
              </a:rPr>
              <a:t>Rahman</a:t>
            </a:r>
            <a:r>
              <a:rPr lang="en-US" sz="2000" dirty="0" smtClean="0">
                <a:latin typeface="+mj-lt"/>
                <a:cs typeface="Arial" pitchFamily="34" charset="0"/>
              </a:rPr>
              <a:t> (213902106)</a:t>
            </a:r>
          </a:p>
          <a:p>
            <a:endParaRPr lang="en-US" dirty="0"/>
          </a:p>
        </p:txBody>
      </p:sp>
      <p:pic>
        <p:nvPicPr>
          <p:cNvPr id="6" name="Picture 5" descr="University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811" y="228600"/>
            <a:ext cx="2181029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32291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 Flip-Flop</a:t>
            </a:r>
            <a:endParaRPr lang="en-US" dirty="0"/>
          </a:p>
        </p:txBody>
      </p:sp>
      <p:pic>
        <p:nvPicPr>
          <p:cNvPr id="5" name="Picture 4" descr="T-Excit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6212" y="2590800"/>
            <a:ext cx="2331922" cy="2514600"/>
          </a:xfrm>
          <a:prstGeom prst="rect">
            <a:avLst/>
          </a:prstGeom>
        </p:spPr>
      </p:pic>
      <p:pic>
        <p:nvPicPr>
          <p:cNvPr id="7" name="Picture 6" descr="T-Cha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012" y="2590800"/>
            <a:ext cx="3200678" cy="2590800"/>
          </a:xfrm>
          <a:prstGeom prst="rect">
            <a:avLst/>
          </a:prstGeom>
        </p:spPr>
      </p:pic>
      <p:pic>
        <p:nvPicPr>
          <p:cNvPr id="8" name="Content Placeholder 7" descr="T-flipflop-truth-table.pn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751012" y="2590800"/>
            <a:ext cx="2362200" cy="266700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 Flip-Flop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The D flip-flop is a clocked with a single</a:t>
            </a:r>
          </a:p>
          <a:p>
            <a:pPr>
              <a:buNone/>
            </a:pPr>
            <a:r>
              <a:rPr lang="en-US" sz="2000" dirty="0" smtClean="0"/>
              <a:t> digital input ‘D’. Each time a D flip-flop</a:t>
            </a:r>
          </a:p>
          <a:p>
            <a:pPr>
              <a:buNone/>
            </a:pPr>
            <a:r>
              <a:rPr lang="en-US" sz="2000" dirty="0" smtClean="0"/>
              <a:t> is clocked, its output follows the state</a:t>
            </a:r>
          </a:p>
          <a:p>
            <a:pPr>
              <a:buNone/>
            </a:pPr>
            <a:r>
              <a:rPr lang="en-US" sz="2000" dirty="0" smtClean="0"/>
              <a:t> of ‘D’. The D Flip Flop has only two</a:t>
            </a:r>
          </a:p>
          <a:p>
            <a:pPr>
              <a:buNone/>
            </a:pPr>
            <a:r>
              <a:rPr lang="en-US" sz="2000" dirty="0" smtClean="0"/>
              <a:t> inputs D and CP.</a:t>
            </a:r>
            <a:endParaRPr lang="en-US" sz="2000" dirty="0"/>
          </a:p>
        </p:txBody>
      </p:sp>
      <p:pic>
        <p:nvPicPr>
          <p:cNvPr id="6" name="Picture 5" descr="D-Fli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212" y="2743200"/>
            <a:ext cx="5918967" cy="16734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 Flip-Flop</a:t>
            </a:r>
            <a:endParaRPr lang="en-US" dirty="0"/>
          </a:p>
        </p:txBody>
      </p:sp>
      <p:pic>
        <p:nvPicPr>
          <p:cNvPr id="5" name="Picture 4" descr="D-Excit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7612" y="2438400"/>
            <a:ext cx="2286000" cy="2362200"/>
          </a:xfrm>
          <a:prstGeom prst="rect">
            <a:avLst/>
          </a:prstGeom>
        </p:spPr>
      </p:pic>
      <p:pic>
        <p:nvPicPr>
          <p:cNvPr id="6" name="Picture 5" descr="D-Cha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412" y="2362200"/>
            <a:ext cx="3505200" cy="2590800"/>
          </a:xfrm>
          <a:prstGeom prst="rect">
            <a:avLst/>
          </a:prstGeom>
        </p:spPr>
      </p:pic>
      <p:pic>
        <p:nvPicPr>
          <p:cNvPr id="8" name="Content Placeholder 7" descr="truth table d flip flop.pn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522412" y="2362200"/>
            <a:ext cx="2133600" cy="259080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295400"/>
            <a:ext cx="10360501" cy="228600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Thank You</a:t>
            </a:r>
            <a:endParaRPr lang="en-US" sz="4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Electronic Circuit</a:t>
            </a:r>
          </a:p>
          <a:p>
            <a:r>
              <a:rPr lang="en-US" dirty="0" smtClean="0"/>
              <a:t>Bi- Stable </a:t>
            </a:r>
            <a:r>
              <a:rPr lang="en-US" dirty="0" err="1" smtClean="0"/>
              <a:t>multivibrator</a:t>
            </a:r>
            <a:endParaRPr lang="en-US" dirty="0" smtClean="0"/>
          </a:p>
          <a:p>
            <a:r>
              <a:rPr lang="en-US" dirty="0" smtClean="0"/>
              <a:t>Sequential Logic</a:t>
            </a:r>
          </a:p>
          <a:p>
            <a:r>
              <a:rPr lang="en-US" dirty="0" smtClean="0"/>
              <a:t>Store State Information</a:t>
            </a:r>
            <a:endParaRPr lang="en-US" dirty="0"/>
          </a:p>
        </p:txBody>
      </p:sp>
      <p:pic>
        <p:nvPicPr>
          <p:cNvPr id="4" name="Picture 3" descr="flip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412" y="1752600"/>
            <a:ext cx="3817951" cy="243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29114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Flip-Flops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SR Flip-Flop</a:t>
            </a:r>
          </a:p>
          <a:p>
            <a:r>
              <a:rPr lang="en-US" dirty="0" smtClean="0"/>
              <a:t>JK Flip-Flop</a:t>
            </a:r>
          </a:p>
          <a:p>
            <a:r>
              <a:rPr lang="en-US" dirty="0" smtClean="0"/>
              <a:t>T Flip-Flop</a:t>
            </a:r>
          </a:p>
          <a:p>
            <a:r>
              <a:rPr lang="en-US" dirty="0" smtClean="0"/>
              <a:t>D Flip-Flop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Used of Flip-Flop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Memory Circuit</a:t>
            </a:r>
          </a:p>
          <a:p>
            <a:r>
              <a:rPr lang="en-US" dirty="0" smtClean="0"/>
              <a:t>For Logic Control Devices</a:t>
            </a:r>
          </a:p>
          <a:p>
            <a:r>
              <a:rPr lang="en-US" dirty="0" smtClean="0"/>
              <a:t>For Counter Devices</a:t>
            </a:r>
          </a:p>
          <a:p>
            <a:r>
              <a:rPr lang="en-US" dirty="0" smtClean="0"/>
              <a:t>For Register Devices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 Flip-Flop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2000" dirty="0" smtClean="0"/>
              <a:t>The SR flip flop is a 1-bit memory </a:t>
            </a:r>
            <a:r>
              <a:rPr lang="en-US" sz="2000" dirty="0" err="1" smtClean="0"/>
              <a:t>bistable</a:t>
            </a:r>
            <a:r>
              <a:rPr lang="en-US" sz="2000" dirty="0" smtClean="0"/>
              <a:t> </a:t>
            </a:r>
          </a:p>
          <a:p>
            <a:pPr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2000" dirty="0" smtClean="0"/>
              <a:t>device having two inputs, i.e., SET and RESET.</a:t>
            </a:r>
          </a:p>
          <a:p>
            <a:pPr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2000" dirty="0" smtClean="0"/>
              <a:t> The SET input 'S' set the device or produce the</a:t>
            </a:r>
          </a:p>
          <a:p>
            <a:pPr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2000" dirty="0" smtClean="0"/>
              <a:t> output 1, and the RESET input 'R' reset the</a:t>
            </a:r>
          </a:p>
          <a:p>
            <a:pPr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2000" dirty="0" smtClean="0"/>
              <a:t> device or produce the output 0. </a:t>
            </a:r>
          </a:p>
          <a:p>
            <a:pPr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2000" dirty="0" smtClean="0"/>
              <a:t>The SET and RESET inputs are</a:t>
            </a:r>
          </a:p>
          <a:p>
            <a:pPr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2000" dirty="0" smtClean="0"/>
              <a:t> labeled as </a:t>
            </a:r>
            <a:r>
              <a:rPr lang="en-US" sz="2000" b="1" dirty="0" smtClean="0"/>
              <a:t>S</a:t>
            </a:r>
            <a:r>
              <a:rPr lang="en-US" sz="2000" dirty="0" smtClean="0"/>
              <a:t> and </a:t>
            </a:r>
            <a:r>
              <a:rPr lang="en-US" sz="2000" b="1" dirty="0" smtClean="0"/>
              <a:t>R</a:t>
            </a:r>
            <a:r>
              <a:rPr lang="en-US" sz="2000" dirty="0" smtClean="0"/>
              <a:t>, respectively.</a:t>
            </a:r>
            <a:endParaRPr lang="en-US" sz="2000" dirty="0"/>
          </a:p>
        </p:txBody>
      </p:sp>
      <p:pic>
        <p:nvPicPr>
          <p:cNvPr id="6" name="Picture 5" descr="SR-fli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812" y="3124200"/>
            <a:ext cx="5104319" cy="18201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 Flip-Flop  </a:t>
            </a:r>
            <a:endParaRPr lang="en-US" dirty="0"/>
          </a:p>
        </p:txBody>
      </p:sp>
      <p:pic>
        <p:nvPicPr>
          <p:cNvPr id="7" name="Picture 6" descr="SR- Excit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412" y="2514600"/>
            <a:ext cx="2362405" cy="2895600"/>
          </a:xfrm>
          <a:prstGeom prst="rect">
            <a:avLst/>
          </a:prstGeom>
        </p:spPr>
      </p:pic>
      <p:pic>
        <p:nvPicPr>
          <p:cNvPr id="8" name="Picture 7" descr="SR-Cha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812" y="2133600"/>
            <a:ext cx="4202741" cy="3581400"/>
          </a:xfrm>
          <a:prstGeom prst="rect">
            <a:avLst/>
          </a:prstGeom>
        </p:spPr>
      </p:pic>
      <p:pic>
        <p:nvPicPr>
          <p:cNvPr id="10" name="Content Placeholder 9" descr="sr-flip-flop-truth-table.jp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12812" y="2362200"/>
            <a:ext cx="3147060" cy="335280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JK Flip-Flop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The </a:t>
            </a:r>
            <a:r>
              <a:rPr lang="en-US" sz="2000" b="1" dirty="0" smtClean="0"/>
              <a:t>JK Flip Flop</a:t>
            </a:r>
            <a:r>
              <a:rPr lang="en-US" sz="2000" dirty="0" smtClean="0"/>
              <a:t> is the most widely</a:t>
            </a:r>
          </a:p>
          <a:p>
            <a:pPr>
              <a:buNone/>
            </a:pPr>
            <a:r>
              <a:rPr lang="en-US" sz="2000" dirty="0" smtClean="0"/>
              <a:t>used flip flop. It is considered to be a </a:t>
            </a:r>
          </a:p>
          <a:p>
            <a:pPr>
              <a:buNone/>
            </a:pPr>
            <a:r>
              <a:rPr lang="en-US" sz="2000" dirty="0" smtClean="0"/>
              <a:t>universal flip-flop circuit. The</a:t>
            </a:r>
          </a:p>
          <a:p>
            <a:pPr>
              <a:buNone/>
            </a:pPr>
            <a:r>
              <a:rPr lang="en-US" sz="2000" dirty="0" smtClean="0"/>
              <a:t>sequential operation of the JK Flip</a:t>
            </a:r>
          </a:p>
          <a:p>
            <a:pPr>
              <a:buNone/>
            </a:pPr>
            <a:r>
              <a:rPr lang="en-US" sz="2000" dirty="0" smtClean="0"/>
              <a:t>Flop is the same as for the RS flip-flop</a:t>
            </a:r>
          </a:p>
          <a:p>
            <a:pPr>
              <a:buNone/>
            </a:pPr>
            <a:r>
              <a:rPr lang="en-US" sz="2000" dirty="0" smtClean="0"/>
              <a:t> with the same </a:t>
            </a:r>
            <a:r>
              <a:rPr lang="en-US" sz="2000" b="1" dirty="0" smtClean="0"/>
              <a:t>SET</a:t>
            </a:r>
            <a:r>
              <a:rPr lang="en-US" sz="2000" dirty="0" smtClean="0"/>
              <a:t> and </a:t>
            </a:r>
            <a:r>
              <a:rPr lang="en-US" sz="2000" b="1" dirty="0" smtClean="0"/>
              <a:t>RESET</a:t>
            </a:r>
            <a:r>
              <a:rPr lang="en-US" sz="2000" dirty="0" smtClean="0"/>
              <a:t> input</a:t>
            </a:r>
          </a:p>
          <a:p>
            <a:pPr>
              <a:buNone/>
            </a:pPr>
            <a:endParaRPr lang="en-US" sz="2000" dirty="0" smtClean="0"/>
          </a:p>
          <a:p>
            <a:pPr algn="ctr">
              <a:buNone/>
            </a:pPr>
            <a:endParaRPr lang="en-US" sz="2000" dirty="0"/>
          </a:p>
        </p:txBody>
      </p:sp>
      <p:pic>
        <p:nvPicPr>
          <p:cNvPr id="5" name="Picture 4" descr="JK-Fli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612" y="2590800"/>
            <a:ext cx="5630907" cy="17832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JK Flip-Flop</a:t>
            </a:r>
            <a:endParaRPr lang="en-US" dirty="0"/>
          </a:p>
        </p:txBody>
      </p:sp>
      <p:pic>
        <p:nvPicPr>
          <p:cNvPr id="5" name="Picture 4" descr="JK-Excit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3812" y="2590800"/>
            <a:ext cx="2362405" cy="2590800"/>
          </a:xfrm>
          <a:prstGeom prst="rect">
            <a:avLst/>
          </a:prstGeom>
        </p:spPr>
      </p:pic>
      <p:pic>
        <p:nvPicPr>
          <p:cNvPr id="6" name="Picture 5" descr="JK-Cha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812" y="2209800"/>
            <a:ext cx="3810000" cy="3276600"/>
          </a:xfrm>
          <a:prstGeom prst="rect">
            <a:avLst/>
          </a:prstGeom>
        </p:spPr>
      </p:pic>
      <p:pic>
        <p:nvPicPr>
          <p:cNvPr id="8" name="Content Placeholder 7" descr="jk-flip-flop-truth-table.jp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065212" y="2209800"/>
            <a:ext cx="3429000" cy="320040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 Flip-Flop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A T flip flop is known as a toggle flip flop because</a:t>
            </a:r>
          </a:p>
          <a:p>
            <a:pPr>
              <a:buNone/>
            </a:pPr>
            <a:r>
              <a:rPr lang="en-US" sz="2000" dirty="0" smtClean="0"/>
              <a:t> of its toggling operation.</a:t>
            </a:r>
          </a:p>
          <a:p>
            <a:pPr>
              <a:buNone/>
            </a:pPr>
            <a:r>
              <a:rPr lang="en-US" sz="2000" dirty="0" smtClean="0"/>
              <a:t> It is a modified form of the JK flip flop.</a:t>
            </a:r>
            <a:endParaRPr lang="en-US" sz="2000" dirty="0"/>
          </a:p>
        </p:txBody>
      </p:sp>
      <p:pic>
        <p:nvPicPr>
          <p:cNvPr id="6" name="Picture 5" descr="T-Fli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412" y="2743200"/>
            <a:ext cx="5977037" cy="18416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7f9b5e87859ce6d7eedbdc6e4e4205c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5e0075ee7624d6a846e01eb6183742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7CF7ACA-83DF-48D1-85D1-C482ED91F65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64734E9-C274-4EB4-8E27-BAE9169A44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6D9222-8445-4CAF-97EE-09B50EF08B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TF02787990</Template>
  <TotalTime>215</TotalTime>
  <Words>234</Words>
  <Application>Microsoft Office PowerPoint</Application>
  <PresentationFormat>Custom</PresentationFormat>
  <Paragraphs>55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Tech 16x9</vt:lpstr>
      <vt:lpstr>                   Department of Computer Science &amp; Engineering Course Title: Digital Logic Design Course Code: CSE-203    Section: DA  Presentation On : Flip-Flops</vt:lpstr>
      <vt:lpstr>Flip-Flop</vt:lpstr>
      <vt:lpstr>Types of Flip-Flops</vt:lpstr>
      <vt:lpstr>The Used of Flip-Flop</vt:lpstr>
      <vt:lpstr>SR Flip-Flop </vt:lpstr>
      <vt:lpstr>SR Flip-Flop  </vt:lpstr>
      <vt:lpstr>JK Flip-Flop</vt:lpstr>
      <vt:lpstr>JK Flip-Flop</vt:lpstr>
      <vt:lpstr>T Flip-Flop</vt:lpstr>
      <vt:lpstr>T Flip-Flop</vt:lpstr>
      <vt:lpstr>D Flip-Flop</vt:lpstr>
      <vt:lpstr>D Flip-Flop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>Wave Computer's</cp:lastModifiedBy>
  <cp:revision>19</cp:revision>
  <dcterms:created xsi:type="dcterms:W3CDTF">2023-01-08T12:01:27Z</dcterms:created>
  <dcterms:modified xsi:type="dcterms:W3CDTF">2023-01-10T08:00:43Z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