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7" r:id="rId11"/>
    <p:sldId id="281" r:id="rId12"/>
    <p:sldId id="28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53" autoAdjust="0"/>
    <p:restoredTop sz="94660"/>
  </p:normalViewPr>
  <p:slideViewPr>
    <p:cSldViewPr>
      <p:cViewPr>
        <p:scale>
          <a:sx n="84" d="100"/>
          <a:sy n="84" d="100"/>
        </p:scale>
        <p:origin x="-1315" y="-16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22-Jun-2023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28194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Department of Computer Science &amp; Engineering</a:t>
            </a:r>
            <a:br>
              <a:rPr lang="en-US" sz="3100" dirty="0" smtClean="0"/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Course Title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Electronic Devices and Circuit &amp; Pulse Techniques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Course Code: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EEE-203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Section: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DB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Presentation On : </a:t>
            </a:r>
            <a:r>
              <a:rPr lang="en-US" sz="2400" dirty="0" smtClean="0"/>
              <a:t>MOD-4 Synchronous Up-Counter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3352800"/>
            <a:ext cx="5078677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 pitchFamily="34" charset="0"/>
              </a:rPr>
              <a:t>Presentation To:</a:t>
            </a:r>
          </a:p>
          <a:p>
            <a:r>
              <a:rPr lang="en-US" sz="2000" dirty="0" err="1" smtClean="0">
                <a:latin typeface="+mj-lt"/>
                <a:cs typeface="Arial" pitchFamily="34" charset="0"/>
              </a:rPr>
              <a:t>Monjila</a:t>
            </a:r>
            <a:r>
              <a:rPr lang="en-US" sz="2000" dirty="0" smtClean="0">
                <a:latin typeface="+mj-lt"/>
                <a:cs typeface="Arial" pitchFamily="34" charset="0"/>
              </a:rPr>
              <a:t> Afrin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Dorothi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r>
              <a:rPr lang="en-US" sz="2000" dirty="0" smtClean="0">
                <a:latin typeface="+mj-lt"/>
                <a:cs typeface="Arial" pitchFamily="34" charset="0"/>
              </a:rPr>
              <a:t>Lecturer of </a:t>
            </a:r>
            <a:r>
              <a:rPr lang="en-US" sz="2000" dirty="0" smtClean="0">
                <a:latin typeface="+mj-lt"/>
                <a:cs typeface="Arial" pitchFamily="34" charset="0"/>
              </a:rPr>
              <a:t>EEE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r>
              <a:rPr lang="en-US" sz="2000" dirty="0" smtClean="0">
                <a:latin typeface="+mj-lt"/>
                <a:cs typeface="Arial" pitchFamily="34" charset="0"/>
              </a:rPr>
              <a:t>Department of </a:t>
            </a:r>
            <a:r>
              <a:rPr lang="en-US" sz="2000" dirty="0" smtClean="0">
                <a:latin typeface="+mj-lt"/>
                <a:cs typeface="Arial" pitchFamily="34" charset="0"/>
              </a:rPr>
              <a:t>EEE</a:t>
            </a:r>
            <a:r>
              <a:rPr lang="en-US" sz="2000" dirty="0" smtClean="0">
                <a:latin typeface="+mj-lt"/>
                <a:cs typeface="Arial" pitchFamily="34" charset="0"/>
              </a:rPr>
              <a:t>, </a:t>
            </a:r>
            <a:r>
              <a:rPr lang="en-US" sz="2000" dirty="0" smtClean="0">
                <a:latin typeface="+mj-lt"/>
                <a:cs typeface="Arial" pitchFamily="34" charset="0"/>
              </a:rPr>
              <a:t>GUB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1218883" y="3352800"/>
            <a:ext cx="5078677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 pitchFamily="34" charset="0"/>
              </a:rPr>
              <a:t>Presentation By:</a:t>
            </a:r>
          </a:p>
          <a:p>
            <a:r>
              <a:rPr lang="en-US" sz="2000" dirty="0" err="1" smtClean="0">
                <a:latin typeface="+mj-lt"/>
                <a:cs typeface="Arial" pitchFamily="34" charset="0"/>
              </a:rPr>
              <a:t>Rittik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Halder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smtClean="0">
                <a:latin typeface="+mj-lt"/>
                <a:cs typeface="Arial" pitchFamily="34" charset="0"/>
              </a:rPr>
              <a:t>(</a:t>
            </a:r>
            <a:r>
              <a:rPr lang="en-US" sz="2000" dirty="0" smtClean="0">
                <a:latin typeface="+mj-lt"/>
                <a:cs typeface="Arial" pitchFamily="34" charset="0"/>
              </a:rPr>
              <a:t>213902069)</a:t>
            </a:r>
            <a:endParaRPr lang="en-US" sz="2000" dirty="0" smtClean="0">
              <a:latin typeface="+mj-lt"/>
              <a:cs typeface="Arial" pitchFamily="34" charset="0"/>
            </a:endParaRPr>
          </a:p>
          <a:p>
            <a:r>
              <a:rPr lang="en-US" sz="2000" dirty="0" smtClean="0">
                <a:latin typeface="+mj-lt"/>
                <a:cs typeface="Arial" pitchFamily="34" charset="0"/>
              </a:rPr>
              <a:t>Md. </a:t>
            </a:r>
            <a:r>
              <a:rPr lang="en-US" sz="2000" dirty="0" err="1" smtClean="0">
                <a:latin typeface="+mj-lt"/>
                <a:cs typeface="Arial" pitchFamily="34" charset="0"/>
              </a:rPr>
              <a:t>Sohanur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Rahman</a:t>
            </a:r>
            <a:r>
              <a:rPr lang="en-US" sz="2000" dirty="0" smtClean="0">
                <a:latin typeface="+mj-lt"/>
                <a:cs typeface="Arial" pitchFamily="34" charset="0"/>
              </a:rPr>
              <a:t> (213902106)</a:t>
            </a:r>
          </a:p>
          <a:p>
            <a:endParaRPr lang="en-US" dirty="0"/>
          </a:p>
        </p:txBody>
      </p:sp>
      <p:pic>
        <p:nvPicPr>
          <p:cNvPr id="6" name="Picture 5" descr="University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1" y="228600"/>
            <a:ext cx="2181029" cy="83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Steps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Determine No. of Flip Flop</a:t>
            </a:r>
            <a:endParaRPr lang="en-US" sz="2400" dirty="0" smtClean="0"/>
          </a:p>
          <a:p>
            <a:r>
              <a:rPr lang="en-US" sz="2400" dirty="0" smtClean="0"/>
              <a:t>Create Excitation Table</a:t>
            </a:r>
            <a:endParaRPr lang="en-US" sz="2400" dirty="0" smtClean="0"/>
          </a:p>
          <a:p>
            <a:r>
              <a:rPr lang="en-US" sz="2400" dirty="0" smtClean="0"/>
              <a:t>Draw State Diagram</a:t>
            </a:r>
            <a:endParaRPr lang="en-US" sz="2400" dirty="0" smtClean="0"/>
          </a:p>
          <a:p>
            <a:r>
              <a:rPr lang="en-US" sz="2400" dirty="0" smtClean="0"/>
              <a:t>Create State Table</a:t>
            </a:r>
          </a:p>
          <a:p>
            <a:r>
              <a:rPr lang="en-US" sz="2400" dirty="0" smtClean="0"/>
              <a:t>Function Simplification (K-Map)</a:t>
            </a:r>
          </a:p>
          <a:p>
            <a:r>
              <a:rPr lang="en-US" sz="2400" dirty="0" smtClean="0"/>
              <a:t>Circuit Connection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Step-1: Determine No. of Flip Flop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9217" y="1676403"/>
            <a:ext cx="6457569" cy="13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200400"/>
            <a:ext cx="1828800" cy="2621507"/>
          </a:xfrm>
          <a:prstGeom prst="rect">
            <a:avLst/>
          </a:prstGeom>
        </p:spPr>
      </p:pic>
      <p:pic>
        <p:nvPicPr>
          <p:cNvPr id="7" name="Picture 6" descr="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12" y="5943600"/>
            <a:ext cx="2751059" cy="525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Step-2: Create Excitation Table</a:t>
            </a:r>
            <a:endParaRPr lang="en-US" dirty="0"/>
          </a:p>
        </p:txBody>
      </p:sp>
      <p:pic>
        <p:nvPicPr>
          <p:cNvPr id="9" name="Content Placeholder 8" descr="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209800"/>
            <a:ext cx="2705335" cy="3703641"/>
          </a:xfrm>
        </p:spPr>
      </p:pic>
      <p:pic>
        <p:nvPicPr>
          <p:cNvPr id="10" name="Picture 9" descr="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2" y="3505200"/>
            <a:ext cx="2392888" cy="2461473"/>
          </a:xfrm>
          <a:prstGeom prst="rect">
            <a:avLst/>
          </a:prstGeom>
        </p:spPr>
      </p:pic>
      <p:pic>
        <p:nvPicPr>
          <p:cNvPr id="11" name="Picture 10" descr="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2667000"/>
            <a:ext cx="2385267" cy="2766300"/>
          </a:xfrm>
          <a:prstGeom prst="rect">
            <a:avLst/>
          </a:prstGeom>
        </p:spPr>
      </p:pic>
      <p:pic>
        <p:nvPicPr>
          <p:cNvPr id="12" name="Picture 11" descr="E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12" y="1600200"/>
            <a:ext cx="2263336" cy="1470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Step-3: Draw State Diagram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8362" y="2622391"/>
            <a:ext cx="5981700" cy="26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Step-4: Create State Table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4412" y="2667000"/>
            <a:ext cx="8105394" cy="27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Step-5: Function Simplification (K-Map)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4012" y="2057400"/>
            <a:ext cx="6887261" cy="39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Step-6: Circuit Connection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1212" y="2209800"/>
            <a:ext cx="6479286" cy="367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95400"/>
            <a:ext cx="10360501" cy="228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266</TotalTime>
  <Words>89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 16x9</vt:lpstr>
      <vt:lpstr>                   Department of Computer Science &amp; Engineering Course Title: Electronic Devices and Circuit &amp; Pulse Techniques Course Code: EEE-203    Section: DB  Presentation On : MOD-4 Synchronous Up-Counter</vt:lpstr>
      <vt:lpstr>Design Steps</vt:lpstr>
      <vt:lpstr>Step-1: Determine No. of Flip Flop</vt:lpstr>
      <vt:lpstr>Step-2: Create Excitation Table</vt:lpstr>
      <vt:lpstr>Step-3: Draw State Diagram </vt:lpstr>
      <vt:lpstr>Step-4: Create State Table  </vt:lpstr>
      <vt:lpstr>Step-5: Function Simplification (K-Map)</vt:lpstr>
      <vt:lpstr>Step-6: Circuit Connection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Wave Computer's</cp:lastModifiedBy>
  <cp:revision>26</cp:revision>
  <dcterms:created xsi:type="dcterms:W3CDTF">2023-01-08T12:01:27Z</dcterms:created>
  <dcterms:modified xsi:type="dcterms:W3CDTF">2023-06-22T09:59:31Z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