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75" d="100"/>
          <a:sy n="75" d="100"/>
        </p:scale>
        <p:origin x="45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0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6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2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5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5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DD0B-014F-46D2-8334-FFF6F266925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C0D2-CFDC-4252-A491-29E660F63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757765" y="659196"/>
            <a:ext cx="10960102" cy="5539608"/>
            <a:chOff x="520699" y="349250"/>
            <a:chExt cx="11146367" cy="613621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4933" y="1176867"/>
              <a:ext cx="11142133" cy="5308600"/>
            </a:xfrm>
            <a:prstGeom prst="roundRect">
              <a:avLst>
                <a:gd name="adj" fmla="val 68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20699" y="349250"/>
              <a:ext cx="2243666" cy="1532467"/>
            </a:xfrm>
            <a:prstGeom prst="roundRect">
              <a:avLst>
                <a:gd name="adj" fmla="val 247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9665" y="527246"/>
              <a:ext cx="184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게임 방법</a:t>
              </a:r>
              <a:endParaRPr lang="ko-KR" altLang="en-US" sz="3200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922953" y="4694815"/>
              <a:ext cx="3173046" cy="433918"/>
              <a:chOff x="1297354" y="2861733"/>
              <a:chExt cx="3173046" cy="43391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00" b="91000" l="100" r="97505"/>
                        </a14:imgEffect>
                      </a14:imgLayer>
                    </a14:imgProps>
                  </a:ext>
                </a:extLst>
              </a:blip>
              <a:srcRect t="7770" r="36008" b="8397"/>
              <a:stretch/>
            </p:blipFill>
            <p:spPr>
              <a:xfrm>
                <a:off x="1297354" y="2861733"/>
                <a:ext cx="2910579" cy="433918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00" b="91000" l="100" r="97505"/>
                        </a14:imgEffect>
                      </a14:imgLayer>
                    </a14:imgProps>
                  </a:ext>
                </a:extLst>
              </a:blip>
              <a:srcRect l="72598" t="21060" r="1757" b="8398"/>
              <a:stretch/>
            </p:blipFill>
            <p:spPr>
              <a:xfrm>
                <a:off x="3303956" y="2930526"/>
                <a:ext cx="1166444" cy="365125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310" y="3318973"/>
              <a:ext cx="728783" cy="7277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16971" y="1198419"/>
              <a:ext cx="7399869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1.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게임 시작</a:t>
              </a:r>
              <a:endParaRPr lang="en-US" altLang="ko-KR" sz="2000" dirty="0" smtClean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게임을 시작하면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, </a:t>
              </a: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스마트폰 카메라를 통해 실제 환경을 볼 수 있습니다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.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화면 곳곳에 랜덤으로 배치된 가상의 먼지를 제거하는 게임입니다</a:t>
              </a:r>
              <a:r>
                <a:rPr lang="en-US" altLang="ko-KR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.</a:t>
              </a:r>
              <a:endParaRPr lang="en-US" altLang="ko-KR" dirty="0" smtClean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  <a:p>
              <a:pPr lvl="1">
                <a:lnSpc>
                  <a:spcPct val="150000"/>
                </a:lnSpc>
              </a:pPr>
              <a:endParaRPr lang="en-US" altLang="ko-KR" dirty="0" smtClean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67285" y="2467997"/>
              <a:ext cx="9552629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2.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먼지 제거 방법</a:t>
              </a:r>
              <a:endParaRPr lang="en-US" altLang="ko-KR" sz="2000" dirty="0" smtClean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화면에 나타난 가상 먼지를 총으로 정확히 맞춰 제거해야 합니다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.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화면 중앙에 보이는 과녁을                     조준한 후 총 모형을 누르면 총알을 발사할 수 있습니다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.</a:t>
              </a: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 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endParaRPr lang="ko-KR" altLang="en-US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6971" y="3829256"/>
              <a:ext cx="95526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3.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시간 제한</a:t>
              </a:r>
              <a:endParaRPr lang="en-US" altLang="ko-KR" sz="2000" i="1" dirty="0" smtClean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화면 상단에 표시된 시간 내에 가능한 많은 먼지를 정화해야 합니다 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endParaRPr lang="ko-KR" altLang="en-US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7285" y="5006123"/>
              <a:ext cx="103823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4.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게임 종료</a:t>
              </a:r>
              <a:endParaRPr lang="en-US" altLang="ko-KR" sz="2000" i="1" dirty="0" smtClean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주어진 시간 내에 가능한 많은 먼지를 정화하면 게임이 성공적으로 종료됩니다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.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시간이 다 되면 정화한 먼지 수에 따라 점수가 산출되며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, </a:t>
              </a:r>
              <a:r>
                <a:rPr lang="ko-KR" altLang="en-US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최고 점수를 경신할 수 있는 기회가 주어집니다</a:t>
              </a:r>
              <a:r>
                <a:rPr lang="en-US" altLang="ko-KR" dirty="0" smtClean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.</a:t>
              </a:r>
              <a:endParaRPr lang="ko-KR" altLang="en-US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6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23091" y="1938866"/>
            <a:ext cx="5676544" cy="2518420"/>
            <a:chOff x="2219840" y="1223976"/>
            <a:chExt cx="7601577" cy="33724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100" t="13614" r="6345" b="14661"/>
            <a:stretch/>
          </p:blipFill>
          <p:spPr>
            <a:xfrm rot="21225379">
              <a:off x="3759200" y="1223976"/>
              <a:ext cx="4197350" cy="160177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285623">
              <a:off x="2219840" y="2440384"/>
              <a:ext cx="7601577" cy="2156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82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426" t="1092" r="6963" b="-1084"/>
          <a:stretch/>
        </p:blipFill>
        <p:spPr>
          <a:xfrm>
            <a:off x="2048933" y="1769533"/>
            <a:ext cx="6121400" cy="33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ONE 모바일POP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2024-07-11T10:41:23Z</dcterms:created>
  <dcterms:modified xsi:type="dcterms:W3CDTF">2024-07-11T12:58:25Z</dcterms:modified>
</cp:coreProperties>
</file>