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2E3"/>
    <a:srgbClr val="91E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2" y="19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FD51-498D-4D80-90AB-0D510FEA3429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B93C-687C-45F9-9270-6B580B3E6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96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FD51-498D-4D80-90AB-0D510FEA3429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B93C-687C-45F9-9270-6B580B3E6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49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FD51-498D-4D80-90AB-0D510FEA3429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B93C-687C-45F9-9270-6B580B3E6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3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FD51-498D-4D80-90AB-0D510FEA3429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B93C-687C-45F9-9270-6B580B3E6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6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FD51-498D-4D80-90AB-0D510FEA3429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B93C-687C-45F9-9270-6B580B3E6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041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FD51-498D-4D80-90AB-0D510FEA3429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B93C-687C-45F9-9270-6B580B3E6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07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FD51-498D-4D80-90AB-0D510FEA3429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B93C-687C-45F9-9270-6B580B3E6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88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FD51-498D-4D80-90AB-0D510FEA3429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B93C-687C-45F9-9270-6B580B3E6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64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FD51-498D-4D80-90AB-0D510FEA3429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B93C-687C-45F9-9270-6B580B3E6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12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FD51-498D-4D80-90AB-0D510FEA3429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B93C-687C-45F9-9270-6B580B3E6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821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FD51-498D-4D80-90AB-0D510FEA3429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0B93C-687C-45F9-9270-6B580B3E6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50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BFD51-498D-4D80-90AB-0D510FEA3429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0B93C-687C-45F9-9270-6B580B3E6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69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05340" y="524933"/>
            <a:ext cx="5539317" cy="5947658"/>
            <a:chOff x="379940" y="-321734"/>
            <a:chExt cx="5539317" cy="5947658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940" y="-321734"/>
              <a:ext cx="5539317" cy="5539317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9160" t="4450" r="39104" b="65695"/>
            <a:stretch/>
          </p:blipFill>
          <p:spPr>
            <a:xfrm>
              <a:off x="2208837" y="3047999"/>
              <a:ext cx="2085038" cy="135290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123" t="39143" r="4057"/>
            <a:stretch/>
          </p:blipFill>
          <p:spPr>
            <a:xfrm>
              <a:off x="717347" y="4021625"/>
              <a:ext cx="5068017" cy="1604299"/>
            </a:xfrm>
            <a:prstGeom prst="rect">
              <a:avLst/>
            </a:prstGeom>
          </p:spPr>
        </p:pic>
      </p:grpSp>
      <p:grpSp>
        <p:nvGrpSpPr>
          <p:cNvPr id="7" name="그룹 6"/>
          <p:cNvGrpSpPr/>
          <p:nvPr/>
        </p:nvGrpSpPr>
        <p:grpSpPr>
          <a:xfrm>
            <a:off x="6282064" y="950361"/>
            <a:ext cx="5571066" cy="5384799"/>
            <a:chOff x="1473201" y="846666"/>
            <a:chExt cx="5571066" cy="5384799"/>
          </a:xfrm>
        </p:grpSpPr>
        <p:grpSp>
          <p:nvGrpSpPr>
            <p:cNvPr id="10" name="그룹 9"/>
            <p:cNvGrpSpPr/>
            <p:nvPr/>
          </p:nvGrpSpPr>
          <p:grpSpPr>
            <a:xfrm>
              <a:off x="1473201" y="846666"/>
              <a:ext cx="5571066" cy="5384799"/>
              <a:chOff x="1744133" y="821266"/>
              <a:chExt cx="5943600" cy="5943600"/>
            </a:xfrm>
          </p:grpSpPr>
          <p:pic>
            <p:nvPicPr>
              <p:cNvPr id="19" name="그림 1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4133" y="821266"/>
                <a:ext cx="5943600" cy="5943600"/>
              </a:xfrm>
              <a:prstGeom prst="rect">
                <a:avLst/>
              </a:prstGeom>
            </p:spPr>
          </p:pic>
          <p:sp>
            <p:nvSpPr>
              <p:cNvPr id="20" name="직사각형 19"/>
              <p:cNvSpPr/>
              <p:nvPr/>
            </p:nvSpPr>
            <p:spPr>
              <a:xfrm>
                <a:off x="2887134" y="5232400"/>
                <a:ext cx="3793066" cy="1151467"/>
              </a:xfrm>
              <a:prstGeom prst="rect">
                <a:avLst/>
              </a:prstGeom>
              <a:solidFill>
                <a:srgbClr val="FBF2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11" t="23946" r="57083" b="26286"/>
            <a:stretch/>
          </p:blipFill>
          <p:spPr>
            <a:xfrm>
              <a:off x="2798368" y="4159436"/>
              <a:ext cx="1859713" cy="1164577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79" t="25926" r="76493" b="23920"/>
            <a:stretch/>
          </p:blipFill>
          <p:spPr>
            <a:xfrm>
              <a:off x="1809602" y="1380232"/>
              <a:ext cx="1110644" cy="1535997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79" t="25926" r="76493" b="23920"/>
            <a:stretch/>
          </p:blipFill>
          <p:spPr>
            <a:xfrm flipH="1">
              <a:off x="5544563" y="2003068"/>
              <a:ext cx="1110644" cy="1535997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903" t="36497" r="11458" b="4475"/>
            <a:stretch/>
          </p:blipFill>
          <p:spPr>
            <a:xfrm>
              <a:off x="5716071" y="3812706"/>
              <a:ext cx="1262307" cy="1755753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903" t="36497" r="11458" b="4475"/>
            <a:stretch/>
          </p:blipFill>
          <p:spPr>
            <a:xfrm>
              <a:off x="1757425" y="3691559"/>
              <a:ext cx="1262307" cy="1755753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472" t="22757" r="22084" b="33647"/>
            <a:stretch/>
          </p:blipFill>
          <p:spPr>
            <a:xfrm>
              <a:off x="3939655" y="4953592"/>
              <a:ext cx="1913123" cy="10393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902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2024-07-17T11:12:51Z</dcterms:created>
  <dcterms:modified xsi:type="dcterms:W3CDTF">2024-07-18T00:20:41Z</dcterms:modified>
</cp:coreProperties>
</file>