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1"/>
  </p:notesMasterIdLst>
  <p:sldIdLst>
    <p:sldId id="2597" r:id="rId2"/>
    <p:sldId id="2573" r:id="rId3"/>
    <p:sldId id="2572" r:id="rId4"/>
    <p:sldId id="2553" r:id="rId5"/>
    <p:sldId id="2538" r:id="rId6"/>
    <p:sldId id="2558" r:id="rId7"/>
    <p:sldId id="2632" r:id="rId8"/>
    <p:sldId id="2634" r:id="rId9"/>
    <p:sldId id="2633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2" autoAdjust="0"/>
    <p:restoredTop sz="99409" autoAdjust="0"/>
  </p:normalViewPr>
  <p:slideViewPr>
    <p:cSldViewPr snapToGrid="0" snapToObjects="1">
      <p:cViewPr>
        <p:scale>
          <a:sx n="25" d="100"/>
          <a:sy n="25" d="100"/>
        </p:scale>
        <p:origin x="-1638" y="-100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33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38493" y="3277730"/>
            <a:ext cx="7848601" cy="82804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45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97160" y="0"/>
            <a:ext cx="8661961" cy="14212497"/>
          </a:xfrm>
          <a:custGeom>
            <a:avLst/>
            <a:gdLst>
              <a:gd name="connsiteX0" fmla="*/ 3814104 w 4946852"/>
              <a:gd name="connsiteY0" fmla="*/ 11540901 h 13716000"/>
              <a:gd name="connsiteX1" fmla="*/ 3832578 w 4946852"/>
              <a:gd name="connsiteY1" fmla="*/ 11577834 h 13716000"/>
              <a:gd name="connsiteX2" fmla="*/ 3872728 w 4946852"/>
              <a:gd name="connsiteY2" fmla="*/ 11698239 h 13716000"/>
              <a:gd name="connsiteX3" fmla="*/ 3698782 w 4946852"/>
              <a:gd name="connsiteY3" fmla="*/ 11214745 h 13716000"/>
              <a:gd name="connsiteX4" fmla="*/ 3774362 w 4946852"/>
              <a:gd name="connsiteY4" fmla="*/ 11434240 h 13716000"/>
              <a:gd name="connsiteX5" fmla="*/ 3814104 w 4946852"/>
              <a:gd name="connsiteY5" fmla="*/ 11540901 h 13716000"/>
              <a:gd name="connsiteX6" fmla="*/ 3772352 w 4946852"/>
              <a:gd name="connsiteY6" fmla="*/ 11457429 h 13716000"/>
              <a:gd name="connsiteX7" fmla="*/ 3692052 w 4946852"/>
              <a:gd name="connsiteY7" fmla="*/ 11217531 h 13716000"/>
              <a:gd name="connsiteX8" fmla="*/ 514535 w 4946852"/>
              <a:gd name="connsiteY8" fmla="*/ 0 h 13716000"/>
              <a:gd name="connsiteX9" fmla="*/ 4946852 w 4946852"/>
              <a:gd name="connsiteY9" fmla="*/ 0 h 13716000"/>
              <a:gd name="connsiteX10" fmla="*/ 4935802 w 4946852"/>
              <a:gd name="connsiteY10" fmla="*/ 488713 h 13716000"/>
              <a:gd name="connsiteX11" fmla="*/ 4756038 w 4946852"/>
              <a:gd name="connsiteY11" fmla="*/ 2012931 h 13716000"/>
              <a:gd name="connsiteX12" fmla="*/ 4515134 w 4946852"/>
              <a:gd name="connsiteY12" fmla="*/ 2474484 h 13716000"/>
              <a:gd name="connsiteX13" fmla="*/ 4333546 w 4946852"/>
              <a:gd name="connsiteY13" fmla="*/ 3938500 h 13716000"/>
              <a:gd name="connsiteX14" fmla="*/ 4294308 w 4946852"/>
              <a:gd name="connsiteY14" fmla="*/ 5442650 h 13716000"/>
              <a:gd name="connsiteX15" fmla="*/ 4374608 w 4946852"/>
              <a:gd name="connsiteY15" fmla="*/ 6965956 h 13716000"/>
              <a:gd name="connsiteX16" fmla="*/ 4493326 w 4946852"/>
              <a:gd name="connsiteY16" fmla="*/ 8459773 h 13716000"/>
              <a:gd name="connsiteX17" fmla="*/ 4484794 w 4946852"/>
              <a:gd name="connsiteY17" fmla="*/ 8421990 h 13716000"/>
              <a:gd name="connsiteX18" fmla="*/ 4413846 w 4946852"/>
              <a:gd name="connsiteY18" fmla="*/ 8128959 h 13716000"/>
              <a:gd name="connsiteX19" fmla="*/ 4494148 w 4946852"/>
              <a:gd name="connsiteY19" fmla="*/ 8470107 h 13716000"/>
              <a:gd name="connsiteX20" fmla="*/ 4493326 w 4946852"/>
              <a:gd name="connsiteY20" fmla="*/ 8459773 h 13716000"/>
              <a:gd name="connsiteX21" fmla="*/ 4554372 w 4946852"/>
              <a:gd name="connsiteY21" fmla="*/ 8730073 h 13716000"/>
              <a:gd name="connsiteX22" fmla="*/ 4595436 w 4946852"/>
              <a:gd name="connsiteY22" fmla="*/ 8990950 h 13716000"/>
              <a:gd name="connsiteX23" fmla="*/ 4595436 w 4946852"/>
              <a:gd name="connsiteY23" fmla="*/ 9151490 h 13716000"/>
              <a:gd name="connsiteX24" fmla="*/ 4474984 w 4946852"/>
              <a:gd name="connsiteY24" fmla="*/ 9492638 h 13716000"/>
              <a:gd name="connsiteX25" fmla="*/ 4434834 w 4946852"/>
              <a:gd name="connsiteY25" fmla="*/ 9833785 h 13716000"/>
              <a:gd name="connsiteX26" fmla="*/ 4474984 w 4946852"/>
              <a:gd name="connsiteY26" fmla="*/ 10214156 h 13716000"/>
              <a:gd name="connsiteX27" fmla="*/ 4515134 w 4946852"/>
              <a:gd name="connsiteY27" fmla="*/ 10414831 h 13716000"/>
              <a:gd name="connsiteX28" fmla="*/ 4595436 w 4946852"/>
              <a:gd name="connsiteY28" fmla="*/ 10615506 h 13716000"/>
              <a:gd name="connsiteX29" fmla="*/ 4474984 w 4946852"/>
              <a:gd name="connsiteY29" fmla="*/ 10916519 h 13716000"/>
              <a:gd name="connsiteX30" fmla="*/ 4654748 w 4946852"/>
              <a:gd name="connsiteY30" fmla="*/ 11477497 h 13716000"/>
              <a:gd name="connsiteX31" fmla="*/ 4776112 w 4946852"/>
              <a:gd name="connsiteY31" fmla="*/ 11738374 h 13716000"/>
              <a:gd name="connsiteX32" fmla="*/ 4836338 w 4946852"/>
              <a:gd name="connsiteY32" fmla="*/ 11878847 h 13716000"/>
              <a:gd name="connsiteX33" fmla="*/ 4895652 w 4946852"/>
              <a:gd name="connsiteY33" fmla="*/ 11999252 h 13716000"/>
              <a:gd name="connsiteX34" fmla="*/ 4776112 w 4946852"/>
              <a:gd name="connsiteY34" fmla="*/ 11858779 h 13716000"/>
              <a:gd name="connsiteX35" fmla="*/ 4714974 w 4946852"/>
              <a:gd name="connsiteY35" fmla="*/ 11698239 h 13716000"/>
              <a:gd name="connsiteX36" fmla="*/ 4634674 w 4946852"/>
              <a:gd name="connsiteY36" fmla="*/ 11798577 h 13716000"/>
              <a:gd name="connsiteX37" fmla="*/ 4554372 w 4946852"/>
              <a:gd name="connsiteY37" fmla="*/ 11898914 h 13716000"/>
              <a:gd name="connsiteX38" fmla="*/ 4374608 w 4946852"/>
              <a:gd name="connsiteY38" fmla="*/ 11537699 h 13716000"/>
              <a:gd name="connsiteX39" fmla="*/ 4254158 w 4946852"/>
              <a:gd name="connsiteY39" fmla="*/ 11137261 h 13716000"/>
              <a:gd name="connsiteX40" fmla="*/ 4153782 w 4946852"/>
              <a:gd name="connsiteY40" fmla="*/ 11176484 h 13716000"/>
              <a:gd name="connsiteX41" fmla="*/ 4234082 w 4946852"/>
              <a:gd name="connsiteY41" fmla="*/ 11417294 h 13716000"/>
              <a:gd name="connsiteX42" fmla="*/ 4314382 w 4946852"/>
              <a:gd name="connsiteY42" fmla="*/ 11617969 h 13716000"/>
              <a:gd name="connsiteX43" fmla="*/ 4354534 w 4946852"/>
              <a:gd name="connsiteY43" fmla="*/ 11718307 h 13716000"/>
              <a:gd name="connsiteX44" fmla="*/ 4394684 w 4946852"/>
              <a:gd name="connsiteY44" fmla="*/ 11838712 h 13716000"/>
              <a:gd name="connsiteX45" fmla="*/ 4494148 w 4946852"/>
              <a:gd name="connsiteY45" fmla="*/ 12059454 h 13716000"/>
              <a:gd name="connsiteX46" fmla="*/ 4394684 w 4946852"/>
              <a:gd name="connsiteY46" fmla="*/ 12521007 h 13716000"/>
              <a:gd name="connsiteX47" fmla="*/ 4193932 w 4946852"/>
              <a:gd name="connsiteY47" fmla="*/ 12199927 h 13716000"/>
              <a:gd name="connsiteX48" fmla="*/ 4033330 w 4946852"/>
              <a:gd name="connsiteY48" fmla="*/ 11818644 h 13716000"/>
              <a:gd name="connsiteX49" fmla="*/ 3892804 w 4946852"/>
              <a:gd name="connsiteY49" fmla="*/ 11438274 h 13716000"/>
              <a:gd name="connsiteX50" fmla="*/ 3752276 w 4946852"/>
              <a:gd name="connsiteY50" fmla="*/ 11056991 h 13716000"/>
              <a:gd name="connsiteX51" fmla="*/ 3732516 w 4946852"/>
              <a:gd name="connsiteY51" fmla="*/ 11200785 h 13716000"/>
              <a:gd name="connsiteX52" fmla="*/ 3698782 w 4946852"/>
              <a:gd name="connsiteY52" fmla="*/ 11214745 h 13716000"/>
              <a:gd name="connsiteX53" fmla="*/ 3687374 w 4946852"/>
              <a:gd name="connsiteY53" fmla="*/ 11181615 h 13716000"/>
              <a:gd name="connsiteX54" fmla="*/ 3531450 w 4946852"/>
              <a:gd name="connsiteY54" fmla="*/ 10695776 h 13716000"/>
              <a:gd name="connsiteX55" fmla="*/ 3231234 w 4946852"/>
              <a:gd name="connsiteY55" fmla="*/ 9673245 h 13716000"/>
              <a:gd name="connsiteX56" fmla="*/ 3129946 w 4946852"/>
              <a:gd name="connsiteY56" fmla="*/ 9693313 h 13716000"/>
              <a:gd name="connsiteX57" fmla="*/ 3191084 w 4946852"/>
              <a:gd name="connsiteY57" fmla="*/ 9953278 h 13716000"/>
              <a:gd name="connsiteX58" fmla="*/ 2990332 w 4946852"/>
              <a:gd name="connsiteY58" fmla="*/ 10014393 h 13716000"/>
              <a:gd name="connsiteX59" fmla="*/ 2809654 w 4946852"/>
              <a:gd name="connsiteY59" fmla="*/ 9452503 h 13716000"/>
              <a:gd name="connsiteX60" fmla="*/ 2769504 w 4946852"/>
              <a:gd name="connsiteY60" fmla="*/ 9291963 h 13716000"/>
              <a:gd name="connsiteX61" fmla="*/ 2729354 w 4946852"/>
              <a:gd name="connsiteY61" fmla="*/ 9131423 h 13716000"/>
              <a:gd name="connsiteX62" fmla="*/ 2628978 w 4946852"/>
              <a:gd name="connsiteY62" fmla="*/ 8830410 h 13716000"/>
              <a:gd name="connsiteX63" fmla="*/ 2548676 w 4946852"/>
              <a:gd name="connsiteY63" fmla="*/ 8570445 h 13716000"/>
              <a:gd name="connsiteX64" fmla="*/ 2448300 w 4946852"/>
              <a:gd name="connsiteY64" fmla="*/ 8389837 h 13716000"/>
              <a:gd name="connsiteX65" fmla="*/ 2227474 w 4946852"/>
              <a:gd name="connsiteY65" fmla="*/ 8349702 h 13716000"/>
              <a:gd name="connsiteX66" fmla="*/ 2268536 w 4946852"/>
              <a:gd name="connsiteY66" fmla="*/ 8609667 h 13716000"/>
              <a:gd name="connsiteX67" fmla="*/ 2107935 w 4946852"/>
              <a:gd name="connsiteY67" fmla="*/ 8630647 h 13716000"/>
              <a:gd name="connsiteX68" fmla="*/ 2147172 w 4946852"/>
              <a:gd name="connsiteY68" fmla="*/ 9051153 h 13716000"/>
              <a:gd name="connsiteX69" fmla="*/ 2207398 w 4946852"/>
              <a:gd name="connsiteY69" fmla="*/ 9492638 h 13716000"/>
              <a:gd name="connsiteX70" fmla="*/ 2327850 w 4946852"/>
              <a:gd name="connsiteY70" fmla="*/ 10334561 h 13716000"/>
              <a:gd name="connsiteX71" fmla="*/ 2167248 w 4946852"/>
              <a:gd name="connsiteY71" fmla="*/ 10394763 h 13716000"/>
              <a:gd name="connsiteX72" fmla="*/ 2066872 w 4946852"/>
              <a:gd name="connsiteY72" fmla="*/ 10014393 h 13716000"/>
              <a:gd name="connsiteX73" fmla="*/ 2107935 w 4946852"/>
              <a:gd name="connsiteY73" fmla="*/ 10254291 h 13716000"/>
              <a:gd name="connsiteX74" fmla="*/ 2086947 w 4946852"/>
              <a:gd name="connsiteY74" fmla="*/ 10454966 h 13716000"/>
              <a:gd name="connsiteX75" fmla="*/ 2027634 w 4946852"/>
              <a:gd name="connsiteY75" fmla="*/ 10715844 h 13716000"/>
              <a:gd name="connsiteX76" fmla="*/ 2047710 w 4946852"/>
              <a:gd name="connsiteY76" fmla="*/ 11137261 h 13716000"/>
              <a:gd name="connsiteX77" fmla="*/ 2167248 w 4946852"/>
              <a:gd name="connsiteY77" fmla="*/ 11658104 h 13716000"/>
              <a:gd name="connsiteX78" fmla="*/ 2608902 w 4946852"/>
              <a:gd name="connsiteY78" fmla="*/ 12841175 h 13716000"/>
              <a:gd name="connsiteX79" fmla="*/ 2508526 w 4946852"/>
              <a:gd name="connsiteY79" fmla="*/ 13042762 h 13716000"/>
              <a:gd name="connsiteX80" fmla="*/ 2689204 w 4946852"/>
              <a:gd name="connsiteY80" fmla="*/ 13403066 h 13716000"/>
              <a:gd name="connsiteX81" fmla="*/ 2793554 w 4946852"/>
              <a:gd name="connsiteY81" fmla="*/ 13716000 h 13716000"/>
              <a:gd name="connsiteX82" fmla="*/ 2642784 w 4946852"/>
              <a:gd name="connsiteY82" fmla="*/ 13716000 h 13716000"/>
              <a:gd name="connsiteX83" fmla="*/ 2480924 w 4946852"/>
              <a:gd name="connsiteY83" fmla="*/ 13389254 h 13716000"/>
              <a:gd name="connsiteX84" fmla="*/ 2307774 w 4946852"/>
              <a:gd name="connsiteY84" fmla="*/ 13001715 h 13716000"/>
              <a:gd name="connsiteX85" fmla="*/ 1746581 w 4946852"/>
              <a:gd name="connsiteY85" fmla="*/ 11397227 h 13716000"/>
              <a:gd name="connsiteX86" fmla="*/ 1284852 w 4946852"/>
              <a:gd name="connsiteY86" fmla="*/ 9793650 h 13716000"/>
              <a:gd name="connsiteX87" fmla="*/ 863272 w 4946852"/>
              <a:gd name="connsiteY87" fmla="*/ 8208317 h 13716000"/>
              <a:gd name="connsiteX88" fmla="*/ 642445 w 4946852"/>
              <a:gd name="connsiteY88" fmla="*/ 7827947 h 13716000"/>
              <a:gd name="connsiteX89" fmla="*/ 583132 w 4946852"/>
              <a:gd name="connsiteY89" fmla="*/ 7427509 h 13716000"/>
              <a:gd name="connsiteX90" fmla="*/ 342229 w 4946852"/>
              <a:gd name="connsiteY90" fmla="*/ 7306192 h 13716000"/>
              <a:gd name="connsiteX91" fmla="*/ 41101 w 4946852"/>
              <a:gd name="connsiteY91" fmla="*/ 5422584 h 13716000"/>
              <a:gd name="connsiteX92" fmla="*/ 81252 w 4946852"/>
              <a:gd name="connsiteY92" fmla="*/ 3637487 h 13716000"/>
              <a:gd name="connsiteX93" fmla="*/ 201703 w 4946852"/>
              <a:gd name="connsiteY93" fmla="*/ 2273809 h 13716000"/>
              <a:gd name="connsiteX94" fmla="*/ 81252 w 4946852"/>
              <a:gd name="connsiteY94" fmla="*/ 2273809 h 13716000"/>
              <a:gd name="connsiteX95" fmla="*/ 141477 w 4946852"/>
              <a:gd name="connsiteY95" fmla="*/ 1872458 h 13716000"/>
              <a:gd name="connsiteX96" fmla="*/ 261928 w 4946852"/>
              <a:gd name="connsiteY96" fmla="*/ 1872458 h 13716000"/>
              <a:gd name="connsiteX97" fmla="*/ 321242 w 4946852"/>
              <a:gd name="connsiteY97" fmla="*/ 1611581 h 13716000"/>
              <a:gd name="connsiteX98" fmla="*/ 422530 w 4946852"/>
              <a:gd name="connsiteY98" fmla="*/ 1611581 h 13716000"/>
              <a:gd name="connsiteX99" fmla="*/ 401542 w 4946852"/>
              <a:gd name="connsiteY99" fmla="*/ 809793 h 13716000"/>
              <a:gd name="connsiteX100" fmla="*/ 522906 w 4946852"/>
              <a:gd name="connsiteY100" fmla="*/ 829860 h 13716000"/>
              <a:gd name="connsiteX101" fmla="*/ 502831 w 4946852"/>
              <a:gd name="connsiteY101" fmla="*/ 288950 h 13716000"/>
              <a:gd name="connsiteX102" fmla="*/ 603207 w 4946852"/>
              <a:gd name="connsiteY102" fmla="*/ 288950 h 13716000"/>
              <a:gd name="connsiteX103" fmla="*/ 502831 w 4946852"/>
              <a:gd name="connsiteY103" fmla="*/ 148477 h 13716000"/>
              <a:gd name="connsiteX104" fmla="*/ 514123 w 4946852"/>
              <a:gd name="connsiteY104" fmla="*/ 1201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946852" h="13716000">
                <a:moveTo>
                  <a:pt x="3814104" y="11540901"/>
                </a:moveTo>
                <a:lnTo>
                  <a:pt x="3832578" y="11577834"/>
                </a:lnTo>
                <a:cubicBezTo>
                  <a:pt x="3852654" y="11617969"/>
                  <a:pt x="3852654" y="11658104"/>
                  <a:pt x="3872728" y="11698239"/>
                </a:cubicBezTo>
                <a:close/>
                <a:moveTo>
                  <a:pt x="3698782" y="11214745"/>
                </a:moveTo>
                <a:lnTo>
                  <a:pt x="3774362" y="11434240"/>
                </a:lnTo>
                <a:lnTo>
                  <a:pt x="3814104" y="11540901"/>
                </a:lnTo>
                <a:lnTo>
                  <a:pt x="3772352" y="11457429"/>
                </a:lnTo>
                <a:cubicBezTo>
                  <a:pt x="3752276" y="11378071"/>
                  <a:pt x="3712126" y="11277734"/>
                  <a:pt x="3692052" y="11217531"/>
                </a:cubicBezTo>
                <a:close/>
                <a:moveTo>
                  <a:pt x="514535" y="0"/>
                </a:moveTo>
                <a:lnTo>
                  <a:pt x="4946852" y="0"/>
                </a:lnTo>
                <a:lnTo>
                  <a:pt x="4935802" y="488713"/>
                </a:lnTo>
                <a:cubicBezTo>
                  <a:pt x="4895652" y="1030535"/>
                  <a:pt x="4855500" y="1551378"/>
                  <a:pt x="4756038" y="2012931"/>
                </a:cubicBezTo>
                <a:cubicBezTo>
                  <a:pt x="4695812" y="2133336"/>
                  <a:pt x="4574448" y="2374146"/>
                  <a:pt x="4515134" y="2474484"/>
                </a:cubicBezTo>
                <a:cubicBezTo>
                  <a:pt x="4413846" y="2956104"/>
                  <a:pt x="4354534" y="3436812"/>
                  <a:pt x="4333546" y="3938500"/>
                </a:cubicBezTo>
                <a:cubicBezTo>
                  <a:pt x="4294308" y="4439275"/>
                  <a:pt x="4294308" y="4940963"/>
                  <a:pt x="4294308" y="5442650"/>
                </a:cubicBezTo>
                <a:cubicBezTo>
                  <a:pt x="4314382" y="5962581"/>
                  <a:pt x="4333546" y="6464269"/>
                  <a:pt x="4374608" y="6965956"/>
                </a:cubicBezTo>
                <a:lnTo>
                  <a:pt x="4493326" y="8459773"/>
                </a:lnTo>
                <a:lnTo>
                  <a:pt x="4484794" y="8421990"/>
                </a:lnTo>
                <a:cubicBezTo>
                  <a:pt x="4459700" y="8319373"/>
                  <a:pt x="4434378" y="8219263"/>
                  <a:pt x="4413846" y="8128959"/>
                </a:cubicBezTo>
                <a:cubicBezTo>
                  <a:pt x="4434834" y="8249365"/>
                  <a:pt x="4454910" y="8349702"/>
                  <a:pt x="4494148" y="8470107"/>
                </a:cubicBezTo>
                <a:lnTo>
                  <a:pt x="4493326" y="8459773"/>
                </a:lnTo>
                <a:lnTo>
                  <a:pt x="4554372" y="8730073"/>
                </a:lnTo>
                <a:cubicBezTo>
                  <a:pt x="4574448" y="8830410"/>
                  <a:pt x="4595436" y="8910680"/>
                  <a:pt x="4595436" y="8990950"/>
                </a:cubicBezTo>
                <a:cubicBezTo>
                  <a:pt x="4615510" y="9071220"/>
                  <a:pt x="4615510" y="9131423"/>
                  <a:pt x="4595436" y="9151490"/>
                </a:cubicBezTo>
                <a:cubicBezTo>
                  <a:pt x="4535210" y="9271895"/>
                  <a:pt x="4494148" y="9372233"/>
                  <a:pt x="4474984" y="9492638"/>
                </a:cubicBezTo>
                <a:cubicBezTo>
                  <a:pt x="4454910" y="9592975"/>
                  <a:pt x="4434834" y="9713380"/>
                  <a:pt x="4434834" y="9833785"/>
                </a:cubicBezTo>
                <a:cubicBezTo>
                  <a:pt x="4434834" y="9953278"/>
                  <a:pt x="4454910" y="10093751"/>
                  <a:pt x="4474984" y="10214156"/>
                </a:cubicBezTo>
                <a:cubicBezTo>
                  <a:pt x="4494148" y="10274358"/>
                  <a:pt x="4494148" y="10354628"/>
                  <a:pt x="4515134" y="10414831"/>
                </a:cubicBezTo>
                <a:cubicBezTo>
                  <a:pt x="4554372" y="10475033"/>
                  <a:pt x="4574448" y="10555303"/>
                  <a:pt x="4595436" y="10615506"/>
                </a:cubicBezTo>
                <a:cubicBezTo>
                  <a:pt x="4494148" y="10655641"/>
                  <a:pt x="4474984" y="10776046"/>
                  <a:pt x="4474984" y="10916519"/>
                </a:cubicBezTo>
                <a:cubicBezTo>
                  <a:pt x="4494148" y="11096214"/>
                  <a:pt x="4574448" y="11277734"/>
                  <a:pt x="4654748" y="11477497"/>
                </a:cubicBezTo>
                <a:cubicBezTo>
                  <a:pt x="4695812" y="11557767"/>
                  <a:pt x="4735050" y="11658104"/>
                  <a:pt x="4776112" y="11738374"/>
                </a:cubicBezTo>
                <a:cubicBezTo>
                  <a:pt x="4795276" y="11798577"/>
                  <a:pt x="4815350" y="11838712"/>
                  <a:pt x="4836338" y="11878847"/>
                </a:cubicBezTo>
                <a:cubicBezTo>
                  <a:pt x="4855500" y="11918982"/>
                  <a:pt x="4875576" y="11959117"/>
                  <a:pt x="4895652" y="11999252"/>
                </a:cubicBezTo>
                <a:cubicBezTo>
                  <a:pt x="4855500" y="11959117"/>
                  <a:pt x="4815350" y="11918982"/>
                  <a:pt x="4776112" y="11858779"/>
                </a:cubicBezTo>
                <a:cubicBezTo>
                  <a:pt x="4756038" y="11818644"/>
                  <a:pt x="4735050" y="11758442"/>
                  <a:pt x="4714974" y="11698239"/>
                </a:cubicBezTo>
                <a:cubicBezTo>
                  <a:pt x="4654748" y="11658104"/>
                  <a:pt x="4634674" y="11738374"/>
                  <a:pt x="4634674" y="11798577"/>
                </a:cubicBezTo>
                <a:cubicBezTo>
                  <a:pt x="4615510" y="11878847"/>
                  <a:pt x="4595436" y="11959117"/>
                  <a:pt x="4554372" y="11898914"/>
                </a:cubicBezTo>
                <a:cubicBezTo>
                  <a:pt x="4474984" y="11818644"/>
                  <a:pt x="4413846" y="11679084"/>
                  <a:pt x="4374608" y="11537699"/>
                </a:cubicBezTo>
                <a:cubicBezTo>
                  <a:pt x="4333546" y="11397227"/>
                  <a:pt x="4294308" y="11236687"/>
                  <a:pt x="4254158" y="11137261"/>
                </a:cubicBezTo>
                <a:cubicBezTo>
                  <a:pt x="4254158" y="11137261"/>
                  <a:pt x="4254158" y="11137261"/>
                  <a:pt x="4153782" y="11176484"/>
                </a:cubicBezTo>
                <a:cubicBezTo>
                  <a:pt x="4173856" y="11256754"/>
                  <a:pt x="4214006" y="11337024"/>
                  <a:pt x="4234082" y="11417294"/>
                </a:cubicBezTo>
                <a:cubicBezTo>
                  <a:pt x="4254158" y="11477497"/>
                  <a:pt x="4294308" y="11557767"/>
                  <a:pt x="4314382" y="11617969"/>
                </a:cubicBezTo>
                <a:cubicBezTo>
                  <a:pt x="4333546" y="11658104"/>
                  <a:pt x="4354534" y="11698239"/>
                  <a:pt x="4354534" y="11718307"/>
                </a:cubicBezTo>
                <a:cubicBezTo>
                  <a:pt x="4374608" y="11758442"/>
                  <a:pt x="4394684" y="11798577"/>
                  <a:pt x="4394684" y="11838712"/>
                </a:cubicBezTo>
                <a:cubicBezTo>
                  <a:pt x="4434834" y="11898914"/>
                  <a:pt x="4454910" y="11979184"/>
                  <a:pt x="4494148" y="12059454"/>
                </a:cubicBezTo>
                <a:cubicBezTo>
                  <a:pt x="4595436" y="12420669"/>
                  <a:pt x="4494148" y="12600365"/>
                  <a:pt x="4394684" y="12521007"/>
                </a:cubicBezTo>
                <a:cubicBezTo>
                  <a:pt x="4314382" y="12420669"/>
                  <a:pt x="4254158" y="12320332"/>
                  <a:pt x="4193932" y="12199927"/>
                </a:cubicBezTo>
                <a:cubicBezTo>
                  <a:pt x="4133706" y="12079522"/>
                  <a:pt x="4073480" y="11959117"/>
                  <a:pt x="4033330" y="11818644"/>
                </a:cubicBezTo>
                <a:cubicBezTo>
                  <a:pt x="3973104" y="11698239"/>
                  <a:pt x="3932954" y="11557767"/>
                  <a:pt x="3892804" y="11438274"/>
                </a:cubicBezTo>
                <a:cubicBezTo>
                  <a:pt x="3832578" y="11297801"/>
                  <a:pt x="3792428" y="11176484"/>
                  <a:pt x="3752276" y="11056991"/>
                </a:cubicBezTo>
                <a:cubicBezTo>
                  <a:pt x="3782390" y="11146611"/>
                  <a:pt x="3767332" y="11180817"/>
                  <a:pt x="3732516" y="11200785"/>
                </a:cubicBezTo>
                <a:lnTo>
                  <a:pt x="3698782" y="11214745"/>
                </a:lnTo>
                <a:lnTo>
                  <a:pt x="3687374" y="11181615"/>
                </a:lnTo>
                <a:cubicBezTo>
                  <a:pt x="3632282" y="11016172"/>
                  <a:pt x="3582094" y="10855860"/>
                  <a:pt x="3531450" y="10695776"/>
                </a:cubicBezTo>
                <a:cubicBezTo>
                  <a:pt x="3431074" y="10354628"/>
                  <a:pt x="3331610" y="10033548"/>
                  <a:pt x="3231234" y="9673245"/>
                </a:cubicBezTo>
                <a:cubicBezTo>
                  <a:pt x="3231234" y="9673245"/>
                  <a:pt x="3231234" y="9673245"/>
                  <a:pt x="3129946" y="9693313"/>
                </a:cubicBezTo>
                <a:cubicBezTo>
                  <a:pt x="3129946" y="9693313"/>
                  <a:pt x="3129946" y="9693313"/>
                  <a:pt x="3191084" y="9953278"/>
                </a:cubicBezTo>
                <a:cubicBezTo>
                  <a:pt x="3129946" y="9953278"/>
                  <a:pt x="3030482" y="9994325"/>
                  <a:pt x="2990332" y="10014393"/>
                </a:cubicBezTo>
                <a:cubicBezTo>
                  <a:pt x="2930106" y="9853853"/>
                  <a:pt x="2869880" y="9652266"/>
                  <a:pt x="2809654" y="9452503"/>
                </a:cubicBezTo>
                <a:cubicBezTo>
                  <a:pt x="2789580" y="9392300"/>
                  <a:pt x="2789580" y="9352165"/>
                  <a:pt x="2769504" y="9291963"/>
                </a:cubicBezTo>
                <a:cubicBezTo>
                  <a:pt x="2749430" y="9231760"/>
                  <a:pt x="2749430" y="9191625"/>
                  <a:pt x="2729354" y="9131423"/>
                </a:cubicBezTo>
                <a:cubicBezTo>
                  <a:pt x="2689204" y="9031085"/>
                  <a:pt x="2669128" y="8930748"/>
                  <a:pt x="2628978" y="8830410"/>
                </a:cubicBezTo>
                <a:cubicBezTo>
                  <a:pt x="2608902" y="8730073"/>
                  <a:pt x="2568752" y="8650715"/>
                  <a:pt x="2548676" y="8570445"/>
                </a:cubicBezTo>
                <a:cubicBezTo>
                  <a:pt x="2508526" y="8490175"/>
                  <a:pt x="2488452" y="8429972"/>
                  <a:pt x="2448300" y="8389837"/>
                </a:cubicBezTo>
                <a:cubicBezTo>
                  <a:pt x="2388076" y="8288587"/>
                  <a:pt x="2307774" y="8269432"/>
                  <a:pt x="2227474" y="8349702"/>
                </a:cubicBezTo>
                <a:cubicBezTo>
                  <a:pt x="2227474" y="8349702"/>
                  <a:pt x="2227474" y="8349702"/>
                  <a:pt x="2268536" y="8609667"/>
                </a:cubicBezTo>
                <a:cubicBezTo>
                  <a:pt x="2207398" y="8609667"/>
                  <a:pt x="2107935" y="8630647"/>
                  <a:pt x="2107935" y="8630647"/>
                </a:cubicBezTo>
                <a:cubicBezTo>
                  <a:pt x="2127098" y="8770208"/>
                  <a:pt x="2127098" y="8910680"/>
                  <a:pt x="2147172" y="9051153"/>
                </a:cubicBezTo>
                <a:cubicBezTo>
                  <a:pt x="2167248" y="9191625"/>
                  <a:pt x="2188236" y="9332098"/>
                  <a:pt x="2207398" y="9492638"/>
                </a:cubicBezTo>
                <a:cubicBezTo>
                  <a:pt x="2247548" y="9793650"/>
                  <a:pt x="2287700" y="10074595"/>
                  <a:pt x="2327850" y="10334561"/>
                </a:cubicBezTo>
                <a:cubicBezTo>
                  <a:pt x="2327850" y="10334561"/>
                  <a:pt x="2227474" y="10374696"/>
                  <a:pt x="2167248" y="10394763"/>
                </a:cubicBezTo>
                <a:cubicBezTo>
                  <a:pt x="2127098" y="10254291"/>
                  <a:pt x="2107935" y="10133886"/>
                  <a:pt x="2066872" y="10014393"/>
                </a:cubicBezTo>
                <a:cubicBezTo>
                  <a:pt x="2086947" y="10093751"/>
                  <a:pt x="2107935" y="10194088"/>
                  <a:pt x="2107935" y="10254291"/>
                </a:cubicBezTo>
                <a:cubicBezTo>
                  <a:pt x="2107935" y="10334561"/>
                  <a:pt x="2107935" y="10394763"/>
                  <a:pt x="2086947" y="10454966"/>
                </a:cubicBezTo>
                <a:cubicBezTo>
                  <a:pt x="2066872" y="10555303"/>
                  <a:pt x="2047710" y="10655641"/>
                  <a:pt x="2027634" y="10715844"/>
                </a:cubicBezTo>
                <a:cubicBezTo>
                  <a:pt x="2006646" y="10836249"/>
                  <a:pt x="2006646" y="10976721"/>
                  <a:pt x="2047710" y="11137261"/>
                </a:cubicBezTo>
                <a:cubicBezTo>
                  <a:pt x="2066872" y="11297801"/>
                  <a:pt x="2107935" y="11477497"/>
                  <a:pt x="2167248" y="11658104"/>
                </a:cubicBezTo>
                <a:cubicBezTo>
                  <a:pt x="2287700" y="12039387"/>
                  <a:pt x="2468376" y="12459892"/>
                  <a:pt x="2608902" y="12841175"/>
                </a:cubicBezTo>
                <a:cubicBezTo>
                  <a:pt x="2649052" y="12981647"/>
                  <a:pt x="2548676" y="13021782"/>
                  <a:pt x="2508526" y="13042762"/>
                </a:cubicBezTo>
                <a:cubicBezTo>
                  <a:pt x="2568752" y="13182323"/>
                  <a:pt x="2628978" y="13282660"/>
                  <a:pt x="2689204" y="13403066"/>
                </a:cubicBezTo>
                <a:lnTo>
                  <a:pt x="2793554" y="13716000"/>
                </a:lnTo>
                <a:lnTo>
                  <a:pt x="2642784" y="13716000"/>
                </a:lnTo>
                <a:lnTo>
                  <a:pt x="2480924" y="13389254"/>
                </a:lnTo>
                <a:cubicBezTo>
                  <a:pt x="2420698" y="13261338"/>
                  <a:pt x="2362982" y="13132154"/>
                  <a:pt x="2307774" y="13001715"/>
                </a:cubicBezTo>
                <a:cubicBezTo>
                  <a:pt x="2086947" y="12480872"/>
                  <a:pt x="1906270" y="11939049"/>
                  <a:pt x="1746581" y="11397227"/>
                </a:cubicBezTo>
                <a:cubicBezTo>
                  <a:pt x="1565904" y="10876384"/>
                  <a:pt x="1425378" y="10334561"/>
                  <a:pt x="1284852" y="9793650"/>
                </a:cubicBezTo>
                <a:cubicBezTo>
                  <a:pt x="1164400" y="9271895"/>
                  <a:pt x="1023874" y="8730073"/>
                  <a:pt x="863272" y="8208317"/>
                </a:cubicBezTo>
                <a:cubicBezTo>
                  <a:pt x="824034" y="7928284"/>
                  <a:pt x="683508" y="8108892"/>
                  <a:pt x="642445" y="7827947"/>
                </a:cubicBezTo>
                <a:cubicBezTo>
                  <a:pt x="622370" y="7687474"/>
                  <a:pt x="603207" y="7547002"/>
                  <a:pt x="583132" y="7427509"/>
                </a:cubicBezTo>
                <a:cubicBezTo>
                  <a:pt x="481843" y="7567069"/>
                  <a:pt x="362304" y="7446664"/>
                  <a:pt x="342229" y="7306192"/>
                </a:cubicBezTo>
                <a:cubicBezTo>
                  <a:pt x="201703" y="6704166"/>
                  <a:pt x="101327" y="6063831"/>
                  <a:pt x="41101" y="5422584"/>
                </a:cubicBezTo>
                <a:cubicBezTo>
                  <a:pt x="-19124" y="4800491"/>
                  <a:pt x="-19124" y="4179310"/>
                  <a:pt x="81252" y="3637487"/>
                </a:cubicBezTo>
                <a:cubicBezTo>
                  <a:pt x="141477" y="3216069"/>
                  <a:pt x="181628" y="2815632"/>
                  <a:pt x="201703" y="2273809"/>
                </a:cubicBezTo>
                <a:cubicBezTo>
                  <a:pt x="141477" y="2273809"/>
                  <a:pt x="141477" y="2273809"/>
                  <a:pt x="81252" y="2273809"/>
                </a:cubicBezTo>
                <a:cubicBezTo>
                  <a:pt x="201703" y="2273809"/>
                  <a:pt x="81252" y="2012931"/>
                  <a:pt x="141477" y="1872458"/>
                </a:cubicBezTo>
                <a:cubicBezTo>
                  <a:pt x="201703" y="1872458"/>
                  <a:pt x="201703" y="1872458"/>
                  <a:pt x="261928" y="1872458"/>
                </a:cubicBezTo>
                <a:cubicBezTo>
                  <a:pt x="302079" y="1872458"/>
                  <a:pt x="321242" y="1752053"/>
                  <a:pt x="321242" y="1611581"/>
                </a:cubicBezTo>
                <a:cubicBezTo>
                  <a:pt x="382380" y="1611581"/>
                  <a:pt x="382380" y="1611581"/>
                  <a:pt x="422530" y="1611581"/>
                </a:cubicBezTo>
                <a:cubicBezTo>
                  <a:pt x="382380" y="1351615"/>
                  <a:pt x="502831" y="1090738"/>
                  <a:pt x="401542" y="809793"/>
                </a:cubicBezTo>
                <a:cubicBezTo>
                  <a:pt x="462680" y="829860"/>
                  <a:pt x="462680" y="829860"/>
                  <a:pt x="522906" y="829860"/>
                </a:cubicBezTo>
                <a:cubicBezTo>
                  <a:pt x="462680" y="689388"/>
                  <a:pt x="603207" y="428510"/>
                  <a:pt x="502831" y="288950"/>
                </a:cubicBezTo>
                <a:cubicBezTo>
                  <a:pt x="542069" y="288950"/>
                  <a:pt x="542069" y="288950"/>
                  <a:pt x="603207" y="288950"/>
                </a:cubicBezTo>
                <a:cubicBezTo>
                  <a:pt x="542069" y="288950"/>
                  <a:pt x="502831" y="288950"/>
                  <a:pt x="502831" y="148477"/>
                </a:cubicBezTo>
                <a:cubicBezTo>
                  <a:pt x="507850" y="98080"/>
                  <a:pt x="511614" y="52814"/>
                  <a:pt x="514123" y="120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8432208" y="12667341"/>
            <a:ext cx="429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 i="0" spc="150" dirty="0">
                <a:solidFill>
                  <a:schemeClr val="bg1">
                    <a:lumMod val="8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WWW.SLIDEFOREST.COM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6" r:id="rId2"/>
    <p:sldLayoutId id="2147483988" r:id="rId3"/>
    <p:sldLayoutId id="2147484002" r:id="rId4"/>
    <p:sldLayoutId id="2147483998" r:id="rId5"/>
    <p:sldLayoutId id="2147483985" r:id="rId6"/>
    <p:sldLayoutId id="2147483995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787"/>
          <p:cNvSpPr/>
          <p:nvPr/>
        </p:nvSpPr>
        <p:spPr>
          <a:xfrm>
            <a:off x="14850833" y="9527885"/>
            <a:ext cx="1061150" cy="1061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6516" y="12104507"/>
            <a:ext cx="4984057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400" spc="300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John White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777882" y="891811"/>
            <a:ext cx="992098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Qui </a:t>
            </a:r>
            <a:r>
              <a:rPr lang="en-US" sz="8000" b="1" spc="300" dirty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sommes</a:t>
            </a:r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nous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?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418397" y="7244986"/>
            <a:ext cx="894475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Notre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err="1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projet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err="1" smtClean="0"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est</a:t>
            </a:r>
            <a:r>
              <a:rPr lang="en-US" sz="8000" b="1" spc="300" dirty="0" smtClean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: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73" y="7860539"/>
            <a:ext cx="5284802" cy="54900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205" y="1225952"/>
            <a:ext cx="6713538" cy="61064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9050" y="2560706"/>
            <a:ext cx="738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accent3"/>
                </a:solidFill>
              </a:rPr>
              <a:t> </a:t>
            </a:r>
            <a:r>
              <a:rPr lang="fr-FR" sz="4800" b="1" dirty="0" err="1" smtClean="0">
                <a:solidFill>
                  <a:schemeClr val="accent3"/>
                </a:solidFill>
              </a:rPr>
              <a:t>NightDEV</a:t>
            </a:r>
            <a:endParaRPr lang="fr-FR" sz="4800" b="1" dirty="0"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24033" y="3877478"/>
            <a:ext cx="45783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fr-FR" dirty="0" smtClean="0"/>
              <a:t>ZEKRAOUI Nasser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dirty="0" smtClean="0"/>
              <a:t>BELAL Yacine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dirty="0" smtClean="0"/>
              <a:t>ZEMMOURI </a:t>
            </a:r>
            <a:r>
              <a:rPr lang="fr-FR" dirty="0" err="1" smtClean="0"/>
              <a:t>Rediane</a:t>
            </a:r>
            <a:endParaRPr lang="fr-FR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fr-FR" dirty="0" smtClean="0"/>
              <a:t>BOUDALI </a:t>
            </a:r>
            <a:r>
              <a:rPr lang="fr-FR" dirty="0" err="1" smtClean="0"/>
              <a:t>Soheib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29050" y="9240619"/>
            <a:ext cx="683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accent3"/>
                </a:solidFill>
              </a:rPr>
              <a:t>CEL (</a:t>
            </a:r>
            <a:r>
              <a:rPr lang="fr-FR" sz="4800" b="1" dirty="0" err="1" smtClean="0">
                <a:solidFill>
                  <a:schemeClr val="accent3"/>
                </a:solidFill>
              </a:rPr>
              <a:t>Cntrol</a:t>
            </a:r>
            <a:r>
              <a:rPr lang="fr-FR" sz="4800" b="1" dirty="0" smtClean="0">
                <a:solidFill>
                  <a:schemeClr val="accent3"/>
                </a:solidFill>
              </a:rPr>
              <a:t> </a:t>
            </a:r>
            <a:r>
              <a:rPr lang="fr-FR" sz="4800" b="1" dirty="0" err="1" smtClean="0">
                <a:solidFill>
                  <a:schemeClr val="accent3"/>
                </a:solidFill>
              </a:rPr>
              <a:t>Enjoy</a:t>
            </a:r>
            <a:r>
              <a:rPr lang="fr-FR" sz="4800" b="1" dirty="0" smtClean="0">
                <a:solidFill>
                  <a:schemeClr val="accent3"/>
                </a:solidFill>
              </a:rPr>
              <a:t> </a:t>
            </a:r>
            <a:r>
              <a:rPr lang="fr-FR" sz="4800" b="1" dirty="0" err="1" smtClean="0">
                <a:solidFill>
                  <a:schemeClr val="accent3"/>
                </a:solidFill>
              </a:rPr>
              <a:t>Learn</a:t>
            </a:r>
            <a:r>
              <a:rPr lang="fr-FR" sz="4800" b="1" dirty="0" smtClean="0">
                <a:solidFill>
                  <a:schemeClr val="accent3"/>
                </a:solidFill>
              </a:rPr>
              <a:t>)</a:t>
            </a:r>
            <a:endParaRPr lang="fr-FR" sz="4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8398222" y="891811"/>
            <a:ext cx="763991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Problématique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428875" y="2122917"/>
            <a:ext cx="1112805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dirty="0" smtClean="0">
                <a:solidFill>
                  <a:schemeClr val="accent3"/>
                </a:solidFill>
              </a:rPr>
              <a:t>1</a:t>
            </a:r>
          </a:p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dirty="0" smtClean="0">
                <a:solidFill>
                  <a:schemeClr val="accent3"/>
                </a:solidFill>
              </a:rPr>
              <a:t>2</a:t>
            </a:r>
          </a:p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dirty="0" smtClean="0">
                <a:solidFill>
                  <a:schemeClr val="accent3"/>
                </a:solidFill>
              </a:rPr>
              <a:t>3</a:t>
            </a:r>
          </a:p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dirty="0">
                <a:solidFill>
                  <a:schemeClr val="accent3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525"/>
          <p:cNvSpPr/>
          <p:nvPr/>
        </p:nvSpPr>
        <p:spPr>
          <a:xfrm>
            <a:off x="12638551" y="3541738"/>
            <a:ext cx="853850" cy="853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5B79DA9-6BE4-8B4B-A560-50511B262452}"/>
              </a:ext>
            </a:extLst>
          </p:cNvPr>
          <p:cNvSpPr>
            <a:spLocks/>
          </p:cNvSpPr>
          <p:nvPr/>
        </p:nvSpPr>
        <p:spPr bwMode="auto">
          <a:xfrm>
            <a:off x="10038102" y="891811"/>
            <a:ext cx="436016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Solution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597170" y="11941088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3"/>
                </a:solidFill>
              </a:rPr>
              <a:t>C E L</a:t>
            </a:r>
            <a:endParaRPr lang="fr-FR" sz="5400" b="1" dirty="0">
              <a:solidFill>
                <a:schemeClr val="accent3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935841" y="3541738"/>
            <a:ext cx="566673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b="1" dirty="0" smtClean="0">
                <a:solidFill>
                  <a:schemeClr val="accent3"/>
                </a:solidFill>
              </a:rPr>
              <a:t> 	Control</a:t>
            </a:r>
          </a:p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b="1" dirty="0" smtClean="0">
                <a:solidFill>
                  <a:schemeClr val="accent3"/>
                </a:solidFill>
              </a:rPr>
              <a:t> 	</a:t>
            </a:r>
            <a:r>
              <a:rPr lang="fr-FR" sz="5400" b="1" dirty="0" err="1" smtClean="0">
                <a:solidFill>
                  <a:schemeClr val="accent3"/>
                </a:solidFill>
              </a:rPr>
              <a:t>Enjoy</a:t>
            </a:r>
            <a:endParaRPr lang="fr-FR" sz="5400" b="1" dirty="0" smtClean="0">
              <a:solidFill>
                <a:schemeClr val="accent3"/>
              </a:solidFill>
            </a:endParaRPr>
          </a:p>
          <a:p>
            <a:pPr marL="571500" indent="-571500">
              <a:lnSpc>
                <a:spcPct val="300000"/>
              </a:lnSpc>
              <a:buFont typeface="Wingdings" pitchFamily="2" charset="2"/>
              <a:buChar char="Ø"/>
            </a:pPr>
            <a:r>
              <a:rPr lang="fr-FR" sz="5400" b="1" dirty="0" smtClean="0">
                <a:solidFill>
                  <a:schemeClr val="accent3"/>
                </a:solidFill>
              </a:rPr>
              <a:t> 	</a:t>
            </a:r>
            <a:r>
              <a:rPr lang="fr-FR" sz="5400" b="1" dirty="0" err="1" smtClean="0">
                <a:solidFill>
                  <a:schemeClr val="accent3"/>
                </a:solidFill>
              </a:rPr>
              <a:t>Learn</a:t>
            </a:r>
            <a:endParaRPr lang="fr-FR" sz="5400" b="1" dirty="0">
              <a:solidFill>
                <a:schemeClr val="accent3"/>
              </a:solidFill>
            </a:endParaRPr>
          </a:p>
        </p:txBody>
      </p:sp>
      <p:sp>
        <p:nvSpPr>
          <p:cNvPr id="24" name="Freeform 94"/>
          <p:cNvSpPr>
            <a:spLocks noChangeArrowheads="1"/>
          </p:cNvSpPr>
          <p:nvPr/>
        </p:nvSpPr>
        <p:spPr bwMode="auto">
          <a:xfrm>
            <a:off x="1242490" y="2122917"/>
            <a:ext cx="10206886" cy="9568151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2"/>
          <a:stretch/>
        </p:blipFill>
        <p:spPr>
          <a:xfrm>
            <a:off x="1242489" y="3541736"/>
            <a:ext cx="10673083" cy="75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94"/>
          <p:cNvSpPr>
            <a:spLocks noChangeArrowheads="1"/>
          </p:cNvSpPr>
          <p:nvPr/>
        </p:nvSpPr>
        <p:spPr bwMode="auto">
          <a:xfrm>
            <a:off x="10626712" y="7613116"/>
            <a:ext cx="4355314" cy="4370684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31" name="Freeform 86"/>
          <p:cNvSpPr>
            <a:spLocks noChangeArrowheads="1"/>
          </p:cNvSpPr>
          <p:nvPr/>
        </p:nvSpPr>
        <p:spPr bwMode="auto">
          <a:xfrm>
            <a:off x="2169152" y="2531086"/>
            <a:ext cx="4370401" cy="437068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47" name="Shape 2645"/>
          <p:cNvSpPr/>
          <p:nvPr/>
        </p:nvSpPr>
        <p:spPr>
          <a:xfrm>
            <a:off x="3780180" y="4332809"/>
            <a:ext cx="1148344" cy="835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A5D29B5-25EA-BE42-BDEB-60225365B131}"/>
              </a:ext>
            </a:extLst>
          </p:cNvPr>
          <p:cNvSpPr>
            <a:spLocks/>
          </p:cNvSpPr>
          <p:nvPr/>
        </p:nvSpPr>
        <p:spPr bwMode="auto">
          <a:xfrm>
            <a:off x="6539553" y="891811"/>
            <a:ext cx="1135727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Comment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err="1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ça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</a:t>
            </a:r>
            <a:r>
              <a:rPr lang="en-US" sz="8000" b="1" spc="300" dirty="0" err="1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marche</a:t>
            </a:r>
            <a:r>
              <a:rPr lang="en-US" sz="8000" b="1" spc="300" dirty="0" smtClean="0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?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18" name="Freeform 86"/>
          <p:cNvSpPr>
            <a:spLocks noChangeArrowheads="1"/>
          </p:cNvSpPr>
          <p:nvPr/>
        </p:nvSpPr>
        <p:spPr bwMode="auto">
          <a:xfrm>
            <a:off x="17896829" y="2531086"/>
            <a:ext cx="4370401" cy="437068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19" name="Shape 2645"/>
          <p:cNvSpPr/>
          <p:nvPr/>
        </p:nvSpPr>
        <p:spPr>
          <a:xfrm>
            <a:off x="19507857" y="4300128"/>
            <a:ext cx="1148344" cy="835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344" y="8766868"/>
            <a:ext cx="1986049" cy="20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8F5DCE50-F38A-B541-81B7-A6035081F66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6452"/>
            <a:ext cx="24377650" cy="5784455"/>
          </a:xfrm>
        </p:spPr>
      </p:pic>
      <p:sp>
        <p:nvSpPr>
          <p:cNvPr id="77" name="Rectangle 76"/>
          <p:cNvSpPr/>
          <p:nvPr/>
        </p:nvSpPr>
        <p:spPr>
          <a:xfrm>
            <a:off x="0" y="3426452"/>
            <a:ext cx="24377649" cy="5784455"/>
          </a:xfrm>
          <a:prstGeom prst="rect">
            <a:avLst/>
          </a:prstGeom>
          <a:gradFill>
            <a:gsLst>
              <a:gs pos="11000">
                <a:srgbClr val="041B31">
                  <a:alpha val="83000"/>
                </a:srgbClr>
              </a:gs>
              <a:gs pos="88000">
                <a:srgbClr val="293039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8717623" y="10928584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Fonct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4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07438" y="10928584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Fonct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1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78469" y="10928584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Fonct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2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9" name="Freeform 86"/>
          <p:cNvSpPr>
            <a:spLocks noChangeArrowheads="1"/>
          </p:cNvSpPr>
          <p:nvPr/>
        </p:nvSpPr>
        <p:spPr bwMode="auto">
          <a:xfrm>
            <a:off x="18380921" y="7834727"/>
            <a:ext cx="2734670" cy="273484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60" name="Freeform 86"/>
          <p:cNvSpPr>
            <a:spLocks noChangeArrowheads="1"/>
          </p:cNvSpPr>
          <p:nvPr/>
        </p:nvSpPr>
        <p:spPr bwMode="auto">
          <a:xfrm>
            <a:off x="3557047" y="7834727"/>
            <a:ext cx="2734670" cy="2734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61" name="Freeform 86"/>
          <p:cNvSpPr>
            <a:spLocks noChangeArrowheads="1"/>
          </p:cNvSpPr>
          <p:nvPr/>
        </p:nvSpPr>
        <p:spPr bwMode="auto">
          <a:xfrm>
            <a:off x="8433482" y="7834727"/>
            <a:ext cx="2734670" cy="27348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646621" y="10928584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Fonct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3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6" name="Freeform 86"/>
          <p:cNvSpPr>
            <a:spLocks noChangeArrowheads="1"/>
          </p:cNvSpPr>
          <p:nvPr/>
        </p:nvSpPr>
        <p:spPr bwMode="auto">
          <a:xfrm>
            <a:off x="13309917" y="7834727"/>
            <a:ext cx="2734670" cy="273484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D8DE0D1-085B-FA45-A4AB-8612001AC93B}"/>
              </a:ext>
            </a:extLst>
          </p:cNvPr>
          <p:cNvSpPr>
            <a:spLocks/>
          </p:cNvSpPr>
          <p:nvPr/>
        </p:nvSpPr>
        <p:spPr bwMode="auto">
          <a:xfrm>
            <a:off x="6284668" y="891811"/>
            <a:ext cx="118670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Plus </a:t>
            </a:r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de </a:t>
            </a:r>
            <a:r>
              <a:rPr lang="en-US" sz="8000" b="1" spc="300" dirty="0" err="1">
                <a:solidFill>
                  <a:schemeClr val="accent3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fonctionnalités</a:t>
            </a:r>
            <a:endParaRPr lang="en-US" sz="8000" b="1" spc="300" dirty="0">
              <a:solidFill>
                <a:schemeClr val="accent3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86"/>
          <p:cNvSpPr>
            <a:spLocks noChangeArrowheads="1"/>
          </p:cNvSpPr>
          <p:nvPr/>
        </p:nvSpPr>
        <p:spPr bwMode="auto">
          <a:xfrm>
            <a:off x="13085185" y="1331763"/>
            <a:ext cx="4370401" cy="437068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22" name="Freeform 86"/>
          <p:cNvSpPr>
            <a:spLocks noChangeArrowheads="1"/>
          </p:cNvSpPr>
          <p:nvPr/>
        </p:nvSpPr>
        <p:spPr bwMode="auto">
          <a:xfrm>
            <a:off x="18123664" y="6392449"/>
            <a:ext cx="4370401" cy="437068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71132" y="7027329"/>
            <a:ext cx="4998505" cy="11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Due to the fact that mobile lorem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810141" y="11724203"/>
            <a:ext cx="4998505" cy="11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Due to the fact that mobile lorem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89766" y="6038050"/>
            <a:ext cx="1922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Design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82855" y="10985540"/>
            <a:ext cx="4253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Implementation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4" name="Freeform 86"/>
          <p:cNvSpPr>
            <a:spLocks noChangeArrowheads="1"/>
          </p:cNvSpPr>
          <p:nvPr/>
        </p:nvSpPr>
        <p:spPr bwMode="auto">
          <a:xfrm>
            <a:off x="1127795" y="1331764"/>
            <a:ext cx="4370401" cy="43706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26" name="Freeform 86"/>
          <p:cNvSpPr>
            <a:spLocks noChangeArrowheads="1"/>
          </p:cNvSpPr>
          <p:nvPr/>
        </p:nvSpPr>
        <p:spPr bwMode="auto">
          <a:xfrm>
            <a:off x="7355604" y="6167045"/>
            <a:ext cx="4370401" cy="43706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045" y="7027330"/>
            <a:ext cx="4998505" cy="11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Due to the fact that mobile lorem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2086" y="11724204"/>
            <a:ext cx="4998505" cy="11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Due to the fact that mobile lorem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1320" y="6071780"/>
            <a:ext cx="1939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Impact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0266" y="10847696"/>
            <a:ext cx="2682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Simplicité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23" y="1893132"/>
            <a:ext cx="3247947" cy="32479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01" y="6589126"/>
            <a:ext cx="3306278" cy="33062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71" y="2282693"/>
            <a:ext cx="2711511" cy="27115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918" y="7075537"/>
            <a:ext cx="3019891" cy="30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377650" cy="13715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24377649" cy="13715999"/>
          </a:xfrm>
          <a:prstGeom prst="rect">
            <a:avLst/>
          </a:prstGeom>
          <a:gradFill>
            <a:gsLst>
              <a:gs pos="11000">
                <a:srgbClr val="041B31">
                  <a:alpha val="83000"/>
                </a:srgbClr>
              </a:gs>
              <a:gs pos="88000">
                <a:srgbClr val="293039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4052"/>
            <a:ext cx="2437765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/>
          <a:stretch/>
        </p:blipFill>
        <p:spPr>
          <a:xfrm>
            <a:off x="0" y="0"/>
            <a:ext cx="24377650" cy="1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6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31536</TotalTime>
  <Words>89</Words>
  <Application>Microsoft Office PowerPoint</Application>
  <PresentationFormat>Personnalisé</PresentationFormat>
  <Paragraphs>36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creator>Slideforest</dc:creator>
  <cp:lastModifiedBy>Administrateur</cp:lastModifiedBy>
  <cp:revision>6520</cp:revision>
  <dcterms:created xsi:type="dcterms:W3CDTF">2014-11-12T21:47:38Z</dcterms:created>
  <dcterms:modified xsi:type="dcterms:W3CDTF">2018-10-26T20:07:58Z</dcterms:modified>
</cp:coreProperties>
</file>