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0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1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2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13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14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15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16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17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8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19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20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21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22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23.xml" ContentType="application/vnd.openxmlformats-officedocument.presentationml.notesSlide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2"/>
  </p:sldMasterIdLst>
  <p:notesMasterIdLst>
    <p:notesMasterId r:id="rId49"/>
  </p:notesMasterIdLst>
  <p:handoutMasterIdLst>
    <p:handoutMasterId r:id="rId50"/>
  </p:handoutMasterIdLst>
  <p:sldIdLst>
    <p:sldId id="361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2" r:id="rId12"/>
    <p:sldId id="373" r:id="rId13"/>
    <p:sldId id="374" r:id="rId14"/>
    <p:sldId id="375" r:id="rId15"/>
    <p:sldId id="380" r:id="rId16"/>
    <p:sldId id="376" r:id="rId17"/>
    <p:sldId id="377" r:id="rId18"/>
    <p:sldId id="378" r:id="rId19"/>
    <p:sldId id="379" r:id="rId20"/>
    <p:sldId id="408" r:id="rId21"/>
    <p:sldId id="391" r:id="rId22"/>
    <p:sldId id="381" r:id="rId23"/>
    <p:sldId id="382" r:id="rId24"/>
    <p:sldId id="383" r:id="rId25"/>
    <p:sldId id="384" r:id="rId26"/>
    <p:sldId id="385" r:id="rId27"/>
    <p:sldId id="409" r:id="rId28"/>
    <p:sldId id="386" r:id="rId29"/>
    <p:sldId id="387" r:id="rId30"/>
    <p:sldId id="388" r:id="rId31"/>
    <p:sldId id="389" r:id="rId32"/>
    <p:sldId id="390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923663BD-14BC-4A94-9F2E-2ABFEF09087F}" type="presOf" srcId="{885E77F3-0C36-4FFC-AC8B-4686A8193E46}" destId="{CFEEEFA9-4260-46FD-8AF6-4455E60D9B99}" srcOrd="0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EBB5570C-8022-475E-8BD6-9395D58818AC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9EC5E697-8FC0-4984-B05F-22019B07D2D7}" type="presOf" srcId="{E76CD953-52E7-4A05-A92B-3D6C321CCFD8}" destId="{5E9979ED-69CE-422B-B381-E2E06212BE7E}" srcOrd="1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11794CE2-D056-4542-B5A9-5CA79C759483}" type="presParOf" srcId="{D7D398BE-746A-4687-9105-7573FE3ED76D}" destId="{CFEEEFA9-4260-46FD-8AF6-4455E60D9B99}" srcOrd="8" destOrd="0" presId="urn:microsoft.com/office/officeart/2005/8/layout/process2"/>
    <dgm:cxn modelId="{E0D9C758-E847-45DB-B955-E13A45AE6FA4}" type="presParOf" srcId="{D7D398BE-746A-4687-9105-7573FE3ED76D}" destId="{FF4B77A5-81DF-4B1B-97F1-9A13442FD3D9}" srcOrd="9" destOrd="0" presId="urn:microsoft.com/office/officeart/2005/8/layout/process2"/>
    <dgm:cxn modelId="{E1A77FBC-D8B0-43A8-BE2E-CA4E26F57236}" type="presParOf" srcId="{FF4B77A5-81DF-4B1B-97F1-9A13442FD3D9}" destId="{5E9979ED-69CE-422B-B381-E2E06212BE7E}" srcOrd="0" destOrd="0" presId="urn:microsoft.com/office/officeart/2005/8/layout/process2"/>
    <dgm:cxn modelId="{A8E1A470-8972-4EA1-8692-B66C66B3DC97}" type="presParOf" srcId="{D7D398BE-746A-4687-9105-7573FE3ED76D}" destId="{CA45850A-1B50-41DB-B31A-F243C86B63BA}" srcOrd="10" destOrd="0" presId="urn:microsoft.com/office/officeart/2005/8/layout/process2"/>
    <dgm:cxn modelId="{376EC2E1-08C2-4A45-A104-DE259D687AD8}" type="presParOf" srcId="{D7D398BE-746A-4687-9105-7573FE3ED76D}" destId="{6BE7762F-0429-4D13-9C3B-3D1D1D036CCE}" srcOrd="11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5FB47C-47CF-440B-A057-1060B328AE48}" type="presOf" srcId="{96C61BC3-3C9B-4EAD-910F-035FD28ADF1F}" destId="{D7D398BE-746A-4687-9105-7573FE3ED76D}" srcOrd="0" destOrd="0" presId="urn:microsoft.com/office/officeart/2005/8/layout/process2"/>
    <dgm:cxn modelId="{E7CA6C61-8FC1-41A9-B59D-680248D16564}" type="presOf" srcId="{6E26D63F-93E3-4B65-A579-D1D4E1E62C6F}" destId="{5DF28029-D85C-47F3-975C-487EF65CC486}" srcOrd="1" destOrd="0" presId="urn:microsoft.com/office/officeart/2005/8/layout/process2"/>
    <dgm:cxn modelId="{A3A6E171-1139-4AE7-A0D4-A76D1A3635DF}" type="presOf" srcId="{C0B82047-9075-41E6-ADFB-C68B507E8891}" destId="{BCCC62D2-7622-4711-89EF-44A97BB89C5B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B3F96436-B5C2-4494-BA1A-B56DDECD5CE2}" type="presOf" srcId="{E76CD953-52E7-4A05-A92B-3D6C321CCFD8}" destId="{5E9979ED-69CE-422B-B381-E2E06212BE7E}" srcOrd="1" destOrd="0" presId="urn:microsoft.com/office/officeart/2005/8/layout/process2"/>
    <dgm:cxn modelId="{633179CB-5E36-456F-B210-C600914CCE92}" type="presOf" srcId="{6EF7FC33-C1A5-4BA5-8A0F-59205597DB24}" destId="{62A9F07E-CA25-455D-B375-DC299C3D8F54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C3BADCC7-7E58-4C9F-8BFE-C912A7082531}" type="presOf" srcId="{52CF43D9-BFFC-4A30-B21E-CFBD6412F807}" destId="{A8060CAE-ACA3-4889-BC31-AFA24638E276}" srcOrd="1" destOrd="0" presId="urn:microsoft.com/office/officeart/2005/8/layout/process2"/>
    <dgm:cxn modelId="{3E8BFE85-7EE4-40ED-A487-33C23C57B7FA}" type="presOf" srcId="{FB02042A-1059-4FDE-9E3D-CE6AFFEA083F}" destId="{D99304E0-E699-40C6-9E47-8EE22DC74A8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A19A792-6847-4D33-8543-B91198F68DF2}" type="presOf" srcId="{6EF7FC33-C1A5-4BA5-8A0F-59205597DB24}" destId="{8889BC87-E523-4E43-A81F-F11EB19C975D}" srcOrd="1" destOrd="0" presId="urn:microsoft.com/office/officeart/2005/8/layout/process2"/>
    <dgm:cxn modelId="{E54910B2-6F38-4835-894D-658440E2443B}" type="presOf" srcId="{6E26D63F-93E3-4B65-A579-D1D4E1E62C6F}" destId="{6BE7762F-0429-4D13-9C3B-3D1D1D036CCE}" srcOrd="0" destOrd="0" presId="urn:microsoft.com/office/officeart/2005/8/layout/process2"/>
    <dgm:cxn modelId="{8B0BAB40-D29A-42A4-AAE3-BF88CC873192}" type="presOf" srcId="{08F78474-46AF-41D1-9CBB-C4C32653148D}" destId="{3E41FE4C-1532-4647-B95E-EAE5C8B39AC9}" srcOrd="0" destOrd="0" presId="urn:microsoft.com/office/officeart/2005/8/layout/process2"/>
    <dgm:cxn modelId="{CA72033C-6A75-4746-994B-8CDC04495CDF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F6AFF612-BBA6-473E-B9AF-9582FEF5D843}" type="presOf" srcId="{C9AB707B-ECBB-4DD9-8BD2-59B4BDE302E8}" destId="{F2315A7E-AE7C-4CEF-BF83-964C2680C859}" srcOrd="0" destOrd="0" presId="urn:microsoft.com/office/officeart/2005/8/layout/process2"/>
    <dgm:cxn modelId="{45CF12FF-75AA-4277-8514-8F6F487EDCC5}" type="presOf" srcId="{462C6F5B-4995-447E-A0CD-3D140C42D84C}" destId="{92B3867B-E186-4F24-8ADB-0AAD44E92FB2}" srcOrd="0" destOrd="0" presId="urn:microsoft.com/office/officeart/2005/8/layout/process2"/>
    <dgm:cxn modelId="{9ECCD46D-331F-4112-BC9E-7EA0F479A7D0}" type="presOf" srcId="{885E77F3-0C36-4FFC-AC8B-4686A8193E46}" destId="{CFEEEFA9-4260-46FD-8AF6-4455E60D9B99}" srcOrd="0" destOrd="0" presId="urn:microsoft.com/office/officeart/2005/8/layout/process2"/>
    <dgm:cxn modelId="{669A4E2A-9441-4EF3-88AE-149FB8F60724}" type="presOf" srcId="{C0B82047-9075-41E6-ADFB-C68B507E8891}" destId="{E380AAC6-85B2-4780-ABF7-DF3D9B6D960F}" srcOrd="1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77F3B9EE-8ACE-45DA-BD31-B5DFE999130F}" type="presOf" srcId="{7D5E26E3-D667-4DE1-A489-EA7B76A87A6F}" destId="{BCBFF185-281B-49BD-BCFB-EBDA1B8EE99C}" srcOrd="0" destOrd="0" presId="urn:microsoft.com/office/officeart/2005/8/layout/process2"/>
    <dgm:cxn modelId="{A2794076-3922-4D12-AAB2-17FBA451B789}" type="presOf" srcId="{4FC242AB-33EE-4DD8-A42F-7062B8FA1672}" destId="{E7421483-D7CE-4C9B-9B35-A5607D2A495E}" srcOrd="0" destOrd="0" presId="urn:microsoft.com/office/officeart/2005/8/layout/process2"/>
    <dgm:cxn modelId="{B5F093D0-1388-4D40-929A-AAFD24F0278D}" type="presOf" srcId="{E81D01CC-D6BE-445B-9345-764136D1EA54}" destId="{CA45850A-1B50-41DB-B31A-F243C86B63BA}" srcOrd="0" destOrd="0" presId="urn:microsoft.com/office/officeart/2005/8/layout/process2"/>
    <dgm:cxn modelId="{37E27410-A432-47F7-9457-A51DF54F5A21}" type="presOf" srcId="{C9AB707B-ECBB-4DD9-8BD2-59B4BDE302E8}" destId="{7C27ACA1-64FD-47CF-83D4-6435EB0617EC}" srcOrd="1" destOrd="0" presId="urn:microsoft.com/office/officeart/2005/8/layout/process2"/>
    <dgm:cxn modelId="{81CC4DED-105A-455C-8492-0BF610A89807}" type="presOf" srcId="{52CF43D9-BFFC-4A30-B21E-CFBD6412F807}" destId="{8DF516BF-4CA2-4EC9-A25F-55157D79D208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D81AC55-1378-4CCF-B062-62C04C4ED299}" type="presParOf" srcId="{D7D398BE-746A-4687-9105-7573FE3ED76D}" destId="{3E41FE4C-1532-4647-B95E-EAE5C8B39AC9}" srcOrd="0" destOrd="0" presId="urn:microsoft.com/office/officeart/2005/8/layout/process2"/>
    <dgm:cxn modelId="{DC06A350-E05A-4BF8-A38D-4EE4826A74BA}" type="presParOf" srcId="{D7D398BE-746A-4687-9105-7573FE3ED76D}" destId="{62A9F07E-CA25-455D-B375-DC299C3D8F54}" srcOrd="1" destOrd="0" presId="urn:microsoft.com/office/officeart/2005/8/layout/process2"/>
    <dgm:cxn modelId="{AF23AD50-63FF-45B2-9F40-CC2BDF0CD130}" type="presParOf" srcId="{62A9F07E-CA25-455D-B375-DC299C3D8F54}" destId="{8889BC87-E523-4E43-A81F-F11EB19C975D}" srcOrd="0" destOrd="0" presId="urn:microsoft.com/office/officeart/2005/8/layout/process2"/>
    <dgm:cxn modelId="{49C11B4F-A4DB-4145-A37E-240914EEC8AD}" type="presParOf" srcId="{D7D398BE-746A-4687-9105-7573FE3ED76D}" destId="{E7421483-D7CE-4C9B-9B35-A5607D2A495E}" srcOrd="2" destOrd="0" presId="urn:microsoft.com/office/officeart/2005/8/layout/process2"/>
    <dgm:cxn modelId="{5C77B634-A168-4C7B-A1AE-309E3F7F5429}" type="presParOf" srcId="{D7D398BE-746A-4687-9105-7573FE3ED76D}" destId="{F2315A7E-AE7C-4CEF-BF83-964C2680C859}" srcOrd="3" destOrd="0" presId="urn:microsoft.com/office/officeart/2005/8/layout/process2"/>
    <dgm:cxn modelId="{91F586B3-A0D8-4576-B554-61F1F8B419AF}" type="presParOf" srcId="{F2315A7E-AE7C-4CEF-BF83-964C2680C859}" destId="{7C27ACA1-64FD-47CF-83D4-6435EB0617EC}" srcOrd="0" destOrd="0" presId="urn:microsoft.com/office/officeart/2005/8/layout/process2"/>
    <dgm:cxn modelId="{EBCC3ACE-4D62-4690-B5B4-38231855037D}" type="presParOf" srcId="{D7D398BE-746A-4687-9105-7573FE3ED76D}" destId="{92B3867B-E186-4F24-8ADB-0AAD44E92FB2}" srcOrd="4" destOrd="0" presId="urn:microsoft.com/office/officeart/2005/8/layout/process2"/>
    <dgm:cxn modelId="{ECA73197-60F1-4C9B-90FA-C877E3A1F36E}" type="presParOf" srcId="{D7D398BE-746A-4687-9105-7573FE3ED76D}" destId="{BCCC62D2-7622-4711-89EF-44A97BB89C5B}" srcOrd="5" destOrd="0" presId="urn:microsoft.com/office/officeart/2005/8/layout/process2"/>
    <dgm:cxn modelId="{1E4CFC86-2C33-4CEA-A298-550C6F9845B0}" type="presParOf" srcId="{BCCC62D2-7622-4711-89EF-44A97BB89C5B}" destId="{E380AAC6-85B2-4780-ABF7-DF3D9B6D960F}" srcOrd="0" destOrd="0" presId="urn:microsoft.com/office/officeart/2005/8/layout/process2"/>
    <dgm:cxn modelId="{0773B027-6F28-4E1F-BCA0-6DC1F9C0C125}" type="presParOf" srcId="{D7D398BE-746A-4687-9105-7573FE3ED76D}" destId="{BCBFF185-281B-49BD-BCFB-EBDA1B8EE99C}" srcOrd="6" destOrd="0" presId="urn:microsoft.com/office/officeart/2005/8/layout/process2"/>
    <dgm:cxn modelId="{EA503807-A87A-49AD-BD5F-6E559F75B6DE}" type="presParOf" srcId="{D7D398BE-746A-4687-9105-7573FE3ED76D}" destId="{8DF516BF-4CA2-4EC9-A25F-55157D79D208}" srcOrd="7" destOrd="0" presId="urn:microsoft.com/office/officeart/2005/8/layout/process2"/>
    <dgm:cxn modelId="{BA5A1F88-510B-4780-8B01-E13FB3FDED90}" type="presParOf" srcId="{8DF516BF-4CA2-4EC9-A25F-55157D79D208}" destId="{A8060CAE-ACA3-4889-BC31-AFA24638E276}" srcOrd="0" destOrd="0" presId="urn:microsoft.com/office/officeart/2005/8/layout/process2"/>
    <dgm:cxn modelId="{872C2787-90B1-40FB-9689-8D133BBEBF89}" type="presParOf" srcId="{D7D398BE-746A-4687-9105-7573FE3ED76D}" destId="{CFEEEFA9-4260-46FD-8AF6-4455E60D9B99}" srcOrd="8" destOrd="0" presId="urn:microsoft.com/office/officeart/2005/8/layout/process2"/>
    <dgm:cxn modelId="{003C42AE-EBAE-47C7-8035-15B9D79229C2}" type="presParOf" srcId="{D7D398BE-746A-4687-9105-7573FE3ED76D}" destId="{FF4B77A5-81DF-4B1B-97F1-9A13442FD3D9}" srcOrd="9" destOrd="0" presId="urn:microsoft.com/office/officeart/2005/8/layout/process2"/>
    <dgm:cxn modelId="{038699AD-F7DB-4C8B-8978-45003552E5A6}" type="presParOf" srcId="{FF4B77A5-81DF-4B1B-97F1-9A13442FD3D9}" destId="{5E9979ED-69CE-422B-B381-E2E06212BE7E}" srcOrd="0" destOrd="0" presId="urn:microsoft.com/office/officeart/2005/8/layout/process2"/>
    <dgm:cxn modelId="{6AEDBAE7-1493-47B0-957A-78F5F3CF949C}" type="presParOf" srcId="{D7D398BE-746A-4687-9105-7573FE3ED76D}" destId="{CA45850A-1B50-41DB-B31A-F243C86B63BA}" srcOrd="10" destOrd="0" presId="urn:microsoft.com/office/officeart/2005/8/layout/process2"/>
    <dgm:cxn modelId="{8C989220-0ED1-443D-A58E-769CF44BAEF0}" type="presParOf" srcId="{D7D398BE-746A-4687-9105-7573FE3ED76D}" destId="{6BE7762F-0429-4D13-9C3B-3D1D1D036CCE}" srcOrd="11" destOrd="0" presId="urn:microsoft.com/office/officeart/2005/8/layout/process2"/>
    <dgm:cxn modelId="{BA86388F-B3B7-4A8D-8420-9A00E7FA2C23}" type="presParOf" srcId="{6BE7762F-0429-4D13-9C3B-3D1D1D036CCE}" destId="{5DF28029-D85C-47F3-975C-487EF65CC486}" srcOrd="0" destOrd="0" presId="urn:microsoft.com/office/officeart/2005/8/layout/process2"/>
    <dgm:cxn modelId="{DB57F593-5844-4A64-BCF5-C12C137878CE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3B9B6AA3-91E5-4A49-BFDA-9A44D48D02FF}" type="presOf" srcId="{6E26D63F-93E3-4B65-A579-D1D4E1E62C6F}" destId="{5DF28029-D85C-47F3-975C-487EF65CC486}" srcOrd="1" destOrd="0" presId="urn:microsoft.com/office/officeart/2005/8/layout/process2"/>
    <dgm:cxn modelId="{FCFE130F-DF9E-4964-8EE0-573D0F1F6805}" type="presOf" srcId="{6EF7FC33-C1A5-4BA5-8A0F-59205597DB24}" destId="{8889BC87-E523-4E43-A81F-F11EB19C975D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6BDF380-9633-470F-8AED-163E2051BA98}" type="presOf" srcId="{E81D01CC-D6BE-445B-9345-764136D1EA54}" destId="{CA45850A-1B50-41DB-B31A-F243C86B63BA}" srcOrd="0" destOrd="0" presId="urn:microsoft.com/office/officeart/2005/8/layout/process2"/>
    <dgm:cxn modelId="{64B15696-5B2D-4457-80AD-15195F4A0AE0}" type="presOf" srcId="{4FC242AB-33EE-4DD8-A42F-7062B8FA1672}" destId="{E7421483-D7CE-4C9B-9B35-A5607D2A495E}" srcOrd="0" destOrd="0" presId="urn:microsoft.com/office/officeart/2005/8/layout/process2"/>
    <dgm:cxn modelId="{6A03D0C0-444B-4D6C-9D32-500BF141FE16}" type="presOf" srcId="{6E26D63F-93E3-4B65-A579-D1D4E1E62C6F}" destId="{6BE7762F-0429-4D13-9C3B-3D1D1D036CCE}" srcOrd="0" destOrd="0" presId="urn:microsoft.com/office/officeart/2005/8/layout/process2"/>
    <dgm:cxn modelId="{1F271915-C960-4429-AD05-701889BB85C2}" type="presOf" srcId="{08F78474-46AF-41D1-9CBB-C4C32653148D}" destId="{3E41FE4C-1532-4647-B95E-EAE5C8B39AC9}" srcOrd="0" destOrd="0" presId="urn:microsoft.com/office/officeart/2005/8/layout/process2"/>
    <dgm:cxn modelId="{621BDA9C-A153-48F3-9C2C-6175CA0B4560}" type="presOf" srcId="{52CF43D9-BFFC-4A30-B21E-CFBD6412F807}" destId="{A8060CAE-ACA3-4889-BC31-AFA24638E276}" srcOrd="1" destOrd="0" presId="urn:microsoft.com/office/officeart/2005/8/layout/process2"/>
    <dgm:cxn modelId="{854E95E7-DD00-4E25-B92B-4E2906F349BD}" type="presOf" srcId="{E76CD953-52E7-4A05-A92B-3D6C321CCFD8}" destId="{5E9979ED-69CE-422B-B381-E2E06212BE7E}" srcOrd="1" destOrd="0" presId="urn:microsoft.com/office/officeart/2005/8/layout/process2"/>
    <dgm:cxn modelId="{6CBD980D-0079-40A2-9A02-BC75B32B6997}" type="presOf" srcId="{885E77F3-0C36-4FFC-AC8B-4686A8193E46}" destId="{CFEEEFA9-4260-46FD-8AF6-4455E60D9B99}" srcOrd="0" destOrd="0" presId="urn:microsoft.com/office/officeart/2005/8/layout/process2"/>
    <dgm:cxn modelId="{B11C19B6-F194-4C18-B13F-DE151EEFF425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05146E8-61B7-43A0-AC23-4A814FFBDF2A}" type="presOf" srcId="{6EF7FC33-C1A5-4BA5-8A0F-59205597DB24}" destId="{62A9F07E-CA25-455D-B375-DC299C3D8F54}" srcOrd="0" destOrd="0" presId="urn:microsoft.com/office/officeart/2005/8/layout/process2"/>
    <dgm:cxn modelId="{D1BDEA58-B6CA-4A74-9E1D-50E51D4F2CDE}" type="presOf" srcId="{C0B82047-9075-41E6-ADFB-C68B507E8891}" destId="{BCCC62D2-7622-4711-89EF-44A97BB89C5B}" srcOrd="0" destOrd="0" presId="urn:microsoft.com/office/officeart/2005/8/layout/process2"/>
    <dgm:cxn modelId="{C76A11A8-BCDC-44E7-AE62-4A776C1B6160}" type="presOf" srcId="{E76CD953-52E7-4A05-A92B-3D6C321CCFD8}" destId="{FF4B77A5-81DF-4B1B-97F1-9A13442FD3D9}" srcOrd="0" destOrd="0" presId="urn:microsoft.com/office/officeart/2005/8/layout/process2"/>
    <dgm:cxn modelId="{7B5AA2A7-16B8-4309-86AD-CBF883FC20F2}" type="presOf" srcId="{96C61BC3-3C9B-4EAD-910F-035FD28ADF1F}" destId="{D7D398BE-746A-4687-9105-7573FE3ED76D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0473B1F5-022B-40F6-A071-B37CA42656FB}" type="presOf" srcId="{462C6F5B-4995-447E-A0CD-3D140C42D84C}" destId="{92B3867B-E186-4F24-8ADB-0AAD44E92FB2}" srcOrd="0" destOrd="0" presId="urn:microsoft.com/office/officeart/2005/8/layout/process2"/>
    <dgm:cxn modelId="{518B7ACB-81B8-476E-8D50-97F4A5073802}" type="presOf" srcId="{C9AB707B-ECBB-4DD9-8BD2-59B4BDE302E8}" destId="{F2315A7E-AE7C-4CEF-BF83-964C2680C859}" srcOrd="0" destOrd="0" presId="urn:microsoft.com/office/officeart/2005/8/layout/process2"/>
    <dgm:cxn modelId="{553E0B07-59B2-46F3-BBC2-828D9BBA0389}" type="presOf" srcId="{FB02042A-1059-4FDE-9E3D-CE6AFFEA083F}" destId="{D99304E0-E699-40C6-9E47-8EE22DC74A82}" srcOrd="0" destOrd="0" presId="urn:microsoft.com/office/officeart/2005/8/layout/process2"/>
    <dgm:cxn modelId="{37081776-2DD5-48EE-8E5B-A76F1BA085B0}" type="presOf" srcId="{C9AB707B-ECBB-4DD9-8BD2-59B4BDE302E8}" destId="{7C27ACA1-64FD-47CF-83D4-6435EB0617EC}" srcOrd="1" destOrd="0" presId="urn:microsoft.com/office/officeart/2005/8/layout/process2"/>
    <dgm:cxn modelId="{DC78DA06-A3E5-424F-9A37-F0A430445E48}" type="presOf" srcId="{C0B82047-9075-41E6-ADFB-C68B507E8891}" destId="{E380AAC6-85B2-4780-ABF7-DF3D9B6D960F}" srcOrd="1" destOrd="0" presId="urn:microsoft.com/office/officeart/2005/8/layout/process2"/>
    <dgm:cxn modelId="{6A13D2AA-A5E1-4603-B5B9-45046E9A728A}" type="presOf" srcId="{52CF43D9-BFFC-4A30-B21E-CFBD6412F807}" destId="{8DF516BF-4CA2-4EC9-A25F-55157D79D208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6403EF7C-17CB-43D2-9241-4D6741049D25}" type="presParOf" srcId="{D7D398BE-746A-4687-9105-7573FE3ED76D}" destId="{3E41FE4C-1532-4647-B95E-EAE5C8B39AC9}" srcOrd="0" destOrd="0" presId="urn:microsoft.com/office/officeart/2005/8/layout/process2"/>
    <dgm:cxn modelId="{14264921-8A22-41EF-90B7-A47F001C52A5}" type="presParOf" srcId="{D7D398BE-746A-4687-9105-7573FE3ED76D}" destId="{62A9F07E-CA25-455D-B375-DC299C3D8F54}" srcOrd="1" destOrd="0" presId="urn:microsoft.com/office/officeart/2005/8/layout/process2"/>
    <dgm:cxn modelId="{BB39B082-81C0-41BD-B3A5-92242D7DE96C}" type="presParOf" srcId="{62A9F07E-CA25-455D-B375-DC299C3D8F54}" destId="{8889BC87-E523-4E43-A81F-F11EB19C975D}" srcOrd="0" destOrd="0" presId="urn:microsoft.com/office/officeart/2005/8/layout/process2"/>
    <dgm:cxn modelId="{9805A1A4-3DEE-4F45-ADF8-6960E0BF5A64}" type="presParOf" srcId="{D7D398BE-746A-4687-9105-7573FE3ED76D}" destId="{E7421483-D7CE-4C9B-9B35-A5607D2A495E}" srcOrd="2" destOrd="0" presId="urn:microsoft.com/office/officeart/2005/8/layout/process2"/>
    <dgm:cxn modelId="{E26AEBDC-1C7C-4629-9513-CC7BA9C60A62}" type="presParOf" srcId="{D7D398BE-746A-4687-9105-7573FE3ED76D}" destId="{F2315A7E-AE7C-4CEF-BF83-964C2680C859}" srcOrd="3" destOrd="0" presId="urn:microsoft.com/office/officeart/2005/8/layout/process2"/>
    <dgm:cxn modelId="{EBA3E51F-524C-4E22-9AF5-D3B287E73C1C}" type="presParOf" srcId="{F2315A7E-AE7C-4CEF-BF83-964C2680C859}" destId="{7C27ACA1-64FD-47CF-83D4-6435EB0617EC}" srcOrd="0" destOrd="0" presId="urn:microsoft.com/office/officeart/2005/8/layout/process2"/>
    <dgm:cxn modelId="{8677396F-B40B-4B82-99AF-4ACC16DE71F6}" type="presParOf" srcId="{D7D398BE-746A-4687-9105-7573FE3ED76D}" destId="{92B3867B-E186-4F24-8ADB-0AAD44E92FB2}" srcOrd="4" destOrd="0" presId="urn:microsoft.com/office/officeart/2005/8/layout/process2"/>
    <dgm:cxn modelId="{3A6FD706-4DB6-416F-BA28-1E3B689B8524}" type="presParOf" srcId="{D7D398BE-746A-4687-9105-7573FE3ED76D}" destId="{BCCC62D2-7622-4711-89EF-44A97BB89C5B}" srcOrd="5" destOrd="0" presId="urn:microsoft.com/office/officeart/2005/8/layout/process2"/>
    <dgm:cxn modelId="{45A7FFC1-59EC-451A-BABB-DF863B9E8F3B}" type="presParOf" srcId="{BCCC62D2-7622-4711-89EF-44A97BB89C5B}" destId="{E380AAC6-85B2-4780-ABF7-DF3D9B6D960F}" srcOrd="0" destOrd="0" presId="urn:microsoft.com/office/officeart/2005/8/layout/process2"/>
    <dgm:cxn modelId="{7DE7B043-324A-498A-B106-774DF74E0354}" type="presParOf" srcId="{D7D398BE-746A-4687-9105-7573FE3ED76D}" destId="{BCBFF185-281B-49BD-BCFB-EBDA1B8EE99C}" srcOrd="6" destOrd="0" presId="urn:microsoft.com/office/officeart/2005/8/layout/process2"/>
    <dgm:cxn modelId="{AC00F317-9039-46A2-8DA3-A537616338BB}" type="presParOf" srcId="{D7D398BE-746A-4687-9105-7573FE3ED76D}" destId="{8DF516BF-4CA2-4EC9-A25F-55157D79D208}" srcOrd="7" destOrd="0" presId="urn:microsoft.com/office/officeart/2005/8/layout/process2"/>
    <dgm:cxn modelId="{83B8522F-14D0-4C35-8A5B-53DC55EC0B70}" type="presParOf" srcId="{8DF516BF-4CA2-4EC9-A25F-55157D79D208}" destId="{A8060CAE-ACA3-4889-BC31-AFA24638E276}" srcOrd="0" destOrd="0" presId="urn:microsoft.com/office/officeart/2005/8/layout/process2"/>
    <dgm:cxn modelId="{618EF29E-495B-44EE-9AAF-6236B703782B}" type="presParOf" srcId="{D7D398BE-746A-4687-9105-7573FE3ED76D}" destId="{CFEEEFA9-4260-46FD-8AF6-4455E60D9B99}" srcOrd="8" destOrd="0" presId="urn:microsoft.com/office/officeart/2005/8/layout/process2"/>
    <dgm:cxn modelId="{326B2273-6EA3-48E7-A395-B5A772DE0586}" type="presParOf" srcId="{D7D398BE-746A-4687-9105-7573FE3ED76D}" destId="{FF4B77A5-81DF-4B1B-97F1-9A13442FD3D9}" srcOrd="9" destOrd="0" presId="urn:microsoft.com/office/officeart/2005/8/layout/process2"/>
    <dgm:cxn modelId="{82314D19-CD0C-4486-AAF3-D5F46298C1AD}" type="presParOf" srcId="{FF4B77A5-81DF-4B1B-97F1-9A13442FD3D9}" destId="{5E9979ED-69CE-422B-B381-E2E06212BE7E}" srcOrd="0" destOrd="0" presId="urn:microsoft.com/office/officeart/2005/8/layout/process2"/>
    <dgm:cxn modelId="{F8CA66E0-7158-4F17-BA71-8E33E21A084F}" type="presParOf" srcId="{D7D398BE-746A-4687-9105-7573FE3ED76D}" destId="{CA45850A-1B50-41DB-B31A-F243C86B63BA}" srcOrd="10" destOrd="0" presId="urn:microsoft.com/office/officeart/2005/8/layout/process2"/>
    <dgm:cxn modelId="{65104AC9-B760-4ACF-99BF-288DCA07794A}" type="presParOf" srcId="{D7D398BE-746A-4687-9105-7573FE3ED76D}" destId="{6BE7762F-0429-4D13-9C3B-3D1D1D036CCE}" srcOrd="11" destOrd="0" presId="urn:microsoft.com/office/officeart/2005/8/layout/process2"/>
    <dgm:cxn modelId="{02DBF96A-2DD5-4ED5-9745-1428E5525193}" type="presParOf" srcId="{6BE7762F-0429-4D13-9C3B-3D1D1D036CCE}" destId="{5DF28029-D85C-47F3-975C-487EF65CC486}" srcOrd="0" destOrd="0" presId="urn:microsoft.com/office/officeart/2005/8/layout/process2"/>
    <dgm:cxn modelId="{77A8C59C-7014-475E-A5B7-7DFEEAA8036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BFFA8C-9381-4A9B-A4A4-9F1F2D241582}" type="presOf" srcId="{E76CD953-52E7-4A05-A92B-3D6C321CCFD8}" destId="{5E9979ED-69CE-422B-B381-E2E06212BE7E}" srcOrd="1" destOrd="0" presId="urn:microsoft.com/office/officeart/2005/8/layout/process2"/>
    <dgm:cxn modelId="{4216BFDE-38D0-41B6-9ACD-8D2D536A2F86}" type="presOf" srcId="{96C61BC3-3C9B-4EAD-910F-035FD28ADF1F}" destId="{D7D398BE-746A-4687-9105-7573FE3ED76D}" srcOrd="0" destOrd="0" presId="urn:microsoft.com/office/officeart/2005/8/layout/process2"/>
    <dgm:cxn modelId="{BA2E395B-521D-45F6-B584-204E4165F884}" type="presOf" srcId="{E81D01CC-D6BE-445B-9345-764136D1EA54}" destId="{CA45850A-1B50-41DB-B31A-F243C86B63BA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A238C189-F7C3-4995-B49D-8083924D59CC}" type="presOf" srcId="{6EF7FC33-C1A5-4BA5-8A0F-59205597DB24}" destId="{62A9F07E-CA25-455D-B375-DC299C3D8F54}" srcOrd="0" destOrd="0" presId="urn:microsoft.com/office/officeart/2005/8/layout/process2"/>
    <dgm:cxn modelId="{E8628F81-34F7-444A-8089-7E171A1C1A5E}" type="presOf" srcId="{6E26D63F-93E3-4B65-A579-D1D4E1E62C6F}" destId="{6BE7762F-0429-4D13-9C3B-3D1D1D036CCE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EF560DEB-004D-449F-9499-B8D04DAA5790}" type="presOf" srcId="{C0B82047-9075-41E6-ADFB-C68B507E8891}" destId="{E380AAC6-85B2-4780-ABF7-DF3D9B6D960F}" srcOrd="1" destOrd="0" presId="urn:microsoft.com/office/officeart/2005/8/layout/process2"/>
    <dgm:cxn modelId="{016260A9-B73E-4556-ACB8-50C0ECDCDBF0}" type="presOf" srcId="{7D5E26E3-D667-4DE1-A489-EA7B76A87A6F}" destId="{BCBFF185-281B-49BD-BCFB-EBDA1B8EE99C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4821F6E3-0841-43AF-981C-7BEE7DA16318}" type="presOf" srcId="{885E77F3-0C36-4FFC-AC8B-4686A8193E46}" destId="{CFEEEFA9-4260-46FD-8AF6-4455E60D9B99}" srcOrd="0" destOrd="0" presId="urn:microsoft.com/office/officeart/2005/8/layout/process2"/>
    <dgm:cxn modelId="{4D4D5013-D4D4-4683-8D82-C2AF80DBD900}" type="presOf" srcId="{FB02042A-1059-4FDE-9E3D-CE6AFFEA083F}" destId="{D99304E0-E699-40C6-9E47-8EE22DC74A82}" srcOrd="0" destOrd="0" presId="urn:microsoft.com/office/officeart/2005/8/layout/process2"/>
    <dgm:cxn modelId="{06EDA130-EDE8-4F8A-B80D-A29169C9A8DF}" type="presOf" srcId="{52CF43D9-BFFC-4A30-B21E-CFBD6412F807}" destId="{8DF516BF-4CA2-4EC9-A25F-55157D79D208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3D017361-81C1-49F2-A8A5-27640F193F0A}" type="presOf" srcId="{4FC242AB-33EE-4DD8-A42F-7062B8FA1672}" destId="{E7421483-D7CE-4C9B-9B35-A5607D2A495E}" srcOrd="0" destOrd="0" presId="urn:microsoft.com/office/officeart/2005/8/layout/process2"/>
    <dgm:cxn modelId="{44A6E546-CDE7-4D28-93B6-C3A6436240BF}" type="presOf" srcId="{462C6F5B-4995-447E-A0CD-3D140C42D84C}" destId="{92B3867B-E186-4F24-8ADB-0AAD44E92FB2}" srcOrd="0" destOrd="0" presId="urn:microsoft.com/office/officeart/2005/8/layout/process2"/>
    <dgm:cxn modelId="{7021DAF5-48FC-4385-9502-62234E03BF71}" type="presOf" srcId="{08F78474-46AF-41D1-9CBB-C4C32653148D}" destId="{3E41FE4C-1532-4647-B95E-EAE5C8B39AC9}" srcOrd="0" destOrd="0" presId="urn:microsoft.com/office/officeart/2005/8/layout/process2"/>
    <dgm:cxn modelId="{35C98359-0036-4F00-BD97-CD30F3E4BEB9}" type="presOf" srcId="{E76CD953-52E7-4A05-A92B-3D6C321CCFD8}" destId="{FF4B77A5-81DF-4B1B-97F1-9A13442FD3D9}" srcOrd="0" destOrd="0" presId="urn:microsoft.com/office/officeart/2005/8/layout/process2"/>
    <dgm:cxn modelId="{2C03154A-4BA6-4553-A76C-AB0C56E2A131}" type="presOf" srcId="{52CF43D9-BFFC-4A30-B21E-CFBD6412F807}" destId="{A8060CAE-ACA3-4889-BC31-AFA24638E276}" srcOrd="1" destOrd="0" presId="urn:microsoft.com/office/officeart/2005/8/layout/process2"/>
    <dgm:cxn modelId="{1C0FCD8A-9662-454C-BBB8-FBD3FED05E15}" type="presOf" srcId="{C9AB707B-ECBB-4DD9-8BD2-59B4BDE302E8}" destId="{7C27ACA1-64FD-47CF-83D4-6435EB0617EC}" srcOrd="1" destOrd="0" presId="urn:microsoft.com/office/officeart/2005/8/layout/process2"/>
    <dgm:cxn modelId="{506BD7A3-6A3E-43BA-B1AB-37F314072A2B}" type="presOf" srcId="{C9AB707B-ECBB-4DD9-8BD2-59B4BDE302E8}" destId="{F2315A7E-AE7C-4CEF-BF83-964C2680C85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C8B18524-234F-4710-B0A3-310CDC31156E}" type="presOf" srcId="{C0B82047-9075-41E6-ADFB-C68B507E8891}" destId="{BCCC62D2-7622-4711-89EF-44A97BB89C5B}" srcOrd="0" destOrd="0" presId="urn:microsoft.com/office/officeart/2005/8/layout/process2"/>
    <dgm:cxn modelId="{2BC8A75B-9BF7-41EA-AC01-2073AA7B3533}" type="presOf" srcId="{6E26D63F-93E3-4B65-A579-D1D4E1E62C6F}" destId="{5DF28029-D85C-47F3-975C-487EF65CC486}" srcOrd="1" destOrd="0" presId="urn:microsoft.com/office/officeart/2005/8/layout/process2"/>
    <dgm:cxn modelId="{5935CC5A-B15C-4712-AEF5-0EDEBC048567}" type="presOf" srcId="{6EF7FC33-C1A5-4BA5-8A0F-59205597DB24}" destId="{8889BC87-E523-4E43-A81F-F11EB19C975D}" srcOrd="1" destOrd="0" presId="urn:microsoft.com/office/officeart/2005/8/layout/process2"/>
    <dgm:cxn modelId="{FA124852-CACA-4888-AED9-FFECD13689C6}" type="presParOf" srcId="{D7D398BE-746A-4687-9105-7573FE3ED76D}" destId="{3E41FE4C-1532-4647-B95E-EAE5C8B39AC9}" srcOrd="0" destOrd="0" presId="urn:microsoft.com/office/officeart/2005/8/layout/process2"/>
    <dgm:cxn modelId="{8B9CB956-7230-406E-BFAA-3E01921AA029}" type="presParOf" srcId="{D7D398BE-746A-4687-9105-7573FE3ED76D}" destId="{62A9F07E-CA25-455D-B375-DC299C3D8F54}" srcOrd="1" destOrd="0" presId="urn:microsoft.com/office/officeart/2005/8/layout/process2"/>
    <dgm:cxn modelId="{9C3D4095-2FF2-4A4D-A230-FCA463CFEBC1}" type="presParOf" srcId="{62A9F07E-CA25-455D-B375-DC299C3D8F54}" destId="{8889BC87-E523-4E43-A81F-F11EB19C975D}" srcOrd="0" destOrd="0" presId="urn:microsoft.com/office/officeart/2005/8/layout/process2"/>
    <dgm:cxn modelId="{CA1D84B6-2286-4F7C-8195-27E806CFE4BF}" type="presParOf" srcId="{D7D398BE-746A-4687-9105-7573FE3ED76D}" destId="{E7421483-D7CE-4C9B-9B35-A5607D2A495E}" srcOrd="2" destOrd="0" presId="urn:microsoft.com/office/officeart/2005/8/layout/process2"/>
    <dgm:cxn modelId="{6D589DBA-3FC3-4895-A0E0-46E4873EF4DA}" type="presParOf" srcId="{D7D398BE-746A-4687-9105-7573FE3ED76D}" destId="{F2315A7E-AE7C-4CEF-BF83-964C2680C859}" srcOrd="3" destOrd="0" presId="urn:microsoft.com/office/officeart/2005/8/layout/process2"/>
    <dgm:cxn modelId="{7EC4CE88-AF47-428A-990B-DAE7A8907A09}" type="presParOf" srcId="{F2315A7E-AE7C-4CEF-BF83-964C2680C859}" destId="{7C27ACA1-64FD-47CF-83D4-6435EB0617EC}" srcOrd="0" destOrd="0" presId="urn:microsoft.com/office/officeart/2005/8/layout/process2"/>
    <dgm:cxn modelId="{987BD621-96BB-431E-9F5E-DCED5C3EBB71}" type="presParOf" srcId="{D7D398BE-746A-4687-9105-7573FE3ED76D}" destId="{92B3867B-E186-4F24-8ADB-0AAD44E92FB2}" srcOrd="4" destOrd="0" presId="urn:microsoft.com/office/officeart/2005/8/layout/process2"/>
    <dgm:cxn modelId="{E72A7F11-ADDA-4074-8BEE-17B315007F2F}" type="presParOf" srcId="{D7D398BE-746A-4687-9105-7573FE3ED76D}" destId="{BCCC62D2-7622-4711-89EF-44A97BB89C5B}" srcOrd="5" destOrd="0" presId="urn:microsoft.com/office/officeart/2005/8/layout/process2"/>
    <dgm:cxn modelId="{3C12457F-44F9-4C40-8C32-A15E50A6C0AA}" type="presParOf" srcId="{BCCC62D2-7622-4711-89EF-44A97BB89C5B}" destId="{E380AAC6-85B2-4780-ABF7-DF3D9B6D960F}" srcOrd="0" destOrd="0" presId="urn:microsoft.com/office/officeart/2005/8/layout/process2"/>
    <dgm:cxn modelId="{9F1E3274-F3FC-4388-9A52-3870A672E9C2}" type="presParOf" srcId="{D7D398BE-746A-4687-9105-7573FE3ED76D}" destId="{BCBFF185-281B-49BD-BCFB-EBDA1B8EE99C}" srcOrd="6" destOrd="0" presId="urn:microsoft.com/office/officeart/2005/8/layout/process2"/>
    <dgm:cxn modelId="{3122116B-688C-458F-B70B-42CBE6A985DD}" type="presParOf" srcId="{D7D398BE-746A-4687-9105-7573FE3ED76D}" destId="{8DF516BF-4CA2-4EC9-A25F-55157D79D208}" srcOrd="7" destOrd="0" presId="urn:microsoft.com/office/officeart/2005/8/layout/process2"/>
    <dgm:cxn modelId="{51675861-B1E7-40F1-94F2-7F50B79D8531}" type="presParOf" srcId="{8DF516BF-4CA2-4EC9-A25F-55157D79D208}" destId="{A8060CAE-ACA3-4889-BC31-AFA24638E276}" srcOrd="0" destOrd="0" presId="urn:microsoft.com/office/officeart/2005/8/layout/process2"/>
    <dgm:cxn modelId="{8A9DB9D9-DA90-444B-92EB-BD27A647B030}" type="presParOf" srcId="{D7D398BE-746A-4687-9105-7573FE3ED76D}" destId="{CFEEEFA9-4260-46FD-8AF6-4455E60D9B99}" srcOrd="8" destOrd="0" presId="urn:microsoft.com/office/officeart/2005/8/layout/process2"/>
    <dgm:cxn modelId="{BAB03057-7F85-4E9D-A9D4-AEC015E94D94}" type="presParOf" srcId="{D7D398BE-746A-4687-9105-7573FE3ED76D}" destId="{FF4B77A5-81DF-4B1B-97F1-9A13442FD3D9}" srcOrd="9" destOrd="0" presId="urn:microsoft.com/office/officeart/2005/8/layout/process2"/>
    <dgm:cxn modelId="{77E51945-5485-4CC8-9B90-A2550FB450CE}" type="presParOf" srcId="{FF4B77A5-81DF-4B1B-97F1-9A13442FD3D9}" destId="{5E9979ED-69CE-422B-B381-E2E06212BE7E}" srcOrd="0" destOrd="0" presId="urn:microsoft.com/office/officeart/2005/8/layout/process2"/>
    <dgm:cxn modelId="{CA25E8B3-C663-4043-BF14-95FB2416526D}" type="presParOf" srcId="{D7D398BE-746A-4687-9105-7573FE3ED76D}" destId="{CA45850A-1B50-41DB-B31A-F243C86B63BA}" srcOrd="10" destOrd="0" presId="urn:microsoft.com/office/officeart/2005/8/layout/process2"/>
    <dgm:cxn modelId="{9A9304AC-E8FF-4DFD-8782-A6E91D8E71D9}" type="presParOf" srcId="{D7D398BE-746A-4687-9105-7573FE3ED76D}" destId="{6BE7762F-0429-4D13-9C3B-3D1D1D036CCE}" srcOrd="11" destOrd="0" presId="urn:microsoft.com/office/officeart/2005/8/layout/process2"/>
    <dgm:cxn modelId="{4DDC41F0-A6B6-4A2C-B20D-1D3F68743CDE}" type="presParOf" srcId="{6BE7762F-0429-4D13-9C3B-3D1D1D036CCE}" destId="{5DF28029-D85C-47F3-975C-487EF65CC486}" srcOrd="0" destOrd="0" presId="urn:microsoft.com/office/officeart/2005/8/layout/process2"/>
    <dgm:cxn modelId="{9099C0B2-C7B6-4230-A1B2-3B0956DDB7D3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35D5CC-0317-45A3-88C4-CF29761228A1}" type="presOf" srcId="{C0B82047-9075-41E6-ADFB-C68B507E8891}" destId="{E380AAC6-85B2-4780-ABF7-DF3D9B6D960F}" srcOrd="1" destOrd="0" presId="urn:microsoft.com/office/officeart/2005/8/layout/process2"/>
    <dgm:cxn modelId="{54CB92AB-0606-4F5A-96CF-0A14269B6DBE}" type="presOf" srcId="{885E77F3-0C36-4FFC-AC8B-4686A8193E46}" destId="{CFEEEFA9-4260-46FD-8AF6-4455E60D9B99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69920B6A-6F3A-4193-94FF-6A3A1BA675A7}" type="presOf" srcId="{08F78474-46AF-41D1-9CBB-C4C32653148D}" destId="{3E41FE4C-1532-4647-B95E-EAE5C8B39AC9}" srcOrd="0" destOrd="0" presId="urn:microsoft.com/office/officeart/2005/8/layout/process2"/>
    <dgm:cxn modelId="{994EA041-B0B3-4BAC-94F3-433D9BE6890F}" type="presOf" srcId="{52CF43D9-BFFC-4A30-B21E-CFBD6412F807}" destId="{A8060CAE-ACA3-4889-BC31-AFA24638E276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82D3871A-8100-4608-9FF7-285DD373FA1E}" type="presOf" srcId="{C9AB707B-ECBB-4DD9-8BD2-59B4BDE302E8}" destId="{F2315A7E-AE7C-4CEF-BF83-964C2680C859}" srcOrd="0" destOrd="0" presId="urn:microsoft.com/office/officeart/2005/8/layout/process2"/>
    <dgm:cxn modelId="{80D9E112-5C8E-492B-92BD-0C355511AFD9}" type="presOf" srcId="{E81D01CC-D6BE-445B-9345-764136D1EA54}" destId="{CA45850A-1B50-41DB-B31A-F243C86B63BA}" srcOrd="0" destOrd="0" presId="urn:microsoft.com/office/officeart/2005/8/layout/process2"/>
    <dgm:cxn modelId="{372D60A3-A763-4B8F-8ED5-064160F50A31}" type="presOf" srcId="{96C61BC3-3C9B-4EAD-910F-035FD28ADF1F}" destId="{D7D398BE-746A-4687-9105-7573FE3ED76D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697C270-F249-4ADD-A836-204F16F4F3B6}" type="presOf" srcId="{462C6F5B-4995-447E-A0CD-3D140C42D84C}" destId="{92B3867B-E186-4F24-8ADB-0AAD44E92FB2}" srcOrd="0" destOrd="0" presId="urn:microsoft.com/office/officeart/2005/8/layout/process2"/>
    <dgm:cxn modelId="{F59E2D63-3D8F-4995-8B00-266EAF22199E}" type="presOf" srcId="{6E26D63F-93E3-4B65-A579-D1D4E1E62C6F}" destId="{6BE7762F-0429-4D13-9C3B-3D1D1D036CC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AADFCB17-3FAD-4218-83B1-5C2FF8C1DF38}" type="presOf" srcId="{52CF43D9-BFFC-4A30-B21E-CFBD6412F807}" destId="{8DF516BF-4CA2-4EC9-A25F-55157D79D208}" srcOrd="0" destOrd="0" presId="urn:microsoft.com/office/officeart/2005/8/layout/process2"/>
    <dgm:cxn modelId="{7FBEEE76-D81F-417E-ADCD-2B30B63961E0}" type="presOf" srcId="{7D5E26E3-D667-4DE1-A489-EA7B76A87A6F}" destId="{BCBFF185-281B-49BD-BCFB-EBDA1B8EE99C}" srcOrd="0" destOrd="0" presId="urn:microsoft.com/office/officeart/2005/8/layout/process2"/>
    <dgm:cxn modelId="{2F58D94B-AC71-4179-98D9-E446735D1C6B}" type="presOf" srcId="{FB02042A-1059-4FDE-9E3D-CE6AFFEA083F}" destId="{D99304E0-E699-40C6-9E47-8EE22DC74A82}" srcOrd="0" destOrd="0" presId="urn:microsoft.com/office/officeart/2005/8/layout/process2"/>
    <dgm:cxn modelId="{CA38347B-DDC8-49D1-95FD-D2853F2ACAC3}" type="presOf" srcId="{6EF7FC33-C1A5-4BA5-8A0F-59205597DB24}" destId="{62A9F07E-CA25-455D-B375-DC299C3D8F54}" srcOrd="0" destOrd="0" presId="urn:microsoft.com/office/officeart/2005/8/layout/process2"/>
    <dgm:cxn modelId="{5DE5252B-1428-481B-9227-9894363004E5}" type="presOf" srcId="{C0B82047-9075-41E6-ADFB-C68B507E8891}" destId="{BCCC62D2-7622-4711-89EF-44A97BB89C5B}" srcOrd="0" destOrd="0" presId="urn:microsoft.com/office/officeart/2005/8/layout/process2"/>
    <dgm:cxn modelId="{E1AFB308-A4EF-47E4-AAA1-15B12757EAB9}" type="presOf" srcId="{6E26D63F-93E3-4B65-A579-D1D4E1E62C6F}" destId="{5DF28029-D85C-47F3-975C-487EF65CC486}" srcOrd="1" destOrd="0" presId="urn:microsoft.com/office/officeart/2005/8/layout/process2"/>
    <dgm:cxn modelId="{C8CAEDA1-E108-48E9-867F-115EFD9B3D30}" type="presOf" srcId="{E76CD953-52E7-4A05-A92B-3D6C321CCFD8}" destId="{FF4B77A5-81DF-4B1B-97F1-9A13442FD3D9}" srcOrd="0" destOrd="0" presId="urn:microsoft.com/office/officeart/2005/8/layout/process2"/>
    <dgm:cxn modelId="{A21E01FA-02D2-4819-A026-4E2A6024733E}" type="presOf" srcId="{4FC242AB-33EE-4DD8-A42F-7062B8FA1672}" destId="{E7421483-D7CE-4C9B-9B35-A5607D2A495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87A8F664-4391-4251-B406-8150F35F4D37}" type="presOf" srcId="{E76CD953-52E7-4A05-A92B-3D6C321CCFD8}" destId="{5E9979ED-69CE-422B-B381-E2E06212BE7E}" srcOrd="1" destOrd="0" presId="urn:microsoft.com/office/officeart/2005/8/layout/process2"/>
    <dgm:cxn modelId="{4ED2AA9F-C094-4399-BD8A-00CF1C78CC17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871A3496-F67A-49F3-9ED3-EE5A16B1E1D7}" type="presOf" srcId="{C9AB707B-ECBB-4DD9-8BD2-59B4BDE302E8}" destId="{7C27ACA1-64FD-47CF-83D4-6435EB0617EC}" srcOrd="1" destOrd="0" presId="urn:microsoft.com/office/officeart/2005/8/layout/process2"/>
    <dgm:cxn modelId="{AB77328B-0BF9-4682-948E-3AAF7DCEB432}" type="presParOf" srcId="{D7D398BE-746A-4687-9105-7573FE3ED76D}" destId="{3E41FE4C-1532-4647-B95E-EAE5C8B39AC9}" srcOrd="0" destOrd="0" presId="urn:microsoft.com/office/officeart/2005/8/layout/process2"/>
    <dgm:cxn modelId="{D9CBCB08-BEB9-46EA-8723-95062DDC7A7B}" type="presParOf" srcId="{D7D398BE-746A-4687-9105-7573FE3ED76D}" destId="{62A9F07E-CA25-455D-B375-DC299C3D8F54}" srcOrd="1" destOrd="0" presId="urn:microsoft.com/office/officeart/2005/8/layout/process2"/>
    <dgm:cxn modelId="{8E0C3325-FDA3-41F5-A903-0320DE1B0B63}" type="presParOf" srcId="{62A9F07E-CA25-455D-B375-DC299C3D8F54}" destId="{8889BC87-E523-4E43-A81F-F11EB19C975D}" srcOrd="0" destOrd="0" presId="urn:microsoft.com/office/officeart/2005/8/layout/process2"/>
    <dgm:cxn modelId="{371AC51C-84ED-4D15-ACA5-9B8E14FB156E}" type="presParOf" srcId="{D7D398BE-746A-4687-9105-7573FE3ED76D}" destId="{E7421483-D7CE-4C9B-9B35-A5607D2A495E}" srcOrd="2" destOrd="0" presId="urn:microsoft.com/office/officeart/2005/8/layout/process2"/>
    <dgm:cxn modelId="{244193ED-75B7-4636-B9AE-6B2EF2DA3355}" type="presParOf" srcId="{D7D398BE-746A-4687-9105-7573FE3ED76D}" destId="{F2315A7E-AE7C-4CEF-BF83-964C2680C859}" srcOrd="3" destOrd="0" presId="urn:microsoft.com/office/officeart/2005/8/layout/process2"/>
    <dgm:cxn modelId="{F1ECCD3F-0792-40B0-9345-3C9061E80199}" type="presParOf" srcId="{F2315A7E-AE7C-4CEF-BF83-964C2680C859}" destId="{7C27ACA1-64FD-47CF-83D4-6435EB0617EC}" srcOrd="0" destOrd="0" presId="urn:microsoft.com/office/officeart/2005/8/layout/process2"/>
    <dgm:cxn modelId="{9164609A-4AE3-440B-935C-CAD5D2D8CBDA}" type="presParOf" srcId="{D7D398BE-746A-4687-9105-7573FE3ED76D}" destId="{92B3867B-E186-4F24-8ADB-0AAD44E92FB2}" srcOrd="4" destOrd="0" presId="urn:microsoft.com/office/officeart/2005/8/layout/process2"/>
    <dgm:cxn modelId="{1B766809-AFB7-469B-9A0E-A4400C4C4D55}" type="presParOf" srcId="{D7D398BE-746A-4687-9105-7573FE3ED76D}" destId="{BCCC62D2-7622-4711-89EF-44A97BB89C5B}" srcOrd="5" destOrd="0" presId="urn:microsoft.com/office/officeart/2005/8/layout/process2"/>
    <dgm:cxn modelId="{5A4548FF-BFC0-4F36-8340-B0B2766B660D}" type="presParOf" srcId="{BCCC62D2-7622-4711-89EF-44A97BB89C5B}" destId="{E380AAC6-85B2-4780-ABF7-DF3D9B6D960F}" srcOrd="0" destOrd="0" presId="urn:microsoft.com/office/officeart/2005/8/layout/process2"/>
    <dgm:cxn modelId="{A1E69F51-5099-4A35-853A-3DB602DB29E9}" type="presParOf" srcId="{D7D398BE-746A-4687-9105-7573FE3ED76D}" destId="{BCBFF185-281B-49BD-BCFB-EBDA1B8EE99C}" srcOrd="6" destOrd="0" presId="urn:microsoft.com/office/officeart/2005/8/layout/process2"/>
    <dgm:cxn modelId="{4C8ABB1A-73DD-4FE4-85ED-BCF0C37FF97A}" type="presParOf" srcId="{D7D398BE-746A-4687-9105-7573FE3ED76D}" destId="{8DF516BF-4CA2-4EC9-A25F-55157D79D208}" srcOrd="7" destOrd="0" presId="urn:microsoft.com/office/officeart/2005/8/layout/process2"/>
    <dgm:cxn modelId="{E0264923-68CA-4C6D-BEE4-CF9271E40CC7}" type="presParOf" srcId="{8DF516BF-4CA2-4EC9-A25F-55157D79D208}" destId="{A8060CAE-ACA3-4889-BC31-AFA24638E276}" srcOrd="0" destOrd="0" presId="urn:microsoft.com/office/officeart/2005/8/layout/process2"/>
    <dgm:cxn modelId="{1C1CDBE4-01C9-499E-9EAE-33519523289B}" type="presParOf" srcId="{D7D398BE-746A-4687-9105-7573FE3ED76D}" destId="{CFEEEFA9-4260-46FD-8AF6-4455E60D9B99}" srcOrd="8" destOrd="0" presId="urn:microsoft.com/office/officeart/2005/8/layout/process2"/>
    <dgm:cxn modelId="{CB02D774-679C-4E4B-B38A-11623112C686}" type="presParOf" srcId="{D7D398BE-746A-4687-9105-7573FE3ED76D}" destId="{FF4B77A5-81DF-4B1B-97F1-9A13442FD3D9}" srcOrd="9" destOrd="0" presId="urn:microsoft.com/office/officeart/2005/8/layout/process2"/>
    <dgm:cxn modelId="{257FF82C-7F03-42CC-99C7-C6835292E0D0}" type="presParOf" srcId="{FF4B77A5-81DF-4B1B-97F1-9A13442FD3D9}" destId="{5E9979ED-69CE-422B-B381-E2E06212BE7E}" srcOrd="0" destOrd="0" presId="urn:microsoft.com/office/officeart/2005/8/layout/process2"/>
    <dgm:cxn modelId="{FC7F5606-3F4E-4E78-89BE-F29D2CEA147A}" type="presParOf" srcId="{D7D398BE-746A-4687-9105-7573FE3ED76D}" destId="{CA45850A-1B50-41DB-B31A-F243C86B63BA}" srcOrd="10" destOrd="0" presId="urn:microsoft.com/office/officeart/2005/8/layout/process2"/>
    <dgm:cxn modelId="{75C5AC36-F6D8-4CCF-A9C1-B2666ABC3FCE}" type="presParOf" srcId="{D7D398BE-746A-4687-9105-7573FE3ED76D}" destId="{6BE7762F-0429-4D13-9C3B-3D1D1D036CCE}" srcOrd="11" destOrd="0" presId="urn:microsoft.com/office/officeart/2005/8/layout/process2"/>
    <dgm:cxn modelId="{B50447BE-24A6-4EE4-9EB8-62459FA9C1FD}" type="presParOf" srcId="{6BE7762F-0429-4D13-9C3B-3D1D1D036CCE}" destId="{5DF28029-D85C-47F3-975C-487EF65CC486}" srcOrd="0" destOrd="0" presId="urn:microsoft.com/office/officeart/2005/8/layout/process2"/>
    <dgm:cxn modelId="{EFA8DF94-54D6-4D9E-AFB2-19E55437AFEF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61812-F66F-4D84-ABB9-90D9AA8FD16B}" type="presOf" srcId="{6EF7FC33-C1A5-4BA5-8A0F-59205597DB24}" destId="{8889BC87-E523-4E43-A81F-F11EB19C975D}" srcOrd="1" destOrd="0" presId="urn:microsoft.com/office/officeart/2005/8/layout/process2"/>
    <dgm:cxn modelId="{1C8CE997-B124-405D-B4A6-3D0D5AE061AE}" type="presOf" srcId="{E81D01CC-D6BE-445B-9345-764136D1EA54}" destId="{CA45850A-1B50-41DB-B31A-F243C86B63BA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814AFD62-72BA-4D6F-8698-7DBA28919AE1}" type="presOf" srcId="{462C6F5B-4995-447E-A0CD-3D140C42D84C}" destId="{92B3867B-E186-4F24-8ADB-0AAD44E92FB2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532E5736-869A-4D07-8C81-42BCE6EF18C6}" type="presOf" srcId="{52CF43D9-BFFC-4A30-B21E-CFBD6412F807}" destId="{8DF516BF-4CA2-4EC9-A25F-55157D79D208}" srcOrd="0" destOrd="0" presId="urn:microsoft.com/office/officeart/2005/8/layout/process2"/>
    <dgm:cxn modelId="{D6F5BAAA-CEF6-437F-ABFC-D993193DB4E0}" type="presOf" srcId="{7D5E26E3-D667-4DE1-A489-EA7B76A87A6F}" destId="{BCBFF185-281B-49BD-BCFB-EBDA1B8EE99C}" srcOrd="0" destOrd="0" presId="urn:microsoft.com/office/officeart/2005/8/layout/process2"/>
    <dgm:cxn modelId="{C0F9DEF2-FB4E-45FA-8866-849E93B92E8D}" type="presOf" srcId="{C9AB707B-ECBB-4DD9-8BD2-59B4BDE302E8}" destId="{7C27ACA1-64FD-47CF-83D4-6435EB0617EC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A307484-D598-48B7-98E5-86F042263469}" type="presOf" srcId="{C0B82047-9075-41E6-ADFB-C68B507E8891}" destId="{BCCC62D2-7622-4711-89EF-44A97BB89C5B}" srcOrd="0" destOrd="0" presId="urn:microsoft.com/office/officeart/2005/8/layout/process2"/>
    <dgm:cxn modelId="{45FD7996-8402-47D7-861B-6FB859E4595C}" type="presOf" srcId="{96C61BC3-3C9B-4EAD-910F-035FD28ADF1F}" destId="{D7D398BE-746A-4687-9105-7573FE3ED76D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AE00CDF-C7FE-4D5E-9DA8-3B41C474BD9E}" type="presOf" srcId="{4FC242AB-33EE-4DD8-A42F-7062B8FA1672}" destId="{E7421483-D7CE-4C9B-9B35-A5607D2A495E}" srcOrd="0" destOrd="0" presId="urn:microsoft.com/office/officeart/2005/8/layout/process2"/>
    <dgm:cxn modelId="{68A8EC2E-3A83-4CF6-9A43-F8553A1F412C}" type="presOf" srcId="{6EF7FC33-C1A5-4BA5-8A0F-59205597DB24}" destId="{62A9F07E-CA25-455D-B375-DC299C3D8F54}" srcOrd="0" destOrd="0" presId="urn:microsoft.com/office/officeart/2005/8/layout/process2"/>
    <dgm:cxn modelId="{89CA5DCC-17B9-41AF-A4DB-880B6625284E}" type="presOf" srcId="{52CF43D9-BFFC-4A30-B21E-CFBD6412F807}" destId="{A8060CAE-ACA3-4889-BC31-AFA24638E276}" srcOrd="1" destOrd="0" presId="urn:microsoft.com/office/officeart/2005/8/layout/process2"/>
    <dgm:cxn modelId="{AA394383-3D87-4975-B30C-10BEAC46A666}" type="presOf" srcId="{08F78474-46AF-41D1-9CBB-C4C32653148D}" destId="{3E41FE4C-1532-4647-B95E-EAE5C8B39AC9}" srcOrd="0" destOrd="0" presId="urn:microsoft.com/office/officeart/2005/8/layout/process2"/>
    <dgm:cxn modelId="{A2E3CD2D-9053-48C9-8D80-A74695D6F1DF}" type="presOf" srcId="{C0B82047-9075-41E6-ADFB-C68B507E8891}" destId="{E380AAC6-85B2-4780-ABF7-DF3D9B6D960F}" srcOrd="1" destOrd="0" presId="urn:microsoft.com/office/officeart/2005/8/layout/process2"/>
    <dgm:cxn modelId="{EAD929FF-CB0A-4384-B37D-F095BC5302C8}" type="presOf" srcId="{E76CD953-52E7-4A05-A92B-3D6C321CCFD8}" destId="{FF4B77A5-81DF-4B1B-97F1-9A13442FD3D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47847DF9-8BB6-4ED1-9C39-225155170D80}" type="presOf" srcId="{885E77F3-0C36-4FFC-AC8B-4686A8193E46}" destId="{CFEEEFA9-4260-46FD-8AF6-4455E60D9B99}" srcOrd="0" destOrd="0" presId="urn:microsoft.com/office/officeart/2005/8/layout/process2"/>
    <dgm:cxn modelId="{1D9B6563-5586-4563-9BD1-CDB492AACBFC}" type="presOf" srcId="{FB02042A-1059-4FDE-9E3D-CE6AFFEA083F}" destId="{D99304E0-E699-40C6-9E47-8EE22DC74A82}" srcOrd="0" destOrd="0" presId="urn:microsoft.com/office/officeart/2005/8/layout/process2"/>
    <dgm:cxn modelId="{87A41E66-6646-45C0-A753-1F33B8289832}" type="presOf" srcId="{C9AB707B-ECBB-4DD9-8BD2-59B4BDE302E8}" destId="{F2315A7E-AE7C-4CEF-BF83-964C2680C859}" srcOrd="0" destOrd="0" presId="urn:microsoft.com/office/officeart/2005/8/layout/process2"/>
    <dgm:cxn modelId="{5F587DC9-498C-40E4-BCA6-4ED577E534CD}" type="presOf" srcId="{6E26D63F-93E3-4B65-A579-D1D4E1E62C6F}" destId="{6BE7762F-0429-4D13-9C3B-3D1D1D036CCE}" srcOrd="0" destOrd="0" presId="urn:microsoft.com/office/officeart/2005/8/layout/process2"/>
    <dgm:cxn modelId="{85B8636B-C8AB-43AC-8898-6179DCA48C70}" type="presOf" srcId="{E76CD953-52E7-4A05-A92B-3D6C321CCFD8}" destId="{5E9979ED-69CE-422B-B381-E2E06212BE7E}" srcOrd="1" destOrd="0" presId="urn:microsoft.com/office/officeart/2005/8/layout/process2"/>
    <dgm:cxn modelId="{CD191196-1454-4180-B63F-DD86A2E80B78}" type="presOf" srcId="{6E26D63F-93E3-4B65-A579-D1D4E1E62C6F}" destId="{5DF28029-D85C-47F3-975C-487EF65CC486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6020E7D-1CDF-4439-B6B8-0D82E4F36419}" type="presParOf" srcId="{D7D398BE-746A-4687-9105-7573FE3ED76D}" destId="{3E41FE4C-1532-4647-B95E-EAE5C8B39AC9}" srcOrd="0" destOrd="0" presId="urn:microsoft.com/office/officeart/2005/8/layout/process2"/>
    <dgm:cxn modelId="{7F56B599-9933-4EA2-9BB1-65394A3EAD45}" type="presParOf" srcId="{D7D398BE-746A-4687-9105-7573FE3ED76D}" destId="{62A9F07E-CA25-455D-B375-DC299C3D8F54}" srcOrd="1" destOrd="0" presId="urn:microsoft.com/office/officeart/2005/8/layout/process2"/>
    <dgm:cxn modelId="{7C9329C7-607A-4A01-8804-1015B146EFCE}" type="presParOf" srcId="{62A9F07E-CA25-455D-B375-DC299C3D8F54}" destId="{8889BC87-E523-4E43-A81F-F11EB19C975D}" srcOrd="0" destOrd="0" presId="urn:microsoft.com/office/officeart/2005/8/layout/process2"/>
    <dgm:cxn modelId="{6D82EAD2-952F-4B4F-BB88-AA1467D1A95C}" type="presParOf" srcId="{D7D398BE-746A-4687-9105-7573FE3ED76D}" destId="{E7421483-D7CE-4C9B-9B35-A5607D2A495E}" srcOrd="2" destOrd="0" presId="urn:microsoft.com/office/officeart/2005/8/layout/process2"/>
    <dgm:cxn modelId="{92B518B5-F163-43AA-B0A7-5EE96BF10FEB}" type="presParOf" srcId="{D7D398BE-746A-4687-9105-7573FE3ED76D}" destId="{F2315A7E-AE7C-4CEF-BF83-964C2680C859}" srcOrd="3" destOrd="0" presId="urn:microsoft.com/office/officeart/2005/8/layout/process2"/>
    <dgm:cxn modelId="{1128429E-DB1C-46F9-A6BB-0107366C1B2E}" type="presParOf" srcId="{F2315A7E-AE7C-4CEF-BF83-964C2680C859}" destId="{7C27ACA1-64FD-47CF-83D4-6435EB0617EC}" srcOrd="0" destOrd="0" presId="urn:microsoft.com/office/officeart/2005/8/layout/process2"/>
    <dgm:cxn modelId="{1337D88D-9E24-4339-9A19-5BF4EA9D4907}" type="presParOf" srcId="{D7D398BE-746A-4687-9105-7573FE3ED76D}" destId="{92B3867B-E186-4F24-8ADB-0AAD44E92FB2}" srcOrd="4" destOrd="0" presId="urn:microsoft.com/office/officeart/2005/8/layout/process2"/>
    <dgm:cxn modelId="{45E5E952-27C9-4D0A-AC54-B9180A33ACE5}" type="presParOf" srcId="{D7D398BE-746A-4687-9105-7573FE3ED76D}" destId="{BCCC62D2-7622-4711-89EF-44A97BB89C5B}" srcOrd="5" destOrd="0" presId="urn:microsoft.com/office/officeart/2005/8/layout/process2"/>
    <dgm:cxn modelId="{6DD57801-BBC6-4153-90EA-3BFF3C07A631}" type="presParOf" srcId="{BCCC62D2-7622-4711-89EF-44A97BB89C5B}" destId="{E380AAC6-85B2-4780-ABF7-DF3D9B6D960F}" srcOrd="0" destOrd="0" presId="urn:microsoft.com/office/officeart/2005/8/layout/process2"/>
    <dgm:cxn modelId="{BD8FF3CF-7752-487C-8DD0-071275F4FBE2}" type="presParOf" srcId="{D7D398BE-746A-4687-9105-7573FE3ED76D}" destId="{BCBFF185-281B-49BD-BCFB-EBDA1B8EE99C}" srcOrd="6" destOrd="0" presId="urn:microsoft.com/office/officeart/2005/8/layout/process2"/>
    <dgm:cxn modelId="{2DEF7AA7-78C6-42B8-BD7D-ABF900B41ED6}" type="presParOf" srcId="{D7D398BE-746A-4687-9105-7573FE3ED76D}" destId="{8DF516BF-4CA2-4EC9-A25F-55157D79D208}" srcOrd="7" destOrd="0" presId="urn:microsoft.com/office/officeart/2005/8/layout/process2"/>
    <dgm:cxn modelId="{8431A36B-DDB7-4531-886A-3B39F783057D}" type="presParOf" srcId="{8DF516BF-4CA2-4EC9-A25F-55157D79D208}" destId="{A8060CAE-ACA3-4889-BC31-AFA24638E276}" srcOrd="0" destOrd="0" presId="urn:microsoft.com/office/officeart/2005/8/layout/process2"/>
    <dgm:cxn modelId="{7D905EA2-81C6-4727-ADDA-2CEA79E85C43}" type="presParOf" srcId="{D7D398BE-746A-4687-9105-7573FE3ED76D}" destId="{CFEEEFA9-4260-46FD-8AF6-4455E60D9B99}" srcOrd="8" destOrd="0" presId="urn:microsoft.com/office/officeart/2005/8/layout/process2"/>
    <dgm:cxn modelId="{ED88BCD4-6E6F-4230-AA41-F8B9510D55FF}" type="presParOf" srcId="{D7D398BE-746A-4687-9105-7573FE3ED76D}" destId="{FF4B77A5-81DF-4B1B-97F1-9A13442FD3D9}" srcOrd="9" destOrd="0" presId="urn:microsoft.com/office/officeart/2005/8/layout/process2"/>
    <dgm:cxn modelId="{1603C987-7603-4897-A5FF-761188F511B9}" type="presParOf" srcId="{FF4B77A5-81DF-4B1B-97F1-9A13442FD3D9}" destId="{5E9979ED-69CE-422B-B381-E2E06212BE7E}" srcOrd="0" destOrd="0" presId="urn:microsoft.com/office/officeart/2005/8/layout/process2"/>
    <dgm:cxn modelId="{51102A43-A083-483B-8683-89FB21A32DDB}" type="presParOf" srcId="{D7D398BE-746A-4687-9105-7573FE3ED76D}" destId="{CA45850A-1B50-41DB-B31A-F243C86B63BA}" srcOrd="10" destOrd="0" presId="urn:microsoft.com/office/officeart/2005/8/layout/process2"/>
    <dgm:cxn modelId="{B001A7EC-49A6-491B-B3D5-CC8830439D11}" type="presParOf" srcId="{D7D398BE-746A-4687-9105-7573FE3ED76D}" destId="{6BE7762F-0429-4D13-9C3B-3D1D1D036CCE}" srcOrd="11" destOrd="0" presId="urn:microsoft.com/office/officeart/2005/8/layout/process2"/>
    <dgm:cxn modelId="{6DE7802B-A428-40AF-BA83-CCF3AFDFBE08}" type="presParOf" srcId="{6BE7762F-0429-4D13-9C3B-3D1D1D036CCE}" destId="{5DF28029-D85C-47F3-975C-487EF65CC486}" srcOrd="0" destOrd="0" presId="urn:microsoft.com/office/officeart/2005/8/layout/process2"/>
    <dgm:cxn modelId="{9B48D893-B7EE-410D-A2E1-5252F04019F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54B1ED-362E-4FF0-A538-6DE60030B0D1}" type="presOf" srcId="{52CF43D9-BFFC-4A30-B21E-CFBD6412F807}" destId="{A8060CAE-ACA3-4889-BC31-AFA24638E276}" srcOrd="1" destOrd="0" presId="urn:microsoft.com/office/officeart/2005/8/layout/process2"/>
    <dgm:cxn modelId="{E0090025-6544-41F3-859E-43B4A42B7062}" type="presOf" srcId="{6EF7FC33-C1A5-4BA5-8A0F-59205597DB24}" destId="{62A9F07E-CA25-455D-B375-DC299C3D8F54}" srcOrd="0" destOrd="0" presId="urn:microsoft.com/office/officeart/2005/8/layout/process2"/>
    <dgm:cxn modelId="{87C2619E-2013-46E3-AF5C-FB195F6C6540}" type="presOf" srcId="{96C61BC3-3C9B-4EAD-910F-035FD28ADF1F}" destId="{D7D398BE-746A-4687-9105-7573FE3ED76D}" srcOrd="0" destOrd="0" presId="urn:microsoft.com/office/officeart/2005/8/layout/process2"/>
    <dgm:cxn modelId="{4D2B4C56-A94D-4CEA-9469-B7C8275D7E11}" type="presOf" srcId="{C9AB707B-ECBB-4DD9-8BD2-59B4BDE302E8}" destId="{F2315A7E-AE7C-4CEF-BF83-964C2680C859}" srcOrd="0" destOrd="0" presId="urn:microsoft.com/office/officeart/2005/8/layout/process2"/>
    <dgm:cxn modelId="{212B545F-8999-401C-B9F6-515A52535B17}" type="presOf" srcId="{C0B82047-9075-41E6-ADFB-C68B507E8891}" destId="{E380AAC6-85B2-4780-ABF7-DF3D9B6D960F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14D08478-A755-4873-93E7-089F08059B20}" type="presOf" srcId="{7D5E26E3-D667-4DE1-A489-EA7B76A87A6F}" destId="{BCBFF185-281B-49BD-BCFB-EBDA1B8EE99C}" srcOrd="0" destOrd="0" presId="urn:microsoft.com/office/officeart/2005/8/layout/process2"/>
    <dgm:cxn modelId="{4656716E-895C-45DA-A6CC-1E3A8620FA0E}" type="presOf" srcId="{6E26D63F-93E3-4B65-A579-D1D4E1E62C6F}" destId="{6BE7762F-0429-4D13-9C3B-3D1D1D036CCE}" srcOrd="0" destOrd="0" presId="urn:microsoft.com/office/officeart/2005/8/layout/process2"/>
    <dgm:cxn modelId="{7EDB2687-0CF3-41CE-BB26-D13C0F1229C6}" type="presOf" srcId="{08F78474-46AF-41D1-9CBB-C4C32653148D}" destId="{3E41FE4C-1532-4647-B95E-EAE5C8B39AC9}" srcOrd="0" destOrd="0" presId="urn:microsoft.com/office/officeart/2005/8/layout/process2"/>
    <dgm:cxn modelId="{B266C383-57B4-42E7-8107-1CD5B9526C51}" type="presOf" srcId="{4FC242AB-33EE-4DD8-A42F-7062B8FA1672}" destId="{E7421483-D7CE-4C9B-9B35-A5607D2A495E}" srcOrd="0" destOrd="0" presId="urn:microsoft.com/office/officeart/2005/8/layout/process2"/>
    <dgm:cxn modelId="{D547EEC0-43E1-40EB-A320-214FD471B3F8}" type="presOf" srcId="{52CF43D9-BFFC-4A30-B21E-CFBD6412F807}" destId="{8DF516BF-4CA2-4EC9-A25F-55157D79D208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B4D7068A-1B5B-4618-BAC5-D93483D441AF}" type="presOf" srcId="{885E77F3-0C36-4FFC-AC8B-4686A8193E46}" destId="{CFEEEFA9-4260-46FD-8AF6-4455E60D9B9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D1BC77EB-F28F-4821-9060-1AB6C3DA896C}" type="presOf" srcId="{FB02042A-1059-4FDE-9E3D-CE6AFFEA083F}" destId="{D99304E0-E699-40C6-9E47-8EE22DC74A82}" srcOrd="0" destOrd="0" presId="urn:microsoft.com/office/officeart/2005/8/layout/process2"/>
    <dgm:cxn modelId="{242D8ECA-A24C-417C-BA47-7D9C35004CB9}" type="presOf" srcId="{6EF7FC33-C1A5-4BA5-8A0F-59205597DB24}" destId="{8889BC87-E523-4E43-A81F-F11EB19C975D}" srcOrd="1" destOrd="0" presId="urn:microsoft.com/office/officeart/2005/8/layout/process2"/>
    <dgm:cxn modelId="{3878CB37-81C3-48F9-917D-BE0FD599CF16}" type="presOf" srcId="{C0B82047-9075-41E6-ADFB-C68B507E8891}" destId="{BCCC62D2-7622-4711-89EF-44A97BB89C5B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3F744727-650D-4BB7-A322-167F6BE232BB}" type="presOf" srcId="{E76CD953-52E7-4A05-A92B-3D6C321CCFD8}" destId="{5E9979ED-69CE-422B-B381-E2E06212BE7E}" srcOrd="1" destOrd="0" presId="urn:microsoft.com/office/officeart/2005/8/layout/process2"/>
    <dgm:cxn modelId="{6AA96ED0-185B-47D6-94A1-E010F693C372}" type="presOf" srcId="{462C6F5B-4995-447E-A0CD-3D140C42D84C}" destId="{92B3867B-E186-4F24-8ADB-0AAD44E92FB2}" srcOrd="0" destOrd="0" presId="urn:microsoft.com/office/officeart/2005/8/layout/process2"/>
    <dgm:cxn modelId="{D5B5523D-51B5-45FD-A458-B1F4E746B071}" type="presOf" srcId="{E81D01CC-D6BE-445B-9345-764136D1EA54}" destId="{CA45850A-1B50-41DB-B31A-F243C86B63BA}" srcOrd="0" destOrd="0" presId="urn:microsoft.com/office/officeart/2005/8/layout/process2"/>
    <dgm:cxn modelId="{C3214E9E-F0A1-47AB-B9C0-A1BDBDC38C93}" type="presOf" srcId="{C9AB707B-ECBB-4DD9-8BD2-59B4BDE302E8}" destId="{7C27ACA1-64FD-47CF-83D4-6435EB0617EC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D350768A-8B89-4103-BEC2-3ADDD6F1D4F3}" type="presOf" srcId="{E76CD953-52E7-4A05-A92B-3D6C321CCFD8}" destId="{FF4B77A5-81DF-4B1B-97F1-9A13442FD3D9}" srcOrd="0" destOrd="0" presId="urn:microsoft.com/office/officeart/2005/8/layout/process2"/>
    <dgm:cxn modelId="{D0E27402-48A0-45FA-989E-AC5E6258B411}" type="presOf" srcId="{6E26D63F-93E3-4B65-A579-D1D4E1E62C6F}" destId="{5DF28029-D85C-47F3-975C-487EF65CC486}" srcOrd="1" destOrd="0" presId="urn:microsoft.com/office/officeart/2005/8/layout/process2"/>
    <dgm:cxn modelId="{6F798204-1061-46A6-99A8-4CAAA704494D}" type="presParOf" srcId="{D7D398BE-746A-4687-9105-7573FE3ED76D}" destId="{3E41FE4C-1532-4647-B95E-EAE5C8B39AC9}" srcOrd="0" destOrd="0" presId="urn:microsoft.com/office/officeart/2005/8/layout/process2"/>
    <dgm:cxn modelId="{068F0F13-0732-47DB-BF01-5E00CBC2E22B}" type="presParOf" srcId="{D7D398BE-746A-4687-9105-7573FE3ED76D}" destId="{62A9F07E-CA25-455D-B375-DC299C3D8F54}" srcOrd="1" destOrd="0" presId="urn:microsoft.com/office/officeart/2005/8/layout/process2"/>
    <dgm:cxn modelId="{48D8FFE7-4E1F-400A-A44C-9ED00536B026}" type="presParOf" srcId="{62A9F07E-CA25-455D-B375-DC299C3D8F54}" destId="{8889BC87-E523-4E43-A81F-F11EB19C975D}" srcOrd="0" destOrd="0" presId="urn:microsoft.com/office/officeart/2005/8/layout/process2"/>
    <dgm:cxn modelId="{FA15EF7B-02FE-4043-BA72-657E63379334}" type="presParOf" srcId="{D7D398BE-746A-4687-9105-7573FE3ED76D}" destId="{E7421483-D7CE-4C9B-9B35-A5607D2A495E}" srcOrd="2" destOrd="0" presId="urn:microsoft.com/office/officeart/2005/8/layout/process2"/>
    <dgm:cxn modelId="{6DEEAFB6-76F2-4095-91D7-B51EB56B1EEF}" type="presParOf" srcId="{D7D398BE-746A-4687-9105-7573FE3ED76D}" destId="{F2315A7E-AE7C-4CEF-BF83-964C2680C859}" srcOrd="3" destOrd="0" presId="urn:microsoft.com/office/officeart/2005/8/layout/process2"/>
    <dgm:cxn modelId="{BC5F9A27-AE65-431B-B068-3D0B01F38CEE}" type="presParOf" srcId="{F2315A7E-AE7C-4CEF-BF83-964C2680C859}" destId="{7C27ACA1-64FD-47CF-83D4-6435EB0617EC}" srcOrd="0" destOrd="0" presId="urn:microsoft.com/office/officeart/2005/8/layout/process2"/>
    <dgm:cxn modelId="{886EE61E-49ED-4265-BB69-DC571FF216A6}" type="presParOf" srcId="{D7D398BE-746A-4687-9105-7573FE3ED76D}" destId="{92B3867B-E186-4F24-8ADB-0AAD44E92FB2}" srcOrd="4" destOrd="0" presId="urn:microsoft.com/office/officeart/2005/8/layout/process2"/>
    <dgm:cxn modelId="{671C5726-EC45-48CE-B9C0-7F2EC973064F}" type="presParOf" srcId="{D7D398BE-746A-4687-9105-7573FE3ED76D}" destId="{BCCC62D2-7622-4711-89EF-44A97BB89C5B}" srcOrd="5" destOrd="0" presId="urn:microsoft.com/office/officeart/2005/8/layout/process2"/>
    <dgm:cxn modelId="{CDD4DC17-944A-4E79-ACA1-AC81086869F2}" type="presParOf" srcId="{BCCC62D2-7622-4711-89EF-44A97BB89C5B}" destId="{E380AAC6-85B2-4780-ABF7-DF3D9B6D960F}" srcOrd="0" destOrd="0" presId="urn:microsoft.com/office/officeart/2005/8/layout/process2"/>
    <dgm:cxn modelId="{3561AF08-2FBC-4058-8A3C-B588258A3DD0}" type="presParOf" srcId="{D7D398BE-746A-4687-9105-7573FE3ED76D}" destId="{BCBFF185-281B-49BD-BCFB-EBDA1B8EE99C}" srcOrd="6" destOrd="0" presId="urn:microsoft.com/office/officeart/2005/8/layout/process2"/>
    <dgm:cxn modelId="{05A13732-4B8C-4A3C-8EDB-E2C926A7472A}" type="presParOf" srcId="{D7D398BE-746A-4687-9105-7573FE3ED76D}" destId="{8DF516BF-4CA2-4EC9-A25F-55157D79D208}" srcOrd="7" destOrd="0" presId="urn:microsoft.com/office/officeart/2005/8/layout/process2"/>
    <dgm:cxn modelId="{5BBEEDC8-B4C6-47C3-AB5B-E79884ED6D55}" type="presParOf" srcId="{8DF516BF-4CA2-4EC9-A25F-55157D79D208}" destId="{A8060CAE-ACA3-4889-BC31-AFA24638E276}" srcOrd="0" destOrd="0" presId="urn:microsoft.com/office/officeart/2005/8/layout/process2"/>
    <dgm:cxn modelId="{8A2D3FFA-C283-4B43-9855-6E5F8E09CB72}" type="presParOf" srcId="{D7D398BE-746A-4687-9105-7573FE3ED76D}" destId="{CFEEEFA9-4260-46FD-8AF6-4455E60D9B99}" srcOrd="8" destOrd="0" presId="urn:microsoft.com/office/officeart/2005/8/layout/process2"/>
    <dgm:cxn modelId="{1429D7EA-818F-43A3-B618-4CE7BD96827B}" type="presParOf" srcId="{D7D398BE-746A-4687-9105-7573FE3ED76D}" destId="{FF4B77A5-81DF-4B1B-97F1-9A13442FD3D9}" srcOrd="9" destOrd="0" presId="urn:microsoft.com/office/officeart/2005/8/layout/process2"/>
    <dgm:cxn modelId="{19EF1660-7297-4A34-90F6-EAAC10B958C0}" type="presParOf" srcId="{FF4B77A5-81DF-4B1B-97F1-9A13442FD3D9}" destId="{5E9979ED-69CE-422B-B381-E2E06212BE7E}" srcOrd="0" destOrd="0" presId="urn:microsoft.com/office/officeart/2005/8/layout/process2"/>
    <dgm:cxn modelId="{A052E35D-268C-467B-9F79-EC262ABB5714}" type="presParOf" srcId="{D7D398BE-746A-4687-9105-7573FE3ED76D}" destId="{CA45850A-1B50-41DB-B31A-F243C86B63BA}" srcOrd="10" destOrd="0" presId="urn:microsoft.com/office/officeart/2005/8/layout/process2"/>
    <dgm:cxn modelId="{ECEBDBAD-BB79-45E7-B4D3-AC797964638B}" type="presParOf" srcId="{D7D398BE-746A-4687-9105-7573FE3ED76D}" destId="{6BE7762F-0429-4D13-9C3B-3D1D1D036CCE}" srcOrd="11" destOrd="0" presId="urn:microsoft.com/office/officeart/2005/8/layout/process2"/>
    <dgm:cxn modelId="{138913A0-516E-4477-AA0C-FC6A6F423EA8}" type="presParOf" srcId="{6BE7762F-0429-4D13-9C3B-3D1D1D036CCE}" destId="{5DF28029-D85C-47F3-975C-487EF65CC486}" srcOrd="0" destOrd="0" presId="urn:microsoft.com/office/officeart/2005/8/layout/process2"/>
    <dgm:cxn modelId="{FB7EABC9-FD53-4DE1-BCE8-F7423368C0FA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0F41F1DC-B8AC-4600-803C-B5E4A6F36185}" type="presOf" srcId="{FB02042A-1059-4FDE-9E3D-CE6AFFEA083F}" destId="{D99304E0-E699-40C6-9E47-8EE22DC74A82}" srcOrd="0" destOrd="0" presId="urn:microsoft.com/office/officeart/2005/8/layout/process2"/>
    <dgm:cxn modelId="{52553256-DFD8-4E35-9973-B673023B3B22}" type="presOf" srcId="{6E26D63F-93E3-4B65-A579-D1D4E1E62C6F}" destId="{6BE7762F-0429-4D13-9C3B-3D1D1D036CCE}" srcOrd="0" destOrd="0" presId="urn:microsoft.com/office/officeart/2005/8/layout/process2"/>
    <dgm:cxn modelId="{26B2F8EB-92D1-488E-AFBB-CDF2B95714EE}" type="presOf" srcId="{C0B82047-9075-41E6-ADFB-C68B507E8891}" destId="{E380AAC6-85B2-4780-ABF7-DF3D9B6D960F}" srcOrd="1" destOrd="0" presId="urn:microsoft.com/office/officeart/2005/8/layout/process2"/>
    <dgm:cxn modelId="{2AA9D604-C056-4F83-981D-A8A31CA524E5}" type="presOf" srcId="{52CF43D9-BFFC-4A30-B21E-CFBD6412F807}" destId="{8DF516BF-4CA2-4EC9-A25F-55157D79D208}" srcOrd="0" destOrd="0" presId="urn:microsoft.com/office/officeart/2005/8/layout/process2"/>
    <dgm:cxn modelId="{A65AB4BF-0054-476B-967C-A44A8DCCF1D3}" type="presOf" srcId="{C9AB707B-ECBB-4DD9-8BD2-59B4BDE302E8}" destId="{F2315A7E-AE7C-4CEF-BF83-964C2680C859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0F3BEBDF-BE0E-40F6-85BF-39598DA23CE3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1FC7453A-C992-400A-AAB7-509B6EC78439}" type="presOf" srcId="{C9AB707B-ECBB-4DD9-8BD2-59B4BDE302E8}" destId="{7C27ACA1-64FD-47CF-83D4-6435EB0617EC}" srcOrd="1" destOrd="0" presId="urn:microsoft.com/office/officeart/2005/8/layout/process2"/>
    <dgm:cxn modelId="{9115AA94-C76B-413B-8EB5-DF5DB09236B4}" type="presOf" srcId="{E81D01CC-D6BE-445B-9345-764136D1EA54}" destId="{CA45850A-1B50-41DB-B31A-F243C86B63BA}" srcOrd="0" destOrd="0" presId="urn:microsoft.com/office/officeart/2005/8/layout/process2"/>
    <dgm:cxn modelId="{BEAD95BE-18A5-4132-889D-78EE26E05E5D}" type="presOf" srcId="{6EF7FC33-C1A5-4BA5-8A0F-59205597DB24}" destId="{8889BC87-E523-4E43-A81F-F11EB19C975D}" srcOrd="1" destOrd="0" presId="urn:microsoft.com/office/officeart/2005/8/layout/process2"/>
    <dgm:cxn modelId="{57092266-F73D-46B0-B4E5-626981650CF0}" type="presOf" srcId="{08F78474-46AF-41D1-9CBB-C4C32653148D}" destId="{3E41FE4C-1532-4647-B95E-EAE5C8B39AC9}" srcOrd="0" destOrd="0" presId="urn:microsoft.com/office/officeart/2005/8/layout/process2"/>
    <dgm:cxn modelId="{850E8EE8-38F3-4F4A-8079-AC22561B961D}" type="presOf" srcId="{4FC242AB-33EE-4DD8-A42F-7062B8FA1672}" destId="{E7421483-D7CE-4C9B-9B35-A5607D2A495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CC874F8-D65C-4B2C-9CAD-AACC84759EEF}" type="presOf" srcId="{E76CD953-52E7-4A05-A92B-3D6C321CCFD8}" destId="{FF4B77A5-81DF-4B1B-97F1-9A13442FD3D9}" srcOrd="0" destOrd="0" presId="urn:microsoft.com/office/officeart/2005/8/layout/process2"/>
    <dgm:cxn modelId="{0ACCD41C-410D-4ADF-B1F6-C5B78F043D96}" type="presOf" srcId="{52CF43D9-BFFC-4A30-B21E-CFBD6412F807}" destId="{A8060CAE-ACA3-4889-BC31-AFA24638E276}" srcOrd="1" destOrd="0" presId="urn:microsoft.com/office/officeart/2005/8/layout/process2"/>
    <dgm:cxn modelId="{621B6F0D-315F-4EA3-80DC-E209F2AC921D}" type="presOf" srcId="{7D5E26E3-D667-4DE1-A489-EA7B76A87A6F}" destId="{BCBFF185-281B-49BD-BCFB-EBDA1B8EE99C}" srcOrd="0" destOrd="0" presId="urn:microsoft.com/office/officeart/2005/8/layout/process2"/>
    <dgm:cxn modelId="{7D9A377C-2A18-46AC-9546-04E2E7A1FC2F}" type="presOf" srcId="{6E26D63F-93E3-4B65-A579-D1D4E1E62C6F}" destId="{5DF28029-D85C-47F3-975C-487EF65CC486}" srcOrd="1" destOrd="0" presId="urn:microsoft.com/office/officeart/2005/8/layout/process2"/>
    <dgm:cxn modelId="{71F196EE-0E1F-46F7-8D34-897C5855C0C5}" type="presOf" srcId="{6EF7FC33-C1A5-4BA5-8A0F-59205597DB24}" destId="{62A9F07E-CA25-455D-B375-DC299C3D8F54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8AF5C6C6-9B53-4103-A5BC-BA73BC3A4A65}" type="presOf" srcId="{E76CD953-52E7-4A05-A92B-3D6C321CCFD8}" destId="{5E9979ED-69CE-422B-B381-E2E06212BE7E}" srcOrd="1" destOrd="0" presId="urn:microsoft.com/office/officeart/2005/8/layout/process2"/>
    <dgm:cxn modelId="{7934A9F5-9D3E-4379-8219-1BEE71675DA6}" type="presOf" srcId="{885E77F3-0C36-4FFC-AC8B-4686A8193E46}" destId="{CFEEEFA9-4260-46FD-8AF6-4455E60D9B99}" srcOrd="0" destOrd="0" presId="urn:microsoft.com/office/officeart/2005/8/layout/process2"/>
    <dgm:cxn modelId="{EB3B26A8-19F9-4CC6-84BE-A26F418E08E4}" type="presOf" srcId="{96C61BC3-3C9B-4EAD-910F-035FD28ADF1F}" destId="{D7D398BE-746A-4687-9105-7573FE3ED76D}" srcOrd="0" destOrd="0" presId="urn:microsoft.com/office/officeart/2005/8/layout/process2"/>
    <dgm:cxn modelId="{C93C6B16-26EF-4DA6-ACCC-2E5D781D113B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0EA12983-77DD-4A2F-ACF6-A5D13856F21B}" type="presParOf" srcId="{D7D398BE-746A-4687-9105-7573FE3ED76D}" destId="{3E41FE4C-1532-4647-B95E-EAE5C8B39AC9}" srcOrd="0" destOrd="0" presId="urn:microsoft.com/office/officeart/2005/8/layout/process2"/>
    <dgm:cxn modelId="{872E34AD-D635-4213-BD18-DB24357CB348}" type="presParOf" srcId="{D7D398BE-746A-4687-9105-7573FE3ED76D}" destId="{62A9F07E-CA25-455D-B375-DC299C3D8F54}" srcOrd="1" destOrd="0" presId="urn:microsoft.com/office/officeart/2005/8/layout/process2"/>
    <dgm:cxn modelId="{DCBB853B-FDE2-4AB4-9E4C-B17445A31E94}" type="presParOf" srcId="{62A9F07E-CA25-455D-B375-DC299C3D8F54}" destId="{8889BC87-E523-4E43-A81F-F11EB19C975D}" srcOrd="0" destOrd="0" presId="urn:microsoft.com/office/officeart/2005/8/layout/process2"/>
    <dgm:cxn modelId="{4788E3D4-11C6-421F-B726-CCDE2EB50496}" type="presParOf" srcId="{D7D398BE-746A-4687-9105-7573FE3ED76D}" destId="{E7421483-D7CE-4C9B-9B35-A5607D2A495E}" srcOrd="2" destOrd="0" presId="urn:microsoft.com/office/officeart/2005/8/layout/process2"/>
    <dgm:cxn modelId="{9DF9B7DE-BFCE-4BFA-8707-D98A8F45A432}" type="presParOf" srcId="{D7D398BE-746A-4687-9105-7573FE3ED76D}" destId="{F2315A7E-AE7C-4CEF-BF83-964C2680C859}" srcOrd="3" destOrd="0" presId="urn:microsoft.com/office/officeart/2005/8/layout/process2"/>
    <dgm:cxn modelId="{977446AA-643D-4A73-873A-4A0C935C02F1}" type="presParOf" srcId="{F2315A7E-AE7C-4CEF-BF83-964C2680C859}" destId="{7C27ACA1-64FD-47CF-83D4-6435EB0617EC}" srcOrd="0" destOrd="0" presId="urn:microsoft.com/office/officeart/2005/8/layout/process2"/>
    <dgm:cxn modelId="{9B8ACF1F-C749-441B-9062-DAFAC2EA7EFA}" type="presParOf" srcId="{D7D398BE-746A-4687-9105-7573FE3ED76D}" destId="{92B3867B-E186-4F24-8ADB-0AAD44E92FB2}" srcOrd="4" destOrd="0" presId="urn:microsoft.com/office/officeart/2005/8/layout/process2"/>
    <dgm:cxn modelId="{8A991335-17C7-4F7D-A1C7-B4AD3CB483D5}" type="presParOf" srcId="{D7D398BE-746A-4687-9105-7573FE3ED76D}" destId="{BCCC62D2-7622-4711-89EF-44A97BB89C5B}" srcOrd="5" destOrd="0" presId="urn:microsoft.com/office/officeart/2005/8/layout/process2"/>
    <dgm:cxn modelId="{F8A5CA08-52AC-49CD-AAE1-2886A81CA365}" type="presParOf" srcId="{BCCC62D2-7622-4711-89EF-44A97BB89C5B}" destId="{E380AAC6-85B2-4780-ABF7-DF3D9B6D960F}" srcOrd="0" destOrd="0" presId="urn:microsoft.com/office/officeart/2005/8/layout/process2"/>
    <dgm:cxn modelId="{2D13F44D-D616-400E-9670-6C63837FF2A9}" type="presParOf" srcId="{D7D398BE-746A-4687-9105-7573FE3ED76D}" destId="{BCBFF185-281B-49BD-BCFB-EBDA1B8EE99C}" srcOrd="6" destOrd="0" presId="urn:microsoft.com/office/officeart/2005/8/layout/process2"/>
    <dgm:cxn modelId="{5984F575-AF59-430C-A3DE-74FDBAA1A827}" type="presParOf" srcId="{D7D398BE-746A-4687-9105-7573FE3ED76D}" destId="{8DF516BF-4CA2-4EC9-A25F-55157D79D208}" srcOrd="7" destOrd="0" presId="urn:microsoft.com/office/officeart/2005/8/layout/process2"/>
    <dgm:cxn modelId="{8133B366-1D5B-4AE4-8752-EC79BA268BC8}" type="presParOf" srcId="{8DF516BF-4CA2-4EC9-A25F-55157D79D208}" destId="{A8060CAE-ACA3-4889-BC31-AFA24638E276}" srcOrd="0" destOrd="0" presId="urn:microsoft.com/office/officeart/2005/8/layout/process2"/>
    <dgm:cxn modelId="{E53ACB85-8395-40F7-A12A-D0A8B9AE333C}" type="presParOf" srcId="{D7D398BE-746A-4687-9105-7573FE3ED76D}" destId="{CFEEEFA9-4260-46FD-8AF6-4455E60D9B99}" srcOrd="8" destOrd="0" presId="urn:microsoft.com/office/officeart/2005/8/layout/process2"/>
    <dgm:cxn modelId="{BBDD1F4E-70C9-4389-BFD9-B1006F9C4860}" type="presParOf" srcId="{D7D398BE-746A-4687-9105-7573FE3ED76D}" destId="{FF4B77A5-81DF-4B1B-97F1-9A13442FD3D9}" srcOrd="9" destOrd="0" presId="urn:microsoft.com/office/officeart/2005/8/layout/process2"/>
    <dgm:cxn modelId="{D417FE71-86D2-4B0E-90CB-8FE64B304DC1}" type="presParOf" srcId="{FF4B77A5-81DF-4B1B-97F1-9A13442FD3D9}" destId="{5E9979ED-69CE-422B-B381-E2E06212BE7E}" srcOrd="0" destOrd="0" presId="urn:microsoft.com/office/officeart/2005/8/layout/process2"/>
    <dgm:cxn modelId="{B602D1BF-0EFF-4598-A95E-CB48EA95B236}" type="presParOf" srcId="{D7D398BE-746A-4687-9105-7573FE3ED76D}" destId="{CA45850A-1B50-41DB-B31A-F243C86B63BA}" srcOrd="10" destOrd="0" presId="urn:microsoft.com/office/officeart/2005/8/layout/process2"/>
    <dgm:cxn modelId="{07B5ADFD-FB1E-44C6-93CA-8C688F3AEA7D}" type="presParOf" srcId="{D7D398BE-746A-4687-9105-7573FE3ED76D}" destId="{6BE7762F-0429-4D13-9C3B-3D1D1D036CCE}" srcOrd="11" destOrd="0" presId="urn:microsoft.com/office/officeart/2005/8/layout/process2"/>
    <dgm:cxn modelId="{6A7BF23F-7A12-4C70-91D9-3218911D1552}" type="presParOf" srcId="{6BE7762F-0429-4D13-9C3B-3D1D1D036CCE}" destId="{5DF28029-D85C-47F3-975C-487EF65CC486}" srcOrd="0" destOrd="0" presId="urn:microsoft.com/office/officeart/2005/8/layout/process2"/>
    <dgm:cxn modelId="{B45E3285-BEA8-4822-A52F-8CEF64D0276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16FBD147-CCE1-4F1C-BD78-331295609FDC}" type="presOf" srcId="{C9AB707B-ECBB-4DD9-8BD2-59B4BDE302E8}" destId="{F2315A7E-AE7C-4CEF-BF83-964C2680C85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90CD6469-F801-475A-B2E0-679A3E0A699E}" type="presOf" srcId="{52CF43D9-BFFC-4A30-B21E-CFBD6412F807}" destId="{A8060CAE-ACA3-4889-BC31-AFA24638E27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C771F99D-E5AF-4100-B2AF-F0508018C70A}" type="presOf" srcId="{6E26D63F-93E3-4B65-A579-D1D4E1E62C6F}" destId="{6BE7762F-0429-4D13-9C3B-3D1D1D036CCE}" srcOrd="0" destOrd="0" presId="urn:microsoft.com/office/officeart/2005/8/layout/process2"/>
    <dgm:cxn modelId="{D8E26DA6-E3D0-46FC-B0B9-6688FA3048B8}" type="presOf" srcId="{08F78474-46AF-41D1-9CBB-C4C32653148D}" destId="{3E41FE4C-1532-4647-B95E-EAE5C8B39AC9}" srcOrd="0" destOrd="0" presId="urn:microsoft.com/office/officeart/2005/8/layout/process2"/>
    <dgm:cxn modelId="{F1CBB67A-79FD-45B4-A2D5-275FBA283FE0}" type="presOf" srcId="{4FC242AB-33EE-4DD8-A42F-7062B8FA1672}" destId="{E7421483-D7CE-4C9B-9B35-A5607D2A495E}" srcOrd="0" destOrd="0" presId="urn:microsoft.com/office/officeart/2005/8/layout/process2"/>
    <dgm:cxn modelId="{1351AE4D-A079-4DED-B0D0-FC5C86301AC5}" type="presOf" srcId="{885E77F3-0C36-4FFC-AC8B-4686A8193E46}" destId="{CFEEEFA9-4260-46FD-8AF6-4455E60D9B99}" srcOrd="0" destOrd="0" presId="urn:microsoft.com/office/officeart/2005/8/layout/process2"/>
    <dgm:cxn modelId="{9239A1E6-E492-4A7F-8EED-0EBBC79727AA}" type="presOf" srcId="{96C61BC3-3C9B-4EAD-910F-035FD28ADF1F}" destId="{D7D398BE-746A-4687-9105-7573FE3ED76D}" srcOrd="0" destOrd="0" presId="urn:microsoft.com/office/officeart/2005/8/layout/process2"/>
    <dgm:cxn modelId="{9E062F74-8AE4-4265-A21F-FB75D0D8ED9B}" type="presOf" srcId="{52CF43D9-BFFC-4A30-B21E-CFBD6412F807}" destId="{8DF516BF-4CA2-4EC9-A25F-55157D79D208}" srcOrd="0" destOrd="0" presId="urn:microsoft.com/office/officeart/2005/8/layout/process2"/>
    <dgm:cxn modelId="{09067662-7C74-442C-86C9-E4D76F1D8D1B}" type="presOf" srcId="{6EF7FC33-C1A5-4BA5-8A0F-59205597DB24}" destId="{62A9F07E-CA25-455D-B375-DC299C3D8F54}" srcOrd="0" destOrd="0" presId="urn:microsoft.com/office/officeart/2005/8/layout/process2"/>
    <dgm:cxn modelId="{6F0EEF20-F3A5-4A3C-95E4-9FB0BC99F22C}" type="presOf" srcId="{6E26D63F-93E3-4B65-A579-D1D4E1E62C6F}" destId="{5DF28029-D85C-47F3-975C-487EF65CC48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4B2AAEE0-71E5-4BCD-8281-87E2544E6553}" type="presOf" srcId="{7D5E26E3-D667-4DE1-A489-EA7B76A87A6F}" destId="{BCBFF185-281B-49BD-BCFB-EBDA1B8EE99C}" srcOrd="0" destOrd="0" presId="urn:microsoft.com/office/officeart/2005/8/layout/process2"/>
    <dgm:cxn modelId="{63FA0A4E-FBF9-416F-BDAA-392C86D52CA3}" type="presOf" srcId="{E81D01CC-D6BE-445B-9345-764136D1EA54}" destId="{CA45850A-1B50-41DB-B31A-F243C86B63BA}" srcOrd="0" destOrd="0" presId="urn:microsoft.com/office/officeart/2005/8/layout/process2"/>
    <dgm:cxn modelId="{D72F9EA3-056D-4FAF-B938-F6926CCEB107}" type="presOf" srcId="{C0B82047-9075-41E6-ADFB-C68B507E8891}" destId="{BCCC62D2-7622-4711-89EF-44A97BB89C5B}" srcOrd="0" destOrd="0" presId="urn:microsoft.com/office/officeart/2005/8/layout/process2"/>
    <dgm:cxn modelId="{7DAA78C2-4507-4A02-AFAE-D464E1174155}" type="presOf" srcId="{FB02042A-1059-4FDE-9E3D-CE6AFFEA083F}" destId="{D99304E0-E699-40C6-9E47-8EE22DC74A82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EF20475A-4D4D-448B-83FF-BDBDBF5B778D}" type="presOf" srcId="{E76CD953-52E7-4A05-A92B-3D6C321CCFD8}" destId="{FF4B77A5-81DF-4B1B-97F1-9A13442FD3D9}" srcOrd="0" destOrd="0" presId="urn:microsoft.com/office/officeart/2005/8/layout/process2"/>
    <dgm:cxn modelId="{05238E5E-B314-49E9-A6EB-09A22B4ADA40}" type="presOf" srcId="{C0B82047-9075-41E6-ADFB-C68B507E8891}" destId="{E380AAC6-85B2-4780-ABF7-DF3D9B6D960F}" srcOrd="1" destOrd="0" presId="urn:microsoft.com/office/officeart/2005/8/layout/process2"/>
    <dgm:cxn modelId="{668E7609-43F1-412B-85F7-5BB953DD5F43}" type="presOf" srcId="{E76CD953-52E7-4A05-A92B-3D6C321CCFD8}" destId="{5E9979ED-69CE-422B-B381-E2E06212BE7E}" srcOrd="1" destOrd="0" presId="urn:microsoft.com/office/officeart/2005/8/layout/process2"/>
    <dgm:cxn modelId="{00C32133-7162-466A-9E8C-706AE89BFEF3}" type="presOf" srcId="{462C6F5B-4995-447E-A0CD-3D140C42D84C}" destId="{92B3867B-E186-4F24-8ADB-0AAD44E92FB2}" srcOrd="0" destOrd="0" presId="urn:microsoft.com/office/officeart/2005/8/layout/process2"/>
    <dgm:cxn modelId="{AE07877D-E028-4A08-8930-43402BEF1341}" type="presOf" srcId="{C9AB707B-ECBB-4DD9-8BD2-59B4BDE302E8}" destId="{7C27ACA1-64FD-47CF-83D4-6435EB0617EC}" srcOrd="1" destOrd="0" presId="urn:microsoft.com/office/officeart/2005/8/layout/process2"/>
    <dgm:cxn modelId="{FBF01BAD-8821-45FC-89C2-E2050773C006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643697F0-59DF-4D8F-A31D-D9DC753F0291}" type="presParOf" srcId="{D7D398BE-746A-4687-9105-7573FE3ED76D}" destId="{3E41FE4C-1532-4647-B95E-EAE5C8B39AC9}" srcOrd="0" destOrd="0" presId="urn:microsoft.com/office/officeart/2005/8/layout/process2"/>
    <dgm:cxn modelId="{CE727AE9-3794-4253-9E97-2D44604A93CD}" type="presParOf" srcId="{D7D398BE-746A-4687-9105-7573FE3ED76D}" destId="{62A9F07E-CA25-455D-B375-DC299C3D8F54}" srcOrd="1" destOrd="0" presId="urn:microsoft.com/office/officeart/2005/8/layout/process2"/>
    <dgm:cxn modelId="{DCCB4ABA-2DD6-4F11-898A-292461BC63B6}" type="presParOf" srcId="{62A9F07E-CA25-455D-B375-DC299C3D8F54}" destId="{8889BC87-E523-4E43-A81F-F11EB19C975D}" srcOrd="0" destOrd="0" presId="urn:microsoft.com/office/officeart/2005/8/layout/process2"/>
    <dgm:cxn modelId="{209435B0-A171-4CAA-B11B-F58A6529E8EC}" type="presParOf" srcId="{D7D398BE-746A-4687-9105-7573FE3ED76D}" destId="{E7421483-D7CE-4C9B-9B35-A5607D2A495E}" srcOrd="2" destOrd="0" presId="urn:microsoft.com/office/officeart/2005/8/layout/process2"/>
    <dgm:cxn modelId="{4D5BD863-392F-4AD9-9C73-15E7D40B7912}" type="presParOf" srcId="{D7D398BE-746A-4687-9105-7573FE3ED76D}" destId="{F2315A7E-AE7C-4CEF-BF83-964C2680C859}" srcOrd="3" destOrd="0" presId="urn:microsoft.com/office/officeart/2005/8/layout/process2"/>
    <dgm:cxn modelId="{56DB4E1F-311B-46AE-8532-F432292C186D}" type="presParOf" srcId="{F2315A7E-AE7C-4CEF-BF83-964C2680C859}" destId="{7C27ACA1-64FD-47CF-83D4-6435EB0617EC}" srcOrd="0" destOrd="0" presId="urn:microsoft.com/office/officeart/2005/8/layout/process2"/>
    <dgm:cxn modelId="{B5F9FE81-18C4-43A6-8156-699E85822F9C}" type="presParOf" srcId="{D7D398BE-746A-4687-9105-7573FE3ED76D}" destId="{92B3867B-E186-4F24-8ADB-0AAD44E92FB2}" srcOrd="4" destOrd="0" presId="urn:microsoft.com/office/officeart/2005/8/layout/process2"/>
    <dgm:cxn modelId="{3590A707-5104-4ADA-A676-E3DA66E2D8CB}" type="presParOf" srcId="{D7D398BE-746A-4687-9105-7573FE3ED76D}" destId="{BCCC62D2-7622-4711-89EF-44A97BB89C5B}" srcOrd="5" destOrd="0" presId="urn:microsoft.com/office/officeart/2005/8/layout/process2"/>
    <dgm:cxn modelId="{F1FEFD11-B170-4242-A3A0-0A75BFF5589C}" type="presParOf" srcId="{BCCC62D2-7622-4711-89EF-44A97BB89C5B}" destId="{E380AAC6-85B2-4780-ABF7-DF3D9B6D960F}" srcOrd="0" destOrd="0" presId="urn:microsoft.com/office/officeart/2005/8/layout/process2"/>
    <dgm:cxn modelId="{B67BE4C1-A35E-48AF-B3A7-F4A7E8586074}" type="presParOf" srcId="{D7D398BE-746A-4687-9105-7573FE3ED76D}" destId="{BCBFF185-281B-49BD-BCFB-EBDA1B8EE99C}" srcOrd="6" destOrd="0" presId="urn:microsoft.com/office/officeart/2005/8/layout/process2"/>
    <dgm:cxn modelId="{F52FF682-BAC7-412E-AED6-4BD63B77B97B}" type="presParOf" srcId="{D7D398BE-746A-4687-9105-7573FE3ED76D}" destId="{8DF516BF-4CA2-4EC9-A25F-55157D79D208}" srcOrd="7" destOrd="0" presId="urn:microsoft.com/office/officeart/2005/8/layout/process2"/>
    <dgm:cxn modelId="{043FD581-950F-4626-A7E0-4C3DDDC20CE5}" type="presParOf" srcId="{8DF516BF-4CA2-4EC9-A25F-55157D79D208}" destId="{A8060CAE-ACA3-4889-BC31-AFA24638E276}" srcOrd="0" destOrd="0" presId="urn:microsoft.com/office/officeart/2005/8/layout/process2"/>
    <dgm:cxn modelId="{70DEA749-7B20-48D1-AB81-509D0631F4CC}" type="presParOf" srcId="{D7D398BE-746A-4687-9105-7573FE3ED76D}" destId="{CFEEEFA9-4260-46FD-8AF6-4455E60D9B99}" srcOrd="8" destOrd="0" presId="urn:microsoft.com/office/officeart/2005/8/layout/process2"/>
    <dgm:cxn modelId="{2AEFFC7B-060A-41F4-A714-367BA6E2E3B6}" type="presParOf" srcId="{D7D398BE-746A-4687-9105-7573FE3ED76D}" destId="{FF4B77A5-81DF-4B1B-97F1-9A13442FD3D9}" srcOrd="9" destOrd="0" presId="urn:microsoft.com/office/officeart/2005/8/layout/process2"/>
    <dgm:cxn modelId="{10EA2297-1257-4BED-9BC9-E1CFA2486929}" type="presParOf" srcId="{FF4B77A5-81DF-4B1B-97F1-9A13442FD3D9}" destId="{5E9979ED-69CE-422B-B381-E2E06212BE7E}" srcOrd="0" destOrd="0" presId="urn:microsoft.com/office/officeart/2005/8/layout/process2"/>
    <dgm:cxn modelId="{C0A69694-075E-4F50-8949-A8F7EA3CF8B1}" type="presParOf" srcId="{D7D398BE-746A-4687-9105-7573FE3ED76D}" destId="{CA45850A-1B50-41DB-B31A-F243C86B63BA}" srcOrd="10" destOrd="0" presId="urn:microsoft.com/office/officeart/2005/8/layout/process2"/>
    <dgm:cxn modelId="{F3F3750E-02CD-4F78-8CDF-C40249DC8607}" type="presParOf" srcId="{D7D398BE-746A-4687-9105-7573FE3ED76D}" destId="{6BE7762F-0429-4D13-9C3B-3D1D1D036CCE}" srcOrd="11" destOrd="0" presId="urn:microsoft.com/office/officeart/2005/8/layout/process2"/>
    <dgm:cxn modelId="{48DAB27A-0A40-4E20-A77B-6BB406E740D3}" type="presParOf" srcId="{6BE7762F-0429-4D13-9C3B-3D1D1D036CCE}" destId="{5DF28029-D85C-47F3-975C-487EF65CC486}" srcOrd="0" destOrd="0" presId="urn:microsoft.com/office/officeart/2005/8/layout/process2"/>
    <dgm:cxn modelId="{81260DEF-14F3-45D0-83B0-CDFB326FE36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771B3A-1F72-46F2-AB88-E890DA6790A1}" type="presOf" srcId="{6EF7FC33-C1A5-4BA5-8A0F-59205597DB24}" destId="{8889BC87-E523-4E43-A81F-F11EB19C975D}" srcOrd="1" destOrd="0" presId="urn:microsoft.com/office/officeart/2005/8/layout/process2"/>
    <dgm:cxn modelId="{9608CE27-77BD-462A-A8EB-499D3E80628E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5894BE21-F884-4FF2-A1DC-1B4B45871041}" type="presOf" srcId="{885E77F3-0C36-4FFC-AC8B-4686A8193E46}" destId="{CFEEEFA9-4260-46FD-8AF6-4455E60D9B99}" srcOrd="0" destOrd="0" presId="urn:microsoft.com/office/officeart/2005/8/layout/process2"/>
    <dgm:cxn modelId="{8114C49B-8422-4711-AD1A-3C7D3C77C438}" type="presOf" srcId="{4FC242AB-33EE-4DD8-A42F-7062B8FA1672}" destId="{E7421483-D7CE-4C9B-9B35-A5607D2A495E}" srcOrd="0" destOrd="0" presId="urn:microsoft.com/office/officeart/2005/8/layout/process2"/>
    <dgm:cxn modelId="{189F802B-FB4B-4FA6-9C27-47E76D5A375E}" type="presOf" srcId="{C9AB707B-ECBB-4DD9-8BD2-59B4BDE302E8}" destId="{7C27ACA1-64FD-47CF-83D4-6435EB0617EC}" srcOrd="1" destOrd="0" presId="urn:microsoft.com/office/officeart/2005/8/layout/process2"/>
    <dgm:cxn modelId="{ED8D0A23-E066-49FC-B8D7-8DF77190C93C}" type="presOf" srcId="{08F78474-46AF-41D1-9CBB-C4C32653148D}" destId="{3E41FE4C-1532-4647-B95E-EAE5C8B39AC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678C362E-A760-45F7-96A8-82BA6DC50644}" type="presOf" srcId="{E81D01CC-D6BE-445B-9345-764136D1EA54}" destId="{CA45850A-1B50-41DB-B31A-F243C86B63BA}" srcOrd="0" destOrd="0" presId="urn:microsoft.com/office/officeart/2005/8/layout/process2"/>
    <dgm:cxn modelId="{B25272E0-559F-4BAD-A118-39E301347115}" type="presOf" srcId="{96C61BC3-3C9B-4EAD-910F-035FD28ADF1F}" destId="{D7D398BE-746A-4687-9105-7573FE3ED76D}" srcOrd="0" destOrd="0" presId="urn:microsoft.com/office/officeart/2005/8/layout/process2"/>
    <dgm:cxn modelId="{41AC1D51-F45B-4C34-BC77-8C52BB86DC34}" type="presOf" srcId="{6EF7FC33-C1A5-4BA5-8A0F-59205597DB24}" destId="{62A9F07E-CA25-455D-B375-DC299C3D8F54}" srcOrd="0" destOrd="0" presId="urn:microsoft.com/office/officeart/2005/8/layout/process2"/>
    <dgm:cxn modelId="{83C8AF66-DEE5-4695-A6FA-492BA308D682}" type="presOf" srcId="{7D5E26E3-D667-4DE1-A489-EA7B76A87A6F}" destId="{BCBFF185-281B-49BD-BCFB-EBDA1B8EE99C}" srcOrd="0" destOrd="0" presId="urn:microsoft.com/office/officeart/2005/8/layout/process2"/>
    <dgm:cxn modelId="{BF0B3F7D-2669-48A9-BF14-05FD219114C1}" type="presOf" srcId="{C0B82047-9075-41E6-ADFB-C68B507E8891}" destId="{BCCC62D2-7622-4711-89EF-44A97BB89C5B}" srcOrd="0" destOrd="0" presId="urn:microsoft.com/office/officeart/2005/8/layout/process2"/>
    <dgm:cxn modelId="{713CA646-425C-4466-B5DB-A6A38726552F}" type="presOf" srcId="{462C6F5B-4995-447E-A0CD-3D140C42D84C}" destId="{92B3867B-E186-4F24-8ADB-0AAD44E92FB2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B2ED60D9-6369-43A1-874B-13FE53355145}" type="presOf" srcId="{C0B82047-9075-41E6-ADFB-C68B507E8891}" destId="{E380AAC6-85B2-4780-ABF7-DF3D9B6D960F}" srcOrd="1" destOrd="0" presId="urn:microsoft.com/office/officeart/2005/8/layout/process2"/>
    <dgm:cxn modelId="{DF88C4C1-E60A-466E-BB80-C44F873EDDFD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6652F5E6-CE61-4227-94D6-887162275629}" type="presOf" srcId="{E76CD953-52E7-4A05-A92B-3D6C321CCFD8}" destId="{5E9979ED-69CE-422B-B381-E2E06212BE7E}" srcOrd="1" destOrd="0" presId="urn:microsoft.com/office/officeart/2005/8/layout/process2"/>
    <dgm:cxn modelId="{52C599CA-A2FE-4D2B-832D-555692BF0B5C}" type="presOf" srcId="{FB02042A-1059-4FDE-9E3D-CE6AFFEA083F}" destId="{D99304E0-E699-40C6-9E47-8EE22DC74A82}" srcOrd="0" destOrd="0" presId="urn:microsoft.com/office/officeart/2005/8/layout/process2"/>
    <dgm:cxn modelId="{105B685C-9CFB-4739-9B22-C5751CA12964}" type="presOf" srcId="{6E26D63F-93E3-4B65-A579-D1D4E1E62C6F}" destId="{5DF28029-D85C-47F3-975C-487EF65CC486}" srcOrd="1" destOrd="0" presId="urn:microsoft.com/office/officeart/2005/8/layout/process2"/>
    <dgm:cxn modelId="{DE2E2599-2400-4CA5-ADF9-ED4D7DF5028B}" type="presOf" srcId="{C9AB707B-ECBB-4DD9-8BD2-59B4BDE302E8}" destId="{F2315A7E-AE7C-4CEF-BF83-964C2680C859}" srcOrd="0" destOrd="0" presId="urn:microsoft.com/office/officeart/2005/8/layout/process2"/>
    <dgm:cxn modelId="{5D65D675-8DFC-40DA-8A46-0754C5B179C7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5B25953A-6294-4B68-8EEF-A398AF777E38}" type="presOf" srcId="{52CF43D9-BFFC-4A30-B21E-CFBD6412F807}" destId="{A8060CAE-ACA3-4889-BC31-AFA24638E276}" srcOrd="1" destOrd="0" presId="urn:microsoft.com/office/officeart/2005/8/layout/process2"/>
    <dgm:cxn modelId="{8B8B4CE6-42A7-492B-A1D2-3B40B842F08F}" type="presParOf" srcId="{D7D398BE-746A-4687-9105-7573FE3ED76D}" destId="{3E41FE4C-1532-4647-B95E-EAE5C8B39AC9}" srcOrd="0" destOrd="0" presId="urn:microsoft.com/office/officeart/2005/8/layout/process2"/>
    <dgm:cxn modelId="{7B35C43D-80F2-4062-BA78-9A107DCEA924}" type="presParOf" srcId="{D7D398BE-746A-4687-9105-7573FE3ED76D}" destId="{62A9F07E-CA25-455D-B375-DC299C3D8F54}" srcOrd="1" destOrd="0" presId="urn:microsoft.com/office/officeart/2005/8/layout/process2"/>
    <dgm:cxn modelId="{09326D28-CE10-4BFB-BEE9-D091DAFCAEE7}" type="presParOf" srcId="{62A9F07E-CA25-455D-B375-DC299C3D8F54}" destId="{8889BC87-E523-4E43-A81F-F11EB19C975D}" srcOrd="0" destOrd="0" presId="urn:microsoft.com/office/officeart/2005/8/layout/process2"/>
    <dgm:cxn modelId="{536BBEF4-EECB-483E-B8AB-DABBC15B2059}" type="presParOf" srcId="{D7D398BE-746A-4687-9105-7573FE3ED76D}" destId="{E7421483-D7CE-4C9B-9B35-A5607D2A495E}" srcOrd="2" destOrd="0" presId="urn:microsoft.com/office/officeart/2005/8/layout/process2"/>
    <dgm:cxn modelId="{DFB2FB9B-8780-4C3D-A7A4-02CA46029CF5}" type="presParOf" srcId="{D7D398BE-746A-4687-9105-7573FE3ED76D}" destId="{F2315A7E-AE7C-4CEF-BF83-964C2680C859}" srcOrd="3" destOrd="0" presId="urn:microsoft.com/office/officeart/2005/8/layout/process2"/>
    <dgm:cxn modelId="{12E011D7-9563-4C31-B019-DEF9F23D5151}" type="presParOf" srcId="{F2315A7E-AE7C-4CEF-BF83-964C2680C859}" destId="{7C27ACA1-64FD-47CF-83D4-6435EB0617EC}" srcOrd="0" destOrd="0" presId="urn:microsoft.com/office/officeart/2005/8/layout/process2"/>
    <dgm:cxn modelId="{2A874011-CB64-4270-B820-C6F1D3D572F1}" type="presParOf" srcId="{D7D398BE-746A-4687-9105-7573FE3ED76D}" destId="{92B3867B-E186-4F24-8ADB-0AAD44E92FB2}" srcOrd="4" destOrd="0" presId="urn:microsoft.com/office/officeart/2005/8/layout/process2"/>
    <dgm:cxn modelId="{FF861C0A-C55F-4A46-9517-9E0AF56FFFCC}" type="presParOf" srcId="{D7D398BE-746A-4687-9105-7573FE3ED76D}" destId="{BCCC62D2-7622-4711-89EF-44A97BB89C5B}" srcOrd="5" destOrd="0" presId="urn:microsoft.com/office/officeart/2005/8/layout/process2"/>
    <dgm:cxn modelId="{08DB10DB-3995-4380-882C-6477A6322EAE}" type="presParOf" srcId="{BCCC62D2-7622-4711-89EF-44A97BB89C5B}" destId="{E380AAC6-85B2-4780-ABF7-DF3D9B6D960F}" srcOrd="0" destOrd="0" presId="urn:microsoft.com/office/officeart/2005/8/layout/process2"/>
    <dgm:cxn modelId="{BB4E6B02-F29C-4FBF-98D0-197060DE9D44}" type="presParOf" srcId="{D7D398BE-746A-4687-9105-7573FE3ED76D}" destId="{BCBFF185-281B-49BD-BCFB-EBDA1B8EE99C}" srcOrd="6" destOrd="0" presId="urn:microsoft.com/office/officeart/2005/8/layout/process2"/>
    <dgm:cxn modelId="{BA0AC484-8C79-4017-B18B-06AAF6CA3F41}" type="presParOf" srcId="{D7D398BE-746A-4687-9105-7573FE3ED76D}" destId="{8DF516BF-4CA2-4EC9-A25F-55157D79D208}" srcOrd="7" destOrd="0" presId="urn:microsoft.com/office/officeart/2005/8/layout/process2"/>
    <dgm:cxn modelId="{AF367E0E-E37A-4197-8EF3-11D6C27BA090}" type="presParOf" srcId="{8DF516BF-4CA2-4EC9-A25F-55157D79D208}" destId="{A8060CAE-ACA3-4889-BC31-AFA24638E276}" srcOrd="0" destOrd="0" presId="urn:microsoft.com/office/officeart/2005/8/layout/process2"/>
    <dgm:cxn modelId="{37D13354-316A-4ABD-962F-A0AD98B83E11}" type="presParOf" srcId="{D7D398BE-746A-4687-9105-7573FE3ED76D}" destId="{CFEEEFA9-4260-46FD-8AF6-4455E60D9B99}" srcOrd="8" destOrd="0" presId="urn:microsoft.com/office/officeart/2005/8/layout/process2"/>
    <dgm:cxn modelId="{AD0578A5-58C3-40C0-807A-D7B9B2944D51}" type="presParOf" srcId="{D7D398BE-746A-4687-9105-7573FE3ED76D}" destId="{FF4B77A5-81DF-4B1B-97F1-9A13442FD3D9}" srcOrd="9" destOrd="0" presId="urn:microsoft.com/office/officeart/2005/8/layout/process2"/>
    <dgm:cxn modelId="{585AD7FE-F32B-49A9-B5F0-62732BB62C64}" type="presParOf" srcId="{FF4B77A5-81DF-4B1B-97F1-9A13442FD3D9}" destId="{5E9979ED-69CE-422B-B381-E2E06212BE7E}" srcOrd="0" destOrd="0" presId="urn:microsoft.com/office/officeart/2005/8/layout/process2"/>
    <dgm:cxn modelId="{FB9413EC-2432-45BA-8DC2-7BB49F83589D}" type="presParOf" srcId="{D7D398BE-746A-4687-9105-7573FE3ED76D}" destId="{CA45850A-1B50-41DB-B31A-F243C86B63BA}" srcOrd="10" destOrd="0" presId="urn:microsoft.com/office/officeart/2005/8/layout/process2"/>
    <dgm:cxn modelId="{E93AFDC8-23F8-4B3C-A611-DB3598D3D01A}" type="presParOf" srcId="{D7D398BE-746A-4687-9105-7573FE3ED76D}" destId="{6BE7762F-0429-4D13-9C3B-3D1D1D036CCE}" srcOrd="11" destOrd="0" presId="urn:microsoft.com/office/officeart/2005/8/layout/process2"/>
    <dgm:cxn modelId="{768A7217-3E66-4864-8C19-9D3C140B6217}" type="presParOf" srcId="{6BE7762F-0429-4D13-9C3B-3D1D1D036CCE}" destId="{5DF28029-D85C-47F3-975C-487EF65CC486}" srcOrd="0" destOrd="0" presId="urn:microsoft.com/office/officeart/2005/8/layout/process2"/>
    <dgm:cxn modelId="{22A0B178-3E77-4E42-B59F-9EB6401F177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F779C-2E15-4F58-BC55-4A5CB839F031}" type="presOf" srcId="{462C6F5B-4995-447E-A0CD-3D140C42D84C}" destId="{92B3867B-E186-4F24-8ADB-0AAD44E92FB2}" srcOrd="0" destOrd="0" presId="urn:microsoft.com/office/officeart/2005/8/layout/process2"/>
    <dgm:cxn modelId="{4FBC056A-3457-434A-91EF-64C8F12B8FEA}" type="presOf" srcId="{E81D01CC-D6BE-445B-9345-764136D1EA54}" destId="{CA45850A-1B50-41DB-B31A-F243C86B63BA}" srcOrd="0" destOrd="0" presId="urn:microsoft.com/office/officeart/2005/8/layout/process2"/>
    <dgm:cxn modelId="{36AC486C-5570-4966-A216-1208666CAE1E}" type="presOf" srcId="{E76CD953-52E7-4A05-A92B-3D6C321CCFD8}" destId="{5E9979ED-69CE-422B-B381-E2E06212BE7E}" srcOrd="1" destOrd="0" presId="urn:microsoft.com/office/officeart/2005/8/layout/process2"/>
    <dgm:cxn modelId="{231C5480-F8AA-4672-BF6B-AE9231B9795E}" type="presOf" srcId="{52CF43D9-BFFC-4A30-B21E-CFBD6412F807}" destId="{A8060CAE-ACA3-4889-BC31-AFA24638E27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6EECC0F-49EF-4914-B8A3-4D53F33E8044}" type="presOf" srcId="{C0B82047-9075-41E6-ADFB-C68B507E8891}" destId="{BCCC62D2-7622-4711-89EF-44A97BB89C5B}" srcOrd="0" destOrd="0" presId="urn:microsoft.com/office/officeart/2005/8/layout/process2"/>
    <dgm:cxn modelId="{D11E7EB5-788F-4697-A2C4-40EDC1DFAED9}" type="presOf" srcId="{4FC242AB-33EE-4DD8-A42F-7062B8FA1672}" destId="{E7421483-D7CE-4C9B-9B35-A5607D2A495E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62D9F474-C11A-4C40-B8EB-F4E2529BEBCE}" type="presOf" srcId="{7D5E26E3-D667-4DE1-A489-EA7B76A87A6F}" destId="{BCBFF185-281B-49BD-BCFB-EBDA1B8EE99C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2C12A4D-82C3-485B-AEED-C2D9657BBF18}" type="presOf" srcId="{52CF43D9-BFFC-4A30-B21E-CFBD6412F807}" destId="{8DF516BF-4CA2-4EC9-A25F-55157D79D208}" srcOrd="0" destOrd="0" presId="urn:microsoft.com/office/officeart/2005/8/layout/process2"/>
    <dgm:cxn modelId="{13FB3E6E-E073-48DA-A89B-2EE934E098D9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60B5B5AE-AFAD-4D0D-B6A5-D29B9FE67954}" type="presOf" srcId="{FB02042A-1059-4FDE-9E3D-CE6AFFEA083F}" destId="{D99304E0-E699-40C6-9E47-8EE22DC74A82}" srcOrd="0" destOrd="0" presId="urn:microsoft.com/office/officeart/2005/8/layout/process2"/>
    <dgm:cxn modelId="{D5381934-629D-4B49-A11F-FA63B18CF597}" type="presOf" srcId="{C9AB707B-ECBB-4DD9-8BD2-59B4BDE302E8}" destId="{F2315A7E-AE7C-4CEF-BF83-964C2680C859}" srcOrd="0" destOrd="0" presId="urn:microsoft.com/office/officeart/2005/8/layout/process2"/>
    <dgm:cxn modelId="{A474AD12-25AF-43C5-A2F1-99CC80D55D22}" type="presOf" srcId="{6E26D63F-93E3-4B65-A579-D1D4E1E62C6F}" destId="{5DF28029-D85C-47F3-975C-487EF65CC486}" srcOrd="1" destOrd="0" presId="urn:microsoft.com/office/officeart/2005/8/layout/process2"/>
    <dgm:cxn modelId="{FD39D1DF-4700-436F-B8D1-CA6AE7750E5D}" type="presOf" srcId="{C0B82047-9075-41E6-ADFB-C68B507E8891}" destId="{E380AAC6-85B2-4780-ABF7-DF3D9B6D960F}" srcOrd="1" destOrd="0" presId="urn:microsoft.com/office/officeart/2005/8/layout/process2"/>
    <dgm:cxn modelId="{4EA64152-AB93-44F9-AC59-B5DF8C62BD18}" type="presOf" srcId="{C9AB707B-ECBB-4DD9-8BD2-59B4BDE302E8}" destId="{7C27ACA1-64FD-47CF-83D4-6435EB0617EC}" srcOrd="1" destOrd="0" presId="urn:microsoft.com/office/officeart/2005/8/layout/process2"/>
    <dgm:cxn modelId="{024A367B-33FF-4B21-AA77-0AB8661B0030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01B5D3DB-A10A-4940-872D-45CEF305740C}" type="presOf" srcId="{96C61BC3-3C9B-4EAD-910F-035FD28ADF1F}" destId="{D7D398BE-746A-4687-9105-7573FE3ED76D}" srcOrd="0" destOrd="0" presId="urn:microsoft.com/office/officeart/2005/8/layout/process2"/>
    <dgm:cxn modelId="{BAA3DAC3-83C1-4184-99A1-4B2178A116F5}" type="presOf" srcId="{6EF7FC33-C1A5-4BA5-8A0F-59205597DB24}" destId="{8889BC87-E523-4E43-A81F-F11EB19C975D}" srcOrd="1" destOrd="0" presId="urn:microsoft.com/office/officeart/2005/8/layout/process2"/>
    <dgm:cxn modelId="{A0E6891F-37BD-4E00-BF82-BD8D795EB9E0}" type="presOf" srcId="{08F78474-46AF-41D1-9CBB-C4C32653148D}" destId="{3E41FE4C-1532-4647-B95E-EAE5C8B39AC9}" srcOrd="0" destOrd="0" presId="urn:microsoft.com/office/officeart/2005/8/layout/process2"/>
    <dgm:cxn modelId="{DE87ABC9-853E-47A0-B32E-ADA14D6AE3DC}" type="presOf" srcId="{6EF7FC33-C1A5-4BA5-8A0F-59205597DB24}" destId="{62A9F07E-CA25-455D-B375-DC299C3D8F54}" srcOrd="0" destOrd="0" presId="urn:microsoft.com/office/officeart/2005/8/layout/process2"/>
    <dgm:cxn modelId="{28C2A354-ECD7-4E08-A664-B1EE60F23266}" type="presOf" srcId="{885E77F3-0C36-4FFC-AC8B-4686A8193E46}" destId="{CFEEEFA9-4260-46FD-8AF6-4455E60D9B99}" srcOrd="0" destOrd="0" presId="urn:microsoft.com/office/officeart/2005/8/layout/process2"/>
    <dgm:cxn modelId="{E1C4F245-1724-4CC4-A826-355C120B3E10}" type="presParOf" srcId="{D7D398BE-746A-4687-9105-7573FE3ED76D}" destId="{3E41FE4C-1532-4647-B95E-EAE5C8B39AC9}" srcOrd="0" destOrd="0" presId="urn:microsoft.com/office/officeart/2005/8/layout/process2"/>
    <dgm:cxn modelId="{4E8A2997-D31F-4B0F-B613-9D415D34A8AC}" type="presParOf" srcId="{D7D398BE-746A-4687-9105-7573FE3ED76D}" destId="{62A9F07E-CA25-455D-B375-DC299C3D8F54}" srcOrd="1" destOrd="0" presId="urn:microsoft.com/office/officeart/2005/8/layout/process2"/>
    <dgm:cxn modelId="{1B933EA7-53C9-42C3-BF1B-3BBC37B642DD}" type="presParOf" srcId="{62A9F07E-CA25-455D-B375-DC299C3D8F54}" destId="{8889BC87-E523-4E43-A81F-F11EB19C975D}" srcOrd="0" destOrd="0" presId="urn:microsoft.com/office/officeart/2005/8/layout/process2"/>
    <dgm:cxn modelId="{A33220FF-10BF-46DD-8705-5050AD8EBBCC}" type="presParOf" srcId="{D7D398BE-746A-4687-9105-7573FE3ED76D}" destId="{E7421483-D7CE-4C9B-9B35-A5607D2A495E}" srcOrd="2" destOrd="0" presId="urn:microsoft.com/office/officeart/2005/8/layout/process2"/>
    <dgm:cxn modelId="{5413A02D-67F5-4219-84DD-F975781A987A}" type="presParOf" srcId="{D7D398BE-746A-4687-9105-7573FE3ED76D}" destId="{F2315A7E-AE7C-4CEF-BF83-964C2680C859}" srcOrd="3" destOrd="0" presId="urn:microsoft.com/office/officeart/2005/8/layout/process2"/>
    <dgm:cxn modelId="{C4389042-2E53-460E-AB36-A188FE79AC3B}" type="presParOf" srcId="{F2315A7E-AE7C-4CEF-BF83-964C2680C859}" destId="{7C27ACA1-64FD-47CF-83D4-6435EB0617EC}" srcOrd="0" destOrd="0" presId="urn:microsoft.com/office/officeart/2005/8/layout/process2"/>
    <dgm:cxn modelId="{D700DDF4-A777-4DDF-81E3-B1BDEA93318C}" type="presParOf" srcId="{D7D398BE-746A-4687-9105-7573FE3ED76D}" destId="{92B3867B-E186-4F24-8ADB-0AAD44E92FB2}" srcOrd="4" destOrd="0" presId="urn:microsoft.com/office/officeart/2005/8/layout/process2"/>
    <dgm:cxn modelId="{8B523BCD-C7DA-4093-80B6-A875FE1BE991}" type="presParOf" srcId="{D7D398BE-746A-4687-9105-7573FE3ED76D}" destId="{BCCC62D2-7622-4711-89EF-44A97BB89C5B}" srcOrd="5" destOrd="0" presId="urn:microsoft.com/office/officeart/2005/8/layout/process2"/>
    <dgm:cxn modelId="{26C8DB50-77F8-458C-8E72-021F0DC47922}" type="presParOf" srcId="{BCCC62D2-7622-4711-89EF-44A97BB89C5B}" destId="{E380AAC6-85B2-4780-ABF7-DF3D9B6D960F}" srcOrd="0" destOrd="0" presId="urn:microsoft.com/office/officeart/2005/8/layout/process2"/>
    <dgm:cxn modelId="{9CE85E8E-6D47-4C8E-AA7C-D816276627E5}" type="presParOf" srcId="{D7D398BE-746A-4687-9105-7573FE3ED76D}" destId="{BCBFF185-281B-49BD-BCFB-EBDA1B8EE99C}" srcOrd="6" destOrd="0" presId="urn:microsoft.com/office/officeart/2005/8/layout/process2"/>
    <dgm:cxn modelId="{65D12946-C3AE-4E9D-B5F0-96A5CF96FB22}" type="presParOf" srcId="{D7D398BE-746A-4687-9105-7573FE3ED76D}" destId="{8DF516BF-4CA2-4EC9-A25F-55157D79D208}" srcOrd="7" destOrd="0" presId="urn:microsoft.com/office/officeart/2005/8/layout/process2"/>
    <dgm:cxn modelId="{3C2562F1-1DDB-4185-B412-CD9D2F1B53A1}" type="presParOf" srcId="{8DF516BF-4CA2-4EC9-A25F-55157D79D208}" destId="{A8060CAE-ACA3-4889-BC31-AFA24638E276}" srcOrd="0" destOrd="0" presId="urn:microsoft.com/office/officeart/2005/8/layout/process2"/>
    <dgm:cxn modelId="{8F4110AA-59A1-4C3F-A547-313FF02D078C}" type="presParOf" srcId="{D7D398BE-746A-4687-9105-7573FE3ED76D}" destId="{CFEEEFA9-4260-46FD-8AF6-4455E60D9B99}" srcOrd="8" destOrd="0" presId="urn:microsoft.com/office/officeart/2005/8/layout/process2"/>
    <dgm:cxn modelId="{0170AE81-0D21-4F4F-9C4C-BB7759C30A6F}" type="presParOf" srcId="{D7D398BE-746A-4687-9105-7573FE3ED76D}" destId="{FF4B77A5-81DF-4B1B-97F1-9A13442FD3D9}" srcOrd="9" destOrd="0" presId="urn:microsoft.com/office/officeart/2005/8/layout/process2"/>
    <dgm:cxn modelId="{CE609CD4-B914-4420-BA2B-515B9BE1CFC3}" type="presParOf" srcId="{FF4B77A5-81DF-4B1B-97F1-9A13442FD3D9}" destId="{5E9979ED-69CE-422B-B381-E2E06212BE7E}" srcOrd="0" destOrd="0" presId="urn:microsoft.com/office/officeart/2005/8/layout/process2"/>
    <dgm:cxn modelId="{05AC93AA-C053-4385-AA48-C60748431C6A}" type="presParOf" srcId="{D7D398BE-746A-4687-9105-7573FE3ED76D}" destId="{CA45850A-1B50-41DB-B31A-F243C86B63BA}" srcOrd="10" destOrd="0" presId="urn:microsoft.com/office/officeart/2005/8/layout/process2"/>
    <dgm:cxn modelId="{95D49662-F795-4F91-A7F5-06F325C251EB}" type="presParOf" srcId="{D7D398BE-746A-4687-9105-7573FE3ED76D}" destId="{6BE7762F-0429-4D13-9C3B-3D1D1D036CCE}" srcOrd="11" destOrd="0" presId="urn:microsoft.com/office/officeart/2005/8/layout/process2"/>
    <dgm:cxn modelId="{1CC7924A-8E78-431F-A205-36FA5EB023BF}" type="presParOf" srcId="{6BE7762F-0429-4D13-9C3B-3D1D1D036CCE}" destId="{5DF28029-D85C-47F3-975C-487EF65CC486}" srcOrd="0" destOrd="0" presId="urn:microsoft.com/office/officeart/2005/8/layout/process2"/>
    <dgm:cxn modelId="{254D7FDC-8CCB-401A-9943-45AD3EF89371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BC86FF67-24B6-44C8-BE63-5507FE72FD26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9BE66B4A-6B91-449C-8812-24FE776CF914}" type="presOf" srcId="{E76CD953-52E7-4A05-A92B-3D6C321CCFD8}" destId="{FF4B77A5-81DF-4B1B-97F1-9A13442FD3D9}" srcOrd="0" destOrd="0" presId="urn:microsoft.com/office/officeart/2005/8/layout/process2"/>
    <dgm:cxn modelId="{0CD6A564-150C-4428-AC2D-6D40F351BAF7}" type="presOf" srcId="{52CF43D9-BFFC-4A30-B21E-CFBD6412F807}" destId="{8DF516BF-4CA2-4EC9-A25F-55157D79D208}" srcOrd="0" destOrd="0" presId="urn:microsoft.com/office/officeart/2005/8/layout/process2"/>
    <dgm:cxn modelId="{F1E6434C-2F2A-4F7D-A539-31076BE81CE7}" type="presOf" srcId="{6EF7FC33-C1A5-4BA5-8A0F-59205597DB24}" destId="{62A9F07E-CA25-455D-B375-DC299C3D8F54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4AE34760-6706-486D-891B-79E8BC8A4D2A}" type="presOf" srcId="{C9AB707B-ECBB-4DD9-8BD2-59B4BDE302E8}" destId="{7C27ACA1-64FD-47CF-83D4-6435EB0617EC}" srcOrd="1" destOrd="0" presId="urn:microsoft.com/office/officeart/2005/8/layout/process2"/>
    <dgm:cxn modelId="{10CFFA57-4F0D-4CF9-B8F5-B32E53A25378}" type="presOf" srcId="{885E77F3-0C36-4FFC-AC8B-4686A8193E46}" destId="{CFEEEFA9-4260-46FD-8AF6-4455E60D9B99}" srcOrd="0" destOrd="0" presId="urn:microsoft.com/office/officeart/2005/8/layout/process2"/>
    <dgm:cxn modelId="{A7293865-A126-4FB9-9A86-7F0F34D6AA4A}" type="presOf" srcId="{C0B82047-9075-41E6-ADFB-C68B507E8891}" destId="{E380AAC6-85B2-4780-ABF7-DF3D9B6D960F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B2A711C5-9C77-42C4-9A4B-47FA1FD0E433}" type="presOf" srcId="{C0B82047-9075-41E6-ADFB-C68B507E8891}" destId="{BCCC62D2-7622-4711-89EF-44A97BB89C5B}" srcOrd="0" destOrd="0" presId="urn:microsoft.com/office/officeart/2005/8/layout/process2"/>
    <dgm:cxn modelId="{4DE43399-1B74-4951-94FB-D44C00FC7223}" type="presOf" srcId="{6EF7FC33-C1A5-4BA5-8A0F-59205597DB24}" destId="{8889BC87-E523-4E43-A81F-F11EB19C975D}" srcOrd="1" destOrd="0" presId="urn:microsoft.com/office/officeart/2005/8/layout/process2"/>
    <dgm:cxn modelId="{7B49F83A-112B-4C59-9FD1-B7908B8FCD87}" type="presOf" srcId="{E81D01CC-D6BE-445B-9345-764136D1EA54}" destId="{CA45850A-1B50-41DB-B31A-F243C86B63BA}" srcOrd="0" destOrd="0" presId="urn:microsoft.com/office/officeart/2005/8/layout/process2"/>
    <dgm:cxn modelId="{88A8223A-09B8-423B-9EDF-A9D1C7A189B7}" type="presOf" srcId="{52CF43D9-BFFC-4A30-B21E-CFBD6412F807}" destId="{A8060CAE-ACA3-4889-BC31-AFA24638E276}" srcOrd="1" destOrd="0" presId="urn:microsoft.com/office/officeart/2005/8/layout/process2"/>
    <dgm:cxn modelId="{76499D52-0B03-49A9-9D83-F5533628CE6C}" type="presOf" srcId="{7D5E26E3-D667-4DE1-A489-EA7B76A87A6F}" destId="{BCBFF185-281B-49BD-BCFB-EBDA1B8EE99C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33268850-A491-4F92-8B2F-141404F63DBB}" type="presOf" srcId="{FB02042A-1059-4FDE-9E3D-CE6AFFEA083F}" destId="{D99304E0-E699-40C6-9E47-8EE22DC74A82}" srcOrd="0" destOrd="0" presId="urn:microsoft.com/office/officeart/2005/8/layout/process2"/>
    <dgm:cxn modelId="{877165FE-02E5-47A6-921C-2BB63FC50007}" type="presOf" srcId="{96C61BC3-3C9B-4EAD-910F-035FD28ADF1F}" destId="{D7D398BE-746A-4687-9105-7573FE3ED76D}" srcOrd="0" destOrd="0" presId="urn:microsoft.com/office/officeart/2005/8/layout/process2"/>
    <dgm:cxn modelId="{CC95780E-09C0-48FD-9BE0-EFC292456F2C}" type="presOf" srcId="{6E26D63F-93E3-4B65-A579-D1D4E1E62C6F}" destId="{5DF28029-D85C-47F3-975C-487EF65CC486}" srcOrd="1" destOrd="0" presId="urn:microsoft.com/office/officeart/2005/8/layout/process2"/>
    <dgm:cxn modelId="{2C596543-6498-40B3-8ED3-2E07B580A5A1}" type="presOf" srcId="{462C6F5B-4995-447E-A0CD-3D140C42D84C}" destId="{92B3867B-E186-4F24-8ADB-0AAD44E92FB2}" srcOrd="0" destOrd="0" presId="urn:microsoft.com/office/officeart/2005/8/layout/process2"/>
    <dgm:cxn modelId="{20F39E36-FF6F-4D3D-97B2-ABDBF2F9B969}" type="presOf" srcId="{4FC242AB-33EE-4DD8-A42F-7062B8FA1672}" destId="{E7421483-D7CE-4C9B-9B35-A5607D2A495E}" srcOrd="0" destOrd="0" presId="urn:microsoft.com/office/officeart/2005/8/layout/process2"/>
    <dgm:cxn modelId="{E2715F45-5985-4C3C-A954-FF93FB4AAE4E}" type="presOf" srcId="{08F78474-46AF-41D1-9CBB-C4C32653148D}" destId="{3E41FE4C-1532-4647-B95E-EAE5C8B39AC9}" srcOrd="0" destOrd="0" presId="urn:microsoft.com/office/officeart/2005/8/layout/process2"/>
    <dgm:cxn modelId="{0C4AC07A-AB7B-4E3D-BAC2-4EC08F5870D2}" type="presOf" srcId="{E76CD953-52E7-4A05-A92B-3D6C321CCFD8}" destId="{5E9979ED-69CE-422B-B381-E2E06212BE7E}" srcOrd="1" destOrd="0" presId="urn:microsoft.com/office/officeart/2005/8/layout/process2"/>
    <dgm:cxn modelId="{F341FAA3-B5C8-44F2-AF31-521310B67EBC}" type="presOf" srcId="{C9AB707B-ECBB-4DD9-8BD2-59B4BDE302E8}" destId="{F2315A7E-AE7C-4CEF-BF83-964C2680C85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7091661-2E44-4129-8DC7-C3D596C83D83}" type="presParOf" srcId="{D7D398BE-746A-4687-9105-7573FE3ED76D}" destId="{3E41FE4C-1532-4647-B95E-EAE5C8B39AC9}" srcOrd="0" destOrd="0" presId="urn:microsoft.com/office/officeart/2005/8/layout/process2"/>
    <dgm:cxn modelId="{A534369C-DC96-4ACB-8896-1EE7B384456D}" type="presParOf" srcId="{D7D398BE-746A-4687-9105-7573FE3ED76D}" destId="{62A9F07E-CA25-455D-B375-DC299C3D8F54}" srcOrd="1" destOrd="0" presId="urn:microsoft.com/office/officeart/2005/8/layout/process2"/>
    <dgm:cxn modelId="{41587295-7846-4AF2-823B-8AA5B1A5EF1E}" type="presParOf" srcId="{62A9F07E-CA25-455D-B375-DC299C3D8F54}" destId="{8889BC87-E523-4E43-A81F-F11EB19C975D}" srcOrd="0" destOrd="0" presId="urn:microsoft.com/office/officeart/2005/8/layout/process2"/>
    <dgm:cxn modelId="{FD61B054-4354-4A3D-94DE-E3720974688C}" type="presParOf" srcId="{D7D398BE-746A-4687-9105-7573FE3ED76D}" destId="{E7421483-D7CE-4C9B-9B35-A5607D2A495E}" srcOrd="2" destOrd="0" presId="urn:microsoft.com/office/officeart/2005/8/layout/process2"/>
    <dgm:cxn modelId="{5ABF487F-71A4-457C-9C59-8CE07D2DAF7D}" type="presParOf" srcId="{D7D398BE-746A-4687-9105-7573FE3ED76D}" destId="{F2315A7E-AE7C-4CEF-BF83-964C2680C859}" srcOrd="3" destOrd="0" presId="urn:microsoft.com/office/officeart/2005/8/layout/process2"/>
    <dgm:cxn modelId="{37AF1974-4F2D-4982-B601-A6F6D1C54F55}" type="presParOf" srcId="{F2315A7E-AE7C-4CEF-BF83-964C2680C859}" destId="{7C27ACA1-64FD-47CF-83D4-6435EB0617EC}" srcOrd="0" destOrd="0" presId="urn:microsoft.com/office/officeart/2005/8/layout/process2"/>
    <dgm:cxn modelId="{77BF766D-78F9-41A7-806C-EFA5F3690609}" type="presParOf" srcId="{D7D398BE-746A-4687-9105-7573FE3ED76D}" destId="{92B3867B-E186-4F24-8ADB-0AAD44E92FB2}" srcOrd="4" destOrd="0" presId="urn:microsoft.com/office/officeart/2005/8/layout/process2"/>
    <dgm:cxn modelId="{1ED4112E-6108-4D12-8AF4-BFABE3597995}" type="presParOf" srcId="{D7D398BE-746A-4687-9105-7573FE3ED76D}" destId="{BCCC62D2-7622-4711-89EF-44A97BB89C5B}" srcOrd="5" destOrd="0" presId="urn:microsoft.com/office/officeart/2005/8/layout/process2"/>
    <dgm:cxn modelId="{6BDF28A4-2797-4CCF-9683-B5C42BA9E5DC}" type="presParOf" srcId="{BCCC62D2-7622-4711-89EF-44A97BB89C5B}" destId="{E380AAC6-85B2-4780-ABF7-DF3D9B6D960F}" srcOrd="0" destOrd="0" presId="urn:microsoft.com/office/officeart/2005/8/layout/process2"/>
    <dgm:cxn modelId="{DD0E4A6B-4691-491B-B294-BB531FBFB9B6}" type="presParOf" srcId="{D7D398BE-746A-4687-9105-7573FE3ED76D}" destId="{BCBFF185-281B-49BD-BCFB-EBDA1B8EE99C}" srcOrd="6" destOrd="0" presId="urn:microsoft.com/office/officeart/2005/8/layout/process2"/>
    <dgm:cxn modelId="{665D89B9-B748-4632-B2D2-51697B429E55}" type="presParOf" srcId="{D7D398BE-746A-4687-9105-7573FE3ED76D}" destId="{8DF516BF-4CA2-4EC9-A25F-55157D79D208}" srcOrd="7" destOrd="0" presId="urn:microsoft.com/office/officeart/2005/8/layout/process2"/>
    <dgm:cxn modelId="{96BA4E54-8820-4A26-965D-9DBFE3EFF0BC}" type="presParOf" srcId="{8DF516BF-4CA2-4EC9-A25F-55157D79D208}" destId="{A8060CAE-ACA3-4889-BC31-AFA24638E276}" srcOrd="0" destOrd="0" presId="urn:microsoft.com/office/officeart/2005/8/layout/process2"/>
    <dgm:cxn modelId="{33E16CDF-64EC-499A-9D72-5163968D5E7C}" type="presParOf" srcId="{D7D398BE-746A-4687-9105-7573FE3ED76D}" destId="{CFEEEFA9-4260-46FD-8AF6-4455E60D9B99}" srcOrd="8" destOrd="0" presId="urn:microsoft.com/office/officeart/2005/8/layout/process2"/>
    <dgm:cxn modelId="{BAABCC28-FBDA-4008-BAF2-1275D5E59887}" type="presParOf" srcId="{D7D398BE-746A-4687-9105-7573FE3ED76D}" destId="{FF4B77A5-81DF-4B1B-97F1-9A13442FD3D9}" srcOrd="9" destOrd="0" presId="urn:microsoft.com/office/officeart/2005/8/layout/process2"/>
    <dgm:cxn modelId="{36C8E94E-F87A-47AA-AF48-A1739E10FEC4}" type="presParOf" srcId="{FF4B77A5-81DF-4B1B-97F1-9A13442FD3D9}" destId="{5E9979ED-69CE-422B-B381-E2E06212BE7E}" srcOrd="0" destOrd="0" presId="urn:microsoft.com/office/officeart/2005/8/layout/process2"/>
    <dgm:cxn modelId="{3F5B17DA-5560-4107-8F6D-79E06D3E311A}" type="presParOf" srcId="{D7D398BE-746A-4687-9105-7573FE3ED76D}" destId="{CA45850A-1B50-41DB-B31A-F243C86B63BA}" srcOrd="10" destOrd="0" presId="urn:microsoft.com/office/officeart/2005/8/layout/process2"/>
    <dgm:cxn modelId="{A6F43935-E9E0-44F5-A24A-5D17555F34EF}" type="presParOf" srcId="{D7D398BE-746A-4687-9105-7573FE3ED76D}" destId="{6BE7762F-0429-4D13-9C3B-3D1D1D036CCE}" srcOrd="11" destOrd="0" presId="urn:microsoft.com/office/officeart/2005/8/layout/process2"/>
    <dgm:cxn modelId="{9246D4F5-1EC9-4DFF-8032-06D60EBCBF2C}" type="presParOf" srcId="{6BE7762F-0429-4D13-9C3B-3D1D1D036CCE}" destId="{5DF28029-D85C-47F3-975C-487EF65CC486}" srcOrd="0" destOrd="0" presId="urn:microsoft.com/office/officeart/2005/8/layout/process2"/>
    <dgm:cxn modelId="{9780AAF9-0658-472A-AE52-2FCF2FEBB267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8403F-10DE-491A-B194-3C57FEC797F9}" type="presOf" srcId="{52CF43D9-BFFC-4A30-B21E-CFBD6412F807}" destId="{A8060CAE-ACA3-4889-BC31-AFA24638E276}" srcOrd="1" destOrd="0" presId="urn:microsoft.com/office/officeart/2005/8/layout/process2"/>
    <dgm:cxn modelId="{D145F37D-BF5B-44D8-96BD-15C6BBD265F3}" type="presOf" srcId="{96C61BC3-3C9B-4EAD-910F-035FD28ADF1F}" destId="{D7D398BE-746A-4687-9105-7573FE3ED76D}" srcOrd="0" destOrd="0" presId="urn:microsoft.com/office/officeart/2005/8/layout/process2"/>
    <dgm:cxn modelId="{D8C78FC3-C418-4A61-BC60-1C42B4FA6788}" type="presOf" srcId="{E76CD953-52E7-4A05-A92B-3D6C321CCFD8}" destId="{FF4B77A5-81DF-4B1B-97F1-9A13442FD3D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B1F8323D-D9EE-4D08-8842-6E8DE0FFE071}" type="presOf" srcId="{52CF43D9-BFFC-4A30-B21E-CFBD6412F807}" destId="{8DF516BF-4CA2-4EC9-A25F-55157D79D208}" srcOrd="0" destOrd="0" presId="urn:microsoft.com/office/officeart/2005/8/layout/process2"/>
    <dgm:cxn modelId="{72E66F60-8D74-4F28-AF04-8AD2C1807C0B}" type="presOf" srcId="{C9AB707B-ECBB-4DD9-8BD2-59B4BDE302E8}" destId="{F2315A7E-AE7C-4CEF-BF83-964C2680C859}" srcOrd="0" destOrd="0" presId="urn:microsoft.com/office/officeart/2005/8/layout/process2"/>
    <dgm:cxn modelId="{CEDC769B-0D1B-4785-8AFB-7B6A1AFA592D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1D448746-114F-445F-91B1-24F296B20245}" type="presOf" srcId="{7D5E26E3-D667-4DE1-A489-EA7B76A87A6F}" destId="{BCBFF185-281B-49BD-BCFB-EBDA1B8EE99C}" srcOrd="0" destOrd="0" presId="urn:microsoft.com/office/officeart/2005/8/layout/process2"/>
    <dgm:cxn modelId="{83EE13EC-3B93-46A8-B7F6-0F8AF96F88BF}" type="presOf" srcId="{6E26D63F-93E3-4B65-A579-D1D4E1E62C6F}" destId="{5DF28029-D85C-47F3-975C-487EF65CC486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8BBD513F-924B-4283-8D22-AE7A9AE413E4}" type="presOf" srcId="{C0B82047-9075-41E6-ADFB-C68B507E8891}" destId="{E380AAC6-85B2-4780-ABF7-DF3D9B6D960F}" srcOrd="1" destOrd="0" presId="urn:microsoft.com/office/officeart/2005/8/layout/process2"/>
    <dgm:cxn modelId="{BD9A7951-0FA5-49B7-8974-A0945DD15DEC}" type="presOf" srcId="{FB02042A-1059-4FDE-9E3D-CE6AFFEA083F}" destId="{D99304E0-E699-40C6-9E47-8EE22DC74A82}" srcOrd="0" destOrd="0" presId="urn:microsoft.com/office/officeart/2005/8/layout/process2"/>
    <dgm:cxn modelId="{D590A565-5CE7-4ED0-9D66-2AECFA0926C4}" type="presOf" srcId="{08F78474-46AF-41D1-9CBB-C4C32653148D}" destId="{3E41FE4C-1532-4647-B95E-EAE5C8B39AC9}" srcOrd="0" destOrd="0" presId="urn:microsoft.com/office/officeart/2005/8/layout/process2"/>
    <dgm:cxn modelId="{38E95DC3-29E1-4C6E-BD50-A16D07EE7780}" type="presOf" srcId="{6EF7FC33-C1A5-4BA5-8A0F-59205597DB24}" destId="{62A9F07E-CA25-455D-B375-DC299C3D8F54}" srcOrd="0" destOrd="0" presId="urn:microsoft.com/office/officeart/2005/8/layout/process2"/>
    <dgm:cxn modelId="{0B357E95-3E87-44E1-A192-D04C715F8275}" type="presOf" srcId="{E81D01CC-D6BE-445B-9345-764136D1EA54}" destId="{CA45850A-1B50-41DB-B31A-F243C86B63BA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A30C780E-683F-400C-9726-10CFDA9DE4F9}" type="presOf" srcId="{4FC242AB-33EE-4DD8-A42F-7062B8FA1672}" destId="{E7421483-D7CE-4C9B-9B35-A5607D2A495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EA4BEADB-FC71-4C4D-A93E-C31645291185}" type="presOf" srcId="{E76CD953-52E7-4A05-A92B-3D6C321CCFD8}" destId="{5E9979ED-69CE-422B-B381-E2E06212BE7E}" srcOrd="1" destOrd="0" presId="urn:microsoft.com/office/officeart/2005/8/layout/process2"/>
    <dgm:cxn modelId="{F50810E3-E8A8-4409-BF14-FF52A6D0F2AA}" type="presOf" srcId="{C0B82047-9075-41E6-ADFB-C68B507E8891}" destId="{BCCC62D2-7622-4711-89EF-44A97BB89C5B}" srcOrd="0" destOrd="0" presId="urn:microsoft.com/office/officeart/2005/8/layout/process2"/>
    <dgm:cxn modelId="{7B18A6DE-4E92-4644-8487-FD9496671958}" type="presOf" srcId="{885E77F3-0C36-4FFC-AC8B-4686A8193E46}" destId="{CFEEEFA9-4260-46FD-8AF6-4455E60D9B99}" srcOrd="0" destOrd="0" presId="urn:microsoft.com/office/officeart/2005/8/layout/process2"/>
    <dgm:cxn modelId="{4B61EDFA-AED3-49FE-ADEB-2896384B4FB7}" type="presOf" srcId="{6E26D63F-93E3-4B65-A579-D1D4E1E62C6F}" destId="{6BE7762F-0429-4D13-9C3B-3D1D1D036CC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4F5168D3-F628-4AD2-A062-2BAA0BE32006}" type="presOf" srcId="{462C6F5B-4995-447E-A0CD-3D140C42D84C}" destId="{92B3867B-E186-4F24-8ADB-0AAD44E92FB2}" srcOrd="0" destOrd="0" presId="urn:microsoft.com/office/officeart/2005/8/layout/process2"/>
    <dgm:cxn modelId="{F36A2731-B6E1-4852-ABFF-C1059D1E5780}" type="presOf" srcId="{C9AB707B-ECBB-4DD9-8BD2-59B4BDE302E8}" destId="{7C27ACA1-64FD-47CF-83D4-6435EB0617EC}" srcOrd="1" destOrd="0" presId="urn:microsoft.com/office/officeart/2005/8/layout/process2"/>
    <dgm:cxn modelId="{4FB531F8-6A94-4019-97DE-0A50FEB0C959}" type="presParOf" srcId="{D7D398BE-746A-4687-9105-7573FE3ED76D}" destId="{3E41FE4C-1532-4647-B95E-EAE5C8B39AC9}" srcOrd="0" destOrd="0" presId="urn:microsoft.com/office/officeart/2005/8/layout/process2"/>
    <dgm:cxn modelId="{45E1492D-03B3-4180-B133-38C5CEB9501E}" type="presParOf" srcId="{D7D398BE-746A-4687-9105-7573FE3ED76D}" destId="{62A9F07E-CA25-455D-B375-DC299C3D8F54}" srcOrd="1" destOrd="0" presId="urn:microsoft.com/office/officeart/2005/8/layout/process2"/>
    <dgm:cxn modelId="{E978B479-35F2-41A9-A70B-7A48BB8C2905}" type="presParOf" srcId="{62A9F07E-CA25-455D-B375-DC299C3D8F54}" destId="{8889BC87-E523-4E43-A81F-F11EB19C975D}" srcOrd="0" destOrd="0" presId="urn:microsoft.com/office/officeart/2005/8/layout/process2"/>
    <dgm:cxn modelId="{1D31B365-C4BB-4EAA-97FE-73B332B7E9B6}" type="presParOf" srcId="{D7D398BE-746A-4687-9105-7573FE3ED76D}" destId="{E7421483-D7CE-4C9B-9B35-A5607D2A495E}" srcOrd="2" destOrd="0" presId="urn:microsoft.com/office/officeart/2005/8/layout/process2"/>
    <dgm:cxn modelId="{C6F1B910-C7A3-4396-8772-A5615E0F5149}" type="presParOf" srcId="{D7D398BE-746A-4687-9105-7573FE3ED76D}" destId="{F2315A7E-AE7C-4CEF-BF83-964C2680C859}" srcOrd="3" destOrd="0" presId="urn:microsoft.com/office/officeart/2005/8/layout/process2"/>
    <dgm:cxn modelId="{B280B9B9-95ED-4751-991D-A67CF4580DF5}" type="presParOf" srcId="{F2315A7E-AE7C-4CEF-BF83-964C2680C859}" destId="{7C27ACA1-64FD-47CF-83D4-6435EB0617EC}" srcOrd="0" destOrd="0" presId="urn:microsoft.com/office/officeart/2005/8/layout/process2"/>
    <dgm:cxn modelId="{520EF858-AE84-403D-81EE-512C095D676A}" type="presParOf" srcId="{D7D398BE-746A-4687-9105-7573FE3ED76D}" destId="{92B3867B-E186-4F24-8ADB-0AAD44E92FB2}" srcOrd="4" destOrd="0" presId="urn:microsoft.com/office/officeart/2005/8/layout/process2"/>
    <dgm:cxn modelId="{46CA7B92-205D-4C3F-9948-70A1A79F496F}" type="presParOf" srcId="{D7D398BE-746A-4687-9105-7573FE3ED76D}" destId="{BCCC62D2-7622-4711-89EF-44A97BB89C5B}" srcOrd="5" destOrd="0" presId="urn:microsoft.com/office/officeart/2005/8/layout/process2"/>
    <dgm:cxn modelId="{CAAE5D25-5F87-46CB-BC19-2FFCCF689CFC}" type="presParOf" srcId="{BCCC62D2-7622-4711-89EF-44A97BB89C5B}" destId="{E380AAC6-85B2-4780-ABF7-DF3D9B6D960F}" srcOrd="0" destOrd="0" presId="urn:microsoft.com/office/officeart/2005/8/layout/process2"/>
    <dgm:cxn modelId="{49849708-22B3-421C-94B0-4C61F07ED3C8}" type="presParOf" srcId="{D7D398BE-746A-4687-9105-7573FE3ED76D}" destId="{BCBFF185-281B-49BD-BCFB-EBDA1B8EE99C}" srcOrd="6" destOrd="0" presId="urn:microsoft.com/office/officeart/2005/8/layout/process2"/>
    <dgm:cxn modelId="{57B20A98-F5A7-4AD4-AC35-4B10FB016A02}" type="presParOf" srcId="{D7D398BE-746A-4687-9105-7573FE3ED76D}" destId="{8DF516BF-4CA2-4EC9-A25F-55157D79D208}" srcOrd="7" destOrd="0" presId="urn:microsoft.com/office/officeart/2005/8/layout/process2"/>
    <dgm:cxn modelId="{5A6A4947-D08C-4BF6-82BB-1A5359D69C15}" type="presParOf" srcId="{8DF516BF-4CA2-4EC9-A25F-55157D79D208}" destId="{A8060CAE-ACA3-4889-BC31-AFA24638E276}" srcOrd="0" destOrd="0" presId="urn:microsoft.com/office/officeart/2005/8/layout/process2"/>
    <dgm:cxn modelId="{8396854A-F1A2-4BEE-A80F-6472F9E15FBB}" type="presParOf" srcId="{D7D398BE-746A-4687-9105-7573FE3ED76D}" destId="{CFEEEFA9-4260-46FD-8AF6-4455E60D9B99}" srcOrd="8" destOrd="0" presId="urn:microsoft.com/office/officeart/2005/8/layout/process2"/>
    <dgm:cxn modelId="{6BFE9D1E-E7B1-4D68-BD51-20A060F422E8}" type="presParOf" srcId="{D7D398BE-746A-4687-9105-7573FE3ED76D}" destId="{FF4B77A5-81DF-4B1B-97F1-9A13442FD3D9}" srcOrd="9" destOrd="0" presId="urn:microsoft.com/office/officeart/2005/8/layout/process2"/>
    <dgm:cxn modelId="{EEAB580F-A212-4F7E-8F94-744AA1D5129E}" type="presParOf" srcId="{FF4B77A5-81DF-4B1B-97F1-9A13442FD3D9}" destId="{5E9979ED-69CE-422B-B381-E2E06212BE7E}" srcOrd="0" destOrd="0" presId="urn:microsoft.com/office/officeart/2005/8/layout/process2"/>
    <dgm:cxn modelId="{485CA861-B1FE-430A-831B-89DB244F9B1B}" type="presParOf" srcId="{D7D398BE-746A-4687-9105-7573FE3ED76D}" destId="{CA45850A-1B50-41DB-B31A-F243C86B63BA}" srcOrd="10" destOrd="0" presId="urn:microsoft.com/office/officeart/2005/8/layout/process2"/>
    <dgm:cxn modelId="{C86BF485-8785-4923-BCC4-94C3F76D48AD}" type="presParOf" srcId="{D7D398BE-746A-4687-9105-7573FE3ED76D}" destId="{6BE7762F-0429-4D13-9C3B-3D1D1D036CCE}" srcOrd="11" destOrd="0" presId="urn:microsoft.com/office/officeart/2005/8/layout/process2"/>
    <dgm:cxn modelId="{FD42F1DA-27AA-45B9-8427-FC7DDD0B3ABD}" type="presParOf" srcId="{6BE7762F-0429-4D13-9C3B-3D1D1D036CCE}" destId="{5DF28029-D85C-47F3-975C-487EF65CC486}" srcOrd="0" destOrd="0" presId="urn:microsoft.com/office/officeart/2005/8/layout/process2"/>
    <dgm:cxn modelId="{8083E15B-FFDB-4A11-9DEE-112B128F9534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83001A-02C2-4D1B-9615-A6C305552141}" type="presOf" srcId="{462C6F5B-4995-447E-A0CD-3D140C42D84C}" destId="{92B3867B-E186-4F24-8ADB-0AAD44E92FB2}" srcOrd="0" destOrd="0" presId="urn:microsoft.com/office/officeart/2005/8/layout/process2"/>
    <dgm:cxn modelId="{35EC1682-B8C5-43C3-8769-FB778CDDA4CC}" type="presOf" srcId="{4FC242AB-33EE-4DD8-A42F-7062B8FA1672}" destId="{E7421483-D7CE-4C9B-9B35-A5607D2A495E}" srcOrd="0" destOrd="0" presId="urn:microsoft.com/office/officeart/2005/8/layout/process2"/>
    <dgm:cxn modelId="{F993F053-C39C-48C3-8607-18A83B9983A0}" type="presOf" srcId="{885E77F3-0C36-4FFC-AC8B-4686A8193E46}" destId="{CFEEEFA9-4260-46FD-8AF6-4455E60D9B99}" srcOrd="0" destOrd="0" presId="urn:microsoft.com/office/officeart/2005/8/layout/process2"/>
    <dgm:cxn modelId="{38B90FDB-F7ED-4130-93E1-1EB565739184}" type="presOf" srcId="{6EF7FC33-C1A5-4BA5-8A0F-59205597DB24}" destId="{62A9F07E-CA25-455D-B375-DC299C3D8F54}" srcOrd="0" destOrd="0" presId="urn:microsoft.com/office/officeart/2005/8/layout/process2"/>
    <dgm:cxn modelId="{8C3E93E5-3524-4315-83B3-DB75B8E8199C}" type="presOf" srcId="{E76CD953-52E7-4A05-A92B-3D6C321CCFD8}" destId="{FF4B77A5-81DF-4B1B-97F1-9A13442FD3D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CCAE533-F90A-4AE4-844A-776EFC93CABF}" type="presOf" srcId="{6EF7FC33-C1A5-4BA5-8A0F-59205597DB24}" destId="{8889BC87-E523-4E43-A81F-F11EB19C975D}" srcOrd="1" destOrd="0" presId="urn:microsoft.com/office/officeart/2005/8/layout/process2"/>
    <dgm:cxn modelId="{41A0E201-7E58-4992-840A-341DF3156421}" type="presOf" srcId="{C9AB707B-ECBB-4DD9-8BD2-59B4BDE302E8}" destId="{7C27ACA1-64FD-47CF-83D4-6435EB0617EC}" srcOrd="1" destOrd="0" presId="urn:microsoft.com/office/officeart/2005/8/layout/process2"/>
    <dgm:cxn modelId="{6E757107-CDD7-42A6-BF23-3EA3210DD816}" type="presOf" srcId="{C0B82047-9075-41E6-ADFB-C68B507E8891}" destId="{E380AAC6-85B2-4780-ABF7-DF3D9B6D960F}" srcOrd="1" destOrd="0" presId="urn:microsoft.com/office/officeart/2005/8/layout/process2"/>
    <dgm:cxn modelId="{B5C229FC-BA3D-4284-A0F1-39F40D6877BF}" type="presOf" srcId="{C0B82047-9075-41E6-ADFB-C68B507E8891}" destId="{BCCC62D2-7622-4711-89EF-44A97BB89C5B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A1B89460-ED44-4474-B3A5-45B12BD2A492}" type="presOf" srcId="{52CF43D9-BFFC-4A30-B21E-CFBD6412F807}" destId="{A8060CAE-ACA3-4889-BC31-AFA24638E276}" srcOrd="1" destOrd="0" presId="urn:microsoft.com/office/officeart/2005/8/layout/process2"/>
    <dgm:cxn modelId="{054E21F7-01F8-4F50-8262-376450F2B0B1}" type="presOf" srcId="{96C61BC3-3C9B-4EAD-910F-035FD28ADF1F}" destId="{D7D398BE-746A-4687-9105-7573FE3ED76D}" srcOrd="0" destOrd="0" presId="urn:microsoft.com/office/officeart/2005/8/layout/process2"/>
    <dgm:cxn modelId="{C906D2B2-F15C-4A9B-8E0D-E0A77E5F8714}" type="presOf" srcId="{52CF43D9-BFFC-4A30-B21E-CFBD6412F807}" destId="{8DF516BF-4CA2-4EC9-A25F-55157D79D208}" srcOrd="0" destOrd="0" presId="urn:microsoft.com/office/officeart/2005/8/layout/process2"/>
    <dgm:cxn modelId="{2E9F0A22-8511-4B37-B891-E4C70CB80923}" type="presOf" srcId="{E81D01CC-D6BE-445B-9345-764136D1EA54}" destId="{CA45850A-1B50-41DB-B31A-F243C86B63BA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9B665FB-6F8F-4702-B055-01B0D6C57BCC}" type="presOf" srcId="{FB02042A-1059-4FDE-9E3D-CE6AFFEA083F}" destId="{D99304E0-E699-40C6-9E47-8EE22DC74A82}" srcOrd="0" destOrd="0" presId="urn:microsoft.com/office/officeart/2005/8/layout/process2"/>
    <dgm:cxn modelId="{9052FABE-804B-4565-BED0-B4920CDE864E}" type="presOf" srcId="{08F78474-46AF-41D1-9CBB-C4C32653148D}" destId="{3E41FE4C-1532-4647-B95E-EAE5C8B39AC9}" srcOrd="0" destOrd="0" presId="urn:microsoft.com/office/officeart/2005/8/layout/process2"/>
    <dgm:cxn modelId="{C977AE87-9D3A-49E9-9B68-426594A1AF1A}" type="presOf" srcId="{7D5E26E3-D667-4DE1-A489-EA7B76A87A6F}" destId="{BCBFF185-281B-49BD-BCFB-EBDA1B8EE99C}" srcOrd="0" destOrd="0" presId="urn:microsoft.com/office/officeart/2005/8/layout/process2"/>
    <dgm:cxn modelId="{3F095571-6A69-44DC-946B-650774D893D1}" type="presOf" srcId="{6E26D63F-93E3-4B65-A579-D1D4E1E62C6F}" destId="{5DF28029-D85C-47F3-975C-487EF65CC48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6EE69C5-9659-4ABA-A805-B6A4B25AF0DC}" type="presOf" srcId="{C9AB707B-ECBB-4DD9-8BD2-59B4BDE302E8}" destId="{F2315A7E-AE7C-4CEF-BF83-964C2680C859}" srcOrd="0" destOrd="0" presId="urn:microsoft.com/office/officeart/2005/8/layout/process2"/>
    <dgm:cxn modelId="{F71BB31D-8828-407C-9F00-8C84A22B356B}" type="presOf" srcId="{6E26D63F-93E3-4B65-A579-D1D4E1E62C6F}" destId="{6BE7762F-0429-4D13-9C3B-3D1D1D036CCE}" srcOrd="0" destOrd="0" presId="urn:microsoft.com/office/officeart/2005/8/layout/process2"/>
    <dgm:cxn modelId="{C32CC68F-5F70-4095-ABCF-1DFFFD8F24D7}" type="presOf" srcId="{E76CD953-52E7-4A05-A92B-3D6C321CCFD8}" destId="{5E9979ED-69CE-422B-B381-E2E06212BE7E}" srcOrd="1" destOrd="0" presId="urn:microsoft.com/office/officeart/2005/8/layout/process2"/>
    <dgm:cxn modelId="{F5CFAD55-9F61-4766-9890-28143A5CADDB}" type="presParOf" srcId="{D7D398BE-746A-4687-9105-7573FE3ED76D}" destId="{3E41FE4C-1532-4647-B95E-EAE5C8B39AC9}" srcOrd="0" destOrd="0" presId="urn:microsoft.com/office/officeart/2005/8/layout/process2"/>
    <dgm:cxn modelId="{006A12AA-02D2-421F-B838-C963C451398C}" type="presParOf" srcId="{D7D398BE-746A-4687-9105-7573FE3ED76D}" destId="{62A9F07E-CA25-455D-B375-DC299C3D8F54}" srcOrd="1" destOrd="0" presId="urn:microsoft.com/office/officeart/2005/8/layout/process2"/>
    <dgm:cxn modelId="{6818BB80-36DF-4DCF-98F5-4A733FBF7E29}" type="presParOf" srcId="{62A9F07E-CA25-455D-B375-DC299C3D8F54}" destId="{8889BC87-E523-4E43-A81F-F11EB19C975D}" srcOrd="0" destOrd="0" presId="urn:microsoft.com/office/officeart/2005/8/layout/process2"/>
    <dgm:cxn modelId="{FCB054FA-41BA-48BC-A719-5A6922A6D1FD}" type="presParOf" srcId="{D7D398BE-746A-4687-9105-7573FE3ED76D}" destId="{E7421483-D7CE-4C9B-9B35-A5607D2A495E}" srcOrd="2" destOrd="0" presId="urn:microsoft.com/office/officeart/2005/8/layout/process2"/>
    <dgm:cxn modelId="{55A16183-BDB8-4EDD-B5E3-AF063FFCB4A4}" type="presParOf" srcId="{D7D398BE-746A-4687-9105-7573FE3ED76D}" destId="{F2315A7E-AE7C-4CEF-BF83-964C2680C859}" srcOrd="3" destOrd="0" presId="urn:microsoft.com/office/officeart/2005/8/layout/process2"/>
    <dgm:cxn modelId="{F7665024-0742-4F8C-9850-39A0FE2F9A76}" type="presParOf" srcId="{F2315A7E-AE7C-4CEF-BF83-964C2680C859}" destId="{7C27ACA1-64FD-47CF-83D4-6435EB0617EC}" srcOrd="0" destOrd="0" presId="urn:microsoft.com/office/officeart/2005/8/layout/process2"/>
    <dgm:cxn modelId="{16E2DAA9-645E-4DFF-AADF-A5CED6180C74}" type="presParOf" srcId="{D7D398BE-746A-4687-9105-7573FE3ED76D}" destId="{92B3867B-E186-4F24-8ADB-0AAD44E92FB2}" srcOrd="4" destOrd="0" presId="urn:microsoft.com/office/officeart/2005/8/layout/process2"/>
    <dgm:cxn modelId="{757F4D27-9E47-4F30-A288-6D83C09F11D7}" type="presParOf" srcId="{D7D398BE-746A-4687-9105-7573FE3ED76D}" destId="{BCCC62D2-7622-4711-89EF-44A97BB89C5B}" srcOrd="5" destOrd="0" presId="urn:microsoft.com/office/officeart/2005/8/layout/process2"/>
    <dgm:cxn modelId="{99902029-C471-4EDB-90AB-F72471828646}" type="presParOf" srcId="{BCCC62D2-7622-4711-89EF-44A97BB89C5B}" destId="{E380AAC6-85B2-4780-ABF7-DF3D9B6D960F}" srcOrd="0" destOrd="0" presId="urn:microsoft.com/office/officeart/2005/8/layout/process2"/>
    <dgm:cxn modelId="{2939DD78-B846-41C1-8CAD-1428872F7745}" type="presParOf" srcId="{D7D398BE-746A-4687-9105-7573FE3ED76D}" destId="{BCBFF185-281B-49BD-BCFB-EBDA1B8EE99C}" srcOrd="6" destOrd="0" presId="urn:microsoft.com/office/officeart/2005/8/layout/process2"/>
    <dgm:cxn modelId="{9A84202F-7FC1-43B7-AE7F-BD9743220404}" type="presParOf" srcId="{D7D398BE-746A-4687-9105-7573FE3ED76D}" destId="{8DF516BF-4CA2-4EC9-A25F-55157D79D208}" srcOrd="7" destOrd="0" presId="urn:microsoft.com/office/officeart/2005/8/layout/process2"/>
    <dgm:cxn modelId="{387E1D81-B4D0-4988-8838-A964B2EC2E57}" type="presParOf" srcId="{8DF516BF-4CA2-4EC9-A25F-55157D79D208}" destId="{A8060CAE-ACA3-4889-BC31-AFA24638E276}" srcOrd="0" destOrd="0" presId="urn:microsoft.com/office/officeart/2005/8/layout/process2"/>
    <dgm:cxn modelId="{8C299405-CF7B-4726-A7A9-234D970F270E}" type="presParOf" srcId="{D7D398BE-746A-4687-9105-7573FE3ED76D}" destId="{CFEEEFA9-4260-46FD-8AF6-4455E60D9B99}" srcOrd="8" destOrd="0" presId="urn:microsoft.com/office/officeart/2005/8/layout/process2"/>
    <dgm:cxn modelId="{647C0990-7214-4A9A-AC65-F3429844F543}" type="presParOf" srcId="{D7D398BE-746A-4687-9105-7573FE3ED76D}" destId="{FF4B77A5-81DF-4B1B-97F1-9A13442FD3D9}" srcOrd="9" destOrd="0" presId="urn:microsoft.com/office/officeart/2005/8/layout/process2"/>
    <dgm:cxn modelId="{A7109B8E-0055-4CBE-B4E8-8A6E91EBB071}" type="presParOf" srcId="{FF4B77A5-81DF-4B1B-97F1-9A13442FD3D9}" destId="{5E9979ED-69CE-422B-B381-E2E06212BE7E}" srcOrd="0" destOrd="0" presId="urn:microsoft.com/office/officeart/2005/8/layout/process2"/>
    <dgm:cxn modelId="{D992E648-1194-4950-819E-7380FB1BFBA6}" type="presParOf" srcId="{D7D398BE-746A-4687-9105-7573FE3ED76D}" destId="{CA45850A-1B50-41DB-B31A-F243C86B63BA}" srcOrd="10" destOrd="0" presId="urn:microsoft.com/office/officeart/2005/8/layout/process2"/>
    <dgm:cxn modelId="{77C4D081-7304-4634-9D10-CE68FF2CDAA4}" type="presParOf" srcId="{D7D398BE-746A-4687-9105-7573FE3ED76D}" destId="{6BE7762F-0429-4D13-9C3B-3D1D1D036CCE}" srcOrd="11" destOrd="0" presId="urn:microsoft.com/office/officeart/2005/8/layout/process2"/>
    <dgm:cxn modelId="{86629973-4C32-45D1-9461-A61C4F590218}" type="presParOf" srcId="{6BE7762F-0429-4D13-9C3B-3D1D1D036CCE}" destId="{5DF28029-D85C-47F3-975C-487EF65CC486}" srcOrd="0" destOrd="0" presId="urn:microsoft.com/office/officeart/2005/8/layout/process2"/>
    <dgm:cxn modelId="{9974E0EF-E804-4D70-84CB-A59CDDE483A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24355-CB0A-41D1-8704-AD088B13C9E7}" type="presOf" srcId="{C9AB707B-ECBB-4DD9-8BD2-59B4BDE302E8}" destId="{F2315A7E-AE7C-4CEF-BF83-964C2680C859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03C2BFC4-9D36-46EE-820D-03180B34CDF2}" type="presOf" srcId="{E81D01CC-D6BE-445B-9345-764136D1EA54}" destId="{CA45850A-1B50-41DB-B31A-F243C86B63BA}" srcOrd="0" destOrd="0" presId="urn:microsoft.com/office/officeart/2005/8/layout/process2"/>
    <dgm:cxn modelId="{C47A46F5-F7AB-4589-BCFC-C1D636CCE2D0}" type="presOf" srcId="{6EF7FC33-C1A5-4BA5-8A0F-59205597DB24}" destId="{8889BC87-E523-4E43-A81F-F11EB19C975D}" srcOrd="1" destOrd="0" presId="urn:microsoft.com/office/officeart/2005/8/layout/process2"/>
    <dgm:cxn modelId="{CD771309-B48B-4BA7-BAAA-9F3161231300}" type="presOf" srcId="{C0B82047-9075-41E6-ADFB-C68B507E8891}" destId="{E380AAC6-85B2-4780-ABF7-DF3D9B6D960F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C4B3CF17-798E-481F-B85C-12340F1543AE}" type="presOf" srcId="{6EF7FC33-C1A5-4BA5-8A0F-59205597DB24}" destId="{62A9F07E-CA25-455D-B375-DC299C3D8F54}" srcOrd="0" destOrd="0" presId="urn:microsoft.com/office/officeart/2005/8/layout/process2"/>
    <dgm:cxn modelId="{EAB9EE19-36D0-4573-B768-197B1374E39D}" type="presOf" srcId="{6E26D63F-93E3-4B65-A579-D1D4E1E62C6F}" destId="{6BE7762F-0429-4D13-9C3B-3D1D1D036CC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F4C1023C-4781-44A9-AFD3-50CF4713FA5E}" type="presOf" srcId="{52CF43D9-BFFC-4A30-B21E-CFBD6412F807}" destId="{8DF516BF-4CA2-4EC9-A25F-55157D79D208}" srcOrd="0" destOrd="0" presId="urn:microsoft.com/office/officeart/2005/8/layout/process2"/>
    <dgm:cxn modelId="{2334DCB3-E805-490A-814C-1EBF8860C72B}" type="presOf" srcId="{4FC242AB-33EE-4DD8-A42F-7062B8FA1672}" destId="{E7421483-D7CE-4C9B-9B35-A5607D2A495E}" srcOrd="0" destOrd="0" presId="urn:microsoft.com/office/officeart/2005/8/layout/process2"/>
    <dgm:cxn modelId="{878F09C6-C398-412B-8BEC-5CD110F705D0}" type="presOf" srcId="{96C61BC3-3C9B-4EAD-910F-035FD28ADF1F}" destId="{D7D398BE-746A-4687-9105-7573FE3ED76D}" srcOrd="0" destOrd="0" presId="urn:microsoft.com/office/officeart/2005/8/layout/process2"/>
    <dgm:cxn modelId="{159E4661-153C-4AC3-AF6A-7BFCB4C56ED5}" type="presOf" srcId="{52CF43D9-BFFC-4A30-B21E-CFBD6412F807}" destId="{A8060CAE-ACA3-4889-BC31-AFA24638E276}" srcOrd="1" destOrd="0" presId="urn:microsoft.com/office/officeart/2005/8/layout/process2"/>
    <dgm:cxn modelId="{9B8444E6-A241-4873-B32F-5F52177280A0}" type="presOf" srcId="{E76CD953-52E7-4A05-A92B-3D6C321CCFD8}" destId="{5E9979ED-69CE-422B-B381-E2E06212BE7E}" srcOrd="1" destOrd="0" presId="urn:microsoft.com/office/officeart/2005/8/layout/process2"/>
    <dgm:cxn modelId="{8CD3152F-41CE-4D5C-9E8B-D65A4CC7EAA8}" type="presOf" srcId="{C0B82047-9075-41E6-ADFB-C68B507E8891}" destId="{BCCC62D2-7622-4711-89EF-44A97BB89C5B}" srcOrd="0" destOrd="0" presId="urn:microsoft.com/office/officeart/2005/8/layout/process2"/>
    <dgm:cxn modelId="{8C89063E-B81D-4A71-BD84-819FF064C8F8}" type="presOf" srcId="{7D5E26E3-D667-4DE1-A489-EA7B76A87A6F}" destId="{BCBFF185-281B-49BD-BCFB-EBDA1B8EE99C}" srcOrd="0" destOrd="0" presId="urn:microsoft.com/office/officeart/2005/8/layout/process2"/>
    <dgm:cxn modelId="{A446BDE9-B063-4173-8FB4-EEBB02370C89}" type="presOf" srcId="{6E26D63F-93E3-4B65-A579-D1D4E1E62C6F}" destId="{5DF28029-D85C-47F3-975C-487EF65CC486}" srcOrd="1" destOrd="0" presId="urn:microsoft.com/office/officeart/2005/8/layout/process2"/>
    <dgm:cxn modelId="{AAE3A05F-6AA1-4E8D-AD1C-F385D88CB457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5EF329CD-1C05-4B4C-A264-E494A94AB651}" type="presOf" srcId="{FB02042A-1059-4FDE-9E3D-CE6AFFEA083F}" destId="{D99304E0-E699-40C6-9E47-8EE22DC74A82}" srcOrd="0" destOrd="0" presId="urn:microsoft.com/office/officeart/2005/8/layout/process2"/>
    <dgm:cxn modelId="{2B434D9E-6DA3-41E5-91C5-AB0E03528B8A}" type="presOf" srcId="{C9AB707B-ECBB-4DD9-8BD2-59B4BDE302E8}" destId="{7C27ACA1-64FD-47CF-83D4-6435EB0617EC}" srcOrd="1" destOrd="0" presId="urn:microsoft.com/office/officeart/2005/8/layout/process2"/>
    <dgm:cxn modelId="{04ACB224-A912-4896-B2BE-1C31B32D4BDC}" type="presOf" srcId="{462C6F5B-4995-447E-A0CD-3D140C42D84C}" destId="{92B3867B-E186-4F24-8ADB-0AAD44E92FB2}" srcOrd="0" destOrd="0" presId="urn:microsoft.com/office/officeart/2005/8/layout/process2"/>
    <dgm:cxn modelId="{408EBFD2-D70B-4FD4-B23B-E185E450E7D9}" type="presOf" srcId="{E76CD953-52E7-4A05-A92B-3D6C321CCFD8}" destId="{FF4B77A5-81DF-4B1B-97F1-9A13442FD3D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C3A8394C-2F5E-4207-8E44-CC01A81A84AD}" type="presOf" srcId="{885E77F3-0C36-4FFC-AC8B-4686A8193E46}" destId="{CFEEEFA9-4260-46FD-8AF6-4455E60D9B99}" srcOrd="0" destOrd="0" presId="urn:microsoft.com/office/officeart/2005/8/layout/process2"/>
    <dgm:cxn modelId="{C9FCBE25-6C67-4245-AA2B-0BEDAE91E27A}" type="presParOf" srcId="{D7D398BE-746A-4687-9105-7573FE3ED76D}" destId="{3E41FE4C-1532-4647-B95E-EAE5C8B39AC9}" srcOrd="0" destOrd="0" presId="urn:microsoft.com/office/officeart/2005/8/layout/process2"/>
    <dgm:cxn modelId="{8E4C8B60-AA85-4A04-BE33-819EFA39FA14}" type="presParOf" srcId="{D7D398BE-746A-4687-9105-7573FE3ED76D}" destId="{62A9F07E-CA25-455D-B375-DC299C3D8F54}" srcOrd="1" destOrd="0" presId="urn:microsoft.com/office/officeart/2005/8/layout/process2"/>
    <dgm:cxn modelId="{892F8C84-AFA2-4EF0-8FAE-09BD0B9FC638}" type="presParOf" srcId="{62A9F07E-CA25-455D-B375-DC299C3D8F54}" destId="{8889BC87-E523-4E43-A81F-F11EB19C975D}" srcOrd="0" destOrd="0" presId="urn:microsoft.com/office/officeart/2005/8/layout/process2"/>
    <dgm:cxn modelId="{469EAFE1-77F3-42A9-B26E-5A2E6F079A7C}" type="presParOf" srcId="{D7D398BE-746A-4687-9105-7573FE3ED76D}" destId="{E7421483-D7CE-4C9B-9B35-A5607D2A495E}" srcOrd="2" destOrd="0" presId="urn:microsoft.com/office/officeart/2005/8/layout/process2"/>
    <dgm:cxn modelId="{F2D32FC0-ED98-4A08-A2D3-EBCF0B9E5C94}" type="presParOf" srcId="{D7D398BE-746A-4687-9105-7573FE3ED76D}" destId="{F2315A7E-AE7C-4CEF-BF83-964C2680C859}" srcOrd="3" destOrd="0" presId="urn:microsoft.com/office/officeart/2005/8/layout/process2"/>
    <dgm:cxn modelId="{0607B368-044A-429D-A110-517F6908CA66}" type="presParOf" srcId="{F2315A7E-AE7C-4CEF-BF83-964C2680C859}" destId="{7C27ACA1-64FD-47CF-83D4-6435EB0617EC}" srcOrd="0" destOrd="0" presId="urn:microsoft.com/office/officeart/2005/8/layout/process2"/>
    <dgm:cxn modelId="{E49BC5CC-CD5B-4A04-BEA9-D27338ED77FB}" type="presParOf" srcId="{D7D398BE-746A-4687-9105-7573FE3ED76D}" destId="{92B3867B-E186-4F24-8ADB-0AAD44E92FB2}" srcOrd="4" destOrd="0" presId="urn:microsoft.com/office/officeart/2005/8/layout/process2"/>
    <dgm:cxn modelId="{E39D2AF8-C67C-4376-87C7-F68A5F8DBDE5}" type="presParOf" srcId="{D7D398BE-746A-4687-9105-7573FE3ED76D}" destId="{BCCC62D2-7622-4711-89EF-44A97BB89C5B}" srcOrd="5" destOrd="0" presId="urn:microsoft.com/office/officeart/2005/8/layout/process2"/>
    <dgm:cxn modelId="{AEA6AB97-5829-4A85-8C15-412139C5F20E}" type="presParOf" srcId="{BCCC62D2-7622-4711-89EF-44A97BB89C5B}" destId="{E380AAC6-85B2-4780-ABF7-DF3D9B6D960F}" srcOrd="0" destOrd="0" presId="urn:microsoft.com/office/officeart/2005/8/layout/process2"/>
    <dgm:cxn modelId="{7B4571DC-A3D3-4FA5-8F4D-FC1AF03C13ED}" type="presParOf" srcId="{D7D398BE-746A-4687-9105-7573FE3ED76D}" destId="{BCBFF185-281B-49BD-BCFB-EBDA1B8EE99C}" srcOrd="6" destOrd="0" presId="urn:microsoft.com/office/officeart/2005/8/layout/process2"/>
    <dgm:cxn modelId="{9C27D9E3-1BDD-45C6-BF49-F182952C47CE}" type="presParOf" srcId="{D7D398BE-746A-4687-9105-7573FE3ED76D}" destId="{8DF516BF-4CA2-4EC9-A25F-55157D79D208}" srcOrd="7" destOrd="0" presId="urn:microsoft.com/office/officeart/2005/8/layout/process2"/>
    <dgm:cxn modelId="{F9A3D8E0-FF90-44C2-9CBA-38B64E97AD68}" type="presParOf" srcId="{8DF516BF-4CA2-4EC9-A25F-55157D79D208}" destId="{A8060CAE-ACA3-4889-BC31-AFA24638E276}" srcOrd="0" destOrd="0" presId="urn:microsoft.com/office/officeart/2005/8/layout/process2"/>
    <dgm:cxn modelId="{AEF5B9C1-0303-402D-B23F-E32130333104}" type="presParOf" srcId="{D7D398BE-746A-4687-9105-7573FE3ED76D}" destId="{CFEEEFA9-4260-46FD-8AF6-4455E60D9B99}" srcOrd="8" destOrd="0" presId="urn:microsoft.com/office/officeart/2005/8/layout/process2"/>
    <dgm:cxn modelId="{DC547A52-28B5-416F-A43F-6BC5DBCD28D2}" type="presParOf" srcId="{D7D398BE-746A-4687-9105-7573FE3ED76D}" destId="{FF4B77A5-81DF-4B1B-97F1-9A13442FD3D9}" srcOrd="9" destOrd="0" presId="urn:microsoft.com/office/officeart/2005/8/layout/process2"/>
    <dgm:cxn modelId="{3F6BC761-E998-4F76-ACBA-6186D93762C9}" type="presParOf" srcId="{FF4B77A5-81DF-4B1B-97F1-9A13442FD3D9}" destId="{5E9979ED-69CE-422B-B381-E2E06212BE7E}" srcOrd="0" destOrd="0" presId="urn:microsoft.com/office/officeart/2005/8/layout/process2"/>
    <dgm:cxn modelId="{78AC15B9-474C-4D6C-B24B-B0743E52C7BE}" type="presParOf" srcId="{D7D398BE-746A-4687-9105-7573FE3ED76D}" destId="{CA45850A-1B50-41DB-B31A-F243C86B63BA}" srcOrd="10" destOrd="0" presId="urn:microsoft.com/office/officeart/2005/8/layout/process2"/>
    <dgm:cxn modelId="{1891E3EF-48CF-4065-93CC-03ED4EE74982}" type="presParOf" srcId="{D7D398BE-746A-4687-9105-7573FE3ED76D}" destId="{6BE7762F-0429-4D13-9C3B-3D1D1D036CCE}" srcOrd="11" destOrd="0" presId="urn:microsoft.com/office/officeart/2005/8/layout/process2"/>
    <dgm:cxn modelId="{FA5AAB2E-1C13-4B5A-B254-FE1D3125B34E}" type="presParOf" srcId="{6BE7762F-0429-4D13-9C3B-3D1D1D036CCE}" destId="{5DF28029-D85C-47F3-975C-487EF65CC486}" srcOrd="0" destOrd="0" presId="urn:microsoft.com/office/officeart/2005/8/layout/process2"/>
    <dgm:cxn modelId="{DAC16304-9206-41C8-81C4-CAB75EA0EE37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CDA904-7F5C-41E3-8A8E-70986DFD5980}" type="presOf" srcId="{08F78474-46AF-41D1-9CBB-C4C32653148D}" destId="{3E41FE4C-1532-4647-B95E-EAE5C8B39AC9}" srcOrd="0" destOrd="0" presId="urn:microsoft.com/office/officeart/2005/8/layout/process2"/>
    <dgm:cxn modelId="{5D033384-B0DE-4CB8-B2BE-C602F4F6F34F}" type="presOf" srcId="{E76CD953-52E7-4A05-A92B-3D6C321CCFD8}" destId="{5E9979ED-69CE-422B-B381-E2E06212BE7E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B08719C8-B14D-4469-965C-B77E5CC6471A}" type="presOf" srcId="{4FC242AB-33EE-4DD8-A42F-7062B8FA1672}" destId="{E7421483-D7CE-4C9B-9B35-A5607D2A495E}" srcOrd="0" destOrd="0" presId="urn:microsoft.com/office/officeart/2005/8/layout/process2"/>
    <dgm:cxn modelId="{B245B815-2A78-491D-8B60-A56E04AD5C10}" type="presOf" srcId="{462C6F5B-4995-447E-A0CD-3D140C42D84C}" destId="{92B3867B-E186-4F24-8ADB-0AAD44E92FB2}" srcOrd="0" destOrd="0" presId="urn:microsoft.com/office/officeart/2005/8/layout/process2"/>
    <dgm:cxn modelId="{88A9D9E8-D3EB-45BA-89EC-3CB71826D904}" type="presOf" srcId="{6EF7FC33-C1A5-4BA5-8A0F-59205597DB24}" destId="{62A9F07E-CA25-455D-B375-DC299C3D8F54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6C79925-013A-4C66-8DB1-61AD412B8056}" type="presOf" srcId="{7D5E26E3-D667-4DE1-A489-EA7B76A87A6F}" destId="{BCBFF185-281B-49BD-BCFB-EBDA1B8EE99C}" srcOrd="0" destOrd="0" presId="urn:microsoft.com/office/officeart/2005/8/layout/process2"/>
    <dgm:cxn modelId="{14C02FB2-9EBC-4D30-8007-100BA4B4B9BC}" type="presOf" srcId="{885E77F3-0C36-4FFC-AC8B-4686A8193E46}" destId="{CFEEEFA9-4260-46FD-8AF6-4455E60D9B99}" srcOrd="0" destOrd="0" presId="urn:microsoft.com/office/officeart/2005/8/layout/process2"/>
    <dgm:cxn modelId="{06C5E33D-EC30-450D-970A-742FD83CD313}" type="presOf" srcId="{C0B82047-9075-41E6-ADFB-C68B507E8891}" destId="{BCCC62D2-7622-4711-89EF-44A97BB89C5B}" srcOrd="0" destOrd="0" presId="urn:microsoft.com/office/officeart/2005/8/layout/process2"/>
    <dgm:cxn modelId="{AF175A41-FA2C-4ED1-B82F-84319E1D48AF}" type="presOf" srcId="{C0B82047-9075-41E6-ADFB-C68B507E8891}" destId="{E380AAC6-85B2-4780-ABF7-DF3D9B6D960F}" srcOrd="1" destOrd="0" presId="urn:microsoft.com/office/officeart/2005/8/layout/process2"/>
    <dgm:cxn modelId="{60A70C2C-B17D-44B9-9DA4-715B8135C90A}" type="presOf" srcId="{E81D01CC-D6BE-445B-9345-764136D1EA54}" destId="{CA45850A-1B50-41DB-B31A-F243C86B63BA}" srcOrd="0" destOrd="0" presId="urn:microsoft.com/office/officeart/2005/8/layout/process2"/>
    <dgm:cxn modelId="{7AAA8D28-F6AA-4025-A25B-4138EF3B0000}" type="presOf" srcId="{E76CD953-52E7-4A05-A92B-3D6C321CCFD8}" destId="{FF4B77A5-81DF-4B1B-97F1-9A13442FD3D9}" srcOrd="0" destOrd="0" presId="urn:microsoft.com/office/officeart/2005/8/layout/process2"/>
    <dgm:cxn modelId="{87B580D7-A1EB-4E34-80CE-0A99755299E8}" type="presOf" srcId="{6EF7FC33-C1A5-4BA5-8A0F-59205597DB24}" destId="{8889BC87-E523-4E43-A81F-F11EB19C975D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A299C9EC-B315-4B17-ACAE-53DDAD79DBDF}" type="presOf" srcId="{C9AB707B-ECBB-4DD9-8BD2-59B4BDE302E8}" destId="{F2315A7E-AE7C-4CEF-BF83-964C2680C85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D742B363-8520-4CAF-8094-B95D5EBA4B71}" type="presOf" srcId="{FB02042A-1059-4FDE-9E3D-CE6AFFEA083F}" destId="{D99304E0-E699-40C6-9E47-8EE22DC74A82}" srcOrd="0" destOrd="0" presId="urn:microsoft.com/office/officeart/2005/8/layout/process2"/>
    <dgm:cxn modelId="{E176476D-0B72-4396-8803-D4052CE56F41}" type="presOf" srcId="{6E26D63F-93E3-4B65-A579-D1D4E1E62C6F}" destId="{5DF28029-D85C-47F3-975C-487EF65CC486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D05E307F-7E81-4FA4-94EA-D4A5D8D97187}" type="presOf" srcId="{96C61BC3-3C9B-4EAD-910F-035FD28ADF1F}" destId="{D7D398BE-746A-4687-9105-7573FE3ED76D}" srcOrd="0" destOrd="0" presId="urn:microsoft.com/office/officeart/2005/8/layout/process2"/>
    <dgm:cxn modelId="{CE60DF05-BD6B-4D0C-8B82-4E61D0020483}" type="presOf" srcId="{52CF43D9-BFFC-4A30-B21E-CFBD6412F807}" destId="{8DF516BF-4CA2-4EC9-A25F-55157D79D208}" srcOrd="0" destOrd="0" presId="urn:microsoft.com/office/officeart/2005/8/layout/process2"/>
    <dgm:cxn modelId="{B523837A-FA70-4B40-B154-B2ADCB7ABD1D}" type="presOf" srcId="{6E26D63F-93E3-4B65-A579-D1D4E1E62C6F}" destId="{6BE7762F-0429-4D13-9C3B-3D1D1D036CCE}" srcOrd="0" destOrd="0" presId="urn:microsoft.com/office/officeart/2005/8/layout/process2"/>
    <dgm:cxn modelId="{419942BF-EF27-45A4-AF24-20FE963C005A}" type="presOf" srcId="{52CF43D9-BFFC-4A30-B21E-CFBD6412F807}" destId="{A8060CAE-ACA3-4889-BC31-AFA24638E276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28E788DC-9870-415D-B4FB-57BAE0A9B93F}" type="presOf" srcId="{C9AB707B-ECBB-4DD9-8BD2-59B4BDE302E8}" destId="{7C27ACA1-64FD-47CF-83D4-6435EB0617EC}" srcOrd="1" destOrd="0" presId="urn:microsoft.com/office/officeart/2005/8/layout/process2"/>
    <dgm:cxn modelId="{3BF0F2D7-F5AF-4722-B25F-DF06270E7ECC}" type="presParOf" srcId="{D7D398BE-746A-4687-9105-7573FE3ED76D}" destId="{3E41FE4C-1532-4647-B95E-EAE5C8B39AC9}" srcOrd="0" destOrd="0" presId="urn:microsoft.com/office/officeart/2005/8/layout/process2"/>
    <dgm:cxn modelId="{7733DE8F-4000-4A8C-A13F-A991C95E8AE2}" type="presParOf" srcId="{D7D398BE-746A-4687-9105-7573FE3ED76D}" destId="{62A9F07E-CA25-455D-B375-DC299C3D8F54}" srcOrd="1" destOrd="0" presId="urn:microsoft.com/office/officeart/2005/8/layout/process2"/>
    <dgm:cxn modelId="{0A6186F5-32FF-44BB-820C-D3AF3103CF86}" type="presParOf" srcId="{62A9F07E-CA25-455D-B375-DC299C3D8F54}" destId="{8889BC87-E523-4E43-A81F-F11EB19C975D}" srcOrd="0" destOrd="0" presId="urn:microsoft.com/office/officeart/2005/8/layout/process2"/>
    <dgm:cxn modelId="{86A31A9A-A158-4AFF-85A9-75D11CCC160B}" type="presParOf" srcId="{D7D398BE-746A-4687-9105-7573FE3ED76D}" destId="{E7421483-D7CE-4C9B-9B35-A5607D2A495E}" srcOrd="2" destOrd="0" presId="urn:microsoft.com/office/officeart/2005/8/layout/process2"/>
    <dgm:cxn modelId="{B73D0961-7371-43A0-BE5B-530CEE3A12D3}" type="presParOf" srcId="{D7D398BE-746A-4687-9105-7573FE3ED76D}" destId="{F2315A7E-AE7C-4CEF-BF83-964C2680C859}" srcOrd="3" destOrd="0" presId="urn:microsoft.com/office/officeart/2005/8/layout/process2"/>
    <dgm:cxn modelId="{DD907DF2-C635-4FFB-863B-ACA7160702D0}" type="presParOf" srcId="{F2315A7E-AE7C-4CEF-BF83-964C2680C859}" destId="{7C27ACA1-64FD-47CF-83D4-6435EB0617EC}" srcOrd="0" destOrd="0" presId="urn:microsoft.com/office/officeart/2005/8/layout/process2"/>
    <dgm:cxn modelId="{7A48AA10-6DD6-41FD-8B81-9CCC54E4644A}" type="presParOf" srcId="{D7D398BE-746A-4687-9105-7573FE3ED76D}" destId="{92B3867B-E186-4F24-8ADB-0AAD44E92FB2}" srcOrd="4" destOrd="0" presId="urn:microsoft.com/office/officeart/2005/8/layout/process2"/>
    <dgm:cxn modelId="{54C73FC5-7901-4BF6-8C1A-E8F4917C9384}" type="presParOf" srcId="{D7D398BE-746A-4687-9105-7573FE3ED76D}" destId="{BCCC62D2-7622-4711-89EF-44A97BB89C5B}" srcOrd="5" destOrd="0" presId="urn:microsoft.com/office/officeart/2005/8/layout/process2"/>
    <dgm:cxn modelId="{14519E0F-D0D9-48E0-BB91-96A8DBF48CEC}" type="presParOf" srcId="{BCCC62D2-7622-4711-89EF-44A97BB89C5B}" destId="{E380AAC6-85B2-4780-ABF7-DF3D9B6D960F}" srcOrd="0" destOrd="0" presId="urn:microsoft.com/office/officeart/2005/8/layout/process2"/>
    <dgm:cxn modelId="{1E9A05EF-F911-4E81-8393-4C9DF8FC0E64}" type="presParOf" srcId="{D7D398BE-746A-4687-9105-7573FE3ED76D}" destId="{BCBFF185-281B-49BD-BCFB-EBDA1B8EE99C}" srcOrd="6" destOrd="0" presId="urn:microsoft.com/office/officeart/2005/8/layout/process2"/>
    <dgm:cxn modelId="{EE3383AF-1710-4F41-8341-0D7850D020C1}" type="presParOf" srcId="{D7D398BE-746A-4687-9105-7573FE3ED76D}" destId="{8DF516BF-4CA2-4EC9-A25F-55157D79D208}" srcOrd="7" destOrd="0" presId="urn:microsoft.com/office/officeart/2005/8/layout/process2"/>
    <dgm:cxn modelId="{FAF96726-4B45-429C-81E1-496E996017D3}" type="presParOf" srcId="{8DF516BF-4CA2-4EC9-A25F-55157D79D208}" destId="{A8060CAE-ACA3-4889-BC31-AFA24638E276}" srcOrd="0" destOrd="0" presId="urn:microsoft.com/office/officeart/2005/8/layout/process2"/>
    <dgm:cxn modelId="{BE18514B-3958-4E50-9F07-B273ED2845B3}" type="presParOf" srcId="{D7D398BE-746A-4687-9105-7573FE3ED76D}" destId="{CFEEEFA9-4260-46FD-8AF6-4455E60D9B99}" srcOrd="8" destOrd="0" presId="urn:microsoft.com/office/officeart/2005/8/layout/process2"/>
    <dgm:cxn modelId="{9FD86F72-2B95-4F4B-B886-089C4BDBDBC8}" type="presParOf" srcId="{D7D398BE-746A-4687-9105-7573FE3ED76D}" destId="{FF4B77A5-81DF-4B1B-97F1-9A13442FD3D9}" srcOrd="9" destOrd="0" presId="urn:microsoft.com/office/officeart/2005/8/layout/process2"/>
    <dgm:cxn modelId="{7383CE1B-6D95-416D-95DF-9B6DACDA8AB4}" type="presParOf" srcId="{FF4B77A5-81DF-4B1B-97F1-9A13442FD3D9}" destId="{5E9979ED-69CE-422B-B381-E2E06212BE7E}" srcOrd="0" destOrd="0" presId="urn:microsoft.com/office/officeart/2005/8/layout/process2"/>
    <dgm:cxn modelId="{AD998B8A-04B8-456E-898C-9392E0CDB6D4}" type="presParOf" srcId="{D7D398BE-746A-4687-9105-7573FE3ED76D}" destId="{CA45850A-1B50-41DB-B31A-F243C86B63BA}" srcOrd="10" destOrd="0" presId="urn:microsoft.com/office/officeart/2005/8/layout/process2"/>
    <dgm:cxn modelId="{641B7FB9-5DD8-4B29-A038-46D5CB8C0C29}" type="presParOf" srcId="{D7D398BE-746A-4687-9105-7573FE3ED76D}" destId="{6BE7762F-0429-4D13-9C3B-3D1D1D036CCE}" srcOrd="11" destOrd="0" presId="urn:microsoft.com/office/officeart/2005/8/layout/process2"/>
    <dgm:cxn modelId="{BC991E6A-1C11-42C2-A0AD-839D298D7B2F}" type="presParOf" srcId="{6BE7762F-0429-4D13-9C3B-3D1D1D036CCE}" destId="{5DF28029-D85C-47F3-975C-487EF65CC486}" srcOrd="0" destOrd="0" presId="urn:microsoft.com/office/officeart/2005/8/layout/process2"/>
    <dgm:cxn modelId="{6C9BF775-7E24-41E5-90B1-859B4F251A4F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E6EA3018-9D02-4C0B-A0DC-FF38C5110BCA}" type="presOf" srcId="{C0B82047-9075-41E6-ADFB-C68B507E8891}" destId="{E380AAC6-85B2-4780-ABF7-DF3D9B6D960F}" srcOrd="1" destOrd="0" presId="urn:microsoft.com/office/officeart/2005/8/layout/process2"/>
    <dgm:cxn modelId="{22C80A42-67B3-4499-BB9D-5253399E1C1F}" type="presOf" srcId="{E76CD953-52E7-4A05-A92B-3D6C321CCFD8}" destId="{FF4B77A5-81DF-4B1B-97F1-9A13442FD3D9}" srcOrd="0" destOrd="0" presId="urn:microsoft.com/office/officeart/2005/8/layout/process2"/>
    <dgm:cxn modelId="{EAB938EF-FF4D-4B4F-90CD-0FB33F5D3B1B}" type="presOf" srcId="{C0B82047-9075-41E6-ADFB-C68B507E8891}" destId="{BCCC62D2-7622-4711-89EF-44A97BB89C5B}" srcOrd="0" destOrd="0" presId="urn:microsoft.com/office/officeart/2005/8/layout/process2"/>
    <dgm:cxn modelId="{18CE976C-175F-4914-892A-D0FA6FF6D143}" type="presOf" srcId="{6EF7FC33-C1A5-4BA5-8A0F-59205597DB24}" destId="{8889BC87-E523-4E43-A81F-F11EB19C975D}" srcOrd="1" destOrd="0" presId="urn:microsoft.com/office/officeart/2005/8/layout/process2"/>
    <dgm:cxn modelId="{3DE47EB4-B74B-40F7-A959-36F954E5DF76}" type="presOf" srcId="{C9AB707B-ECBB-4DD9-8BD2-59B4BDE302E8}" destId="{7C27ACA1-64FD-47CF-83D4-6435EB0617EC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1E5186A9-2EF2-4297-AFC0-6CA6197AA46A}" type="presOf" srcId="{6E26D63F-93E3-4B65-A579-D1D4E1E62C6F}" destId="{5DF28029-D85C-47F3-975C-487EF65CC486}" srcOrd="1" destOrd="0" presId="urn:microsoft.com/office/officeart/2005/8/layout/process2"/>
    <dgm:cxn modelId="{B6730399-DDA5-400C-94B9-463E7A611CC2}" type="presOf" srcId="{C9AB707B-ECBB-4DD9-8BD2-59B4BDE302E8}" destId="{F2315A7E-AE7C-4CEF-BF83-964C2680C85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E77A9567-BDB6-44C5-9775-FBBD7DB620D8}" type="presOf" srcId="{4FC242AB-33EE-4DD8-A42F-7062B8FA1672}" destId="{E7421483-D7CE-4C9B-9B35-A5607D2A495E}" srcOrd="0" destOrd="0" presId="urn:microsoft.com/office/officeart/2005/8/layout/process2"/>
    <dgm:cxn modelId="{6DFA32BF-CA2C-4A70-86FD-5A71DA4BD3D0}" type="presOf" srcId="{96C61BC3-3C9B-4EAD-910F-035FD28ADF1F}" destId="{D7D398BE-746A-4687-9105-7573FE3ED76D}" srcOrd="0" destOrd="0" presId="urn:microsoft.com/office/officeart/2005/8/layout/process2"/>
    <dgm:cxn modelId="{9F83F19D-BE54-4A4E-9D2E-BD86D31D7B26}" type="presOf" srcId="{08F78474-46AF-41D1-9CBB-C4C32653148D}" destId="{3E41FE4C-1532-4647-B95E-EAE5C8B39AC9}" srcOrd="0" destOrd="0" presId="urn:microsoft.com/office/officeart/2005/8/layout/process2"/>
    <dgm:cxn modelId="{1F69990D-3CF4-4394-812D-593518769B83}" type="presOf" srcId="{52CF43D9-BFFC-4A30-B21E-CFBD6412F807}" destId="{A8060CAE-ACA3-4889-BC31-AFA24638E276}" srcOrd="1" destOrd="0" presId="urn:microsoft.com/office/officeart/2005/8/layout/process2"/>
    <dgm:cxn modelId="{CA90C7D5-FD9F-4A73-956B-D4B1B9E78EB2}" type="presOf" srcId="{6EF7FC33-C1A5-4BA5-8A0F-59205597DB24}" destId="{62A9F07E-CA25-455D-B375-DC299C3D8F54}" srcOrd="0" destOrd="0" presId="urn:microsoft.com/office/officeart/2005/8/layout/process2"/>
    <dgm:cxn modelId="{ACB3F553-86AF-4C3B-AE6C-06298A7E2DAB}" type="presOf" srcId="{885E77F3-0C36-4FFC-AC8B-4686A8193E46}" destId="{CFEEEFA9-4260-46FD-8AF6-4455E60D9B99}" srcOrd="0" destOrd="0" presId="urn:microsoft.com/office/officeart/2005/8/layout/process2"/>
    <dgm:cxn modelId="{4821E10B-AD4D-4CDF-8A32-7D121A4B1D03}" type="presOf" srcId="{6E26D63F-93E3-4B65-A579-D1D4E1E62C6F}" destId="{6BE7762F-0429-4D13-9C3B-3D1D1D036CCE}" srcOrd="0" destOrd="0" presId="urn:microsoft.com/office/officeart/2005/8/layout/process2"/>
    <dgm:cxn modelId="{B0EC6419-171D-4506-ABA7-B5DECCEE7F83}" type="presOf" srcId="{E81D01CC-D6BE-445B-9345-764136D1EA54}" destId="{CA45850A-1B50-41DB-B31A-F243C86B63BA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3030DB4-60D7-4464-B4DA-189E874BE24F}" type="presOf" srcId="{52CF43D9-BFFC-4A30-B21E-CFBD6412F807}" destId="{8DF516BF-4CA2-4EC9-A25F-55157D79D208}" srcOrd="0" destOrd="0" presId="urn:microsoft.com/office/officeart/2005/8/layout/process2"/>
    <dgm:cxn modelId="{63C29E05-0DF5-4F16-8972-CAFB98E0D692}" type="presOf" srcId="{462C6F5B-4995-447E-A0CD-3D140C42D84C}" destId="{92B3867B-E186-4F24-8ADB-0AAD44E92FB2}" srcOrd="0" destOrd="0" presId="urn:microsoft.com/office/officeart/2005/8/layout/process2"/>
    <dgm:cxn modelId="{AE945E26-5964-4C3E-A742-BA271582E224}" type="presOf" srcId="{E76CD953-52E7-4A05-A92B-3D6C321CCFD8}" destId="{5E9979ED-69CE-422B-B381-E2E06212BE7E}" srcOrd="1" destOrd="0" presId="urn:microsoft.com/office/officeart/2005/8/layout/process2"/>
    <dgm:cxn modelId="{66FA311A-8F18-4EEF-8143-2BF9A8FB631B}" type="presOf" srcId="{FB02042A-1059-4FDE-9E3D-CE6AFFEA083F}" destId="{D99304E0-E699-40C6-9E47-8EE22DC74A82}" srcOrd="0" destOrd="0" presId="urn:microsoft.com/office/officeart/2005/8/layout/process2"/>
    <dgm:cxn modelId="{29FF5DF0-5B30-4833-8045-BF98FE53F578}" type="presOf" srcId="{7D5E26E3-D667-4DE1-A489-EA7B76A87A6F}" destId="{BCBFF185-281B-49BD-BCFB-EBDA1B8EE99C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7DAA5721-490C-4F97-B0B9-B7025484CFFA}" type="presParOf" srcId="{D7D398BE-746A-4687-9105-7573FE3ED76D}" destId="{3E41FE4C-1532-4647-B95E-EAE5C8B39AC9}" srcOrd="0" destOrd="0" presId="urn:microsoft.com/office/officeart/2005/8/layout/process2"/>
    <dgm:cxn modelId="{D7E60F99-BB4A-4AD4-9FC5-C46B4FD3336F}" type="presParOf" srcId="{D7D398BE-746A-4687-9105-7573FE3ED76D}" destId="{62A9F07E-CA25-455D-B375-DC299C3D8F54}" srcOrd="1" destOrd="0" presId="urn:microsoft.com/office/officeart/2005/8/layout/process2"/>
    <dgm:cxn modelId="{67D221D2-432B-471A-9613-63DD3B3E1964}" type="presParOf" srcId="{62A9F07E-CA25-455D-B375-DC299C3D8F54}" destId="{8889BC87-E523-4E43-A81F-F11EB19C975D}" srcOrd="0" destOrd="0" presId="urn:microsoft.com/office/officeart/2005/8/layout/process2"/>
    <dgm:cxn modelId="{C81C0AE0-248B-45BE-A4B6-55DFCEED19E2}" type="presParOf" srcId="{D7D398BE-746A-4687-9105-7573FE3ED76D}" destId="{E7421483-D7CE-4C9B-9B35-A5607D2A495E}" srcOrd="2" destOrd="0" presId="urn:microsoft.com/office/officeart/2005/8/layout/process2"/>
    <dgm:cxn modelId="{5F992CFE-B9EB-452E-ADFC-B960B381FE1A}" type="presParOf" srcId="{D7D398BE-746A-4687-9105-7573FE3ED76D}" destId="{F2315A7E-AE7C-4CEF-BF83-964C2680C859}" srcOrd="3" destOrd="0" presId="urn:microsoft.com/office/officeart/2005/8/layout/process2"/>
    <dgm:cxn modelId="{58E19634-D30F-4904-B924-0E6A12A4936A}" type="presParOf" srcId="{F2315A7E-AE7C-4CEF-BF83-964C2680C859}" destId="{7C27ACA1-64FD-47CF-83D4-6435EB0617EC}" srcOrd="0" destOrd="0" presId="urn:microsoft.com/office/officeart/2005/8/layout/process2"/>
    <dgm:cxn modelId="{76A9B803-6DEE-474D-9C94-5A3465C24536}" type="presParOf" srcId="{D7D398BE-746A-4687-9105-7573FE3ED76D}" destId="{92B3867B-E186-4F24-8ADB-0AAD44E92FB2}" srcOrd="4" destOrd="0" presId="urn:microsoft.com/office/officeart/2005/8/layout/process2"/>
    <dgm:cxn modelId="{179CA8A3-4302-4C59-AC38-BF6A1AE5C63F}" type="presParOf" srcId="{D7D398BE-746A-4687-9105-7573FE3ED76D}" destId="{BCCC62D2-7622-4711-89EF-44A97BB89C5B}" srcOrd="5" destOrd="0" presId="urn:microsoft.com/office/officeart/2005/8/layout/process2"/>
    <dgm:cxn modelId="{960394CD-C336-4EFE-8B2E-D1552468B410}" type="presParOf" srcId="{BCCC62D2-7622-4711-89EF-44A97BB89C5B}" destId="{E380AAC6-85B2-4780-ABF7-DF3D9B6D960F}" srcOrd="0" destOrd="0" presId="urn:microsoft.com/office/officeart/2005/8/layout/process2"/>
    <dgm:cxn modelId="{E25B2B25-7341-41EB-8EFF-0C3B3BC43249}" type="presParOf" srcId="{D7D398BE-746A-4687-9105-7573FE3ED76D}" destId="{BCBFF185-281B-49BD-BCFB-EBDA1B8EE99C}" srcOrd="6" destOrd="0" presId="urn:microsoft.com/office/officeart/2005/8/layout/process2"/>
    <dgm:cxn modelId="{4CC9EAC0-775B-421B-8A21-311443131B4A}" type="presParOf" srcId="{D7D398BE-746A-4687-9105-7573FE3ED76D}" destId="{8DF516BF-4CA2-4EC9-A25F-55157D79D208}" srcOrd="7" destOrd="0" presId="urn:microsoft.com/office/officeart/2005/8/layout/process2"/>
    <dgm:cxn modelId="{244445EE-B7AE-4888-9123-7290BFD41F5B}" type="presParOf" srcId="{8DF516BF-4CA2-4EC9-A25F-55157D79D208}" destId="{A8060CAE-ACA3-4889-BC31-AFA24638E276}" srcOrd="0" destOrd="0" presId="urn:microsoft.com/office/officeart/2005/8/layout/process2"/>
    <dgm:cxn modelId="{7B86884F-C56A-4532-B0E5-D828C7456307}" type="presParOf" srcId="{D7D398BE-746A-4687-9105-7573FE3ED76D}" destId="{CFEEEFA9-4260-46FD-8AF6-4455E60D9B99}" srcOrd="8" destOrd="0" presId="urn:microsoft.com/office/officeart/2005/8/layout/process2"/>
    <dgm:cxn modelId="{70FC9350-8C86-491D-AE6F-0A9D8606E97C}" type="presParOf" srcId="{D7D398BE-746A-4687-9105-7573FE3ED76D}" destId="{FF4B77A5-81DF-4B1B-97F1-9A13442FD3D9}" srcOrd="9" destOrd="0" presId="urn:microsoft.com/office/officeart/2005/8/layout/process2"/>
    <dgm:cxn modelId="{440ED15C-30AD-4227-A1C9-F6B5578982F3}" type="presParOf" srcId="{FF4B77A5-81DF-4B1B-97F1-9A13442FD3D9}" destId="{5E9979ED-69CE-422B-B381-E2E06212BE7E}" srcOrd="0" destOrd="0" presId="urn:microsoft.com/office/officeart/2005/8/layout/process2"/>
    <dgm:cxn modelId="{12B3829A-AE1C-4E5B-80FA-7E780FD2938C}" type="presParOf" srcId="{D7D398BE-746A-4687-9105-7573FE3ED76D}" destId="{CA45850A-1B50-41DB-B31A-F243C86B63BA}" srcOrd="10" destOrd="0" presId="urn:microsoft.com/office/officeart/2005/8/layout/process2"/>
    <dgm:cxn modelId="{93959362-2F06-4EE7-853D-8106B58B1DC8}" type="presParOf" srcId="{D7D398BE-746A-4687-9105-7573FE3ED76D}" destId="{6BE7762F-0429-4D13-9C3B-3D1D1D036CCE}" srcOrd="11" destOrd="0" presId="urn:microsoft.com/office/officeart/2005/8/layout/process2"/>
    <dgm:cxn modelId="{9AAA0456-396F-454E-B6A1-42150B71B4D3}" type="presParOf" srcId="{6BE7762F-0429-4D13-9C3B-3D1D1D036CCE}" destId="{5DF28029-D85C-47F3-975C-487EF65CC486}" srcOrd="0" destOrd="0" presId="urn:microsoft.com/office/officeart/2005/8/layout/process2"/>
    <dgm:cxn modelId="{C4E4DCD4-6121-4F2E-AF13-F123882EA347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8B232E-68C7-49AC-AA3E-297FE3FC514A}" type="presOf" srcId="{462C6F5B-4995-447E-A0CD-3D140C42D84C}" destId="{92B3867B-E186-4F24-8ADB-0AAD44E92FB2}" srcOrd="0" destOrd="0" presId="urn:microsoft.com/office/officeart/2005/8/layout/process2"/>
    <dgm:cxn modelId="{9573B72C-6603-40A0-9A6D-EC338D3C9149}" type="presOf" srcId="{08F78474-46AF-41D1-9CBB-C4C32653148D}" destId="{3E41FE4C-1532-4647-B95E-EAE5C8B39AC9}" srcOrd="0" destOrd="0" presId="urn:microsoft.com/office/officeart/2005/8/layout/process2"/>
    <dgm:cxn modelId="{184CC9F8-9ADA-4F95-9B93-B08C597D49E0}" type="presOf" srcId="{FB02042A-1059-4FDE-9E3D-CE6AFFEA083F}" destId="{D99304E0-E699-40C6-9E47-8EE22DC74A82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2B22FB22-5FDB-4846-9CE7-3717B96EB834}" type="presOf" srcId="{6E26D63F-93E3-4B65-A579-D1D4E1E62C6F}" destId="{5DF28029-D85C-47F3-975C-487EF65CC486}" srcOrd="1" destOrd="0" presId="urn:microsoft.com/office/officeart/2005/8/layout/process2"/>
    <dgm:cxn modelId="{81252579-2AE7-4E1B-9477-A6ED911585D8}" type="presOf" srcId="{52CF43D9-BFFC-4A30-B21E-CFBD6412F807}" destId="{A8060CAE-ACA3-4889-BC31-AFA24638E276}" srcOrd="1" destOrd="0" presId="urn:microsoft.com/office/officeart/2005/8/layout/process2"/>
    <dgm:cxn modelId="{907DF19F-4D42-4934-BC6D-B38F2E116FB8}" type="presOf" srcId="{96C61BC3-3C9B-4EAD-910F-035FD28ADF1F}" destId="{D7D398BE-746A-4687-9105-7573FE3ED76D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8142D2CA-275C-4E8B-B418-C9EA6925DEBE}" type="presOf" srcId="{E81D01CC-D6BE-445B-9345-764136D1EA54}" destId="{CA45850A-1B50-41DB-B31A-F243C86B63BA}" srcOrd="0" destOrd="0" presId="urn:microsoft.com/office/officeart/2005/8/layout/process2"/>
    <dgm:cxn modelId="{E97E3717-D0EC-4B32-BD53-AF8CC451DCCC}" type="presOf" srcId="{6EF7FC33-C1A5-4BA5-8A0F-59205597DB24}" destId="{62A9F07E-CA25-455D-B375-DC299C3D8F54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1EB0719D-859B-4EA9-B6B1-79E51C9894BA}" type="presOf" srcId="{52CF43D9-BFFC-4A30-B21E-CFBD6412F807}" destId="{8DF516BF-4CA2-4EC9-A25F-55157D79D208}" srcOrd="0" destOrd="0" presId="urn:microsoft.com/office/officeart/2005/8/layout/process2"/>
    <dgm:cxn modelId="{C78B9B19-9BB4-4C02-A173-057E5F1EBE64}" type="presOf" srcId="{6E26D63F-93E3-4B65-A579-D1D4E1E62C6F}" destId="{6BE7762F-0429-4D13-9C3B-3D1D1D036CCE}" srcOrd="0" destOrd="0" presId="urn:microsoft.com/office/officeart/2005/8/layout/process2"/>
    <dgm:cxn modelId="{59164EC6-0453-427E-AC0D-B33C4FDA03A7}" type="presOf" srcId="{C9AB707B-ECBB-4DD9-8BD2-59B4BDE302E8}" destId="{F2315A7E-AE7C-4CEF-BF83-964C2680C859}" srcOrd="0" destOrd="0" presId="urn:microsoft.com/office/officeart/2005/8/layout/process2"/>
    <dgm:cxn modelId="{EB24F6E7-C6F9-4694-9776-A16609D4F350}" type="presOf" srcId="{7D5E26E3-D667-4DE1-A489-EA7B76A87A6F}" destId="{BCBFF185-281B-49BD-BCFB-EBDA1B8EE99C}" srcOrd="0" destOrd="0" presId="urn:microsoft.com/office/officeart/2005/8/layout/process2"/>
    <dgm:cxn modelId="{46642FCB-EF17-402B-B6FC-AABA06DA1AEF}" type="presOf" srcId="{E76CD953-52E7-4A05-A92B-3D6C321CCFD8}" destId="{5E9979ED-69CE-422B-B381-E2E06212BE7E}" srcOrd="1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5B205AFE-27F4-464B-B4BC-CA5A1D44EDCF}" type="presOf" srcId="{C0B82047-9075-41E6-ADFB-C68B507E8891}" destId="{E380AAC6-85B2-4780-ABF7-DF3D9B6D960F}" srcOrd="1" destOrd="0" presId="urn:microsoft.com/office/officeart/2005/8/layout/process2"/>
    <dgm:cxn modelId="{C7755A82-E8DC-47A5-9FC5-8886889E1DF8}" type="presOf" srcId="{C9AB707B-ECBB-4DD9-8BD2-59B4BDE302E8}" destId="{7C27ACA1-64FD-47CF-83D4-6435EB0617EC}" srcOrd="1" destOrd="0" presId="urn:microsoft.com/office/officeart/2005/8/layout/process2"/>
    <dgm:cxn modelId="{0B037115-D0D4-47B3-AE78-16BB877386E1}" type="presOf" srcId="{C0B82047-9075-41E6-ADFB-C68B507E8891}" destId="{BCCC62D2-7622-4711-89EF-44A97BB89C5B}" srcOrd="0" destOrd="0" presId="urn:microsoft.com/office/officeart/2005/8/layout/process2"/>
    <dgm:cxn modelId="{BF83F2C3-C2BF-4EEA-9D12-22B2340487F5}" type="presOf" srcId="{885E77F3-0C36-4FFC-AC8B-4686A8193E46}" destId="{CFEEEFA9-4260-46FD-8AF6-4455E60D9B99}" srcOrd="0" destOrd="0" presId="urn:microsoft.com/office/officeart/2005/8/layout/process2"/>
    <dgm:cxn modelId="{FEF7FF6D-BE96-437D-8269-238C1146FC4D}" type="presOf" srcId="{4FC242AB-33EE-4DD8-A42F-7062B8FA1672}" destId="{E7421483-D7CE-4C9B-9B35-A5607D2A495E}" srcOrd="0" destOrd="0" presId="urn:microsoft.com/office/officeart/2005/8/layout/process2"/>
    <dgm:cxn modelId="{422DE5F2-A331-4E82-AF43-69994A49F3AE}" type="presOf" srcId="{6EF7FC33-C1A5-4BA5-8A0F-59205597DB24}" destId="{8889BC87-E523-4E43-A81F-F11EB19C975D}" srcOrd="1" destOrd="0" presId="urn:microsoft.com/office/officeart/2005/8/layout/process2"/>
    <dgm:cxn modelId="{15BE649E-19ED-41F4-9B59-EA705B16A9EF}" type="presOf" srcId="{E76CD953-52E7-4A05-A92B-3D6C321CCFD8}" destId="{FF4B77A5-81DF-4B1B-97F1-9A13442FD3D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75EDF15C-E0C2-4FDA-92A1-E2F52C26A7B7}" type="presParOf" srcId="{D7D398BE-746A-4687-9105-7573FE3ED76D}" destId="{3E41FE4C-1532-4647-B95E-EAE5C8B39AC9}" srcOrd="0" destOrd="0" presId="urn:microsoft.com/office/officeart/2005/8/layout/process2"/>
    <dgm:cxn modelId="{67160920-7FCF-4B07-A0A9-9FA4905A442A}" type="presParOf" srcId="{D7D398BE-746A-4687-9105-7573FE3ED76D}" destId="{62A9F07E-CA25-455D-B375-DC299C3D8F54}" srcOrd="1" destOrd="0" presId="urn:microsoft.com/office/officeart/2005/8/layout/process2"/>
    <dgm:cxn modelId="{3360841B-1375-4A78-B061-4CA7FA1CC812}" type="presParOf" srcId="{62A9F07E-CA25-455D-B375-DC299C3D8F54}" destId="{8889BC87-E523-4E43-A81F-F11EB19C975D}" srcOrd="0" destOrd="0" presId="urn:microsoft.com/office/officeart/2005/8/layout/process2"/>
    <dgm:cxn modelId="{F7A0C297-CF03-4888-839A-81EB4A979D73}" type="presParOf" srcId="{D7D398BE-746A-4687-9105-7573FE3ED76D}" destId="{E7421483-D7CE-4C9B-9B35-A5607D2A495E}" srcOrd="2" destOrd="0" presId="urn:microsoft.com/office/officeart/2005/8/layout/process2"/>
    <dgm:cxn modelId="{B238B6B2-97C9-47DA-9428-10F427F32A5B}" type="presParOf" srcId="{D7D398BE-746A-4687-9105-7573FE3ED76D}" destId="{F2315A7E-AE7C-4CEF-BF83-964C2680C859}" srcOrd="3" destOrd="0" presId="urn:microsoft.com/office/officeart/2005/8/layout/process2"/>
    <dgm:cxn modelId="{CD590715-B8F9-4CA7-B135-B977C65D3C4A}" type="presParOf" srcId="{F2315A7E-AE7C-4CEF-BF83-964C2680C859}" destId="{7C27ACA1-64FD-47CF-83D4-6435EB0617EC}" srcOrd="0" destOrd="0" presId="urn:microsoft.com/office/officeart/2005/8/layout/process2"/>
    <dgm:cxn modelId="{CC7C6B2C-D39A-4341-A5FF-817EE91F3DBC}" type="presParOf" srcId="{D7D398BE-746A-4687-9105-7573FE3ED76D}" destId="{92B3867B-E186-4F24-8ADB-0AAD44E92FB2}" srcOrd="4" destOrd="0" presId="urn:microsoft.com/office/officeart/2005/8/layout/process2"/>
    <dgm:cxn modelId="{B40F9724-A2FE-4214-B05E-6AE40CA5B7CB}" type="presParOf" srcId="{D7D398BE-746A-4687-9105-7573FE3ED76D}" destId="{BCCC62D2-7622-4711-89EF-44A97BB89C5B}" srcOrd="5" destOrd="0" presId="urn:microsoft.com/office/officeart/2005/8/layout/process2"/>
    <dgm:cxn modelId="{8402A6AE-61B7-4C6F-A1DD-2D590CC44A7E}" type="presParOf" srcId="{BCCC62D2-7622-4711-89EF-44A97BB89C5B}" destId="{E380AAC6-85B2-4780-ABF7-DF3D9B6D960F}" srcOrd="0" destOrd="0" presId="urn:microsoft.com/office/officeart/2005/8/layout/process2"/>
    <dgm:cxn modelId="{2D9F6C4D-10C9-41A4-BE27-C0A8C778E813}" type="presParOf" srcId="{D7D398BE-746A-4687-9105-7573FE3ED76D}" destId="{BCBFF185-281B-49BD-BCFB-EBDA1B8EE99C}" srcOrd="6" destOrd="0" presId="urn:microsoft.com/office/officeart/2005/8/layout/process2"/>
    <dgm:cxn modelId="{03AD7792-6249-49DD-A948-B557CDBCCABA}" type="presParOf" srcId="{D7D398BE-746A-4687-9105-7573FE3ED76D}" destId="{8DF516BF-4CA2-4EC9-A25F-55157D79D208}" srcOrd="7" destOrd="0" presId="urn:microsoft.com/office/officeart/2005/8/layout/process2"/>
    <dgm:cxn modelId="{2D090F5E-D17B-4C87-ACBB-8DAF63F367DA}" type="presParOf" srcId="{8DF516BF-4CA2-4EC9-A25F-55157D79D208}" destId="{A8060CAE-ACA3-4889-BC31-AFA24638E276}" srcOrd="0" destOrd="0" presId="urn:microsoft.com/office/officeart/2005/8/layout/process2"/>
    <dgm:cxn modelId="{33DFAFE1-A0BD-4C36-BB63-97CA79BC1EA0}" type="presParOf" srcId="{D7D398BE-746A-4687-9105-7573FE3ED76D}" destId="{CFEEEFA9-4260-46FD-8AF6-4455E60D9B99}" srcOrd="8" destOrd="0" presId="urn:microsoft.com/office/officeart/2005/8/layout/process2"/>
    <dgm:cxn modelId="{8A0C5047-3C52-4B88-8E29-73FD3DBE8744}" type="presParOf" srcId="{D7D398BE-746A-4687-9105-7573FE3ED76D}" destId="{FF4B77A5-81DF-4B1B-97F1-9A13442FD3D9}" srcOrd="9" destOrd="0" presId="urn:microsoft.com/office/officeart/2005/8/layout/process2"/>
    <dgm:cxn modelId="{CD43F0DE-2EED-4534-9E85-DB6656DE1C6B}" type="presParOf" srcId="{FF4B77A5-81DF-4B1B-97F1-9A13442FD3D9}" destId="{5E9979ED-69CE-422B-B381-E2E06212BE7E}" srcOrd="0" destOrd="0" presId="urn:microsoft.com/office/officeart/2005/8/layout/process2"/>
    <dgm:cxn modelId="{65A2F275-3C92-49F2-9D8B-AF1C9F9FA97D}" type="presParOf" srcId="{D7D398BE-746A-4687-9105-7573FE3ED76D}" destId="{CA45850A-1B50-41DB-B31A-F243C86B63BA}" srcOrd="10" destOrd="0" presId="urn:microsoft.com/office/officeart/2005/8/layout/process2"/>
    <dgm:cxn modelId="{DFF85462-7EBC-4F20-9970-B0D8D40D8271}" type="presParOf" srcId="{D7D398BE-746A-4687-9105-7573FE3ED76D}" destId="{6BE7762F-0429-4D13-9C3B-3D1D1D036CCE}" srcOrd="11" destOrd="0" presId="urn:microsoft.com/office/officeart/2005/8/layout/process2"/>
    <dgm:cxn modelId="{D28807D5-6088-4C90-87AE-7B74439C2ADF}" type="presParOf" srcId="{6BE7762F-0429-4D13-9C3B-3D1D1D036CCE}" destId="{5DF28029-D85C-47F3-975C-487EF65CC486}" srcOrd="0" destOrd="0" presId="urn:microsoft.com/office/officeart/2005/8/layout/process2"/>
    <dgm:cxn modelId="{864D4DF2-2C4E-4310-86A5-916A96C071BB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F9DC9-C111-4C69-82F0-039FA2BB11C1}" type="presOf" srcId="{6EF7FC33-C1A5-4BA5-8A0F-59205597DB24}" destId="{62A9F07E-CA25-455D-B375-DC299C3D8F54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21FFCA93-1C4B-417F-86E4-5C85A3FAAB17}" type="presOf" srcId="{885E77F3-0C36-4FFC-AC8B-4686A8193E46}" destId="{CFEEEFA9-4260-46FD-8AF6-4455E60D9B99}" srcOrd="0" destOrd="0" presId="urn:microsoft.com/office/officeart/2005/8/layout/process2"/>
    <dgm:cxn modelId="{BAA67A15-C161-4E23-A0F0-24A9A2FBB03B}" type="presOf" srcId="{6E26D63F-93E3-4B65-A579-D1D4E1E62C6F}" destId="{5DF28029-D85C-47F3-975C-487EF65CC486}" srcOrd="1" destOrd="0" presId="urn:microsoft.com/office/officeart/2005/8/layout/process2"/>
    <dgm:cxn modelId="{EC64A9C6-223E-4839-913D-1ECBCCBF27EF}" type="presOf" srcId="{E76CD953-52E7-4A05-A92B-3D6C321CCFD8}" destId="{5E9979ED-69CE-422B-B381-E2E06212BE7E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E6E0779-1CDD-439B-9A3E-2090D5529439}" type="presOf" srcId="{C9AB707B-ECBB-4DD9-8BD2-59B4BDE302E8}" destId="{7C27ACA1-64FD-47CF-83D4-6435EB0617EC}" srcOrd="1" destOrd="0" presId="urn:microsoft.com/office/officeart/2005/8/layout/process2"/>
    <dgm:cxn modelId="{D34E8BA5-B403-479C-9948-A6A180E49385}" type="presOf" srcId="{6EF7FC33-C1A5-4BA5-8A0F-59205597DB24}" destId="{8889BC87-E523-4E43-A81F-F11EB19C975D}" srcOrd="1" destOrd="0" presId="urn:microsoft.com/office/officeart/2005/8/layout/process2"/>
    <dgm:cxn modelId="{BECBE7FA-09D8-40E6-A339-BAB779CAEEF6}" type="presOf" srcId="{FB02042A-1059-4FDE-9E3D-CE6AFFEA083F}" destId="{D99304E0-E699-40C6-9E47-8EE22DC74A82}" srcOrd="0" destOrd="0" presId="urn:microsoft.com/office/officeart/2005/8/layout/process2"/>
    <dgm:cxn modelId="{FCBBC50B-9414-42B4-B4A0-B4223AFF3C97}" type="presOf" srcId="{C0B82047-9075-41E6-ADFB-C68B507E8891}" destId="{E380AAC6-85B2-4780-ABF7-DF3D9B6D960F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899AED9-680E-4593-B341-06B9B675CB1E}" type="presOf" srcId="{52CF43D9-BFFC-4A30-B21E-CFBD6412F807}" destId="{8DF516BF-4CA2-4EC9-A25F-55157D79D208}" srcOrd="0" destOrd="0" presId="urn:microsoft.com/office/officeart/2005/8/layout/process2"/>
    <dgm:cxn modelId="{9DCE51EE-9D8F-44A2-9E08-46E59CC62F6C}" type="presOf" srcId="{52CF43D9-BFFC-4A30-B21E-CFBD6412F807}" destId="{A8060CAE-ACA3-4889-BC31-AFA24638E276}" srcOrd="1" destOrd="0" presId="urn:microsoft.com/office/officeart/2005/8/layout/process2"/>
    <dgm:cxn modelId="{4FC01C7D-1BC6-49EA-B092-DE941784E0D0}" type="presOf" srcId="{E81D01CC-D6BE-445B-9345-764136D1EA54}" destId="{CA45850A-1B50-41DB-B31A-F243C86B63BA}" srcOrd="0" destOrd="0" presId="urn:microsoft.com/office/officeart/2005/8/layout/process2"/>
    <dgm:cxn modelId="{1713727C-5EF7-409C-87B1-6132D13ABFB9}" type="presOf" srcId="{08F78474-46AF-41D1-9CBB-C4C32653148D}" destId="{3E41FE4C-1532-4647-B95E-EAE5C8B39AC9}" srcOrd="0" destOrd="0" presId="urn:microsoft.com/office/officeart/2005/8/layout/process2"/>
    <dgm:cxn modelId="{24E10C55-F2A2-4555-946B-99A0C59BFF3A}" type="presOf" srcId="{462C6F5B-4995-447E-A0CD-3D140C42D84C}" destId="{92B3867B-E186-4F24-8ADB-0AAD44E92FB2}" srcOrd="0" destOrd="0" presId="urn:microsoft.com/office/officeart/2005/8/layout/process2"/>
    <dgm:cxn modelId="{78F6A9C1-3576-46F6-9E21-715E72778E15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DB539A3E-EB03-4A90-9BA9-4741D7A09968}" type="presOf" srcId="{C9AB707B-ECBB-4DD9-8BD2-59B4BDE302E8}" destId="{F2315A7E-AE7C-4CEF-BF83-964C2680C859}" srcOrd="0" destOrd="0" presId="urn:microsoft.com/office/officeart/2005/8/layout/process2"/>
    <dgm:cxn modelId="{95100128-63FF-40E0-94B1-0ABFF4821565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7D40AA90-A73C-405B-A54A-71E85C45454C}" type="presOf" srcId="{96C61BC3-3C9B-4EAD-910F-035FD28ADF1F}" destId="{D7D398BE-746A-4687-9105-7573FE3ED76D}" srcOrd="0" destOrd="0" presId="urn:microsoft.com/office/officeart/2005/8/layout/process2"/>
    <dgm:cxn modelId="{25F3DFF2-DFAF-4BDC-A3BC-8311B8FD25F4}" type="presOf" srcId="{7D5E26E3-D667-4DE1-A489-EA7B76A87A6F}" destId="{BCBFF185-281B-49BD-BCFB-EBDA1B8EE99C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CCD6E71C-3765-41E3-8088-961143AF803D}" type="presOf" srcId="{4FC242AB-33EE-4DD8-A42F-7062B8FA1672}" destId="{E7421483-D7CE-4C9B-9B35-A5607D2A495E}" srcOrd="0" destOrd="0" presId="urn:microsoft.com/office/officeart/2005/8/layout/process2"/>
    <dgm:cxn modelId="{45609E85-EF10-4A3E-BE23-B2302EF7F248}" type="presOf" srcId="{C0B82047-9075-41E6-ADFB-C68B507E8891}" destId="{BCCC62D2-7622-4711-89EF-44A97BB89C5B}" srcOrd="0" destOrd="0" presId="urn:microsoft.com/office/officeart/2005/8/layout/process2"/>
    <dgm:cxn modelId="{F6F7140F-61D9-4181-A337-7532E156E708}" type="presParOf" srcId="{D7D398BE-746A-4687-9105-7573FE3ED76D}" destId="{3E41FE4C-1532-4647-B95E-EAE5C8B39AC9}" srcOrd="0" destOrd="0" presId="urn:microsoft.com/office/officeart/2005/8/layout/process2"/>
    <dgm:cxn modelId="{53621D17-6159-417B-8F73-9B14D7F8762F}" type="presParOf" srcId="{D7D398BE-746A-4687-9105-7573FE3ED76D}" destId="{62A9F07E-CA25-455D-B375-DC299C3D8F54}" srcOrd="1" destOrd="0" presId="urn:microsoft.com/office/officeart/2005/8/layout/process2"/>
    <dgm:cxn modelId="{00E72FDC-9BA9-4A59-B582-7AD45AB453ED}" type="presParOf" srcId="{62A9F07E-CA25-455D-B375-DC299C3D8F54}" destId="{8889BC87-E523-4E43-A81F-F11EB19C975D}" srcOrd="0" destOrd="0" presId="urn:microsoft.com/office/officeart/2005/8/layout/process2"/>
    <dgm:cxn modelId="{ED7051C0-8DB7-4B1B-A070-3A93EA2185BA}" type="presParOf" srcId="{D7D398BE-746A-4687-9105-7573FE3ED76D}" destId="{E7421483-D7CE-4C9B-9B35-A5607D2A495E}" srcOrd="2" destOrd="0" presId="urn:microsoft.com/office/officeart/2005/8/layout/process2"/>
    <dgm:cxn modelId="{92A25AA2-7893-4C29-A731-4E8AE9D0B2B7}" type="presParOf" srcId="{D7D398BE-746A-4687-9105-7573FE3ED76D}" destId="{F2315A7E-AE7C-4CEF-BF83-964C2680C859}" srcOrd="3" destOrd="0" presId="urn:microsoft.com/office/officeart/2005/8/layout/process2"/>
    <dgm:cxn modelId="{99C27E22-F0BD-41BD-B88E-B135B224B84D}" type="presParOf" srcId="{F2315A7E-AE7C-4CEF-BF83-964C2680C859}" destId="{7C27ACA1-64FD-47CF-83D4-6435EB0617EC}" srcOrd="0" destOrd="0" presId="urn:microsoft.com/office/officeart/2005/8/layout/process2"/>
    <dgm:cxn modelId="{75F3A11E-F2F7-4A4D-942D-894979F87C24}" type="presParOf" srcId="{D7D398BE-746A-4687-9105-7573FE3ED76D}" destId="{92B3867B-E186-4F24-8ADB-0AAD44E92FB2}" srcOrd="4" destOrd="0" presId="urn:microsoft.com/office/officeart/2005/8/layout/process2"/>
    <dgm:cxn modelId="{9C794274-5E11-468E-875D-F632287653BA}" type="presParOf" srcId="{D7D398BE-746A-4687-9105-7573FE3ED76D}" destId="{BCCC62D2-7622-4711-89EF-44A97BB89C5B}" srcOrd="5" destOrd="0" presId="urn:microsoft.com/office/officeart/2005/8/layout/process2"/>
    <dgm:cxn modelId="{62D1A619-2D77-4CB6-BE74-E84ADC97F3D5}" type="presParOf" srcId="{BCCC62D2-7622-4711-89EF-44A97BB89C5B}" destId="{E380AAC6-85B2-4780-ABF7-DF3D9B6D960F}" srcOrd="0" destOrd="0" presId="urn:microsoft.com/office/officeart/2005/8/layout/process2"/>
    <dgm:cxn modelId="{D174D5B7-2AB6-4DA8-B607-E4A718F3E0C8}" type="presParOf" srcId="{D7D398BE-746A-4687-9105-7573FE3ED76D}" destId="{BCBFF185-281B-49BD-BCFB-EBDA1B8EE99C}" srcOrd="6" destOrd="0" presId="urn:microsoft.com/office/officeart/2005/8/layout/process2"/>
    <dgm:cxn modelId="{D84D82BB-AD28-4486-AAC9-290FCAE6CB5F}" type="presParOf" srcId="{D7D398BE-746A-4687-9105-7573FE3ED76D}" destId="{8DF516BF-4CA2-4EC9-A25F-55157D79D208}" srcOrd="7" destOrd="0" presId="urn:microsoft.com/office/officeart/2005/8/layout/process2"/>
    <dgm:cxn modelId="{C5989A66-B0D7-4CB4-9D24-A6BAA08C7D86}" type="presParOf" srcId="{8DF516BF-4CA2-4EC9-A25F-55157D79D208}" destId="{A8060CAE-ACA3-4889-BC31-AFA24638E276}" srcOrd="0" destOrd="0" presId="urn:microsoft.com/office/officeart/2005/8/layout/process2"/>
    <dgm:cxn modelId="{C3399C3E-AC45-4A78-B1F9-0AF00B190E76}" type="presParOf" srcId="{D7D398BE-746A-4687-9105-7573FE3ED76D}" destId="{CFEEEFA9-4260-46FD-8AF6-4455E60D9B99}" srcOrd="8" destOrd="0" presId="urn:microsoft.com/office/officeart/2005/8/layout/process2"/>
    <dgm:cxn modelId="{56C0551E-08C4-4C1F-9894-AB69F1388104}" type="presParOf" srcId="{D7D398BE-746A-4687-9105-7573FE3ED76D}" destId="{FF4B77A5-81DF-4B1B-97F1-9A13442FD3D9}" srcOrd="9" destOrd="0" presId="urn:microsoft.com/office/officeart/2005/8/layout/process2"/>
    <dgm:cxn modelId="{90B6A419-C350-4DF4-8AB6-349ECBF393D9}" type="presParOf" srcId="{FF4B77A5-81DF-4B1B-97F1-9A13442FD3D9}" destId="{5E9979ED-69CE-422B-B381-E2E06212BE7E}" srcOrd="0" destOrd="0" presId="urn:microsoft.com/office/officeart/2005/8/layout/process2"/>
    <dgm:cxn modelId="{213C7913-1588-4F8D-9AFE-F12745109ED4}" type="presParOf" srcId="{D7D398BE-746A-4687-9105-7573FE3ED76D}" destId="{CA45850A-1B50-41DB-B31A-F243C86B63BA}" srcOrd="10" destOrd="0" presId="urn:microsoft.com/office/officeart/2005/8/layout/process2"/>
    <dgm:cxn modelId="{6E10DD46-A2D6-4108-9501-B8E6E1C49863}" type="presParOf" srcId="{D7D398BE-746A-4687-9105-7573FE3ED76D}" destId="{6BE7762F-0429-4D13-9C3B-3D1D1D036CCE}" srcOrd="11" destOrd="0" presId="urn:microsoft.com/office/officeart/2005/8/layout/process2"/>
    <dgm:cxn modelId="{358DE90C-C6DC-475B-9AAF-4EC72266AA94}" type="presParOf" srcId="{6BE7762F-0429-4D13-9C3B-3D1D1D036CCE}" destId="{5DF28029-D85C-47F3-975C-487EF65CC486}" srcOrd="0" destOrd="0" presId="urn:microsoft.com/office/officeart/2005/8/layout/process2"/>
    <dgm:cxn modelId="{A7C7BA7C-2C62-4DE3-9D2E-E8A63A2BEFFD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C1BE7-081E-4671-910F-D690BF9AA9FD}" type="presOf" srcId="{6E26D63F-93E3-4B65-A579-D1D4E1E62C6F}" destId="{5DF28029-D85C-47F3-975C-487EF65CC486}" srcOrd="1" destOrd="0" presId="urn:microsoft.com/office/officeart/2005/8/layout/process2"/>
    <dgm:cxn modelId="{23E49308-6406-4DAB-9B4B-555CB1CB1E82}" type="presOf" srcId="{4FC242AB-33EE-4DD8-A42F-7062B8FA1672}" destId="{E7421483-D7CE-4C9B-9B35-A5607D2A495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4755C500-536A-440D-8D5C-2F06AA3E3EA1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58FF8536-3A3E-4132-A351-F2E9688FFB9A}" type="presOf" srcId="{C0B82047-9075-41E6-ADFB-C68B507E8891}" destId="{BCCC62D2-7622-4711-89EF-44A97BB89C5B}" srcOrd="0" destOrd="0" presId="urn:microsoft.com/office/officeart/2005/8/layout/process2"/>
    <dgm:cxn modelId="{9A34F870-77A3-4213-BD16-24B27CC59320}" type="presOf" srcId="{6EF7FC33-C1A5-4BA5-8A0F-59205597DB24}" destId="{62A9F07E-CA25-455D-B375-DC299C3D8F54}" srcOrd="0" destOrd="0" presId="urn:microsoft.com/office/officeart/2005/8/layout/process2"/>
    <dgm:cxn modelId="{E11876B0-733C-493C-A588-ED6D4AED8431}" type="presOf" srcId="{885E77F3-0C36-4FFC-AC8B-4686A8193E46}" destId="{CFEEEFA9-4260-46FD-8AF6-4455E60D9B99}" srcOrd="0" destOrd="0" presId="urn:microsoft.com/office/officeart/2005/8/layout/process2"/>
    <dgm:cxn modelId="{D8C30AAE-7B77-43EF-B24D-D1885357B162}" type="presOf" srcId="{C0B82047-9075-41E6-ADFB-C68B507E8891}" destId="{E380AAC6-85B2-4780-ABF7-DF3D9B6D960F}" srcOrd="1" destOrd="0" presId="urn:microsoft.com/office/officeart/2005/8/layout/process2"/>
    <dgm:cxn modelId="{FCA3873C-6895-414F-90AF-F74219A778DC}" type="presOf" srcId="{52CF43D9-BFFC-4A30-B21E-CFBD6412F807}" destId="{8DF516BF-4CA2-4EC9-A25F-55157D79D208}" srcOrd="0" destOrd="0" presId="urn:microsoft.com/office/officeart/2005/8/layout/process2"/>
    <dgm:cxn modelId="{EAFCA8E9-231C-4D52-81E9-E73ACD4CA2C3}" type="presOf" srcId="{E81D01CC-D6BE-445B-9345-764136D1EA54}" destId="{CA45850A-1B50-41DB-B31A-F243C86B63BA}" srcOrd="0" destOrd="0" presId="urn:microsoft.com/office/officeart/2005/8/layout/process2"/>
    <dgm:cxn modelId="{ED1FC483-C205-419A-8160-D3EE899DB1B6}" type="presOf" srcId="{E76CD953-52E7-4A05-A92B-3D6C321CCFD8}" destId="{FF4B77A5-81DF-4B1B-97F1-9A13442FD3D9}" srcOrd="0" destOrd="0" presId="urn:microsoft.com/office/officeart/2005/8/layout/process2"/>
    <dgm:cxn modelId="{B8BEF0F7-F66E-4BED-B109-531E09BB0512}" type="presOf" srcId="{FB02042A-1059-4FDE-9E3D-CE6AFFEA083F}" destId="{D99304E0-E699-40C6-9E47-8EE22DC74A82}" srcOrd="0" destOrd="0" presId="urn:microsoft.com/office/officeart/2005/8/layout/process2"/>
    <dgm:cxn modelId="{5B5B538F-7B83-46A4-9C04-888A1DB2E8E3}" type="presOf" srcId="{462C6F5B-4995-447E-A0CD-3D140C42D84C}" destId="{92B3867B-E186-4F24-8ADB-0AAD44E92FB2}" srcOrd="0" destOrd="0" presId="urn:microsoft.com/office/officeart/2005/8/layout/process2"/>
    <dgm:cxn modelId="{DC98C9C9-2B75-41D5-BF38-E6F6F735921C}" type="presOf" srcId="{6EF7FC33-C1A5-4BA5-8A0F-59205597DB24}" destId="{8889BC87-E523-4E43-A81F-F11EB19C975D}" srcOrd="1" destOrd="0" presId="urn:microsoft.com/office/officeart/2005/8/layout/process2"/>
    <dgm:cxn modelId="{F8D4ADA8-C973-4A4C-9F78-20C35584A273}" type="presOf" srcId="{E76CD953-52E7-4A05-A92B-3D6C321CCFD8}" destId="{5E9979ED-69CE-422B-B381-E2E06212BE7E}" srcOrd="1" destOrd="0" presId="urn:microsoft.com/office/officeart/2005/8/layout/process2"/>
    <dgm:cxn modelId="{C634D67E-4A20-4A47-8BBB-983A51D76D67}" type="presOf" srcId="{08F78474-46AF-41D1-9CBB-C4C32653148D}" destId="{3E41FE4C-1532-4647-B95E-EAE5C8B39AC9}" srcOrd="0" destOrd="0" presId="urn:microsoft.com/office/officeart/2005/8/layout/process2"/>
    <dgm:cxn modelId="{C6E770AE-CFDE-4214-9D67-E4E0936E7C89}" type="presOf" srcId="{C9AB707B-ECBB-4DD9-8BD2-59B4BDE302E8}" destId="{F2315A7E-AE7C-4CEF-BF83-964C2680C85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047D9259-FC6F-4371-BC49-857CC5531F4C}" type="presOf" srcId="{96C61BC3-3C9B-4EAD-910F-035FD28ADF1F}" destId="{D7D398BE-746A-4687-9105-7573FE3ED76D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D9440FEA-501B-4412-92C3-098D8CD09CAB}" type="presOf" srcId="{7D5E26E3-D667-4DE1-A489-EA7B76A87A6F}" destId="{BCBFF185-281B-49BD-BCFB-EBDA1B8EE99C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67E6B35A-77E1-4EC0-BC55-FF7622FDF1B8}" type="presOf" srcId="{C9AB707B-ECBB-4DD9-8BD2-59B4BDE302E8}" destId="{7C27ACA1-64FD-47CF-83D4-6435EB0617EC}" srcOrd="1" destOrd="0" presId="urn:microsoft.com/office/officeart/2005/8/layout/process2"/>
    <dgm:cxn modelId="{5C413C41-5AD3-42A9-88DA-4ED63C9BBA0C}" type="presOf" srcId="{52CF43D9-BFFC-4A30-B21E-CFBD6412F807}" destId="{A8060CAE-ACA3-4889-BC31-AFA24638E276}" srcOrd="1" destOrd="0" presId="urn:microsoft.com/office/officeart/2005/8/layout/process2"/>
    <dgm:cxn modelId="{62E5C802-1436-4E16-A21B-8CFC266318A1}" type="presParOf" srcId="{D7D398BE-746A-4687-9105-7573FE3ED76D}" destId="{3E41FE4C-1532-4647-B95E-EAE5C8B39AC9}" srcOrd="0" destOrd="0" presId="urn:microsoft.com/office/officeart/2005/8/layout/process2"/>
    <dgm:cxn modelId="{F8048A2E-5435-44B8-B9D8-D858C4F3CD29}" type="presParOf" srcId="{D7D398BE-746A-4687-9105-7573FE3ED76D}" destId="{62A9F07E-CA25-455D-B375-DC299C3D8F54}" srcOrd="1" destOrd="0" presId="urn:microsoft.com/office/officeart/2005/8/layout/process2"/>
    <dgm:cxn modelId="{D137E9FA-6714-49DA-A77D-03DC984D76BE}" type="presParOf" srcId="{62A9F07E-CA25-455D-B375-DC299C3D8F54}" destId="{8889BC87-E523-4E43-A81F-F11EB19C975D}" srcOrd="0" destOrd="0" presId="urn:microsoft.com/office/officeart/2005/8/layout/process2"/>
    <dgm:cxn modelId="{E711E3E4-2172-4D3C-B308-47D879C19EAF}" type="presParOf" srcId="{D7D398BE-746A-4687-9105-7573FE3ED76D}" destId="{E7421483-D7CE-4C9B-9B35-A5607D2A495E}" srcOrd="2" destOrd="0" presId="urn:microsoft.com/office/officeart/2005/8/layout/process2"/>
    <dgm:cxn modelId="{EE247BCD-383A-4628-AFBC-2A676A825313}" type="presParOf" srcId="{D7D398BE-746A-4687-9105-7573FE3ED76D}" destId="{F2315A7E-AE7C-4CEF-BF83-964C2680C859}" srcOrd="3" destOrd="0" presId="urn:microsoft.com/office/officeart/2005/8/layout/process2"/>
    <dgm:cxn modelId="{E42F0051-DBE8-41CD-A06E-B1E373DE5B2F}" type="presParOf" srcId="{F2315A7E-AE7C-4CEF-BF83-964C2680C859}" destId="{7C27ACA1-64FD-47CF-83D4-6435EB0617EC}" srcOrd="0" destOrd="0" presId="urn:microsoft.com/office/officeart/2005/8/layout/process2"/>
    <dgm:cxn modelId="{7FD0BD84-6617-4277-B84E-E0EFFE478F74}" type="presParOf" srcId="{D7D398BE-746A-4687-9105-7573FE3ED76D}" destId="{92B3867B-E186-4F24-8ADB-0AAD44E92FB2}" srcOrd="4" destOrd="0" presId="urn:microsoft.com/office/officeart/2005/8/layout/process2"/>
    <dgm:cxn modelId="{9EE6BC67-441E-4AB2-B3B0-6C2FCA7CEDC2}" type="presParOf" srcId="{D7D398BE-746A-4687-9105-7573FE3ED76D}" destId="{BCCC62D2-7622-4711-89EF-44A97BB89C5B}" srcOrd="5" destOrd="0" presId="urn:microsoft.com/office/officeart/2005/8/layout/process2"/>
    <dgm:cxn modelId="{32BCDD6A-5BF1-49CA-AB14-E8043CDDAD93}" type="presParOf" srcId="{BCCC62D2-7622-4711-89EF-44A97BB89C5B}" destId="{E380AAC6-85B2-4780-ABF7-DF3D9B6D960F}" srcOrd="0" destOrd="0" presId="urn:microsoft.com/office/officeart/2005/8/layout/process2"/>
    <dgm:cxn modelId="{F29D1D85-93FA-43B5-B749-AAEF14D187B3}" type="presParOf" srcId="{D7D398BE-746A-4687-9105-7573FE3ED76D}" destId="{BCBFF185-281B-49BD-BCFB-EBDA1B8EE99C}" srcOrd="6" destOrd="0" presId="urn:microsoft.com/office/officeart/2005/8/layout/process2"/>
    <dgm:cxn modelId="{14C9ABC4-6E8B-4FE7-B39A-791389EF4FD0}" type="presParOf" srcId="{D7D398BE-746A-4687-9105-7573FE3ED76D}" destId="{8DF516BF-4CA2-4EC9-A25F-55157D79D208}" srcOrd="7" destOrd="0" presId="urn:microsoft.com/office/officeart/2005/8/layout/process2"/>
    <dgm:cxn modelId="{FF521523-FBA5-4A4C-BEFD-2C43CB2BB350}" type="presParOf" srcId="{8DF516BF-4CA2-4EC9-A25F-55157D79D208}" destId="{A8060CAE-ACA3-4889-BC31-AFA24638E276}" srcOrd="0" destOrd="0" presId="urn:microsoft.com/office/officeart/2005/8/layout/process2"/>
    <dgm:cxn modelId="{2A7BA1C7-FF14-43CE-9396-797C228F4A49}" type="presParOf" srcId="{D7D398BE-746A-4687-9105-7573FE3ED76D}" destId="{CFEEEFA9-4260-46FD-8AF6-4455E60D9B99}" srcOrd="8" destOrd="0" presId="urn:microsoft.com/office/officeart/2005/8/layout/process2"/>
    <dgm:cxn modelId="{CEEAE2C8-3D83-4CB6-937C-6FA5300C782D}" type="presParOf" srcId="{D7D398BE-746A-4687-9105-7573FE3ED76D}" destId="{FF4B77A5-81DF-4B1B-97F1-9A13442FD3D9}" srcOrd="9" destOrd="0" presId="urn:microsoft.com/office/officeart/2005/8/layout/process2"/>
    <dgm:cxn modelId="{D5697A8F-B75B-49BC-B94D-903F0D04E019}" type="presParOf" srcId="{FF4B77A5-81DF-4B1B-97F1-9A13442FD3D9}" destId="{5E9979ED-69CE-422B-B381-E2E06212BE7E}" srcOrd="0" destOrd="0" presId="urn:microsoft.com/office/officeart/2005/8/layout/process2"/>
    <dgm:cxn modelId="{0EB5C618-4EEE-4FB2-BACE-98CE5F22D45E}" type="presParOf" srcId="{D7D398BE-746A-4687-9105-7573FE3ED76D}" destId="{CA45850A-1B50-41DB-B31A-F243C86B63BA}" srcOrd="10" destOrd="0" presId="urn:microsoft.com/office/officeart/2005/8/layout/process2"/>
    <dgm:cxn modelId="{B9F92C97-87E3-4035-A854-B84D5B2DE7ED}" type="presParOf" srcId="{D7D398BE-746A-4687-9105-7573FE3ED76D}" destId="{6BE7762F-0429-4D13-9C3B-3D1D1D036CCE}" srcOrd="11" destOrd="0" presId="urn:microsoft.com/office/officeart/2005/8/layout/process2"/>
    <dgm:cxn modelId="{7E5CE480-3A2B-4D0F-A660-5E748135A323}" type="presParOf" srcId="{6BE7762F-0429-4D13-9C3B-3D1D1D036CCE}" destId="{5DF28029-D85C-47F3-975C-487EF65CC486}" srcOrd="0" destOrd="0" presId="urn:microsoft.com/office/officeart/2005/8/layout/process2"/>
    <dgm:cxn modelId="{A41DC6B1-9C81-411D-B66C-CD588CFE88DA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34E31A-DF5A-4A9E-B2DE-39D1504690D3}" type="presOf" srcId="{6E26D63F-93E3-4B65-A579-D1D4E1E62C6F}" destId="{6BE7762F-0429-4D13-9C3B-3D1D1D036CCE}" srcOrd="0" destOrd="0" presId="urn:microsoft.com/office/officeart/2005/8/layout/process2"/>
    <dgm:cxn modelId="{7632B044-F7B1-4CFF-87DC-F1A57CA1E2A8}" type="presOf" srcId="{885E77F3-0C36-4FFC-AC8B-4686A8193E46}" destId="{CFEEEFA9-4260-46FD-8AF6-4455E60D9B99}" srcOrd="0" destOrd="0" presId="urn:microsoft.com/office/officeart/2005/8/layout/process2"/>
    <dgm:cxn modelId="{5BDA8C61-A94B-450F-A42C-FC5550805C9C}" type="presOf" srcId="{6EF7FC33-C1A5-4BA5-8A0F-59205597DB24}" destId="{8889BC87-E523-4E43-A81F-F11EB19C975D}" srcOrd="1" destOrd="0" presId="urn:microsoft.com/office/officeart/2005/8/layout/process2"/>
    <dgm:cxn modelId="{61D88563-A560-408B-A6FC-2B61D4AFA74E}" type="presOf" srcId="{E81D01CC-D6BE-445B-9345-764136D1EA54}" destId="{CA45850A-1B50-41DB-B31A-F243C86B63BA}" srcOrd="0" destOrd="0" presId="urn:microsoft.com/office/officeart/2005/8/layout/process2"/>
    <dgm:cxn modelId="{AB02842A-5DDF-460D-A2C1-4E500C2BF3D8}" type="presOf" srcId="{4FC242AB-33EE-4DD8-A42F-7062B8FA1672}" destId="{E7421483-D7CE-4C9B-9B35-A5607D2A495E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70B907B-26F3-44C6-B572-6B668B9DED1C}" type="presOf" srcId="{96C61BC3-3C9B-4EAD-910F-035FD28ADF1F}" destId="{D7D398BE-746A-4687-9105-7573FE3ED76D}" srcOrd="0" destOrd="0" presId="urn:microsoft.com/office/officeart/2005/8/layout/process2"/>
    <dgm:cxn modelId="{51CCFD05-F4C8-4E96-AB22-0494F18F7B8D}" type="presOf" srcId="{C9AB707B-ECBB-4DD9-8BD2-59B4BDE302E8}" destId="{7C27ACA1-64FD-47CF-83D4-6435EB0617EC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AFB4E147-5C1F-43BF-A265-CDDEB721D43F}" type="presOf" srcId="{6E26D63F-93E3-4B65-A579-D1D4E1E62C6F}" destId="{5DF28029-D85C-47F3-975C-487EF65CC486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52D2D5D9-25B8-4E1D-866F-AEF97D12AB4E}" type="presOf" srcId="{C9AB707B-ECBB-4DD9-8BD2-59B4BDE302E8}" destId="{F2315A7E-AE7C-4CEF-BF83-964C2680C859}" srcOrd="0" destOrd="0" presId="urn:microsoft.com/office/officeart/2005/8/layout/process2"/>
    <dgm:cxn modelId="{A57F83EB-838A-4FC4-ABDE-A9C8EC27DDE9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76D16A-46D7-4E4C-9F31-05FC86205EC8}" type="presOf" srcId="{52CF43D9-BFFC-4A30-B21E-CFBD6412F807}" destId="{A8060CAE-ACA3-4889-BC31-AFA24638E276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7CDA3B30-AA88-4395-983F-983FBBB92459}" type="presOf" srcId="{52CF43D9-BFFC-4A30-B21E-CFBD6412F807}" destId="{8DF516BF-4CA2-4EC9-A25F-55157D79D208}" srcOrd="0" destOrd="0" presId="urn:microsoft.com/office/officeart/2005/8/layout/process2"/>
    <dgm:cxn modelId="{99C4DE07-0E4F-4941-8828-C282825C802C}" type="presOf" srcId="{FB02042A-1059-4FDE-9E3D-CE6AFFEA083F}" destId="{D99304E0-E699-40C6-9E47-8EE22DC74A82}" srcOrd="0" destOrd="0" presId="urn:microsoft.com/office/officeart/2005/8/layout/process2"/>
    <dgm:cxn modelId="{849D365C-04BE-4E2B-99DE-A525A5ABE61A}" type="presOf" srcId="{E76CD953-52E7-4A05-A92B-3D6C321CCFD8}" destId="{5E9979ED-69CE-422B-B381-E2E06212BE7E}" srcOrd="1" destOrd="0" presId="urn:microsoft.com/office/officeart/2005/8/layout/process2"/>
    <dgm:cxn modelId="{A431A96C-CC6A-4DC9-8F30-E66425380BD0}" type="presOf" srcId="{C0B82047-9075-41E6-ADFB-C68B507E8891}" destId="{E380AAC6-85B2-4780-ABF7-DF3D9B6D960F}" srcOrd="1" destOrd="0" presId="urn:microsoft.com/office/officeart/2005/8/layout/process2"/>
    <dgm:cxn modelId="{8C193527-F28E-4219-87A0-A2722F4C1DD0}" type="presOf" srcId="{E76CD953-52E7-4A05-A92B-3D6C321CCFD8}" destId="{FF4B77A5-81DF-4B1B-97F1-9A13442FD3D9}" srcOrd="0" destOrd="0" presId="urn:microsoft.com/office/officeart/2005/8/layout/process2"/>
    <dgm:cxn modelId="{7DD3FEDF-9691-473F-A86D-6FA20C058EBB}" type="presOf" srcId="{462C6F5B-4995-447E-A0CD-3D140C42D84C}" destId="{92B3867B-E186-4F24-8ADB-0AAD44E92FB2}" srcOrd="0" destOrd="0" presId="urn:microsoft.com/office/officeart/2005/8/layout/process2"/>
    <dgm:cxn modelId="{42158EA1-DA84-4A38-BE4C-B835633946F1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1B9AEDF2-0236-4219-BF14-E84385DE3718}" type="presOf" srcId="{C0B82047-9075-41E6-ADFB-C68B507E8891}" destId="{BCCC62D2-7622-4711-89EF-44A97BB89C5B}" srcOrd="0" destOrd="0" presId="urn:microsoft.com/office/officeart/2005/8/layout/process2"/>
    <dgm:cxn modelId="{8032D179-C192-400F-A8B4-454642B69FA3}" type="presOf" srcId="{6EF7FC33-C1A5-4BA5-8A0F-59205597DB24}" destId="{62A9F07E-CA25-455D-B375-DC299C3D8F54}" srcOrd="0" destOrd="0" presId="urn:microsoft.com/office/officeart/2005/8/layout/process2"/>
    <dgm:cxn modelId="{F10B58A8-0D52-483F-8387-4CB286A8A9B5}" type="presParOf" srcId="{D7D398BE-746A-4687-9105-7573FE3ED76D}" destId="{3E41FE4C-1532-4647-B95E-EAE5C8B39AC9}" srcOrd="0" destOrd="0" presId="urn:microsoft.com/office/officeart/2005/8/layout/process2"/>
    <dgm:cxn modelId="{EA04E25B-BDA0-49A7-8F83-2343D553B1C5}" type="presParOf" srcId="{D7D398BE-746A-4687-9105-7573FE3ED76D}" destId="{62A9F07E-CA25-455D-B375-DC299C3D8F54}" srcOrd="1" destOrd="0" presId="urn:microsoft.com/office/officeart/2005/8/layout/process2"/>
    <dgm:cxn modelId="{69053AA1-39A3-40FB-B59B-E8019ADB6AD5}" type="presParOf" srcId="{62A9F07E-CA25-455D-B375-DC299C3D8F54}" destId="{8889BC87-E523-4E43-A81F-F11EB19C975D}" srcOrd="0" destOrd="0" presId="urn:microsoft.com/office/officeart/2005/8/layout/process2"/>
    <dgm:cxn modelId="{813F881B-448F-4DA8-9F29-4988998064D0}" type="presParOf" srcId="{D7D398BE-746A-4687-9105-7573FE3ED76D}" destId="{E7421483-D7CE-4C9B-9B35-A5607D2A495E}" srcOrd="2" destOrd="0" presId="urn:microsoft.com/office/officeart/2005/8/layout/process2"/>
    <dgm:cxn modelId="{B390D755-F22A-4564-A3F7-2B23B7BDCC2F}" type="presParOf" srcId="{D7D398BE-746A-4687-9105-7573FE3ED76D}" destId="{F2315A7E-AE7C-4CEF-BF83-964C2680C859}" srcOrd="3" destOrd="0" presId="urn:microsoft.com/office/officeart/2005/8/layout/process2"/>
    <dgm:cxn modelId="{ABC4D705-0FF9-4EB2-B75A-29A42161B820}" type="presParOf" srcId="{F2315A7E-AE7C-4CEF-BF83-964C2680C859}" destId="{7C27ACA1-64FD-47CF-83D4-6435EB0617EC}" srcOrd="0" destOrd="0" presId="urn:microsoft.com/office/officeart/2005/8/layout/process2"/>
    <dgm:cxn modelId="{71A42D28-FD0F-4631-8AEE-55C099CF981F}" type="presParOf" srcId="{D7D398BE-746A-4687-9105-7573FE3ED76D}" destId="{92B3867B-E186-4F24-8ADB-0AAD44E92FB2}" srcOrd="4" destOrd="0" presId="urn:microsoft.com/office/officeart/2005/8/layout/process2"/>
    <dgm:cxn modelId="{688BEFDC-464C-4D2F-88C2-68555820C027}" type="presParOf" srcId="{D7D398BE-746A-4687-9105-7573FE3ED76D}" destId="{BCCC62D2-7622-4711-89EF-44A97BB89C5B}" srcOrd="5" destOrd="0" presId="urn:microsoft.com/office/officeart/2005/8/layout/process2"/>
    <dgm:cxn modelId="{A7FE70C3-8E63-4056-A4DC-BC61028EE0BA}" type="presParOf" srcId="{BCCC62D2-7622-4711-89EF-44A97BB89C5B}" destId="{E380AAC6-85B2-4780-ABF7-DF3D9B6D960F}" srcOrd="0" destOrd="0" presId="urn:microsoft.com/office/officeart/2005/8/layout/process2"/>
    <dgm:cxn modelId="{0139E73D-B39F-4604-BCB5-F3E16B3A3C39}" type="presParOf" srcId="{D7D398BE-746A-4687-9105-7573FE3ED76D}" destId="{BCBFF185-281B-49BD-BCFB-EBDA1B8EE99C}" srcOrd="6" destOrd="0" presId="urn:microsoft.com/office/officeart/2005/8/layout/process2"/>
    <dgm:cxn modelId="{65E3C2E0-5171-41E9-B1A8-A3D6F9B4F0C4}" type="presParOf" srcId="{D7D398BE-746A-4687-9105-7573FE3ED76D}" destId="{8DF516BF-4CA2-4EC9-A25F-55157D79D208}" srcOrd="7" destOrd="0" presId="urn:microsoft.com/office/officeart/2005/8/layout/process2"/>
    <dgm:cxn modelId="{8D940CE5-87F2-4F6F-A581-68162544F335}" type="presParOf" srcId="{8DF516BF-4CA2-4EC9-A25F-55157D79D208}" destId="{A8060CAE-ACA3-4889-BC31-AFA24638E276}" srcOrd="0" destOrd="0" presId="urn:microsoft.com/office/officeart/2005/8/layout/process2"/>
    <dgm:cxn modelId="{1A46AEC0-42FE-443F-9D7E-39607BA16C71}" type="presParOf" srcId="{D7D398BE-746A-4687-9105-7573FE3ED76D}" destId="{CFEEEFA9-4260-46FD-8AF6-4455E60D9B99}" srcOrd="8" destOrd="0" presId="urn:microsoft.com/office/officeart/2005/8/layout/process2"/>
    <dgm:cxn modelId="{79D5A879-E8A5-4B68-8093-41665525464B}" type="presParOf" srcId="{D7D398BE-746A-4687-9105-7573FE3ED76D}" destId="{FF4B77A5-81DF-4B1B-97F1-9A13442FD3D9}" srcOrd="9" destOrd="0" presId="urn:microsoft.com/office/officeart/2005/8/layout/process2"/>
    <dgm:cxn modelId="{17A2865D-0388-4B33-A2B5-14BB7032B978}" type="presParOf" srcId="{FF4B77A5-81DF-4B1B-97F1-9A13442FD3D9}" destId="{5E9979ED-69CE-422B-B381-E2E06212BE7E}" srcOrd="0" destOrd="0" presId="urn:microsoft.com/office/officeart/2005/8/layout/process2"/>
    <dgm:cxn modelId="{BC3118D1-8591-4A16-A4B3-50B463507987}" type="presParOf" srcId="{D7D398BE-746A-4687-9105-7573FE3ED76D}" destId="{CA45850A-1B50-41DB-B31A-F243C86B63BA}" srcOrd="10" destOrd="0" presId="urn:microsoft.com/office/officeart/2005/8/layout/process2"/>
    <dgm:cxn modelId="{00D8EEAC-D40E-481F-8978-89612C966335}" type="presParOf" srcId="{D7D398BE-746A-4687-9105-7573FE3ED76D}" destId="{6BE7762F-0429-4D13-9C3B-3D1D1D036CCE}" srcOrd="11" destOrd="0" presId="urn:microsoft.com/office/officeart/2005/8/layout/process2"/>
    <dgm:cxn modelId="{1A345820-A011-452B-A213-5840497287A0}" type="presParOf" srcId="{6BE7762F-0429-4D13-9C3B-3D1D1D036CCE}" destId="{5DF28029-D85C-47F3-975C-487EF65CC486}" srcOrd="0" destOrd="0" presId="urn:microsoft.com/office/officeart/2005/8/layout/process2"/>
    <dgm:cxn modelId="{CE2A3F9F-2B94-4916-AEB9-DDDAE67B9AE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CB938C-96D2-4228-8A5A-F27305FAB69F}" type="presOf" srcId="{6E26D63F-93E3-4B65-A579-D1D4E1E62C6F}" destId="{6BE7762F-0429-4D13-9C3B-3D1D1D036CCE}" srcOrd="0" destOrd="0" presId="urn:microsoft.com/office/officeart/2005/8/layout/process2"/>
    <dgm:cxn modelId="{8244829E-D756-46AF-B09A-D0C36E930356}" type="presOf" srcId="{E76CD953-52E7-4A05-A92B-3D6C321CCFD8}" destId="{5E9979ED-69CE-422B-B381-E2E06212BE7E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6EDA0D10-5B63-4183-9A73-1132AEC08CF2}" type="presOf" srcId="{4FC242AB-33EE-4DD8-A42F-7062B8FA1672}" destId="{E7421483-D7CE-4C9B-9B35-A5607D2A495E}" srcOrd="0" destOrd="0" presId="urn:microsoft.com/office/officeart/2005/8/layout/process2"/>
    <dgm:cxn modelId="{D1986351-95AA-499A-B34C-8641184843E1}" type="presOf" srcId="{C9AB707B-ECBB-4DD9-8BD2-59B4BDE302E8}" destId="{7C27ACA1-64FD-47CF-83D4-6435EB0617EC}" srcOrd="1" destOrd="0" presId="urn:microsoft.com/office/officeart/2005/8/layout/process2"/>
    <dgm:cxn modelId="{768D2F1F-318D-4491-80C1-5189CF970D0E}" type="presOf" srcId="{C0B82047-9075-41E6-ADFB-C68B507E8891}" destId="{BCCC62D2-7622-4711-89EF-44A97BB89C5B}" srcOrd="0" destOrd="0" presId="urn:microsoft.com/office/officeart/2005/8/layout/process2"/>
    <dgm:cxn modelId="{CCC5666C-D54D-4D8E-B8F4-E43C9363A611}" type="presOf" srcId="{6E26D63F-93E3-4B65-A579-D1D4E1E62C6F}" destId="{5DF28029-D85C-47F3-975C-487EF65CC486}" srcOrd="1" destOrd="0" presId="urn:microsoft.com/office/officeart/2005/8/layout/process2"/>
    <dgm:cxn modelId="{F31100DC-29FE-46FB-8686-E49BEFB66817}" type="presOf" srcId="{7D5E26E3-D667-4DE1-A489-EA7B76A87A6F}" destId="{BCBFF185-281B-49BD-BCFB-EBDA1B8EE99C}" srcOrd="0" destOrd="0" presId="urn:microsoft.com/office/officeart/2005/8/layout/process2"/>
    <dgm:cxn modelId="{0CED955A-48AD-4A56-8535-783C262EB97B}" type="presOf" srcId="{885E77F3-0C36-4FFC-AC8B-4686A8193E46}" destId="{CFEEEFA9-4260-46FD-8AF6-4455E60D9B9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FBEEBB0F-53F8-41BA-8ED1-8838366D3E37}" type="presOf" srcId="{96C61BC3-3C9B-4EAD-910F-035FD28ADF1F}" destId="{D7D398BE-746A-4687-9105-7573FE3ED76D}" srcOrd="0" destOrd="0" presId="urn:microsoft.com/office/officeart/2005/8/layout/process2"/>
    <dgm:cxn modelId="{2F6C002E-AE4B-4F3B-B70B-62EF14610F2F}" type="presOf" srcId="{462C6F5B-4995-447E-A0CD-3D140C42D84C}" destId="{92B3867B-E186-4F24-8ADB-0AAD44E92FB2}" srcOrd="0" destOrd="0" presId="urn:microsoft.com/office/officeart/2005/8/layout/process2"/>
    <dgm:cxn modelId="{24975F16-9AB2-481C-96F0-5E59475E7EF9}" type="presOf" srcId="{52CF43D9-BFFC-4A30-B21E-CFBD6412F807}" destId="{A8060CAE-ACA3-4889-BC31-AFA24638E276}" srcOrd="1" destOrd="0" presId="urn:microsoft.com/office/officeart/2005/8/layout/process2"/>
    <dgm:cxn modelId="{9434F861-00E8-4480-A15A-24A254F3AC70}" type="presOf" srcId="{6EF7FC33-C1A5-4BA5-8A0F-59205597DB24}" destId="{62A9F07E-CA25-455D-B375-DC299C3D8F54}" srcOrd="0" destOrd="0" presId="urn:microsoft.com/office/officeart/2005/8/layout/process2"/>
    <dgm:cxn modelId="{FE1427C0-7882-4E9D-8940-C613FD33441D}" type="presOf" srcId="{C0B82047-9075-41E6-ADFB-C68B507E8891}" destId="{E380AAC6-85B2-4780-ABF7-DF3D9B6D960F}" srcOrd="1" destOrd="0" presId="urn:microsoft.com/office/officeart/2005/8/layout/process2"/>
    <dgm:cxn modelId="{97A051B1-53CB-40BB-8522-4521E251560F}" type="presOf" srcId="{E81D01CC-D6BE-445B-9345-764136D1EA54}" destId="{CA45850A-1B50-41DB-B31A-F243C86B63BA}" srcOrd="0" destOrd="0" presId="urn:microsoft.com/office/officeart/2005/8/layout/process2"/>
    <dgm:cxn modelId="{8D7D137B-43C9-4630-8011-E904CE6F3287}" type="presOf" srcId="{E76CD953-52E7-4A05-A92B-3D6C321CCFD8}" destId="{FF4B77A5-81DF-4B1B-97F1-9A13442FD3D9}" srcOrd="0" destOrd="0" presId="urn:microsoft.com/office/officeart/2005/8/layout/process2"/>
    <dgm:cxn modelId="{E7512C8B-AE05-4D57-8329-5E471DFFEF87}" type="presOf" srcId="{FB02042A-1059-4FDE-9E3D-CE6AFFEA083F}" destId="{D99304E0-E699-40C6-9E47-8EE22DC74A82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A6AF6698-678C-497C-B4AD-0C4A357BAF2A}" type="presOf" srcId="{C9AB707B-ECBB-4DD9-8BD2-59B4BDE302E8}" destId="{F2315A7E-AE7C-4CEF-BF83-964C2680C859}" srcOrd="0" destOrd="0" presId="urn:microsoft.com/office/officeart/2005/8/layout/process2"/>
    <dgm:cxn modelId="{328F587E-BA30-4CE1-ADCE-88B753C4B701}" type="presOf" srcId="{08F78474-46AF-41D1-9CBB-C4C32653148D}" destId="{3E41FE4C-1532-4647-B95E-EAE5C8B39AC9}" srcOrd="0" destOrd="0" presId="urn:microsoft.com/office/officeart/2005/8/layout/process2"/>
    <dgm:cxn modelId="{6131E1F1-F4CE-4B92-A619-7704EBCD52FD}" type="presOf" srcId="{52CF43D9-BFFC-4A30-B21E-CFBD6412F807}" destId="{8DF516BF-4CA2-4EC9-A25F-55157D79D208}" srcOrd="0" destOrd="0" presId="urn:microsoft.com/office/officeart/2005/8/layout/process2"/>
    <dgm:cxn modelId="{C4AE3946-8FE4-461A-8C88-49ECC61851AB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664B432-8657-4905-A767-7F3D462E86A4}" type="presParOf" srcId="{D7D398BE-746A-4687-9105-7573FE3ED76D}" destId="{3E41FE4C-1532-4647-B95E-EAE5C8B39AC9}" srcOrd="0" destOrd="0" presId="urn:microsoft.com/office/officeart/2005/8/layout/process2"/>
    <dgm:cxn modelId="{5527E97C-63B3-4E06-A052-93458DE2795D}" type="presParOf" srcId="{D7D398BE-746A-4687-9105-7573FE3ED76D}" destId="{62A9F07E-CA25-455D-B375-DC299C3D8F54}" srcOrd="1" destOrd="0" presId="urn:microsoft.com/office/officeart/2005/8/layout/process2"/>
    <dgm:cxn modelId="{EA89A758-13DB-4000-AFC2-BB46A06825CC}" type="presParOf" srcId="{62A9F07E-CA25-455D-B375-DC299C3D8F54}" destId="{8889BC87-E523-4E43-A81F-F11EB19C975D}" srcOrd="0" destOrd="0" presId="urn:microsoft.com/office/officeart/2005/8/layout/process2"/>
    <dgm:cxn modelId="{3CB69F2B-699A-49D3-A17D-87E8C68E93C8}" type="presParOf" srcId="{D7D398BE-746A-4687-9105-7573FE3ED76D}" destId="{E7421483-D7CE-4C9B-9B35-A5607D2A495E}" srcOrd="2" destOrd="0" presId="urn:microsoft.com/office/officeart/2005/8/layout/process2"/>
    <dgm:cxn modelId="{C057FD90-F0AC-444D-8E0E-1F2BB9808DA9}" type="presParOf" srcId="{D7D398BE-746A-4687-9105-7573FE3ED76D}" destId="{F2315A7E-AE7C-4CEF-BF83-964C2680C859}" srcOrd="3" destOrd="0" presId="urn:microsoft.com/office/officeart/2005/8/layout/process2"/>
    <dgm:cxn modelId="{9797BE89-FF91-4842-A41C-7989F7DEF537}" type="presParOf" srcId="{F2315A7E-AE7C-4CEF-BF83-964C2680C859}" destId="{7C27ACA1-64FD-47CF-83D4-6435EB0617EC}" srcOrd="0" destOrd="0" presId="urn:microsoft.com/office/officeart/2005/8/layout/process2"/>
    <dgm:cxn modelId="{B2AB1AAF-57F6-445D-9A6A-EC7890833FC4}" type="presParOf" srcId="{D7D398BE-746A-4687-9105-7573FE3ED76D}" destId="{92B3867B-E186-4F24-8ADB-0AAD44E92FB2}" srcOrd="4" destOrd="0" presId="urn:microsoft.com/office/officeart/2005/8/layout/process2"/>
    <dgm:cxn modelId="{DC264EEE-4712-44CE-8652-7034EE3BC87A}" type="presParOf" srcId="{D7D398BE-746A-4687-9105-7573FE3ED76D}" destId="{BCCC62D2-7622-4711-89EF-44A97BB89C5B}" srcOrd="5" destOrd="0" presId="urn:microsoft.com/office/officeart/2005/8/layout/process2"/>
    <dgm:cxn modelId="{D7FF2FC9-0CA3-4810-9301-4C8FA3295807}" type="presParOf" srcId="{BCCC62D2-7622-4711-89EF-44A97BB89C5B}" destId="{E380AAC6-85B2-4780-ABF7-DF3D9B6D960F}" srcOrd="0" destOrd="0" presId="urn:microsoft.com/office/officeart/2005/8/layout/process2"/>
    <dgm:cxn modelId="{04E9C50B-2532-4DFB-B26E-B483B2E5A5F7}" type="presParOf" srcId="{D7D398BE-746A-4687-9105-7573FE3ED76D}" destId="{BCBFF185-281B-49BD-BCFB-EBDA1B8EE99C}" srcOrd="6" destOrd="0" presId="urn:microsoft.com/office/officeart/2005/8/layout/process2"/>
    <dgm:cxn modelId="{66F56BAE-CC35-4E4C-B771-56B7B3A9B2DB}" type="presParOf" srcId="{D7D398BE-746A-4687-9105-7573FE3ED76D}" destId="{8DF516BF-4CA2-4EC9-A25F-55157D79D208}" srcOrd="7" destOrd="0" presId="urn:microsoft.com/office/officeart/2005/8/layout/process2"/>
    <dgm:cxn modelId="{E44C6E4B-C42B-4603-9310-8BFDF70A20AF}" type="presParOf" srcId="{8DF516BF-4CA2-4EC9-A25F-55157D79D208}" destId="{A8060CAE-ACA3-4889-BC31-AFA24638E276}" srcOrd="0" destOrd="0" presId="urn:microsoft.com/office/officeart/2005/8/layout/process2"/>
    <dgm:cxn modelId="{0CB02C50-6047-4C30-921A-6E76AA8DDF2F}" type="presParOf" srcId="{D7D398BE-746A-4687-9105-7573FE3ED76D}" destId="{CFEEEFA9-4260-46FD-8AF6-4455E60D9B99}" srcOrd="8" destOrd="0" presId="urn:microsoft.com/office/officeart/2005/8/layout/process2"/>
    <dgm:cxn modelId="{90138B66-FD93-439D-9625-4BB9DDB8182B}" type="presParOf" srcId="{D7D398BE-746A-4687-9105-7573FE3ED76D}" destId="{FF4B77A5-81DF-4B1B-97F1-9A13442FD3D9}" srcOrd="9" destOrd="0" presId="urn:microsoft.com/office/officeart/2005/8/layout/process2"/>
    <dgm:cxn modelId="{FA6C074D-4116-4932-84E6-FC06D553526E}" type="presParOf" srcId="{FF4B77A5-81DF-4B1B-97F1-9A13442FD3D9}" destId="{5E9979ED-69CE-422B-B381-E2E06212BE7E}" srcOrd="0" destOrd="0" presId="urn:microsoft.com/office/officeart/2005/8/layout/process2"/>
    <dgm:cxn modelId="{80372575-A624-46D1-8357-5F2A40BD9870}" type="presParOf" srcId="{D7D398BE-746A-4687-9105-7573FE3ED76D}" destId="{CA45850A-1B50-41DB-B31A-F243C86B63BA}" srcOrd="10" destOrd="0" presId="urn:microsoft.com/office/officeart/2005/8/layout/process2"/>
    <dgm:cxn modelId="{BE49A9E7-8A27-4D80-B18C-5DA952036A88}" type="presParOf" srcId="{D7D398BE-746A-4687-9105-7573FE3ED76D}" destId="{6BE7762F-0429-4D13-9C3B-3D1D1D036CCE}" srcOrd="11" destOrd="0" presId="urn:microsoft.com/office/officeart/2005/8/layout/process2"/>
    <dgm:cxn modelId="{300C3833-62D8-4A63-989A-47D89DB64B90}" type="presParOf" srcId="{6BE7762F-0429-4D13-9C3B-3D1D1D036CCE}" destId="{5DF28029-D85C-47F3-975C-487EF65CC486}" srcOrd="0" destOrd="0" presId="urn:microsoft.com/office/officeart/2005/8/layout/process2"/>
    <dgm:cxn modelId="{12F93BFC-7E34-42B6-8DBD-4B54D82D2AFE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47D881-B3EC-4EDF-9423-96388203A243}" type="presOf" srcId="{6E26D63F-93E3-4B65-A579-D1D4E1E62C6F}" destId="{6BE7762F-0429-4D13-9C3B-3D1D1D036CC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84E7FC88-671E-43E3-B463-C872322F4103}" type="presOf" srcId="{C9AB707B-ECBB-4DD9-8BD2-59B4BDE302E8}" destId="{F2315A7E-AE7C-4CEF-BF83-964C2680C859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9F0933D8-194B-4D30-BCC3-5ED1E13B08CB}" type="presOf" srcId="{6EF7FC33-C1A5-4BA5-8A0F-59205597DB24}" destId="{62A9F07E-CA25-455D-B375-DC299C3D8F54}" srcOrd="0" destOrd="0" presId="urn:microsoft.com/office/officeart/2005/8/layout/process2"/>
    <dgm:cxn modelId="{0E4AED97-2577-4034-9462-5AA9ED00C25D}" type="presOf" srcId="{E76CD953-52E7-4A05-A92B-3D6C321CCFD8}" destId="{FF4B77A5-81DF-4B1B-97F1-9A13442FD3D9}" srcOrd="0" destOrd="0" presId="urn:microsoft.com/office/officeart/2005/8/layout/process2"/>
    <dgm:cxn modelId="{B9F57EF5-0D6D-4E49-9E70-90270B6AECBB}" type="presOf" srcId="{96C61BC3-3C9B-4EAD-910F-035FD28ADF1F}" destId="{D7D398BE-746A-4687-9105-7573FE3ED76D}" srcOrd="0" destOrd="0" presId="urn:microsoft.com/office/officeart/2005/8/layout/process2"/>
    <dgm:cxn modelId="{1DFE9A28-1235-41EC-A84C-F7AC1BE4B981}" type="presOf" srcId="{4FC242AB-33EE-4DD8-A42F-7062B8FA1672}" destId="{E7421483-D7CE-4C9B-9B35-A5607D2A495E}" srcOrd="0" destOrd="0" presId="urn:microsoft.com/office/officeart/2005/8/layout/process2"/>
    <dgm:cxn modelId="{D30AA029-0898-41F6-8EAF-425E490A85FE}" type="presOf" srcId="{E81D01CC-D6BE-445B-9345-764136D1EA54}" destId="{CA45850A-1B50-41DB-B31A-F243C86B63BA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547A8BC-D5A4-4BFB-BF65-A1987E75763E}" type="presOf" srcId="{52CF43D9-BFFC-4A30-B21E-CFBD6412F807}" destId="{8DF516BF-4CA2-4EC9-A25F-55157D79D208}" srcOrd="0" destOrd="0" presId="urn:microsoft.com/office/officeart/2005/8/layout/process2"/>
    <dgm:cxn modelId="{AC0586BA-5FAA-4016-AF51-1F394F795195}" type="presOf" srcId="{885E77F3-0C36-4FFC-AC8B-4686A8193E46}" destId="{CFEEEFA9-4260-46FD-8AF6-4455E60D9B9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6A6B77A7-E10C-4EFF-A538-DC8293682F27}" type="presOf" srcId="{52CF43D9-BFFC-4A30-B21E-CFBD6412F807}" destId="{A8060CAE-ACA3-4889-BC31-AFA24638E276}" srcOrd="1" destOrd="0" presId="urn:microsoft.com/office/officeart/2005/8/layout/process2"/>
    <dgm:cxn modelId="{D46033B1-FEBE-49B6-BF30-C7FDC0D93769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F54BACE9-5240-45B7-982A-DBA06EB319E7}" type="presOf" srcId="{C0B82047-9075-41E6-ADFB-C68B507E8891}" destId="{E380AAC6-85B2-4780-ABF7-DF3D9B6D960F}" srcOrd="1" destOrd="0" presId="urn:microsoft.com/office/officeart/2005/8/layout/process2"/>
    <dgm:cxn modelId="{A1013C89-B355-45F0-AB80-18A02BFD1808}" type="presOf" srcId="{6E26D63F-93E3-4B65-A579-D1D4E1E62C6F}" destId="{5DF28029-D85C-47F3-975C-487EF65CC486}" srcOrd="1" destOrd="0" presId="urn:microsoft.com/office/officeart/2005/8/layout/process2"/>
    <dgm:cxn modelId="{B13B8206-0904-44C5-8F71-1EC13EA5DC9E}" type="presOf" srcId="{FB02042A-1059-4FDE-9E3D-CE6AFFEA083F}" destId="{D99304E0-E699-40C6-9E47-8EE22DC74A82}" srcOrd="0" destOrd="0" presId="urn:microsoft.com/office/officeart/2005/8/layout/process2"/>
    <dgm:cxn modelId="{1B7C0C19-1511-45AF-9D6B-AF01E45733A1}" type="presOf" srcId="{7D5E26E3-D667-4DE1-A489-EA7B76A87A6F}" destId="{BCBFF185-281B-49BD-BCFB-EBDA1B8EE99C}" srcOrd="0" destOrd="0" presId="urn:microsoft.com/office/officeart/2005/8/layout/process2"/>
    <dgm:cxn modelId="{10302F19-E2F9-4472-A113-B2AD1D7584FA}" type="presOf" srcId="{C9AB707B-ECBB-4DD9-8BD2-59B4BDE302E8}" destId="{7C27ACA1-64FD-47CF-83D4-6435EB0617EC}" srcOrd="1" destOrd="0" presId="urn:microsoft.com/office/officeart/2005/8/layout/process2"/>
    <dgm:cxn modelId="{D15EFAC7-4E03-4D9C-8787-43C8F50D6328}" type="presOf" srcId="{C0B82047-9075-41E6-ADFB-C68B507E8891}" destId="{BCCC62D2-7622-4711-89EF-44A97BB89C5B}" srcOrd="0" destOrd="0" presId="urn:microsoft.com/office/officeart/2005/8/layout/process2"/>
    <dgm:cxn modelId="{DF3F549E-0A47-4401-A188-B025A1203355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3ACD09F8-1697-4ABD-B7D4-9027E3EF9DEF}" type="presOf" srcId="{E76CD953-52E7-4A05-A92B-3D6C321CCFD8}" destId="{5E9979ED-69CE-422B-B381-E2E06212BE7E}" srcOrd="1" destOrd="0" presId="urn:microsoft.com/office/officeart/2005/8/layout/process2"/>
    <dgm:cxn modelId="{45BDEE23-AA82-4960-B427-8E651780100D}" type="presOf" srcId="{462C6F5B-4995-447E-A0CD-3D140C42D84C}" destId="{92B3867B-E186-4F24-8ADB-0AAD44E92FB2}" srcOrd="0" destOrd="0" presId="urn:microsoft.com/office/officeart/2005/8/layout/process2"/>
    <dgm:cxn modelId="{0F086B32-18FC-4EEF-B53E-51B0EB305FD3}" type="presParOf" srcId="{D7D398BE-746A-4687-9105-7573FE3ED76D}" destId="{3E41FE4C-1532-4647-B95E-EAE5C8B39AC9}" srcOrd="0" destOrd="0" presId="urn:microsoft.com/office/officeart/2005/8/layout/process2"/>
    <dgm:cxn modelId="{A5CBE60A-D420-4D46-8F98-4F062F721108}" type="presParOf" srcId="{D7D398BE-746A-4687-9105-7573FE3ED76D}" destId="{62A9F07E-CA25-455D-B375-DC299C3D8F54}" srcOrd="1" destOrd="0" presId="urn:microsoft.com/office/officeart/2005/8/layout/process2"/>
    <dgm:cxn modelId="{3842D942-6A3F-4B7E-AF00-6EDC13B0D41A}" type="presParOf" srcId="{62A9F07E-CA25-455D-B375-DC299C3D8F54}" destId="{8889BC87-E523-4E43-A81F-F11EB19C975D}" srcOrd="0" destOrd="0" presId="urn:microsoft.com/office/officeart/2005/8/layout/process2"/>
    <dgm:cxn modelId="{3FCB08EF-EB26-4ED9-BAE4-33B4A4DB3F76}" type="presParOf" srcId="{D7D398BE-746A-4687-9105-7573FE3ED76D}" destId="{E7421483-D7CE-4C9B-9B35-A5607D2A495E}" srcOrd="2" destOrd="0" presId="urn:microsoft.com/office/officeart/2005/8/layout/process2"/>
    <dgm:cxn modelId="{8F487EE5-482F-4CF8-9ADE-7BB4FBC54254}" type="presParOf" srcId="{D7D398BE-746A-4687-9105-7573FE3ED76D}" destId="{F2315A7E-AE7C-4CEF-BF83-964C2680C859}" srcOrd="3" destOrd="0" presId="urn:microsoft.com/office/officeart/2005/8/layout/process2"/>
    <dgm:cxn modelId="{E62C3301-CA13-4F24-B0E9-5969E4C580F8}" type="presParOf" srcId="{F2315A7E-AE7C-4CEF-BF83-964C2680C859}" destId="{7C27ACA1-64FD-47CF-83D4-6435EB0617EC}" srcOrd="0" destOrd="0" presId="urn:microsoft.com/office/officeart/2005/8/layout/process2"/>
    <dgm:cxn modelId="{A1D747D2-6D07-4DF7-8A2A-F51FDAEE6E97}" type="presParOf" srcId="{D7D398BE-746A-4687-9105-7573FE3ED76D}" destId="{92B3867B-E186-4F24-8ADB-0AAD44E92FB2}" srcOrd="4" destOrd="0" presId="urn:microsoft.com/office/officeart/2005/8/layout/process2"/>
    <dgm:cxn modelId="{15D7A389-1120-44EF-9C41-F6157D3DA84E}" type="presParOf" srcId="{D7D398BE-746A-4687-9105-7573FE3ED76D}" destId="{BCCC62D2-7622-4711-89EF-44A97BB89C5B}" srcOrd="5" destOrd="0" presId="urn:microsoft.com/office/officeart/2005/8/layout/process2"/>
    <dgm:cxn modelId="{FA83BB41-8D5D-4E50-B450-45F1890A514D}" type="presParOf" srcId="{BCCC62D2-7622-4711-89EF-44A97BB89C5B}" destId="{E380AAC6-85B2-4780-ABF7-DF3D9B6D960F}" srcOrd="0" destOrd="0" presId="urn:microsoft.com/office/officeart/2005/8/layout/process2"/>
    <dgm:cxn modelId="{C17E55DC-2A5F-4EDB-AF2D-F754AA5B73A8}" type="presParOf" srcId="{D7D398BE-746A-4687-9105-7573FE3ED76D}" destId="{BCBFF185-281B-49BD-BCFB-EBDA1B8EE99C}" srcOrd="6" destOrd="0" presId="urn:microsoft.com/office/officeart/2005/8/layout/process2"/>
    <dgm:cxn modelId="{3462B176-49A8-43EB-8863-C309244C6887}" type="presParOf" srcId="{D7D398BE-746A-4687-9105-7573FE3ED76D}" destId="{8DF516BF-4CA2-4EC9-A25F-55157D79D208}" srcOrd="7" destOrd="0" presId="urn:microsoft.com/office/officeart/2005/8/layout/process2"/>
    <dgm:cxn modelId="{14BADBFE-7B6B-4971-ADE2-E65AC8912101}" type="presParOf" srcId="{8DF516BF-4CA2-4EC9-A25F-55157D79D208}" destId="{A8060CAE-ACA3-4889-BC31-AFA24638E276}" srcOrd="0" destOrd="0" presId="urn:microsoft.com/office/officeart/2005/8/layout/process2"/>
    <dgm:cxn modelId="{C403A709-C4F5-432D-A4F9-F796F6E9984E}" type="presParOf" srcId="{D7D398BE-746A-4687-9105-7573FE3ED76D}" destId="{CFEEEFA9-4260-46FD-8AF6-4455E60D9B99}" srcOrd="8" destOrd="0" presId="urn:microsoft.com/office/officeart/2005/8/layout/process2"/>
    <dgm:cxn modelId="{FDBAC4C3-7930-4642-9FF8-E87E17780A62}" type="presParOf" srcId="{D7D398BE-746A-4687-9105-7573FE3ED76D}" destId="{FF4B77A5-81DF-4B1B-97F1-9A13442FD3D9}" srcOrd="9" destOrd="0" presId="urn:microsoft.com/office/officeart/2005/8/layout/process2"/>
    <dgm:cxn modelId="{E1C8B5BC-2C01-4014-9621-DD32107CFA07}" type="presParOf" srcId="{FF4B77A5-81DF-4B1B-97F1-9A13442FD3D9}" destId="{5E9979ED-69CE-422B-B381-E2E06212BE7E}" srcOrd="0" destOrd="0" presId="urn:microsoft.com/office/officeart/2005/8/layout/process2"/>
    <dgm:cxn modelId="{95C57B78-AB90-4AF0-8148-346144CF5C7B}" type="presParOf" srcId="{D7D398BE-746A-4687-9105-7573FE3ED76D}" destId="{CA45850A-1B50-41DB-B31A-F243C86B63BA}" srcOrd="10" destOrd="0" presId="urn:microsoft.com/office/officeart/2005/8/layout/process2"/>
    <dgm:cxn modelId="{3EC85F1E-F0A9-45BA-8EAD-BE6A07BD7B61}" type="presParOf" srcId="{D7D398BE-746A-4687-9105-7573FE3ED76D}" destId="{6BE7762F-0429-4D13-9C3B-3D1D1D036CCE}" srcOrd="11" destOrd="0" presId="urn:microsoft.com/office/officeart/2005/8/layout/process2"/>
    <dgm:cxn modelId="{1498E813-2AEF-4A7C-968B-8F940C984D55}" type="presParOf" srcId="{6BE7762F-0429-4D13-9C3B-3D1D1D036CCE}" destId="{5DF28029-D85C-47F3-975C-487EF65CC486}" srcOrd="0" destOrd="0" presId="urn:microsoft.com/office/officeart/2005/8/layout/process2"/>
    <dgm:cxn modelId="{D51DF099-000B-4B72-9F4C-BB6A4F8B46B8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B42CA-0A9D-4FFE-AFA7-8896C226C617}" type="presOf" srcId="{96C61BC3-3C9B-4EAD-910F-035FD28ADF1F}" destId="{D7D398BE-746A-4687-9105-7573FE3ED76D}" srcOrd="0" destOrd="0" presId="urn:microsoft.com/office/officeart/2005/8/layout/process2"/>
    <dgm:cxn modelId="{17B11781-3400-4F02-991B-3263783548B7}" type="presOf" srcId="{C9AB707B-ECBB-4DD9-8BD2-59B4BDE302E8}" destId="{7C27ACA1-64FD-47CF-83D4-6435EB0617EC}" srcOrd="1" destOrd="0" presId="urn:microsoft.com/office/officeart/2005/8/layout/process2"/>
    <dgm:cxn modelId="{AF51EB5D-3B80-4EE6-BD51-564E79D5FE7E}" type="presOf" srcId="{6EF7FC33-C1A5-4BA5-8A0F-59205597DB24}" destId="{8889BC87-E523-4E43-A81F-F11EB19C975D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0AF9EEE5-C137-4F0A-8A53-60E3EFA7750A}" type="presOf" srcId="{885E77F3-0C36-4FFC-AC8B-4686A8193E46}" destId="{CFEEEFA9-4260-46FD-8AF6-4455E60D9B99}" srcOrd="0" destOrd="0" presId="urn:microsoft.com/office/officeart/2005/8/layout/process2"/>
    <dgm:cxn modelId="{92647A32-BE05-4092-A576-475D947EAA65}" type="presOf" srcId="{7D5E26E3-D667-4DE1-A489-EA7B76A87A6F}" destId="{BCBFF185-281B-49BD-BCFB-EBDA1B8EE99C}" srcOrd="0" destOrd="0" presId="urn:microsoft.com/office/officeart/2005/8/layout/process2"/>
    <dgm:cxn modelId="{7BC1B15A-51A9-4440-8828-54C1A96AB88F}" type="presOf" srcId="{E81D01CC-D6BE-445B-9345-764136D1EA54}" destId="{CA45850A-1B50-41DB-B31A-F243C86B63BA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BB06B640-2F30-49D0-9501-CB868943FDC9}" type="presOf" srcId="{52CF43D9-BFFC-4A30-B21E-CFBD6412F807}" destId="{8DF516BF-4CA2-4EC9-A25F-55157D79D208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359C6554-6E09-40D5-929F-3B350680E500}" type="presOf" srcId="{08F78474-46AF-41D1-9CBB-C4C32653148D}" destId="{3E41FE4C-1532-4647-B95E-EAE5C8B39AC9}" srcOrd="0" destOrd="0" presId="urn:microsoft.com/office/officeart/2005/8/layout/process2"/>
    <dgm:cxn modelId="{1E4A81B2-EB71-4439-8155-C32D60E8A56D}" type="presOf" srcId="{6E26D63F-93E3-4B65-A579-D1D4E1E62C6F}" destId="{5DF28029-D85C-47F3-975C-487EF65CC48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957A2317-17B1-4D1A-87B2-A0679E88566F}" type="presOf" srcId="{52CF43D9-BFFC-4A30-B21E-CFBD6412F807}" destId="{A8060CAE-ACA3-4889-BC31-AFA24638E276}" srcOrd="1" destOrd="0" presId="urn:microsoft.com/office/officeart/2005/8/layout/process2"/>
    <dgm:cxn modelId="{1376F8C0-1F72-4C62-940D-59D284BFAD27}" type="presOf" srcId="{4FC242AB-33EE-4DD8-A42F-7062B8FA1672}" destId="{E7421483-D7CE-4C9B-9B35-A5607D2A495E}" srcOrd="0" destOrd="0" presId="urn:microsoft.com/office/officeart/2005/8/layout/process2"/>
    <dgm:cxn modelId="{7A555EA1-143D-4120-A08F-0F2E59567229}" type="presOf" srcId="{6EF7FC33-C1A5-4BA5-8A0F-59205597DB24}" destId="{62A9F07E-CA25-455D-B375-DC299C3D8F54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B6F8471A-A6BF-40AA-9C78-5E7B9C0CD409}" type="presOf" srcId="{C0B82047-9075-41E6-ADFB-C68B507E8891}" destId="{E380AAC6-85B2-4780-ABF7-DF3D9B6D960F}" srcOrd="1" destOrd="0" presId="urn:microsoft.com/office/officeart/2005/8/layout/process2"/>
    <dgm:cxn modelId="{ED5D27EF-29F8-4F32-AE4E-87D0441E691D}" type="presOf" srcId="{FB02042A-1059-4FDE-9E3D-CE6AFFEA083F}" destId="{D99304E0-E699-40C6-9E47-8EE22DC74A82}" srcOrd="0" destOrd="0" presId="urn:microsoft.com/office/officeart/2005/8/layout/process2"/>
    <dgm:cxn modelId="{0CC02A56-DF23-45AD-90C9-B2E0FCC3FBCB}" type="presOf" srcId="{C9AB707B-ECBB-4DD9-8BD2-59B4BDE302E8}" destId="{F2315A7E-AE7C-4CEF-BF83-964C2680C859}" srcOrd="0" destOrd="0" presId="urn:microsoft.com/office/officeart/2005/8/layout/process2"/>
    <dgm:cxn modelId="{BC54BD8F-06E0-46B8-B28F-B92C5E0893FA}" type="presOf" srcId="{E76CD953-52E7-4A05-A92B-3D6C321CCFD8}" destId="{5E9979ED-69CE-422B-B381-E2E06212BE7E}" srcOrd="1" destOrd="0" presId="urn:microsoft.com/office/officeart/2005/8/layout/process2"/>
    <dgm:cxn modelId="{6795FD8E-E855-4B7F-ACAC-491F86A1B748}" type="presOf" srcId="{E76CD953-52E7-4A05-A92B-3D6C321CCFD8}" destId="{FF4B77A5-81DF-4B1B-97F1-9A13442FD3D9}" srcOrd="0" destOrd="0" presId="urn:microsoft.com/office/officeart/2005/8/layout/process2"/>
    <dgm:cxn modelId="{E03FBD28-C16F-42DD-AB97-9043D7DA0B70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69FB4D36-7938-4CB9-B958-DCAECFF79962}" type="presOf" srcId="{462C6F5B-4995-447E-A0CD-3D140C42D84C}" destId="{92B3867B-E186-4F24-8ADB-0AAD44E92FB2}" srcOrd="0" destOrd="0" presId="urn:microsoft.com/office/officeart/2005/8/layout/process2"/>
    <dgm:cxn modelId="{F0037964-8F52-41AE-8F55-DF54911E065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B6DF6028-0DAF-417D-95EA-485D0C1E2476}" type="presParOf" srcId="{D7D398BE-746A-4687-9105-7573FE3ED76D}" destId="{3E41FE4C-1532-4647-B95E-EAE5C8B39AC9}" srcOrd="0" destOrd="0" presId="urn:microsoft.com/office/officeart/2005/8/layout/process2"/>
    <dgm:cxn modelId="{4F99D1B4-C385-4712-B1B4-07E386C458C4}" type="presParOf" srcId="{D7D398BE-746A-4687-9105-7573FE3ED76D}" destId="{62A9F07E-CA25-455D-B375-DC299C3D8F54}" srcOrd="1" destOrd="0" presId="urn:microsoft.com/office/officeart/2005/8/layout/process2"/>
    <dgm:cxn modelId="{350B51AA-526C-45D3-871F-4D8008DD283F}" type="presParOf" srcId="{62A9F07E-CA25-455D-B375-DC299C3D8F54}" destId="{8889BC87-E523-4E43-A81F-F11EB19C975D}" srcOrd="0" destOrd="0" presId="urn:microsoft.com/office/officeart/2005/8/layout/process2"/>
    <dgm:cxn modelId="{79151EDD-55F5-4302-93D5-F61F42BF1B12}" type="presParOf" srcId="{D7D398BE-746A-4687-9105-7573FE3ED76D}" destId="{E7421483-D7CE-4C9B-9B35-A5607D2A495E}" srcOrd="2" destOrd="0" presId="urn:microsoft.com/office/officeart/2005/8/layout/process2"/>
    <dgm:cxn modelId="{7E9460FD-22F4-42BE-A29D-F6952C249094}" type="presParOf" srcId="{D7D398BE-746A-4687-9105-7573FE3ED76D}" destId="{F2315A7E-AE7C-4CEF-BF83-964C2680C859}" srcOrd="3" destOrd="0" presId="urn:microsoft.com/office/officeart/2005/8/layout/process2"/>
    <dgm:cxn modelId="{D7DD5E55-9030-421B-9927-46EBD2C8BF5D}" type="presParOf" srcId="{F2315A7E-AE7C-4CEF-BF83-964C2680C859}" destId="{7C27ACA1-64FD-47CF-83D4-6435EB0617EC}" srcOrd="0" destOrd="0" presId="urn:microsoft.com/office/officeart/2005/8/layout/process2"/>
    <dgm:cxn modelId="{FF69BD92-5F88-4874-9498-A5BF8B8051A3}" type="presParOf" srcId="{D7D398BE-746A-4687-9105-7573FE3ED76D}" destId="{92B3867B-E186-4F24-8ADB-0AAD44E92FB2}" srcOrd="4" destOrd="0" presId="urn:microsoft.com/office/officeart/2005/8/layout/process2"/>
    <dgm:cxn modelId="{E12D6F7E-0157-4CD6-B798-923675B9DD51}" type="presParOf" srcId="{D7D398BE-746A-4687-9105-7573FE3ED76D}" destId="{BCCC62D2-7622-4711-89EF-44A97BB89C5B}" srcOrd="5" destOrd="0" presId="urn:microsoft.com/office/officeart/2005/8/layout/process2"/>
    <dgm:cxn modelId="{5D5DCD98-D011-471F-A644-BEE3527B98E3}" type="presParOf" srcId="{BCCC62D2-7622-4711-89EF-44A97BB89C5B}" destId="{E380AAC6-85B2-4780-ABF7-DF3D9B6D960F}" srcOrd="0" destOrd="0" presId="urn:microsoft.com/office/officeart/2005/8/layout/process2"/>
    <dgm:cxn modelId="{061B0DF5-7FEC-42FE-BB91-6DBFBAEA995E}" type="presParOf" srcId="{D7D398BE-746A-4687-9105-7573FE3ED76D}" destId="{BCBFF185-281B-49BD-BCFB-EBDA1B8EE99C}" srcOrd="6" destOrd="0" presId="urn:microsoft.com/office/officeart/2005/8/layout/process2"/>
    <dgm:cxn modelId="{B4C4A5BF-5EEB-4361-A3C0-3535734B3670}" type="presParOf" srcId="{D7D398BE-746A-4687-9105-7573FE3ED76D}" destId="{8DF516BF-4CA2-4EC9-A25F-55157D79D208}" srcOrd="7" destOrd="0" presId="urn:microsoft.com/office/officeart/2005/8/layout/process2"/>
    <dgm:cxn modelId="{0DDB28AD-39F0-4DFC-B7BC-AFE560B1BB17}" type="presParOf" srcId="{8DF516BF-4CA2-4EC9-A25F-55157D79D208}" destId="{A8060CAE-ACA3-4889-BC31-AFA24638E276}" srcOrd="0" destOrd="0" presId="urn:microsoft.com/office/officeart/2005/8/layout/process2"/>
    <dgm:cxn modelId="{2C93F908-74AD-4DCD-AFC0-758089BA0EC5}" type="presParOf" srcId="{D7D398BE-746A-4687-9105-7573FE3ED76D}" destId="{CFEEEFA9-4260-46FD-8AF6-4455E60D9B99}" srcOrd="8" destOrd="0" presId="urn:microsoft.com/office/officeart/2005/8/layout/process2"/>
    <dgm:cxn modelId="{B4C26740-58C5-4F29-9358-6F705E675BDF}" type="presParOf" srcId="{D7D398BE-746A-4687-9105-7573FE3ED76D}" destId="{FF4B77A5-81DF-4B1B-97F1-9A13442FD3D9}" srcOrd="9" destOrd="0" presId="urn:microsoft.com/office/officeart/2005/8/layout/process2"/>
    <dgm:cxn modelId="{5D1B4157-7CC6-4886-9ABC-AA221A744FB0}" type="presParOf" srcId="{FF4B77A5-81DF-4B1B-97F1-9A13442FD3D9}" destId="{5E9979ED-69CE-422B-B381-E2E06212BE7E}" srcOrd="0" destOrd="0" presId="urn:microsoft.com/office/officeart/2005/8/layout/process2"/>
    <dgm:cxn modelId="{C107764B-F8EB-4E9A-9787-01BEA5F81828}" type="presParOf" srcId="{D7D398BE-746A-4687-9105-7573FE3ED76D}" destId="{CA45850A-1B50-41DB-B31A-F243C86B63BA}" srcOrd="10" destOrd="0" presId="urn:microsoft.com/office/officeart/2005/8/layout/process2"/>
    <dgm:cxn modelId="{6ADDE9D8-92E4-45DE-AAE5-9B9F8D8076AB}" type="presParOf" srcId="{D7D398BE-746A-4687-9105-7573FE3ED76D}" destId="{6BE7762F-0429-4D13-9C3B-3D1D1D036CCE}" srcOrd="11" destOrd="0" presId="urn:microsoft.com/office/officeart/2005/8/layout/process2"/>
    <dgm:cxn modelId="{4387BE54-A183-495C-A77C-572FAEB41ACA}" type="presParOf" srcId="{6BE7762F-0429-4D13-9C3B-3D1D1D036CCE}" destId="{5DF28029-D85C-47F3-975C-487EF65CC486}" srcOrd="0" destOrd="0" presId="urn:microsoft.com/office/officeart/2005/8/layout/process2"/>
    <dgm:cxn modelId="{02208398-B544-4B2C-A295-4B38506222BE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39B2CC-A8E3-46D7-9C1F-B9A27821B82F}" type="presOf" srcId="{4FC242AB-33EE-4DD8-A42F-7062B8FA1672}" destId="{E7421483-D7CE-4C9B-9B35-A5607D2A495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846CCF15-C7D1-44D1-9ED1-3ED59B17F30A}" type="presOf" srcId="{C0B82047-9075-41E6-ADFB-C68B507E8891}" destId="{BCCC62D2-7622-4711-89EF-44A97BB89C5B}" srcOrd="0" destOrd="0" presId="urn:microsoft.com/office/officeart/2005/8/layout/process2"/>
    <dgm:cxn modelId="{59CC640D-AB44-4CF1-8259-9CFB17C1CD5B}" type="presOf" srcId="{96C61BC3-3C9B-4EAD-910F-035FD28ADF1F}" destId="{D7D398BE-746A-4687-9105-7573FE3ED76D}" srcOrd="0" destOrd="0" presId="urn:microsoft.com/office/officeart/2005/8/layout/process2"/>
    <dgm:cxn modelId="{45098DD3-4AB9-4C70-A133-119F76AB8607}" type="presOf" srcId="{E76CD953-52E7-4A05-A92B-3D6C321CCFD8}" destId="{5E9979ED-69CE-422B-B381-E2E06212BE7E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06D1EBC-C830-4656-9AFD-3E528DF640C3}" type="presOf" srcId="{6E26D63F-93E3-4B65-A579-D1D4E1E62C6F}" destId="{6BE7762F-0429-4D13-9C3B-3D1D1D036CCE}" srcOrd="0" destOrd="0" presId="urn:microsoft.com/office/officeart/2005/8/layout/process2"/>
    <dgm:cxn modelId="{0D3199D5-62E5-42C9-B5C2-57632BCE11D0}" type="presOf" srcId="{C0B82047-9075-41E6-ADFB-C68B507E8891}" destId="{E380AAC6-85B2-4780-ABF7-DF3D9B6D960F}" srcOrd="1" destOrd="0" presId="urn:microsoft.com/office/officeart/2005/8/layout/process2"/>
    <dgm:cxn modelId="{C91D073B-EC55-412E-BFC6-402E881BE7A3}" type="presOf" srcId="{462C6F5B-4995-447E-A0CD-3D140C42D84C}" destId="{92B3867B-E186-4F24-8ADB-0AAD44E92FB2}" srcOrd="0" destOrd="0" presId="urn:microsoft.com/office/officeart/2005/8/layout/process2"/>
    <dgm:cxn modelId="{D043812E-3D23-4341-AC5F-27B98DF92A60}" type="presOf" srcId="{6E26D63F-93E3-4B65-A579-D1D4E1E62C6F}" destId="{5DF28029-D85C-47F3-975C-487EF65CC48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304DA817-32CC-4FC8-BC1A-288E7DA390FF}" type="presOf" srcId="{C9AB707B-ECBB-4DD9-8BD2-59B4BDE302E8}" destId="{F2315A7E-AE7C-4CEF-BF83-964C2680C859}" srcOrd="0" destOrd="0" presId="urn:microsoft.com/office/officeart/2005/8/layout/process2"/>
    <dgm:cxn modelId="{E724EA73-E569-4D32-8FB6-145142251E5D}" type="presOf" srcId="{52CF43D9-BFFC-4A30-B21E-CFBD6412F807}" destId="{A8060CAE-ACA3-4889-BC31-AFA24638E276}" srcOrd="1" destOrd="0" presId="urn:microsoft.com/office/officeart/2005/8/layout/process2"/>
    <dgm:cxn modelId="{EAB22835-B60E-4FA7-8AE8-0B218FB1EEBF}" type="presOf" srcId="{7D5E26E3-D667-4DE1-A489-EA7B76A87A6F}" destId="{BCBFF185-281B-49BD-BCFB-EBDA1B8EE99C}" srcOrd="0" destOrd="0" presId="urn:microsoft.com/office/officeart/2005/8/layout/process2"/>
    <dgm:cxn modelId="{5AF5D728-9A0C-44F9-8691-25B253213F14}" type="presOf" srcId="{E76CD953-52E7-4A05-A92B-3D6C321CCFD8}" destId="{FF4B77A5-81DF-4B1B-97F1-9A13442FD3D9}" srcOrd="0" destOrd="0" presId="urn:microsoft.com/office/officeart/2005/8/layout/process2"/>
    <dgm:cxn modelId="{61B4A34D-1366-478A-B21E-25B4FB6510E2}" type="presOf" srcId="{6EF7FC33-C1A5-4BA5-8A0F-59205597DB24}" destId="{62A9F07E-CA25-455D-B375-DC299C3D8F54}" srcOrd="0" destOrd="0" presId="urn:microsoft.com/office/officeart/2005/8/layout/process2"/>
    <dgm:cxn modelId="{46D0C754-4A3F-4742-86C4-BDE98C986401}" type="presOf" srcId="{885E77F3-0C36-4FFC-AC8B-4686A8193E46}" destId="{CFEEEFA9-4260-46FD-8AF6-4455E60D9B99}" srcOrd="0" destOrd="0" presId="urn:microsoft.com/office/officeart/2005/8/layout/process2"/>
    <dgm:cxn modelId="{52560A49-2339-4727-8564-29BE296E6E5C}" type="presOf" srcId="{E81D01CC-D6BE-445B-9345-764136D1EA54}" destId="{CA45850A-1B50-41DB-B31A-F243C86B63BA}" srcOrd="0" destOrd="0" presId="urn:microsoft.com/office/officeart/2005/8/layout/process2"/>
    <dgm:cxn modelId="{2E71171F-D0E6-4DAB-BFD1-08F05CEAA1BA}" type="presOf" srcId="{C9AB707B-ECBB-4DD9-8BD2-59B4BDE302E8}" destId="{7C27ACA1-64FD-47CF-83D4-6435EB0617EC}" srcOrd="1" destOrd="0" presId="urn:microsoft.com/office/officeart/2005/8/layout/process2"/>
    <dgm:cxn modelId="{1AA85ACF-B578-4866-9276-857EEA08C0CF}" type="presOf" srcId="{08F78474-46AF-41D1-9CBB-C4C32653148D}" destId="{3E41FE4C-1532-4647-B95E-EAE5C8B39AC9}" srcOrd="0" destOrd="0" presId="urn:microsoft.com/office/officeart/2005/8/layout/process2"/>
    <dgm:cxn modelId="{3680939D-7301-4131-B622-ECBF6C2502AC}" type="presOf" srcId="{6EF7FC33-C1A5-4BA5-8A0F-59205597DB24}" destId="{8889BC87-E523-4E43-A81F-F11EB19C975D}" srcOrd="1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D93DFEE0-4023-4DC2-846C-8FAC144C6608}" type="presOf" srcId="{52CF43D9-BFFC-4A30-B21E-CFBD6412F807}" destId="{8DF516BF-4CA2-4EC9-A25F-55157D79D208}" srcOrd="0" destOrd="0" presId="urn:microsoft.com/office/officeart/2005/8/layout/process2"/>
    <dgm:cxn modelId="{35C4A139-C2BE-4AE2-A621-213258B86E3E}" type="presOf" srcId="{FB02042A-1059-4FDE-9E3D-CE6AFFEA083F}" destId="{D99304E0-E699-40C6-9E47-8EE22DC74A82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06C19C6D-5503-4A76-87FD-F9BE8101865C}" type="presParOf" srcId="{D7D398BE-746A-4687-9105-7573FE3ED76D}" destId="{3E41FE4C-1532-4647-B95E-EAE5C8B39AC9}" srcOrd="0" destOrd="0" presId="urn:microsoft.com/office/officeart/2005/8/layout/process2"/>
    <dgm:cxn modelId="{4E4E7F83-5DC1-4B55-8535-22CD1129148F}" type="presParOf" srcId="{D7D398BE-746A-4687-9105-7573FE3ED76D}" destId="{62A9F07E-CA25-455D-B375-DC299C3D8F54}" srcOrd="1" destOrd="0" presId="urn:microsoft.com/office/officeart/2005/8/layout/process2"/>
    <dgm:cxn modelId="{C2B8AE55-FE98-4B60-BF97-10804931436D}" type="presParOf" srcId="{62A9F07E-CA25-455D-B375-DC299C3D8F54}" destId="{8889BC87-E523-4E43-A81F-F11EB19C975D}" srcOrd="0" destOrd="0" presId="urn:microsoft.com/office/officeart/2005/8/layout/process2"/>
    <dgm:cxn modelId="{2A8805BB-501D-43B7-85E1-543F90BEC0C0}" type="presParOf" srcId="{D7D398BE-746A-4687-9105-7573FE3ED76D}" destId="{E7421483-D7CE-4C9B-9B35-A5607D2A495E}" srcOrd="2" destOrd="0" presId="urn:microsoft.com/office/officeart/2005/8/layout/process2"/>
    <dgm:cxn modelId="{27D8B840-5246-4672-939D-A6B8649E38C0}" type="presParOf" srcId="{D7D398BE-746A-4687-9105-7573FE3ED76D}" destId="{F2315A7E-AE7C-4CEF-BF83-964C2680C859}" srcOrd="3" destOrd="0" presId="urn:microsoft.com/office/officeart/2005/8/layout/process2"/>
    <dgm:cxn modelId="{CD33F3A3-AC7B-46AC-887C-3555A2D77C40}" type="presParOf" srcId="{F2315A7E-AE7C-4CEF-BF83-964C2680C859}" destId="{7C27ACA1-64FD-47CF-83D4-6435EB0617EC}" srcOrd="0" destOrd="0" presId="urn:microsoft.com/office/officeart/2005/8/layout/process2"/>
    <dgm:cxn modelId="{255CEEE6-A657-49FE-A278-3EFBF80ECCAD}" type="presParOf" srcId="{D7D398BE-746A-4687-9105-7573FE3ED76D}" destId="{92B3867B-E186-4F24-8ADB-0AAD44E92FB2}" srcOrd="4" destOrd="0" presId="urn:microsoft.com/office/officeart/2005/8/layout/process2"/>
    <dgm:cxn modelId="{E55BE151-B27E-4DFE-B919-2F019571E0D6}" type="presParOf" srcId="{D7D398BE-746A-4687-9105-7573FE3ED76D}" destId="{BCCC62D2-7622-4711-89EF-44A97BB89C5B}" srcOrd="5" destOrd="0" presId="urn:microsoft.com/office/officeart/2005/8/layout/process2"/>
    <dgm:cxn modelId="{C5DEAD25-C6A1-4DDC-97FB-280C98F28E26}" type="presParOf" srcId="{BCCC62D2-7622-4711-89EF-44A97BB89C5B}" destId="{E380AAC6-85B2-4780-ABF7-DF3D9B6D960F}" srcOrd="0" destOrd="0" presId="urn:microsoft.com/office/officeart/2005/8/layout/process2"/>
    <dgm:cxn modelId="{5D30D963-829C-4924-8791-A87342EA02B2}" type="presParOf" srcId="{D7D398BE-746A-4687-9105-7573FE3ED76D}" destId="{BCBFF185-281B-49BD-BCFB-EBDA1B8EE99C}" srcOrd="6" destOrd="0" presId="urn:microsoft.com/office/officeart/2005/8/layout/process2"/>
    <dgm:cxn modelId="{ABB19261-94D6-42BB-9154-E1C3B81FBA26}" type="presParOf" srcId="{D7D398BE-746A-4687-9105-7573FE3ED76D}" destId="{8DF516BF-4CA2-4EC9-A25F-55157D79D208}" srcOrd="7" destOrd="0" presId="urn:microsoft.com/office/officeart/2005/8/layout/process2"/>
    <dgm:cxn modelId="{352EB1F7-9AF9-47FB-ABBF-21A09D1EB30F}" type="presParOf" srcId="{8DF516BF-4CA2-4EC9-A25F-55157D79D208}" destId="{A8060CAE-ACA3-4889-BC31-AFA24638E276}" srcOrd="0" destOrd="0" presId="urn:microsoft.com/office/officeart/2005/8/layout/process2"/>
    <dgm:cxn modelId="{D2BF8477-2D51-41E2-BDD8-5AE1FDC4A015}" type="presParOf" srcId="{D7D398BE-746A-4687-9105-7573FE3ED76D}" destId="{CFEEEFA9-4260-46FD-8AF6-4455E60D9B99}" srcOrd="8" destOrd="0" presId="urn:microsoft.com/office/officeart/2005/8/layout/process2"/>
    <dgm:cxn modelId="{702D3C4B-61E0-4101-9AD0-BF7C49E16941}" type="presParOf" srcId="{D7D398BE-746A-4687-9105-7573FE3ED76D}" destId="{FF4B77A5-81DF-4B1B-97F1-9A13442FD3D9}" srcOrd="9" destOrd="0" presId="urn:microsoft.com/office/officeart/2005/8/layout/process2"/>
    <dgm:cxn modelId="{4DE134B0-FDFD-4FA2-BF48-7F4CE6D3F769}" type="presParOf" srcId="{FF4B77A5-81DF-4B1B-97F1-9A13442FD3D9}" destId="{5E9979ED-69CE-422B-B381-E2E06212BE7E}" srcOrd="0" destOrd="0" presId="urn:microsoft.com/office/officeart/2005/8/layout/process2"/>
    <dgm:cxn modelId="{8A549EF4-DEE4-4191-A81E-861017D8E463}" type="presParOf" srcId="{D7D398BE-746A-4687-9105-7573FE3ED76D}" destId="{CA45850A-1B50-41DB-B31A-F243C86B63BA}" srcOrd="10" destOrd="0" presId="urn:microsoft.com/office/officeart/2005/8/layout/process2"/>
    <dgm:cxn modelId="{4030F5B4-C7DB-4C27-AF21-CE246B792505}" type="presParOf" srcId="{D7D398BE-746A-4687-9105-7573FE3ED76D}" destId="{6BE7762F-0429-4D13-9C3B-3D1D1D036CCE}" srcOrd="11" destOrd="0" presId="urn:microsoft.com/office/officeart/2005/8/layout/process2"/>
    <dgm:cxn modelId="{1488D265-6606-4DC4-8D77-F0944E23A131}" type="presParOf" srcId="{6BE7762F-0429-4D13-9C3B-3D1D1D036CCE}" destId="{5DF28029-D85C-47F3-975C-487EF65CC486}" srcOrd="0" destOrd="0" presId="urn:microsoft.com/office/officeart/2005/8/layout/process2"/>
    <dgm:cxn modelId="{2C35E98C-1C78-4327-9028-98796BEDE72C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2206E40-4E9D-473B-9D9D-48C158AD6717}" type="presOf" srcId="{C0B82047-9075-41E6-ADFB-C68B507E8891}" destId="{E380AAC6-85B2-4780-ABF7-DF3D9B6D960F}" srcOrd="1" destOrd="0" presId="urn:microsoft.com/office/officeart/2005/8/layout/process2"/>
    <dgm:cxn modelId="{45AE1F75-8408-4E8A-B802-42C24DE9F854}" type="presOf" srcId="{6EF7FC33-C1A5-4BA5-8A0F-59205597DB24}" destId="{8889BC87-E523-4E43-A81F-F11EB19C975D}" srcOrd="1" destOrd="0" presId="urn:microsoft.com/office/officeart/2005/8/layout/process2"/>
    <dgm:cxn modelId="{F1873FAC-9468-46BA-89C3-440D8CA775BB}" type="presOf" srcId="{C9AB707B-ECBB-4DD9-8BD2-59B4BDE302E8}" destId="{7C27ACA1-64FD-47CF-83D4-6435EB0617EC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3CCB9B36-CBCD-4546-B954-B8B2365B2336}" type="presOf" srcId="{6EF7FC33-C1A5-4BA5-8A0F-59205597DB24}" destId="{62A9F07E-CA25-455D-B375-DC299C3D8F54}" srcOrd="0" destOrd="0" presId="urn:microsoft.com/office/officeart/2005/8/layout/process2"/>
    <dgm:cxn modelId="{8EC914BC-3301-4A2F-B731-41A101ED2991}" type="presOf" srcId="{52CF43D9-BFFC-4A30-B21E-CFBD6412F807}" destId="{A8060CAE-ACA3-4889-BC31-AFA24638E276}" srcOrd="1" destOrd="0" presId="urn:microsoft.com/office/officeart/2005/8/layout/process2"/>
    <dgm:cxn modelId="{D9F3E810-1855-4571-A1BE-5DAA2B251F29}" type="presOf" srcId="{E76CD953-52E7-4A05-A92B-3D6C321CCFD8}" destId="{5E9979ED-69CE-422B-B381-E2E06212BE7E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F8E814B-0D2A-425B-9983-3FE465A45DB8}" type="presOf" srcId="{6E26D63F-93E3-4B65-A579-D1D4E1E62C6F}" destId="{5DF28029-D85C-47F3-975C-487EF65CC48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14E8E95D-3A22-49BC-810B-A19ED495E7B9}" type="presOf" srcId="{4FC242AB-33EE-4DD8-A42F-7062B8FA1672}" destId="{E7421483-D7CE-4C9B-9B35-A5607D2A495E}" srcOrd="0" destOrd="0" presId="urn:microsoft.com/office/officeart/2005/8/layout/process2"/>
    <dgm:cxn modelId="{0003DA65-C031-4789-9601-3FBE8297A57A}" type="presOf" srcId="{52CF43D9-BFFC-4A30-B21E-CFBD6412F807}" destId="{8DF516BF-4CA2-4EC9-A25F-55157D79D208}" srcOrd="0" destOrd="0" presId="urn:microsoft.com/office/officeart/2005/8/layout/process2"/>
    <dgm:cxn modelId="{750D4DC9-3FD7-4B9E-858E-FBC376814FEC}" type="presOf" srcId="{E76CD953-52E7-4A05-A92B-3D6C321CCFD8}" destId="{FF4B77A5-81DF-4B1B-97F1-9A13442FD3D9}" srcOrd="0" destOrd="0" presId="urn:microsoft.com/office/officeart/2005/8/layout/process2"/>
    <dgm:cxn modelId="{A3AD44D3-CC06-41EA-868D-5690AD332AA9}" type="presOf" srcId="{6E26D63F-93E3-4B65-A579-D1D4E1E62C6F}" destId="{6BE7762F-0429-4D13-9C3B-3D1D1D036CCE}" srcOrd="0" destOrd="0" presId="urn:microsoft.com/office/officeart/2005/8/layout/process2"/>
    <dgm:cxn modelId="{562455F3-87E4-4748-AE9A-A0AB5F033DA4}" type="presOf" srcId="{96C61BC3-3C9B-4EAD-910F-035FD28ADF1F}" destId="{D7D398BE-746A-4687-9105-7573FE3ED76D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5690F63-3AB3-4E45-9B63-4BFC8D83AF10}" type="presOf" srcId="{E81D01CC-D6BE-445B-9345-764136D1EA54}" destId="{CA45850A-1B50-41DB-B31A-F243C86B63BA}" srcOrd="0" destOrd="0" presId="urn:microsoft.com/office/officeart/2005/8/layout/process2"/>
    <dgm:cxn modelId="{848B08E7-2046-4167-996D-EEBAEE409764}" type="presOf" srcId="{08F78474-46AF-41D1-9CBB-C4C32653148D}" destId="{3E41FE4C-1532-4647-B95E-EAE5C8B39AC9}" srcOrd="0" destOrd="0" presId="urn:microsoft.com/office/officeart/2005/8/layout/process2"/>
    <dgm:cxn modelId="{87EFF54B-9C51-47FC-BBBD-6F8CE8DCDDE1}" type="presOf" srcId="{885E77F3-0C36-4FFC-AC8B-4686A8193E46}" destId="{CFEEEFA9-4260-46FD-8AF6-4455E60D9B99}" srcOrd="0" destOrd="0" presId="urn:microsoft.com/office/officeart/2005/8/layout/process2"/>
    <dgm:cxn modelId="{244A7022-8945-4459-86C9-F7302EEA922A}" type="presOf" srcId="{C9AB707B-ECBB-4DD9-8BD2-59B4BDE302E8}" destId="{F2315A7E-AE7C-4CEF-BF83-964C2680C859}" srcOrd="0" destOrd="0" presId="urn:microsoft.com/office/officeart/2005/8/layout/process2"/>
    <dgm:cxn modelId="{A56A4580-E130-4166-9C5E-9BCEBB23C64A}" type="presOf" srcId="{FB02042A-1059-4FDE-9E3D-CE6AFFEA083F}" destId="{D99304E0-E699-40C6-9E47-8EE22DC74A82}" srcOrd="0" destOrd="0" presId="urn:microsoft.com/office/officeart/2005/8/layout/process2"/>
    <dgm:cxn modelId="{F6DF59BB-D84B-4C7C-8A3C-E1FC77A19898}" type="presOf" srcId="{7D5E26E3-D667-4DE1-A489-EA7B76A87A6F}" destId="{BCBFF185-281B-49BD-BCFB-EBDA1B8EE99C}" srcOrd="0" destOrd="0" presId="urn:microsoft.com/office/officeart/2005/8/layout/process2"/>
    <dgm:cxn modelId="{923A72E1-0231-45D2-AD72-A10AF328CD36}" type="presOf" srcId="{C0B82047-9075-41E6-ADFB-C68B507E8891}" destId="{BCCC62D2-7622-4711-89EF-44A97BB89C5B}" srcOrd="0" destOrd="0" presId="urn:microsoft.com/office/officeart/2005/8/layout/process2"/>
    <dgm:cxn modelId="{0E289954-27E8-416C-B316-8AA290F4541C}" type="presOf" srcId="{462C6F5B-4995-447E-A0CD-3D140C42D84C}" destId="{92B3867B-E186-4F24-8ADB-0AAD44E92FB2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C847BE57-0F2C-433C-AE49-2BE0C0334476}" type="presParOf" srcId="{D7D398BE-746A-4687-9105-7573FE3ED76D}" destId="{3E41FE4C-1532-4647-B95E-EAE5C8B39AC9}" srcOrd="0" destOrd="0" presId="urn:microsoft.com/office/officeart/2005/8/layout/process2"/>
    <dgm:cxn modelId="{FFD2DD09-CDE5-4651-9F3A-2A36AF3A36DA}" type="presParOf" srcId="{D7D398BE-746A-4687-9105-7573FE3ED76D}" destId="{62A9F07E-CA25-455D-B375-DC299C3D8F54}" srcOrd="1" destOrd="0" presId="urn:microsoft.com/office/officeart/2005/8/layout/process2"/>
    <dgm:cxn modelId="{563196D0-E401-49C5-ABD1-A6149B9BF6BD}" type="presParOf" srcId="{62A9F07E-CA25-455D-B375-DC299C3D8F54}" destId="{8889BC87-E523-4E43-A81F-F11EB19C975D}" srcOrd="0" destOrd="0" presId="urn:microsoft.com/office/officeart/2005/8/layout/process2"/>
    <dgm:cxn modelId="{19A73497-21FF-47FE-9C2C-3051E56D0F62}" type="presParOf" srcId="{D7D398BE-746A-4687-9105-7573FE3ED76D}" destId="{E7421483-D7CE-4C9B-9B35-A5607D2A495E}" srcOrd="2" destOrd="0" presId="urn:microsoft.com/office/officeart/2005/8/layout/process2"/>
    <dgm:cxn modelId="{27A19FD9-BB56-4586-B01D-C1CFF649A048}" type="presParOf" srcId="{D7D398BE-746A-4687-9105-7573FE3ED76D}" destId="{F2315A7E-AE7C-4CEF-BF83-964C2680C859}" srcOrd="3" destOrd="0" presId="urn:microsoft.com/office/officeart/2005/8/layout/process2"/>
    <dgm:cxn modelId="{070F8CFB-4FE4-4D8C-B68B-B1694C29A59C}" type="presParOf" srcId="{F2315A7E-AE7C-4CEF-BF83-964C2680C859}" destId="{7C27ACA1-64FD-47CF-83D4-6435EB0617EC}" srcOrd="0" destOrd="0" presId="urn:microsoft.com/office/officeart/2005/8/layout/process2"/>
    <dgm:cxn modelId="{A9E8F0A4-6022-45C4-9DF1-410C6778C1CB}" type="presParOf" srcId="{D7D398BE-746A-4687-9105-7573FE3ED76D}" destId="{92B3867B-E186-4F24-8ADB-0AAD44E92FB2}" srcOrd="4" destOrd="0" presId="urn:microsoft.com/office/officeart/2005/8/layout/process2"/>
    <dgm:cxn modelId="{68DCB97F-A823-48D8-A529-2FD80303F6CF}" type="presParOf" srcId="{D7D398BE-746A-4687-9105-7573FE3ED76D}" destId="{BCCC62D2-7622-4711-89EF-44A97BB89C5B}" srcOrd="5" destOrd="0" presId="urn:microsoft.com/office/officeart/2005/8/layout/process2"/>
    <dgm:cxn modelId="{614AFDBA-8387-46E5-8CC0-72E0082540B6}" type="presParOf" srcId="{BCCC62D2-7622-4711-89EF-44A97BB89C5B}" destId="{E380AAC6-85B2-4780-ABF7-DF3D9B6D960F}" srcOrd="0" destOrd="0" presId="urn:microsoft.com/office/officeart/2005/8/layout/process2"/>
    <dgm:cxn modelId="{18F9BB35-2E10-4FF7-ABFC-638B4046CFF1}" type="presParOf" srcId="{D7D398BE-746A-4687-9105-7573FE3ED76D}" destId="{BCBFF185-281B-49BD-BCFB-EBDA1B8EE99C}" srcOrd="6" destOrd="0" presId="urn:microsoft.com/office/officeart/2005/8/layout/process2"/>
    <dgm:cxn modelId="{BD6E2754-5334-4E6F-AFDC-BBBF3E70F9C9}" type="presParOf" srcId="{D7D398BE-746A-4687-9105-7573FE3ED76D}" destId="{8DF516BF-4CA2-4EC9-A25F-55157D79D208}" srcOrd="7" destOrd="0" presId="urn:microsoft.com/office/officeart/2005/8/layout/process2"/>
    <dgm:cxn modelId="{73644529-D778-474F-9E99-A7C959E7EB61}" type="presParOf" srcId="{8DF516BF-4CA2-4EC9-A25F-55157D79D208}" destId="{A8060CAE-ACA3-4889-BC31-AFA24638E276}" srcOrd="0" destOrd="0" presId="urn:microsoft.com/office/officeart/2005/8/layout/process2"/>
    <dgm:cxn modelId="{3D239274-3037-43F2-BF93-6E90E268E29C}" type="presParOf" srcId="{D7D398BE-746A-4687-9105-7573FE3ED76D}" destId="{CFEEEFA9-4260-46FD-8AF6-4455E60D9B99}" srcOrd="8" destOrd="0" presId="urn:microsoft.com/office/officeart/2005/8/layout/process2"/>
    <dgm:cxn modelId="{502D3EB4-81E1-417F-9052-8DBDC56C5712}" type="presParOf" srcId="{D7D398BE-746A-4687-9105-7573FE3ED76D}" destId="{FF4B77A5-81DF-4B1B-97F1-9A13442FD3D9}" srcOrd="9" destOrd="0" presId="urn:microsoft.com/office/officeart/2005/8/layout/process2"/>
    <dgm:cxn modelId="{E5144471-69FA-404C-A5C6-B780686A3CD3}" type="presParOf" srcId="{FF4B77A5-81DF-4B1B-97F1-9A13442FD3D9}" destId="{5E9979ED-69CE-422B-B381-E2E06212BE7E}" srcOrd="0" destOrd="0" presId="urn:microsoft.com/office/officeart/2005/8/layout/process2"/>
    <dgm:cxn modelId="{C7855FF4-8056-4923-9F8A-A6A542CD6276}" type="presParOf" srcId="{D7D398BE-746A-4687-9105-7573FE3ED76D}" destId="{CA45850A-1B50-41DB-B31A-F243C86B63BA}" srcOrd="10" destOrd="0" presId="urn:microsoft.com/office/officeart/2005/8/layout/process2"/>
    <dgm:cxn modelId="{9CC52613-B82E-4167-85E7-5E91EE9839A6}" type="presParOf" srcId="{D7D398BE-746A-4687-9105-7573FE3ED76D}" destId="{6BE7762F-0429-4D13-9C3B-3D1D1D036CCE}" srcOrd="11" destOrd="0" presId="urn:microsoft.com/office/officeart/2005/8/layout/process2"/>
    <dgm:cxn modelId="{198FA9F5-AC0B-4AD4-B595-9A6011CA2936}" type="presParOf" srcId="{6BE7762F-0429-4D13-9C3B-3D1D1D036CCE}" destId="{5DF28029-D85C-47F3-975C-487EF65CC486}" srcOrd="0" destOrd="0" presId="urn:microsoft.com/office/officeart/2005/8/layout/process2"/>
    <dgm:cxn modelId="{68CE4786-6D1B-42E6-B799-49EC83FD6DCE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6E0657A0-2ADE-4950-9719-0C23C8418098}" type="presOf" srcId="{6E26D63F-93E3-4B65-A579-D1D4E1E62C6F}" destId="{5DF28029-D85C-47F3-975C-487EF65CC486}" srcOrd="1" destOrd="0" presId="urn:microsoft.com/office/officeart/2005/8/layout/process2"/>
    <dgm:cxn modelId="{D97D2624-2724-401F-95A5-6B8F181E5681}" type="presOf" srcId="{FB02042A-1059-4FDE-9E3D-CE6AFFEA083F}" destId="{D99304E0-E699-40C6-9E47-8EE22DC74A82}" srcOrd="0" destOrd="0" presId="urn:microsoft.com/office/officeart/2005/8/layout/process2"/>
    <dgm:cxn modelId="{65AF35DC-B5F6-43F5-B4F9-E43F53CF8220}" type="presOf" srcId="{6EF7FC33-C1A5-4BA5-8A0F-59205597DB24}" destId="{62A9F07E-CA25-455D-B375-DC299C3D8F54}" srcOrd="0" destOrd="0" presId="urn:microsoft.com/office/officeart/2005/8/layout/process2"/>
    <dgm:cxn modelId="{2B0653AE-80E5-4467-A490-B2E1DCCDFE95}" type="presOf" srcId="{E81D01CC-D6BE-445B-9345-764136D1EA54}" destId="{CA45850A-1B50-41DB-B31A-F243C86B63BA}" srcOrd="0" destOrd="0" presId="urn:microsoft.com/office/officeart/2005/8/layout/process2"/>
    <dgm:cxn modelId="{D8D22FA5-BAD6-47BE-820F-69CFAC9A4207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62FC7DC-6460-4871-80ED-94E4E97D6F0E}" type="presOf" srcId="{6EF7FC33-C1A5-4BA5-8A0F-59205597DB24}" destId="{8889BC87-E523-4E43-A81F-F11EB19C975D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BF95213E-A86E-49EE-8C78-6251E5317286}" type="presOf" srcId="{C9AB707B-ECBB-4DD9-8BD2-59B4BDE302E8}" destId="{7C27ACA1-64FD-47CF-83D4-6435EB0617EC}" srcOrd="1" destOrd="0" presId="urn:microsoft.com/office/officeart/2005/8/layout/process2"/>
    <dgm:cxn modelId="{2B57F242-7734-4458-92F2-B738220084B8}" type="presOf" srcId="{462C6F5B-4995-447E-A0CD-3D140C42D84C}" destId="{92B3867B-E186-4F24-8ADB-0AAD44E92FB2}" srcOrd="0" destOrd="0" presId="urn:microsoft.com/office/officeart/2005/8/layout/process2"/>
    <dgm:cxn modelId="{C0F4144B-2C64-413F-B5A2-88B1CEA75B3E}" type="presOf" srcId="{52CF43D9-BFFC-4A30-B21E-CFBD6412F807}" destId="{A8060CAE-ACA3-4889-BC31-AFA24638E27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CB63966-44C6-43C0-9C8B-FEBF200997B6}" type="presOf" srcId="{C9AB707B-ECBB-4DD9-8BD2-59B4BDE302E8}" destId="{F2315A7E-AE7C-4CEF-BF83-964C2680C859}" srcOrd="0" destOrd="0" presId="urn:microsoft.com/office/officeart/2005/8/layout/process2"/>
    <dgm:cxn modelId="{9FCDFAF3-5913-4DF7-A0AF-AF7681A8AC0A}" type="presOf" srcId="{E76CD953-52E7-4A05-A92B-3D6C321CCFD8}" destId="{FF4B77A5-81DF-4B1B-97F1-9A13442FD3D9}" srcOrd="0" destOrd="0" presId="urn:microsoft.com/office/officeart/2005/8/layout/process2"/>
    <dgm:cxn modelId="{3F9FC11C-5F0A-4B25-B89D-DEE436D4407B}" type="presOf" srcId="{C0B82047-9075-41E6-ADFB-C68B507E8891}" destId="{BCCC62D2-7622-4711-89EF-44A97BB89C5B}" srcOrd="0" destOrd="0" presId="urn:microsoft.com/office/officeart/2005/8/layout/process2"/>
    <dgm:cxn modelId="{67BDE7F6-82F1-4ACD-88ED-D8D7199799F4}" type="presOf" srcId="{C0B82047-9075-41E6-ADFB-C68B507E8891}" destId="{E380AAC6-85B2-4780-ABF7-DF3D9B6D960F}" srcOrd="1" destOrd="0" presId="urn:microsoft.com/office/officeart/2005/8/layout/process2"/>
    <dgm:cxn modelId="{15F5D546-0E9B-4654-9BA8-6A8D4DDCE63B}" type="presOf" srcId="{96C61BC3-3C9B-4EAD-910F-035FD28ADF1F}" destId="{D7D398BE-746A-4687-9105-7573FE3ED76D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48519A91-7C6F-447A-AA7F-C0AD628919E2}" type="presOf" srcId="{7D5E26E3-D667-4DE1-A489-EA7B76A87A6F}" destId="{BCBFF185-281B-49BD-BCFB-EBDA1B8EE99C}" srcOrd="0" destOrd="0" presId="urn:microsoft.com/office/officeart/2005/8/layout/process2"/>
    <dgm:cxn modelId="{FC551256-AFDE-4324-90BE-E8FCDAAD9B0A}" type="presOf" srcId="{08F78474-46AF-41D1-9CBB-C4C32653148D}" destId="{3E41FE4C-1532-4647-B95E-EAE5C8B39AC9}" srcOrd="0" destOrd="0" presId="urn:microsoft.com/office/officeart/2005/8/layout/process2"/>
    <dgm:cxn modelId="{A9DDA2D9-2BBB-41F5-81A7-87A3EB442D7F}" type="presOf" srcId="{E76CD953-52E7-4A05-A92B-3D6C321CCFD8}" destId="{5E9979ED-69CE-422B-B381-E2E06212BE7E}" srcOrd="1" destOrd="0" presId="urn:microsoft.com/office/officeart/2005/8/layout/process2"/>
    <dgm:cxn modelId="{21B74A99-7050-4562-B642-5080C092D344}" type="presOf" srcId="{4FC242AB-33EE-4DD8-A42F-7062B8FA1672}" destId="{E7421483-D7CE-4C9B-9B35-A5607D2A495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D6A41FF-D961-4C7D-AF08-4F944BBE8456}" type="presOf" srcId="{52CF43D9-BFFC-4A30-B21E-CFBD6412F807}" destId="{8DF516BF-4CA2-4EC9-A25F-55157D79D208}" srcOrd="0" destOrd="0" presId="urn:microsoft.com/office/officeart/2005/8/layout/process2"/>
    <dgm:cxn modelId="{17E3880E-3168-4235-81C3-D1C6583F2393}" type="presOf" srcId="{885E77F3-0C36-4FFC-AC8B-4686A8193E46}" destId="{CFEEEFA9-4260-46FD-8AF6-4455E60D9B9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A9D329B0-B83F-489D-814B-56D8F72749C5}" type="presParOf" srcId="{D7D398BE-746A-4687-9105-7573FE3ED76D}" destId="{3E41FE4C-1532-4647-B95E-EAE5C8B39AC9}" srcOrd="0" destOrd="0" presId="urn:microsoft.com/office/officeart/2005/8/layout/process2"/>
    <dgm:cxn modelId="{B0ABFE58-E590-4D51-9FEE-B7462F15F649}" type="presParOf" srcId="{D7D398BE-746A-4687-9105-7573FE3ED76D}" destId="{62A9F07E-CA25-455D-B375-DC299C3D8F54}" srcOrd="1" destOrd="0" presId="urn:microsoft.com/office/officeart/2005/8/layout/process2"/>
    <dgm:cxn modelId="{B0BE5894-164B-434F-885A-CA534078FC84}" type="presParOf" srcId="{62A9F07E-CA25-455D-B375-DC299C3D8F54}" destId="{8889BC87-E523-4E43-A81F-F11EB19C975D}" srcOrd="0" destOrd="0" presId="urn:microsoft.com/office/officeart/2005/8/layout/process2"/>
    <dgm:cxn modelId="{2C6A89FD-054E-44F1-A4D7-3F92FAB34E59}" type="presParOf" srcId="{D7D398BE-746A-4687-9105-7573FE3ED76D}" destId="{E7421483-D7CE-4C9B-9B35-A5607D2A495E}" srcOrd="2" destOrd="0" presId="urn:microsoft.com/office/officeart/2005/8/layout/process2"/>
    <dgm:cxn modelId="{2B17D5CD-A5BA-4439-91DC-67BC296F5A11}" type="presParOf" srcId="{D7D398BE-746A-4687-9105-7573FE3ED76D}" destId="{F2315A7E-AE7C-4CEF-BF83-964C2680C859}" srcOrd="3" destOrd="0" presId="urn:microsoft.com/office/officeart/2005/8/layout/process2"/>
    <dgm:cxn modelId="{0C807F70-F36A-4C30-A624-9B5203D7482C}" type="presParOf" srcId="{F2315A7E-AE7C-4CEF-BF83-964C2680C859}" destId="{7C27ACA1-64FD-47CF-83D4-6435EB0617EC}" srcOrd="0" destOrd="0" presId="urn:microsoft.com/office/officeart/2005/8/layout/process2"/>
    <dgm:cxn modelId="{8661B110-F42A-45B7-80B5-0E4E287746C2}" type="presParOf" srcId="{D7D398BE-746A-4687-9105-7573FE3ED76D}" destId="{92B3867B-E186-4F24-8ADB-0AAD44E92FB2}" srcOrd="4" destOrd="0" presId="urn:microsoft.com/office/officeart/2005/8/layout/process2"/>
    <dgm:cxn modelId="{3D27A5A1-B271-4FD7-B27C-30556ACBE17E}" type="presParOf" srcId="{D7D398BE-746A-4687-9105-7573FE3ED76D}" destId="{BCCC62D2-7622-4711-89EF-44A97BB89C5B}" srcOrd="5" destOrd="0" presId="urn:microsoft.com/office/officeart/2005/8/layout/process2"/>
    <dgm:cxn modelId="{93A419B8-B78B-4794-8491-AD1C63A45EA6}" type="presParOf" srcId="{BCCC62D2-7622-4711-89EF-44A97BB89C5B}" destId="{E380AAC6-85B2-4780-ABF7-DF3D9B6D960F}" srcOrd="0" destOrd="0" presId="urn:microsoft.com/office/officeart/2005/8/layout/process2"/>
    <dgm:cxn modelId="{53A55CC2-F7AF-4158-8CB9-00F79C69EFC2}" type="presParOf" srcId="{D7D398BE-746A-4687-9105-7573FE3ED76D}" destId="{BCBFF185-281B-49BD-BCFB-EBDA1B8EE99C}" srcOrd="6" destOrd="0" presId="urn:microsoft.com/office/officeart/2005/8/layout/process2"/>
    <dgm:cxn modelId="{D00B93B1-0826-4B41-B192-0DA28C242E33}" type="presParOf" srcId="{D7D398BE-746A-4687-9105-7573FE3ED76D}" destId="{8DF516BF-4CA2-4EC9-A25F-55157D79D208}" srcOrd="7" destOrd="0" presId="urn:microsoft.com/office/officeart/2005/8/layout/process2"/>
    <dgm:cxn modelId="{DEC27852-9791-4AD4-95BE-A2FB53937CC5}" type="presParOf" srcId="{8DF516BF-4CA2-4EC9-A25F-55157D79D208}" destId="{A8060CAE-ACA3-4889-BC31-AFA24638E276}" srcOrd="0" destOrd="0" presId="urn:microsoft.com/office/officeart/2005/8/layout/process2"/>
    <dgm:cxn modelId="{5D672D54-9EDD-4E56-BAE7-80879DC4B643}" type="presParOf" srcId="{D7D398BE-746A-4687-9105-7573FE3ED76D}" destId="{CFEEEFA9-4260-46FD-8AF6-4455E60D9B99}" srcOrd="8" destOrd="0" presId="urn:microsoft.com/office/officeart/2005/8/layout/process2"/>
    <dgm:cxn modelId="{B702FDC0-5A0E-408C-A730-EC93689AD2FF}" type="presParOf" srcId="{D7D398BE-746A-4687-9105-7573FE3ED76D}" destId="{FF4B77A5-81DF-4B1B-97F1-9A13442FD3D9}" srcOrd="9" destOrd="0" presId="urn:microsoft.com/office/officeart/2005/8/layout/process2"/>
    <dgm:cxn modelId="{4259BFC4-9E0D-4B2E-A9CC-3DC580837BB0}" type="presParOf" srcId="{FF4B77A5-81DF-4B1B-97F1-9A13442FD3D9}" destId="{5E9979ED-69CE-422B-B381-E2E06212BE7E}" srcOrd="0" destOrd="0" presId="urn:microsoft.com/office/officeart/2005/8/layout/process2"/>
    <dgm:cxn modelId="{665B78EF-97E9-42B7-89EA-CA7DE62A488F}" type="presParOf" srcId="{D7D398BE-746A-4687-9105-7573FE3ED76D}" destId="{CA45850A-1B50-41DB-B31A-F243C86B63BA}" srcOrd="10" destOrd="0" presId="urn:microsoft.com/office/officeart/2005/8/layout/process2"/>
    <dgm:cxn modelId="{97452A2D-013F-423F-920C-8A0AEDC6A003}" type="presParOf" srcId="{D7D398BE-746A-4687-9105-7573FE3ED76D}" destId="{6BE7762F-0429-4D13-9C3B-3D1D1D036CCE}" srcOrd="11" destOrd="0" presId="urn:microsoft.com/office/officeart/2005/8/layout/process2"/>
    <dgm:cxn modelId="{8000F334-EFF5-4A4E-A391-7A7AAD0C02C4}" type="presParOf" srcId="{6BE7762F-0429-4D13-9C3B-3D1D1D036CCE}" destId="{5DF28029-D85C-47F3-975C-487EF65CC486}" srcOrd="0" destOrd="0" presId="urn:microsoft.com/office/officeart/2005/8/layout/process2"/>
    <dgm:cxn modelId="{E2C6ECAC-9CB1-4970-B1CF-E7317462E77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CB221A-2B20-49A2-930A-207273E967ED}" type="presOf" srcId="{E76CD953-52E7-4A05-A92B-3D6C321CCFD8}" destId="{5E9979ED-69CE-422B-B381-E2E06212BE7E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3B2BC3D2-D986-4C9A-8DB6-221259E37236}" type="presOf" srcId="{885E77F3-0C36-4FFC-AC8B-4686A8193E46}" destId="{CFEEEFA9-4260-46FD-8AF6-4455E60D9B99}" srcOrd="0" destOrd="0" presId="urn:microsoft.com/office/officeart/2005/8/layout/process2"/>
    <dgm:cxn modelId="{D8334532-BFB4-45F5-952C-8485CF9EA68E}" type="presOf" srcId="{FB02042A-1059-4FDE-9E3D-CE6AFFEA083F}" destId="{D99304E0-E699-40C6-9E47-8EE22DC74A82}" srcOrd="0" destOrd="0" presId="urn:microsoft.com/office/officeart/2005/8/layout/process2"/>
    <dgm:cxn modelId="{FE276CB6-4404-4194-939B-F795ACBD7F7D}" type="presOf" srcId="{6EF7FC33-C1A5-4BA5-8A0F-59205597DB24}" destId="{8889BC87-E523-4E43-A81F-F11EB19C975D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02CAF0BA-1F12-488D-89DF-1BF813A8D115}" type="presOf" srcId="{6EF7FC33-C1A5-4BA5-8A0F-59205597DB24}" destId="{62A9F07E-CA25-455D-B375-DC299C3D8F54}" srcOrd="0" destOrd="0" presId="urn:microsoft.com/office/officeart/2005/8/layout/process2"/>
    <dgm:cxn modelId="{F83E3773-AC44-4CA9-9F51-A4BB8CEFC122}" type="presOf" srcId="{E81D01CC-D6BE-445B-9345-764136D1EA54}" destId="{CA45850A-1B50-41DB-B31A-F243C86B63BA}" srcOrd="0" destOrd="0" presId="urn:microsoft.com/office/officeart/2005/8/layout/process2"/>
    <dgm:cxn modelId="{E42F4931-9ED9-4FDC-BD55-DF1993FA8082}" type="presOf" srcId="{E76CD953-52E7-4A05-A92B-3D6C321CCFD8}" destId="{FF4B77A5-81DF-4B1B-97F1-9A13442FD3D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E886793B-FB7F-4D40-9C4C-55C343EAC05B}" type="presOf" srcId="{6E26D63F-93E3-4B65-A579-D1D4E1E62C6F}" destId="{5DF28029-D85C-47F3-975C-487EF65CC48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E5D17E1-6E5D-4104-BCFF-18C0BC5BCE06}" type="presOf" srcId="{C0B82047-9075-41E6-ADFB-C68B507E8891}" destId="{BCCC62D2-7622-4711-89EF-44A97BB89C5B}" srcOrd="0" destOrd="0" presId="urn:microsoft.com/office/officeart/2005/8/layout/process2"/>
    <dgm:cxn modelId="{C19582C3-5311-4FB1-BFEC-D6A1717D9EF9}" type="presOf" srcId="{C9AB707B-ECBB-4DD9-8BD2-59B4BDE302E8}" destId="{F2315A7E-AE7C-4CEF-BF83-964C2680C859}" srcOrd="0" destOrd="0" presId="urn:microsoft.com/office/officeart/2005/8/layout/process2"/>
    <dgm:cxn modelId="{64478A55-E33A-40BB-99BC-26A44F00B48D}" type="presOf" srcId="{7D5E26E3-D667-4DE1-A489-EA7B76A87A6F}" destId="{BCBFF185-281B-49BD-BCFB-EBDA1B8EE99C}" srcOrd="0" destOrd="0" presId="urn:microsoft.com/office/officeart/2005/8/layout/process2"/>
    <dgm:cxn modelId="{00EB3494-1B07-4A73-8EBB-5D38596691D2}" type="presOf" srcId="{C0B82047-9075-41E6-ADFB-C68B507E8891}" destId="{E380AAC6-85B2-4780-ABF7-DF3D9B6D960F}" srcOrd="1" destOrd="0" presId="urn:microsoft.com/office/officeart/2005/8/layout/process2"/>
    <dgm:cxn modelId="{34A985EE-7BF9-474B-BBEE-E1EE341B53A8}" type="presOf" srcId="{462C6F5B-4995-447E-A0CD-3D140C42D84C}" destId="{92B3867B-E186-4F24-8ADB-0AAD44E92FB2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585C3415-BC67-429C-B638-B703D019A047}" type="presOf" srcId="{08F78474-46AF-41D1-9CBB-C4C32653148D}" destId="{3E41FE4C-1532-4647-B95E-EAE5C8B39AC9}" srcOrd="0" destOrd="0" presId="urn:microsoft.com/office/officeart/2005/8/layout/process2"/>
    <dgm:cxn modelId="{23585FC1-21F3-4BEE-945D-9F8A9B05CBC0}" type="presOf" srcId="{52CF43D9-BFFC-4A30-B21E-CFBD6412F807}" destId="{8DF516BF-4CA2-4EC9-A25F-55157D79D208}" srcOrd="0" destOrd="0" presId="urn:microsoft.com/office/officeart/2005/8/layout/process2"/>
    <dgm:cxn modelId="{52F3F8DF-9510-48DB-B086-392686E106E1}" type="presOf" srcId="{52CF43D9-BFFC-4A30-B21E-CFBD6412F807}" destId="{A8060CAE-ACA3-4889-BC31-AFA24638E276}" srcOrd="1" destOrd="0" presId="urn:microsoft.com/office/officeart/2005/8/layout/process2"/>
    <dgm:cxn modelId="{91FE1723-8A3D-48FC-9ED1-D5930372A68A}" type="presOf" srcId="{96C61BC3-3C9B-4EAD-910F-035FD28ADF1F}" destId="{D7D398BE-746A-4687-9105-7573FE3ED76D}" srcOrd="0" destOrd="0" presId="urn:microsoft.com/office/officeart/2005/8/layout/process2"/>
    <dgm:cxn modelId="{93AFD511-9C8A-45FE-B652-EB96EEAD2378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00EAE24D-5A08-4C14-82B7-CA500458BF86}" type="presOf" srcId="{C9AB707B-ECBB-4DD9-8BD2-59B4BDE302E8}" destId="{7C27ACA1-64FD-47CF-83D4-6435EB0617EC}" srcOrd="1" destOrd="0" presId="urn:microsoft.com/office/officeart/2005/8/layout/process2"/>
    <dgm:cxn modelId="{B98358D3-F844-45AC-ABDE-61F200222407}" type="presOf" srcId="{4FC242AB-33EE-4DD8-A42F-7062B8FA1672}" destId="{E7421483-D7CE-4C9B-9B35-A5607D2A495E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54FD46CC-6A05-44E8-8EE6-82F549977D32}" type="presParOf" srcId="{D7D398BE-746A-4687-9105-7573FE3ED76D}" destId="{3E41FE4C-1532-4647-B95E-EAE5C8B39AC9}" srcOrd="0" destOrd="0" presId="urn:microsoft.com/office/officeart/2005/8/layout/process2"/>
    <dgm:cxn modelId="{758B01CC-2FC7-4018-99D5-5D67B1D0298E}" type="presParOf" srcId="{D7D398BE-746A-4687-9105-7573FE3ED76D}" destId="{62A9F07E-CA25-455D-B375-DC299C3D8F54}" srcOrd="1" destOrd="0" presId="urn:microsoft.com/office/officeart/2005/8/layout/process2"/>
    <dgm:cxn modelId="{91F8BE7C-40BA-40BF-BD7F-90182D244AD7}" type="presParOf" srcId="{62A9F07E-CA25-455D-B375-DC299C3D8F54}" destId="{8889BC87-E523-4E43-A81F-F11EB19C975D}" srcOrd="0" destOrd="0" presId="urn:microsoft.com/office/officeart/2005/8/layout/process2"/>
    <dgm:cxn modelId="{5C10F9EA-131F-4BA8-9802-BC727914E1F3}" type="presParOf" srcId="{D7D398BE-746A-4687-9105-7573FE3ED76D}" destId="{E7421483-D7CE-4C9B-9B35-A5607D2A495E}" srcOrd="2" destOrd="0" presId="urn:microsoft.com/office/officeart/2005/8/layout/process2"/>
    <dgm:cxn modelId="{866D9D59-8178-4817-97FF-A9CB35E804E8}" type="presParOf" srcId="{D7D398BE-746A-4687-9105-7573FE3ED76D}" destId="{F2315A7E-AE7C-4CEF-BF83-964C2680C859}" srcOrd="3" destOrd="0" presId="urn:microsoft.com/office/officeart/2005/8/layout/process2"/>
    <dgm:cxn modelId="{30BEA1A4-E3AF-447D-9517-FD6180F4A042}" type="presParOf" srcId="{F2315A7E-AE7C-4CEF-BF83-964C2680C859}" destId="{7C27ACA1-64FD-47CF-83D4-6435EB0617EC}" srcOrd="0" destOrd="0" presId="urn:microsoft.com/office/officeart/2005/8/layout/process2"/>
    <dgm:cxn modelId="{6F79F8D3-F479-46E8-BCCE-80EFEEAA58AF}" type="presParOf" srcId="{D7D398BE-746A-4687-9105-7573FE3ED76D}" destId="{92B3867B-E186-4F24-8ADB-0AAD44E92FB2}" srcOrd="4" destOrd="0" presId="urn:microsoft.com/office/officeart/2005/8/layout/process2"/>
    <dgm:cxn modelId="{A1F425BE-C5EA-4E6F-B7C8-D5958E115704}" type="presParOf" srcId="{D7D398BE-746A-4687-9105-7573FE3ED76D}" destId="{BCCC62D2-7622-4711-89EF-44A97BB89C5B}" srcOrd="5" destOrd="0" presId="urn:microsoft.com/office/officeart/2005/8/layout/process2"/>
    <dgm:cxn modelId="{2260B627-6E67-4726-80E9-AA97120BA32D}" type="presParOf" srcId="{BCCC62D2-7622-4711-89EF-44A97BB89C5B}" destId="{E380AAC6-85B2-4780-ABF7-DF3D9B6D960F}" srcOrd="0" destOrd="0" presId="urn:microsoft.com/office/officeart/2005/8/layout/process2"/>
    <dgm:cxn modelId="{9958BDB8-42AF-4800-A3DC-7DCB0A19437A}" type="presParOf" srcId="{D7D398BE-746A-4687-9105-7573FE3ED76D}" destId="{BCBFF185-281B-49BD-BCFB-EBDA1B8EE99C}" srcOrd="6" destOrd="0" presId="urn:microsoft.com/office/officeart/2005/8/layout/process2"/>
    <dgm:cxn modelId="{0BF03FDB-0C08-439B-9A42-31B66FD302CD}" type="presParOf" srcId="{D7D398BE-746A-4687-9105-7573FE3ED76D}" destId="{8DF516BF-4CA2-4EC9-A25F-55157D79D208}" srcOrd="7" destOrd="0" presId="urn:microsoft.com/office/officeart/2005/8/layout/process2"/>
    <dgm:cxn modelId="{F5DCBD70-EDC0-4636-81C5-BAB761ACDF02}" type="presParOf" srcId="{8DF516BF-4CA2-4EC9-A25F-55157D79D208}" destId="{A8060CAE-ACA3-4889-BC31-AFA24638E276}" srcOrd="0" destOrd="0" presId="urn:microsoft.com/office/officeart/2005/8/layout/process2"/>
    <dgm:cxn modelId="{9ED040A1-275B-429E-8944-781BDACE4BD7}" type="presParOf" srcId="{D7D398BE-746A-4687-9105-7573FE3ED76D}" destId="{CFEEEFA9-4260-46FD-8AF6-4455E60D9B99}" srcOrd="8" destOrd="0" presId="urn:microsoft.com/office/officeart/2005/8/layout/process2"/>
    <dgm:cxn modelId="{6AA0DE15-FFA2-484C-8BAA-DFED15320E70}" type="presParOf" srcId="{D7D398BE-746A-4687-9105-7573FE3ED76D}" destId="{FF4B77A5-81DF-4B1B-97F1-9A13442FD3D9}" srcOrd="9" destOrd="0" presId="urn:microsoft.com/office/officeart/2005/8/layout/process2"/>
    <dgm:cxn modelId="{3C682E30-E1FE-44CD-82C6-33422225089C}" type="presParOf" srcId="{FF4B77A5-81DF-4B1B-97F1-9A13442FD3D9}" destId="{5E9979ED-69CE-422B-B381-E2E06212BE7E}" srcOrd="0" destOrd="0" presId="urn:microsoft.com/office/officeart/2005/8/layout/process2"/>
    <dgm:cxn modelId="{9956E801-0806-4E77-A3F5-52E355D0F604}" type="presParOf" srcId="{D7D398BE-746A-4687-9105-7573FE3ED76D}" destId="{CA45850A-1B50-41DB-B31A-F243C86B63BA}" srcOrd="10" destOrd="0" presId="urn:microsoft.com/office/officeart/2005/8/layout/process2"/>
    <dgm:cxn modelId="{FB6F125C-6F4F-4A57-B92F-C7D7D2F92B47}" type="presParOf" srcId="{D7D398BE-746A-4687-9105-7573FE3ED76D}" destId="{6BE7762F-0429-4D13-9C3B-3D1D1D036CCE}" srcOrd="11" destOrd="0" presId="urn:microsoft.com/office/officeart/2005/8/layout/process2"/>
    <dgm:cxn modelId="{FA4AF8AE-E57D-4293-B4F3-018065BB6CBD}" type="presParOf" srcId="{6BE7762F-0429-4D13-9C3B-3D1D1D036CCE}" destId="{5DF28029-D85C-47F3-975C-487EF65CC486}" srcOrd="0" destOrd="0" presId="urn:microsoft.com/office/officeart/2005/8/layout/process2"/>
    <dgm:cxn modelId="{1BC47CBE-64B6-4D4E-B5C7-742B32A05109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7483B5-35ED-4868-92E5-EAF48F83EB82}" type="presOf" srcId="{52CF43D9-BFFC-4A30-B21E-CFBD6412F807}" destId="{A8060CAE-ACA3-4889-BC31-AFA24638E276}" srcOrd="1" destOrd="0" presId="urn:microsoft.com/office/officeart/2005/8/layout/process2"/>
    <dgm:cxn modelId="{CDA5DD06-E8F6-4C99-AD31-264D91599014}" type="presOf" srcId="{96C61BC3-3C9B-4EAD-910F-035FD28ADF1F}" destId="{D7D398BE-746A-4687-9105-7573FE3ED76D}" srcOrd="0" destOrd="0" presId="urn:microsoft.com/office/officeart/2005/8/layout/process2"/>
    <dgm:cxn modelId="{9A0DBE28-43C0-42EC-BE3B-CB62FA6D4630}" type="presOf" srcId="{6EF7FC33-C1A5-4BA5-8A0F-59205597DB24}" destId="{8889BC87-E523-4E43-A81F-F11EB19C975D}" srcOrd="1" destOrd="0" presId="urn:microsoft.com/office/officeart/2005/8/layout/process2"/>
    <dgm:cxn modelId="{CD968F99-C51F-49DB-A8D7-5DBE605F79A6}" type="presOf" srcId="{C9AB707B-ECBB-4DD9-8BD2-59B4BDE302E8}" destId="{7C27ACA1-64FD-47CF-83D4-6435EB0617EC}" srcOrd="1" destOrd="0" presId="urn:microsoft.com/office/officeart/2005/8/layout/process2"/>
    <dgm:cxn modelId="{071E3D67-11DC-401B-807C-292D70F9AE48}" type="presOf" srcId="{885E77F3-0C36-4FFC-AC8B-4686A8193E46}" destId="{CFEEEFA9-4260-46FD-8AF6-4455E60D9B9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1377D69-F661-450E-80C5-1C5EFCC27F27}" type="presOf" srcId="{08F78474-46AF-41D1-9CBB-C4C32653148D}" destId="{3E41FE4C-1532-4647-B95E-EAE5C8B39AC9}" srcOrd="0" destOrd="0" presId="urn:microsoft.com/office/officeart/2005/8/layout/process2"/>
    <dgm:cxn modelId="{0964DA76-5E78-4BC4-A576-EC038C2AB6EF}" type="presOf" srcId="{4FC242AB-33EE-4DD8-A42F-7062B8FA1672}" destId="{E7421483-D7CE-4C9B-9B35-A5607D2A495E}" srcOrd="0" destOrd="0" presId="urn:microsoft.com/office/officeart/2005/8/layout/process2"/>
    <dgm:cxn modelId="{D3E39E16-5592-44D0-A25A-AF9C00E81C9C}" type="presOf" srcId="{FB02042A-1059-4FDE-9E3D-CE6AFFEA083F}" destId="{D99304E0-E699-40C6-9E47-8EE22DC74A82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6BDB40B0-7FED-42AE-B3BB-462BF755BA0C}" type="presOf" srcId="{C0B82047-9075-41E6-ADFB-C68B507E8891}" destId="{E380AAC6-85B2-4780-ABF7-DF3D9B6D960F}" srcOrd="1" destOrd="0" presId="urn:microsoft.com/office/officeart/2005/8/layout/process2"/>
    <dgm:cxn modelId="{05A7A9F6-8DB9-4DCA-890B-C533A2210B2C}" type="presOf" srcId="{7D5E26E3-D667-4DE1-A489-EA7B76A87A6F}" destId="{BCBFF185-281B-49BD-BCFB-EBDA1B8EE99C}" srcOrd="0" destOrd="0" presId="urn:microsoft.com/office/officeart/2005/8/layout/process2"/>
    <dgm:cxn modelId="{739FA226-4F45-425E-A0D2-BBC91C13B906}" type="presOf" srcId="{E81D01CC-D6BE-445B-9345-764136D1EA54}" destId="{CA45850A-1B50-41DB-B31A-F243C86B63BA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F41EDCD-280D-47A1-AF57-610F0ED44345}" type="presOf" srcId="{E76CD953-52E7-4A05-A92B-3D6C321CCFD8}" destId="{5E9979ED-69CE-422B-B381-E2E06212BE7E}" srcOrd="1" destOrd="0" presId="urn:microsoft.com/office/officeart/2005/8/layout/process2"/>
    <dgm:cxn modelId="{C00BB296-964F-4171-8E56-DDDAB05BA6D2}" type="presOf" srcId="{C9AB707B-ECBB-4DD9-8BD2-59B4BDE302E8}" destId="{F2315A7E-AE7C-4CEF-BF83-964C2680C859}" srcOrd="0" destOrd="0" presId="urn:microsoft.com/office/officeart/2005/8/layout/process2"/>
    <dgm:cxn modelId="{66EC55E6-2544-4811-B8C0-7240A87FA378}" type="presOf" srcId="{C0B82047-9075-41E6-ADFB-C68B507E8891}" destId="{BCCC62D2-7622-4711-89EF-44A97BB89C5B}" srcOrd="0" destOrd="0" presId="urn:microsoft.com/office/officeart/2005/8/layout/process2"/>
    <dgm:cxn modelId="{DA6519A1-1625-4DA7-8BAB-B9622CB74BEE}" type="presOf" srcId="{6E26D63F-93E3-4B65-A579-D1D4E1E62C6F}" destId="{6BE7762F-0429-4D13-9C3B-3D1D1D036CC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F734AB8D-1F7A-4D6F-9E87-814433858E79}" type="presOf" srcId="{6E26D63F-93E3-4B65-A579-D1D4E1E62C6F}" destId="{5DF28029-D85C-47F3-975C-487EF65CC486}" srcOrd="1" destOrd="0" presId="urn:microsoft.com/office/officeart/2005/8/layout/process2"/>
    <dgm:cxn modelId="{8EB17540-0AEA-453F-B124-64FC727A608A}" type="presOf" srcId="{462C6F5B-4995-447E-A0CD-3D140C42D84C}" destId="{92B3867B-E186-4F24-8ADB-0AAD44E92FB2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C1634248-3E5C-487E-9E47-35AEE4BF2E6C}" type="presOf" srcId="{52CF43D9-BFFC-4A30-B21E-CFBD6412F807}" destId="{8DF516BF-4CA2-4EC9-A25F-55157D79D208}" srcOrd="0" destOrd="0" presId="urn:microsoft.com/office/officeart/2005/8/layout/process2"/>
    <dgm:cxn modelId="{FC905124-999A-42F4-917F-A6D20F78345B}" type="presOf" srcId="{6EF7FC33-C1A5-4BA5-8A0F-59205597DB24}" destId="{62A9F07E-CA25-455D-B375-DC299C3D8F54}" srcOrd="0" destOrd="0" presId="urn:microsoft.com/office/officeart/2005/8/layout/process2"/>
    <dgm:cxn modelId="{05667062-271E-471E-A152-9586FA3DB717}" type="presOf" srcId="{E76CD953-52E7-4A05-A92B-3D6C321CCFD8}" destId="{FF4B77A5-81DF-4B1B-97F1-9A13442FD3D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CAC1FFAD-98C9-4DD4-9759-E010A335662F}" type="presParOf" srcId="{D7D398BE-746A-4687-9105-7573FE3ED76D}" destId="{3E41FE4C-1532-4647-B95E-EAE5C8B39AC9}" srcOrd="0" destOrd="0" presId="urn:microsoft.com/office/officeart/2005/8/layout/process2"/>
    <dgm:cxn modelId="{F231F30B-667B-4E62-BC8A-0C697470AD3B}" type="presParOf" srcId="{D7D398BE-746A-4687-9105-7573FE3ED76D}" destId="{62A9F07E-CA25-455D-B375-DC299C3D8F54}" srcOrd="1" destOrd="0" presId="urn:microsoft.com/office/officeart/2005/8/layout/process2"/>
    <dgm:cxn modelId="{F5D5EDF7-D3FB-41DA-B2F5-28835CD650D5}" type="presParOf" srcId="{62A9F07E-CA25-455D-B375-DC299C3D8F54}" destId="{8889BC87-E523-4E43-A81F-F11EB19C975D}" srcOrd="0" destOrd="0" presId="urn:microsoft.com/office/officeart/2005/8/layout/process2"/>
    <dgm:cxn modelId="{16F8C4E5-3965-4911-9178-33974593F81D}" type="presParOf" srcId="{D7D398BE-746A-4687-9105-7573FE3ED76D}" destId="{E7421483-D7CE-4C9B-9B35-A5607D2A495E}" srcOrd="2" destOrd="0" presId="urn:microsoft.com/office/officeart/2005/8/layout/process2"/>
    <dgm:cxn modelId="{68365B2D-2B77-4DA2-A5EB-A355B120D2DF}" type="presParOf" srcId="{D7D398BE-746A-4687-9105-7573FE3ED76D}" destId="{F2315A7E-AE7C-4CEF-BF83-964C2680C859}" srcOrd="3" destOrd="0" presId="urn:microsoft.com/office/officeart/2005/8/layout/process2"/>
    <dgm:cxn modelId="{9D5EF694-5B8D-43C5-A06A-22ACD689B6EC}" type="presParOf" srcId="{F2315A7E-AE7C-4CEF-BF83-964C2680C859}" destId="{7C27ACA1-64FD-47CF-83D4-6435EB0617EC}" srcOrd="0" destOrd="0" presId="urn:microsoft.com/office/officeart/2005/8/layout/process2"/>
    <dgm:cxn modelId="{4D6E8D02-22E1-4488-A64E-74D35810F6DE}" type="presParOf" srcId="{D7D398BE-746A-4687-9105-7573FE3ED76D}" destId="{92B3867B-E186-4F24-8ADB-0AAD44E92FB2}" srcOrd="4" destOrd="0" presId="urn:microsoft.com/office/officeart/2005/8/layout/process2"/>
    <dgm:cxn modelId="{0D58B03F-37FF-420D-BD66-27A048CBD3FA}" type="presParOf" srcId="{D7D398BE-746A-4687-9105-7573FE3ED76D}" destId="{BCCC62D2-7622-4711-89EF-44A97BB89C5B}" srcOrd="5" destOrd="0" presId="urn:microsoft.com/office/officeart/2005/8/layout/process2"/>
    <dgm:cxn modelId="{3A2825BE-D336-455D-8D47-EBC6F86B0779}" type="presParOf" srcId="{BCCC62D2-7622-4711-89EF-44A97BB89C5B}" destId="{E380AAC6-85B2-4780-ABF7-DF3D9B6D960F}" srcOrd="0" destOrd="0" presId="urn:microsoft.com/office/officeart/2005/8/layout/process2"/>
    <dgm:cxn modelId="{44550D47-FD9E-40AE-9D79-F4B107CD9323}" type="presParOf" srcId="{D7D398BE-746A-4687-9105-7573FE3ED76D}" destId="{BCBFF185-281B-49BD-BCFB-EBDA1B8EE99C}" srcOrd="6" destOrd="0" presId="urn:microsoft.com/office/officeart/2005/8/layout/process2"/>
    <dgm:cxn modelId="{DC29546A-9C07-47FC-B12A-1B73A6EFCBB8}" type="presParOf" srcId="{D7D398BE-746A-4687-9105-7573FE3ED76D}" destId="{8DF516BF-4CA2-4EC9-A25F-55157D79D208}" srcOrd="7" destOrd="0" presId="urn:microsoft.com/office/officeart/2005/8/layout/process2"/>
    <dgm:cxn modelId="{935D8088-BEE6-447C-B58F-0CB1DA475C43}" type="presParOf" srcId="{8DF516BF-4CA2-4EC9-A25F-55157D79D208}" destId="{A8060CAE-ACA3-4889-BC31-AFA24638E276}" srcOrd="0" destOrd="0" presId="urn:microsoft.com/office/officeart/2005/8/layout/process2"/>
    <dgm:cxn modelId="{2ACEE39A-8459-484D-8690-2159AD0ACA3E}" type="presParOf" srcId="{D7D398BE-746A-4687-9105-7573FE3ED76D}" destId="{CFEEEFA9-4260-46FD-8AF6-4455E60D9B99}" srcOrd="8" destOrd="0" presId="urn:microsoft.com/office/officeart/2005/8/layout/process2"/>
    <dgm:cxn modelId="{530E052A-93E6-437B-9F28-CB24C6040E2E}" type="presParOf" srcId="{D7D398BE-746A-4687-9105-7573FE3ED76D}" destId="{FF4B77A5-81DF-4B1B-97F1-9A13442FD3D9}" srcOrd="9" destOrd="0" presId="urn:microsoft.com/office/officeart/2005/8/layout/process2"/>
    <dgm:cxn modelId="{74D703BE-E0DD-4F08-833D-DE531AFCFDDB}" type="presParOf" srcId="{FF4B77A5-81DF-4B1B-97F1-9A13442FD3D9}" destId="{5E9979ED-69CE-422B-B381-E2E06212BE7E}" srcOrd="0" destOrd="0" presId="urn:microsoft.com/office/officeart/2005/8/layout/process2"/>
    <dgm:cxn modelId="{C8DF4F9F-57FF-4119-B36A-209116DC1283}" type="presParOf" srcId="{D7D398BE-746A-4687-9105-7573FE3ED76D}" destId="{CA45850A-1B50-41DB-B31A-F243C86B63BA}" srcOrd="10" destOrd="0" presId="urn:microsoft.com/office/officeart/2005/8/layout/process2"/>
    <dgm:cxn modelId="{9E86979C-7A4C-48C1-BDF1-1A883C5DB2DA}" type="presParOf" srcId="{D7D398BE-746A-4687-9105-7573FE3ED76D}" destId="{6BE7762F-0429-4D13-9C3B-3D1D1D036CCE}" srcOrd="11" destOrd="0" presId="urn:microsoft.com/office/officeart/2005/8/layout/process2"/>
    <dgm:cxn modelId="{0C543FE3-ACDF-4015-ACB8-206AD6923618}" type="presParOf" srcId="{6BE7762F-0429-4D13-9C3B-3D1D1D036CCE}" destId="{5DF28029-D85C-47F3-975C-487EF65CC486}" srcOrd="0" destOrd="0" presId="urn:microsoft.com/office/officeart/2005/8/layout/process2"/>
    <dgm:cxn modelId="{88CA04F7-084A-4A64-AD13-ED9BEA94686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AF379A-1708-4576-9E2C-F311D7B94A7D}" type="presOf" srcId="{4FC242AB-33EE-4DD8-A42F-7062B8FA1672}" destId="{E7421483-D7CE-4C9B-9B35-A5607D2A495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B5CC1E67-C1E4-4CC2-9775-A0FDD2D13D8F}" type="presOf" srcId="{885E77F3-0C36-4FFC-AC8B-4686A8193E46}" destId="{CFEEEFA9-4260-46FD-8AF6-4455E60D9B99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4EBCBF82-D25E-485E-9F47-9BAC8B974614}" type="presOf" srcId="{FB02042A-1059-4FDE-9E3D-CE6AFFEA083F}" destId="{D99304E0-E699-40C6-9E47-8EE22DC74A82}" srcOrd="0" destOrd="0" presId="urn:microsoft.com/office/officeart/2005/8/layout/process2"/>
    <dgm:cxn modelId="{3B89BC5F-6908-4AE9-A244-C130C1CF7FB3}" type="presOf" srcId="{6EF7FC33-C1A5-4BA5-8A0F-59205597DB24}" destId="{62A9F07E-CA25-455D-B375-DC299C3D8F54}" srcOrd="0" destOrd="0" presId="urn:microsoft.com/office/officeart/2005/8/layout/process2"/>
    <dgm:cxn modelId="{4E6A1FE8-54FE-4CF9-AE74-12FCC6CF30B2}" type="presOf" srcId="{C0B82047-9075-41E6-ADFB-C68B507E8891}" destId="{E380AAC6-85B2-4780-ABF7-DF3D9B6D960F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5D0A9CB3-7C90-4177-A3DB-C1183EF6F24C}" type="presOf" srcId="{6EF7FC33-C1A5-4BA5-8A0F-59205597DB24}" destId="{8889BC87-E523-4E43-A81F-F11EB19C975D}" srcOrd="1" destOrd="0" presId="urn:microsoft.com/office/officeart/2005/8/layout/process2"/>
    <dgm:cxn modelId="{A5834329-FC13-4A32-B499-DE9A8EE82136}" type="presOf" srcId="{96C61BC3-3C9B-4EAD-910F-035FD28ADF1F}" destId="{D7D398BE-746A-4687-9105-7573FE3ED76D}" srcOrd="0" destOrd="0" presId="urn:microsoft.com/office/officeart/2005/8/layout/process2"/>
    <dgm:cxn modelId="{521FF349-88F9-49F4-89BC-0CBA01566ECA}" type="presOf" srcId="{C9AB707B-ECBB-4DD9-8BD2-59B4BDE302E8}" destId="{F2315A7E-AE7C-4CEF-BF83-964C2680C859}" srcOrd="0" destOrd="0" presId="urn:microsoft.com/office/officeart/2005/8/layout/process2"/>
    <dgm:cxn modelId="{4006315D-D0B7-4E63-A810-9F840D1DE282}" type="presOf" srcId="{E76CD953-52E7-4A05-A92B-3D6C321CCFD8}" destId="{5E9979ED-69CE-422B-B381-E2E06212BE7E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A2BA23E-95C7-4E13-B3CE-B9ABAEFF1BD8}" type="presOf" srcId="{6E26D63F-93E3-4B65-A579-D1D4E1E62C6F}" destId="{5DF28029-D85C-47F3-975C-487EF65CC486}" srcOrd="1" destOrd="0" presId="urn:microsoft.com/office/officeart/2005/8/layout/process2"/>
    <dgm:cxn modelId="{E2F97CEA-D4E7-46E7-A816-C023C3D2F06E}" type="presOf" srcId="{52CF43D9-BFFC-4A30-B21E-CFBD6412F807}" destId="{8DF516BF-4CA2-4EC9-A25F-55157D79D208}" srcOrd="0" destOrd="0" presId="urn:microsoft.com/office/officeart/2005/8/layout/process2"/>
    <dgm:cxn modelId="{7277452B-7FDE-4476-8C33-F4FB3576DAEB}" type="presOf" srcId="{52CF43D9-BFFC-4A30-B21E-CFBD6412F807}" destId="{A8060CAE-ACA3-4889-BC31-AFA24638E276}" srcOrd="1" destOrd="0" presId="urn:microsoft.com/office/officeart/2005/8/layout/process2"/>
    <dgm:cxn modelId="{7EFEE8F4-B667-42E8-82D5-51AB979EDD73}" type="presOf" srcId="{E76CD953-52E7-4A05-A92B-3D6C321CCFD8}" destId="{FF4B77A5-81DF-4B1B-97F1-9A13442FD3D9}" srcOrd="0" destOrd="0" presId="urn:microsoft.com/office/officeart/2005/8/layout/process2"/>
    <dgm:cxn modelId="{763A3386-58E2-43F2-838E-E0FAA959E2A5}" type="presOf" srcId="{7D5E26E3-D667-4DE1-A489-EA7B76A87A6F}" destId="{BCBFF185-281B-49BD-BCFB-EBDA1B8EE99C}" srcOrd="0" destOrd="0" presId="urn:microsoft.com/office/officeart/2005/8/layout/process2"/>
    <dgm:cxn modelId="{A275CC3A-7A26-461E-A0FA-CE211010EB9A}" type="presOf" srcId="{C0B82047-9075-41E6-ADFB-C68B507E8891}" destId="{BCCC62D2-7622-4711-89EF-44A97BB89C5B}" srcOrd="0" destOrd="0" presId="urn:microsoft.com/office/officeart/2005/8/layout/process2"/>
    <dgm:cxn modelId="{AD09A668-5923-4B73-87B2-01FCD5EAE198}" type="presOf" srcId="{E81D01CC-D6BE-445B-9345-764136D1EA54}" destId="{CA45850A-1B50-41DB-B31A-F243C86B63BA}" srcOrd="0" destOrd="0" presId="urn:microsoft.com/office/officeart/2005/8/layout/process2"/>
    <dgm:cxn modelId="{940B553F-F3B0-4D20-87A0-C642C6F7C688}" type="presOf" srcId="{6E26D63F-93E3-4B65-A579-D1D4E1E62C6F}" destId="{6BE7762F-0429-4D13-9C3B-3D1D1D036CCE}" srcOrd="0" destOrd="0" presId="urn:microsoft.com/office/officeart/2005/8/layout/process2"/>
    <dgm:cxn modelId="{73481312-55C6-43BB-ABAC-E0616390D329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30AAE8D3-C99C-4FFE-AE84-9FBF86F704DB}" type="presOf" srcId="{462C6F5B-4995-447E-A0CD-3D140C42D84C}" destId="{92B3867B-E186-4F24-8ADB-0AAD44E92FB2}" srcOrd="0" destOrd="0" presId="urn:microsoft.com/office/officeart/2005/8/layout/process2"/>
    <dgm:cxn modelId="{F8C29732-CFCA-498D-BCED-04E7F122478F}" type="presOf" srcId="{C9AB707B-ECBB-4DD9-8BD2-59B4BDE302E8}" destId="{7C27ACA1-64FD-47CF-83D4-6435EB0617EC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FABF40DF-B71E-41D4-BC95-6A2A7ED3C383}" type="presParOf" srcId="{D7D398BE-746A-4687-9105-7573FE3ED76D}" destId="{3E41FE4C-1532-4647-B95E-EAE5C8B39AC9}" srcOrd="0" destOrd="0" presId="urn:microsoft.com/office/officeart/2005/8/layout/process2"/>
    <dgm:cxn modelId="{7604EC4E-D423-4380-BB13-E890929951FB}" type="presParOf" srcId="{D7D398BE-746A-4687-9105-7573FE3ED76D}" destId="{62A9F07E-CA25-455D-B375-DC299C3D8F54}" srcOrd="1" destOrd="0" presId="urn:microsoft.com/office/officeart/2005/8/layout/process2"/>
    <dgm:cxn modelId="{4439C19D-220E-4314-BF66-E8CCCE5EBFF4}" type="presParOf" srcId="{62A9F07E-CA25-455D-B375-DC299C3D8F54}" destId="{8889BC87-E523-4E43-A81F-F11EB19C975D}" srcOrd="0" destOrd="0" presId="urn:microsoft.com/office/officeart/2005/8/layout/process2"/>
    <dgm:cxn modelId="{8F19BC2A-2D14-4F1E-9C18-1182B1C1CE21}" type="presParOf" srcId="{D7D398BE-746A-4687-9105-7573FE3ED76D}" destId="{E7421483-D7CE-4C9B-9B35-A5607D2A495E}" srcOrd="2" destOrd="0" presId="urn:microsoft.com/office/officeart/2005/8/layout/process2"/>
    <dgm:cxn modelId="{82BBB41E-DAC5-4222-A25C-0BD27BA4B959}" type="presParOf" srcId="{D7D398BE-746A-4687-9105-7573FE3ED76D}" destId="{F2315A7E-AE7C-4CEF-BF83-964C2680C859}" srcOrd="3" destOrd="0" presId="urn:microsoft.com/office/officeart/2005/8/layout/process2"/>
    <dgm:cxn modelId="{F8F7B009-1958-4EE9-A186-35FC590BB4CA}" type="presParOf" srcId="{F2315A7E-AE7C-4CEF-BF83-964C2680C859}" destId="{7C27ACA1-64FD-47CF-83D4-6435EB0617EC}" srcOrd="0" destOrd="0" presId="urn:microsoft.com/office/officeart/2005/8/layout/process2"/>
    <dgm:cxn modelId="{B37539EB-2DF7-4CAC-A19E-4BCCF06EC421}" type="presParOf" srcId="{D7D398BE-746A-4687-9105-7573FE3ED76D}" destId="{92B3867B-E186-4F24-8ADB-0AAD44E92FB2}" srcOrd="4" destOrd="0" presId="urn:microsoft.com/office/officeart/2005/8/layout/process2"/>
    <dgm:cxn modelId="{0D19247F-4E94-4294-B3FE-5DE0212F47D8}" type="presParOf" srcId="{D7D398BE-746A-4687-9105-7573FE3ED76D}" destId="{BCCC62D2-7622-4711-89EF-44A97BB89C5B}" srcOrd="5" destOrd="0" presId="urn:microsoft.com/office/officeart/2005/8/layout/process2"/>
    <dgm:cxn modelId="{150550A9-D5B3-477F-BB1B-16950D7CA8C1}" type="presParOf" srcId="{BCCC62D2-7622-4711-89EF-44A97BB89C5B}" destId="{E380AAC6-85B2-4780-ABF7-DF3D9B6D960F}" srcOrd="0" destOrd="0" presId="urn:microsoft.com/office/officeart/2005/8/layout/process2"/>
    <dgm:cxn modelId="{FE1FE11A-F3B4-42B9-B33C-4E00E9490132}" type="presParOf" srcId="{D7D398BE-746A-4687-9105-7573FE3ED76D}" destId="{BCBFF185-281B-49BD-BCFB-EBDA1B8EE99C}" srcOrd="6" destOrd="0" presId="urn:microsoft.com/office/officeart/2005/8/layout/process2"/>
    <dgm:cxn modelId="{87DEFE2A-03A8-4F26-8FAF-A303A69118B7}" type="presParOf" srcId="{D7D398BE-746A-4687-9105-7573FE3ED76D}" destId="{8DF516BF-4CA2-4EC9-A25F-55157D79D208}" srcOrd="7" destOrd="0" presId="urn:microsoft.com/office/officeart/2005/8/layout/process2"/>
    <dgm:cxn modelId="{15304B54-0DCE-4B5C-BD5B-85CDE06E3FDA}" type="presParOf" srcId="{8DF516BF-4CA2-4EC9-A25F-55157D79D208}" destId="{A8060CAE-ACA3-4889-BC31-AFA24638E276}" srcOrd="0" destOrd="0" presId="urn:microsoft.com/office/officeart/2005/8/layout/process2"/>
    <dgm:cxn modelId="{5D5A74D3-34E4-42AB-A00D-8B5C04E634C4}" type="presParOf" srcId="{D7D398BE-746A-4687-9105-7573FE3ED76D}" destId="{CFEEEFA9-4260-46FD-8AF6-4455E60D9B99}" srcOrd="8" destOrd="0" presId="urn:microsoft.com/office/officeart/2005/8/layout/process2"/>
    <dgm:cxn modelId="{C4234110-60E2-4F7C-A74C-FA8502F4BA86}" type="presParOf" srcId="{D7D398BE-746A-4687-9105-7573FE3ED76D}" destId="{FF4B77A5-81DF-4B1B-97F1-9A13442FD3D9}" srcOrd="9" destOrd="0" presId="urn:microsoft.com/office/officeart/2005/8/layout/process2"/>
    <dgm:cxn modelId="{03B378E5-C23F-4C89-8400-264FBA37DBD0}" type="presParOf" srcId="{FF4B77A5-81DF-4B1B-97F1-9A13442FD3D9}" destId="{5E9979ED-69CE-422B-B381-E2E06212BE7E}" srcOrd="0" destOrd="0" presId="urn:microsoft.com/office/officeart/2005/8/layout/process2"/>
    <dgm:cxn modelId="{7B6FC7A1-94FA-4460-9662-B622275E614E}" type="presParOf" srcId="{D7D398BE-746A-4687-9105-7573FE3ED76D}" destId="{CA45850A-1B50-41DB-B31A-F243C86B63BA}" srcOrd="10" destOrd="0" presId="urn:microsoft.com/office/officeart/2005/8/layout/process2"/>
    <dgm:cxn modelId="{E3686FE2-A19B-4BEE-83A9-29BA55D6CFF3}" type="presParOf" srcId="{D7D398BE-746A-4687-9105-7573FE3ED76D}" destId="{6BE7762F-0429-4D13-9C3B-3D1D1D036CCE}" srcOrd="11" destOrd="0" presId="urn:microsoft.com/office/officeart/2005/8/layout/process2"/>
    <dgm:cxn modelId="{E105E994-D973-4A50-B963-67A361BD9B5F}" type="presParOf" srcId="{6BE7762F-0429-4D13-9C3B-3D1D1D036CCE}" destId="{5DF28029-D85C-47F3-975C-487EF65CC486}" srcOrd="0" destOrd="0" presId="urn:microsoft.com/office/officeart/2005/8/layout/process2"/>
    <dgm:cxn modelId="{4CE13499-21F0-43E0-BF90-9B7D9F295890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AA5288-97E6-40E0-93D0-81D793F112F4}" type="presOf" srcId="{C9AB707B-ECBB-4DD9-8BD2-59B4BDE302E8}" destId="{7C27ACA1-64FD-47CF-83D4-6435EB0617EC}" srcOrd="1" destOrd="0" presId="urn:microsoft.com/office/officeart/2005/8/layout/process2"/>
    <dgm:cxn modelId="{48931152-B126-48D4-81CC-4DB80233B222}" type="presOf" srcId="{6E26D63F-93E3-4B65-A579-D1D4E1E62C6F}" destId="{6BE7762F-0429-4D13-9C3B-3D1D1D036CCE}" srcOrd="0" destOrd="0" presId="urn:microsoft.com/office/officeart/2005/8/layout/process2"/>
    <dgm:cxn modelId="{147275D1-11A0-4AA7-98D8-5541E21E94E2}" type="presOf" srcId="{6EF7FC33-C1A5-4BA5-8A0F-59205597DB24}" destId="{62A9F07E-CA25-455D-B375-DC299C3D8F54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6E97FA32-B7E9-43C9-8EC8-E31C73DF78FB}" type="presOf" srcId="{C9AB707B-ECBB-4DD9-8BD2-59B4BDE302E8}" destId="{F2315A7E-AE7C-4CEF-BF83-964C2680C85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E6265B2A-8152-477E-AEC6-F608F0B61985}" type="presOf" srcId="{E76CD953-52E7-4A05-A92B-3D6C321CCFD8}" destId="{5E9979ED-69CE-422B-B381-E2E06212BE7E}" srcOrd="1" destOrd="0" presId="urn:microsoft.com/office/officeart/2005/8/layout/process2"/>
    <dgm:cxn modelId="{46A64EC0-B51E-46B5-844D-ECC655B08177}" type="presOf" srcId="{462C6F5B-4995-447E-A0CD-3D140C42D84C}" destId="{92B3867B-E186-4F24-8ADB-0AAD44E92FB2}" srcOrd="0" destOrd="0" presId="urn:microsoft.com/office/officeart/2005/8/layout/process2"/>
    <dgm:cxn modelId="{0BC38474-35DE-4475-AB9A-0D8D2291D96A}" type="presOf" srcId="{96C61BC3-3C9B-4EAD-910F-035FD28ADF1F}" destId="{D7D398BE-746A-4687-9105-7573FE3ED76D}" srcOrd="0" destOrd="0" presId="urn:microsoft.com/office/officeart/2005/8/layout/process2"/>
    <dgm:cxn modelId="{9B5B33D8-6F45-4797-B6FD-09F39081F97C}" type="presOf" srcId="{885E77F3-0C36-4FFC-AC8B-4686A8193E46}" destId="{CFEEEFA9-4260-46FD-8AF6-4455E60D9B99}" srcOrd="0" destOrd="0" presId="urn:microsoft.com/office/officeart/2005/8/layout/process2"/>
    <dgm:cxn modelId="{CB267C00-4EA8-48AC-9306-B29DF63F25BB}" type="presOf" srcId="{52CF43D9-BFFC-4A30-B21E-CFBD6412F807}" destId="{A8060CAE-ACA3-4889-BC31-AFA24638E276}" srcOrd="1" destOrd="0" presId="urn:microsoft.com/office/officeart/2005/8/layout/process2"/>
    <dgm:cxn modelId="{CAE94903-7FF7-439E-B834-788D315F256D}" type="presOf" srcId="{C0B82047-9075-41E6-ADFB-C68B507E8891}" destId="{E380AAC6-85B2-4780-ABF7-DF3D9B6D960F}" srcOrd="1" destOrd="0" presId="urn:microsoft.com/office/officeart/2005/8/layout/process2"/>
    <dgm:cxn modelId="{08CB6F33-2A69-41B5-A973-D101EB8E77FE}" type="presOf" srcId="{6EF7FC33-C1A5-4BA5-8A0F-59205597DB24}" destId="{8889BC87-E523-4E43-A81F-F11EB19C975D}" srcOrd="1" destOrd="0" presId="urn:microsoft.com/office/officeart/2005/8/layout/process2"/>
    <dgm:cxn modelId="{E7ACC01B-A033-4C4E-86A1-EDF7B338B132}" type="presOf" srcId="{08F78474-46AF-41D1-9CBB-C4C32653148D}" destId="{3E41FE4C-1532-4647-B95E-EAE5C8B39AC9}" srcOrd="0" destOrd="0" presId="urn:microsoft.com/office/officeart/2005/8/layout/process2"/>
    <dgm:cxn modelId="{21816E28-AC65-449F-A392-3B12BE56B1C2}" type="presOf" srcId="{E81D01CC-D6BE-445B-9345-764136D1EA54}" destId="{CA45850A-1B50-41DB-B31A-F243C86B63BA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985C674-C15E-448B-97FB-6BDA2A0B92E0}" type="presOf" srcId="{6E26D63F-93E3-4B65-A579-D1D4E1E62C6F}" destId="{5DF28029-D85C-47F3-975C-487EF65CC486}" srcOrd="1" destOrd="0" presId="urn:microsoft.com/office/officeart/2005/8/layout/process2"/>
    <dgm:cxn modelId="{CC953A06-96EE-419B-8104-2129D68ED8A4}" type="presOf" srcId="{C0B82047-9075-41E6-ADFB-C68B507E8891}" destId="{BCCC62D2-7622-4711-89EF-44A97BB89C5B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A1BDB9A-ABCE-4393-BFE4-194A8A9DDF2A}" type="presOf" srcId="{E76CD953-52E7-4A05-A92B-3D6C321CCFD8}" destId="{FF4B77A5-81DF-4B1B-97F1-9A13442FD3D9}" srcOrd="0" destOrd="0" presId="urn:microsoft.com/office/officeart/2005/8/layout/process2"/>
    <dgm:cxn modelId="{2E14B5F8-5885-40A4-A2EC-758F9CFE2503}" type="presOf" srcId="{7D5E26E3-D667-4DE1-A489-EA7B76A87A6F}" destId="{BCBFF185-281B-49BD-BCFB-EBDA1B8EE99C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F31A18BE-69B4-479E-827B-178590E6F7F6}" type="presOf" srcId="{4FC242AB-33EE-4DD8-A42F-7062B8FA1672}" destId="{E7421483-D7CE-4C9B-9B35-A5607D2A495E}" srcOrd="0" destOrd="0" presId="urn:microsoft.com/office/officeart/2005/8/layout/process2"/>
    <dgm:cxn modelId="{4CE7CAB1-7B78-449C-941C-527E075A7151}" type="presOf" srcId="{52CF43D9-BFFC-4A30-B21E-CFBD6412F807}" destId="{8DF516BF-4CA2-4EC9-A25F-55157D79D208}" srcOrd="0" destOrd="0" presId="urn:microsoft.com/office/officeart/2005/8/layout/process2"/>
    <dgm:cxn modelId="{B8A7C102-9450-4712-9393-9F7C8F9B3A0D}" type="presOf" srcId="{FB02042A-1059-4FDE-9E3D-CE6AFFEA083F}" destId="{D99304E0-E699-40C6-9E47-8EE22DC74A82}" srcOrd="0" destOrd="0" presId="urn:microsoft.com/office/officeart/2005/8/layout/process2"/>
    <dgm:cxn modelId="{F217B90F-3FAA-486E-BFF1-99B518D99E54}" type="presParOf" srcId="{D7D398BE-746A-4687-9105-7573FE3ED76D}" destId="{3E41FE4C-1532-4647-B95E-EAE5C8B39AC9}" srcOrd="0" destOrd="0" presId="urn:microsoft.com/office/officeart/2005/8/layout/process2"/>
    <dgm:cxn modelId="{40B5DE35-D4C0-4897-9F8B-A3E5E60E1942}" type="presParOf" srcId="{D7D398BE-746A-4687-9105-7573FE3ED76D}" destId="{62A9F07E-CA25-455D-B375-DC299C3D8F54}" srcOrd="1" destOrd="0" presId="urn:microsoft.com/office/officeart/2005/8/layout/process2"/>
    <dgm:cxn modelId="{D82C1C9F-7048-4C8F-AACF-1C85DDDD6D91}" type="presParOf" srcId="{62A9F07E-CA25-455D-B375-DC299C3D8F54}" destId="{8889BC87-E523-4E43-A81F-F11EB19C975D}" srcOrd="0" destOrd="0" presId="urn:microsoft.com/office/officeart/2005/8/layout/process2"/>
    <dgm:cxn modelId="{276D4F15-8E6F-41E6-9238-A0D03F9D527B}" type="presParOf" srcId="{D7D398BE-746A-4687-9105-7573FE3ED76D}" destId="{E7421483-D7CE-4C9B-9B35-A5607D2A495E}" srcOrd="2" destOrd="0" presId="urn:microsoft.com/office/officeart/2005/8/layout/process2"/>
    <dgm:cxn modelId="{84BF58D4-9A53-4584-A4E5-3682825CDDC3}" type="presParOf" srcId="{D7D398BE-746A-4687-9105-7573FE3ED76D}" destId="{F2315A7E-AE7C-4CEF-BF83-964C2680C859}" srcOrd="3" destOrd="0" presId="urn:microsoft.com/office/officeart/2005/8/layout/process2"/>
    <dgm:cxn modelId="{5DF6E36E-47B5-406E-B914-96D372C9569D}" type="presParOf" srcId="{F2315A7E-AE7C-4CEF-BF83-964C2680C859}" destId="{7C27ACA1-64FD-47CF-83D4-6435EB0617EC}" srcOrd="0" destOrd="0" presId="urn:microsoft.com/office/officeart/2005/8/layout/process2"/>
    <dgm:cxn modelId="{053ABE6C-8216-47E0-B7A0-712CAE7DC367}" type="presParOf" srcId="{D7D398BE-746A-4687-9105-7573FE3ED76D}" destId="{92B3867B-E186-4F24-8ADB-0AAD44E92FB2}" srcOrd="4" destOrd="0" presId="urn:microsoft.com/office/officeart/2005/8/layout/process2"/>
    <dgm:cxn modelId="{C88F1DCC-4B38-43A7-AA7F-F2FCFA95AD99}" type="presParOf" srcId="{D7D398BE-746A-4687-9105-7573FE3ED76D}" destId="{BCCC62D2-7622-4711-89EF-44A97BB89C5B}" srcOrd="5" destOrd="0" presId="urn:microsoft.com/office/officeart/2005/8/layout/process2"/>
    <dgm:cxn modelId="{7FB1EB56-FC63-44C3-9ED2-0DDBF8631EF6}" type="presParOf" srcId="{BCCC62D2-7622-4711-89EF-44A97BB89C5B}" destId="{E380AAC6-85B2-4780-ABF7-DF3D9B6D960F}" srcOrd="0" destOrd="0" presId="urn:microsoft.com/office/officeart/2005/8/layout/process2"/>
    <dgm:cxn modelId="{09B2C5EA-F06B-490B-889F-37B0D14ABF9E}" type="presParOf" srcId="{D7D398BE-746A-4687-9105-7573FE3ED76D}" destId="{BCBFF185-281B-49BD-BCFB-EBDA1B8EE99C}" srcOrd="6" destOrd="0" presId="urn:microsoft.com/office/officeart/2005/8/layout/process2"/>
    <dgm:cxn modelId="{FBA2C4B3-AAA4-4CE1-BC6E-B2B180C31094}" type="presParOf" srcId="{D7D398BE-746A-4687-9105-7573FE3ED76D}" destId="{8DF516BF-4CA2-4EC9-A25F-55157D79D208}" srcOrd="7" destOrd="0" presId="urn:microsoft.com/office/officeart/2005/8/layout/process2"/>
    <dgm:cxn modelId="{339717A4-06F6-40A7-82E2-3F3E6CEBAE2B}" type="presParOf" srcId="{8DF516BF-4CA2-4EC9-A25F-55157D79D208}" destId="{A8060CAE-ACA3-4889-BC31-AFA24638E276}" srcOrd="0" destOrd="0" presId="urn:microsoft.com/office/officeart/2005/8/layout/process2"/>
    <dgm:cxn modelId="{75FA32FF-768C-481D-9F43-7F3B88B3CE17}" type="presParOf" srcId="{D7D398BE-746A-4687-9105-7573FE3ED76D}" destId="{CFEEEFA9-4260-46FD-8AF6-4455E60D9B99}" srcOrd="8" destOrd="0" presId="urn:microsoft.com/office/officeart/2005/8/layout/process2"/>
    <dgm:cxn modelId="{DFC03659-6097-4A0C-ACA1-9289B7905175}" type="presParOf" srcId="{D7D398BE-746A-4687-9105-7573FE3ED76D}" destId="{FF4B77A5-81DF-4B1B-97F1-9A13442FD3D9}" srcOrd="9" destOrd="0" presId="urn:microsoft.com/office/officeart/2005/8/layout/process2"/>
    <dgm:cxn modelId="{6416F06D-598F-495A-8A8D-9C4A5F3AB9DE}" type="presParOf" srcId="{FF4B77A5-81DF-4B1B-97F1-9A13442FD3D9}" destId="{5E9979ED-69CE-422B-B381-E2E06212BE7E}" srcOrd="0" destOrd="0" presId="urn:microsoft.com/office/officeart/2005/8/layout/process2"/>
    <dgm:cxn modelId="{AEA5A8A0-4540-4F6E-A93D-2D3443FCBEA0}" type="presParOf" srcId="{D7D398BE-746A-4687-9105-7573FE3ED76D}" destId="{CA45850A-1B50-41DB-B31A-F243C86B63BA}" srcOrd="10" destOrd="0" presId="urn:microsoft.com/office/officeart/2005/8/layout/process2"/>
    <dgm:cxn modelId="{698249BB-A1F4-4FC8-BFC2-87CFCBBF2C7C}" type="presParOf" srcId="{D7D398BE-746A-4687-9105-7573FE3ED76D}" destId="{6BE7762F-0429-4D13-9C3B-3D1D1D036CCE}" srcOrd="11" destOrd="0" presId="urn:microsoft.com/office/officeart/2005/8/layout/process2"/>
    <dgm:cxn modelId="{605F0060-3E46-4CC9-BE2B-83352610EC46}" type="presParOf" srcId="{6BE7762F-0429-4D13-9C3B-3D1D1D036CCE}" destId="{5DF28029-D85C-47F3-975C-487EF65CC486}" srcOrd="0" destOrd="0" presId="urn:microsoft.com/office/officeart/2005/8/layout/process2"/>
    <dgm:cxn modelId="{57C5365F-E0F4-42AD-B06A-2B1637D88F7F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9CB8E4-E5A6-4A5B-BA0A-47846B0D7F1F}" type="presOf" srcId="{C9AB707B-ECBB-4DD9-8BD2-59B4BDE302E8}" destId="{7C27ACA1-64FD-47CF-83D4-6435EB0617EC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0D5D37E3-8CB4-46F1-9E46-A93B3E0805A3}" type="presOf" srcId="{52CF43D9-BFFC-4A30-B21E-CFBD6412F807}" destId="{8DF516BF-4CA2-4EC9-A25F-55157D79D208}" srcOrd="0" destOrd="0" presId="urn:microsoft.com/office/officeart/2005/8/layout/process2"/>
    <dgm:cxn modelId="{56225FCA-3CC6-4422-88B1-4045C54679BD}" type="presOf" srcId="{4FC242AB-33EE-4DD8-A42F-7062B8FA1672}" destId="{E7421483-D7CE-4C9B-9B35-A5607D2A495E}" srcOrd="0" destOrd="0" presId="urn:microsoft.com/office/officeart/2005/8/layout/process2"/>
    <dgm:cxn modelId="{9EBD080E-9EAD-482D-84E3-DF9ECBC3391F}" type="presOf" srcId="{C0B82047-9075-41E6-ADFB-C68B507E8891}" destId="{E380AAC6-85B2-4780-ABF7-DF3D9B6D960F}" srcOrd="1" destOrd="0" presId="urn:microsoft.com/office/officeart/2005/8/layout/process2"/>
    <dgm:cxn modelId="{771C91CD-0C23-4000-8F82-2AD5029F5914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B63147FA-B1BA-41CE-BDD9-A5EB6E4435B8}" type="presOf" srcId="{6E26D63F-93E3-4B65-A579-D1D4E1E62C6F}" destId="{5DF28029-D85C-47F3-975C-487EF65CC486}" srcOrd="1" destOrd="0" presId="urn:microsoft.com/office/officeart/2005/8/layout/process2"/>
    <dgm:cxn modelId="{D3E84488-065C-4169-9B9C-8004DBBC3210}" type="presOf" srcId="{96C61BC3-3C9B-4EAD-910F-035FD28ADF1F}" destId="{D7D398BE-746A-4687-9105-7573FE3ED76D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AE4C3ACB-891F-4188-B2B6-6BE7FABFF786}" type="presOf" srcId="{E76CD953-52E7-4A05-A92B-3D6C321CCFD8}" destId="{FF4B77A5-81DF-4B1B-97F1-9A13442FD3D9}" srcOrd="0" destOrd="0" presId="urn:microsoft.com/office/officeart/2005/8/layout/process2"/>
    <dgm:cxn modelId="{F3494BA8-0D69-4D23-A1D1-E3F1F6AA4467}" type="presOf" srcId="{7D5E26E3-D667-4DE1-A489-EA7B76A87A6F}" destId="{BCBFF185-281B-49BD-BCFB-EBDA1B8EE99C}" srcOrd="0" destOrd="0" presId="urn:microsoft.com/office/officeart/2005/8/layout/process2"/>
    <dgm:cxn modelId="{537D98A0-3CC0-4915-8A5C-CBDDC11B8E1E}" type="presOf" srcId="{52CF43D9-BFFC-4A30-B21E-CFBD6412F807}" destId="{A8060CAE-ACA3-4889-BC31-AFA24638E276}" srcOrd="1" destOrd="0" presId="urn:microsoft.com/office/officeart/2005/8/layout/process2"/>
    <dgm:cxn modelId="{3B4A0097-B042-4CC7-B451-20479727C58E}" type="presOf" srcId="{C0B82047-9075-41E6-ADFB-C68B507E8891}" destId="{BCCC62D2-7622-4711-89EF-44A97BB89C5B}" srcOrd="0" destOrd="0" presId="urn:microsoft.com/office/officeart/2005/8/layout/process2"/>
    <dgm:cxn modelId="{56F5CE95-13F9-46F8-B2F0-FFBA675B30B6}" type="presOf" srcId="{FB02042A-1059-4FDE-9E3D-CE6AFFEA083F}" destId="{D99304E0-E699-40C6-9E47-8EE22DC74A82}" srcOrd="0" destOrd="0" presId="urn:microsoft.com/office/officeart/2005/8/layout/process2"/>
    <dgm:cxn modelId="{AB5563A2-B25B-4086-A10F-C1759F3FA47D}" type="presOf" srcId="{E81D01CC-D6BE-445B-9345-764136D1EA54}" destId="{CA45850A-1B50-41DB-B31A-F243C86B63BA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DA9915A3-67C5-450C-9A3A-A05B76685939}" type="presOf" srcId="{6EF7FC33-C1A5-4BA5-8A0F-59205597DB24}" destId="{62A9F07E-CA25-455D-B375-DC299C3D8F54}" srcOrd="0" destOrd="0" presId="urn:microsoft.com/office/officeart/2005/8/layout/process2"/>
    <dgm:cxn modelId="{14939A7C-79AF-4C52-839C-33E5E66BF00F}" type="presOf" srcId="{C9AB707B-ECBB-4DD9-8BD2-59B4BDE302E8}" destId="{F2315A7E-AE7C-4CEF-BF83-964C2680C85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E7A063A8-F57B-4DEB-BCDA-A39AEB5A25EA}" type="presOf" srcId="{08F78474-46AF-41D1-9CBB-C4C32653148D}" destId="{3E41FE4C-1532-4647-B95E-EAE5C8B39AC9}" srcOrd="0" destOrd="0" presId="urn:microsoft.com/office/officeart/2005/8/layout/process2"/>
    <dgm:cxn modelId="{3184BC1B-DFF7-4B29-8469-26FE4DA0D64A}" type="presOf" srcId="{E76CD953-52E7-4A05-A92B-3D6C321CCFD8}" destId="{5E9979ED-69CE-422B-B381-E2E06212BE7E}" srcOrd="1" destOrd="0" presId="urn:microsoft.com/office/officeart/2005/8/layout/process2"/>
    <dgm:cxn modelId="{C5859B1F-F977-474D-A6AA-234E7FE8C9B1}" type="presOf" srcId="{6EF7FC33-C1A5-4BA5-8A0F-59205597DB24}" destId="{8889BC87-E523-4E43-A81F-F11EB19C975D}" srcOrd="1" destOrd="0" presId="urn:microsoft.com/office/officeart/2005/8/layout/process2"/>
    <dgm:cxn modelId="{CDC96E5E-AD8A-4807-8A76-8B493F7912A9}" type="presOf" srcId="{885E77F3-0C36-4FFC-AC8B-4686A8193E46}" destId="{CFEEEFA9-4260-46FD-8AF6-4455E60D9B99}" srcOrd="0" destOrd="0" presId="urn:microsoft.com/office/officeart/2005/8/layout/process2"/>
    <dgm:cxn modelId="{AF7FDC60-DDF9-4167-A642-9330934F37C6}" type="presOf" srcId="{462C6F5B-4995-447E-A0CD-3D140C42D84C}" destId="{92B3867B-E186-4F24-8ADB-0AAD44E92FB2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F8D8F5AF-5BC1-4F67-8C83-6E8D0A63F9EF}" type="presParOf" srcId="{D7D398BE-746A-4687-9105-7573FE3ED76D}" destId="{3E41FE4C-1532-4647-B95E-EAE5C8B39AC9}" srcOrd="0" destOrd="0" presId="urn:microsoft.com/office/officeart/2005/8/layout/process2"/>
    <dgm:cxn modelId="{DE3B8D00-8BFE-43E3-9935-45857095C67A}" type="presParOf" srcId="{D7D398BE-746A-4687-9105-7573FE3ED76D}" destId="{62A9F07E-CA25-455D-B375-DC299C3D8F54}" srcOrd="1" destOrd="0" presId="urn:microsoft.com/office/officeart/2005/8/layout/process2"/>
    <dgm:cxn modelId="{B9EDAE3E-C9D1-4E6A-BDF4-4EECF8C51EAD}" type="presParOf" srcId="{62A9F07E-CA25-455D-B375-DC299C3D8F54}" destId="{8889BC87-E523-4E43-A81F-F11EB19C975D}" srcOrd="0" destOrd="0" presId="urn:microsoft.com/office/officeart/2005/8/layout/process2"/>
    <dgm:cxn modelId="{68C7B9CB-4322-4138-8F61-2117BC5236BF}" type="presParOf" srcId="{D7D398BE-746A-4687-9105-7573FE3ED76D}" destId="{E7421483-D7CE-4C9B-9B35-A5607D2A495E}" srcOrd="2" destOrd="0" presId="urn:microsoft.com/office/officeart/2005/8/layout/process2"/>
    <dgm:cxn modelId="{C751C627-1AAA-41C3-B6AF-A1E3E8E70DF8}" type="presParOf" srcId="{D7D398BE-746A-4687-9105-7573FE3ED76D}" destId="{F2315A7E-AE7C-4CEF-BF83-964C2680C859}" srcOrd="3" destOrd="0" presId="urn:microsoft.com/office/officeart/2005/8/layout/process2"/>
    <dgm:cxn modelId="{0F612D30-0DAD-4E16-9256-27D5CCAA9CDC}" type="presParOf" srcId="{F2315A7E-AE7C-4CEF-BF83-964C2680C859}" destId="{7C27ACA1-64FD-47CF-83D4-6435EB0617EC}" srcOrd="0" destOrd="0" presId="urn:microsoft.com/office/officeart/2005/8/layout/process2"/>
    <dgm:cxn modelId="{F54433CC-CE6E-48B6-B69C-65782C764E44}" type="presParOf" srcId="{D7D398BE-746A-4687-9105-7573FE3ED76D}" destId="{92B3867B-E186-4F24-8ADB-0AAD44E92FB2}" srcOrd="4" destOrd="0" presId="urn:microsoft.com/office/officeart/2005/8/layout/process2"/>
    <dgm:cxn modelId="{9164E108-3337-446F-95B1-4FAAD8983F72}" type="presParOf" srcId="{D7D398BE-746A-4687-9105-7573FE3ED76D}" destId="{BCCC62D2-7622-4711-89EF-44A97BB89C5B}" srcOrd="5" destOrd="0" presId="urn:microsoft.com/office/officeart/2005/8/layout/process2"/>
    <dgm:cxn modelId="{387D9DCE-846E-4644-9FBB-74EDEE184B8D}" type="presParOf" srcId="{BCCC62D2-7622-4711-89EF-44A97BB89C5B}" destId="{E380AAC6-85B2-4780-ABF7-DF3D9B6D960F}" srcOrd="0" destOrd="0" presId="urn:microsoft.com/office/officeart/2005/8/layout/process2"/>
    <dgm:cxn modelId="{48297485-70A7-4973-B527-64E55F39A3AC}" type="presParOf" srcId="{D7D398BE-746A-4687-9105-7573FE3ED76D}" destId="{BCBFF185-281B-49BD-BCFB-EBDA1B8EE99C}" srcOrd="6" destOrd="0" presId="urn:microsoft.com/office/officeart/2005/8/layout/process2"/>
    <dgm:cxn modelId="{EC8739F3-BD37-4E0D-BD80-09CF7EB5CFB4}" type="presParOf" srcId="{D7D398BE-746A-4687-9105-7573FE3ED76D}" destId="{8DF516BF-4CA2-4EC9-A25F-55157D79D208}" srcOrd="7" destOrd="0" presId="urn:microsoft.com/office/officeart/2005/8/layout/process2"/>
    <dgm:cxn modelId="{7B87224A-A87F-4112-BA98-6FE1FBFB72AD}" type="presParOf" srcId="{8DF516BF-4CA2-4EC9-A25F-55157D79D208}" destId="{A8060CAE-ACA3-4889-BC31-AFA24638E276}" srcOrd="0" destOrd="0" presId="urn:microsoft.com/office/officeart/2005/8/layout/process2"/>
    <dgm:cxn modelId="{D9730D3A-519A-4B2D-A820-4D474678D9F4}" type="presParOf" srcId="{D7D398BE-746A-4687-9105-7573FE3ED76D}" destId="{CFEEEFA9-4260-46FD-8AF6-4455E60D9B99}" srcOrd="8" destOrd="0" presId="urn:microsoft.com/office/officeart/2005/8/layout/process2"/>
    <dgm:cxn modelId="{47A4E32F-0E8E-4A9E-8616-A3AE58D57CEF}" type="presParOf" srcId="{D7D398BE-746A-4687-9105-7573FE3ED76D}" destId="{FF4B77A5-81DF-4B1B-97F1-9A13442FD3D9}" srcOrd="9" destOrd="0" presId="urn:microsoft.com/office/officeart/2005/8/layout/process2"/>
    <dgm:cxn modelId="{4DE6D165-2A88-4877-A190-67266CF20084}" type="presParOf" srcId="{FF4B77A5-81DF-4B1B-97F1-9A13442FD3D9}" destId="{5E9979ED-69CE-422B-B381-E2E06212BE7E}" srcOrd="0" destOrd="0" presId="urn:microsoft.com/office/officeart/2005/8/layout/process2"/>
    <dgm:cxn modelId="{0C6289D7-927E-455F-9799-C7C86B8E64B6}" type="presParOf" srcId="{D7D398BE-746A-4687-9105-7573FE3ED76D}" destId="{CA45850A-1B50-41DB-B31A-F243C86B63BA}" srcOrd="10" destOrd="0" presId="urn:microsoft.com/office/officeart/2005/8/layout/process2"/>
    <dgm:cxn modelId="{F3FEA7E5-D08E-49EE-823C-4E08DE1C6345}" type="presParOf" srcId="{D7D398BE-746A-4687-9105-7573FE3ED76D}" destId="{6BE7762F-0429-4D13-9C3B-3D1D1D036CCE}" srcOrd="11" destOrd="0" presId="urn:microsoft.com/office/officeart/2005/8/layout/process2"/>
    <dgm:cxn modelId="{50247A95-AE0C-4917-8B6D-11000DBB96A4}" type="presParOf" srcId="{6BE7762F-0429-4D13-9C3B-3D1D1D036CCE}" destId="{5DF28029-D85C-47F3-975C-487EF65CC486}" srcOrd="0" destOrd="0" presId="urn:microsoft.com/office/officeart/2005/8/layout/process2"/>
    <dgm:cxn modelId="{527D7580-0970-4FB1-8067-176DE8A66D61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A19527-142D-47DD-8E95-0AB2643669A0}" type="presOf" srcId="{885E77F3-0C36-4FFC-AC8B-4686A8193E46}" destId="{CFEEEFA9-4260-46FD-8AF6-4455E60D9B99}" srcOrd="0" destOrd="0" presId="urn:microsoft.com/office/officeart/2005/8/layout/process2"/>
    <dgm:cxn modelId="{18797B83-A1D7-4A11-A4B6-CD6F56D6022B}" type="presOf" srcId="{C9AB707B-ECBB-4DD9-8BD2-59B4BDE302E8}" destId="{7C27ACA1-64FD-47CF-83D4-6435EB0617EC}" srcOrd="1" destOrd="0" presId="urn:microsoft.com/office/officeart/2005/8/layout/process2"/>
    <dgm:cxn modelId="{19105BC5-B9CB-4ACE-A664-D5D9E7F86C28}" type="presOf" srcId="{E76CD953-52E7-4A05-A92B-3D6C321CCFD8}" destId="{5E9979ED-69CE-422B-B381-E2E06212BE7E}" srcOrd="1" destOrd="0" presId="urn:microsoft.com/office/officeart/2005/8/layout/process2"/>
    <dgm:cxn modelId="{6752A944-DE15-4F1A-89D9-092C020B7851}" type="presOf" srcId="{96C61BC3-3C9B-4EAD-910F-035FD28ADF1F}" destId="{D7D398BE-746A-4687-9105-7573FE3ED76D}" srcOrd="0" destOrd="0" presId="urn:microsoft.com/office/officeart/2005/8/layout/process2"/>
    <dgm:cxn modelId="{D38A14EF-A679-4FA5-B661-B737CE27F76B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6A6C1934-9916-474A-A14B-91289D100FD2}" type="presOf" srcId="{52CF43D9-BFFC-4A30-B21E-CFBD6412F807}" destId="{A8060CAE-ACA3-4889-BC31-AFA24638E276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A1A903F8-9E72-4826-9ACC-85FCE727DE51}" type="presOf" srcId="{6E26D63F-93E3-4B65-A579-D1D4E1E62C6F}" destId="{5DF28029-D85C-47F3-975C-487EF65CC486}" srcOrd="1" destOrd="0" presId="urn:microsoft.com/office/officeart/2005/8/layout/process2"/>
    <dgm:cxn modelId="{283B8191-BCE7-4180-92B7-820028573EE0}" type="presOf" srcId="{E76CD953-52E7-4A05-A92B-3D6C321CCFD8}" destId="{FF4B77A5-81DF-4B1B-97F1-9A13442FD3D9}" srcOrd="0" destOrd="0" presId="urn:microsoft.com/office/officeart/2005/8/layout/process2"/>
    <dgm:cxn modelId="{63E087E4-1A2E-441E-9D9E-1F72B0D57A0D}" type="presOf" srcId="{C0B82047-9075-41E6-ADFB-C68B507E8891}" destId="{E380AAC6-85B2-4780-ABF7-DF3D9B6D960F}" srcOrd="1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373B5E46-84BB-4EAA-9F7E-C01B9DC3CD5B}" type="presOf" srcId="{4FC242AB-33EE-4DD8-A42F-7062B8FA1672}" destId="{E7421483-D7CE-4C9B-9B35-A5607D2A495E}" srcOrd="0" destOrd="0" presId="urn:microsoft.com/office/officeart/2005/8/layout/process2"/>
    <dgm:cxn modelId="{08717757-CB49-43D5-B08A-552BE3BAD4A8}" type="presOf" srcId="{6E26D63F-93E3-4B65-A579-D1D4E1E62C6F}" destId="{6BE7762F-0429-4D13-9C3B-3D1D1D036CC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CF1B429B-2FFD-4235-88FF-E8F1DFBD11B1}" type="presOf" srcId="{6EF7FC33-C1A5-4BA5-8A0F-59205597DB24}" destId="{8889BC87-E523-4E43-A81F-F11EB19C975D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00AC1E57-1470-4C38-ACD9-8D9FB308A53A}" type="presOf" srcId="{08F78474-46AF-41D1-9CBB-C4C32653148D}" destId="{3E41FE4C-1532-4647-B95E-EAE5C8B39AC9}" srcOrd="0" destOrd="0" presId="urn:microsoft.com/office/officeart/2005/8/layout/process2"/>
    <dgm:cxn modelId="{CF3F97E4-53BC-484E-AF86-D3EFF31B2521}" type="presOf" srcId="{462C6F5B-4995-447E-A0CD-3D140C42D84C}" destId="{92B3867B-E186-4F24-8ADB-0AAD44E92FB2}" srcOrd="0" destOrd="0" presId="urn:microsoft.com/office/officeart/2005/8/layout/process2"/>
    <dgm:cxn modelId="{3D3321A4-D43B-4DC2-B2A8-B85A0157EC9E}" type="presOf" srcId="{C0B82047-9075-41E6-ADFB-C68B507E8891}" destId="{BCCC62D2-7622-4711-89EF-44A97BB89C5B}" srcOrd="0" destOrd="0" presId="urn:microsoft.com/office/officeart/2005/8/layout/process2"/>
    <dgm:cxn modelId="{4CBE9BE8-9CE2-4F10-A2FB-4BBB2325BFAD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E3198252-F625-4D2C-AB41-B0A3EB7C6818}" type="presOf" srcId="{E81D01CC-D6BE-445B-9345-764136D1EA54}" destId="{CA45850A-1B50-41DB-B31A-F243C86B63BA}" srcOrd="0" destOrd="0" presId="urn:microsoft.com/office/officeart/2005/8/layout/process2"/>
    <dgm:cxn modelId="{D464050E-33A9-4B13-BCF9-86C395081C2B}" type="presOf" srcId="{C9AB707B-ECBB-4DD9-8BD2-59B4BDE302E8}" destId="{F2315A7E-AE7C-4CEF-BF83-964C2680C859}" srcOrd="0" destOrd="0" presId="urn:microsoft.com/office/officeart/2005/8/layout/process2"/>
    <dgm:cxn modelId="{3348B9E7-66AD-4FFD-9F06-0E1394004FD6}" type="presOf" srcId="{6EF7FC33-C1A5-4BA5-8A0F-59205597DB24}" destId="{62A9F07E-CA25-455D-B375-DC299C3D8F54}" srcOrd="0" destOrd="0" presId="urn:microsoft.com/office/officeart/2005/8/layout/process2"/>
    <dgm:cxn modelId="{B4725FE3-2C01-4B41-BBE3-3F9AE21C4DEA}" type="presOf" srcId="{FB02042A-1059-4FDE-9E3D-CE6AFFEA083F}" destId="{D99304E0-E699-40C6-9E47-8EE22DC74A82}" srcOrd="0" destOrd="0" presId="urn:microsoft.com/office/officeart/2005/8/layout/process2"/>
    <dgm:cxn modelId="{14191CEB-A4A2-466A-B885-29B58D2B6B24}" type="presParOf" srcId="{D7D398BE-746A-4687-9105-7573FE3ED76D}" destId="{3E41FE4C-1532-4647-B95E-EAE5C8B39AC9}" srcOrd="0" destOrd="0" presId="urn:microsoft.com/office/officeart/2005/8/layout/process2"/>
    <dgm:cxn modelId="{A0871FBD-D3C2-4099-9385-E3D07293993A}" type="presParOf" srcId="{D7D398BE-746A-4687-9105-7573FE3ED76D}" destId="{62A9F07E-CA25-455D-B375-DC299C3D8F54}" srcOrd="1" destOrd="0" presId="urn:microsoft.com/office/officeart/2005/8/layout/process2"/>
    <dgm:cxn modelId="{6589AD93-4E62-4A0C-8E1D-E05D4916F037}" type="presParOf" srcId="{62A9F07E-CA25-455D-B375-DC299C3D8F54}" destId="{8889BC87-E523-4E43-A81F-F11EB19C975D}" srcOrd="0" destOrd="0" presId="urn:microsoft.com/office/officeart/2005/8/layout/process2"/>
    <dgm:cxn modelId="{7A274B01-C0F5-4531-93C4-E861B061B544}" type="presParOf" srcId="{D7D398BE-746A-4687-9105-7573FE3ED76D}" destId="{E7421483-D7CE-4C9B-9B35-A5607D2A495E}" srcOrd="2" destOrd="0" presId="urn:microsoft.com/office/officeart/2005/8/layout/process2"/>
    <dgm:cxn modelId="{8711F41E-C1F6-4319-8DDA-F5FE389C0491}" type="presParOf" srcId="{D7D398BE-746A-4687-9105-7573FE3ED76D}" destId="{F2315A7E-AE7C-4CEF-BF83-964C2680C859}" srcOrd="3" destOrd="0" presId="urn:microsoft.com/office/officeart/2005/8/layout/process2"/>
    <dgm:cxn modelId="{F4C4BF4B-38FF-40E4-A03F-1DFF80966BD6}" type="presParOf" srcId="{F2315A7E-AE7C-4CEF-BF83-964C2680C859}" destId="{7C27ACA1-64FD-47CF-83D4-6435EB0617EC}" srcOrd="0" destOrd="0" presId="urn:microsoft.com/office/officeart/2005/8/layout/process2"/>
    <dgm:cxn modelId="{BA4C7994-B21B-465E-B565-A1E396ABD2CB}" type="presParOf" srcId="{D7D398BE-746A-4687-9105-7573FE3ED76D}" destId="{92B3867B-E186-4F24-8ADB-0AAD44E92FB2}" srcOrd="4" destOrd="0" presId="urn:microsoft.com/office/officeart/2005/8/layout/process2"/>
    <dgm:cxn modelId="{C0C5980D-E90A-4EF5-97C1-B42657BC397E}" type="presParOf" srcId="{D7D398BE-746A-4687-9105-7573FE3ED76D}" destId="{BCCC62D2-7622-4711-89EF-44A97BB89C5B}" srcOrd="5" destOrd="0" presId="urn:microsoft.com/office/officeart/2005/8/layout/process2"/>
    <dgm:cxn modelId="{7604F0C4-E9B2-497B-B9AF-7EAD34554B7A}" type="presParOf" srcId="{BCCC62D2-7622-4711-89EF-44A97BB89C5B}" destId="{E380AAC6-85B2-4780-ABF7-DF3D9B6D960F}" srcOrd="0" destOrd="0" presId="urn:microsoft.com/office/officeart/2005/8/layout/process2"/>
    <dgm:cxn modelId="{348D9770-D387-4A56-8130-DCD1F1580ABF}" type="presParOf" srcId="{D7D398BE-746A-4687-9105-7573FE3ED76D}" destId="{BCBFF185-281B-49BD-BCFB-EBDA1B8EE99C}" srcOrd="6" destOrd="0" presId="urn:microsoft.com/office/officeart/2005/8/layout/process2"/>
    <dgm:cxn modelId="{2E98ED15-D7D3-454C-9955-6D819FA45F20}" type="presParOf" srcId="{D7D398BE-746A-4687-9105-7573FE3ED76D}" destId="{8DF516BF-4CA2-4EC9-A25F-55157D79D208}" srcOrd="7" destOrd="0" presId="urn:microsoft.com/office/officeart/2005/8/layout/process2"/>
    <dgm:cxn modelId="{FB6A2AAD-8949-4B03-A640-314AF730723B}" type="presParOf" srcId="{8DF516BF-4CA2-4EC9-A25F-55157D79D208}" destId="{A8060CAE-ACA3-4889-BC31-AFA24638E276}" srcOrd="0" destOrd="0" presId="urn:microsoft.com/office/officeart/2005/8/layout/process2"/>
    <dgm:cxn modelId="{E80D9CB7-974A-487E-AE55-824AE5FE9247}" type="presParOf" srcId="{D7D398BE-746A-4687-9105-7573FE3ED76D}" destId="{CFEEEFA9-4260-46FD-8AF6-4455E60D9B99}" srcOrd="8" destOrd="0" presId="urn:microsoft.com/office/officeart/2005/8/layout/process2"/>
    <dgm:cxn modelId="{1F15E23B-3767-4E55-9263-744317F9C8A7}" type="presParOf" srcId="{D7D398BE-746A-4687-9105-7573FE3ED76D}" destId="{FF4B77A5-81DF-4B1B-97F1-9A13442FD3D9}" srcOrd="9" destOrd="0" presId="urn:microsoft.com/office/officeart/2005/8/layout/process2"/>
    <dgm:cxn modelId="{F0001278-FB9B-4612-9885-46FA7060C9E1}" type="presParOf" srcId="{FF4B77A5-81DF-4B1B-97F1-9A13442FD3D9}" destId="{5E9979ED-69CE-422B-B381-E2E06212BE7E}" srcOrd="0" destOrd="0" presId="urn:microsoft.com/office/officeart/2005/8/layout/process2"/>
    <dgm:cxn modelId="{065B9413-2671-467B-B3E1-B8EC43005E6D}" type="presParOf" srcId="{D7D398BE-746A-4687-9105-7573FE3ED76D}" destId="{CA45850A-1B50-41DB-B31A-F243C86B63BA}" srcOrd="10" destOrd="0" presId="urn:microsoft.com/office/officeart/2005/8/layout/process2"/>
    <dgm:cxn modelId="{A5C88447-EBB8-431F-AA88-CEA769990FCF}" type="presParOf" srcId="{D7D398BE-746A-4687-9105-7573FE3ED76D}" destId="{6BE7762F-0429-4D13-9C3B-3D1D1D036CCE}" srcOrd="11" destOrd="0" presId="urn:microsoft.com/office/officeart/2005/8/layout/process2"/>
    <dgm:cxn modelId="{D5C74164-0E81-48DE-8176-C131C339A7D5}" type="presParOf" srcId="{6BE7762F-0429-4D13-9C3B-3D1D1D036CCE}" destId="{5DF28029-D85C-47F3-975C-487EF65CC486}" srcOrd="0" destOrd="0" presId="urn:microsoft.com/office/officeart/2005/8/layout/process2"/>
    <dgm:cxn modelId="{C3B5ED70-152F-45DB-816E-A46D792CE688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1B5E964-8519-45BB-B2A6-5B0574AC27B3}" type="presOf" srcId="{C0B82047-9075-41E6-ADFB-C68B507E8891}" destId="{E380AAC6-85B2-4780-ABF7-DF3D9B6D960F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FEB8DFC8-E967-437F-9BF5-6E04714CEF35}" type="presOf" srcId="{7D5E26E3-D667-4DE1-A489-EA7B76A87A6F}" destId="{BCBFF185-281B-49BD-BCFB-EBDA1B8EE99C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F916D6A2-2401-472F-A477-F1FB2DCEA9AA}" type="presOf" srcId="{462C6F5B-4995-447E-A0CD-3D140C42D84C}" destId="{92B3867B-E186-4F24-8ADB-0AAD44E92FB2}" srcOrd="0" destOrd="0" presId="urn:microsoft.com/office/officeart/2005/8/layout/process2"/>
    <dgm:cxn modelId="{864A8F4B-791A-4A26-9BF2-D5972A0AD280}" type="presOf" srcId="{E76CD953-52E7-4A05-A92B-3D6C321CCFD8}" destId="{5E9979ED-69CE-422B-B381-E2E06212BE7E}" srcOrd="1" destOrd="0" presId="urn:microsoft.com/office/officeart/2005/8/layout/process2"/>
    <dgm:cxn modelId="{1158C17F-A6CA-409D-9AC4-D6B46F0A4FE2}" type="presOf" srcId="{4FC242AB-33EE-4DD8-A42F-7062B8FA1672}" destId="{E7421483-D7CE-4C9B-9B35-A5607D2A495E}" srcOrd="0" destOrd="0" presId="urn:microsoft.com/office/officeart/2005/8/layout/process2"/>
    <dgm:cxn modelId="{CEE936B0-2ECE-4453-BACC-779D9F391179}" type="presOf" srcId="{E81D01CC-D6BE-445B-9345-764136D1EA54}" destId="{CA45850A-1B50-41DB-B31A-F243C86B63BA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9A63B9EB-7A5D-4E7B-8395-8CC8BA54163B}" type="presOf" srcId="{FB02042A-1059-4FDE-9E3D-CE6AFFEA083F}" destId="{D99304E0-E699-40C6-9E47-8EE22DC74A82}" srcOrd="0" destOrd="0" presId="urn:microsoft.com/office/officeart/2005/8/layout/process2"/>
    <dgm:cxn modelId="{32113A2F-644F-44B2-8824-3F553013B014}" type="presOf" srcId="{6E26D63F-93E3-4B65-A579-D1D4E1E62C6F}" destId="{6BE7762F-0429-4D13-9C3B-3D1D1D036CCE}" srcOrd="0" destOrd="0" presId="urn:microsoft.com/office/officeart/2005/8/layout/process2"/>
    <dgm:cxn modelId="{824333B0-BC1D-4F48-8BEA-6E58CD5FDECF}" type="presOf" srcId="{6EF7FC33-C1A5-4BA5-8A0F-59205597DB24}" destId="{8889BC87-E523-4E43-A81F-F11EB19C975D}" srcOrd="1" destOrd="0" presId="urn:microsoft.com/office/officeart/2005/8/layout/process2"/>
    <dgm:cxn modelId="{41DCAB68-B087-4699-8669-214334DCF933}" type="presOf" srcId="{08F78474-46AF-41D1-9CBB-C4C32653148D}" destId="{3E41FE4C-1532-4647-B95E-EAE5C8B39AC9}" srcOrd="0" destOrd="0" presId="urn:microsoft.com/office/officeart/2005/8/layout/process2"/>
    <dgm:cxn modelId="{75C6BFCB-4AAA-4CF5-9C72-D28ED99590EB}" type="presOf" srcId="{6EF7FC33-C1A5-4BA5-8A0F-59205597DB24}" destId="{62A9F07E-CA25-455D-B375-DC299C3D8F54}" srcOrd="0" destOrd="0" presId="urn:microsoft.com/office/officeart/2005/8/layout/process2"/>
    <dgm:cxn modelId="{AAF91A5F-650F-47A4-8A2B-2EA650B7CF54}" type="presOf" srcId="{C9AB707B-ECBB-4DD9-8BD2-59B4BDE302E8}" destId="{F2315A7E-AE7C-4CEF-BF83-964C2680C85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C4C7CF76-56EF-4D08-9225-9865858A9C64}" type="presOf" srcId="{E76CD953-52E7-4A05-A92B-3D6C321CCFD8}" destId="{FF4B77A5-81DF-4B1B-97F1-9A13442FD3D9}" srcOrd="0" destOrd="0" presId="urn:microsoft.com/office/officeart/2005/8/layout/process2"/>
    <dgm:cxn modelId="{C4E02DC2-C158-47E7-B80F-A135AAE479D8}" type="presOf" srcId="{52CF43D9-BFFC-4A30-B21E-CFBD6412F807}" destId="{A8060CAE-ACA3-4889-BC31-AFA24638E276}" srcOrd="1" destOrd="0" presId="urn:microsoft.com/office/officeart/2005/8/layout/process2"/>
    <dgm:cxn modelId="{565D59FA-3486-4084-827B-CE8CE3FDD200}" type="presOf" srcId="{C0B82047-9075-41E6-ADFB-C68B507E8891}" destId="{BCCC62D2-7622-4711-89EF-44A97BB89C5B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72257DAA-CAAE-47B7-9871-62B68DF8A0C5}" type="presOf" srcId="{6E26D63F-93E3-4B65-A579-D1D4E1E62C6F}" destId="{5DF28029-D85C-47F3-975C-487EF65CC486}" srcOrd="1" destOrd="0" presId="urn:microsoft.com/office/officeart/2005/8/layout/process2"/>
    <dgm:cxn modelId="{511C9176-FD77-4D2E-B25E-A35A1905D974}" type="presOf" srcId="{C9AB707B-ECBB-4DD9-8BD2-59B4BDE302E8}" destId="{7C27ACA1-64FD-47CF-83D4-6435EB0617EC}" srcOrd="1" destOrd="0" presId="urn:microsoft.com/office/officeart/2005/8/layout/process2"/>
    <dgm:cxn modelId="{A948AC72-F0FF-4A33-8D3D-891FAD487968}" type="presOf" srcId="{885E77F3-0C36-4FFC-AC8B-4686A8193E46}" destId="{CFEEEFA9-4260-46FD-8AF6-4455E60D9B99}" srcOrd="0" destOrd="0" presId="urn:microsoft.com/office/officeart/2005/8/layout/process2"/>
    <dgm:cxn modelId="{7F8AE7F5-39A5-4E3C-8A68-3B66962277BB}" type="presOf" srcId="{52CF43D9-BFFC-4A30-B21E-CFBD6412F807}" destId="{8DF516BF-4CA2-4EC9-A25F-55157D79D208}" srcOrd="0" destOrd="0" presId="urn:microsoft.com/office/officeart/2005/8/layout/process2"/>
    <dgm:cxn modelId="{6BB244CC-155F-4F66-A752-64AB525D3B80}" type="presOf" srcId="{96C61BC3-3C9B-4EAD-910F-035FD28ADF1F}" destId="{D7D398BE-746A-4687-9105-7573FE3ED76D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BE241684-189E-420F-AD57-77012638C1E4}" type="presParOf" srcId="{D7D398BE-746A-4687-9105-7573FE3ED76D}" destId="{3E41FE4C-1532-4647-B95E-EAE5C8B39AC9}" srcOrd="0" destOrd="0" presId="urn:microsoft.com/office/officeart/2005/8/layout/process2"/>
    <dgm:cxn modelId="{A6F08320-B6E8-41B3-ADE0-FFFDA95CE375}" type="presParOf" srcId="{D7D398BE-746A-4687-9105-7573FE3ED76D}" destId="{62A9F07E-CA25-455D-B375-DC299C3D8F54}" srcOrd="1" destOrd="0" presId="urn:microsoft.com/office/officeart/2005/8/layout/process2"/>
    <dgm:cxn modelId="{16C43E93-FB3B-42DE-B2A4-794227FBC671}" type="presParOf" srcId="{62A9F07E-CA25-455D-B375-DC299C3D8F54}" destId="{8889BC87-E523-4E43-A81F-F11EB19C975D}" srcOrd="0" destOrd="0" presId="urn:microsoft.com/office/officeart/2005/8/layout/process2"/>
    <dgm:cxn modelId="{A9AABB6C-DC3B-4ADE-82A8-102EC1C1E87B}" type="presParOf" srcId="{D7D398BE-746A-4687-9105-7573FE3ED76D}" destId="{E7421483-D7CE-4C9B-9B35-A5607D2A495E}" srcOrd="2" destOrd="0" presId="urn:microsoft.com/office/officeart/2005/8/layout/process2"/>
    <dgm:cxn modelId="{1B0AB904-239C-4317-9670-8A2AA4AD5F85}" type="presParOf" srcId="{D7D398BE-746A-4687-9105-7573FE3ED76D}" destId="{F2315A7E-AE7C-4CEF-BF83-964C2680C859}" srcOrd="3" destOrd="0" presId="urn:microsoft.com/office/officeart/2005/8/layout/process2"/>
    <dgm:cxn modelId="{3FCF6992-F096-44D0-8D68-CEFF09108241}" type="presParOf" srcId="{F2315A7E-AE7C-4CEF-BF83-964C2680C859}" destId="{7C27ACA1-64FD-47CF-83D4-6435EB0617EC}" srcOrd="0" destOrd="0" presId="urn:microsoft.com/office/officeart/2005/8/layout/process2"/>
    <dgm:cxn modelId="{0F8FCF9F-9E40-428D-841C-99D9C5FA57B6}" type="presParOf" srcId="{D7D398BE-746A-4687-9105-7573FE3ED76D}" destId="{92B3867B-E186-4F24-8ADB-0AAD44E92FB2}" srcOrd="4" destOrd="0" presId="urn:microsoft.com/office/officeart/2005/8/layout/process2"/>
    <dgm:cxn modelId="{DAFCBBEC-FD8D-4DB3-91C7-F30DCEDB1C9B}" type="presParOf" srcId="{D7D398BE-746A-4687-9105-7573FE3ED76D}" destId="{BCCC62D2-7622-4711-89EF-44A97BB89C5B}" srcOrd="5" destOrd="0" presId="urn:microsoft.com/office/officeart/2005/8/layout/process2"/>
    <dgm:cxn modelId="{BCCC91AC-5269-4993-A03B-ACE335520756}" type="presParOf" srcId="{BCCC62D2-7622-4711-89EF-44A97BB89C5B}" destId="{E380AAC6-85B2-4780-ABF7-DF3D9B6D960F}" srcOrd="0" destOrd="0" presId="urn:microsoft.com/office/officeart/2005/8/layout/process2"/>
    <dgm:cxn modelId="{0C9A497D-97F3-4C36-B183-2322E7B011A7}" type="presParOf" srcId="{D7D398BE-746A-4687-9105-7573FE3ED76D}" destId="{BCBFF185-281B-49BD-BCFB-EBDA1B8EE99C}" srcOrd="6" destOrd="0" presId="urn:microsoft.com/office/officeart/2005/8/layout/process2"/>
    <dgm:cxn modelId="{C980EA0C-3806-4376-8828-A7088B542360}" type="presParOf" srcId="{D7D398BE-746A-4687-9105-7573FE3ED76D}" destId="{8DF516BF-4CA2-4EC9-A25F-55157D79D208}" srcOrd="7" destOrd="0" presId="urn:microsoft.com/office/officeart/2005/8/layout/process2"/>
    <dgm:cxn modelId="{92AB3241-55C7-4255-999B-606255FB42A2}" type="presParOf" srcId="{8DF516BF-4CA2-4EC9-A25F-55157D79D208}" destId="{A8060CAE-ACA3-4889-BC31-AFA24638E276}" srcOrd="0" destOrd="0" presId="urn:microsoft.com/office/officeart/2005/8/layout/process2"/>
    <dgm:cxn modelId="{58BEE572-D018-439C-B289-5C4F6A11A236}" type="presParOf" srcId="{D7D398BE-746A-4687-9105-7573FE3ED76D}" destId="{CFEEEFA9-4260-46FD-8AF6-4455E60D9B99}" srcOrd="8" destOrd="0" presId="urn:microsoft.com/office/officeart/2005/8/layout/process2"/>
    <dgm:cxn modelId="{8D2508F1-C0A2-44CF-8E8C-70C1235053D9}" type="presParOf" srcId="{D7D398BE-746A-4687-9105-7573FE3ED76D}" destId="{FF4B77A5-81DF-4B1B-97F1-9A13442FD3D9}" srcOrd="9" destOrd="0" presId="urn:microsoft.com/office/officeart/2005/8/layout/process2"/>
    <dgm:cxn modelId="{EBD6F16D-3540-47B1-857B-03BA0D5BA26A}" type="presParOf" srcId="{FF4B77A5-81DF-4B1B-97F1-9A13442FD3D9}" destId="{5E9979ED-69CE-422B-B381-E2E06212BE7E}" srcOrd="0" destOrd="0" presId="urn:microsoft.com/office/officeart/2005/8/layout/process2"/>
    <dgm:cxn modelId="{19399ABA-43DA-4C41-B1AA-D5E9D91CDD51}" type="presParOf" srcId="{D7D398BE-746A-4687-9105-7573FE3ED76D}" destId="{CA45850A-1B50-41DB-B31A-F243C86B63BA}" srcOrd="10" destOrd="0" presId="urn:microsoft.com/office/officeart/2005/8/layout/process2"/>
    <dgm:cxn modelId="{210F3802-548F-435E-8DE0-7AA35BA6BB15}" type="presParOf" srcId="{D7D398BE-746A-4687-9105-7573FE3ED76D}" destId="{6BE7762F-0429-4D13-9C3B-3D1D1D036CCE}" srcOrd="11" destOrd="0" presId="urn:microsoft.com/office/officeart/2005/8/layout/process2"/>
    <dgm:cxn modelId="{0B419586-1CBA-4B2E-8A5C-FBD5EE390EDA}" type="presParOf" srcId="{6BE7762F-0429-4D13-9C3B-3D1D1D036CCE}" destId="{5DF28029-D85C-47F3-975C-487EF65CC486}" srcOrd="0" destOrd="0" presId="urn:microsoft.com/office/officeart/2005/8/layout/process2"/>
    <dgm:cxn modelId="{EAFE31D4-C113-404E-82B1-5371C5CE1777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E263BA-23A9-4E27-AC7B-9390FC3EFAC1}" type="presOf" srcId="{E76CD953-52E7-4A05-A92B-3D6C321CCFD8}" destId="{5E9979ED-69CE-422B-B381-E2E06212BE7E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8E59F9BC-338C-47ED-A9E6-11D61AE6B2F7}" type="presOf" srcId="{E81D01CC-D6BE-445B-9345-764136D1EA54}" destId="{CA45850A-1B50-41DB-B31A-F243C86B63BA}" srcOrd="0" destOrd="0" presId="urn:microsoft.com/office/officeart/2005/8/layout/process2"/>
    <dgm:cxn modelId="{0097E5E2-2DCA-43BF-988B-1776EFCA4934}" type="presOf" srcId="{6EF7FC33-C1A5-4BA5-8A0F-59205597DB24}" destId="{8889BC87-E523-4E43-A81F-F11EB19C975D}" srcOrd="1" destOrd="0" presId="urn:microsoft.com/office/officeart/2005/8/layout/process2"/>
    <dgm:cxn modelId="{05D1515D-81F2-47E6-AF30-5A6B769C7A40}" type="presOf" srcId="{6EF7FC33-C1A5-4BA5-8A0F-59205597DB24}" destId="{62A9F07E-CA25-455D-B375-DC299C3D8F54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5CE63445-3057-42D1-9BD7-78274BEAC61A}" type="presOf" srcId="{4FC242AB-33EE-4DD8-A42F-7062B8FA1672}" destId="{E7421483-D7CE-4C9B-9B35-A5607D2A495E}" srcOrd="0" destOrd="0" presId="urn:microsoft.com/office/officeart/2005/8/layout/process2"/>
    <dgm:cxn modelId="{D2B47561-D052-4630-B3C3-81B0CFD5F399}" type="presOf" srcId="{96C61BC3-3C9B-4EAD-910F-035FD28ADF1F}" destId="{D7D398BE-746A-4687-9105-7573FE3ED76D}" srcOrd="0" destOrd="0" presId="urn:microsoft.com/office/officeart/2005/8/layout/process2"/>
    <dgm:cxn modelId="{70EE8FEF-4536-4167-B947-2407D1CBDE30}" type="presOf" srcId="{885E77F3-0C36-4FFC-AC8B-4686A8193E46}" destId="{CFEEEFA9-4260-46FD-8AF6-4455E60D9B9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5EC78A38-AD1C-4227-A1A0-61658B5C53CE}" type="presOf" srcId="{7D5E26E3-D667-4DE1-A489-EA7B76A87A6F}" destId="{BCBFF185-281B-49BD-BCFB-EBDA1B8EE99C}" srcOrd="0" destOrd="0" presId="urn:microsoft.com/office/officeart/2005/8/layout/process2"/>
    <dgm:cxn modelId="{6080690C-8047-499E-B558-D26CA66C7C55}" type="presOf" srcId="{52CF43D9-BFFC-4A30-B21E-CFBD6412F807}" destId="{A8060CAE-ACA3-4889-BC31-AFA24638E276}" srcOrd="1" destOrd="0" presId="urn:microsoft.com/office/officeart/2005/8/layout/process2"/>
    <dgm:cxn modelId="{B9B0A47E-3733-4899-89CE-ACA6FD16FC76}" type="presOf" srcId="{FB02042A-1059-4FDE-9E3D-CE6AFFEA083F}" destId="{D99304E0-E699-40C6-9E47-8EE22DC74A82}" srcOrd="0" destOrd="0" presId="urn:microsoft.com/office/officeart/2005/8/layout/process2"/>
    <dgm:cxn modelId="{80ACBB2A-8E46-4417-BC0F-87E4B1F69C22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397978AD-C5E2-49DF-8183-28ED9A38B30B}" type="presOf" srcId="{52CF43D9-BFFC-4A30-B21E-CFBD6412F807}" destId="{8DF516BF-4CA2-4EC9-A25F-55157D79D208}" srcOrd="0" destOrd="0" presId="urn:microsoft.com/office/officeart/2005/8/layout/process2"/>
    <dgm:cxn modelId="{15E3493F-EE89-4E2D-91C9-959504977C28}" type="presOf" srcId="{C9AB707B-ECBB-4DD9-8BD2-59B4BDE302E8}" destId="{F2315A7E-AE7C-4CEF-BF83-964C2680C859}" srcOrd="0" destOrd="0" presId="urn:microsoft.com/office/officeart/2005/8/layout/process2"/>
    <dgm:cxn modelId="{71063C8A-5D40-4F3A-8EAF-0FDBABC18D2E}" type="presOf" srcId="{C9AB707B-ECBB-4DD9-8BD2-59B4BDE302E8}" destId="{7C27ACA1-64FD-47CF-83D4-6435EB0617EC}" srcOrd="1" destOrd="0" presId="urn:microsoft.com/office/officeart/2005/8/layout/process2"/>
    <dgm:cxn modelId="{2D80AB08-EA9D-4D8E-9567-5C895C694BF6}" type="presOf" srcId="{462C6F5B-4995-447E-A0CD-3D140C42D84C}" destId="{92B3867B-E186-4F24-8ADB-0AAD44E92FB2}" srcOrd="0" destOrd="0" presId="urn:microsoft.com/office/officeart/2005/8/layout/process2"/>
    <dgm:cxn modelId="{8CF00B77-05E8-4295-89C9-7C4F497EFC45}" type="presOf" srcId="{C0B82047-9075-41E6-ADFB-C68B507E8891}" destId="{E380AAC6-85B2-4780-ABF7-DF3D9B6D960F}" srcOrd="1" destOrd="0" presId="urn:microsoft.com/office/officeart/2005/8/layout/process2"/>
    <dgm:cxn modelId="{A7BAA197-1A5E-4B16-898F-BB4C1F475A68}" type="presOf" srcId="{6E26D63F-93E3-4B65-A579-D1D4E1E62C6F}" destId="{5DF28029-D85C-47F3-975C-487EF65CC486}" srcOrd="1" destOrd="0" presId="urn:microsoft.com/office/officeart/2005/8/layout/process2"/>
    <dgm:cxn modelId="{21023EEF-11E2-4308-B1A8-1CD749B1C141}" type="presOf" srcId="{08F78474-46AF-41D1-9CBB-C4C32653148D}" destId="{3E41FE4C-1532-4647-B95E-EAE5C8B39AC9}" srcOrd="0" destOrd="0" presId="urn:microsoft.com/office/officeart/2005/8/layout/process2"/>
    <dgm:cxn modelId="{AB25800D-4B06-4309-9E8D-D4BF503FC07D}" type="presOf" srcId="{E76CD953-52E7-4A05-A92B-3D6C321CCFD8}" destId="{FF4B77A5-81DF-4B1B-97F1-9A13442FD3D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43173A8-4DCE-4700-8BF0-83D03B8184D3}" type="presOf" srcId="{C0B82047-9075-41E6-ADFB-C68B507E8891}" destId="{BCCC62D2-7622-4711-89EF-44A97BB89C5B}" srcOrd="0" destOrd="0" presId="urn:microsoft.com/office/officeart/2005/8/layout/process2"/>
    <dgm:cxn modelId="{C9DD05ED-BA63-4086-91D2-FFA9F3F48C9C}" type="presParOf" srcId="{D7D398BE-746A-4687-9105-7573FE3ED76D}" destId="{3E41FE4C-1532-4647-B95E-EAE5C8B39AC9}" srcOrd="0" destOrd="0" presId="urn:microsoft.com/office/officeart/2005/8/layout/process2"/>
    <dgm:cxn modelId="{DC4ECD7E-D592-47DA-A5C9-969EA223E9BE}" type="presParOf" srcId="{D7D398BE-746A-4687-9105-7573FE3ED76D}" destId="{62A9F07E-CA25-455D-B375-DC299C3D8F54}" srcOrd="1" destOrd="0" presId="urn:microsoft.com/office/officeart/2005/8/layout/process2"/>
    <dgm:cxn modelId="{C5512563-266D-40D9-B207-B5BD26502CBD}" type="presParOf" srcId="{62A9F07E-CA25-455D-B375-DC299C3D8F54}" destId="{8889BC87-E523-4E43-A81F-F11EB19C975D}" srcOrd="0" destOrd="0" presId="urn:microsoft.com/office/officeart/2005/8/layout/process2"/>
    <dgm:cxn modelId="{173F3130-B7C0-4FE7-B899-590C25F41CD2}" type="presParOf" srcId="{D7D398BE-746A-4687-9105-7573FE3ED76D}" destId="{E7421483-D7CE-4C9B-9B35-A5607D2A495E}" srcOrd="2" destOrd="0" presId="urn:microsoft.com/office/officeart/2005/8/layout/process2"/>
    <dgm:cxn modelId="{B4D9F0AE-B3B7-4254-92B5-1F606419265A}" type="presParOf" srcId="{D7D398BE-746A-4687-9105-7573FE3ED76D}" destId="{F2315A7E-AE7C-4CEF-BF83-964C2680C859}" srcOrd="3" destOrd="0" presId="urn:microsoft.com/office/officeart/2005/8/layout/process2"/>
    <dgm:cxn modelId="{C136C873-D8E3-4934-B68E-20B5191D5D98}" type="presParOf" srcId="{F2315A7E-AE7C-4CEF-BF83-964C2680C859}" destId="{7C27ACA1-64FD-47CF-83D4-6435EB0617EC}" srcOrd="0" destOrd="0" presId="urn:microsoft.com/office/officeart/2005/8/layout/process2"/>
    <dgm:cxn modelId="{BDAE56E3-2AA4-4944-9DAE-38A189DF03D9}" type="presParOf" srcId="{D7D398BE-746A-4687-9105-7573FE3ED76D}" destId="{92B3867B-E186-4F24-8ADB-0AAD44E92FB2}" srcOrd="4" destOrd="0" presId="urn:microsoft.com/office/officeart/2005/8/layout/process2"/>
    <dgm:cxn modelId="{F87FE0F5-C2D5-4477-AD0E-2DBD8257845C}" type="presParOf" srcId="{D7D398BE-746A-4687-9105-7573FE3ED76D}" destId="{BCCC62D2-7622-4711-89EF-44A97BB89C5B}" srcOrd="5" destOrd="0" presId="urn:microsoft.com/office/officeart/2005/8/layout/process2"/>
    <dgm:cxn modelId="{70243E56-EBDF-41EB-99F6-40C2AE7910E8}" type="presParOf" srcId="{BCCC62D2-7622-4711-89EF-44A97BB89C5B}" destId="{E380AAC6-85B2-4780-ABF7-DF3D9B6D960F}" srcOrd="0" destOrd="0" presId="urn:microsoft.com/office/officeart/2005/8/layout/process2"/>
    <dgm:cxn modelId="{7E56051B-87A5-4F0A-B1D5-71D01A3587C6}" type="presParOf" srcId="{D7D398BE-746A-4687-9105-7573FE3ED76D}" destId="{BCBFF185-281B-49BD-BCFB-EBDA1B8EE99C}" srcOrd="6" destOrd="0" presId="urn:microsoft.com/office/officeart/2005/8/layout/process2"/>
    <dgm:cxn modelId="{97F66373-7F73-4E66-BD08-0D36026B7ABD}" type="presParOf" srcId="{D7D398BE-746A-4687-9105-7573FE3ED76D}" destId="{8DF516BF-4CA2-4EC9-A25F-55157D79D208}" srcOrd="7" destOrd="0" presId="urn:microsoft.com/office/officeart/2005/8/layout/process2"/>
    <dgm:cxn modelId="{BA70CBB9-480C-40B9-B5ED-5146150F9690}" type="presParOf" srcId="{8DF516BF-4CA2-4EC9-A25F-55157D79D208}" destId="{A8060CAE-ACA3-4889-BC31-AFA24638E276}" srcOrd="0" destOrd="0" presId="urn:microsoft.com/office/officeart/2005/8/layout/process2"/>
    <dgm:cxn modelId="{E8C38F50-E0BA-4D01-8AC5-286763CABA9F}" type="presParOf" srcId="{D7D398BE-746A-4687-9105-7573FE3ED76D}" destId="{CFEEEFA9-4260-46FD-8AF6-4455E60D9B99}" srcOrd="8" destOrd="0" presId="urn:microsoft.com/office/officeart/2005/8/layout/process2"/>
    <dgm:cxn modelId="{961FFBF0-D480-4F30-A855-9E6631EA769F}" type="presParOf" srcId="{D7D398BE-746A-4687-9105-7573FE3ED76D}" destId="{FF4B77A5-81DF-4B1B-97F1-9A13442FD3D9}" srcOrd="9" destOrd="0" presId="urn:microsoft.com/office/officeart/2005/8/layout/process2"/>
    <dgm:cxn modelId="{B456740C-DB7D-4DE9-A3B0-67F0E7817EFA}" type="presParOf" srcId="{FF4B77A5-81DF-4B1B-97F1-9A13442FD3D9}" destId="{5E9979ED-69CE-422B-B381-E2E06212BE7E}" srcOrd="0" destOrd="0" presId="urn:microsoft.com/office/officeart/2005/8/layout/process2"/>
    <dgm:cxn modelId="{8B2831F7-7899-44FB-BF74-BC187FADB7B1}" type="presParOf" srcId="{D7D398BE-746A-4687-9105-7573FE3ED76D}" destId="{CA45850A-1B50-41DB-B31A-F243C86B63BA}" srcOrd="10" destOrd="0" presId="urn:microsoft.com/office/officeart/2005/8/layout/process2"/>
    <dgm:cxn modelId="{2E0CCD65-D28E-4CFB-9F8B-9C84912AF28A}" type="presParOf" srcId="{D7D398BE-746A-4687-9105-7573FE3ED76D}" destId="{6BE7762F-0429-4D13-9C3B-3D1D1D036CCE}" srcOrd="11" destOrd="0" presId="urn:microsoft.com/office/officeart/2005/8/layout/process2"/>
    <dgm:cxn modelId="{0E01942F-112A-4725-9AA8-BBB92A6AE0E8}" type="presParOf" srcId="{6BE7762F-0429-4D13-9C3B-3D1D1D036CCE}" destId="{5DF28029-D85C-47F3-975C-487EF65CC486}" srcOrd="0" destOrd="0" presId="urn:microsoft.com/office/officeart/2005/8/layout/process2"/>
    <dgm:cxn modelId="{7BCF3205-A8C5-4500-9233-9F8FE5C223EB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7B0CF3-A3F1-421D-80BC-83D1B725E61C}" type="presOf" srcId="{885E77F3-0C36-4FFC-AC8B-4686A8193E46}" destId="{CFEEEFA9-4260-46FD-8AF6-4455E60D9B99}" srcOrd="0" destOrd="0" presId="urn:microsoft.com/office/officeart/2005/8/layout/process2"/>
    <dgm:cxn modelId="{1A30B4C2-CAD1-4E8E-8553-1C796BE86B63}" type="presOf" srcId="{E76CD953-52E7-4A05-A92B-3D6C321CCFD8}" destId="{5E9979ED-69CE-422B-B381-E2E06212BE7E}" srcOrd="1" destOrd="0" presId="urn:microsoft.com/office/officeart/2005/8/layout/process2"/>
    <dgm:cxn modelId="{433C9C5A-88A1-4B16-9850-DAA9BAC0A013}" type="presOf" srcId="{6E26D63F-93E3-4B65-A579-D1D4E1E62C6F}" destId="{5DF28029-D85C-47F3-975C-487EF65CC486}" srcOrd="1" destOrd="0" presId="urn:microsoft.com/office/officeart/2005/8/layout/process2"/>
    <dgm:cxn modelId="{560A6EC2-31F0-4F1C-AF69-CACF753DCAC7}" type="presOf" srcId="{6E26D63F-93E3-4B65-A579-D1D4E1E62C6F}" destId="{6BE7762F-0429-4D13-9C3B-3D1D1D036CC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700BA8A7-29BD-42BF-AF22-0AAC1F73ACD9}" type="presOf" srcId="{C9AB707B-ECBB-4DD9-8BD2-59B4BDE302E8}" destId="{F2315A7E-AE7C-4CEF-BF83-964C2680C859}" srcOrd="0" destOrd="0" presId="urn:microsoft.com/office/officeart/2005/8/layout/process2"/>
    <dgm:cxn modelId="{E06E58DE-CE01-4767-98D4-774044C3B960}" type="presOf" srcId="{C0B82047-9075-41E6-ADFB-C68B507E8891}" destId="{E380AAC6-85B2-4780-ABF7-DF3D9B6D960F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25EE501D-381F-4241-90A0-99804CA46390}" type="presOf" srcId="{C9AB707B-ECBB-4DD9-8BD2-59B4BDE302E8}" destId="{7C27ACA1-64FD-47CF-83D4-6435EB0617EC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493ED48-FD29-4CB1-BAAE-A5D93E464A73}" type="presOf" srcId="{E81D01CC-D6BE-445B-9345-764136D1EA54}" destId="{CA45850A-1B50-41DB-B31A-F243C86B63BA}" srcOrd="0" destOrd="0" presId="urn:microsoft.com/office/officeart/2005/8/layout/process2"/>
    <dgm:cxn modelId="{E185B97B-971D-484B-B1CB-E82BA71532AC}" type="presOf" srcId="{96C61BC3-3C9B-4EAD-910F-035FD28ADF1F}" destId="{D7D398BE-746A-4687-9105-7573FE3ED76D}" srcOrd="0" destOrd="0" presId="urn:microsoft.com/office/officeart/2005/8/layout/process2"/>
    <dgm:cxn modelId="{50A6742C-FB5A-45C1-A0BF-D9FA4E925547}" type="presOf" srcId="{6EF7FC33-C1A5-4BA5-8A0F-59205597DB24}" destId="{8889BC87-E523-4E43-A81F-F11EB19C975D}" srcOrd="1" destOrd="0" presId="urn:microsoft.com/office/officeart/2005/8/layout/process2"/>
    <dgm:cxn modelId="{541F5BE5-8EB2-42D1-92D5-748038E6F4D2}" type="presOf" srcId="{C0B82047-9075-41E6-ADFB-C68B507E8891}" destId="{BCCC62D2-7622-4711-89EF-44A97BB89C5B}" srcOrd="0" destOrd="0" presId="urn:microsoft.com/office/officeart/2005/8/layout/process2"/>
    <dgm:cxn modelId="{390E8AB5-7EA7-4F13-8892-48F09992FA90}" type="presOf" srcId="{4FC242AB-33EE-4DD8-A42F-7062B8FA1672}" destId="{E7421483-D7CE-4C9B-9B35-A5607D2A495E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809F724B-7F8C-4569-8D17-AE5A518CE865}" type="presOf" srcId="{52CF43D9-BFFC-4A30-B21E-CFBD6412F807}" destId="{8DF516BF-4CA2-4EC9-A25F-55157D79D208}" srcOrd="0" destOrd="0" presId="urn:microsoft.com/office/officeart/2005/8/layout/process2"/>
    <dgm:cxn modelId="{A02AEE3C-6AD4-4D27-81A5-FBF16680C706}" type="presOf" srcId="{E76CD953-52E7-4A05-A92B-3D6C321CCFD8}" destId="{FF4B77A5-81DF-4B1B-97F1-9A13442FD3D9}" srcOrd="0" destOrd="0" presId="urn:microsoft.com/office/officeart/2005/8/layout/process2"/>
    <dgm:cxn modelId="{CF01C282-AD25-4466-8AAB-E962A922A077}" type="presOf" srcId="{52CF43D9-BFFC-4A30-B21E-CFBD6412F807}" destId="{A8060CAE-ACA3-4889-BC31-AFA24638E276}" srcOrd="1" destOrd="0" presId="urn:microsoft.com/office/officeart/2005/8/layout/process2"/>
    <dgm:cxn modelId="{57F7B636-64CF-4D11-A030-269A84F7A583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1D233C51-3A93-40F6-963A-96E18CBFE99B}" type="presOf" srcId="{FB02042A-1059-4FDE-9E3D-CE6AFFEA083F}" destId="{D99304E0-E699-40C6-9E47-8EE22DC74A82}" srcOrd="0" destOrd="0" presId="urn:microsoft.com/office/officeart/2005/8/layout/process2"/>
    <dgm:cxn modelId="{64E29480-27CE-4D69-8274-038681CCF5EB}" type="presOf" srcId="{462C6F5B-4995-447E-A0CD-3D140C42D84C}" destId="{92B3867B-E186-4F24-8ADB-0AAD44E92FB2}" srcOrd="0" destOrd="0" presId="urn:microsoft.com/office/officeart/2005/8/layout/process2"/>
    <dgm:cxn modelId="{93B6D30B-5FFF-4641-BE9F-35986A790BE5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103E729F-5264-4D28-8227-544EEFFCC1C8}" type="presOf" srcId="{6EF7FC33-C1A5-4BA5-8A0F-59205597DB24}" destId="{62A9F07E-CA25-455D-B375-DC299C3D8F54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79711CB5-291C-4695-BFB5-72F891D2DF8A}" type="presParOf" srcId="{D7D398BE-746A-4687-9105-7573FE3ED76D}" destId="{3E41FE4C-1532-4647-B95E-EAE5C8B39AC9}" srcOrd="0" destOrd="0" presId="urn:microsoft.com/office/officeart/2005/8/layout/process2"/>
    <dgm:cxn modelId="{177EDF43-A297-4261-8140-E3CB5EC418BB}" type="presParOf" srcId="{D7D398BE-746A-4687-9105-7573FE3ED76D}" destId="{62A9F07E-CA25-455D-B375-DC299C3D8F54}" srcOrd="1" destOrd="0" presId="urn:microsoft.com/office/officeart/2005/8/layout/process2"/>
    <dgm:cxn modelId="{1C95CE7A-4E39-4268-83FF-7110D213DAC0}" type="presParOf" srcId="{62A9F07E-CA25-455D-B375-DC299C3D8F54}" destId="{8889BC87-E523-4E43-A81F-F11EB19C975D}" srcOrd="0" destOrd="0" presId="urn:microsoft.com/office/officeart/2005/8/layout/process2"/>
    <dgm:cxn modelId="{102672C1-2906-42CA-BC6E-23ECFBDFC381}" type="presParOf" srcId="{D7D398BE-746A-4687-9105-7573FE3ED76D}" destId="{E7421483-D7CE-4C9B-9B35-A5607D2A495E}" srcOrd="2" destOrd="0" presId="urn:microsoft.com/office/officeart/2005/8/layout/process2"/>
    <dgm:cxn modelId="{5AE15A55-14FD-4DC9-8225-5CB6819B002C}" type="presParOf" srcId="{D7D398BE-746A-4687-9105-7573FE3ED76D}" destId="{F2315A7E-AE7C-4CEF-BF83-964C2680C859}" srcOrd="3" destOrd="0" presId="urn:microsoft.com/office/officeart/2005/8/layout/process2"/>
    <dgm:cxn modelId="{FBC23D70-42F7-40CB-8D1C-ABD166606534}" type="presParOf" srcId="{F2315A7E-AE7C-4CEF-BF83-964C2680C859}" destId="{7C27ACA1-64FD-47CF-83D4-6435EB0617EC}" srcOrd="0" destOrd="0" presId="urn:microsoft.com/office/officeart/2005/8/layout/process2"/>
    <dgm:cxn modelId="{198E1E8B-BEC2-433A-ABF7-19C007331504}" type="presParOf" srcId="{D7D398BE-746A-4687-9105-7573FE3ED76D}" destId="{92B3867B-E186-4F24-8ADB-0AAD44E92FB2}" srcOrd="4" destOrd="0" presId="urn:microsoft.com/office/officeart/2005/8/layout/process2"/>
    <dgm:cxn modelId="{1F75BA5C-348A-4754-97DF-D76C9D94B17B}" type="presParOf" srcId="{D7D398BE-746A-4687-9105-7573FE3ED76D}" destId="{BCCC62D2-7622-4711-89EF-44A97BB89C5B}" srcOrd="5" destOrd="0" presId="urn:microsoft.com/office/officeart/2005/8/layout/process2"/>
    <dgm:cxn modelId="{B587A723-E026-4D1F-A736-73443D819BAB}" type="presParOf" srcId="{BCCC62D2-7622-4711-89EF-44A97BB89C5B}" destId="{E380AAC6-85B2-4780-ABF7-DF3D9B6D960F}" srcOrd="0" destOrd="0" presId="urn:microsoft.com/office/officeart/2005/8/layout/process2"/>
    <dgm:cxn modelId="{3D1CCED1-6672-49F4-8A40-EDCF22B813A2}" type="presParOf" srcId="{D7D398BE-746A-4687-9105-7573FE3ED76D}" destId="{BCBFF185-281B-49BD-BCFB-EBDA1B8EE99C}" srcOrd="6" destOrd="0" presId="urn:microsoft.com/office/officeart/2005/8/layout/process2"/>
    <dgm:cxn modelId="{8013A8AB-2518-41EF-9F47-DC77EB74B09E}" type="presParOf" srcId="{D7D398BE-746A-4687-9105-7573FE3ED76D}" destId="{8DF516BF-4CA2-4EC9-A25F-55157D79D208}" srcOrd="7" destOrd="0" presId="urn:microsoft.com/office/officeart/2005/8/layout/process2"/>
    <dgm:cxn modelId="{D3512248-DE4C-4161-9FD2-2FE40C3A8A87}" type="presParOf" srcId="{8DF516BF-4CA2-4EC9-A25F-55157D79D208}" destId="{A8060CAE-ACA3-4889-BC31-AFA24638E276}" srcOrd="0" destOrd="0" presId="urn:microsoft.com/office/officeart/2005/8/layout/process2"/>
    <dgm:cxn modelId="{9F7D633C-8D2C-45A9-8846-F5DA438B3B34}" type="presParOf" srcId="{D7D398BE-746A-4687-9105-7573FE3ED76D}" destId="{CFEEEFA9-4260-46FD-8AF6-4455E60D9B99}" srcOrd="8" destOrd="0" presId="urn:microsoft.com/office/officeart/2005/8/layout/process2"/>
    <dgm:cxn modelId="{B2656C43-3C44-40F9-99BA-AE745C7CFCF4}" type="presParOf" srcId="{D7D398BE-746A-4687-9105-7573FE3ED76D}" destId="{FF4B77A5-81DF-4B1B-97F1-9A13442FD3D9}" srcOrd="9" destOrd="0" presId="urn:microsoft.com/office/officeart/2005/8/layout/process2"/>
    <dgm:cxn modelId="{5F4B1666-69BF-4E66-8DB0-46EAF0512426}" type="presParOf" srcId="{FF4B77A5-81DF-4B1B-97F1-9A13442FD3D9}" destId="{5E9979ED-69CE-422B-B381-E2E06212BE7E}" srcOrd="0" destOrd="0" presId="urn:microsoft.com/office/officeart/2005/8/layout/process2"/>
    <dgm:cxn modelId="{189864ED-AA89-4037-9B62-463EEE0C3712}" type="presParOf" srcId="{D7D398BE-746A-4687-9105-7573FE3ED76D}" destId="{CA45850A-1B50-41DB-B31A-F243C86B63BA}" srcOrd="10" destOrd="0" presId="urn:microsoft.com/office/officeart/2005/8/layout/process2"/>
    <dgm:cxn modelId="{DA0A9AA6-97DB-4CCB-826C-7C79137E04B0}" type="presParOf" srcId="{D7D398BE-746A-4687-9105-7573FE3ED76D}" destId="{6BE7762F-0429-4D13-9C3B-3D1D1D036CCE}" srcOrd="11" destOrd="0" presId="urn:microsoft.com/office/officeart/2005/8/layout/process2"/>
    <dgm:cxn modelId="{B72B5F51-B2CE-4F54-8621-47D7235B6383}" type="presParOf" srcId="{6BE7762F-0429-4D13-9C3B-3D1D1D036CCE}" destId="{5DF28029-D85C-47F3-975C-487EF65CC486}" srcOrd="0" destOrd="0" presId="urn:microsoft.com/office/officeart/2005/8/layout/process2"/>
    <dgm:cxn modelId="{07DABEAE-E4E6-4E28-B156-930009DEA7E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84DC14-3C97-4F9C-A3FF-8628C9ED02A4}" type="presOf" srcId="{4FC242AB-33EE-4DD8-A42F-7062B8FA1672}" destId="{E7421483-D7CE-4C9B-9B35-A5607D2A495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5FFBA68-7F84-4038-B28E-618CB2693C8F}" type="presOf" srcId="{E76CD953-52E7-4A05-A92B-3D6C321CCFD8}" destId="{5E9979ED-69CE-422B-B381-E2E06212BE7E}" srcOrd="1" destOrd="0" presId="urn:microsoft.com/office/officeart/2005/8/layout/process2"/>
    <dgm:cxn modelId="{BD79F81C-1FCA-423D-ACB4-83648B7058D8}" type="presOf" srcId="{462C6F5B-4995-447E-A0CD-3D140C42D84C}" destId="{92B3867B-E186-4F24-8ADB-0AAD44E92FB2}" srcOrd="0" destOrd="0" presId="urn:microsoft.com/office/officeart/2005/8/layout/process2"/>
    <dgm:cxn modelId="{1194B20B-1D87-4AA9-BDCE-632AAE870B7C}" type="presOf" srcId="{08F78474-46AF-41D1-9CBB-C4C32653148D}" destId="{3E41FE4C-1532-4647-B95E-EAE5C8B39AC9}" srcOrd="0" destOrd="0" presId="urn:microsoft.com/office/officeart/2005/8/layout/process2"/>
    <dgm:cxn modelId="{7A9012F6-D1F6-4A81-94A4-841ECC499A36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4B8089F9-48C0-4515-A70E-AB93E9C25DB7}" type="presOf" srcId="{C9AB707B-ECBB-4DD9-8BD2-59B4BDE302E8}" destId="{7C27ACA1-64FD-47CF-83D4-6435EB0617EC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CAB8F0DA-F67C-4C0A-97CD-3F54657FBD72}" type="presOf" srcId="{52CF43D9-BFFC-4A30-B21E-CFBD6412F807}" destId="{8DF516BF-4CA2-4EC9-A25F-55157D79D208}" srcOrd="0" destOrd="0" presId="urn:microsoft.com/office/officeart/2005/8/layout/process2"/>
    <dgm:cxn modelId="{0352CB1E-C35D-49FE-B5D6-2362A0B04E9C}" type="presOf" srcId="{E81D01CC-D6BE-445B-9345-764136D1EA54}" destId="{CA45850A-1B50-41DB-B31A-F243C86B63BA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5488B48B-BB6E-4E5E-A087-34970E680485}" type="presOf" srcId="{FB02042A-1059-4FDE-9E3D-CE6AFFEA083F}" destId="{D99304E0-E699-40C6-9E47-8EE22DC74A82}" srcOrd="0" destOrd="0" presId="urn:microsoft.com/office/officeart/2005/8/layout/process2"/>
    <dgm:cxn modelId="{0EA4D167-85DC-43A6-B1D5-C36C709A3163}" type="presOf" srcId="{6EF7FC33-C1A5-4BA5-8A0F-59205597DB24}" destId="{8889BC87-E523-4E43-A81F-F11EB19C975D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6F9625E3-1657-4E8A-B190-900BEDA8E0DB}" type="presOf" srcId="{E76CD953-52E7-4A05-A92B-3D6C321CCFD8}" destId="{FF4B77A5-81DF-4B1B-97F1-9A13442FD3D9}" srcOrd="0" destOrd="0" presId="urn:microsoft.com/office/officeart/2005/8/layout/process2"/>
    <dgm:cxn modelId="{E0171F41-EAFF-4B80-9293-046BD87178D5}" type="presOf" srcId="{96C61BC3-3C9B-4EAD-910F-035FD28ADF1F}" destId="{D7D398BE-746A-4687-9105-7573FE3ED76D}" srcOrd="0" destOrd="0" presId="urn:microsoft.com/office/officeart/2005/8/layout/process2"/>
    <dgm:cxn modelId="{155771AC-2D76-4D8C-965C-30C86655BD20}" type="presOf" srcId="{885E77F3-0C36-4FFC-AC8B-4686A8193E46}" destId="{CFEEEFA9-4260-46FD-8AF6-4455E60D9B9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861F65C8-C8D8-45AE-9DDB-A946051B5AB6}" type="presOf" srcId="{6EF7FC33-C1A5-4BA5-8A0F-59205597DB24}" destId="{62A9F07E-CA25-455D-B375-DC299C3D8F54}" srcOrd="0" destOrd="0" presId="urn:microsoft.com/office/officeart/2005/8/layout/process2"/>
    <dgm:cxn modelId="{C8BFC2D2-3D89-431D-AD41-F9C214BDE6EF}" type="presOf" srcId="{C0B82047-9075-41E6-ADFB-C68B507E8891}" destId="{E380AAC6-85B2-4780-ABF7-DF3D9B6D960F}" srcOrd="1" destOrd="0" presId="urn:microsoft.com/office/officeart/2005/8/layout/process2"/>
    <dgm:cxn modelId="{46B8CFFF-305C-4E86-B24E-BECEF9BB9C47}" type="presOf" srcId="{7D5E26E3-D667-4DE1-A489-EA7B76A87A6F}" destId="{BCBFF185-281B-49BD-BCFB-EBDA1B8EE99C}" srcOrd="0" destOrd="0" presId="urn:microsoft.com/office/officeart/2005/8/layout/process2"/>
    <dgm:cxn modelId="{ECA934B1-46B9-4927-8686-48F45E2172A5}" type="presOf" srcId="{C9AB707B-ECBB-4DD9-8BD2-59B4BDE302E8}" destId="{F2315A7E-AE7C-4CEF-BF83-964C2680C859}" srcOrd="0" destOrd="0" presId="urn:microsoft.com/office/officeart/2005/8/layout/process2"/>
    <dgm:cxn modelId="{AE8C5402-000E-4F0D-8481-51D5105A62CB}" type="presOf" srcId="{52CF43D9-BFFC-4A30-B21E-CFBD6412F807}" destId="{A8060CAE-ACA3-4889-BC31-AFA24638E276}" srcOrd="1" destOrd="0" presId="urn:microsoft.com/office/officeart/2005/8/layout/process2"/>
    <dgm:cxn modelId="{1F9D5717-8060-463A-A026-F31C59C82AD4}" type="presOf" srcId="{C0B82047-9075-41E6-ADFB-C68B507E8891}" destId="{BCCC62D2-7622-4711-89EF-44A97BB89C5B}" srcOrd="0" destOrd="0" presId="urn:microsoft.com/office/officeart/2005/8/layout/process2"/>
    <dgm:cxn modelId="{667446EF-ACB2-430E-B2B2-9500D77026DB}" type="presOf" srcId="{6E26D63F-93E3-4B65-A579-D1D4E1E62C6F}" destId="{5DF28029-D85C-47F3-975C-487EF65CC486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5203432-BBD8-4AFE-831F-FDCD433B4CB6}" type="presParOf" srcId="{D7D398BE-746A-4687-9105-7573FE3ED76D}" destId="{3E41FE4C-1532-4647-B95E-EAE5C8B39AC9}" srcOrd="0" destOrd="0" presId="urn:microsoft.com/office/officeart/2005/8/layout/process2"/>
    <dgm:cxn modelId="{D99CF6C8-C094-473D-9571-12CFF21298E2}" type="presParOf" srcId="{D7D398BE-746A-4687-9105-7573FE3ED76D}" destId="{62A9F07E-CA25-455D-B375-DC299C3D8F54}" srcOrd="1" destOrd="0" presId="urn:microsoft.com/office/officeart/2005/8/layout/process2"/>
    <dgm:cxn modelId="{A0505506-4869-4197-883B-E20EFDF4B9E4}" type="presParOf" srcId="{62A9F07E-CA25-455D-B375-DC299C3D8F54}" destId="{8889BC87-E523-4E43-A81F-F11EB19C975D}" srcOrd="0" destOrd="0" presId="urn:microsoft.com/office/officeart/2005/8/layout/process2"/>
    <dgm:cxn modelId="{2262701F-19ED-4B69-9A6C-9616A1246721}" type="presParOf" srcId="{D7D398BE-746A-4687-9105-7573FE3ED76D}" destId="{E7421483-D7CE-4C9B-9B35-A5607D2A495E}" srcOrd="2" destOrd="0" presId="urn:microsoft.com/office/officeart/2005/8/layout/process2"/>
    <dgm:cxn modelId="{DA02A5DB-41A8-4CF6-8E6C-ECBC16555C7D}" type="presParOf" srcId="{D7D398BE-746A-4687-9105-7573FE3ED76D}" destId="{F2315A7E-AE7C-4CEF-BF83-964C2680C859}" srcOrd="3" destOrd="0" presId="urn:microsoft.com/office/officeart/2005/8/layout/process2"/>
    <dgm:cxn modelId="{23764E54-5BB9-4F5D-9461-6F9D4E7F0F00}" type="presParOf" srcId="{F2315A7E-AE7C-4CEF-BF83-964C2680C859}" destId="{7C27ACA1-64FD-47CF-83D4-6435EB0617EC}" srcOrd="0" destOrd="0" presId="urn:microsoft.com/office/officeart/2005/8/layout/process2"/>
    <dgm:cxn modelId="{AAECC40D-89D2-49CF-9939-09653C02E40E}" type="presParOf" srcId="{D7D398BE-746A-4687-9105-7573FE3ED76D}" destId="{92B3867B-E186-4F24-8ADB-0AAD44E92FB2}" srcOrd="4" destOrd="0" presId="urn:microsoft.com/office/officeart/2005/8/layout/process2"/>
    <dgm:cxn modelId="{8D05A542-8BF1-4955-BA2E-8D3B3159F222}" type="presParOf" srcId="{D7D398BE-746A-4687-9105-7573FE3ED76D}" destId="{BCCC62D2-7622-4711-89EF-44A97BB89C5B}" srcOrd="5" destOrd="0" presId="urn:microsoft.com/office/officeart/2005/8/layout/process2"/>
    <dgm:cxn modelId="{4575AA79-97A7-4DB7-B820-08BC7CB6516B}" type="presParOf" srcId="{BCCC62D2-7622-4711-89EF-44A97BB89C5B}" destId="{E380AAC6-85B2-4780-ABF7-DF3D9B6D960F}" srcOrd="0" destOrd="0" presId="urn:microsoft.com/office/officeart/2005/8/layout/process2"/>
    <dgm:cxn modelId="{50D1808B-5AFA-419C-BD6C-741441F5897E}" type="presParOf" srcId="{D7D398BE-746A-4687-9105-7573FE3ED76D}" destId="{BCBFF185-281B-49BD-BCFB-EBDA1B8EE99C}" srcOrd="6" destOrd="0" presId="urn:microsoft.com/office/officeart/2005/8/layout/process2"/>
    <dgm:cxn modelId="{430F9473-851C-4A5C-8B54-24915E4F5A72}" type="presParOf" srcId="{D7D398BE-746A-4687-9105-7573FE3ED76D}" destId="{8DF516BF-4CA2-4EC9-A25F-55157D79D208}" srcOrd="7" destOrd="0" presId="urn:microsoft.com/office/officeart/2005/8/layout/process2"/>
    <dgm:cxn modelId="{CD3EFCDF-B7F7-4BFB-A7BD-FE7356066E90}" type="presParOf" srcId="{8DF516BF-4CA2-4EC9-A25F-55157D79D208}" destId="{A8060CAE-ACA3-4889-BC31-AFA24638E276}" srcOrd="0" destOrd="0" presId="urn:microsoft.com/office/officeart/2005/8/layout/process2"/>
    <dgm:cxn modelId="{600FD596-C914-455C-A9C2-8E2832556B78}" type="presParOf" srcId="{D7D398BE-746A-4687-9105-7573FE3ED76D}" destId="{CFEEEFA9-4260-46FD-8AF6-4455E60D9B99}" srcOrd="8" destOrd="0" presId="urn:microsoft.com/office/officeart/2005/8/layout/process2"/>
    <dgm:cxn modelId="{862D383C-AC33-4D6F-A1FA-D2087F555013}" type="presParOf" srcId="{D7D398BE-746A-4687-9105-7573FE3ED76D}" destId="{FF4B77A5-81DF-4B1B-97F1-9A13442FD3D9}" srcOrd="9" destOrd="0" presId="urn:microsoft.com/office/officeart/2005/8/layout/process2"/>
    <dgm:cxn modelId="{9E308F52-34C6-438B-8CA7-42402E1F0992}" type="presParOf" srcId="{FF4B77A5-81DF-4B1B-97F1-9A13442FD3D9}" destId="{5E9979ED-69CE-422B-B381-E2E06212BE7E}" srcOrd="0" destOrd="0" presId="urn:microsoft.com/office/officeart/2005/8/layout/process2"/>
    <dgm:cxn modelId="{4E474F7D-C955-490B-84C9-2439D75C4D44}" type="presParOf" srcId="{D7D398BE-746A-4687-9105-7573FE3ED76D}" destId="{CA45850A-1B50-41DB-B31A-F243C86B63BA}" srcOrd="10" destOrd="0" presId="urn:microsoft.com/office/officeart/2005/8/layout/process2"/>
    <dgm:cxn modelId="{3141209A-6AA2-4D36-A8FA-70771340A730}" type="presParOf" srcId="{D7D398BE-746A-4687-9105-7573FE3ED76D}" destId="{6BE7762F-0429-4D13-9C3B-3D1D1D036CCE}" srcOrd="11" destOrd="0" presId="urn:microsoft.com/office/officeart/2005/8/layout/process2"/>
    <dgm:cxn modelId="{ED42D049-C56C-4CEA-9E2B-93FBF37DD7C6}" type="presParOf" srcId="{6BE7762F-0429-4D13-9C3B-3D1D1D036CCE}" destId="{5DF28029-D85C-47F3-975C-487EF65CC486}" srcOrd="0" destOrd="0" presId="urn:microsoft.com/office/officeart/2005/8/layout/process2"/>
    <dgm:cxn modelId="{C4996A5E-D851-42C3-A701-4FF9B70354AB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C4B6A0-9981-4862-A4A1-1766E0404498}" type="presOf" srcId="{C0B82047-9075-41E6-ADFB-C68B507E8891}" destId="{BCCC62D2-7622-4711-89EF-44A97BB89C5B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A3AC3E98-E478-4411-941C-9423906583FE}" type="presOf" srcId="{C9AB707B-ECBB-4DD9-8BD2-59B4BDE302E8}" destId="{7C27ACA1-64FD-47CF-83D4-6435EB0617EC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7E211CCF-ABBA-482E-9ADF-75071D073DE8}" type="presOf" srcId="{4FC242AB-33EE-4DD8-A42F-7062B8FA1672}" destId="{E7421483-D7CE-4C9B-9B35-A5607D2A495E}" srcOrd="0" destOrd="0" presId="urn:microsoft.com/office/officeart/2005/8/layout/process2"/>
    <dgm:cxn modelId="{6315CC86-C584-4AF0-988A-B2EF8603B4FD}" type="presOf" srcId="{E81D01CC-D6BE-445B-9345-764136D1EA54}" destId="{CA45850A-1B50-41DB-B31A-F243C86B63BA}" srcOrd="0" destOrd="0" presId="urn:microsoft.com/office/officeart/2005/8/layout/process2"/>
    <dgm:cxn modelId="{B342557A-9747-4FC6-9427-B1F5B4B79537}" type="presOf" srcId="{885E77F3-0C36-4FFC-AC8B-4686A8193E46}" destId="{CFEEEFA9-4260-46FD-8AF6-4455E60D9B99}" srcOrd="0" destOrd="0" presId="urn:microsoft.com/office/officeart/2005/8/layout/process2"/>
    <dgm:cxn modelId="{971BC2E6-EF21-422B-972A-5D2532000E26}" type="presOf" srcId="{C9AB707B-ECBB-4DD9-8BD2-59B4BDE302E8}" destId="{F2315A7E-AE7C-4CEF-BF83-964C2680C859}" srcOrd="0" destOrd="0" presId="urn:microsoft.com/office/officeart/2005/8/layout/process2"/>
    <dgm:cxn modelId="{66A2731F-76BF-4715-BF94-64C38C0F37E8}" type="presOf" srcId="{52CF43D9-BFFC-4A30-B21E-CFBD6412F807}" destId="{8DF516BF-4CA2-4EC9-A25F-55157D79D208}" srcOrd="0" destOrd="0" presId="urn:microsoft.com/office/officeart/2005/8/layout/process2"/>
    <dgm:cxn modelId="{031B3B8A-5D31-4B24-8F44-77116E38E2B6}" type="presOf" srcId="{52CF43D9-BFFC-4A30-B21E-CFBD6412F807}" destId="{A8060CAE-ACA3-4889-BC31-AFA24638E276}" srcOrd="1" destOrd="0" presId="urn:microsoft.com/office/officeart/2005/8/layout/process2"/>
    <dgm:cxn modelId="{BD2C7200-C015-47D8-8402-756D3D523D6A}" type="presOf" srcId="{FB02042A-1059-4FDE-9E3D-CE6AFFEA083F}" destId="{D99304E0-E699-40C6-9E47-8EE22DC74A82}" srcOrd="0" destOrd="0" presId="urn:microsoft.com/office/officeart/2005/8/layout/process2"/>
    <dgm:cxn modelId="{E36450E3-1A03-41D8-A9FA-B6551E761692}" type="presOf" srcId="{96C61BC3-3C9B-4EAD-910F-035FD28ADF1F}" destId="{D7D398BE-746A-4687-9105-7573FE3ED76D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34C4B30C-98C2-4C02-999E-738F5D3DCAF0}" type="presOf" srcId="{C0B82047-9075-41E6-ADFB-C68B507E8891}" destId="{E380AAC6-85B2-4780-ABF7-DF3D9B6D960F}" srcOrd="1" destOrd="0" presId="urn:microsoft.com/office/officeart/2005/8/layout/process2"/>
    <dgm:cxn modelId="{AE111B0B-55D1-4C63-9B4B-C300D841411F}" type="presOf" srcId="{462C6F5B-4995-447E-A0CD-3D140C42D84C}" destId="{92B3867B-E186-4F24-8ADB-0AAD44E92FB2}" srcOrd="0" destOrd="0" presId="urn:microsoft.com/office/officeart/2005/8/layout/process2"/>
    <dgm:cxn modelId="{4698A776-00E4-44F0-B0CD-B797D6200D3E}" type="presOf" srcId="{6E26D63F-93E3-4B65-A579-D1D4E1E62C6F}" destId="{5DF28029-D85C-47F3-975C-487EF65CC486}" srcOrd="1" destOrd="0" presId="urn:microsoft.com/office/officeart/2005/8/layout/process2"/>
    <dgm:cxn modelId="{CCEA9418-331B-4699-963D-A6E7E602BC9C}" type="presOf" srcId="{6E26D63F-93E3-4B65-A579-D1D4E1E62C6F}" destId="{6BE7762F-0429-4D13-9C3B-3D1D1D036CC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3C3540B4-9BEA-43A8-A69E-71F240741E0C}" type="presOf" srcId="{6EF7FC33-C1A5-4BA5-8A0F-59205597DB24}" destId="{8889BC87-E523-4E43-A81F-F11EB19C975D}" srcOrd="1" destOrd="0" presId="urn:microsoft.com/office/officeart/2005/8/layout/process2"/>
    <dgm:cxn modelId="{A573FD34-747A-4B8F-AD5D-72F08C19A6B5}" type="presOf" srcId="{08F78474-46AF-41D1-9CBB-C4C32653148D}" destId="{3E41FE4C-1532-4647-B95E-EAE5C8B39AC9}" srcOrd="0" destOrd="0" presId="urn:microsoft.com/office/officeart/2005/8/layout/process2"/>
    <dgm:cxn modelId="{BDCF35F0-1D95-47D8-ADDB-B5FD37E2CE48}" type="presOf" srcId="{6EF7FC33-C1A5-4BA5-8A0F-59205597DB24}" destId="{62A9F07E-CA25-455D-B375-DC299C3D8F54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DCDFD0BC-5C72-491E-A205-B094B0F22388}" type="presOf" srcId="{7D5E26E3-D667-4DE1-A489-EA7B76A87A6F}" destId="{BCBFF185-281B-49BD-BCFB-EBDA1B8EE99C}" srcOrd="0" destOrd="0" presId="urn:microsoft.com/office/officeart/2005/8/layout/process2"/>
    <dgm:cxn modelId="{7DD0B294-8836-4D20-A32A-02AFD45F4EDA}" type="presOf" srcId="{E76CD953-52E7-4A05-A92B-3D6C321CCFD8}" destId="{FF4B77A5-81DF-4B1B-97F1-9A13442FD3D9}" srcOrd="0" destOrd="0" presId="urn:microsoft.com/office/officeart/2005/8/layout/process2"/>
    <dgm:cxn modelId="{AD38BF1E-F478-41C8-A73E-294124CBB6ED}" type="presOf" srcId="{E76CD953-52E7-4A05-A92B-3D6C321CCFD8}" destId="{5E9979ED-69CE-422B-B381-E2E06212BE7E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FAD4B16-40DE-4EE4-9B15-A5B4EE7D8814}" type="presParOf" srcId="{D7D398BE-746A-4687-9105-7573FE3ED76D}" destId="{3E41FE4C-1532-4647-B95E-EAE5C8B39AC9}" srcOrd="0" destOrd="0" presId="urn:microsoft.com/office/officeart/2005/8/layout/process2"/>
    <dgm:cxn modelId="{FA941173-40A7-4DC2-B854-567367AE3ED2}" type="presParOf" srcId="{D7D398BE-746A-4687-9105-7573FE3ED76D}" destId="{62A9F07E-CA25-455D-B375-DC299C3D8F54}" srcOrd="1" destOrd="0" presId="urn:microsoft.com/office/officeart/2005/8/layout/process2"/>
    <dgm:cxn modelId="{90172A98-5ED1-4B90-9F7A-DEFB311FD346}" type="presParOf" srcId="{62A9F07E-CA25-455D-B375-DC299C3D8F54}" destId="{8889BC87-E523-4E43-A81F-F11EB19C975D}" srcOrd="0" destOrd="0" presId="urn:microsoft.com/office/officeart/2005/8/layout/process2"/>
    <dgm:cxn modelId="{86005408-74BE-4AC8-91B4-2C34B6D9AD9F}" type="presParOf" srcId="{D7D398BE-746A-4687-9105-7573FE3ED76D}" destId="{E7421483-D7CE-4C9B-9B35-A5607D2A495E}" srcOrd="2" destOrd="0" presId="urn:microsoft.com/office/officeart/2005/8/layout/process2"/>
    <dgm:cxn modelId="{23C180A6-5C9E-40F2-A568-BCECEBE433D2}" type="presParOf" srcId="{D7D398BE-746A-4687-9105-7573FE3ED76D}" destId="{F2315A7E-AE7C-4CEF-BF83-964C2680C859}" srcOrd="3" destOrd="0" presId="urn:microsoft.com/office/officeart/2005/8/layout/process2"/>
    <dgm:cxn modelId="{3F392BFA-63A7-4C46-B390-2E609A6F1E95}" type="presParOf" srcId="{F2315A7E-AE7C-4CEF-BF83-964C2680C859}" destId="{7C27ACA1-64FD-47CF-83D4-6435EB0617EC}" srcOrd="0" destOrd="0" presId="urn:microsoft.com/office/officeart/2005/8/layout/process2"/>
    <dgm:cxn modelId="{150FAA64-56AC-468B-A900-5149E2EFD376}" type="presParOf" srcId="{D7D398BE-746A-4687-9105-7573FE3ED76D}" destId="{92B3867B-E186-4F24-8ADB-0AAD44E92FB2}" srcOrd="4" destOrd="0" presId="urn:microsoft.com/office/officeart/2005/8/layout/process2"/>
    <dgm:cxn modelId="{151D4B2E-E75F-4D78-B840-42E9C88B54CC}" type="presParOf" srcId="{D7D398BE-746A-4687-9105-7573FE3ED76D}" destId="{BCCC62D2-7622-4711-89EF-44A97BB89C5B}" srcOrd="5" destOrd="0" presId="urn:microsoft.com/office/officeart/2005/8/layout/process2"/>
    <dgm:cxn modelId="{4E37C994-FA54-4382-99A7-C03CE4993DE3}" type="presParOf" srcId="{BCCC62D2-7622-4711-89EF-44A97BB89C5B}" destId="{E380AAC6-85B2-4780-ABF7-DF3D9B6D960F}" srcOrd="0" destOrd="0" presId="urn:microsoft.com/office/officeart/2005/8/layout/process2"/>
    <dgm:cxn modelId="{AF2D0A90-CF66-46CC-A6DB-B34609B92AB0}" type="presParOf" srcId="{D7D398BE-746A-4687-9105-7573FE3ED76D}" destId="{BCBFF185-281B-49BD-BCFB-EBDA1B8EE99C}" srcOrd="6" destOrd="0" presId="urn:microsoft.com/office/officeart/2005/8/layout/process2"/>
    <dgm:cxn modelId="{94ACC15E-8295-4561-B65D-C243FCEC466C}" type="presParOf" srcId="{D7D398BE-746A-4687-9105-7573FE3ED76D}" destId="{8DF516BF-4CA2-4EC9-A25F-55157D79D208}" srcOrd="7" destOrd="0" presId="urn:microsoft.com/office/officeart/2005/8/layout/process2"/>
    <dgm:cxn modelId="{EA0105F6-99B8-47AC-9CC7-1F532FF01C0B}" type="presParOf" srcId="{8DF516BF-4CA2-4EC9-A25F-55157D79D208}" destId="{A8060CAE-ACA3-4889-BC31-AFA24638E276}" srcOrd="0" destOrd="0" presId="urn:microsoft.com/office/officeart/2005/8/layout/process2"/>
    <dgm:cxn modelId="{DD26DF02-46C1-4CDB-9E86-D83F647FF5FB}" type="presParOf" srcId="{D7D398BE-746A-4687-9105-7573FE3ED76D}" destId="{CFEEEFA9-4260-46FD-8AF6-4455E60D9B99}" srcOrd="8" destOrd="0" presId="urn:microsoft.com/office/officeart/2005/8/layout/process2"/>
    <dgm:cxn modelId="{A75AC483-0B51-4364-9337-F50C813EBC65}" type="presParOf" srcId="{D7D398BE-746A-4687-9105-7573FE3ED76D}" destId="{FF4B77A5-81DF-4B1B-97F1-9A13442FD3D9}" srcOrd="9" destOrd="0" presId="urn:microsoft.com/office/officeart/2005/8/layout/process2"/>
    <dgm:cxn modelId="{163E33B4-7598-4DF4-9CEA-9348F311FF57}" type="presParOf" srcId="{FF4B77A5-81DF-4B1B-97F1-9A13442FD3D9}" destId="{5E9979ED-69CE-422B-B381-E2E06212BE7E}" srcOrd="0" destOrd="0" presId="urn:microsoft.com/office/officeart/2005/8/layout/process2"/>
    <dgm:cxn modelId="{35DAB8EF-58E4-46DE-BB9A-652150D5D7EE}" type="presParOf" srcId="{D7D398BE-746A-4687-9105-7573FE3ED76D}" destId="{CA45850A-1B50-41DB-B31A-F243C86B63BA}" srcOrd="10" destOrd="0" presId="urn:microsoft.com/office/officeart/2005/8/layout/process2"/>
    <dgm:cxn modelId="{0A6FC9D1-2021-422B-A6AD-36658431A6E8}" type="presParOf" srcId="{D7D398BE-746A-4687-9105-7573FE3ED76D}" destId="{6BE7762F-0429-4D13-9C3B-3D1D1D036CCE}" srcOrd="11" destOrd="0" presId="urn:microsoft.com/office/officeart/2005/8/layout/process2"/>
    <dgm:cxn modelId="{A2DB2D92-F9BC-40F4-B8E5-0247727B46CF}" type="presParOf" srcId="{6BE7762F-0429-4D13-9C3B-3D1D1D036CCE}" destId="{5DF28029-D85C-47F3-975C-487EF65CC486}" srcOrd="0" destOrd="0" presId="urn:microsoft.com/office/officeart/2005/8/layout/process2"/>
    <dgm:cxn modelId="{20169E57-3C1E-435A-B717-A8A06EFC6673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4D8D87-B9BE-42C1-AC6D-F649A8EB988E}" type="presOf" srcId="{FB02042A-1059-4FDE-9E3D-CE6AFFEA083F}" destId="{D99304E0-E699-40C6-9E47-8EE22DC74A82}" srcOrd="0" destOrd="0" presId="urn:microsoft.com/office/officeart/2005/8/layout/process2"/>
    <dgm:cxn modelId="{FBA5F7AC-7F58-4E31-85D5-1E9F174C561A}" type="presOf" srcId="{52CF43D9-BFFC-4A30-B21E-CFBD6412F807}" destId="{A8060CAE-ACA3-4889-BC31-AFA24638E276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DF4E182-9F51-4406-9AEA-8A5EDEB1F221}" type="presOf" srcId="{E76CD953-52E7-4A05-A92B-3D6C321CCFD8}" destId="{FF4B77A5-81DF-4B1B-97F1-9A13442FD3D9}" srcOrd="0" destOrd="0" presId="urn:microsoft.com/office/officeart/2005/8/layout/process2"/>
    <dgm:cxn modelId="{649CC408-3371-4468-931C-341235DD404F}" type="presOf" srcId="{6E26D63F-93E3-4B65-A579-D1D4E1E62C6F}" destId="{6BE7762F-0429-4D13-9C3B-3D1D1D036CCE}" srcOrd="0" destOrd="0" presId="urn:microsoft.com/office/officeart/2005/8/layout/process2"/>
    <dgm:cxn modelId="{C5BD526D-7E8B-4756-BEF1-D9EB523E1722}" type="presOf" srcId="{96C61BC3-3C9B-4EAD-910F-035FD28ADF1F}" destId="{D7D398BE-746A-4687-9105-7573FE3ED76D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D97CB08-FC5D-401C-A484-738E39D67C16}" type="presOf" srcId="{C0B82047-9075-41E6-ADFB-C68B507E8891}" destId="{E380AAC6-85B2-4780-ABF7-DF3D9B6D960F}" srcOrd="1" destOrd="0" presId="urn:microsoft.com/office/officeart/2005/8/layout/process2"/>
    <dgm:cxn modelId="{2FEB6DCF-985F-4CD8-9626-6023558810A6}" type="presOf" srcId="{E81D01CC-D6BE-445B-9345-764136D1EA54}" destId="{CA45850A-1B50-41DB-B31A-F243C86B63BA}" srcOrd="0" destOrd="0" presId="urn:microsoft.com/office/officeart/2005/8/layout/process2"/>
    <dgm:cxn modelId="{0256CC21-0DA0-40B8-B664-EE632D8FB781}" type="presOf" srcId="{4FC242AB-33EE-4DD8-A42F-7062B8FA1672}" destId="{E7421483-D7CE-4C9B-9B35-A5607D2A495E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3121A24-D58C-4075-86CB-D35BE989A203}" type="presOf" srcId="{08F78474-46AF-41D1-9CBB-C4C32653148D}" destId="{3E41FE4C-1532-4647-B95E-EAE5C8B39AC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A5217406-7805-4E31-9930-6ECBBE053717}" type="presOf" srcId="{6EF7FC33-C1A5-4BA5-8A0F-59205597DB24}" destId="{8889BC87-E523-4E43-A81F-F11EB19C975D}" srcOrd="1" destOrd="0" presId="urn:microsoft.com/office/officeart/2005/8/layout/process2"/>
    <dgm:cxn modelId="{0E31C0C6-BD99-4DDA-BDBD-1EFB6715C748}" type="presOf" srcId="{52CF43D9-BFFC-4A30-B21E-CFBD6412F807}" destId="{8DF516BF-4CA2-4EC9-A25F-55157D79D208}" srcOrd="0" destOrd="0" presId="urn:microsoft.com/office/officeart/2005/8/layout/process2"/>
    <dgm:cxn modelId="{BB70EB83-82EE-4E03-9461-5D6F17878456}" type="presOf" srcId="{6E26D63F-93E3-4B65-A579-D1D4E1E62C6F}" destId="{5DF28029-D85C-47F3-975C-487EF65CC486}" srcOrd="1" destOrd="0" presId="urn:microsoft.com/office/officeart/2005/8/layout/process2"/>
    <dgm:cxn modelId="{BEC9D39C-DBFC-4319-A0F5-03521529CAEB}" type="presOf" srcId="{C0B82047-9075-41E6-ADFB-C68B507E8891}" destId="{BCCC62D2-7622-4711-89EF-44A97BB89C5B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4E32848F-5740-458D-B7D8-30D16C2BCC0A}" type="presOf" srcId="{E76CD953-52E7-4A05-A92B-3D6C321CCFD8}" destId="{5E9979ED-69CE-422B-B381-E2E06212BE7E}" srcOrd="1" destOrd="0" presId="urn:microsoft.com/office/officeart/2005/8/layout/process2"/>
    <dgm:cxn modelId="{0BFCCD8F-EE09-403C-927A-5BC7B5B174E8}" type="presOf" srcId="{462C6F5B-4995-447E-A0CD-3D140C42D84C}" destId="{92B3867B-E186-4F24-8ADB-0AAD44E92FB2}" srcOrd="0" destOrd="0" presId="urn:microsoft.com/office/officeart/2005/8/layout/process2"/>
    <dgm:cxn modelId="{2B863235-A423-4474-AFFB-6FACD98CF2A0}" type="presOf" srcId="{6EF7FC33-C1A5-4BA5-8A0F-59205597DB24}" destId="{62A9F07E-CA25-455D-B375-DC299C3D8F54}" srcOrd="0" destOrd="0" presId="urn:microsoft.com/office/officeart/2005/8/layout/process2"/>
    <dgm:cxn modelId="{B58D9B0F-6DCC-467C-AE2D-CEC6CAEBF866}" type="presOf" srcId="{C9AB707B-ECBB-4DD9-8BD2-59B4BDE302E8}" destId="{7C27ACA1-64FD-47CF-83D4-6435EB0617EC}" srcOrd="1" destOrd="0" presId="urn:microsoft.com/office/officeart/2005/8/layout/process2"/>
    <dgm:cxn modelId="{F2E7D9D9-44DA-4DC5-993D-5752EE64CCEE}" type="presOf" srcId="{885E77F3-0C36-4FFC-AC8B-4686A8193E46}" destId="{CFEEEFA9-4260-46FD-8AF6-4455E60D9B99}" srcOrd="0" destOrd="0" presId="urn:microsoft.com/office/officeart/2005/8/layout/process2"/>
    <dgm:cxn modelId="{B8CFE175-AF65-4DB7-93BA-EBE85ABFCBBE}" type="presOf" srcId="{C9AB707B-ECBB-4DD9-8BD2-59B4BDE302E8}" destId="{F2315A7E-AE7C-4CEF-BF83-964C2680C859}" srcOrd="0" destOrd="0" presId="urn:microsoft.com/office/officeart/2005/8/layout/process2"/>
    <dgm:cxn modelId="{1B0793B9-AAD9-4FB8-84FA-5BF772F78D52}" type="presOf" srcId="{7D5E26E3-D667-4DE1-A489-EA7B76A87A6F}" destId="{BCBFF185-281B-49BD-BCFB-EBDA1B8EE99C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E36FC25A-4A41-45F7-8A03-1B6312E8B3A1}" type="presParOf" srcId="{D7D398BE-746A-4687-9105-7573FE3ED76D}" destId="{3E41FE4C-1532-4647-B95E-EAE5C8B39AC9}" srcOrd="0" destOrd="0" presId="urn:microsoft.com/office/officeart/2005/8/layout/process2"/>
    <dgm:cxn modelId="{77D5BA5E-DC88-4307-9E78-EB71A6B527A4}" type="presParOf" srcId="{D7D398BE-746A-4687-9105-7573FE3ED76D}" destId="{62A9F07E-CA25-455D-B375-DC299C3D8F54}" srcOrd="1" destOrd="0" presId="urn:microsoft.com/office/officeart/2005/8/layout/process2"/>
    <dgm:cxn modelId="{B928EEF3-0BD5-47DA-A61E-26A61B57DCA3}" type="presParOf" srcId="{62A9F07E-CA25-455D-B375-DC299C3D8F54}" destId="{8889BC87-E523-4E43-A81F-F11EB19C975D}" srcOrd="0" destOrd="0" presId="urn:microsoft.com/office/officeart/2005/8/layout/process2"/>
    <dgm:cxn modelId="{DD51026D-83E6-40B5-9D9D-F416DE606937}" type="presParOf" srcId="{D7D398BE-746A-4687-9105-7573FE3ED76D}" destId="{E7421483-D7CE-4C9B-9B35-A5607D2A495E}" srcOrd="2" destOrd="0" presId="urn:microsoft.com/office/officeart/2005/8/layout/process2"/>
    <dgm:cxn modelId="{3677F22C-27C1-48D4-B2B7-C0EF44D09E6D}" type="presParOf" srcId="{D7D398BE-746A-4687-9105-7573FE3ED76D}" destId="{F2315A7E-AE7C-4CEF-BF83-964C2680C859}" srcOrd="3" destOrd="0" presId="urn:microsoft.com/office/officeart/2005/8/layout/process2"/>
    <dgm:cxn modelId="{AC82640A-17B6-4759-BB6F-80497535D6E3}" type="presParOf" srcId="{F2315A7E-AE7C-4CEF-BF83-964C2680C859}" destId="{7C27ACA1-64FD-47CF-83D4-6435EB0617EC}" srcOrd="0" destOrd="0" presId="urn:microsoft.com/office/officeart/2005/8/layout/process2"/>
    <dgm:cxn modelId="{4BFAC312-70DD-4378-9B46-780BE533573B}" type="presParOf" srcId="{D7D398BE-746A-4687-9105-7573FE3ED76D}" destId="{92B3867B-E186-4F24-8ADB-0AAD44E92FB2}" srcOrd="4" destOrd="0" presId="urn:microsoft.com/office/officeart/2005/8/layout/process2"/>
    <dgm:cxn modelId="{B9399CD0-1CC9-47A2-9791-D491B4EA7192}" type="presParOf" srcId="{D7D398BE-746A-4687-9105-7573FE3ED76D}" destId="{BCCC62D2-7622-4711-89EF-44A97BB89C5B}" srcOrd="5" destOrd="0" presId="urn:microsoft.com/office/officeart/2005/8/layout/process2"/>
    <dgm:cxn modelId="{17A94C6B-1ABD-48BC-AED2-7EB59E88493E}" type="presParOf" srcId="{BCCC62D2-7622-4711-89EF-44A97BB89C5B}" destId="{E380AAC6-85B2-4780-ABF7-DF3D9B6D960F}" srcOrd="0" destOrd="0" presId="urn:microsoft.com/office/officeart/2005/8/layout/process2"/>
    <dgm:cxn modelId="{76067113-9FB9-45C6-8C1A-8149F7F292ED}" type="presParOf" srcId="{D7D398BE-746A-4687-9105-7573FE3ED76D}" destId="{BCBFF185-281B-49BD-BCFB-EBDA1B8EE99C}" srcOrd="6" destOrd="0" presId="urn:microsoft.com/office/officeart/2005/8/layout/process2"/>
    <dgm:cxn modelId="{240F1BD0-C6CE-414A-AEBB-E36C488C1743}" type="presParOf" srcId="{D7D398BE-746A-4687-9105-7573FE3ED76D}" destId="{8DF516BF-4CA2-4EC9-A25F-55157D79D208}" srcOrd="7" destOrd="0" presId="urn:microsoft.com/office/officeart/2005/8/layout/process2"/>
    <dgm:cxn modelId="{482DB58D-C500-48B1-A8A2-EFDB87F4328A}" type="presParOf" srcId="{8DF516BF-4CA2-4EC9-A25F-55157D79D208}" destId="{A8060CAE-ACA3-4889-BC31-AFA24638E276}" srcOrd="0" destOrd="0" presId="urn:microsoft.com/office/officeart/2005/8/layout/process2"/>
    <dgm:cxn modelId="{FCBE3121-C6FD-4294-BA82-FABA99D20602}" type="presParOf" srcId="{D7D398BE-746A-4687-9105-7573FE3ED76D}" destId="{CFEEEFA9-4260-46FD-8AF6-4455E60D9B99}" srcOrd="8" destOrd="0" presId="urn:microsoft.com/office/officeart/2005/8/layout/process2"/>
    <dgm:cxn modelId="{7D5831BD-F5EA-4C83-8E16-E3B2CE714671}" type="presParOf" srcId="{D7D398BE-746A-4687-9105-7573FE3ED76D}" destId="{FF4B77A5-81DF-4B1B-97F1-9A13442FD3D9}" srcOrd="9" destOrd="0" presId="urn:microsoft.com/office/officeart/2005/8/layout/process2"/>
    <dgm:cxn modelId="{B1AA4673-7E65-432F-BC3F-D77D332E78E1}" type="presParOf" srcId="{FF4B77A5-81DF-4B1B-97F1-9A13442FD3D9}" destId="{5E9979ED-69CE-422B-B381-E2E06212BE7E}" srcOrd="0" destOrd="0" presId="urn:microsoft.com/office/officeart/2005/8/layout/process2"/>
    <dgm:cxn modelId="{12299B53-3A0A-4274-8AFC-97EBBADB99A1}" type="presParOf" srcId="{D7D398BE-746A-4687-9105-7573FE3ED76D}" destId="{CA45850A-1B50-41DB-B31A-F243C86B63BA}" srcOrd="10" destOrd="0" presId="urn:microsoft.com/office/officeart/2005/8/layout/process2"/>
    <dgm:cxn modelId="{DE536DFC-D9A6-4865-A0FF-9DE95757427A}" type="presParOf" srcId="{D7D398BE-746A-4687-9105-7573FE3ED76D}" destId="{6BE7762F-0429-4D13-9C3B-3D1D1D036CCE}" srcOrd="11" destOrd="0" presId="urn:microsoft.com/office/officeart/2005/8/layout/process2"/>
    <dgm:cxn modelId="{C386DE68-EF80-4578-9454-E07AA777AFE4}" type="presParOf" srcId="{6BE7762F-0429-4D13-9C3B-3D1D1D036CCE}" destId="{5DF28029-D85C-47F3-975C-487EF65CC486}" srcOrd="0" destOrd="0" presId="urn:microsoft.com/office/officeart/2005/8/layout/process2"/>
    <dgm:cxn modelId="{054DE363-A239-4F5A-8737-1BE3FDBB929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96F6C72C-25C6-49F1-92B2-9C9B09378B6F}" type="presOf" srcId="{FB02042A-1059-4FDE-9E3D-CE6AFFEA083F}" destId="{D99304E0-E699-40C6-9E47-8EE22DC74A82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FA4DC8FC-E877-4C19-AA49-9EBE16203A6A}" type="presOf" srcId="{6EF7FC33-C1A5-4BA5-8A0F-59205597DB24}" destId="{8889BC87-E523-4E43-A81F-F11EB19C975D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76251F65-199A-40C8-A51D-933D02E5A1BC}" type="presOf" srcId="{C0B82047-9075-41E6-ADFB-C68B507E8891}" destId="{BCCC62D2-7622-4711-89EF-44A97BB89C5B}" srcOrd="0" destOrd="0" presId="urn:microsoft.com/office/officeart/2005/8/layout/process2"/>
    <dgm:cxn modelId="{98C2E126-16A2-4C66-BC4D-43ACF5A36F71}" type="presOf" srcId="{E76CD953-52E7-4A05-A92B-3D6C321CCFD8}" destId="{FF4B77A5-81DF-4B1B-97F1-9A13442FD3D9}" srcOrd="0" destOrd="0" presId="urn:microsoft.com/office/officeart/2005/8/layout/process2"/>
    <dgm:cxn modelId="{7011FB8D-C47E-41FF-A634-A395F89E89C3}" type="presOf" srcId="{C9AB707B-ECBB-4DD9-8BD2-59B4BDE302E8}" destId="{7C27ACA1-64FD-47CF-83D4-6435EB0617EC}" srcOrd="1" destOrd="0" presId="urn:microsoft.com/office/officeart/2005/8/layout/process2"/>
    <dgm:cxn modelId="{F8306D71-3398-4242-8848-A04F55EEDCC2}" type="presOf" srcId="{6E26D63F-93E3-4B65-A579-D1D4E1E62C6F}" destId="{5DF28029-D85C-47F3-975C-487EF65CC486}" srcOrd="1" destOrd="0" presId="urn:microsoft.com/office/officeart/2005/8/layout/process2"/>
    <dgm:cxn modelId="{BDE455C6-20D1-4622-B80D-0239AA5B5006}" type="presOf" srcId="{885E77F3-0C36-4FFC-AC8B-4686A8193E46}" destId="{CFEEEFA9-4260-46FD-8AF6-4455E60D9B99}" srcOrd="0" destOrd="0" presId="urn:microsoft.com/office/officeart/2005/8/layout/process2"/>
    <dgm:cxn modelId="{6CB1B89A-D3A3-474C-A3CE-7B07F20DD8D8}" type="presOf" srcId="{08F78474-46AF-41D1-9CBB-C4C32653148D}" destId="{3E41FE4C-1532-4647-B95E-EAE5C8B39AC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3295760-BBB9-496B-844E-7F487BEB8C30}" type="presOf" srcId="{52CF43D9-BFFC-4A30-B21E-CFBD6412F807}" destId="{A8060CAE-ACA3-4889-BC31-AFA24638E276}" srcOrd="1" destOrd="0" presId="urn:microsoft.com/office/officeart/2005/8/layout/process2"/>
    <dgm:cxn modelId="{6A71FA2D-9380-4E05-861B-3CAFF7B51A5F}" type="presOf" srcId="{6E26D63F-93E3-4B65-A579-D1D4E1E62C6F}" destId="{6BE7762F-0429-4D13-9C3B-3D1D1D036CCE}" srcOrd="0" destOrd="0" presId="urn:microsoft.com/office/officeart/2005/8/layout/process2"/>
    <dgm:cxn modelId="{C362EA13-A7DD-459D-8BB6-7D8D7E90F899}" type="presOf" srcId="{52CF43D9-BFFC-4A30-B21E-CFBD6412F807}" destId="{8DF516BF-4CA2-4EC9-A25F-55157D79D208}" srcOrd="0" destOrd="0" presId="urn:microsoft.com/office/officeart/2005/8/layout/process2"/>
    <dgm:cxn modelId="{6EE30662-3CCA-4E9F-8E1E-8A0EE4DC7825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E92FAD6-96F9-4291-933E-7ABDB2D08A54}" type="presOf" srcId="{E81D01CC-D6BE-445B-9345-764136D1EA54}" destId="{CA45850A-1B50-41DB-B31A-F243C86B63BA}" srcOrd="0" destOrd="0" presId="urn:microsoft.com/office/officeart/2005/8/layout/process2"/>
    <dgm:cxn modelId="{300E435D-F6D1-4A44-B3AD-B08FF197BC61}" type="presOf" srcId="{C9AB707B-ECBB-4DD9-8BD2-59B4BDE302E8}" destId="{F2315A7E-AE7C-4CEF-BF83-964C2680C859}" srcOrd="0" destOrd="0" presId="urn:microsoft.com/office/officeart/2005/8/layout/process2"/>
    <dgm:cxn modelId="{7B1F598F-513B-4F78-A5EF-22BCD5ADE07D}" type="presOf" srcId="{6EF7FC33-C1A5-4BA5-8A0F-59205597DB24}" destId="{62A9F07E-CA25-455D-B375-DC299C3D8F54}" srcOrd="0" destOrd="0" presId="urn:microsoft.com/office/officeart/2005/8/layout/process2"/>
    <dgm:cxn modelId="{5F0489D3-9693-47B7-8AAB-BAFF0F267DBF}" type="presOf" srcId="{96C61BC3-3C9B-4EAD-910F-035FD28ADF1F}" destId="{D7D398BE-746A-4687-9105-7573FE3ED76D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5EB1C5E3-0A2D-4360-9EAB-D9999AB145C0}" type="presOf" srcId="{462C6F5B-4995-447E-A0CD-3D140C42D84C}" destId="{92B3867B-E186-4F24-8ADB-0AAD44E92FB2}" srcOrd="0" destOrd="0" presId="urn:microsoft.com/office/officeart/2005/8/layout/process2"/>
    <dgm:cxn modelId="{1F7CA8B1-4CA2-4949-A014-960DBDE9DB0C}" type="presOf" srcId="{E76CD953-52E7-4A05-A92B-3D6C321CCFD8}" destId="{5E9979ED-69CE-422B-B381-E2E06212BE7E}" srcOrd="1" destOrd="0" presId="urn:microsoft.com/office/officeart/2005/8/layout/process2"/>
    <dgm:cxn modelId="{648519AD-0861-4875-8E62-C00401311240}" type="presOf" srcId="{C0B82047-9075-41E6-ADFB-C68B507E8891}" destId="{E380AAC6-85B2-4780-ABF7-DF3D9B6D960F}" srcOrd="1" destOrd="0" presId="urn:microsoft.com/office/officeart/2005/8/layout/process2"/>
    <dgm:cxn modelId="{58905AF4-292D-49F8-93D5-A99500D1E636}" type="presOf" srcId="{4FC242AB-33EE-4DD8-A42F-7062B8FA1672}" destId="{E7421483-D7CE-4C9B-9B35-A5607D2A495E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52CF6A0-D069-4406-8DCB-4C9E55E8F18F}" type="presParOf" srcId="{D7D398BE-746A-4687-9105-7573FE3ED76D}" destId="{3E41FE4C-1532-4647-B95E-EAE5C8B39AC9}" srcOrd="0" destOrd="0" presId="urn:microsoft.com/office/officeart/2005/8/layout/process2"/>
    <dgm:cxn modelId="{5E8B4603-70CE-45A7-B995-08D025AC9153}" type="presParOf" srcId="{D7D398BE-746A-4687-9105-7573FE3ED76D}" destId="{62A9F07E-CA25-455D-B375-DC299C3D8F54}" srcOrd="1" destOrd="0" presId="urn:microsoft.com/office/officeart/2005/8/layout/process2"/>
    <dgm:cxn modelId="{FD4FDE4E-3BFD-4458-855E-A2E2CE8934EA}" type="presParOf" srcId="{62A9F07E-CA25-455D-B375-DC299C3D8F54}" destId="{8889BC87-E523-4E43-A81F-F11EB19C975D}" srcOrd="0" destOrd="0" presId="urn:microsoft.com/office/officeart/2005/8/layout/process2"/>
    <dgm:cxn modelId="{416BB5EB-C5FE-4976-ACB1-91DDD6DB8A91}" type="presParOf" srcId="{D7D398BE-746A-4687-9105-7573FE3ED76D}" destId="{E7421483-D7CE-4C9B-9B35-A5607D2A495E}" srcOrd="2" destOrd="0" presId="urn:microsoft.com/office/officeart/2005/8/layout/process2"/>
    <dgm:cxn modelId="{73A564BC-1118-43E9-99F3-0E457ECB3CD6}" type="presParOf" srcId="{D7D398BE-746A-4687-9105-7573FE3ED76D}" destId="{F2315A7E-AE7C-4CEF-BF83-964C2680C859}" srcOrd="3" destOrd="0" presId="urn:microsoft.com/office/officeart/2005/8/layout/process2"/>
    <dgm:cxn modelId="{D1F2FA52-45EA-449A-A64D-4E8292C6B50B}" type="presParOf" srcId="{F2315A7E-AE7C-4CEF-BF83-964C2680C859}" destId="{7C27ACA1-64FD-47CF-83D4-6435EB0617EC}" srcOrd="0" destOrd="0" presId="urn:microsoft.com/office/officeart/2005/8/layout/process2"/>
    <dgm:cxn modelId="{B86AFE15-0296-4D49-8DDD-563AF914A1A0}" type="presParOf" srcId="{D7D398BE-746A-4687-9105-7573FE3ED76D}" destId="{92B3867B-E186-4F24-8ADB-0AAD44E92FB2}" srcOrd="4" destOrd="0" presId="urn:microsoft.com/office/officeart/2005/8/layout/process2"/>
    <dgm:cxn modelId="{5F647088-6F96-4627-906C-F3C5FCD0180B}" type="presParOf" srcId="{D7D398BE-746A-4687-9105-7573FE3ED76D}" destId="{BCCC62D2-7622-4711-89EF-44A97BB89C5B}" srcOrd="5" destOrd="0" presId="urn:microsoft.com/office/officeart/2005/8/layout/process2"/>
    <dgm:cxn modelId="{8519CEBE-339E-4341-8A26-BDE51B0009E1}" type="presParOf" srcId="{BCCC62D2-7622-4711-89EF-44A97BB89C5B}" destId="{E380AAC6-85B2-4780-ABF7-DF3D9B6D960F}" srcOrd="0" destOrd="0" presId="urn:microsoft.com/office/officeart/2005/8/layout/process2"/>
    <dgm:cxn modelId="{D28702FF-BF7C-4EF5-84A7-1284E220BF05}" type="presParOf" srcId="{D7D398BE-746A-4687-9105-7573FE3ED76D}" destId="{BCBFF185-281B-49BD-BCFB-EBDA1B8EE99C}" srcOrd="6" destOrd="0" presId="urn:microsoft.com/office/officeart/2005/8/layout/process2"/>
    <dgm:cxn modelId="{5EDB0E13-A91F-4F09-9B4E-BF9F643B0DD4}" type="presParOf" srcId="{D7D398BE-746A-4687-9105-7573FE3ED76D}" destId="{8DF516BF-4CA2-4EC9-A25F-55157D79D208}" srcOrd="7" destOrd="0" presId="urn:microsoft.com/office/officeart/2005/8/layout/process2"/>
    <dgm:cxn modelId="{16159D48-7B75-494B-AB47-C930AED07D6F}" type="presParOf" srcId="{8DF516BF-4CA2-4EC9-A25F-55157D79D208}" destId="{A8060CAE-ACA3-4889-BC31-AFA24638E276}" srcOrd="0" destOrd="0" presId="urn:microsoft.com/office/officeart/2005/8/layout/process2"/>
    <dgm:cxn modelId="{B37E6B7A-943D-4489-82AB-954311C53DE1}" type="presParOf" srcId="{D7D398BE-746A-4687-9105-7573FE3ED76D}" destId="{CFEEEFA9-4260-46FD-8AF6-4455E60D9B99}" srcOrd="8" destOrd="0" presId="urn:microsoft.com/office/officeart/2005/8/layout/process2"/>
    <dgm:cxn modelId="{997C97A7-0BD4-4330-A21A-356AD15CDCE4}" type="presParOf" srcId="{D7D398BE-746A-4687-9105-7573FE3ED76D}" destId="{FF4B77A5-81DF-4B1B-97F1-9A13442FD3D9}" srcOrd="9" destOrd="0" presId="urn:microsoft.com/office/officeart/2005/8/layout/process2"/>
    <dgm:cxn modelId="{A621980F-6B09-4647-86F2-C37B66CC142E}" type="presParOf" srcId="{FF4B77A5-81DF-4B1B-97F1-9A13442FD3D9}" destId="{5E9979ED-69CE-422B-B381-E2E06212BE7E}" srcOrd="0" destOrd="0" presId="urn:microsoft.com/office/officeart/2005/8/layout/process2"/>
    <dgm:cxn modelId="{24905FF1-1E28-4AC6-9704-E8911071132E}" type="presParOf" srcId="{D7D398BE-746A-4687-9105-7573FE3ED76D}" destId="{CA45850A-1B50-41DB-B31A-F243C86B63BA}" srcOrd="10" destOrd="0" presId="urn:microsoft.com/office/officeart/2005/8/layout/process2"/>
    <dgm:cxn modelId="{4BDB58C0-5F52-4984-8161-B01BFEF3AE04}" type="presParOf" srcId="{D7D398BE-746A-4687-9105-7573FE3ED76D}" destId="{6BE7762F-0429-4D13-9C3B-3D1D1D036CCE}" srcOrd="11" destOrd="0" presId="urn:microsoft.com/office/officeart/2005/8/layout/process2"/>
    <dgm:cxn modelId="{09031A3F-F228-445E-9323-9D21CC09C421}" type="presParOf" srcId="{6BE7762F-0429-4D13-9C3B-3D1D1D036CCE}" destId="{5DF28029-D85C-47F3-975C-487EF65CC486}" srcOrd="0" destOrd="0" presId="urn:microsoft.com/office/officeart/2005/8/layout/process2"/>
    <dgm:cxn modelId="{E2C218A3-8BCE-45CD-BD9B-3438A6A7B3B9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A3C32-D70A-4436-8FE9-309A3A29FACC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AB9A-B4F3-4FBD-AB29-0F0B33B090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9DD7-98DA-479D-B714-E2F426B0561A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CBBC-4413-4F11-8923-0CCF3B2711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9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77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47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27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77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09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6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02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67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3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14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6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0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94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04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6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3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4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9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2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9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7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8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diagramLayout" Target="../diagrams/layout8.xml"/><Relationship Id="rId11" Type="http://schemas.openxmlformats.org/officeDocument/2006/relationships/image" Target="../media/image12.png"/><Relationship Id="rId5" Type="http://schemas.openxmlformats.org/officeDocument/2006/relationships/diagramData" Target="../diagrams/data8.xml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microsoft.com/office/2007/relationships/diagramDrawing" Target="../diagrams/drawing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12.xml"/><Relationship Id="rId10" Type="http://schemas.openxmlformats.org/officeDocument/2006/relationships/image" Target="../media/image15.png"/><Relationship Id="rId4" Type="http://schemas.openxmlformats.org/officeDocument/2006/relationships/diagramData" Target="../diagrams/data12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4.png"/><Relationship Id="rId9" Type="http://schemas.microsoft.com/office/2007/relationships/diagramDrawing" Target="../diagrams/drawing1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10" Type="http://schemas.openxmlformats.org/officeDocument/2006/relationships/image" Target="../media/image20.jpeg"/><Relationship Id="rId4" Type="http://schemas.openxmlformats.org/officeDocument/2006/relationships/diagramData" Target="../diagrams/data18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9.xml"/><Relationship Id="rId5" Type="http://schemas.openxmlformats.org/officeDocument/2006/relationships/diagramData" Target="../diagrams/data19.xml"/><Relationship Id="rId4" Type="http://schemas.openxmlformats.org/officeDocument/2006/relationships/image" Target="../media/image4.png"/><Relationship Id="rId9" Type="http://schemas.microsoft.com/office/2007/relationships/diagramDrawing" Target="../diagrams/drawing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microsoft.com/office/2007/relationships/diagramDrawing" Target="../diagrams/drawing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1.xml"/><Relationship Id="rId5" Type="http://schemas.openxmlformats.org/officeDocument/2006/relationships/diagramData" Target="../diagrams/data21.xml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microsoft.com/office/2007/relationships/diagramDrawing" Target="../diagrams/drawing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microsoft.com/office/2007/relationships/diagramDrawing" Target="../diagrams/drawing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3.xml"/><Relationship Id="rId3" Type="http://schemas.openxmlformats.org/officeDocument/2006/relationships/image" Target="../media/image24.png"/><Relationship Id="rId7" Type="http://schemas.openxmlformats.org/officeDocument/2006/relationships/diagramLayout" Target="../diagrams/layout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3.xml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microsoft.com/office/2007/relationships/diagramDrawing" Target="../diagrams/drawing2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4.xml"/><Relationship Id="rId5" Type="http://schemas.openxmlformats.org/officeDocument/2006/relationships/diagramData" Target="../diagrams/data24.xml"/><Relationship Id="rId10" Type="http://schemas.openxmlformats.org/officeDocument/2006/relationships/image" Target="../media/image26.gif"/><Relationship Id="rId4" Type="http://schemas.openxmlformats.org/officeDocument/2006/relationships/image" Target="../media/image4.png"/><Relationship Id="rId9" Type="http://schemas.microsoft.com/office/2007/relationships/diagramDrawing" Target="../diagrams/drawing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5.xml"/><Relationship Id="rId5" Type="http://schemas.openxmlformats.org/officeDocument/2006/relationships/diagramData" Target="../diagrams/data25.xml"/><Relationship Id="rId4" Type="http://schemas.openxmlformats.org/officeDocument/2006/relationships/image" Target="../media/image4.png"/><Relationship Id="rId9" Type="http://schemas.microsoft.com/office/2007/relationships/diagramDrawing" Target="../diagrams/drawing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6.xml"/><Relationship Id="rId5" Type="http://schemas.openxmlformats.org/officeDocument/2006/relationships/diagramData" Target="../diagrams/data26.xml"/><Relationship Id="rId4" Type="http://schemas.openxmlformats.org/officeDocument/2006/relationships/image" Target="../media/image4.png"/><Relationship Id="rId9" Type="http://schemas.microsoft.com/office/2007/relationships/diagramDrawing" Target="../diagrams/drawing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7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7.xml"/><Relationship Id="rId5" Type="http://schemas.openxmlformats.org/officeDocument/2006/relationships/diagramData" Target="../diagrams/data27.xml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microsoft.com/office/2007/relationships/diagramDrawing" Target="../diagrams/drawing2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8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8.xml"/><Relationship Id="rId5" Type="http://schemas.openxmlformats.org/officeDocument/2006/relationships/diagramData" Target="../diagrams/data28.xml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microsoft.com/office/2007/relationships/diagramDrawing" Target="../diagrams/drawing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9.xml"/><Relationship Id="rId5" Type="http://schemas.openxmlformats.org/officeDocument/2006/relationships/diagramData" Target="../diagrams/data29.xml"/><Relationship Id="rId10" Type="http://schemas.openxmlformats.org/officeDocument/2006/relationships/image" Target="../media/image29.jpg"/><Relationship Id="rId4" Type="http://schemas.openxmlformats.org/officeDocument/2006/relationships/image" Target="../media/image4.png"/><Relationship Id="rId9" Type="http://schemas.microsoft.com/office/2007/relationships/diagramDrawing" Target="../diagrams/drawing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0.xml"/><Relationship Id="rId5" Type="http://schemas.openxmlformats.org/officeDocument/2006/relationships/diagramData" Target="../diagrams/data30.xml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microsoft.com/office/2007/relationships/diagramDrawing" Target="../diagrams/drawing3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1.xml"/><Relationship Id="rId5" Type="http://schemas.openxmlformats.org/officeDocument/2006/relationships/diagramData" Target="../diagrams/data31.xml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microsoft.com/office/2007/relationships/diagramDrawing" Target="../diagrams/drawing3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2.xml"/><Relationship Id="rId5" Type="http://schemas.openxmlformats.org/officeDocument/2006/relationships/diagramData" Target="../diagrams/data32.xml"/><Relationship Id="rId4" Type="http://schemas.openxmlformats.org/officeDocument/2006/relationships/image" Target="../media/image4.png"/><Relationship Id="rId9" Type="http://schemas.microsoft.com/office/2007/relationships/diagramDrawing" Target="../diagrams/drawing3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3.xml"/><Relationship Id="rId5" Type="http://schemas.openxmlformats.org/officeDocument/2006/relationships/diagramData" Target="../diagrams/data33.xml"/><Relationship Id="rId4" Type="http://schemas.openxmlformats.org/officeDocument/2006/relationships/image" Target="../media/image4.png"/><Relationship Id="rId9" Type="http://schemas.microsoft.com/office/2007/relationships/diagramDrawing" Target="../diagrams/drawing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4.xml"/><Relationship Id="rId5" Type="http://schemas.openxmlformats.org/officeDocument/2006/relationships/diagramData" Target="../diagrams/data34.xml"/><Relationship Id="rId4" Type="http://schemas.openxmlformats.org/officeDocument/2006/relationships/image" Target="../media/image4.png"/><Relationship Id="rId9" Type="http://schemas.microsoft.com/office/2007/relationships/diagramDrawing" Target="../diagrams/drawing3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5.xml"/><Relationship Id="rId5" Type="http://schemas.openxmlformats.org/officeDocument/2006/relationships/diagramData" Target="../diagrams/data35.xml"/><Relationship Id="rId4" Type="http://schemas.openxmlformats.org/officeDocument/2006/relationships/image" Target="../media/image4.png"/><Relationship Id="rId9" Type="http://schemas.microsoft.com/office/2007/relationships/diagramDrawing" Target="../diagrams/drawing3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6.xml"/><Relationship Id="rId5" Type="http://schemas.openxmlformats.org/officeDocument/2006/relationships/diagramData" Target="../diagrams/data36.xml"/><Relationship Id="rId4" Type="http://schemas.openxmlformats.org/officeDocument/2006/relationships/image" Target="../media/image4.png"/><Relationship Id="rId9" Type="http://schemas.microsoft.com/office/2007/relationships/diagramDrawing" Target="../diagrams/drawing3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7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7.xml"/><Relationship Id="rId5" Type="http://schemas.openxmlformats.org/officeDocument/2006/relationships/diagramData" Target="../diagrams/data37.xml"/><Relationship Id="rId4" Type="http://schemas.openxmlformats.org/officeDocument/2006/relationships/image" Target="../media/image4.png"/><Relationship Id="rId9" Type="http://schemas.microsoft.com/office/2007/relationships/diagramDrawing" Target="../diagrams/drawing3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8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8.xml"/><Relationship Id="rId5" Type="http://schemas.openxmlformats.org/officeDocument/2006/relationships/diagramData" Target="../diagrams/data38.xml"/><Relationship Id="rId4" Type="http://schemas.openxmlformats.org/officeDocument/2006/relationships/image" Target="../media/image4.png"/><Relationship Id="rId9" Type="http://schemas.microsoft.com/office/2007/relationships/diagramDrawing" Target="../diagrams/drawing3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9.xml"/><Relationship Id="rId5" Type="http://schemas.openxmlformats.org/officeDocument/2006/relationships/diagramData" Target="../diagrams/data39.xml"/><Relationship Id="rId4" Type="http://schemas.openxmlformats.org/officeDocument/2006/relationships/image" Target="../media/image4.png"/><Relationship Id="rId9" Type="http://schemas.microsoft.com/office/2007/relationships/diagramDrawing" Target="../diagrams/drawing3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0.xml"/><Relationship Id="rId5" Type="http://schemas.openxmlformats.org/officeDocument/2006/relationships/diagramData" Target="../diagrams/data40.xml"/><Relationship Id="rId4" Type="http://schemas.openxmlformats.org/officeDocument/2006/relationships/image" Target="../media/image4.png"/><Relationship Id="rId9" Type="http://schemas.microsoft.com/office/2007/relationships/diagramDrawing" Target="../diagrams/drawing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386840" y="1074150"/>
            <a:ext cx="7406640" cy="20492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طراحی و پیاده‌سازی ابزاری به منظور اِعمال خط مشی </a:t>
            </a:r>
            <a:r>
              <a:rPr lang="fa-I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امنیتیِ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 عدم تداخل مبتنی بر روش بازنویسی برنامه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90604" y="3684036"/>
            <a:ext cx="5599112" cy="320134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سید</a:t>
            </a:r>
            <a:r>
              <a:rPr kumimoji="0" lang="fa-IR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محمدمهدی احمدپناه</a:t>
            </a: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900" dirty="0" smtClean="0">
                <a:solidFill>
                  <a:schemeClr val="tx2"/>
                </a:solidFill>
                <a:latin typeface="Calibri (Body)"/>
                <a:cs typeface="B Nazanin" pitchFamily="2" charset="-78"/>
              </a:rPr>
              <a:t>smahmadpanah@aut.ac.ir</a:t>
            </a:r>
            <a:endParaRPr kumimoji="0" lang="fa-IR" sz="19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 (Body)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استاد</a:t>
            </a:r>
            <a:r>
              <a:rPr lang="fa-IR" sz="2700" dirty="0">
                <a:solidFill>
                  <a:schemeClr val="tx2"/>
                </a:solidFill>
                <a:cs typeface="B Nazanin" pitchFamily="2" charset="-78"/>
              </a:rPr>
              <a:t> </a:t>
            </a: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راهنما: دکتر مهران </a:t>
            </a:r>
            <a:r>
              <a:rPr lang="fa-IR" sz="2700" dirty="0" err="1" smtClean="0">
                <a:solidFill>
                  <a:schemeClr val="tx2"/>
                </a:solidFill>
                <a:cs typeface="B Nazanin" pitchFamily="2" charset="-78"/>
              </a:rPr>
              <a:t>سلیمان‌فلاح</a:t>
            </a:r>
            <a:endParaRPr lang="fa-IR" sz="2700" dirty="0" smtClean="0">
              <a:solidFill>
                <a:schemeClr val="tx2"/>
              </a:solidFill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B Nazanin" pitchFamily="2" charset="-78"/>
              </a:rPr>
              <a:t>دانشگاه صنعتی امیرکبیر</a:t>
            </a:r>
            <a:endParaRPr lang="en-US" sz="2000" dirty="0">
              <a:solidFill>
                <a:schemeClr val="tx2"/>
              </a:solidFill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25 مهر 1394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016" y="236107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110_Besmellah" pitchFamily="2" charset="0"/>
                <a:cs typeface="IranNastaliq" pitchFamily="18" charset="0"/>
              </a:rPr>
              <a:t>d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IranNastaliq" pitchFamily="18" charset="0"/>
              <a:cs typeface="IranNastaliq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جریان کنترل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بلوک پایه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تولید در هنگام تشکیل درخت تجزیه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10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5" name="Picture 14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84" y="2602910"/>
            <a:ext cx="4530128" cy="3671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84" y="2605543"/>
            <a:ext cx="4530128" cy="3697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84" y="2602910"/>
            <a:ext cx="4530128" cy="3704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/>
          <p:nvPr>
            <p:custDataLst>
              <p:custData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84" y="2605543"/>
            <a:ext cx="4530128" cy="3703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363844" y="6302083"/>
            <a:ext cx="3641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dirty="0" smtClean="0">
                <a:cs typeface="B Nazanin" panose="00000400000000000000" pitchFamily="2" charset="-78"/>
              </a:rPr>
              <a:t>شکل 4 – نحوه تولید گراف جریان کنترل [16]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3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غلبه</a:t>
            </a: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گره الف بر گره ب غلبه </a:t>
            </a:r>
            <a:r>
              <a:rPr lang="fa-IR" dirty="0" err="1" smtClean="0">
                <a:cs typeface="B Nazanin" panose="00000400000000000000" pitchFamily="2" charset="-78"/>
              </a:rPr>
              <a:t>می‌کند</a:t>
            </a:r>
            <a:r>
              <a:rPr lang="fa-IR" dirty="0" smtClean="0">
                <a:cs typeface="B Nazanin" panose="00000400000000000000" pitchFamily="2" charset="-78"/>
              </a:rPr>
              <a:t>، اگر و تنها اگر همه مسیرهای با شروع از گره آغازین تا گره ب، </a:t>
            </a:r>
            <a:r>
              <a:rPr lang="fa-IR" dirty="0" err="1" smtClean="0">
                <a:cs typeface="B Nazanin" panose="00000400000000000000" pitchFamily="2" charset="-78"/>
              </a:rPr>
              <a:t>الزاماً</a:t>
            </a:r>
            <a:r>
              <a:rPr lang="fa-IR" dirty="0" smtClean="0">
                <a:cs typeface="B Nazanin" panose="00000400000000000000" pitchFamily="2" charset="-78"/>
              </a:rPr>
              <a:t> از گره الف بگذرند.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گره الف، گره ب را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می‌کند</a:t>
            </a:r>
            <a:r>
              <a:rPr lang="fa-IR" dirty="0" smtClean="0">
                <a:cs typeface="B Nazanin" panose="00000400000000000000" pitchFamily="2" charset="-78"/>
              </a:rPr>
              <a:t>، اگر و تنها اگر همه مسیرهای از ب تا گره پایانی، </a:t>
            </a:r>
            <a:r>
              <a:rPr lang="fa-IR" dirty="0" err="1" smtClean="0">
                <a:cs typeface="B Nazanin" panose="00000400000000000000" pitchFamily="2" charset="-78"/>
              </a:rPr>
              <a:t>الزاماً</a:t>
            </a:r>
            <a:r>
              <a:rPr lang="fa-IR" dirty="0" smtClean="0">
                <a:cs typeface="B Nazanin" panose="00000400000000000000" pitchFamily="2" charset="-78"/>
              </a:rPr>
              <a:t> از گره الف عبور کند.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اجرای الگوریتم تولید درخت غلبه بر روی معکوس گراف جریان کنترل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</a:t>
            </a:r>
            <a:r>
              <a:rPr lang="fa-IR" dirty="0" smtClean="0">
                <a:cs typeface="B Nazanin" panose="00000400000000000000" pitchFamily="2" charset="-78"/>
              </a:rPr>
              <a:t> تولید درخت غلبه رو به جلو</a:t>
            </a:r>
            <a:endParaRPr lang="fa-IR" dirty="0">
              <a:cs typeface="B Nazanin" panose="00000400000000000000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59632" y="1479090"/>
            <a:ext cx="7488832" cy="4739144"/>
            <a:chOff x="1259632" y="1479090"/>
            <a:chExt cx="7488832" cy="4739144"/>
          </a:xfrm>
        </p:grpSpPr>
        <p:sp>
          <p:nvSpPr>
            <p:cNvPr id="11" name="TextBox 10"/>
            <p:cNvSpPr txBox="1"/>
            <p:nvPr/>
          </p:nvSpPr>
          <p:spPr>
            <a:xfrm>
              <a:off x="1259632" y="1479090"/>
              <a:ext cx="7488832" cy="4401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Compute Dominators(){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For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(each n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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NodeSet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Dom(n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=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NodeSet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{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StartNode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While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ɸ </a:t>
              </a:r>
              <a:r>
                <a:rPr lang="fa-IR" sz="2000" dirty="0">
                  <a:latin typeface="Consolas" panose="020B0609020204030204" pitchFamily="49" charset="0"/>
                </a:rPr>
                <a:t>≠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Remove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any node Y from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New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{Y}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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</a:t>
              </a:r>
              <a:r>
                <a:rPr lang="en-US" sz="20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000" baseline="-25000" dirty="0" err="1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</a:t>
              </a:r>
              <a:r>
                <a:rPr lang="en-US" sz="20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Pred</a:t>
              </a:r>
              <a:r>
                <a:rPr lang="en-US" sz="20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(Y)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Dom(X)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If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New ≠ Dom(Y)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     Dom(Y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= New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For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(each Z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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Succ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(Y))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U {Z}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}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36376" y="5910457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dirty="0" smtClean="0">
                  <a:cs typeface="B Nazanin" panose="00000400000000000000" pitchFamily="2" charset="-78"/>
                </a:rPr>
                <a:t>شکل 5 – محاسبه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گره‌های</a:t>
              </a:r>
              <a:r>
                <a:rPr lang="fa-IR" sz="1400" dirty="0" smtClean="0">
                  <a:cs typeface="B Nazanin" panose="00000400000000000000" pitchFamily="2" charset="-78"/>
                </a:rPr>
                <a:t>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غلبه‌کننده</a:t>
              </a:r>
              <a:r>
                <a:rPr lang="fa-IR" sz="1400" dirty="0" smtClean="0">
                  <a:cs typeface="B Nazanin" panose="00000400000000000000" pitchFamily="2" charset="-78"/>
                </a:rPr>
                <a:t> برای هر گره [17]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درخت غلبه رو به جلو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11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60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مرزهای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مرز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گره الف، مجموعه‌ </a:t>
            </a:r>
            <a:r>
              <a:rPr lang="fa-IR" dirty="0" err="1" smtClean="0">
                <a:cs typeface="B Nazanin" panose="00000400000000000000" pitchFamily="2" charset="-78"/>
              </a:rPr>
              <a:t>گره‌هایی</a:t>
            </a:r>
            <a:r>
              <a:rPr lang="fa-IR" dirty="0" smtClean="0">
                <a:cs typeface="B Nazanin" panose="00000400000000000000" pitchFamily="2" charset="-78"/>
              </a:rPr>
              <a:t> هستند که توسط گره الف </a:t>
            </a:r>
            <a:r>
              <a:rPr lang="fa-IR" dirty="0" err="1" smtClean="0">
                <a:cs typeface="B Nazanin" panose="00000400000000000000" pitchFamily="2" charset="-78"/>
              </a:rPr>
              <a:t>اکیداً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نمی‌شوند</a:t>
            </a:r>
            <a:r>
              <a:rPr lang="fa-IR" dirty="0" smtClean="0">
                <a:cs typeface="B Nazanin" panose="00000400000000000000" pitchFamily="2" charset="-78"/>
              </a:rPr>
              <a:t> اما </a:t>
            </a:r>
            <a:r>
              <a:rPr lang="fa-IR" dirty="0" err="1" smtClean="0">
                <a:cs typeface="B Nazanin" panose="00000400000000000000" pitchFamily="2" charset="-78"/>
              </a:rPr>
              <a:t>گره‌های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مابَعدی</a:t>
            </a:r>
            <a:r>
              <a:rPr lang="fa-IR" dirty="0" smtClean="0">
                <a:cs typeface="B Nazanin" panose="00000400000000000000" pitchFamily="2" charset="-78"/>
              </a:rPr>
              <a:t> دارند که توسط گره الف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می‌شوند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 marL="402336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PDF(X) = {y |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 such that 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postdominates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z) and x does not strictly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postdominate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y}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این مجموعه </a:t>
            </a:r>
            <a:r>
              <a:rPr lang="fa-IR" dirty="0" err="1" smtClean="0">
                <a:cs typeface="B Nazanin" panose="00000400000000000000" pitchFamily="2" charset="-78"/>
              </a:rPr>
              <a:t>نزدیک‌ترین</a:t>
            </a:r>
            <a:r>
              <a:rPr lang="fa-IR" dirty="0" smtClean="0">
                <a:cs typeface="B Nazanin" panose="00000400000000000000" pitchFamily="2" charset="-78"/>
              </a:rPr>
              <a:t> نقاط انشعابی است که به گره الف منجر </a:t>
            </a:r>
            <a:r>
              <a:rPr lang="fa-IR" dirty="0" err="1" smtClean="0">
                <a:cs typeface="B Nazanin" panose="00000400000000000000" pitchFamily="2" charset="-78"/>
              </a:rPr>
              <a:t>می‌شوند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قضیه: گره الف به گره ب 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وابستگی کنترلی</a:t>
            </a:r>
            <a:r>
              <a:rPr lang="fa-IR" dirty="0" smtClean="0">
                <a:cs typeface="B Nazanin" panose="00000400000000000000" pitchFamily="2" charset="-78"/>
              </a:rPr>
              <a:t> دارد اگر و تنها اگر گره ب به مجموعه مرزهای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گره الف تعلق دارد.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11616" y="2153082"/>
            <a:ext cx="7508856" cy="3460892"/>
            <a:chOff x="1311616" y="2153082"/>
            <a:chExt cx="7508856" cy="3460892"/>
          </a:xfrm>
        </p:grpSpPr>
        <p:sp>
          <p:nvSpPr>
            <p:cNvPr id="12" name="TextBox 11"/>
            <p:cNvSpPr txBox="1"/>
            <p:nvPr/>
          </p:nvSpPr>
          <p:spPr>
            <a:xfrm>
              <a:off x="1311616" y="2153082"/>
              <a:ext cx="7508856" cy="313932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For each x in the bottom-up traversal of the </a:t>
              </a:r>
              <a:r>
                <a:rPr lang="en-US" dirty="0" err="1"/>
                <a:t>postdominator</a:t>
              </a:r>
              <a:r>
                <a:rPr lang="en-US" dirty="0"/>
                <a:t> tree do</a:t>
              </a:r>
            </a:p>
            <a:p>
              <a:r>
                <a:rPr lang="en-US" dirty="0"/>
                <a:t>	PDF(X) = </a:t>
              </a:r>
              <a:r>
                <a:rPr lang="en-US" dirty="0" smtClean="0"/>
                <a:t>ɸ</a:t>
              </a:r>
            </a:p>
            <a:p>
              <a:endParaRPr lang="en-US" dirty="0"/>
            </a:p>
            <a:p>
              <a:r>
                <a:rPr lang="en-US" dirty="0"/>
                <a:t>	Step 1: For each y in Predecessor(X) do</a:t>
              </a:r>
            </a:p>
            <a:p>
              <a:r>
                <a:rPr lang="en-US" dirty="0"/>
                <a:t>		If X is not immediate post-dominator of y then</a:t>
              </a:r>
            </a:p>
            <a:p>
              <a:r>
                <a:rPr lang="en-US" dirty="0"/>
                <a:t>			PDF(X) </a:t>
              </a:r>
              <a:r>
                <a:rPr lang="en-US" dirty="0">
                  <a:sym typeface="Symbol" panose="05050102010706020507" pitchFamily="18" charset="2"/>
                </a:rPr>
                <a:t></a:t>
              </a:r>
              <a:r>
                <a:rPr lang="en-US" dirty="0"/>
                <a:t> PDF(X) </a:t>
              </a:r>
              <a:r>
                <a:rPr lang="en-US" dirty="0">
                  <a:sym typeface="Symbol" panose="05050102010706020507" pitchFamily="18" charset="2"/>
                </a:rPr>
                <a:t></a:t>
              </a:r>
              <a:r>
                <a:rPr lang="en-US" dirty="0"/>
                <a:t> {y</a:t>
              </a:r>
              <a:r>
                <a:rPr lang="en-US" dirty="0" smtClean="0"/>
                <a:t>}</a:t>
              </a:r>
            </a:p>
            <a:p>
              <a:endParaRPr lang="en-US" dirty="0"/>
            </a:p>
            <a:p>
              <a:r>
                <a:rPr lang="en-US" dirty="0"/>
                <a:t>	Step 2: For each z that x immediately post-dominates, do </a:t>
              </a:r>
            </a:p>
            <a:p>
              <a:r>
                <a:rPr lang="en-US" dirty="0"/>
                <a:t>		For each y </a:t>
              </a:r>
              <a:r>
                <a:rPr lang="en-US" dirty="0">
                  <a:sym typeface="Symbol" panose="05050102010706020507" pitchFamily="18" charset="2"/>
                </a:rPr>
                <a:t></a:t>
              </a:r>
              <a:r>
                <a:rPr lang="en-US" dirty="0"/>
                <a:t> PDF(Z) do</a:t>
              </a:r>
            </a:p>
            <a:p>
              <a:r>
                <a:rPr lang="en-US" dirty="0"/>
                <a:t>			If X is not immediate post-dominator of y then</a:t>
              </a:r>
            </a:p>
            <a:p>
              <a:r>
                <a:rPr lang="en-US" dirty="0"/>
                <a:t>				PDF(X) </a:t>
              </a:r>
              <a:r>
                <a:rPr lang="en-US" dirty="0">
                  <a:sym typeface="Symbol" panose="05050102010706020507" pitchFamily="18" charset="2"/>
                </a:rPr>
                <a:t></a:t>
              </a:r>
              <a:r>
                <a:rPr lang="en-US" dirty="0"/>
                <a:t> PDF(X) </a:t>
              </a:r>
              <a:r>
                <a:rPr lang="en-US" dirty="0">
                  <a:sym typeface="Symbol" panose="05050102010706020507" pitchFamily="18" charset="2"/>
                </a:rPr>
                <a:t></a:t>
              </a:r>
              <a:r>
                <a:rPr lang="en-US" dirty="0"/>
                <a:t> {y}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8424" y="5306197"/>
              <a:ext cx="4032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dirty="0" smtClean="0">
                  <a:cs typeface="B Nazanin" panose="00000400000000000000" pitchFamily="2" charset="-78"/>
                </a:rPr>
                <a:t>شکل 6 – محاسبه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گره‌های</a:t>
              </a:r>
              <a:r>
                <a:rPr lang="fa-IR" sz="1400" dirty="0" smtClean="0">
                  <a:cs typeface="B Nazanin" panose="00000400000000000000" pitchFamily="2" charset="-78"/>
                </a:rPr>
                <a:t>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پس‌غلبه‌کننده</a:t>
              </a:r>
              <a:r>
                <a:rPr lang="fa-IR" sz="1400" dirty="0" smtClean="0">
                  <a:cs typeface="B Nazanin" panose="00000400000000000000" pitchFamily="2" charset="-78"/>
                </a:rPr>
                <a:t> مرزی برای هر گره [17]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کنترلی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12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69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داده‌ای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گره الف به گره ب 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وابستگی </a:t>
            </a:r>
            <a:r>
              <a:rPr lang="fa-IR" dirty="0" err="1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داده‌ای</a:t>
            </a:r>
            <a:r>
              <a:rPr lang="fa-IR" dirty="0" smtClean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دارد، اگر و تنها اگر در گره ب متغیری وجود داشته باشد که در گره الف </a:t>
            </a:r>
            <a:r>
              <a:rPr lang="fa-IR" dirty="0" err="1" smtClean="0">
                <a:cs typeface="B Nazanin" panose="00000400000000000000" pitchFamily="2" charset="-78"/>
              </a:rPr>
              <a:t>مقداردهی</a:t>
            </a:r>
            <a:r>
              <a:rPr lang="fa-IR" dirty="0" smtClean="0">
                <a:cs typeface="B Nazanin" panose="00000400000000000000" pitchFamily="2" charset="-78"/>
              </a:rPr>
              <a:t> شده باشد. </a:t>
            </a: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فقط </a:t>
            </a:r>
            <a:r>
              <a:rPr lang="fa-IR" dirty="0" err="1" smtClean="0">
                <a:cs typeface="B Nazanin" panose="00000400000000000000" pitchFamily="2" charset="-78"/>
              </a:rPr>
              <a:t>نزدیک‌ترین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گزاره‌ای</a:t>
            </a:r>
            <a:r>
              <a:rPr lang="fa-IR" dirty="0" smtClean="0">
                <a:cs typeface="B Nazanin" panose="00000400000000000000" pitchFamily="2" charset="-78"/>
              </a:rPr>
              <a:t> که آن متغیر در آن </a:t>
            </a:r>
            <a:r>
              <a:rPr lang="fa-IR" dirty="0" err="1" smtClean="0">
                <a:cs typeface="B Nazanin" panose="00000400000000000000" pitchFamily="2" charset="-78"/>
              </a:rPr>
              <a:t>مقداردهی</a:t>
            </a:r>
            <a:r>
              <a:rPr lang="fa-IR" dirty="0" smtClean="0">
                <a:cs typeface="B Nazanin" panose="00000400000000000000" pitchFamily="2" charset="-78"/>
              </a:rPr>
              <a:t> شده است، وابستگی را خواهد داشت.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13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37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ترکیب گراف وابستگی کنترلی و </a:t>
            </a:r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یال وابستگی کنترلی: خط ساده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یال وابستگی </a:t>
            </a:r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r>
              <a:rPr lang="fa-IR" dirty="0" smtClean="0">
                <a:cs typeface="B Nazanin" panose="00000400000000000000" pitchFamily="2" charset="-78"/>
              </a:rPr>
              <a:t>: </a:t>
            </a:r>
            <a:r>
              <a:rPr lang="fa-IR" dirty="0" err="1" smtClean="0">
                <a:cs typeface="B Nazanin" panose="00000400000000000000" pitchFamily="2" charset="-78"/>
              </a:rPr>
              <a:t>خط‌چین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14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39" y="3065724"/>
            <a:ext cx="4345439" cy="3205066"/>
          </a:xfrm>
          <a:prstGeom prst="rect">
            <a:avLst/>
          </a:prstGeom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4097400" y="3381282"/>
            <a:ext cx="2255119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l1, l2;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h1;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l1 == 0 then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l2 = h1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NOP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outL l2</a:t>
            </a:r>
            <a:endParaRPr lang="fa-I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2964" y="6237312"/>
            <a:ext cx="514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dirty="0" smtClean="0">
                <a:cs typeface="B Nazanin" panose="00000400000000000000" pitchFamily="2" charset="-78"/>
              </a:rPr>
              <a:t>شکل 2 – </a:t>
            </a:r>
            <a:r>
              <a:rPr lang="fa-IR" sz="1400" dirty="0" err="1" smtClean="0">
                <a:cs typeface="B Nazanin" panose="00000400000000000000" pitchFamily="2" charset="-78"/>
              </a:rPr>
              <a:t>برنامه‌ای</a:t>
            </a:r>
            <a:r>
              <a:rPr lang="fa-IR" sz="1400" dirty="0" smtClean="0">
                <a:cs typeface="B Nazanin" panose="00000400000000000000" pitchFamily="2" charset="-78"/>
              </a:rPr>
              <a:t> به زبان </a:t>
            </a:r>
            <a:r>
              <a:rPr lang="en-US" sz="1200" dirty="0" smtClean="0">
                <a:cs typeface="B Nazanin" panose="00000400000000000000" pitchFamily="2" charset="-78"/>
              </a:rPr>
              <a:t>WL</a:t>
            </a:r>
            <a:r>
              <a:rPr lang="fa-IR" sz="1200" dirty="0" smtClean="0">
                <a:cs typeface="B Nazanin" panose="00000400000000000000" pitchFamily="2" charset="-78"/>
              </a:rPr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و گراف وابستگی برنامه آن </a:t>
            </a:r>
            <a:endParaRPr lang="en-US" sz="1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18" y="4108373"/>
            <a:ext cx="7308876" cy="1915382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74" y="3532942"/>
            <a:ext cx="4509347" cy="25031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5781 -1.48148E-6 C -0.22864 -1.48148E-6 -0.31545 -0.12268 -0.31545 -0.22199 L -0.31545 -0.4439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-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10313 2.59259E-6 C 0.14948 2.59259E-6 0.20643 -0.0632 0.20643 -0.11412 L 0.20643 -0.22824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02314 L -0.11007 0.02314 C -0.16232 0.02314 -0.22448 -0.03102 -0.22448 -0.07315 L -0.22448 -0.16598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-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48 -0.16597 L 0.00382 -0.1659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43 -0.22824 L 0.01736 -0.2236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الگوریتم بازنویسی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الگوریتم کلی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تابع </a:t>
            </a:r>
            <a:r>
              <a:rPr lang="en-US" dirty="0" smtClean="0">
                <a:cs typeface="B Nazanin" panose="00000400000000000000" pitchFamily="2" charset="-78"/>
              </a:rPr>
              <a:t>affect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15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67773237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5716" y="2568683"/>
                <a:ext cx="7292086" cy="3416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foreach</a:t>
                </a:r>
                <a:r>
                  <a:rPr lang="en-US" sz="2400" dirty="0"/>
                  <a:t> statement X producing a high input event </a:t>
                </a:r>
                <a:r>
                  <a:rPr lang="en-US" sz="2400" dirty="0" err="1"/>
                  <a:t>h­</a:t>
                </a:r>
                <a:r>
                  <a:rPr lang="en-US" sz="2400" baseline="-25000" dirty="0" err="1"/>
                  <a:t>in</a:t>
                </a:r>
                <a:r>
                  <a:rPr lang="en-US" sz="2400" dirty="0"/>
                  <a:t> </a:t>
                </a:r>
                <a:r>
                  <a:rPr lang="en-US" sz="2400" b="1" dirty="0"/>
                  <a:t>do</a:t>
                </a:r>
                <a:endParaRPr lang="en-US" sz="2400" dirty="0"/>
              </a:p>
              <a:p>
                <a:r>
                  <a:rPr lang="en-US" sz="2400" b="1" dirty="0"/>
                  <a:t>	</a:t>
                </a:r>
                <a:r>
                  <a:rPr lang="en-US" sz="2400" b="1" dirty="0" err="1"/>
                  <a:t>foreach</a:t>
                </a:r>
                <a:r>
                  <a:rPr lang="en-US" sz="2400" b="1" dirty="0"/>
                  <a:t> </a:t>
                </a:r>
                <a:r>
                  <a:rPr lang="en-US" sz="2400" dirty="0"/>
                  <a:t>statement Y producing a low observable </a:t>
                </a:r>
                <a:r>
                  <a:rPr lang="fa-IR" sz="2400" dirty="0" smtClean="0"/>
                  <a:t>	</a:t>
                </a:r>
                <a:r>
                  <a:rPr lang="en-US" sz="2400" dirty="0" smtClean="0"/>
                  <a:t>event </a:t>
                </a:r>
                <a:r>
                  <a:rPr lang="en-US" sz="2400" dirty="0" err="1"/>
                  <a:t>e</a:t>
                </a:r>
                <a:r>
                  <a:rPr lang="en-US" sz="2400" baseline="-25000" dirty="0" err="1"/>
                  <a:t>L</a:t>
                </a:r>
                <a:r>
                  <a:rPr lang="en-US" sz="2400" dirty="0"/>
                  <a:t> </a:t>
                </a:r>
                <a:r>
                  <a:rPr lang="en-US" sz="2400" b="1" dirty="0"/>
                  <a:t>do</a:t>
                </a:r>
                <a:endParaRPr lang="en-US" sz="2400" dirty="0"/>
              </a:p>
              <a:p>
                <a:r>
                  <a:rPr lang="en-US" sz="2400" b="1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𝑎𝑓𝑓𝑒𝑐𝑡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then</a:t>
                </a:r>
                <a:endParaRPr lang="en-US" sz="2400" dirty="0"/>
              </a:p>
              <a:p>
                <a:r>
                  <a:rPr lang="en-US" sz="2400" b="1" dirty="0"/>
                  <a:t>		   </a:t>
                </a:r>
                <a:r>
                  <a:rPr lang="en-US" sz="2400" dirty="0"/>
                  <a:t>transform Y into Yˊ such that </a:t>
                </a:r>
                <a:r>
                  <a:rPr lang="fa-IR" sz="2400" dirty="0" smtClean="0"/>
                  <a:t/>
                </a:r>
                <a:br>
                  <a:rPr lang="fa-IR" sz="2400" dirty="0" smtClean="0"/>
                </a:br>
                <a:r>
                  <a:rPr lang="fa-IR" sz="2400" dirty="0" smtClean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𝑎𝑓𝑓𝑒𝑐𝑡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in the new program</a:t>
                </a:r>
              </a:p>
              <a:p>
                <a:r>
                  <a:rPr lang="en-US" sz="2400" dirty="0"/>
                  <a:t>		end</a:t>
                </a:r>
              </a:p>
              <a:p>
                <a:r>
                  <a:rPr lang="en-US" sz="2400" dirty="0"/>
                  <a:t>	end</a:t>
                </a:r>
              </a:p>
              <a:p>
                <a:r>
                  <a:rPr lang="en-US" sz="2400" dirty="0" smtClean="0"/>
                  <a:t>end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16" y="2568683"/>
                <a:ext cx="7292086" cy="3416320"/>
              </a:xfrm>
              <a:prstGeom prst="rect">
                <a:avLst/>
              </a:prstGeom>
              <a:blipFill rotWithShape="0">
                <a:blip r:embed="rId9"/>
                <a:stretch>
                  <a:fillRect l="-1252" t="-1243" r="-835" b="-28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98692" y="5997773"/>
            <a:ext cx="4123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dirty="0" smtClean="0">
                <a:cs typeface="B Nazanin" panose="00000400000000000000" pitchFamily="2" charset="-78"/>
              </a:rPr>
              <a:t>شکل 7 – الگوریتم کلی بازنویسی برای اعمال خط مشی عدم تداخل [5]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08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بازنویسی برای حالت غیر حساس به پیشرفت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7624" y="1447800"/>
                <a:ext cx="7746064" cy="4800600"/>
              </a:xfrm>
            </p:spPr>
            <p:txBody>
              <a:bodyPr>
                <a:norm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a-IR">
                        <a:latin typeface="Cambria Math" panose="02040503050406030204" pitchFamily="18" charset="0"/>
                      </a:rPr>
                      <m:t>⤳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جایگزین کردن دستورات </a:t>
                </a:r>
                <a:r>
                  <a:rPr lang="en-US" dirty="0" smtClean="0">
                    <a:cs typeface="B Nazanin" panose="00000400000000000000" pitchFamily="2" charset="-78"/>
                  </a:rPr>
                  <a:t>outL l</a:t>
                </a:r>
                <a:r>
                  <a:rPr lang="fa-IR" dirty="0" smtClean="0">
                    <a:cs typeface="B Nazanin" panose="00000400000000000000" pitchFamily="2" charset="-78"/>
                  </a:rPr>
                  <a:t> متأثر از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ورودی‌های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سطح بالا با دستورات </a:t>
                </a:r>
                <a:r>
                  <a:rPr lang="en-US" dirty="0" smtClean="0">
                    <a:cs typeface="B Nazanin" panose="00000400000000000000" pitchFamily="2" charset="-78"/>
                  </a:rPr>
                  <a:t>outL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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یا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NOP</a:t>
                </a:r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استفاده از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شرط‌های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مسیر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تعریف شرط مسیر 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حاصل ترکیب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عطفی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شرط‌های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اجرای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گره‌های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مسیر</a:t>
                </a:r>
              </a:p>
              <a:p>
                <a:pPr lvl="3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تعریف شرط اجرای گره</a:t>
                </a:r>
                <a:endParaRPr lang="fa-IR" dirty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جریان صریح و ضمنی</a:t>
                </a:r>
              </a:p>
              <a:p>
                <a:pPr lvl="1" algn="r" rtl="1"/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447800"/>
                <a:ext cx="7746064" cy="4800600"/>
              </a:xfrm>
              <a:blipFill rotWithShape="0"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16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82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بازنویسی برای حالت غیر حساس به پیشرفت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409134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17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1412150" y="1220688"/>
                <a:ext cx="7498080" cy="5232648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 smtClean="0"/>
                  <a:t>RW</a:t>
                </a:r>
                <a:r>
                  <a:rPr lang="en-US" sz="1500" baseline="-25000" dirty="0" smtClean="0"/>
                  <a:t>PINI </a:t>
                </a:r>
                <a:r>
                  <a:rPr lang="en-US" sz="1500" dirty="0" smtClean="0"/>
                  <a:t>(M, G):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 to the set of all paths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a-IR" sz="1500">
                        <a:latin typeface="Cambria Math" panose="02040503050406030204" pitchFamily="18" charset="0"/>
                      </a:rPr>
                      <m:t>⤳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500">
                        <a:latin typeface="Cambria Math" panose="02040503050406030204" pitchFamily="18" charset="0"/>
                      </a:rPr>
                      <m:t>ˊ</m:t>
                    </m:r>
                  </m:oMath>
                </a14:m>
                <a:r>
                  <a:rPr lang="en-US" sz="1500" dirty="0"/>
                  <a:t> in the PDG </a:t>
                </a:r>
                <a:r>
                  <a:rPr lang="en-US" sz="1500" i="1" dirty="0"/>
                  <a:t>G</a:t>
                </a:r>
                <a:r>
                  <a:rPr lang="en-US" sz="1500" dirty="0"/>
                  <a:t> of </a:t>
                </a:r>
                <a:r>
                  <a:rPr lang="en-US" sz="1500" i="1" dirty="0"/>
                  <a:t>M</a:t>
                </a:r>
                <a:r>
                  <a:rPr lang="en-US" sz="1500" dirty="0"/>
                  <a:t> where </a:t>
                </a:r>
                <a:r>
                  <a:rPr lang="en-US" sz="1500" i="1" dirty="0"/>
                  <a:t>P</a:t>
                </a:r>
                <a:r>
                  <a:rPr lang="en-US" sz="1500" dirty="0"/>
                  <a:t> is the node representing a high input and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500">
                        <a:latin typeface="Cambria Math" panose="02040503050406030204" pitchFamily="18" charset="0"/>
                      </a:rPr>
                      <m:t>ˊ</m:t>
                    </m:r>
                  </m:oMath>
                </a14:m>
                <a:r>
                  <a:rPr lang="en-US" sz="1500" dirty="0"/>
                  <a:t> is the node representing outL l for some l;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if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sz="1500" dirty="0"/>
                  <a:t> then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	return M;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end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create a copy of M, name it Mˊ, and change it as follows: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determine the type of flow indicated by each path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 err="1"/>
                  <a:t>foreach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 do: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dirty="0" smtClean="0"/>
                  <a:t>       </a:t>
                </a:r>
                <a:r>
                  <a:rPr lang="en-US" sz="1500" dirty="0" smtClean="0"/>
                  <a:t>Generate </a:t>
                </a:r>
                <a:r>
                  <a:rPr lang="en-US" sz="1500" dirty="0"/>
                  <a:t>the path condition of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500" dirty="0"/>
                  <a:t> as the conjunction of the execution conditions of </a:t>
                </a:r>
                <a:r>
                  <a:rPr lang="en-US" sz="1500" dirty="0" smtClean="0"/>
                  <a:t>node</a:t>
                </a:r>
                <a:r>
                  <a:rPr lang="fa-IR" sz="1500" dirty="0" smtClean="0"/>
                  <a:t/>
                </a:r>
                <a:br>
                  <a:rPr lang="fa-IR" sz="1500" dirty="0" smtClean="0"/>
                </a:br>
                <a:r>
                  <a:rPr lang="fa-IR" sz="1500" dirty="0" smtClean="0"/>
                  <a:t>      </a:t>
                </a:r>
                <a:r>
                  <a:rPr lang="en-US" sz="1500" dirty="0" smtClean="0"/>
                  <a:t> N </a:t>
                </a:r>
                <a:r>
                  <a:rPr lang="en-US" sz="1500" dirty="0"/>
                  <a:t>satisfying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fa-IR" sz="1500">
                        <a:latin typeface="Cambria Math" panose="02040503050406030204" pitchFamily="18" charset="0"/>
                      </a:rPr>
                      <m:t>⤳</m:t>
                    </m:r>
                    <m:r>
                      <m:rPr>
                        <m:sty m:val="p"/>
                      </m:rPr>
                      <a:rPr lang="en-US" sz="15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500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groupChr>
                      </m:e>
                    </m:box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a-IR" sz="1500">
                        <a:latin typeface="Cambria Math" panose="02040503050406030204" pitchFamily="18" charset="0"/>
                      </a:rPr>
                      <m:t>⤳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ˊ</m:t>
                    </m:r>
                  </m:oMath>
                </a14:m>
                <a:r>
                  <a:rPr lang="en-US" sz="1500" dirty="0"/>
                  <a:t> if there are such nodes on the path </a:t>
                </a:r>
                <a:r>
                  <a:rPr lang="en-US" sz="1500" dirty="0" smtClean="0"/>
                  <a:t>and </a:t>
                </a:r>
                <a:r>
                  <a:rPr lang="en-US" sz="1500" dirty="0"/>
                  <a:t>true </a:t>
                </a:r>
                <a:r>
                  <a:rPr lang="fa-IR" sz="1500" dirty="0" smtClean="0"/>
                  <a:t/>
                </a:r>
                <a:br>
                  <a:rPr lang="fa-IR" sz="1500" dirty="0" smtClean="0"/>
                </a:br>
                <a:r>
                  <a:rPr lang="fa-IR" sz="1500" dirty="0" smtClean="0"/>
                  <a:t>      </a:t>
                </a:r>
                <a:r>
                  <a:rPr lang="en-US" sz="1500" dirty="0" smtClean="0"/>
                  <a:t>otherwise</a:t>
                </a:r>
                <a:r>
                  <a:rPr lang="en-US" sz="1500" dirty="0"/>
                  <a:t>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end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b="1" dirty="0" err="1"/>
                  <a:t>foreach</a:t>
                </a:r>
                <a:r>
                  <a:rPr lang="en-US" sz="1500" b="1" dirty="0"/>
                  <a:t> </a:t>
                </a:r>
                <a:r>
                  <a:rPr lang="en-US" sz="1500" dirty="0"/>
                  <a:t>node n on G representing outL l for some l </a:t>
                </a:r>
                <a:r>
                  <a:rPr lang="en-US" sz="1500" b="1" dirty="0"/>
                  <a:t>do</a:t>
                </a:r>
                <a:endParaRPr lang="en-US" sz="1500" dirty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dirty="0" smtClean="0"/>
                  <a:t>       </a:t>
                </a:r>
                <a:r>
                  <a:rPr lang="en-US" sz="1500" dirty="0" smtClean="0"/>
                  <a:t>let </a:t>
                </a:r>
                <a:r>
                  <a:rPr lang="en-US" sz="1500" dirty="0"/>
                  <a:t>c be the disjunction of the path conditions of all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ˊ∈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 which terminate at n;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b="1" dirty="0" smtClean="0"/>
                  <a:t>       </a:t>
                </a:r>
                <a:r>
                  <a:rPr lang="en-US" sz="1500" b="1" dirty="0" smtClean="0"/>
                  <a:t>if </a:t>
                </a:r>
                <a:r>
                  <a:rPr lang="en-US" sz="1500" dirty="0"/>
                  <a:t>all paths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ˊ∈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 terminating at n indicate an explicit flow </a:t>
                </a:r>
                <a:r>
                  <a:rPr lang="en-US" sz="1500" b="1" dirty="0"/>
                  <a:t>then</a:t>
                </a:r>
                <a:endParaRPr lang="en-US" sz="1500" dirty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	</a:t>
                </a:r>
                <a:r>
                  <a:rPr lang="en-US" sz="1500" dirty="0" smtClean="0"/>
                  <a:t>replace </a:t>
                </a:r>
                <a:r>
                  <a:rPr lang="en-US" sz="1500" dirty="0"/>
                  <a:t>outL l with the statement “if c then outL </a:t>
                </a:r>
                <a:r>
                  <a:rPr lang="en-US" sz="1500" dirty="0">
                    <a:sym typeface="Symbol" panose="05050102010706020507" pitchFamily="18" charset="2"/>
                  </a:rPr>
                  <a:t></a:t>
                </a:r>
                <a:r>
                  <a:rPr lang="en-US" sz="1500" dirty="0"/>
                  <a:t> else outL l </a:t>
                </a:r>
                <a:r>
                  <a:rPr lang="en-US" sz="1500" dirty="0" err="1"/>
                  <a:t>endif</a:t>
                </a:r>
                <a:r>
                  <a:rPr lang="en-US" sz="1500" dirty="0"/>
                  <a:t>”;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dirty="0" smtClean="0"/>
                  <a:t>      </a:t>
                </a:r>
                <a:r>
                  <a:rPr lang="en-US" sz="1500" dirty="0" smtClean="0"/>
                  <a:t>else</a:t>
                </a:r>
                <a:endParaRPr lang="en-US" sz="1500" dirty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	</a:t>
                </a:r>
                <a:r>
                  <a:rPr lang="en-US" sz="1500" dirty="0" smtClean="0"/>
                  <a:t>replace </a:t>
                </a:r>
                <a:r>
                  <a:rPr lang="en-US" sz="1500" dirty="0"/>
                  <a:t>outL l with the statement “if c then NOP else outL l </a:t>
                </a:r>
                <a:r>
                  <a:rPr lang="en-US" sz="1500" dirty="0" err="1"/>
                  <a:t>endif</a:t>
                </a:r>
                <a:r>
                  <a:rPr lang="en-US" sz="1500" dirty="0"/>
                  <a:t>”;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dirty="0" smtClean="0"/>
                  <a:t>      </a:t>
                </a:r>
                <a:r>
                  <a:rPr lang="en-US" sz="1500" dirty="0" smtClean="0"/>
                  <a:t>end</a:t>
                </a:r>
                <a:endParaRPr lang="en-US" sz="1500" dirty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end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return Mˊ</a:t>
                </a:r>
                <a:r>
                  <a:rPr lang="en-US" sz="1500" dirty="0" smtClean="0"/>
                  <a:t>;</a:t>
                </a:r>
                <a:endParaRPr lang="en-US" sz="15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2150" y="1220688"/>
                <a:ext cx="7498080" cy="5232648"/>
              </a:xfrm>
              <a:blipFill rotWithShape="0">
                <a:blip r:embed="rId9"/>
                <a:stretch>
                  <a:fillRect t="-116" b="-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195736" y="6391677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8 – الگوریتم بازنویسی عدم تداخل حالت غیر حساس به پیشرفت [5]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12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بازنویسی برای حالت حساس به پیشرفت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18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وضعیت پیشرفت برنامه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خاتمه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واگرایی</a:t>
            </a:r>
            <a:endParaRPr lang="fa-IR" dirty="0" smtClean="0">
              <a:cs typeface="B Nazanin" panose="00000400000000000000" pitchFamily="2" charset="-78"/>
            </a:endParaRPr>
          </a:p>
          <a:p>
            <a:pPr marL="365760" lvl="1" indent="-283464" algn="r" rtl="1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fa-IR" dirty="0">
                <a:cs typeface="B Nazanin" panose="00000400000000000000" pitchFamily="2" charset="-78"/>
              </a:rPr>
              <a:t>ساختار </a:t>
            </a:r>
            <a:r>
              <a:rPr lang="en-US" sz="2400" dirty="0">
                <a:cs typeface="B Nazanin" panose="00000400000000000000" pitchFamily="2" charset="-78"/>
              </a:rPr>
              <a:t>While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در زبان </a:t>
            </a:r>
            <a:r>
              <a:rPr lang="en-US" sz="2400" dirty="0" smtClean="0">
                <a:cs typeface="B Nazanin" panose="00000400000000000000" pitchFamily="2" charset="-78"/>
              </a:rPr>
              <a:t>WL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تحلیل‌ </a:t>
            </a:r>
            <a:r>
              <a:rPr lang="fa-IR" dirty="0" err="1" smtClean="0">
                <a:cs typeface="B Nazanin" panose="00000400000000000000" pitchFamily="2" charset="-78"/>
              </a:rPr>
              <a:t>حلقه‌های</a:t>
            </a:r>
            <a:r>
              <a:rPr lang="fa-IR" dirty="0" smtClean="0">
                <a:cs typeface="B Nazanin" panose="00000400000000000000" pitchFamily="2" charset="-78"/>
              </a:rPr>
              <a:t> وابسته به مقدار سطح بالا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در حالت کلی، </a:t>
            </a:r>
            <a:r>
              <a:rPr lang="fa-IR" dirty="0" err="1" smtClean="0">
                <a:cs typeface="B Nazanin" panose="00000400000000000000" pitchFamily="2" charset="-78"/>
              </a:rPr>
              <a:t>تصمیم‌ناپذیر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3589" y="4000996"/>
            <a:ext cx="27763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h1;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h1 &lt; l1 do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NOP;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h1 = h1 - l1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done;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4489" y="4888988"/>
            <a:ext cx="309634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27984" y="5177020"/>
            <a:ext cx="1663287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Analysis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2014" y="5209536"/>
            <a:ext cx="29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“h1 &gt;= l1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 l1 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بازنویسی برای حالت حساس به پیشرفت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409134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19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1412150" y="1220688"/>
                <a:ext cx="7498080" cy="5232648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:r>
                  <a:rPr lang="en-US" sz="1300" dirty="0"/>
                  <a:t>RW</a:t>
                </a:r>
                <a:r>
                  <a:rPr lang="en-US" sz="1300" baseline="-25000" dirty="0"/>
                  <a:t>PSNI</a:t>
                </a:r>
                <a:r>
                  <a:rPr lang="en-US" sz="1300" dirty="0"/>
                  <a:t>(M, G</a:t>
                </a:r>
                <a:r>
                  <a:rPr lang="en-US" sz="1300" dirty="0" smtClean="0"/>
                  <a:t>):</a:t>
                </a:r>
                <a:br>
                  <a:rPr lang="en-US" sz="1300" dirty="0" smtClean="0"/>
                </a:br>
                <a:r>
                  <a:rPr lang="en-US" sz="1300" dirty="0" smtClean="0"/>
                  <a:t>Initialize </a:t>
                </a:r>
                <a:r>
                  <a:rPr lang="en-US" sz="1300" i="1" dirty="0"/>
                  <a:t>D</a:t>
                </a:r>
                <a:r>
                  <a:rPr lang="en-US" sz="1300" dirty="0"/>
                  <a:t> to the set of all paths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↪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300" dirty="0"/>
                  <a:t> in </a:t>
                </a:r>
                <a:r>
                  <a:rPr lang="en-US" sz="1300" i="1" dirty="0"/>
                  <a:t>G</a:t>
                </a:r>
                <a:r>
                  <a:rPr lang="en-US" sz="1300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300" dirty="0"/>
                  <a:t> is a path terminating at a loop guard and </a:t>
                </a:r>
                <a:r>
                  <a:rPr lang="en-US" sz="1300" i="1" dirty="0"/>
                  <a:t>P</a:t>
                </a:r>
                <a:r>
                  <a:rPr lang="en-US" sz="1300" dirty="0"/>
                  <a:t> is the node representing a high </a:t>
                </a:r>
                <a:r>
                  <a:rPr lang="en-US" sz="1300" dirty="0" smtClean="0"/>
                  <a:t>input;</a:t>
                </a:r>
                <a:br>
                  <a:rPr lang="en-US" sz="1300" dirty="0" smtClean="0"/>
                </a:br>
                <a:r>
                  <a:rPr lang="en-US" sz="1300" i="1" dirty="0" smtClean="0"/>
                  <a:t>M</a:t>
                </a:r>
                <a:r>
                  <a:rPr lang="en-US" sz="1300" i="1" dirty="0"/>
                  <a:t>ˊ </a:t>
                </a:r>
                <a:r>
                  <a:rPr lang="en-US" sz="1300" dirty="0"/>
                  <a:t>= </a:t>
                </a:r>
                <a:r>
                  <a:rPr lang="en-US" sz="1300" i="1" dirty="0"/>
                  <a:t>RW</a:t>
                </a:r>
                <a:r>
                  <a:rPr lang="en-US" sz="1300" i="1" baseline="-25000" dirty="0"/>
                  <a:t>PINI</a:t>
                </a:r>
                <a:r>
                  <a:rPr lang="en-US" sz="1300" dirty="0"/>
                  <a:t>(M, G</a:t>
                </a:r>
                <a:r>
                  <a:rPr lang="en-US" sz="1300" dirty="0" smtClean="0"/>
                  <a:t>);</a:t>
                </a:r>
                <a:br>
                  <a:rPr lang="en-US" sz="1300" dirty="0" smtClean="0"/>
                </a:br>
                <a:r>
                  <a:rPr lang="en-US" sz="1300" dirty="0" smtClean="0"/>
                  <a:t>if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r>
                  <a:rPr lang="en-US" sz="1300" dirty="0"/>
                  <a:t> </a:t>
                </a:r>
                <a:r>
                  <a:rPr lang="en-US" sz="1300" dirty="0" smtClean="0"/>
                  <a:t>then</a:t>
                </a:r>
                <a:br>
                  <a:rPr lang="en-US" sz="1300" dirty="0" smtClean="0"/>
                </a:br>
                <a:r>
                  <a:rPr lang="en-US" sz="1300" dirty="0"/>
                  <a:t> </a:t>
                </a:r>
                <a:r>
                  <a:rPr lang="en-US" sz="1300" dirty="0" smtClean="0"/>
                  <a:t>         return </a:t>
                </a:r>
                <a:r>
                  <a:rPr lang="en-US" sz="1300" dirty="0"/>
                  <a:t>Mˊ</a:t>
                </a:r>
                <a:r>
                  <a:rPr lang="en-US" sz="1300" dirty="0" smtClean="0"/>
                  <a:t>;</a:t>
                </a:r>
                <a:br>
                  <a:rPr lang="en-US" sz="1300" dirty="0" smtClean="0"/>
                </a:br>
                <a:r>
                  <a:rPr lang="en-US" sz="1300" dirty="0" smtClean="0"/>
                  <a:t>end</a:t>
                </a:r>
                <a:br>
                  <a:rPr lang="en-US" sz="1300" dirty="0" smtClean="0"/>
                </a:br>
                <a:r>
                  <a:rPr lang="en-US" sz="1300" i="1" dirty="0" smtClean="0"/>
                  <a:t>H</a:t>
                </a:r>
                <a:r>
                  <a:rPr lang="en-US" sz="1300" dirty="0" smtClean="0"/>
                  <a:t> </a:t>
                </a:r>
                <a:r>
                  <a:rPr lang="en-US" sz="1300" dirty="0"/>
                  <a:t>= max {</a:t>
                </a:r>
                <a:r>
                  <a:rPr lang="en-US" sz="1300" i="1" dirty="0"/>
                  <a:t>height</a:t>
                </a:r>
                <a:r>
                  <a:rPr lang="en-US" sz="1300" dirty="0"/>
                  <a:t>(n) | n is a node on G}, where </a:t>
                </a:r>
                <a:r>
                  <a:rPr lang="en-US" sz="1300" i="1" dirty="0"/>
                  <a:t>height</a:t>
                </a:r>
                <a:r>
                  <a:rPr lang="en-US" sz="1300" dirty="0"/>
                  <a:t> is a function that returns the height of a given node on the tree obtained by removing data dependence edges from </a:t>
                </a:r>
                <a:r>
                  <a:rPr lang="en-US" sz="1300" dirty="0" smtClean="0"/>
                  <a:t>G;</a:t>
                </a:r>
                <a:br>
                  <a:rPr lang="en-US" sz="1300" dirty="0" smtClean="0"/>
                </a:br>
                <a:r>
                  <a:rPr lang="en-US" sz="1300" dirty="0" smtClean="0"/>
                  <a:t>Change </a:t>
                </a:r>
                <a:r>
                  <a:rPr lang="en-US" sz="1300" dirty="0"/>
                  <a:t>Mˊ as </a:t>
                </a:r>
                <a:r>
                  <a:rPr lang="en-US" sz="1300" dirty="0" smtClean="0"/>
                  <a:t>follows:</a:t>
                </a:r>
                <a:br>
                  <a:rPr lang="en-US" sz="1300" dirty="0" smtClean="0"/>
                </a:br>
                <a:r>
                  <a:rPr lang="en-US" sz="1300" b="1" dirty="0" smtClean="0"/>
                  <a:t>for</a:t>
                </a:r>
                <a:r>
                  <a:rPr lang="en-US" sz="1300" dirty="0" smtClean="0"/>
                  <a:t> </a:t>
                </a:r>
                <a:r>
                  <a:rPr lang="en-US" sz="1300" i="1" dirty="0"/>
                  <a:t>h</a:t>
                </a:r>
                <a:r>
                  <a:rPr lang="en-US" sz="1300" dirty="0"/>
                  <a:t> = </a:t>
                </a:r>
                <a:r>
                  <a:rPr lang="en-US" sz="1300" i="1" dirty="0"/>
                  <a:t>H</a:t>
                </a:r>
                <a:r>
                  <a:rPr lang="en-US" sz="1300" dirty="0"/>
                  <a:t> to 1 </a:t>
                </a:r>
                <a:r>
                  <a:rPr lang="en-US" sz="1300" b="1" dirty="0" smtClean="0"/>
                  <a:t>do</a:t>
                </a:r>
                <a:br>
                  <a:rPr lang="en-US" sz="1300" b="1" dirty="0" smtClean="0"/>
                </a:br>
                <a:r>
                  <a:rPr lang="en-US" sz="1300" b="1" dirty="0"/>
                  <a:t> </a:t>
                </a:r>
                <a:r>
                  <a:rPr lang="en-US" sz="1300" b="1" dirty="0" smtClean="0"/>
                  <a:t>          </a:t>
                </a:r>
                <a:r>
                  <a:rPr lang="en-US" sz="1300" b="1" dirty="0" err="1" smtClean="0"/>
                  <a:t>foreach</a:t>
                </a:r>
                <a:r>
                  <a:rPr lang="en-US" sz="1300" b="1" dirty="0" smtClean="0"/>
                  <a:t> </a:t>
                </a:r>
                <a:r>
                  <a:rPr lang="en-US" sz="1300" dirty="0"/>
                  <a:t>node n with </a:t>
                </a:r>
                <a:r>
                  <a:rPr lang="en-US" sz="1300" i="1" dirty="0"/>
                  <a:t>height(n)</a:t>
                </a:r>
                <a:r>
                  <a:rPr lang="en-US" sz="1300" dirty="0"/>
                  <a:t> = </a:t>
                </a:r>
                <a:r>
                  <a:rPr lang="en-US" sz="1300" i="1" dirty="0"/>
                  <a:t>h</a:t>
                </a:r>
                <a:r>
                  <a:rPr lang="en-US" sz="1300" dirty="0"/>
                  <a:t> representing a loop on some path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300" dirty="0"/>
                  <a:t> </a:t>
                </a:r>
                <a:r>
                  <a:rPr lang="en-US" sz="1300" b="1" dirty="0" smtClean="0"/>
                  <a:t>do</a:t>
                </a:r>
                <a:br>
                  <a:rPr lang="en-US" sz="1300" b="1" dirty="0" smtClean="0"/>
                </a:br>
                <a:r>
                  <a:rPr lang="en-US" sz="1300" b="1" dirty="0"/>
                  <a:t>	</a:t>
                </a:r>
                <a:r>
                  <a:rPr lang="en-US" sz="1300" dirty="0"/>
                  <a:t>r = </a:t>
                </a:r>
                <a:r>
                  <a:rPr lang="en-US" sz="1300" dirty="0" err="1"/>
                  <a:t>LoopAnalyzer</a:t>
                </a:r>
                <a:r>
                  <a:rPr lang="en-US" sz="1300" dirty="0"/>
                  <a:t>(loop(n</a:t>
                </a:r>
                <a:r>
                  <a:rPr lang="en-US" sz="1300" dirty="0" smtClean="0"/>
                  <a:t>));</a:t>
                </a:r>
                <a:br>
                  <a:rPr lang="en-US" sz="1300" dirty="0" smtClean="0"/>
                </a:br>
                <a:r>
                  <a:rPr lang="en-US" sz="1300" dirty="0"/>
                  <a:t>	</a:t>
                </a:r>
                <a:r>
                  <a:rPr lang="en-US" sz="1300" b="1" dirty="0"/>
                  <a:t>if </a:t>
                </a:r>
                <a:r>
                  <a:rPr lang="en-US" sz="1300" dirty="0"/>
                  <a:t>r = False </a:t>
                </a:r>
                <a:r>
                  <a:rPr lang="en-US" sz="1300" b="1" dirty="0"/>
                  <a:t>then </a:t>
                </a:r>
                <a:r>
                  <a:rPr lang="en-US" sz="1300" b="1" dirty="0" smtClean="0"/>
                  <a:t/>
                </a:r>
                <a:br>
                  <a:rPr lang="en-US" sz="1300" b="1" dirty="0" smtClean="0"/>
                </a:br>
                <a:r>
                  <a:rPr lang="en-US" sz="1300" b="1" dirty="0" smtClean="0"/>
                  <a:t>                               if</a:t>
                </a:r>
                <a:r>
                  <a:rPr lang="en-US" sz="1300" dirty="0" smtClean="0"/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𝑋</m:t>
                    </m:r>
                    <m:box>
                      <m:box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groupChr>
                      </m:e>
                    </m:box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00" dirty="0"/>
                  <a:t> appears on at least one path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300" dirty="0"/>
                  <a:t> </a:t>
                </a:r>
                <a:r>
                  <a:rPr lang="en-US" sz="1300" b="1" dirty="0" smtClean="0"/>
                  <a:t>do</a:t>
                </a:r>
                <a:br>
                  <a:rPr lang="en-US" sz="1300" b="1" dirty="0" smtClean="0"/>
                </a:br>
                <a:r>
                  <a:rPr lang="en-US" sz="1300" b="1" dirty="0"/>
                  <a:t>		    </a:t>
                </a:r>
                <a:r>
                  <a:rPr lang="en-US" sz="1300" dirty="0"/>
                  <a:t>replace </a:t>
                </a:r>
                <a:r>
                  <a:rPr lang="en-US" sz="1300" i="1" dirty="0"/>
                  <a:t>loop</a:t>
                </a:r>
                <a:r>
                  <a:rPr lang="en-US" sz="1300" dirty="0"/>
                  <a:t>(n) with the statement “if </a:t>
                </a:r>
                <a:r>
                  <a:rPr lang="en-US" sz="1300" i="1" dirty="0"/>
                  <a:t>guard</a:t>
                </a:r>
                <a:r>
                  <a:rPr lang="en-US" sz="1300" dirty="0"/>
                  <a:t>(n) then </a:t>
                </a:r>
                <a:r>
                  <a:rPr lang="en-US" sz="1300" i="1" dirty="0"/>
                  <a:t>body</a:t>
                </a:r>
                <a:r>
                  <a:rPr lang="en-US" sz="1300" dirty="0"/>
                  <a:t>(n) </a:t>
                </a:r>
                <a:r>
                  <a:rPr lang="en-US" sz="1300" dirty="0" err="1"/>
                  <a:t>endif</a:t>
                </a:r>
                <a:r>
                  <a:rPr lang="en-US" sz="1300" dirty="0" smtClean="0"/>
                  <a:t>”;</a:t>
                </a:r>
                <a:br>
                  <a:rPr lang="en-US" sz="1300" dirty="0" smtClean="0"/>
                </a:br>
                <a:r>
                  <a:rPr lang="en-US" sz="1300" dirty="0" smtClean="0"/>
                  <a:t>                               end</a:t>
                </a:r>
                <a:br>
                  <a:rPr lang="en-US" sz="1300" dirty="0" smtClean="0"/>
                </a:br>
                <a:r>
                  <a:rPr lang="en-US" sz="1300" dirty="0"/>
                  <a:t> </a:t>
                </a:r>
                <a:r>
                  <a:rPr lang="en-US" sz="1300" dirty="0" smtClean="0"/>
                  <a:t>                 else</a:t>
                </a:r>
                <a:br>
                  <a:rPr lang="en-US" sz="1300" dirty="0" smtClean="0"/>
                </a:br>
                <a:r>
                  <a:rPr lang="en-US" sz="1300" dirty="0"/>
                  <a:t>	</a:t>
                </a:r>
                <a:r>
                  <a:rPr lang="en-US" sz="1300" dirty="0" smtClean="0"/>
                  <a:t>             if </a:t>
                </a:r>
                <a:r>
                  <a:rPr lang="en-US" sz="1300" dirty="0"/>
                  <a:t>r ≠ True </a:t>
                </a:r>
                <a:r>
                  <a:rPr lang="en-US" sz="1300" dirty="0" smtClean="0"/>
                  <a:t>then</a:t>
                </a:r>
                <a:br>
                  <a:rPr lang="en-US" sz="1300" dirty="0" smtClean="0"/>
                </a:br>
                <a:r>
                  <a:rPr lang="en-US" sz="1300" b="1" dirty="0"/>
                  <a:t>		</a:t>
                </a:r>
                <a:r>
                  <a:rPr lang="en-US" sz="1300" b="1" dirty="0" smtClean="0"/>
                  <a:t>   </a:t>
                </a:r>
                <a:r>
                  <a:rPr lang="en-US" sz="1300" dirty="0"/>
                  <a:t>replace </a:t>
                </a:r>
                <a:r>
                  <a:rPr lang="en-US" sz="1300" i="1" dirty="0"/>
                  <a:t>loop</a:t>
                </a:r>
                <a:r>
                  <a:rPr lang="en-US" sz="1300" dirty="0"/>
                  <a:t>(n) with the statement “if r then </a:t>
                </a:r>
                <a:r>
                  <a:rPr lang="en-US" sz="1300" i="1" dirty="0"/>
                  <a:t>loop</a:t>
                </a:r>
                <a:r>
                  <a:rPr lang="en-US" sz="1300" dirty="0"/>
                  <a:t>(n) </a:t>
                </a:r>
                <a:r>
                  <a:rPr lang="en-US" sz="1300" dirty="0" err="1"/>
                  <a:t>endif</a:t>
                </a:r>
                <a:r>
                  <a:rPr lang="en-US" sz="1300" dirty="0" smtClean="0"/>
                  <a:t>”;</a:t>
                </a:r>
                <a:br>
                  <a:rPr lang="en-US" sz="1300" dirty="0" smtClean="0"/>
                </a:br>
                <a:r>
                  <a:rPr lang="en-US" sz="1300" dirty="0"/>
                  <a:t>	 </a:t>
                </a:r>
                <a:r>
                  <a:rPr lang="en-US" sz="1300" dirty="0" smtClean="0"/>
                  <a:t>            end</a:t>
                </a:r>
                <a:br>
                  <a:rPr lang="en-US" sz="1300" dirty="0" smtClean="0"/>
                </a:br>
                <a:r>
                  <a:rPr lang="en-US" sz="1300" dirty="0"/>
                  <a:t>	</a:t>
                </a:r>
                <a:r>
                  <a:rPr lang="en-US" sz="1300" dirty="0" smtClean="0"/>
                  <a:t>end</a:t>
                </a:r>
                <a:br>
                  <a:rPr lang="en-US" sz="1300" dirty="0" smtClean="0"/>
                </a:br>
                <a:r>
                  <a:rPr lang="en-US" sz="1300" dirty="0" err="1" smtClean="0"/>
                  <a:t>end</a:t>
                </a:r>
                <a:r>
                  <a:rPr lang="en-US" sz="1300" dirty="0" smtClean="0"/>
                  <a:t/>
                </a:r>
                <a:br>
                  <a:rPr lang="en-US" sz="1300" dirty="0" smtClean="0"/>
                </a:br>
                <a:r>
                  <a:rPr lang="en-US" sz="1300" dirty="0" smtClean="0"/>
                  <a:t>h </a:t>
                </a:r>
                <a:r>
                  <a:rPr lang="en-US" sz="1300" dirty="0"/>
                  <a:t>= h – </a:t>
                </a:r>
                <a:r>
                  <a:rPr lang="en-US" sz="1300" dirty="0" smtClean="0"/>
                  <a:t>1;</a:t>
                </a:r>
                <a:br>
                  <a:rPr lang="en-US" sz="1300" dirty="0" smtClean="0"/>
                </a:br>
                <a:r>
                  <a:rPr lang="en-US" sz="1300" dirty="0" smtClean="0"/>
                  <a:t>end</a:t>
                </a:r>
                <a:br>
                  <a:rPr lang="en-US" sz="1300" dirty="0" smtClean="0"/>
                </a:br>
                <a:r>
                  <a:rPr lang="en-US" sz="1300" dirty="0" smtClean="0"/>
                  <a:t>return </a:t>
                </a:r>
                <a:r>
                  <a:rPr lang="en-US" sz="1300" dirty="0"/>
                  <a:t>Mˊ</a:t>
                </a:r>
                <a:r>
                  <a:rPr lang="en-US" sz="1300" dirty="0" smtClean="0"/>
                  <a:t>;</a:t>
                </a:r>
                <a:endParaRPr lang="en-US" sz="13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2150" y="1220688"/>
                <a:ext cx="7498080" cy="5232648"/>
              </a:xfrm>
              <a:blipFill rotWithShape="0">
                <a:blip r:embed="rId9"/>
                <a:stretch>
                  <a:fillRect b="-19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195736" y="6391677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</a:t>
            </a:r>
            <a:r>
              <a:rPr lang="fa-IR" sz="1200" dirty="0">
                <a:cs typeface="B Nazanin" panose="00000400000000000000" pitchFamily="2" charset="-78"/>
              </a:rPr>
              <a:t>9</a:t>
            </a:r>
            <a:r>
              <a:rPr lang="fa-IR" sz="1200" dirty="0" smtClean="0">
                <a:cs typeface="B Nazanin" panose="00000400000000000000" pitchFamily="2" charset="-78"/>
              </a:rPr>
              <a:t> – الگوریتم بازنویسی عدم تداخل حالت حساس به پیشرفت [5]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80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فهرست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خط مشی امنیتی عدم تداخل و اِعمال آن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زبان </a:t>
            </a:r>
            <a:r>
              <a:rPr lang="en-US" sz="2800" dirty="0" smtClean="0">
                <a:cs typeface="B Nazanin" panose="00000400000000000000" pitchFamily="2" charset="-78"/>
              </a:rPr>
              <a:t>WL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و گراف وابستگی برنامه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بازنویسی برنامه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پیاده‌سازی و ایجاد رابط کاربری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آزمون نرم‌افزار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جمع‌بندی و کارهای آینده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الگوریتم‌های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بازنویسی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20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صحت و شفافیت </a:t>
            </a:r>
            <a:r>
              <a:rPr lang="fa-IR" dirty="0" err="1" smtClean="0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مورد استفاده اثبات شده است. [5]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امکان تغییر معناشناخت برنامه، پس از بازنویسی در حالت حساس به پیشرفت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تبدیل حلقه به گزاره شرطی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77072"/>
            <a:ext cx="2254328" cy="20684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3" t="19465" r="5384" b="15227"/>
          <a:stretch/>
        </p:blipFill>
        <p:spPr>
          <a:xfrm>
            <a:off x="5048272" y="4450776"/>
            <a:ext cx="3168352" cy="16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تحلیل و طراحی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409134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21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13029880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مدل فرآیندی </a:t>
            </a:r>
            <a:r>
              <a:rPr lang="fa-IR" dirty="0" err="1" smtClean="0">
                <a:cs typeface="B Nazanin" panose="00000400000000000000" pitchFamily="2" charset="-78"/>
              </a:rPr>
              <a:t>آبشاری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ثابت، مشخص و پایدار بودن نیازها</a:t>
            </a: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تولید مستندات </a:t>
            </a:r>
            <a:r>
              <a:rPr lang="fa-IR" sz="2400" dirty="0" err="1" smtClean="0">
                <a:cs typeface="B Nazanin" panose="00000400000000000000" pitchFamily="2" charset="-78"/>
              </a:rPr>
              <a:t>آسان‌تر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سادگی استفاده و فهم </a:t>
            </a: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سادگی بررسی و کنترل مراحل</a:t>
            </a: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تولید کامل نرم‌افزار با پیمایش </a:t>
            </a:r>
            <a:r>
              <a:rPr lang="fa-IR" sz="2400" dirty="0" err="1" smtClean="0">
                <a:cs typeface="B Nazanin" panose="00000400000000000000" pitchFamily="2" charset="-78"/>
              </a:rPr>
              <a:t>یک‌باره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753158" y="3356992"/>
            <a:ext cx="6419242" cy="3111620"/>
            <a:chOff x="1432536" y="3327062"/>
            <a:chExt cx="6419242" cy="3111620"/>
          </a:xfrm>
        </p:grpSpPr>
        <p:sp>
          <p:nvSpPr>
            <p:cNvPr id="15" name="Rectangle 14"/>
            <p:cNvSpPr/>
            <p:nvPr/>
          </p:nvSpPr>
          <p:spPr>
            <a:xfrm>
              <a:off x="1432536" y="3327062"/>
              <a:ext cx="1153000" cy="12241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cs typeface="B Nazanin" panose="00000400000000000000" pitchFamily="2" charset="-78"/>
                </a:rPr>
                <a:t>ارتباط</a:t>
              </a:r>
              <a:endParaRPr lang="fa-IR" b="1" dirty="0" smtClean="0">
                <a:cs typeface="B Nazanin" panose="00000400000000000000" pitchFamily="2" charset="-78"/>
              </a:endParaRPr>
            </a:p>
            <a:p>
              <a:pPr algn="ctr"/>
              <a:r>
                <a:rPr lang="fa-IR" dirty="0" smtClean="0">
                  <a:cs typeface="B Nazanin" panose="00000400000000000000" pitchFamily="2" charset="-78"/>
                </a:rPr>
                <a:t>- شروع پروژه</a:t>
              </a:r>
            </a:p>
            <a:p>
              <a:pPr algn="ctr"/>
              <a:r>
                <a:rPr lang="fa-IR" dirty="0" smtClean="0">
                  <a:cs typeface="B Nazanin" panose="00000400000000000000" pitchFamily="2" charset="-78"/>
                </a:rPr>
                <a:t>- </a:t>
              </a:r>
              <a:r>
                <a:rPr lang="fa-IR" dirty="0" err="1" smtClean="0">
                  <a:cs typeface="B Nazanin" panose="00000400000000000000" pitchFamily="2" charset="-78"/>
                </a:rPr>
                <a:t>جمع‌آوری</a:t>
              </a:r>
              <a:r>
                <a:rPr lang="fa-IR" dirty="0" smtClean="0">
                  <a:cs typeface="B Nazanin" panose="00000400000000000000" pitchFamily="2" charset="-78"/>
                </a:rPr>
                <a:t> نیازها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43808" y="3837258"/>
              <a:ext cx="1152128" cy="12179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err="1" smtClean="0">
                  <a:latin typeface="B Nza"/>
                  <a:cs typeface="B Nazanin" panose="00000400000000000000" pitchFamily="2" charset="-78"/>
                </a:rPr>
                <a:t>برنامه‌ریزی</a:t>
              </a:r>
              <a:endParaRPr lang="fa-IR" b="1" dirty="0">
                <a:latin typeface="B Nza"/>
                <a:cs typeface="B Nazanin" panose="00000400000000000000" pitchFamily="2" charset="-78"/>
              </a:endParaRP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تخمین 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</a:t>
              </a:r>
              <a:r>
                <a:rPr lang="fa-IR" dirty="0" err="1" smtClean="0">
                  <a:latin typeface="B Nza"/>
                  <a:cs typeface="B Nazanin" panose="00000400000000000000" pitchFamily="2" charset="-78"/>
                </a:rPr>
                <a:t>زمان‌بندی</a:t>
              </a:r>
              <a:endParaRPr lang="fa-IR" dirty="0">
                <a:latin typeface="B Nza"/>
                <a:cs typeface="B Nazanin" panose="00000400000000000000" pitchFamily="2" charset="-78"/>
              </a:endParaRPr>
            </a:p>
            <a:p>
              <a:pPr algn="ctr"/>
              <a:endParaRPr lang="en-US" dirty="0">
                <a:latin typeface="B Nza"/>
                <a:cs typeface="B Nazanin" panose="00000400000000000000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9306" y="4249748"/>
              <a:ext cx="1074651" cy="12241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err="1" smtClean="0">
                  <a:latin typeface="B Nza"/>
                  <a:cs typeface="B Nazanin" panose="00000400000000000000" pitchFamily="2" charset="-78"/>
                </a:rPr>
                <a:t>مدل‌سازی</a:t>
              </a:r>
              <a:endParaRPr lang="fa-IR" sz="2000" b="1" dirty="0" smtClean="0">
                <a:latin typeface="B Nza"/>
                <a:cs typeface="B Nazanin" panose="00000400000000000000" pitchFamily="2" charset="-78"/>
              </a:endParaRP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تحلیل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طراحی</a:t>
              </a:r>
              <a:endParaRPr lang="en-US" dirty="0">
                <a:latin typeface="B Nza"/>
                <a:cs typeface="B Nazanin" panose="00000400000000000000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7327" y="4761266"/>
              <a:ext cx="1082499" cy="12241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latin typeface="B Nza"/>
                  <a:cs typeface="B Nazanin" panose="00000400000000000000" pitchFamily="2" charset="-78"/>
                </a:rPr>
                <a:t>ساخت</a:t>
              </a:r>
              <a:endParaRPr lang="fa-IR" b="1" dirty="0" smtClean="0">
                <a:latin typeface="B Nza"/>
                <a:cs typeface="B Nazanin" panose="00000400000000000000" pitchFamily="2" charset="-78"/>
              </a:endParaRP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پیاده‌سازی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آزمون</a:t>
              </a:r>
              <a:endParaRPr lang="en-US" dirty="0">
                <a:latin typeface="B Nza"/>
                <a:cs typeface="B Nazanin" panose="00000400000000000000" pitchFamily="2" charset="-7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35818" y="5214546"/>
              <a:ext cx="1015960" cy="12241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latin typeface="B Nza"/>
                  <a:cs typeface="B Nazanin" panose="00000400000000000000" pitchFamily="2" charset="-78"/>
                </a:rPr>
                <a:t>استقرار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تحویل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پشتیبانی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بازخورد</a:t>
              </a:r>
            </a:p>
          </p:txBody>
        </p:sp>
        <p:cxnSp>
          <p:nvCxnSpPr>
            <p:cNvPr id="20" name="Elbow Connector 19"/>
            <p:cNvCxnSpPr>
              <a:stCxn id="15" idx="3"/>
              <a:endCxn id="16" idx="1"/>
            </p:cNvCxnSpPr>
            <p:nvPr/>
          </p:nvCxnSpPr>
          <p:spPr>
            <a:xfrm>
              <a:off x="2585536" y="3939130"/>
              <a:ext cx="258272" cy="5071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>
              <a:off x="3995936" y="4446256"/>
              <a:ext cx="203370" cy="4155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7" idx="3"/>
              <a:endCxn id="18" idx="1"/>
            </p:cNvCxnSpPr>
            <p:nvPr/>
          </p:nvCxnSpPr>
          <p:spPr>
            <a:xfrm>
              <a:off x="5273957" y="4861816"/>
              <a:ext cx="203370" cy="511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8" idx="3"/>
              <a:endCxn id="19" idx="1"/>
            </p:cNvCxnSpPr>
            <p:nvPr/>
          </p:nvCxnSpPr>
          <p:spPr>
            <a:xfrm>
              <a:off x="6559826" y="5373334"/>
              <a:ext cx="275992" cy="4532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284945" y="6404402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10 – نمایی از مدل فرآیندی </a:t>
            </a:r>
            <a:r>
              <a:rPr lang="fa-IR" sz="1200" dirty="0" err="1" smtClean="0">
                <a:cs typeface="B Nazanin" panose="00000400000000000000" pitchFamily="2" charset="-78"/>
              </a:rPr>
              <a:t>آبشاری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10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تحلیل و طراحی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22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نمودار مورد کاربرد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83498" y="1966382"/>
            <a:ext cx="5602299" cy="4602469"/>
            <a:chOff x="1377925" y="1988840"/>
            <a:chExt cx="5602299" cy="4602469"/>
          </a:xfrm>
        </p:grpSpPr>
        <p:pic>
          <p:nvPicPr>
            <p:cNvPr id="24" name="Picture 23" descr="Slide1"/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47" t="4182" r="20253" b="23775"/>
            <a:stretch>
              <a:fillRect/>
            </a:stretch>
          </p:blipFill>
          <p:spPr bwMode="auto">
            <a:xfrm>
              <a:off x="1377925" y="1988840"/>
              <a:ext cx="4994275" cy="441198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435608" y="6314310"/>
              <a:ext cx="5544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cs typeface="B Nazanin" panose="00000400000000000000" pitchFamily="2" charset="-78"/>
                </a:rPr>
                <a:t>شکل 11 – نمودار مورد کاربرد نرم‌افزار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3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تحلیل و طراحی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23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نمودار کلاس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12340" y="2202592"/>
            <a:ext cx="5544616" cy="4341083"/>
            <a:chOff x="2522295" y="2116251"/>
            <a:chExt cx="5544616" cy="4341083"/>
          </a:xfrm>
        </p:grpSpPr>
        <p:pic>
          <p:nvPicPr>
            <p:cNvPr id="11" name="Picture 10" descr="C:\Users\Mohammad\Desktop\class\class.PNG"/>
            <p:cNvPicPr/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8" t="10422" r="16007" b="5211"/>
            <a:stretch/>
          </p:blipFill>
          <p:spPr bwMode="auto">
            <a:xfrm>
              <a:off x="2820410" y="2116251"/>
              <a:ext cx="4948386" cy="416448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522295" y="6180335"/>
              <a:ext cx="5544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cs typeface="B Nazanin" panose="00000400000000000000" pitchFamily="2" charset="-78"/>
                </a:rPr>
                <a:t>شکل 12 – نمودار کلاس نرم‌افزار (بدون ذکر </a:t>
              </a:r>
              <a:r>
                <a:rPr lang="fa-IR" sz="1200" dirty="0" err="1" smtClean="0">
                  <a:cs typeface="B Nazanin" panose="00000400000000000000" pitchFamily="2" charset="-78"/>
                </a:rPr>
                <a:t>فیلدها</a:t>
              </a:r>
              <a:r>
                <a:rPr lang="fa-IR" sz="1200" dirty="0" smtClean="0">
                  <a:cs typeface="B Nazanin" panose="00000400000000000000" pitchFamily="2" charset="-78"/>
                </a:rPr>
                <a:t> و </a:t>
              </a:r>
              <a:r>
                <a:rPr lang="fa-IR" sz="1200" dirty="0" err="1" smtClean="0">
                  <a:cs typeface="B Nazanin" panose="00000400000000000000" pitchFamily="2" charset="-78"/>
                </a:rPr>
                <a:t>متدها</a:t>
              </a:r>
              <a:r>
                <a:rPr lang="fa-IR" sz="1200" dirty="0" smtClean="0">
                  <a:cs typeface="B Nazanin" panose="00000400000000000000" pitchFamily="2" charset="-78"/>
                </a:rPr>
                <a:t>)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6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تحلیل و طراحی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24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فازهای</a:t>
            </a:r>
            <a:r>
              <a:rPr lang="fa-IR" dirty="0" smtClean="0">
                <a:cs typeface="B Nazanin" panose="00000400000000000000" pitchFamily="2" charset="-78"/>
              </a:rPr>
              <a:t> پیاده‌سازی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تحلیل‌گر</a:t>
            </a:r>
            <a:r>
              <a:rPr lang="fa-IR" dirty="0" smtClean="0">
                <a:cs typeface="B Nazanin" panose="00000400000000000000" pitchFamily="2" charset="-78"/>
              </a:rPr>
              <a:t> لغوی و نحوی زبان </a:t>
            </a:r>
            <a:r>
              <a:rPr lang="en-US" sz="2400" dirty="0" smtClean="0">
                <a:cs typeface="B Nazanin" panose="00000400000000000000" pitchFamily="2" charset="-78"/>
              </a:rPr>
              <a:t>WL</a:t>
            </a: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گراف جریان کنترل، درخت غلبه رو به جلو، </a:t>
            </a:r>
            <a:r>
              <a:rPr lang="fa-IR" sz="2400" dirty="0" err="1" smtClean="0">
                <a:cs typeface="B Nazanin" panose="00000400000000000000" pitchFamily="2" charset="-78"/>
              </a:rPr>
              <a:t>گراف‌های</a:t>
            </a:r>
            <a:r>
              <a:rPr lang="fa-IR" sz="2400" dirty="0" smtClean="0">
                <a:cs typeface="B Nazanin" panose="00000400000000000000" pitchFamily="2" charset="-78"/>
              </a:rPr>
              <a:t> وابستگی کنترلی، وابستگی </a:t>
            </a:r>
            <a:r>
              <a:rPr lang="fa-IR" sz="2400" dirty="0" err="1" smtClean="0">
                <a:cs typeface="B Nazanin" panose="00000400000000000000" pitchFamily="2" charset="-78"/>
              </a:rPr>
              <a:t>داده‌ای</a:t>
            </a:r>
            <a:r>
              <a:rPr lang="fa-IR" sz="2400" dirty="0" smtClean="0">
                <a:cs typeface="B Nazanin" panose="00000400000000000000" pitchFamily="2" charset="-78"/>
              </a:rPr>
              <a:t> و وابستگی برنامه</a:t>
            </a:r>
          </a:p>
          <a:p>
            <a:pPr lvl="1" algn="r" rtl="1"/>
            <a:r>
              <a:rPr lang="fa-IR" sz="2400" dirty="0" err="1" smtClean="0">
                <a:cs typeface="B Nazanin" panose="00000400000000000000" pitchFamily="2" charset="-78"/>
              </a:rPr>
              <a:t>بازنویس</a:t>
            </a:r>
            <a:r>
              <a:rPr lang="fa-IR" sz="2400" dirty="0" smtClean="0">
                <a:cs typeface="B Nazanin" panose="00000400000000000000" pitchFamily="2" charset="-78"/>
              </a:rPr>
              <a:t> برنامه برای حالت غیر حساس به پیشرفت</a:t>
            </a:r>
          </a:p>
          <a:p>
            <a:pPr lvl="1" algn="r" rtl="1"/>
            <a:r>
              <a:rPr lang="fa-IR" sz="2400" dirty="0" err="1" smtClean="0">
                <a:cs typeface="B Nazanin" panose="00000400000000000000" pitchFamily="2" charset="-78"/>
              </a:rPr>
              <a:t>تحلیل‌گر</a:t>
            </a:r>
            <a:r>
              <a:rPr lang="fa-IR" sz="2400" dirty="0" smtClean="0">
                <a:cs typeface="B Nazanin" panose="00000400000000000000" pitchFamily="2" charset="-78"/>
              </a:rPr>
              <a:t> حلقه و </a:t>
            </a:r>
            <a:r>
              <a:rPr lang="fa-IR" sz="2400" dirty="0" err="1" smtClean="0">
                <a:cs typeface="B Nazanin" panose="00000400000000000000" pitchFamily="2" charset="-78"/>
              </a:rPr>
              <a:t>بازنویس</a:t>
            </a:r>
            <a:r>
              <a:rPr lang="fa-IR" sz="2400" dirty="0" smtClean="0">
                <a:cs typeface="B Nazanin" panose="00000400000000000000" pitchFamily="2" charset="-78"/>
              </a:rPr>
              <a:t> برنامه برای حالت حساس به پیشرفت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958" y="4343581"/>
            <a:ext cx="2617379" cy="20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07889"/>
            <a:ext cx="2170673" cy="2170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شرح کلی پیاده‌سازی و ابزارهای مورد استفاده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25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پیاده‌سازی به زبان جاوا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تحلیل‌گر</a:t>
            </a:r>
            <a:r>
              <a:rPr lang="fa-IR" dirty="0" smtClean="0">
                <a:cs typeface="B Nazanin" panose="00000400000000000000" pitchFamily="2" charset="-78"/>
              </a:rPr>
              <a:t> لغوی و نحوی زبان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ابزارهای </a:t>
            </a:r>
            <a:r>
              <a:rPr lang="en-US" dirty="0" err="1" smtClean="0">
                <a:cs typeface="B Nazanin" panose="00000400000000000000" pitchFamily="2" charset="-78"/>
              </a:rPr>
              <a:t>JFlex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Bison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تغییر دستی </a:t>
            </a:r>
            <a:r>
              <a:rPr lang="fa-IR" dirty="0" err="1" smtClean="0">
                <a:cs typeface="B Nazanin" panose="00000400000000000000" pitchFamily="2" charset="-78"/>
              </a:rPr>
              <a:t>کدهای</a:t>
            </a:r>
            <a:r>
              <a:rPr lang="fa-IR" dirty="0" smtClean="0">
                <a:cs typeface="B Nazanin" panose="00000400000000000000" pitchFamily="2" charset="-78"/>
              </a:rPr>
              <a:t> تولید شده توسط ابزارها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تولید </a:t>
            </a:r>
            <a:r>
              <a:rPr lang="fa-IR" dirty="0" err="1" smtClean="0">
                <a:cs typeface="B Nazanin" panose="00000400000000000000" pitchFamily="2" charset="-78"/>
              </a:rPr>
              <a:t>کدهای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متناظر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برنامه‌ها</a:t>
            </a:r>
            <a:r>
              <a:rPr lang="fa-IR" dirty="0" smtClean="0">
                <a:cs typeface="B Nazanin" panose="00000400000000000000" pitchFamily="2" charset="-78"/>
              </a:rPr>
              <a:t> به زبان </a:t>
            </a:r>
            <a:r>
              <a:rPr lang="en-US" dirty="0" smtClean="0">
                <a:cs typeface="B Nazanin" panose="00000400000000000000" pitchFamily="2" charset="-78"/>
              </a:rPr>
              <a:t>C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نمایش گرافیکی </a:t>
            </a:r>
            <a:r>
              <a:rPr lang="fa-IR" dirty="0" err="1" smtClean="0">
                <a:cs typeface="B Nazanin" panose="00000400000000000000" pitchFamily="2" charset="-78"/>
              </a:rPr>
              <a:t>گراف‌های</a:t>
            </a:r>
            <a:r>
              <a:rPr lang="fa-IR" dirty="0" smtClean="0">
                <a:cs typeface="B Nazanin" panose="00000400000000000000" pitchFamily="2" charset="-78"/>
              </a:rPr>
              <a:t> وابستگی 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ابزار </a:t>
            </a:r>
            <a:r>
              <a:rPr lang="en-US" dirty="0" err="1" smtClean="0">
                <a:cs typeface="B Nazanin" panose="00000400000000000000" pitchFamily="2" charset="-78"/>
              </a:rPr>
              <a:t>GraphViz</a:t>
            </a:r>
            <a:r>
              <a:rPr lang="fa-IR" dirty="0" smtClean="0">
                <a:cs typeface="B Nazanin" panose="00000400000000000000" pitchFamily="2" charset="-78"/>
              </a:rPr>
              <a:t> و زبان </a:t>
            </a:r>
            <a:r>
              <a:rPr lang="en-US" dirty="0" smtClean="0">
                <a:cs typeface="B Nazanin" panose="00000400000000000000" pitchFamily="2" charset="-78"/>
              </a:rPr>
              <a:t>dot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5" y="1196752"/>
            <a:ext cx="2335766" cy="17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شرح کلی پیاده‌سازی و ابزارهای مورد استفاده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26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تحلیل‌گر</a:t>
            </a:r>
            <a:r>
              <a:rPr lang="fa-IR" dirty="0" smtClean="0">
                <a:cs typeface="B Nazanin" panose="00000400000000000000" pitchFamily="2" charset="-78"/>
              </a:rPr>
              <a:t> حلقه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ویرایش‌گر</a:t>
            </a:r>
            <a:r>
              <a:rPr lang="fa-IR" dirty="0" smtClean="0">
                <a:cs typeface="B Nazanin" panose="00000400000000000000" pitchFamily="2" charset="-78"/>
              </a:rPr>
              <a:t> پیشرفته کد مبدأ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کتابخانه </a:t>
            </a:r>
            <a:r>
              <a:rPr lang="en-US" sz="2400" dirty="0" err="1" smtClean="0">
                <a:cs typeface="B Nazanin" panose="00000400000000000000" pitchFamily="2" charset="-78"/>
              </a:rPr>
              <a:t>RSyntaxTextArea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و ابزار </a:t>
            </a:r>
            <a:r>
              <a:rPr lang="en-US" sz="2400" dirty="0" err="1" smtClean="0">
                <a:cs typeface="B Nazanin" panose="00000400000000000000" pitchFamily="2" charset="-78"/>
              </a:rPr>
              <a:t>TokenMakerMaker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32" y="2204864"/>
            <a:ext cx="349883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ایجاد رابط کاربری گرافیکی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27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به حداقل رساندن </a:t>
            </a:r>
            <a:r>
              <a:rPr lang="fa-IR" dirty="0" err="1" smtClean="0">
                <a:cs typeface="B Nazanin" panose="00000400000000000000" pitchFamily="2" charset="-78"/>
              </a:rPr>
              <a:t>پیچیدگی‌ها</a:t>
            </a:r>
            <a:r>
              <a:rPr lang="fa-IR" dirty="0" smtClean="0">
                <a:cs typeface="B Nazanin" panose="00000400000000000000" pitchFamily="2" charset="-78"/>
              </a:rPr>
              <a:t>، با حفظ </a:t>
            </a:r>
            <a:r>
              <a:rPr lang="fa-IR" dirty="0" err="1" smtClean="0">
                <a:cs typeface="B Nazanin" panose="00000400000000000000" pitchFamily="2" charset="-78"/>
              </a:rPr>
              <a:t>قابلیت‌های</a:t>
            </a:r>
            <a:r>
              <a:rPr lang="fa-IR" dirty="0" smtClean="0">
                <a:cs typeface="B Nazanin" panose="00000400000000000000" pitchFamily="2" charset="-78"/>
              </a:rPr>
              <a:t> برنامه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طراحی گرافیکی اولیه با مشورت استاد گرافیک و </a:t>
            </a:r>
            <a:r>
              <a:rPr lang="fa-IR" dirty="0" err="1" smtClean="0">
                <a:cs typeface="B Nazanin" panose="00000400000000000000" pitchFamily="2" charset="-78"/>
              </a:rPr>
              <a:t>زیبایی‌شناسی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نظرسنجی و گرفتن بازخورد از تعدادی از </a:t>
            </a:r>
            <a:r>
              <a:rPr lang="fa-IR" dirty="0" err="1" smtClean="0">
                <a:cs typeface="B Nazanin" panose="00000400000000000000" pitchFamily="2" charset="-78"/>
              </a:rPr>
              <a:t>برنامه‌نویسان</a:t>
            </a:r>
            <a:r>
              <a:rPr lang="fa-IR" dirty="0" smtClean="0">
                <a:cs typeface="B Nazanin" panose="00000400000000000000" pitchFamily="2" charset="-78"/>
              </a:rPr>
              <a:t> به عنوان کاربران ابزار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52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ایجاد رابط کاربری گرافیکی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28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000" dirty="0" smtClean="0">
                <a:cs typeface="B Nazanin" panose="00000400000000000000" pitchFamily="2" charset="-78"/>
              </a:rPr>
              <a:t>برخی از نکات مورد استفاده در هنگام طراحی رابط کاربری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همگونی</a:t>
            </a:r>
            <a:r>
              <a:rPr lang="fa-IR" dirty="0" smtClean="0">
                <a:cs typeface="B Nazanin" panose="00000400000000000000" pitchFamily="2" charset="-78"/>
              </a:rPr>
              <a:t> و سبک یکسان </a:t>
            </a:r>
            <a:r>
              <a:rPr lang="fa-IR" dirty="0" err="1" smtClean="0">
                <a:cs typeface="B Nazanin" panose="00000400000000000000" pitchFamily="2" charset="-78"/>
              </a:rPr>
              <a:t>گزینه‌ها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دکمه‌ها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بازخورد مناسب برنامه به تغییرات و </a:t>
            </a:r>
            <a:r>
              <a:rPr lang="fa-IR" dirty="0" err="1" smtClean="0">
                <a:cs typeface="B Nazanin" panose="00000400000000000000" pitchFamily="2" charset="-78"/>
              </a:rPr>
              <a:t>درخواست‌های</a:t>
            </a:r>
            <a:r>
              <a:rPr lang="fa-IR" dirty="0" smtClean="0">
                <a:cs typeface="B Nazanin" panose="00000400000000000000" pitchFamily="2" charset="-78"/>
              </a:rPr>
              <a:t> کاربر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گروه‌بندی</a:t>
            </a:r>
            <a:r>
              <a:rPr lang="fa-IR" dirty="0" smtClean="0">
                <a:cs typeface="B Nazanin" panose="00000400000000000000" pitchFamily="2" charset="-78"/>
              </a:rPr>
              <a:t> منطقی اجزای مرتبط صفحه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استفاده از </a:t>
            </a:r>
            <a:r>
              <a:rPr lang="fa-IR" dirty="0" err="1" smtClean="0">
                <a:cs typeface="B Nazanin" panose="00000400000000000000" pitchFamily="2" charset="-78"/>
              </a:rPr>
              <a:t>رنگ‌ها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قالب‌های</a:t>
            </a:r>
            <a:r>
              <a:rPr lang="fa-IR" dirty="0" smtClean="0">
                <a:cs typeface="B Nazanin" panose="00000400000000000000" pitchFamily="2" charset="-78"/>
              </a:rPr>
              <a:t> با معنا و متفاوت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ایجاد </a:t>
            </a:r>
            <a:r>
              <a:rPr lang="fa-IR" dirty="0" err="1" smtClean="0">
                <a:cs typeface="B Nazanin" panose="00000400000000000000" pitchFamily="2" charset="-78"/>
              </a:rPr>
              <a:t>میان‌برها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یادمان‌ها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سازگار با تغییرات ابعاد صفحه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292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ایجاد رابط کاربری گرافیکی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29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36" y="1474788"/>
            <a:ext cx="7503152" cy="4667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409804" y="6191537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13– نمایی از رابط کاربری گرافیکی نرم‌افزار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65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مقدمه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امنیت </a:t>
            </a:r>
            <a:r>
              <a:rPr lang="fa-IR" dirty="0" err="1" smtClean="0">
                <a:cs typeface="B Nazanin" panose="00000400000000000000" pitchFamily="2" charset="-78"/>
              </a:rPr>
              <a:t>زبان‌مبنا</a:t>
            </a:r>
            <a:r>
              <a:rPr lang="fa-IR" dirty="0" smtClean="0">
                <a:cs typeface="B Nazanin" panose="00000400000000000000" pitchFamily="2" charset="-78"/>
              </a:rPr>
              <a:t> [1]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تحلیل ایستا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ت</a:t>
            </a:r>
            <a:r>
              <a:rPr lang="fa-IR" dirty="0" smtClean="0">
                <a:cs typeface="B Nazanin" panose="00000400000000000000" pitchFamily="2" charset="-78"/>
              </a:rPr>
              <a:t>حلیل جریان داده، تحلیل </a:t>
            </a:r>
            <a:r>
              <a:rPr lang="fa-IR" dirty="0" err="1" smtClean="0">
                <a:cs typeface="B Nazanin" panose="00000400000000000000" pitchFamily="2" charset="-78"/>
              </a:rPr>
              <a:t>نوع‌مبنا</a:t>
            </a:r>
            <a:r>
              <a:rPr lang="fa-IR" dirty="0" smtClean="0">
                <a:cs typeface="B Nazanin" panose="00000400000000000000" pitchFamily="2" charset="-78"/>
              </a:rPr>
              <a:t>، وارسی مدل، تفسیر انتزاعی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تحلیل پویا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نظارت اجرا</a:t>
            </a: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مسئله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اعمال یک نیازمندی امنیتی به کد مبدأ برنامه</a:t>
            </a:r>
            <a:endParaRPr lang="fa-IR" dirty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80140781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38967"/>
            <a:ext cx="3888854" cy="16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ایجاد رابط کاربری گرافیکی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30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081" y="1903288"/>
            <a:ext cx="7313134" cy="38896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09804" y="5960313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14– نمایی از رابط کاربری گرافیکی نرم‌افزار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69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31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67032376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استفاده از روش آزمون دامنه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طراحی و تولید موارد آزمون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ساختارهای مختلف زبان </a:t>
            </a:r>
            <a:r>
              <a:rPr lang="en-US" sz="2000" dirty="0" smtClean="0">
                <a:cs typeface="B Nazanin" panose="00000400000000000000" pitchFamily="2" charset="-78"/>
              </a:rPr>
              <a:t>WL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حالت‌های</a:t>
            </a:r>
            <a:r>
              <a:rPr lang="fa-IR" dirty="0" smtClean="0">
                <a:cs typeface="B Nazanin" panose="00000400000000000000" pitchFamily="2" charset="-78"/>
              </a:rPr>
              <a:t> مختلف نقض خط مشی عدم تداخل</a:t>
            </a:r>
          </a:p>
          <a:p>
            <a:pPr lvl="3" algn="r" rtl="1"/>
            <a:r>
              <a:rPr lang="fa-IR" dirty="0" err="1" smtClean="0">
                <a:cs typeface="B Nazanin" panose="00000400000000000000" pitchFamily="2" charset="-78"/>
              </a:rPr>
              <a:t>جریان‌های</a:t>
            </a:r>
            <a:r>
              <a:rPr lang="fa-IR" dirty="0" smtClean="0">
                <a:cs typeface="B Nazanin" panose="00000400000000000000" pitchFamily="2" charset="-78"/>
              </a:rPr>
              <a:t> صریح و ضمنی</a:t>
            </a:r>
          </a:p>
          <a:p>
            <a:pPr marL="82296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73" y="3648075"/>
            <a:ext cx="3228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32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353152" y="1269034"/>
            <a:ext cx="1714792" cy="22317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program;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l1;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inH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h1;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outL l1;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l1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= h1 + 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2;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outH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h1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253044" y="1269034"/>
            <a:ext cx="1763102" cy="22317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program;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l1;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h1;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outL l1;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l1 = h1 + 2;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outH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h1</a:t>
            </a:r>
          </a:p>
        </p:txBody>
      </p:sp>
      <p:pic>
        <p:nvPicPr>
          <p:cNvPr id="15" name="Picture 14" descr="D:\University\8th Term\Software BSc. Project_Fallah 2015\BScProject\Project\WLRewriter\02basic_PD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52" y="3645024"/>
            <a:ext cx="5662994" cy="257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555776" y="10029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02basic.wl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12340" y="6305549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15– مورد آزمون اول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355976" y="2132857"/>
            <a:ext cx="16090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33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129996" y="2561394"/>
            <a:ext cx="2006645" cy="2238836"/>
            <a:chOff x="2843808" y="2317072"/>
            <a:chExt cx="2006645" cy="2238836"/>
          </a:xfrm>
        </p:grpSpPr>
        <p:sp>
          <p:nvSpPr>
            <p:cNvPr id="3" name="TextBox 2"/>
            <p:cNvSpPr txBox="1"/>
            <p:nvPr/>
          </p:nvSpPr>
          <p:spPr>
            <a:xfrm>
              <a:off x="3050253" y="231707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03assign.wl</a:t>
              </a:r>
              <a:endParaRPr lang="en-US" dirty="0"/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843808" y="2657539"/>
              <a:ext cx="1559316" cy="1898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program;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inL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l1;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inH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h1;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l1 = h1;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outL l1;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outH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h1</a:t>
              </a:r>
            </a:p>
          </p:txBody>
        </p:sp>
      </p:grpSp>
      <p:pic>
        <p:nvPicPr>
          <p:cNvPr id="16" name="Picture 15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5757" y="2215567"/>
            <a:ext cx="3942944" cy="3267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12340" y="6183681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16– مورد آزمون دوم</a:t>
            </a:r>
            <a:endParaRPr lang="en-US" sz="1200" dirty="0">
              <a:cs typeface="B Nazanin" panose="00000400000000000000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740432" y="2215568"/>
            <a:ext cx="3986655" cy="3270956"/>
            <a:chOff x="4454244" y="1971246"/>
            <a:chExt cx="3986655" cy="3270956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6225969" y="1971246"/>
              <a:ext cx="2214930" cy="32709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program; 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inL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l1; 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inH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h1; 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l1 = h1; </a:t>
              </a:r>
            </a:p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 TRUE then </a:t>
              </a:r>
              <a:endPara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outL BOT </a:t>
              </a:r>
            </a:p>
            <a:p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 </a:t>
              </a:r>
            </a:p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outL l1 </a:t>
              </a:r>
            </a:p>
            <a:p>
              <a:r>
                <a:rPr lang="en-US" sz="200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endif</a:t>
              </a:r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outH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h1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54244" y="3354696"/>
              <a:ext cx="1609036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PINI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4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70839" y="1241228"/>
            <a:ext cx="2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07Ifelseadvanced.wl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34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8410" y="1585968"/>
            <a:ext cx="198072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 , l2;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h1 , h2;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!(l1 == 0) then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2 + 4 + l1;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 &gt; 6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l1 = 6;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l2 &gt; 3 then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l1 + 1;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l2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2 + h2;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l2;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outL l1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outL l2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706232" y="3596097"/>
            <a:ext cx="85889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PINI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12340" y="6320353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17– مورد آزمون سوم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9326" y="1241228"/>
            <a:ext cx="414913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program; 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l1, l2;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h1, h2;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!((l1 == 0)) then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2 + 4 + l1;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 &gt; 6 then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6; 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((!(l1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 ==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 and 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 &gt; 6)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(!(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 == 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NOP   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else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 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fa-I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a-I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a-I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l2 &gt; 3 then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l1 + 1;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h2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l2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2 + h2;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 &gt; 3) and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!(!(l1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0)))  then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(!(l1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then NOP else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 &gt; 3) and !(!((l1 == 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 </a:t>
            </a: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35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24074" y="5013176"/>
            <a:ext cx="472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1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مورد آزمون سوم</a:t>
            </a:r>
            <a:endParaRPr lang="en-US" sz="1400" dirty="0">
              <a:cs typeface="B Nazanin" panose="00000400000000000000" pitchFamily="2" charset="-7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69569"/>
              </p:ext>
            </p:extLst>
          </p:nvPr>
        </p:nvGraphicFramePr>
        <p:xfrm>
          <a:off x="1331645" y="1700808"/>
          <a:ext cx="7520783" cy="3350334"/>
        </p:xfrm>
        <a:graphic>
          <a:graphicData uri="http://schemas.openxmlformats.org/drawingml/2006/table">
            <a:tbl>
              <a:tblPr rtl="1" firstRow="1" firstCol="1" bandRow="1"/>
              <a:tblGrid>
                <a:gridCol w="862990"/>
                <a:gridCol w="575325"/>
                <a:gridCol w="575325"/>
                <a:gridCol w="575325"/>
                <a:gridCol w="575325"/>
                <a:gridCol w="575325"/>
                <a:gridCol w="575325"/>
                <a:gridCol w="575325"/>
                <a:gridCol w="591308"/>
                <a:gridCol w="591308"/>
                <a:gridCol w="387546"/>
                <a:gridCol w="387546"/>
                <a:gridCol w="336405"/>
                <a:gridCol w="336405"/>
              </a:tblGrid>
              <a:tr h="115577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l2 (line# 24)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23)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20)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l2 (line# 19)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h2 (line# 16)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h1 (line# 10)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46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46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46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346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346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346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36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86668"/>
              </p:ext>
            </p:extLst>
          </p:nvPr>
        </p:nvGraphicFramePr>
        <p:xfrm>
          <a:off x="1331646" y="1692319"/>
          <a:ext cx="7602042" cy="3252281"/>
        </p:xfrm>
        <a:graphic>
          <a:graphicData uri="http://schemas.openxmlformats.org/drawingml/2006/table">
            <a:tbl>
              <a:tblPr rtl="1" firstRow="1" firstCol="1" bandRow="1"/>
              <a:tblGrid>
                <a:gridCol w="840048"/>
                <a:gridCol w="613807"/>
                <a:gridCol w="581542"/>
                <a:gridCol w="554050"/>
                <a:gridCol w="609033"/>
                <a:gridCol w="581542"/>
                <a:gridCol w="581542"/>
                <a:gridCol w="581542"/>
                <a:gridCol w="597696"/>
                <a:gridCol w="597696"/>
                <a:gridCol w="391732"/>
                <a:gridCol w="391732"/>
                <a:gridCol w="340040"/>
                <a:gridCol w="340040"/>
              </a:tblGrid>
              <a:tr h="10577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l2 (line# 24)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23)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20)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l2 (line# 19)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h2 (line# 16)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h1 (line# 10)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17316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17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17316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17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17316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17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46786" y="5013176"/>
            <a:ext cx="627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2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</a:t>
            </a:r>
            <a:r>
              <a:rPr lang="fa-IR" sz="1400" dirty="0" err="1" smtClean="0">
                <a:cs typeface="B Nazanin" panose="00000400000000000000" pitchFamily="2" charset="-78"/>
              </a:rPr>
              <a:t>بازنویسی‌شده</a:t>
            </a:r>
            <a:r>
              <a:rPr lang="fa-IR" sz="1400" dirty="0" smtClean="0">
                <a:cs typeface="B Nazanin" panose="00000400000000000000" pitchFamily="2" charset="-78"/>
              </a:rPr>
              <a:t> حالت </a:t>
            </a:r>
            <a:r>
              <a:rPr lang="fa-IR" sz="1400" dirty="0" err="1" smtClean="0">
                <a:cs typeface="B Nazanin" panose="00000400000000000000" pitchFamily="2" charset="-78"/>
              </a:rPr>
              <a:t>غیرحساس</a:t>
            </a:r>
            <a:r>
              <a:rPr lang="fa-IR" sz="1400" dirty="0" smtClean="0">
                <a:cs typeface="B Nazanin" panose="00000400000000000000" pitchFamily="2" charset="-78"/>
              </a:rPr>
              <a:t> به پیشرفت مورد آزمون سوم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7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37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408298" y="1909078"/>
            <a:ext cx="2666336" cy="3927936"/>
            <a:chOff x="1408298" y="1909078"/>
            <a:chExt cx="2666336" cy="3927936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1408298" y="2218950"/>
              <a:ext cx="2549634" cy="36180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program;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inL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l1;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inH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h1 ,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h2;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&gt; 0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h2 +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h1 &gt; l1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l1 + 3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outL l1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outL l1;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outH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82346" y="1909078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11whilewhileconcat.wl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65794" y="1322986"/>
            <a:ext cx="3617954" cy="5220689"/>
            <a:chOff x="4365794" y="1322986"/>
            <a:chExt cx="3617954" cy="5220689"/>
          </a:xfrm>
        </p:grpSpPr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5632551" y="1322986"/>
              <a:ext cx="2351197" cy="52206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program;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inL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l1;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inH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h1, h2;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l1 &gt; 0 do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h2 + l1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h1 &gt; l1 do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l1 + 3;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TRUE then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NOP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else </a:t>
              </a:r>
              <a:endPara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outL l1 </a:t>
              </a:r>
              <a: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</a:t>
              </a:r>
              <a:r>
                <a:rPr lang="en-US" sz="1400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TRUE then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NOP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else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outL l1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;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outH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h1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365794" y="3775954"/>
              <a:ext cx="858894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PINI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65794" y="1323948"/>
            <a:ext cx="3603272" cy="5219727"/>
            <a:chOff x="4373135" y="1323948"/>
            <a:chExt cx="3603272" cy="5219727"/>
          </a:xfrm>
        </p:grpSpPr>
        <p:sp>
          <p:nvSpPr>
            <p:cNvPr id="22" name="Right Arrow 21"/>
            <p:cNvSpPr/>
            <p:nvPr/>
          </p:nvSpPr>
          <p:spPr>
            <a:xfrm>
              <a:off x="4373135" y="3787924"/>
              <a:ext cx="858894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PSNI</a:t>
              </a:r>
              <a:endParaRPr lang="en-US" dirty="0"/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5632550" y="1323948"/>
              <a:ext cx="2343857" cy="52197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program;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inL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l1;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inH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h1, h2;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</a:t>
              </a:r>
              <a:r>
                <a:rPr lang="en-US" sz="140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h2 &lt; 0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then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&gt; 0 do </a:t>
              </a:r>
              <a: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h2 + l1 </a:t>
              </a:r>
              <a: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 </a:t>
              </a:r>
              <a: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;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h1 &gt; l1 do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l1 + 3;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TRUE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then NOP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else outL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TRUE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then</a:t>
              </a: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NOP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else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outL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outH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h1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-89193" y="5888663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18– مورد آزمون چهارم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63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38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80359"/>
              </p:ext>
            </p:extLst>
          </p:nvPr>
        </p:nvGraphicFramePr>
        <p:xfrm>
          <a:off x="1259632" y="2060848"/>
          <a:ext cx="7522085" cy="2702500"/>
        </p:xfrm>
        <a:graphic>
          <a:graphicData uri="http://schemas.openxmlformats.org/drawingml/2006/table">
            <a:tbl>
              <a:tblPr rtl="1" firstRow="1" firstCol="1" bandRow="1"/>
              <a:tblGrid>
                <a:gridCol w="1225513"/>
                <a:gridCol w="1556456"/>
                <a:gridCol w="1556456"/>
                <a:gridCol w="1485708"/>
                <a:gridCol w="565984"/>
                <a:gridCol w="565984"/>
                <a:gridCol w="565984"/>
              </a:tblGrid>
              <a:tr h="594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h1 (line# 12)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97033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97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97033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97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97033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diverge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  <a:tr h="297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1720" y="4941168"/>
            <a:ext cx="627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3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مورد آزمون سوم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65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39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65463"/>
              </p:ext>
            </p:extLst>
          </p:nvPr>
        </p:nvGraphicFramePr>
        <p:xfrm>
          <a:off x="1331640" y="2060848"/>
          <a:ext cx="7423078" cy="2702500"/>
        </p:xfrm>
        <a:graphic>
          <a:graphicData uri="http://schemas.openxmlformats.org/drawingml/2006/table">
            <a:tbl>
              <a:tblPr rtl="1" firstRow="1" firstCol="1" bandRow="1"/>
              <a:tblGrid>
                <a:gridCol w="1209383"/>
                <a:gridCol w="1535970"/>
                <a:gridCol w="1535970"/>
                <a:gridCol w="1466153"/>
                <a:gridCol w="558534"/>
                <a:gridCol w="558534"/>
                <a:gridCol w="558534"/>
              </a:tblGrid>
              <a:tr h="595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h1 (line# 12)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97920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920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920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diverge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46786" y="4941168"/>
            <a:ext cx="627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4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</a:t>
            </a:r>
            <a:r>
              <a:rPr lang="fa-IR" sz="1400" dirty="0" err="1" smtClean="0">
                <a:cs typeface="B Nazanin" panose="00000400000000000000" pitchFamily="2" charset="-78"/>
              </a:rPr>
              <a:t>بازنویسی‌شده</a:t>
            </a:r>
            <a:r>
              <a:rPr lang="fa-IR" sz="1400" dirty="0" smtClean="0">
                <a:cs typeface="B Nazanin" panose="00000400000000000000" pitchFamily="2" charset="-78"/>
              </a:rPr>
              <a:t> حالت </a:t>
            </a:r>
            <a:r>
              <a:rPr lang="fa-IR" sz="1400" dirty="0" err="1" smtClean="0">
                <a:cs typeface="B Nazanin" panose="00000400000000000000" pitchFamily="2" charset="-78"/>
              </a:rPr>
              <a:t>غیرحساس</a:t>
            </a:r>
            <a:r>
              <a:rPr lang="fa-IR" sz="1400" dirty="0" smtClean="0">
                <a:cs typeface="B Nazanin" panose="00000400000000000000" pitchFamily="2" charset="-78"/>
              </a:rPr>
              <a:t> به پیشرفت مورد آزمون چهارم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7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خط مشی امنیتی عدم تداخل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خط مشی امنیتی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عدم تداخل</a:t>
            </a: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marL="658368" lvl="2" indent="0" algn="ctr" rtl="1">
              <a:buNone/>
            </a:pPr>
            <a:endParaRPr lang="fa-IR" sz="2000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algn="r" rtl="1"/>
            <a:r>
              <a:rPr lang="fa-IR" sz="2400" dirty="0" err="1" smtClean="0">
                <a:cs typeface="B Nazanin" panose="00000400000000000000" pitchFamily="2" charset="-78"/>
              </a:rPr>
              <a:t>دسته‌بندی</a:t>
            </a:r>
            <a:r>
              <a:rPr lang="fa-IR" sz="2400" dirty="0" smtClean="0">
                <a:cs typeface="B Nazanin" panose="00000400000000000000" pitchFamily="2" charset="-78"/>
              </a:rPr>
              <a:t> بر اساس وضعیت پیشرفت برنامه: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حساس به پیشرفت</a:t>
            </a: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غیرحساس</a:t>
            </a:r>
            <a:r>
              <a:rPr lang="fa-IR" dirty="0" smtClean="0">
                <a:cs typeface="B Nazanin" panose="00000400000000000000" pitchFamily="2" charset="-78"/>
              </a:rPr>
              <a:t> به پیشرفت</a:t>
            </a:r>
          </a:p>
          <a:p>
            <a:pPr lvl="2" algn="r" rtl="1"/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عدم تداخل یک «فوق خاصیت» است! [4]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87893304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49793"/>
            <a:ext cx="5341271" cy="14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40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31077"/>
              </p:ext>
            </p:extLst>
          </p:nvPr>
        </p:nvGraphicFramePr>
        <p:xfrm>
          <a:off x="1331640" y="2060848"/>
          <a:ext cx="7423981" cy="2702500"/>
        </p:xfrm>
        <a:graphic>
          <a:graphicData uri="http://schemas.openxmlformats.org/drawingml/2006/table">
            <a:tbl>
              <a:tblPr rtl="1" firstRow="1" firstCol="1" bandRow="1"/>
              <a:tblGrid>
                <a:gridCol w="1209530"/>
                <a:gridCol w="1536157"/>
                <a:gridCol w="1536157"/>
                <a:gridCol w="1466331"/>
                <a:gridCol w="558602"/>
                <a:gridCol w="558602"/>
                <a:gridCol w="558602"/>
              </a:tblGrid>
              <a:tr h="59546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h1 (line# 12)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97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7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6786" y="4941168"/>
            <a:ext cx="627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5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</a:t>
            </a:r>
            <a:r>
              <a:rPr lang="fa-IR" sz="1400" dirty="0" err="1" smtClean="0">
                <a:cs typeface="B Nazanin" panose="00000400000000000000" pitchFamily="2" charset="-78"/>
              </a:rPr>
              <a:t>بازنویسی‌شده</a:t>
            </a:r>
            <a:r>
              <a:rPr lang="fa-IR" sz="1400" dirty="0" smtClean="0">
                <a:cs typeface="B Nazanin" panose="00000400000000000000" pitchFamily="2" charset="-78"/>
              </a:rPr>
              <a:t> حالت حساس به پیشرفت مورد آزمون چهارم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773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جمع‌بندی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41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59201513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خط مشی امنیتی عدم تداخل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حساس به پیشرفت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غیر حساس به پیشرفت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زبان </a:t>
            </a:r>
            <a:r>
              <a:rPr lang="en-US" dirty="0" smtClean="0">
                <a:cs typeface="B Nazanin" panose="00000400000000000000" pitchFamily="2" charset="-78"/>
              </a:rPr>
              <a:t>WL</a:t>
            </a:r>
            <a:r>
              <a:rPr lang="fa-IR" dirty="0" smtClean="0">
                <a:cs typeface="B Nazanin" panose="00000400000000000000" pitchFamily="2" charset="-78"/>
              </a:rPr>
              <a:t> و بازنویسی برنامه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گراف وابستگی برنامه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الگوریتم‌های</a:t>
            </a:r>
            <a:r>
              <a:rPr lang="fa-IR" dirty="0" smtClean="0">
                <a:cs typeface="B Nazanin" panose="00000400000000000000" pitchFamily="2" charset="-78"/>
              </a:rPr>
              <a:t> بازنویسی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صحت و شفافیت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پیاده‌سازی و آزمون ابزار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4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کارهای آینده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42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زبان‌های برنامه‌نویسی </a:t>
            </a:r>
            <a:r>
              <a:rPr lang="fa-IR" dirty="0" err="1" smtClean="0">
                <a:cs typeface="B Nazanin" panose="00000400000000000000" pitchFamily="2" charset="-78"/>
              </a:rPr>
              <a:t>پیشرفته‌تر</a:t>
            </a:r>
            <a:r>
              <a:rPr lang="fa-IR" dirty="0" smtClean="0">
                <a:cs typeface="B Nazanin" panose="00000400000000000000" pitchFamily="2" charset="-78"/>
              </a:rPr>
              <a:t> و رایج‌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زبان‌های دارای ساختارهای پیچیده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پشتیبانی از تابع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کلاس و </a:t>
            </a:r>
            <a:r>
              <a:rPr lang="fa-IR" dirty="0" err="1" smtClean="0">
                <a:cs typeface="B Nazanin" panose="00000400000000000000" pitchFamily="2" charset="-78"/>
              </a:rPr>
              <a:t>شیء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چندنخی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ویژگی‌های</a:t>
            </a:r>
            <a:r>
              <a:rPr lang="fa-IR" dirty="0" smtClean="0">
                <a:cs typeface="B Nazanin" panose="00000400000000000000" pitchFamily="2" charset="-78"/>
              </a:rPr>
              <a:t> جدیدتر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بهبود </a:t>
            </a:r>
            <a:r>
              <a:rPr lang="fa-IR" dirty="0" err="1">
                <a:cs typeface="B Nazanin" panose="00000400000000000000" pitchFamily="2" charset="-78"/>
              </a:rPr>
              <a:t>تحلیل‌گر</a:t>
            </a:r>
            <a:r>
              <a:rPr lang="fa-IR" dirty="0">
                <a:cs typeface="B Nazanin" panose="00000400000000000000" pitchFamily="2" charset="-78"/>
              </a:rPr>
              <a:t> حلقه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بهبود ابزار </a:t>
            </a:r>
            <a:r>
              <a:rPr lang="fa-IR" dirty="0" err="1" smtClean="0">
                <a:cs typeface="B Nazanin" panose="00000400000000000000" pitchFamily="2" charset="-78"/>
              </a:rPr>
              <a:t>پیاده‌سازی‌شده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سرعت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حافظه</a:t>
            </a:r>
          </a:p>
        </p:txBody>
      </p:sp>
    </p:spTree>
    <p:extLst>
      <p:ext uri="{BB962C8B-B14F-4D97-AF65-F5344CB8AC3E}">
        <p14:creationId xmlns:p14="http://schemas.microsoft.com/office/powerpoint/2010/main" val="21035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43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F.B. Schneider, J.G. </a:t>
            </a:r>
            <a:r>
              <a:rPr lang="en-US" dirty="0" err="1"/>
              <a:t>Morrisett</a:t>
            </a:r>
            <a:r>
              <a:rPr lang="en-US" dirty="0"/>
              <a:t>, and R. Harper, “A Language-Based Approach to Security</a:t>
            </a:r>
            <a:r>
              <a:rPr lang="ar-SA" dirty="0"/>
              <a:t>"</a:t>
            </a:r>
            <a:r>
              <a:rPr lang="en-US" dirty="0"/>
              <a:t>, in </a:t>
            </a:r>
            <a:r>
              <a:rPr lang="en-US" i="1" dirty="0"/>
              <a:t>Informatics - 10 Years Back. 10 Years Ahead</a:t>
            </a:r>
            <a:r>
              <a:rPr lang="en-US" dirty="0"/>
              <a:t>, Springer-</a:t>
            </a:r>
            <a:r>
              <a:rPr lang="en-US" dirty="0" err="1"/>
              <a:t>Verlag</a:t>
            </a:r>
            <a:r>
              <a:rPr lang="en-US" dirty="0"/>
              <a:t> Berlin, Heidelberg, 2001, pp. 86-101.</a:t>
            </a:r>
          </a:p>
          <a:p>
            <a:pPr algn="just"/>
            <a:r>
              <a:rPr lang="en-US" dirty="0"/>
              <a:t>D. </a:t>
            </a:r>
            <a:r>
              <a:rPr lang="en-US" dirty="0" err="1"/>
              <a:t>Volpano</a:t>
            </a:r>
            <a:r>
              <a:rPr lang="en-US" dirty="0"/>
              <a:t> and G. Smith, “A Type-Based Approach to Program Security”, </a:t>
            </a:r>
            <a:r>
              <a:rPr lang="en-US" i="1" dirty="0"/>
              <a:t>TAPSOFT '97 Proceedings of the 7th International Joint Conference CAAP/FASE on Theory and Practice of Software Development</a:t>
            </a:r>
            <a:r>
              <a:rPr lang="en-US" dirty="0"/>
              <a:t>, 1997, pp. 607-621.</a:t>
            </a:r>
          </a:p>
          <a:p>
            <a:pPr algn="just"/>
            <a:r>
              <a:rPr lang="en-US" dirty="0"/>
              <a:t>J.A. </a:t>
            </a:r>
            <a:r>
              <a:rPr lang="en-US" dirty="0" err="1"/>
              <a:t>Goguen</a:t>
            </a:r>
            <a:r>
              <a:rPr lang="en-US" dirty="0"/>
              <a:t> and J. </a:t>
            </a:r>
            <a:r>
              <a:rPr lang="en-US" dirty="0" err="1"/>
              <a:t>Meseguer</a:t>
            </a:r>
            <a:r>
              <a:rPr lang="en-US" dirty="0"/>
              <a:t>, “Security Policies and Security Models”, in </a:t>
            </a:r>
            <a:r>
              <a:rPr lang="en-US" i="1" dirty="0"/>
              <a:t>Proceedings of IEEE Symposium on Security and Privacy</a:t>
            </a:r>
            <a:r>
              <a:rPr lang="en-US" dirty="0"/>
              <a:t>, Vol. 12, IEEE, 1982, pp. 11-18.</a:t>
            </a:r>
          </a:p>
          <a:p>
            <a:pPr algn="just"/>
            <a:r>
              <a:rPr lang="en-US" dirty="0"/>
              <a:t>M.R. Clarkson and F.B. Schneider, “</a:t>
            </a:r>
            <a:r>
              <a:rPr lang="en-US" dirty="0" err="1"/>
              <a:t>Hyperproperties</a:t>
            </a:r>
            <a:r>
              <a:rPr lang="en-US" i="1" dirty="0"/>
              <a:t>”, Journal of Computer Security - 7th International Workshop on Issues in the Theory of Security (WITS'07)</a:t>
            </a:r>
            <a:r>
              <a:rPr lang="en-US" dirty="0"/>
              <a:t>, 2010, pp. 1157-1210.</a:t>
            </a:r>
          </a:p>
          <a:p>
            <a:pPr algn="just"/>
            <a:r>
              <a:rPr lang="en-US" dirty="0" err="1"/>
              <a:t>A.Lamei</a:t>
            </a:r>
            <a:r>
              <a:rPr lang="en-US" dirty="0"/>
              <a:t> and M. S. </a:t>
            </a:r>
            <a:r>
              <a:rPr lang="en-US" dirty="0" err="1"/>
              <a:t>Fallah</a:t>
            </a:r>
            <a:r>
              <a:rPr lang="en-US" dirty="0"/>
              <a:t>, “Rewriting-Based Enforcement of Noninterference in Programs with Observable Intermediate Values”, submitted to </a:t>
            </a:r>
            <a:r>
              <a:rPr lang="en-US" i="1" dirty="0"/>
              <a:t>Journal of Universal Computer Science</a:t>
            </a:r>
            <a:r>
              <a:rPr lang="en-US" dirty="0"/>
              <a:t>, 2015.</a:t>
            </a:r>
          </a:p>
          <a:p>
            <a:pPr algn="just"/>
            <a:r>
              <a:rPr lang="en-US" dirty="0"/>
              <a:t>V.N. </a:t>
            </a:r>
            <a:r>
              <a:rPr lang="en-US" dirty="0" err="1"/>
              <a:t>Venkatakrishnan</a:t>
            </a:r>
            <a:r>
              <a:rPr lang="en-US" dirty="0"/>
              <a:t>, W. Xu, D.C. </a:t>
            </a:r>
            <a:r>
              <a:rPr lang="en-US" dirty="0" err="1"/>
              <a:t>DuVarney</a:t>
            </a:r>
            <a:r>
              <a:rPr lang="en-US" dirty="0"/>
              <a:t>, and R. </a:t>
            </a:r>
            <a:r>
              <a:rPr lang="en-US" dirty="0" err="1"/>
              <a:t>Sekar</a:t>
            </a:r>
            <a:r>
              <a:rPr lang="en-US" dirty="0"/>
              <a:t>, “Provably Correct Runtime Enforcement of Non-interference Properties”, in </a:t>
            </a:r>
            <a:r>
              <a:rPr lang="en-US" i="1" dirty="0"/>
              <a:t>Proceedings of the 8th International Conference on Information and Communications Security, ICICS'06</a:t>
            </a:r>
            <a:r>
              <a:rPr lang="en-US" dirty="0"/>
              <a:t>, Springer-</a:t>
            </a:r>
            <a:r>
              <a:rPr lang="en-US" dirty="0" err="1"/>
              <a:t>Verlag</a:t>
            </a:r>
            <a:r>
              <a:rPr lang="en-US" dirty="0"/>
              <a:t> Berlin, Heidelberg, 2006, pp. 332-351.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44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J. </a:t>
            </a:r>
            <a:r>
              <a:rPr lang="en-US" dirty="0" err="1"/>
              <a:t>Magazinius</a:t>
            </a:r>
            <a:r>
              <a:rPr lang="en-US" dirty="0"/>
              <a:t>, A. Russo, and A. </a:t>
            </a:r>
            <a:r>
              <a:rPr lang="en-US" dirty="0" err="1"/>
              <a:t>Sabelfeld</a:t>
            </a:r>
            <a:r>
              <a:rPr lang="en-US" dirty="0"/>
              <a:t>, “On-the-fly </a:t>
            </a:r>
            <a:r>
              <a:rPr lang="en-US" dirty="0" err="1"/>
              <a:t>inlining</a:t>
            </a:r>
            <a:r>
              <a:rPr lang="en-US" dirty="0"/>
              <a:t> of dynamic security monitors</a:t>
            </a:r>
            <a:r>
              <a:rPr lang="ar-SA" dirty="0"/>
              <a:t>"</a:t>
            </a:r>
            <a:r>
              <a:rPr lang="en-US" dirty="0"/>
              <a:t>, </a:t>
            </a:r>
            <a:r>
              <a:rPr lang="en-US" i="1" dirty="0"/>
              <a:t>Computers and Security-Silver Linings in the Cloud</a:t>
            </a:r>
            <a:r>
              <a:rPr lang="en-US" dirty="0"/>
              <a:t>, 2012, pp. 827</a:t>
            </a:r>
            <a:r>
              <a:rPr lang="ar-SA" dirty="0"/>
              <a:t>-</a:t>
            </a:r>
            <a:r>
              <a:rPr lang="en-US" dirty="0"/>
              <a:t>843.</a:t>
            </a:r>
          </a:p>
          <a:p>
            <a:pPr algn="just"/>
            <a:r>
              <a:rPr lang="en-US" dirty="0"/>
              <a:t>G. Le </a:t>
            </a:r>
            <a:r>
              <a:rPr lang="en-US" dirty="0" err="1"/>
              <a:t>Guernic</a:t>
            </a:r>
            <a:r>
              <a:rPr lang="en-US" dirty="0"/>
              <a:t>, A. Banerjee, T. Jensen, and D.A. Schmidt, “Automata-based confidentiality monitoring”, in </a:t>
            </a:r>
            <a:r>
              <a:rPr lang="en-US" i="1" dirty="0"/>
              <a:t>Proceedings of the 11th Asian computing science conference on Advances in computer science: secure software and related issues, ASIAN'06</a:t>
            </a:r>
            <a:r>
              <a:rPr lang="en-US" dirty="0"/>
              <a:t>, Vol. 4435, Springer-</a:t>
            </a:r>
            <a:r>
              <a:rPr lang="en-US" dirty="0" err="1"/>
              <a:t>Verlag</a:t>
            </a:r>
            <a:r>
              <a:rPr lang="en-US" dirty="0"/>
              <a:t> Berlin, Heidelberg, 2007, pp. 75</a:t>
            </a:r>
            <a:r>
              <a:rPr lang="ar-SA" dirty="0"/>
              <a:t>-</a:t>
            </a:r>
            <a:r>
              <a:rPr lang="en-US" dirty="0"/>
              <a:t>89.</a:t>
            </a:r>
          </a:p>
          <a:p>
            <a:pPr algn="just"/>
            <a:r>
              <a:rPr lang="en-US" dirty="0"/>
              <a:t>A. Russo and A. </a:t>
            </a:r>
            <a:r>
              <a:rPr lang="en-US" dirty="0" err="1"/>
              <a:t>Sabelfeld</a:t>
            </a:r>
            <a:r>
              <a:rPr lang="en-US" dirty="0"/>
              <a:t>, “Dynamic vs. Static Flow-Sensitive Security Analysis”, in </a:t>
            </a:r>
            <a:r>
              <a:rPr lang="en-US" i="1" dirty="0"/>
              <a:t>Proceedings of the 2010 23rd IEEE Computer Security Foundations Symposium, CSF '10</a:t>
            </a:r>
            <a:r>
              <a:rPr lang="en-US" dirty="0"/>
              <a:t>, IEEE, 2010, pp. 186-199.</a:t>
            </a:r>
          </a:p>
          <a:p>
            <a:pPr algn="just"/>
            <a:r>
              <a:rPr lang="en-US" dirty="0"/>
              <a:t>G.M. Kevin W. </a:t>
            </a:r>
            <a:r>
              <a:rPr lang="en-US" dirty="0" err="1"/>
              <a:t>Hamlen</a:t>
            </a:r>
            <a:r>
              <a:rPr lang="en-US" dirty="0"/>
              <a:t> and F.B. Schneider, “Computability </a:t>
            </a:r>
            <a:r>
              <a:rPr lang="en-US" dirty="0" err="1"/>
              <a:t>classess</a:t>
            </a:r>
            <a:r>
              <a:rPr lang="en-US" dirty="0"/>
              <a:t> for enforcement mechanisms”, </a:t>
            </a:r>
            <a:r>
              <a:rPr lang="en-US" i="1" dirty="0"/>
              <a:t>ACM Transactions on Programming Languages and Systems</a:t>
            </a:r>
            <a:r>
              <a:rPr lang="en-US" dirty="0"/>
              <a:t>, Vol. 28, 2006, pp. 175-205.</a:t>
            </a:r>
          </a:p>
          <a:p>
            <a:pPr algn="just"/>
            <a:r>
              <a:rPr lang="en-US" dirty="0"/>
              <a:t>J. </a:t>
            </a:r>
            <a:r>
              <a:rPr lang="en-US" dirty="0" err="1"/>
              <a:t>Ferrante</a:t>
            </a:r>
            <a:r>
              <a:rPr lang="en-US" dirty="0"/>
              <a:t>, K.J. </a:t>
            </a:r>
            <a:r>
              <a:rPr lang="en-US" dirty="0" err="1"/>
              <a:t>Ottenstein</a:t>
            </a:r>
            <a:r>
              <a:rPr lang="en-US" dirty="0"/>
              <a:t>, and J.D. Warren, “The program dependence graph and its use in optimization”, </a:t>
            </a:r>
            <a:r>
              <a:rPr lang="en-US" i="1" dirty="0"/>
              <a:t>ACM Transactions on Programing Languages and Systems</a:t>
            </a:r>
            <a:r>
              <a:rPr lang="en-US" dirty="0"/>
              <a:t>, Vol.9, 1987, pp. 319-349.</a:t>
            </a:r>
          </a:p>
          <a:p>
            <a:pPr algn="just"/>
            <a:r>
              <a:rPr lang="en-US" dirty="0"/>
              <a:t>H. Mantel and H. </a:t>
            </a:r>
            <a:r>
              <a:rPr lang="en-US" dirty="0" err="1"/>
              <a:t>Sudbrock</a:t>
            </a:r>
            <a:r>
              <a:rPr lang="en-US" dirty="0"/>
              <a:t>, “Types vs. </a:t>
            </a:r>
            <a:r>
              <a:rPr lang="en-US" dirty="0" err="1"/>
              <a:t>pdgs</a:t>
            </a:r>
            <a:r>
              <a:rPr lang="en-US" dirty="0"/>
              <a:t> in information flow analysis”, in </a:t>
            </a:r>
            <a:r>
              <a:rPr lang="en-US" i="1" dirty="0"/>
              <a:t>Logic-Based Program Synthesis and Transformation, </a:t>
            </a:r>
            <a:r>
              <a:rPr lang="en-US" dirty="0"/>
              <a:t>Springer, 2013, pp. 106-121.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45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dirty="0"/>
              <a:t>“</a:t>
            </a:r>
            <a:r>
              <a:rPr lang="en-US" dirty="0" err="1"/>
              <a:t>JFlex</a:t>
            </a:r>
            <a:r>
              <a:rPr lang="en-US" dirty="0"/>
              <a:t>”, Available: http://jflex.de/ [Sep. 10, 2015</a:t>
            </a:r>
            <a:r>
              <a:rPr lang="en-US" dirty="0" smtClean="0"/>
              <a:t>].</a:t>
            </a:r>
            <a:endParaRPr lang="fa-IR" dirty="0" smtClean="0"/>
          </a:p>
          <a:p>
            <a:pPr algn="just"/>
            <a:r>
              <a:rPr lang="en-US" dirty="0"/>
              <a:t>“Bison”, Available: https://www.gnu.org/software/bison/ [Sep. 10, 2015</a:t>
            </a:r>
            <a:r>
              <a:rPr lang="en-US" dirty="0" smtClean="0"/>
              <a:t>].</a:t>
            </a:r>
            <a:endParaRPr lang="fa-IR" dirty="0" smtClean="0"/>
          </a:p>
          <a:p>
            <a:r>
              <a:rPr lang="en-US" dirty="0"/>
              <a:t>K. M. Anderson, Class Lecture, Topic: “Lecture 15: Control Dependence Graphs” CSCI 5828, University of Colorado at Boulder, Spring 2000, Available: http://www.cs.colorado.edu/~kena/classes/5828/s00/lectures/lecture15.pdf [Jul. 25 2015].</a:t>
            </a:r>
          </a:p>
          <a:p>
            <a:r>
              <a:rPr lang="en-US" dirty="0"/>
              <a:t>T. </a:t>
            </a:r>
            <a:r>
              <a:rPr lang="en-US" dirty="0" err="1"/>
              <a:t>Teitelbaum</a:t>
            </a:r>
            <a:r>
              <a:rPr lang="en-US" dirty="0"/>
              <a:t>, Class Lecture, Topic: “Lecture 24: Control Flow Graphs” Introduction to Compilers, Cornell University, 2008, http://www.cs.cornell.edu/courses/cs412/2008sp/lectures/lec24.pdf [Jul. 25 2015].</a:t>
            </a:r>
          </a:p>
          <a:p>
            <a:r>
              <a:rPr lang="en-US" dirty="0"/>
              <a:t>C. N. Fischer, Class Lecture, Topic: “The Program Dependence Graph: Control Flow and Control Dependences” S502 Compilers, Fall 2008,  Available: http://pages.cs.wisc.edu/~fischer/cs701.f08/lectures/Lecture19.4up.pdf  [Jul. 25 2015].</a:t>
            </a:r>
          </a:p>
          <a:p>
            <a:pPr algn="just"/>
            <a:r>
              <a:rPr lang="en-US" dirty="0"/>
              <a:t>S. Moore, A. </a:t>
            </a:r>
            <a:r>
              <a:rPr lang="en-US" dirty="0" err="1"/>
              <a:t>Askarov</a:t>
            </a:r>
            <a:r>
              <a:rPr lang="en-US" dirty="0"/>
              <a:t>, and S. Chong, “Precise enforcement of progress-sensitive security”, in </a:t>
            </a:r>
            <a:r>
              <a:rPr lang="en-US" i="1" dirty="0"/>
              <a:t>Proceedings of the 2012 ACM Conference on Computer and Communications Security</a:t>
            </a:r>
            <a:r>
              <a:rPr lang="en-US" dirty="0"/>
              <a:t>, CCS '12, ACM, 2012, pp. 881-893.</a:t>
            </a:r>
          </a:p>
          <a:p>
            <a:pPr algn="just"/>
            <a:r>
              <a:rPr lang="en-US" dirty="0"/>
              <a:t>Roger S. Pressman, “Process Models” in </a:t>
            </a:r>
            <a:r>
              <a:rPr lang="en-US" i="1" dirty="0"/>
              <a:t>Software Engineering: A Practitioner’s Approach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 ed., Mc </a:t>
            </a:r>
            <a:r>
              <a:rPr lang="en-US" dirty="0" err="1"/>
              <a:t>Graw</a:t>
            </a:r>
            <a:r>
              <a:rPr lang="en-US" dirty="0"/>
              <a:t>-Hill Higher Education, 2010, pp. 39-41.</a:t>
            </a:r>
          </a:p>
          <a:p>
            <a:pPr algn="just"/>
            <a:r>
              <a:rPr lang="en-US" dirty="0"/>
              <a:t>E. R. </a:t>
            </a:r>
            <a:r>
              <a:rPr lang="en-US" dirty="0" err="1"/>
              <a:t>Gansner</a:t>
            </a:r>
            <a:r>
              <a:rPr lang="en-US" dirty="0"/>
              <a:t> and S. C. North. “An Open Graph Visualization and Its Application to Software Engineering”, </a:t>
            </a:r>
            <a:r>
              <a:rPr lang="en-US" i="1" dirty="0"/>
              <a:t>Software – Practice and Experience Journal</a:t>
            </a:r>
            <a:r>
              <a:rPr lang="en-US" dirty="0"/>
              <a:t>, vol. 30, No. 11, 2000, pp. 1203-1233, Available: www.graphviz.org [Aug. 12 2015].</a:t>
            </a:r>
          </a:p>
          <a:p>
            <a:r>
              <a:rPr lang="en-US" dirty="0"/>
              <a:t>“</a:t>
            </a:r>
            <a:r>
              <a:rPr lang="en-US" dirty="0" err="1"/>
              <a:t>AProVE</a:t>
            </a:r>
            <a:r>
              <a:rPr lang="en-US" dirty="0"/>
              <a:t>”, </a:t>
            </a:r>
            <a:r>
              <a:rPr lang="fa-IR" dirty="0" smtClean="0"/>
              <a:t> </a:t>
            </a:r>
            <a:r>
              <a:rPr lang="en-US" dirty="0" smtClean="0"/>
              <a:t>Available</a:t>
            </a:r>
            <a:r>
              <a:rPr lang="en-US" dirty="0"/>
              <a:t>: http://aprove.informatik.rwth</a:t>
            </a:r>
            <a:r>
              <a:rPr lang="fa-IR" dirty="0"/>
              <a:t>ـ</a:t>
            </a:r>
            <a:r>
              <a:rPr lang="en-US" dirty="0"/>
              <a:t>aachen.de/</a:t>
            </a:r>
            <a:r>
              <a:rPr lang="en-US" dirty="0" err="1"/>
              <a:t>index.asp?subform</a:t>
            </a:r>
            <a:r>
              <a:rPr lang="en-US" dirty="0"/>
              <a:t>=home.html [Aug. 25 2015].</a:t>
            </a:r>
          </a:p>
          <a:p>
            <a:pPr algn="just"/>
            <a:r>
              <a:rPr lang="en-US" dirty="0"/>
              <a:t>“</a:t>
            </a:r>
            <a:r>
              <a:rPr lang="en-US" dirty="0" err="1"/>
              <a:t>RSyntaxTextArea</a:t>
            </a:r>
            <a:r>
              <a:rPr lang="en-US" dirty="0"/>
              <a:t>”, Available: http://bobbylight.github.io/RSyntaxTextArea/ [Sep. 04 2015].</a:t>
            </a:r>
          </a:p>
        </p:txBody>
      </p:sp>
    </p:spTree>
    <p:extLst>
      <p:ext uri="{BB962C8B-B14F-4D97-AF65-F5344CB8AC3E}">
        <p14:creationId xmlns:p14="http://schemas.microsoft.com/office/powerpoint/2010/main" val="32096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 سپاس از توجه شما!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  <a:sym typeface="Wingdings" panose="05000000000000000000" pitchFamily="2" charset="2"/>
              </a:rPr>
              <a:t>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46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448" y="2061394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مروری بر کارهای گذشته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ارائه یک </a:t>
            </a:r>
            <a:r>
              <a:rPr lang="fa-IR" dirty="0" err="1" smtClean="0">
                <a:cs typeface="B Nazanin" panose="00000400000000000000" pitchFamily="2" charset="-78"/>
              </a:rPr>
              <a:t>نوع‌سامانه</a:t>
            </a:r>
            <a:r>
              <a:rPr lang="fa-IR" dirty="0" smtClean="0">
                <a:cs typeface="B Nazanin" panose="00000400000000000000" pitchFamily="2" charset="-78"/>
              </a:rPr>
              <a:t> [2]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کارهای اولیه</a:t>
            </a: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محافظه‌کارانه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یک روش تبدیل برنامه، ترکیبی از تحلیل پویا و ایستا [6]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عدم توجه به رفتار خاتمه </a:t>
            </a:r>
            <a:r>
              <a:rPr lang="fa-IR" dirty="0" err="1" smtClean="0">
                <a:cs typeface="B Nazanin" panose="00000400000000000000" pitchFamily="2" charset="-78"/>
              </a:rPr>
              <a:t>برنامه‌ها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عدم تشخیص </a:t>
            </a:r>
            <a:r>
              <a:rPr lang="fa-IR" dirty="0" err="1" smtClean="0">
                <a:cs typeface="B Nazanin" panose="00000400000000000000" pitchFamily="2" charset="-78"/>
              </a:rPr>
              <a:t>جریان‌های</a:t>
            </a:r>
            <a:r>
              <a:rPr lang="fa-IR" dirty="0" smtClean="0">
                <a:cs typeface="B Nazanin" panose="00000400000000000000" pitchFamily="2" charset="-78"/>
              </a:rPr>
              <a:t> ضمنی بدون انتساب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چارچوبی برای </a:t>
            </a:r>
            <a:r>
              <a:rPr lang="fa-IR" dirty="0" err="1" smtClean="0">
                <a:cs typeface="B Nazanin" panose="00000400000000000000" pitchFamily="2" charset="-78"/>
              </a:rPr>
              <a:t>ناظرهای</a:t>
            </a:r>
            <a:r>
              <a:rPr lang="fa-IR" dirty="0" smtClean="0">
                <a:cs typeface="B Nazanin" panose="00000400000000000000" pitchFamily="2" charset="-78"/>
              </a:rPr>
              <a:t> امنیتی پویای </a:t>
            </a:r>
            <a:r>
              <a:rPr lang="fa-IR" dirty="0" err="1" smtClean="0">
                <a:cs typeface="B Nazanin" panose="00000400000000000000" pitchFamily="2" charset="-78"/>
              </a:rPr>
              <a:t>درون‌برنامه‌ای</a:t>
            </a:r>
            <a:r>
              <a:rPr lang="fa-IR" dirty="0" smtClean="0">
                <a:cs typeface="B Nazanin" panose="00000400000000000000" pitchFamily="2" charset="-78"/>
              </a:rPr>
              <a:t> [7]</a:t>
            </a:r>
          </a:p>
          <a:p>
            <a:pPr algn="r" rtl="1"/>
            <a:r>
              <a:rPr lang="fa-IR" sz="3000" dirty="0" smtClean="0">
                <a:cs typeface="B Nazanin" panose="00000400000000000000" pitchFamily="2" charset="-78"/>
              </a:rPr>
              <a:t>طراحی یک ماشین به کمک رخدادهای انتزاعی زمان اجرا و ویرایش اجرا توسط اطلاعات ایستا [8]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5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58" y="775761"/>
            <a:ext cx="1905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اِعمال عدم تداخل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اثبات </a:t>
            </a:r>
            <a:r>
              <a:rPr lang="fa-IR" dirty="0" err="1" smtClean="0">
                <a:cs typeface="B Nazanin" panose="00000400000000000000" pitchFamily="2" charset="-78"/>
              </a:rPr>
              <a:t>می‌شود</a:t>
            </a:r>
            <a:r>
              <a:rPr lang="fa-IR" dirty="0" smtClean="0">
                <a:cs typeface="B Nazanin" panose="00000400000000000000" pitchFamily="2" charset="-78"/>
              </a:rPr>
              <a:t> که هیچ روش کاملاً پویایی برای اعمال عدم تداخل حساس به جریان وجود ندارد. [9]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مسئله تشخیص </a:t>
            </a:r>
            <a:r>
              <a:rPr lang="fa-IR" dirty="0" err="1" smtClean="0">
                <a:cs typeface="B Nazanin" panose="00000400000000000000" pitchFamily="2" charset="-78"/>
              </a:rPr>
              <a:t>برنامه‌هایی</a:t>
            </a:r>
            <a:r>
              <a:rPr lang="fa-IR" dirty="0" smtClean="0">
                <a:cs typeface="B Nazanin" panose="00000400000000000000" pitchFamily="2" charset="-78"/>
              </a:rPr>
              <a:t> که </a:t>
            </a:r>
            <a:r>
              <a:rPr lang="fa-IR" dirty="0" err="1" smtClean="0">
                <a:cs typeface="B Nazanin" panose="00000400000000000000" pitchFamily="2" charset="-78"/>
              </a:rPr>
              <a:t>عدم‌تداخل</a:t>
            </a:r>
            <a:r>
              <a:rPr lang="fa-IR" dirty="0" smtClean="0">
                <a:cs typeface="B Nazanin" panose="00000400000000000000" pitchFamily="2" charset="-78"/>
              </a:rPr>
              <a:t> را برآورده </a:t>
            </a:r>
            <a:r>
              <a:rPr lang="fa-IR" dirty="0" err="1" smtClean="0">
                <a:cs typeface="B Nazanin" panose="00000400000000000000" pitchFamily="2" charset="-78"/>
              </a:rPr>
              <a:t>می‌کنند</a:t>
            </a:r>
            <a:r>
              <a:rPr lang="fa-IR" dirty="0" smtClean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تصمیم‌پذیر</a:t>
            </a:r>
            <a:r>
              <a:rPr lang="fa-IR" dirty="0" smtClean="0">
                <a:cs typeface="B Nazanin" panose="00000400000000000000" pitchFamily="2" charset="-78"/>
              </a:rPr>
              <a:t> نیست. [2]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توسط </a:t>
            </a:r>
            <a:r>
              <a:rPr lang="fa-IR" dirty="0" err="1" smtClean="0">
                <a:cs typeface="B Nazanin" panose="00000400000000000000" pitchFamily="2" charset="-78"/>
              </a:rPr>
              <a:t>روش‌های</a:t>
            </a:r>
            <a:r>
              <a:rPr lang="fa-IR" dirty="0" smtClean="0">
                <a:cs typeface="B Nazanin" panose="00000400000000000000" pitchFamily="2" charset="-78"/>
              </a:rPr>
              <a:t> ایستا قابل اعمال نیست.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مکمل </a:t>
            </a:r>
            <a:r>
              <a:rPr lang="fa-IR" dirty="0" err="1" smtClean="0">
                <a:cs typeface="B Nazanin" panose="00000400000000000000" pitchFamily="2" charset="-78"/>
              </a:rPr>
              <a:t>شمارش‌پذیر</a:t>
            </a:r>
            <a:r>
              <a:rPr lang="fa-IR" dirty="0" smtClean="0">
                <a:cs typeface="B Nazanin" panose="00000400000000000000" pitchFamily="2" charset="-78"/>
              </a:rPr>
              <a:t> بازگشتی نیست. [10]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توسط </a:t>
            </a:r>
            <a:r>
              <a:rPr lang="fa-IR" dirty="0" err="1" smtClean="0">
                <a:cs typeface="B Nazanin" panose="00000400000000000000" pitchFamily="2" charset="-78"/>
              </a:rPr>
              <a:t>ناظرهای</a:t>
            </a:r>
            <a:r>
              <a:rPr lang="fa-IR" dirty="0" smtClean="0">
                <a:cs typeface="B Nazanin" panose="00000400000000000000" pitchFamily="2" charset="-78"/>
              </a:rPr>
              <a:t> اجرا قابل اعمال نیست.</a:t>
            </a: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روش بازنویسی برنامه </a:t>
            </a:r>
            <a:r>
              <a:rPr lang="fa-IR" dirty="0" smtClean="0">
                <a:cs typeface="B Nazanin" panose="00000400000000000000" pitchFamily="2" charset="-78"/>
              </a:rPr>
              <a:t>[1]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6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31" y="4868235"/>
            <a:ext cx="2352403" cy="15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زبان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WL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7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15408626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474897" y="1410952"/>
            <a:ext cx="7419502" cy="5132723"/>
            <a:chOff x="1474897" y="1410952"/>
            <a:chExt cx="7419502" cy="5132723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474897" y="1410952"/>
              <a:ext cx="7419502" cy="48183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program ::=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program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;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::= c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;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c</a:t>
              </a: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::= b | n | x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==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&lt;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&lt;=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&gt;=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&gt;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         </a:t>
              </a:r>
              <a:r>
                <a:rPr lang="fa-IR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|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+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-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or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and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!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 ::=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NOP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x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inL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varlist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inH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varlist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outL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x |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outH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x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outL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BOT</a:t>
              </a:r>
              <a:br>
                <a:rPr lang="en-US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</a:br>
              <a:r>
                <a:rPr lang="en-US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      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 err="1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outH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BOT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       </a:t>
              </a:r>
              <a:r>
                <a:rPr lang="fa-IR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then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endif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if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then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endif</a:t>
              </a:r>
              <a:r>
                <a:rPr lang="fa-IR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while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do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done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varlist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::= x | x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varlist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b ::=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true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false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TRUE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FALSE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n ::=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integer_number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x ::= identifier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92460" y="623589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dirty="0" smtClean="0">
                  <a:cs typeface="B Nazanin" panose="00000400000000000000" pitchFamily="2" charset="-78"/>
                </a:rPr>
                <a:t>شکل 1 – نحو زبان </a:t>
              </a:r>
              <a:r>
                <a:rPr lang="en-US" sz="1200" dirty="0" smtClean="0">
                  <a:cs typeface="B Nazanin" panose="00000400000000000000" pitchFamily="2" charset="-78"/>
                </a:rPr>
                <a:t>WL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8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برای تشخیص </a:t>
            </a:r>
            <a:r>
              <a:rPr lang="fa-IR" dirty="0" err="1" smtClean="0">
                <a:cs typeface="B Nazanin" panose="00000400000000000000" pitchFamily="2" charset="-78"/>
              </a:rPr>
              <a:t>جریان‌های</a:t>
            </a:r>
            <a:r>
              <a:rPr lang="fa-IR" dirty="0" smtClean="0">
                <a:cs typeface="B Nazanin" panose="00000400000000000000" pitchFamily="2" charset="-78"/>
              </a:rPr>
              <a:t> اطلاعات از </a:t>
            </a:r>
            <a:r>
              <a:rPr lang="fa-IR" dirty="0" err="1" smtClean="0">
                <a:cs typeface="B Nazanin" panose="00000400000000000000" pitchFamily="2" charset="-78"/>
              </a:rPr>
              <a:t>ورودی‌های</a:t>
            </a:r>
            <a:r>
              <a:rPr lang="fa-IR" dirty="0" smtClean="0">
                <a:cs typeface="B Nazanin" panose="00000400000000000000" pitchFamily="2" charset="-78"/>
              </a:rPr>
              <a:t> سطح بالا به </a:t>
            </a:r>
            <a:r>
              <a:rPr lang="fa-IR" dirty="0" err="1" smtClean="0">
                <a:cs typeface="B Nazanin" panose="00000400000000000000" pitchFamily="2" charset="-78"/>
              </a:rPr>
              <a:t>خروجی‌های</a:t>
            </a:r>
            <a:r>
              <a:rPr lang="fa-IR" dirty="0" smtClean="0">
                <a:cs typeface="B Nazanin" panose="00000400000000000000" pitchFamily="2" charset="-78"/>
              </a:rPr>
              <a:t> سطح پایین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گراف </a:t>
            </a:r>
            <a:r>
              <a:rPr lang="fa-IR" dirty="0" err="1" smtClean="0">
                <a:cs typeface="B Nazanin" panose="00000400000000000000" pitchFamily="2" charset="-78"/>
              </a:rPr>
              <a:t>جهت‌دار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گره‌ها</a:t>
            </a:r>
            <a:r>
              <a:rPr lang="fa-IR" dirty="0" smtClean="0">
                <a:cs typeface="B Nazanin" panose="00000400000000000000" pitchFamily="2" charset="-78"/>
              </a:rPr>
              <a:t>: </a:t>
            </a:r>
            <a:r>
              <a:rPr lang="fa-IR" dirty="0" err="1" smtClean="0">
                <a:cs typeface="B Nazanin" panose="00000400000000000000" pitchFamily="2" charset="-78"/>
              </a:rPr>
              <a:t>گزاره‌ها</a:t>
            </a:r>
            <a:r>
              <a:rPr lang="fa-IR" dirty="0" smtClean="0">
                <a:cs typeface="B Nazanin" panose="00000400000000000000" pitchFamily="2" charset="-78"/>
              </a:rPr>
              <a:t> یا </a:t>
            </a:r>
            <a:r>
              <a:rPr lang="fa-IR" dirty="0" err="1" smtClean="0">
                <a:cs typeface="B Nazanin" panose="00000400000000000000" pitchFamily="2" charset="-78"/>
              </a:rPr>
              <a:t>عبارت‌های</a:t>
            </a:r>
            <a:r>
              <a:rPr lang="fa-IR" dirty="0" smtClean="0">
                <a:cs typeface="B Nazanin" panose="00000400000000000000" pitchFamily="2" charset="-78"/>
              </a:rPr>
              <a:t> برنامه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یال‌ها</a:t>
            </a:r>
            <a:r>
              <a:rPr lang="fa-IR" dirty="0" smtClean="0">
                <a:cs typeface="B Nazanin" panose="00000400000000000000" pitchFamily="2" charset="-78"/>
              </a:rPr>
              <a:t>: </a:t>
            </a:r>
            <a:r>
              <a:rPr lang="fa-IR" dirty="0" err="1" smtClean="0">
                <a:cs typeface="B Nazanin" panose="00000400000000000000" pitchFamily="2" charset="-78"/>
              </a:rPr>
              <a:t>وابستگی‌های</a:t>
            </a:r>
            <a:r>
              <a:rPr lang="fa-IR" dirty="0" smtClean="0">
                <a:cs typeface="B Nazanin" panose="00000400000000000000" pitchFamily="2" charset="-78"/>
              </a:rPr>
              <a:t> کنترلی یا </a:t>
            </a:r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r>
              <a:rPr lang="fa-IR" dirty="0" smtClean="0">
                <a:cs typeface="B Nazanin" panose="00000400000000000000" pitchFamily="2" charset="-78"/>
              </a:rPr>
              <a:t> [11]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انواع وابستگی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کنترلی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8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91764630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421862" y="2489515"/>
            <a:ext cx="7344816" cy="4054160"/>
            <a:chOff x="1435608" y="2492896"/>
            <a:chExt cx="7344816" cy="4054160"/>
          </a:xfrm>
          <a:solidFill>
            <a:schemeClr val="bg1"/>
          </a:solidFill>
        </p:grpSpPr>
        <p:sp>
          <p:nvSpPr>
            <p:cNvPr id="10" name="TextBox 9"/>
            <p:cNvSpPr txBox="1"/>
            <p:nvPr/>
          </p:nvSpPr>
          <p:spPr>
            <a:xfrm>
              <a:off x="2612964" y="6239279"/>
              <a:ext cx="514336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dirty="0" smtClean="0">
                  <a:cs typeface="B Nazanin" panose="00000400000000000000" pitchFamily="2" charset="-78"/>
                </a:rPr>
                <a:t>شکل 2 –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برنامه‌ای</a:t>
              </a:r>
              <a:r>
                <a:rPr lang="fa-IR" sz="1400" dirty="0" smtClean="0">
                  <a:cs typeface="B Nazanin" panose="00000400000000000000" pitchFamily="2" charset="-78"/>
                </a:rPr>
                <a:t> به زبان </a:t>
              </a:r>
              <a:r>
                <a:rPr lang="en-US" sz="1200" dirty="0" smtClean="0">
                  <a:cs typeface="B Nazanin" panose="00000400000000000000" pitchFamily="2" charset="-78"/>
                </a:rPr>
                <a:t>WL</a:t>
              </a:r>
              <a:r>
                <a:rPr lang="fa-IR" sz="1200" dirty="0" smtClean="0">
                  <a:cs typeface="B Nazanin" panose="00000400000000000000" pitchFamily="2" charset="-78"/>
                </a:rPr>
                <a:t> </a:t>
              </a:r>
              <a:r>
                <a:rPr lang="fa-IR" sz="1400" dirty="0" smtClean="0">
                  <a:cs typeface="B Nazanin" panose="00000400000000000000" pitchFamily="2" charset="-78"/>
                </a:rPr>
                <a:t>و گراف وابستگی برنامه آن 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435608" y="2492896"/>
              <a:ext cx="7344816" cy="3757017"/>
              <a:chOff x="1435608" y="3286726"/>
              <a:chExt cx="5609071" cy="2862322"/>
            </a:xfrm>
            <a:grpFill/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8501" y="3290300"/>
                <a:ext cx="3526178" cy="28548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35608" y="3286726"/>
                <a:ext cx="2016224" cy="28623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program;</a:t>
                </a:r>
              </a:p>
              <a:p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inL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l1, l2;</a:t>
                </a:r>
              </a:p>
              <a:p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inH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h1;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l1 == 0 then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l2 = h1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NOP</a:t>
                </a:r>
              </a:p>
              <a:p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outL l2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81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9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Content Placeholder 13"/>
          <p:cNvPicPr>
            <a:picLocks noGrp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36" y="1447800"/>
            <a:ext cx="6919227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540669" y="6229350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dirty="0" smtClean="0">
                <a:cs typeface="B Nazanin" panose="00000400000000000000" pitchFamily="2" charset="-78"/>
              </a:rPr>
              <a:t>شکل 3 – نمودار کلی نحوه تولید گراف وابستگی برنامه از روی کد مبدأ برنامه [15]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04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01a1483-fb2e-44c9-9fc6-abde4fb8c004" Revision="1" Stencil="System.MyShapes" StencilVersion="1.0"/>
</Control>
</file>

<file path=customXml/itemProps1.xml><?xml version="1.0" encoding="utf-8"?>
<ds:datastoreItem xmlns:ds="http://schemas.openxmlformats.org/officeDocument/2006/customXml" ds:itemID="{7D005E69-236D-458A-AC9E-2D13855643B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6982</TotalTime>
  <Words>4661</Words>
  <Application>Microsoft Office PowerPoint</Application>
  <PresentationFormat>On-screen Show (4:3)</PresentationFormat>
  <Paragraphs>1215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4" baseType="lpstr">
      <vt:lpstr>110_Besmellah</vt:lpstr>
      <vt:lpstr>B Nazanin</vt:lpstr>
      <vt:lpstr>B Nza</vt:lpstr>
      <vt:lpstr>Calibri</vt:lpstr>
      <vt:lpstr>Calibri (Body)</vt:lpstr>
      <vt:lpstr>Cambria Math</vt:lpstr>
      <vt:lpstr>Consolas</vt:lpstr>
      <vt:lpstr>Gill Sans MT</vt:lpstr>
      <vt:lpstr>IranNastaliq</vt:lpstr>
      <vt:lpstr>Majalla UI</vt:lpstr>
      <vt:lpstr>MRT_Poster</vt:lpstr>
      <vt:lpstr>Symbol</vt:lpstr>
      <vt:lpstr>Times New Roman</vt:lpstr>
      <vt:lpstr>Verdana</vt:lpstr>
      <vt:lpstr>Wingdings</vt:lpstr>
      <vt:lpstr>Wingdings 2</vt:lpstr>
      <vt:lpstr>Wingdings 3</vt:lpstr>
      <vt:lpstr>Solstice</vt:lpstr>
      <vt:lpstr>PowerPoint Presentation</vt:lpstr>
      <vt:lpstr>فهرست</vt:lpstr>
      <vt:lpstr>مقدمه</vt:lpstr>
      <vt:lpstr>خط مشی امنیتی عدم تداخل </vt:lpstr>
      <vt:lpstr>مروری بر کارهای گذشته</vt:lpstr>
      <vt:lpstr>اِعمال عدم تداخل</vt:lpstr>
      <vt:lpstr>زبان WL</vt:lpstr>
      <vt:lpstr>گراف وابستگی برنامه</vt:lpstr>
      <vt:lpstr>گراف وابستگی برنامه</vt:lpstr>
      <vt:lpstr>گراف جریان کنترل</vt:lpstr>
      <vt:lpstr>درخت غلبه رو به جلو</vt:lpstr>
      <vt:lpstr>گراف وابستگی کنترلی</vt:lpstr>
      <vt:lpstr>گراف وابستگی داده‌ای</vt:lpstr>
      <vt:lpstr>گراف وابستگی برنامه</vt:lpstr>
      <vt:lpstr>الگوریتم بازنویسی برنامه</vt:lpstr>
      <vt:lpstr>بازنویسی برای حالت غیر حساس به پیشرفت</vt:lpstr>
      <vt:lpstr>بازنویسی برای حالت غیر حساس به پیشرفت</vt:lpstr>
      <vt:lpstr>بازنویسی برای حالت حساس به پیشرفت</vt:lpstr>
      <vt:lpstr>بازنویسی برای حالت حساس به پیشرفت</vt:lpstr>
      <vt:lpstr>الگوریتم‌های بازنویسی برنامه</vt:lpstr>
      <vt:lpstr>تحلیل و طراحی نرم‌افزار</vt:lpstr>
      <vt:lpstr>تحلیل و طراحی نرم‌افزار</vt:lpstr>
      <vt:lpstr>تحلیل و طراحی نرم‌افزار</vt:lpstr>
      <vt:lpstr>تحلیل و طراحی نرم‌افزار</vt:lpstr>
      <vt:lpstr>شرح کلی پیاده‌سازی و ابزارهای مورد استفاده</vt:lpstr>
      <vt:lpstr>شرح کلی پیاده‌سازی و ابزارهای مورد استفاده</vt:lpstr>
      <vt:lpstr>ایجاد رابط کاربری گرافیکی</vt:lpstr>
      <vt:lpstr>ایجاد رابط کاربری گرافیکی</vt:lpstr>
      <vt:lpstr>ایجاد رابط کاربری گرافیکی</vt:lpstr>
      <vt:lpstr>ایجاد رابط کاربری گرافیکی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جمع‌بندی</vt:lpstr>
      <vt:lpstr>کارهای آینده</vt:lpstr>
      <vt:lpstr>منابع و مراجع</vt:lpstr>
      <vt:lpstr>منابع و مراجع</vt:lpstr>
      <vt:lpstr>منابع و مراجع</vt:lpstr>
      <vt:lpstr>با سپاس از توجه شما!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شفاهی دفاع کارشناسی</dc:title>
  <dc:creator>Seyed Mohammad Mehdi Ahmadpanah</dc:creator>
  <cp:lastModifiedBy>Seyed Mohammad Mehdi Ahmadpanah</cp:lastModifiedBy>
  <cp:revision>993</cp:revision>
  <dcterms:created xsi:type="dcterms:W3CDTF">2012-09-25T07:25:39Z</dcterms:created>
  <dcterms:modified xsi:type="dcterms:W3CDTF">2015-10-16T15:22:35Z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