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>
        <p:scale>
          <a:sx n="75" d="100"/>
          <a:sy n="75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A9A32-3BD1-4486-9212-19C5FE2440E7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5B62-21B8-4336-AEA6-6AA37484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8101" y="115551"/>
            <a:ext cx="888385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/>
              <a:t>Class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21485" y="1019855"/>
            <a:ext cx="868231" cy="847999"/>
            <a:chOff x="2387723" y="3568371"/>
            <a:chExt cx="1767318" cy="1392948"/>
          </a:xfrm>
        </p:grpSpPr>
        <p:sp>
          <p:nvSpPr>
            <p:cNvPr id="115" name="Rectangle 114"/>
            <p:cNvSpPr/>
            <p:nvPr/>
          </p:nvSpPr>
          <p:spPr>
            <a:xfrm>
              <a:off x="2387723" y="3942985"/>
              <a:ext cx="1767318" cy="1018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87723" y="3568371"/>
              <a:ext cx="1767318" cy="647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&lt;&lt;static&gt;&gt;</a:t>
              </a:r>
            </a:p>
            <a:p>
              <a:pPr algn="ctr"/>
              <a:r>
                <a:rPr lang="en-US" sz="1108" dirty="0"/>
                <a:t>Database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87723" y="4215937"/>
              <a:ext cx="1767318" cy="370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389995" y="4586704"/>
              <a:ext cx="1765046" cy="374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46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7067" y="990303"/>
            <a:ext cx="868231" cy="847999"/>
            <a:chOff x="2387723" y="3568371"/>
            <a:chExt cx="1767318" cy="1392947"/>
          </a:xfrm>
        </p:grpSpPr>
        <p:sp>
          <p:nvSpPr>
            <p:cNvPr id="40" name="Rectangle 39"/>
            <p:cNvSpPr/>
            <p:nvPr/>
          </p:nvSpPr>
          <p:spPr>
            <a:xfrm>
              <a:off x="2387723" y="3942985"/>
              <a:ext cx="1767318" cy="1018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87723" y="3568371"/>
              <a:ext cx="1767318" cy="647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Vector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87723" y="4215937"/>
              <a:ext cx="1767318" cy="370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89995" y="4586704"/>
              <a:ext cx="1765046" cy="374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46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08237" y="4642406"/>
            <a:ext cx="3344751" cy="1659711"/>
            <a:chOff x="282149" y="4810641"/>
            <a:chExt cx="3676695" cy="1810876"/>
          </a:xfrm>
        </p:grpSpPr>
        <p:sp>
          <p:nvSpPr>
            <p:cNvPr id="13" name="Rectangle 12"/>
            <p:cNvSpPr/>
            <p:nvPr/>
          </p:nvSpPr>
          <p:spPr>
            <a:xfrm>
              <a:off x="331498" y="4810641"/>
              <a:ext cx="3349589" cy="18108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1498" y="4810642"/>
              <a:ext cx="3349589" cy="279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User</a:t>
              </a:r>
              <a:endParaRPr lang="en-US" sz="96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498" y="5083593"/>
              <a:ext cx="3349589" cy="223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2149" y="5295585"/>
              <a:ext cx="3676695" cy="1325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+ run() : void {redifines run}</a:t>
              </a:r>
            </a:p>
            <a:p>
              <a:r>
                <a:rPr lang="en-US" sz="1108" dirty="0"/>
                <a:t>- searchBook(bookName:String) : void</a:t>
              </a:r>
            </a:p>
            <a:p>
              <a:r>
                <a:rPr lang="en-US" sz="1108" dirty="0"/>
                <a:t>- purchase(voucher:int, bookName:String) : boolean</a:t>
              </a:r>
            </a:p>
            <a:p>
              <a:r>
                <a:rPr lang="en-US" sz="1108" dirty="0"/>
                <a:t>- generateSearchQuery(bookName:String) : String</a:t>
              </a:r>
            </a:p>
            <a:p>
              <a:r>
                <a:rPr lang="en-US" sz="1108" dirty="0"/>
                <a:t>- generateVoucherQuery(voucher:int) : String</a:t>
              </a:r>
            </a:p>
            <a:p>
              <a:r>
                <a:rPr lang="en-US" sz="1108" dirty="0"/>
                <a:t>- showBookList(res:ResultSet) : void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62198" y="990882"/>
            <a:ext cx="868231" cy="847999"/>
            <a:chOff x="2387723" y="3568371"/>
            <a:chExt cx="1767318" cy="1392947"/>
          </a:xfrm>
        </p:grpSpPr>
        <p:sp>
          <p:nvSpPr>
            <p:cNvPr id="60" name="Rectangle 59"/>
            <p:cNvSpPr/>
            <p:nvPr/>
          </p:nvSpPr>
          <p:spPr>
            <a:xfrm>
              <a:off x="2387723" y="3942985"/>
              <a:ext cx="1767318" cy="1018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87723" y="3568371"/>
              <a:ext cx="1767318" cy="647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ResultSet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87723" y="4215937"/>
              <a:ext cx="1767318" cy="370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89995" y="4586704"/>
              <a:ext cx="1765046" cy="374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46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91411" y="2419803"/>
            <a:ext cx="3530629" cy="1553754"/>
            <a:chOff x="323928" y="7052093"/>
            <a:chExt cx="5099798" cy="2244311"/>
          </a:xfrm>
        </p:grpSpPr>
        <p:sp>
          <p:nvSpPr>
            <p:cNvPr id="44" name="Rectangle 43"/>
            <p:cNvSpPr/>
            <p:nvPr/>
          </p:nvSpPr>
          <p:spPr>
            <a:xfrm>
              <a:off x="323928" y="7092702"/>
              <a:ext cx="5094902" cy="2203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3928" y="7052093"/>
              <a:ext cx="5094902" cy="267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System</a:t>
              </a:r>
              <a:endParaRPr lang="en-US" sz="969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3928" y="7319437"/>
              <a:ext cx="5094902" cy="569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- people : Vector&lt;Human&gt;[1]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1597" y="7889295"/>
              <a:ext cx="5092129" cy="1407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+ run() : void {redifines run}</a:t>
              </a:r>
            </a:p>
            <a:p>
              <a:r>
                <a:rPr lang="en-US" sz="1108" dirty="0"/>
                <a:t>+ getMessage(String) : void</a:t>
              </a:r>
            </a:p>
            <a:p>
              <a:r>
                <a:rPr lang="en-US" sz="1108" dirty="0"/>
                <a:t>- changeHuman(ID : int, isUser : boolean) : void</a:t>
              </a:r>
            </a:p>
            <a:p>
              <a:r>
                <a:rPr lang="en-US" sz="1108" dirty="0"/>
                <a:t>- addNewHuman() : void</a:t>
              </a:r>
            </a:p>
            <a:p>
              <a:r>
                <a:rPr lang="en-US" sz="1108" dirty="0"/>
                <a:t>- removeHuman(ID : int) : void</a:t>
              </a:r>
            </a:p>
          </p:txBody>
        </p:sp>
      </p:grpSp>
      <p:cxnSp>
        <p:nvCxnSpPr>
          <p:cNvPr id="58" name="Straight Connector 57"/>
          <p:cNvCxnSpPr>
            <a:stCxn id="63" idx="2"/>
          </p:cNvCxnSpPr>
          <p:nvPr/>
        </p:nvCxnSpPr>
        <p:spPr>
          <a:xfrm>
            <a:off x="4496871" y="1838880"/>
            <a:ext cx="4792" cy="58390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950808" y="1850844"/>
            <a:ext cx="4792" cy="58390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175467" y="1838880"/>
            <a:ext cx="4792" cy="58390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53762" y="3210736"/>
            <a:ext cx="637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94979" y="1837429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94979" y="2183462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21369" y="1860693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21369" y="2206726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56775" y="1872370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6775" y="2218403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51955" y="3004420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09088" y="3004420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cxnSp>
        <p:nvCxnSpPr>
          <p:cNvPr id="84" name="Straight Arrow Connector 83"/>
          <p:cNvCxnSpPr>
            <a:stCxn id="13" idx="0"/>
            <a:endCxn id="112" idx="0"/>
          </p:cNvCxnSpPr>
          <p:nvPr/>
        </p:nvCxnSpPr>
        <p:spPr>
          <a:xfrm flipV="1">
            <a:off x="3476719" y="4164515"/>
            <a:ext cx="6510" cy="47789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201508" y="1862568"/>
            <a:ext cx="0" cy="5456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 flipH="1" flipV="1">
            <a:off x="4691912" y="1248408"/>
            <a:ext cx="1274404" cy="1045306"/>
          </a:xfrm>
          <a:prstGeom prst="bentConnector3">
            <a:avLst>
              <a:gd name="adj1" fmla="val 20564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626355" y="990882"/>
            <a:ext cx="868231" cy="847999"/>
            <a:chOff x="2387723" y="3568371"/>
            <a:chExt cx="1767318" cy="1392947"/>
          </a:xfrm>
        </p:grpSpPr>
        <p:sp>
          <p:nvSpPr>
            <p:cNvPr id="35" name="Rectangle 34"/>
            <p:cNvSpPr/>
            <p:nvPr/>
          </p:nvSpPr>
          <p:spPr>
            <a:xfrm>
              <a:off x="2387723" y="3942985"/>
              <a:ext cx="1767318" cy="1018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87723" y="3568371"/>
              <a:ext cx="1767318" cy="647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Thread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87723" y="4215937"/>
              <a:ext cx="1767318" cy="3707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89995" y="4586704"/>
              <a:ext cx="1765046" cy="374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+ run() : void</a:t>
              </a:r>
            </a:p>
          </p:txBody>
        </p:sp>
      </p:grpSp>
      <p:cxnSp>
        <p:nvCxnSpPr>
          <p:cNvPr id="98" name="Elbow Connector 97"/>
          <p:cNvCxnSpPr/>
          <p:nvPr/>
        </p:nvCxnSpPr>
        <p:spPr>
          <a:xfrm rot="16200000" flipV="1">
            <a:off x="4032531" y="2590659"/>
            <a:ext cx="2311950" cy="2237020"/>
          </a:xfrm>
          <a:prstGeom prst="bentConnector3">
            <a:avLst>
              <a:gd name="adj1" fmla="val 2059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26634" y="2419802"/>
            <a:ext cx="3527240" cy="1725308"/>
            <a:chOff x="323925" y="4562894"/>
            <a:chExt cx="5094902" cy="2244311"/>
          </a:xfrm>
        </p:grpSpPr>
        <p:sp>
          <p:nvSpPr>
            <p:cNvPr id="25" name="Rectangle 24"/>
            <p:cNvSpPr/>
            <p:nvPr/>
          </p:nvSpPr>
          <p:spPr>
            <a:xfrm>
              <a:off x="323925" y="4603503"/>
              <a:ext cx="5094902" cy="2203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3925" y="4562894"/>
              <a:ext cx="5094902" cy="267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Human</a:t>
              </a:r>
              <a:endParaRPr lang="en-US" sz="969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925" y="4830239"/>
              <a:ext cx="5094902" cy="610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- Parent : System[1]</a:t>
              </a:r>
            </a:p>
            <a:p>
              <a:r>
                <a:rPr lang="en-US" sz="1108" dirty="0"/>
                <a:t>- ID : int[1]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6537" y="5435605"/>
              <a:ext cx="5092129" cy="1371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+ run() : void {redifines run}</a:t>
              </a:r>
            </a:p>
            <a:p>
              <a:r>
                <a:rPr lang="en-US" sz="1108" dirty="0"/>
                <a:t># sendSearchMessageToDB (String) : ResultSet</a:t>
              </a:r>
            </a:p>
            <a:p>
              <a:r>
                <a:rPr lang="en-US" sz="1108" dirty="0"/>
                <a:t># sendInsertMessageToDB (String) : boolean</a:t>
              </a:r>
            </a:p>
            <a:p>
              <a:r>
                <a:rPr lang="en-US" sz="1108" dirty="0"/>
                <a:t>- authentication (username:String, Pass:String) : void</a:t>
              </a:r>
            </a:p>
            <a:p>
              <a:r>
                <a:rPr lang="en-US" sz="1108" dirty="0"/>
                <a:t>- generateAuthQuery(username:String, Pass:String) : String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6355" y="4642406"/>
            <a:ext cx="2961936" cy="1253683"/>
            <a:chOff x="331498" y="4810641"/>
            <a:chExt cx="3349589" cy="1810876"/>
          </a:xfrm>
        </p:grpSpPr>
        <p:sp>
          <p:nvSpPr>
            <p:cNvPr id="49" name="Rectangle 48"/>
            <p:cNvSpPr/>
            <p:nvPr/>
          </p:nvSpPr>
          <p:spPr>
            <a:xfrm>
              <a:off x="331498" y="4810641"/>
              <a:ext cx="3349589" cy="18108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6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1498" y="4810642"/>
              <a:ext cx="3349589" cy="279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8" dirty="0"/>
                <a:t>Manager</a:t>
              </a:r>
              <a:endParaRPr lang="en-US" sz="969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1498" y="5083593"/>
              <a:ext cx="3349589" cy="38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8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771" y="5454361"/>
              <a:ext cx="3345283" cy="1167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8" dirty="0"/>
                <a:t>+ run() : void {redifines run}</a:t>
              </a:r>
            </a:p>
            <a:p>
              <a:r>
                <a:rPr lang="en-US" sz="1108" dirty="0"/>
                <a:t>- insertBook(bookName:String) : void</a:t>
              </a:r>
            </a:p>
            <a:p>
              <a:r>
                <a:rPr lang="en-US" sz="1108" dirty="0"/>
                <a:t>- generateInsertQuery(bookName:String) : String</a:t>
              </a:r>
            </a:p>
          </p:txBody>
        </p:sp>
      </p:grpSp>
      <p:sp>
        <p:nvSpPr>
          <p:cNvPr id="109" name="Isosceles Triangle 108"/>
          <p:cNvSpPr/>
          <p:nvPr/>
        </p:nvSpPr>
        <p:spPr>
          <a:xfrm rot="10800000" flipV="1">
            <a:off x="5758797" y="1847979"/>
            <a:ext cx="200661" cy="1758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46" dirty="0"/>
          </a:p>
        </p:txBody>
      </p:sp>
      <p:sp>
        <p:nvSpPr>
          <p:cNvPr id="110" name="Isosceles Triangle 109"/>
          <p:cNvSpPr/>
          <p:nvPr/>
        </p:nvSpPr>
        <p:spPr>
          <a:xfrm rot="10800000" flipV="1">
            <a:off x="6106356" y="1847979"/>
            <a:ext cx="200661" cy="1758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46" dirty="0"/>
          </a:p>
        </p:txBody>
      </p:sp>
      <p:sp>
        <p:nvSpPr>
          <p:cNvPr id="111" name="Isosceles Triangle 110"/>
          <p:cNvSpPr/>
          <p:nvPr/>
        </p:nvSpPr>
        <p:spPr>
          <a:xfrm rot="10800000" flipV="1">
            <a:off x="3975410" y="4147071"/>
            <a:ext cx="200661" cy="1758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46" dirty="0"/>
          </a:p>
        </p:txBody>
      </p:sp>
      <p:sp>
        <p:nvSpPr>
          <p:cNvPr id="112" name="Isosceles Triangle 111"/>
          <p:cNvSpPr/>
          <p:nvPr/>
        </p:nvSpPr>
        <p:spPr>
          <a:xfrm rot="10800000" flipV="1">
            <a:off x="3382899" y="4164515"/>
            <a:ext cx="200661" cy="1758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46" dirty="0"/>
          </a:p>
        </p:txBody>
      </p:sp>
    </p:spTree>
    <p:extLst>
      <p:ext uri="{BB962C8B-B14F-4D97-AF65-F5344CB8AC3E}">
        <p14:creationId xmlns:p14="http://schemas.microsoft.com/office/powerpoint/2010/main" val="2064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0934" y="2060620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YYParser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0933" y="809223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2740" y="809222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SyntaxMaker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7660" y="2055253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2740" y="2055253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YYLex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7659" y="3378556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PDGBuilder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40933" y="3378556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PINIRewriter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2739" y="3378556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PSNIRewriter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7658" y="4539266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GraphDrawer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7657" y="5642419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GraphViz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2"/>
            <a:endCxn id="2" idx="0"/>
          </p:cNvCxnSpPr>
          <p:nvPr/>
        </p:nvCxnSpPr>
        <p:spPr>
          <a:xfrm>
            <a:off x="4874653" y="1532586"/>
            <a:ext cx="1" cy="528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3"/>
            <a:endCxn id="4" idx="1"/>
          </p:cNvCxnSpPr>
          <p:nvPr/>
        </p:nvCxnSpPr>
        <p:spPr>
          <a:xfrm flipV="1">
            <a:off x="5808372" y="1170904"/>
            <a:ext cx="4743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3"/>
            <a:endCxn id="6" idx="1"/>
          </p:cNvCxnSpPr>
          <p:nvPr/>
        </p:nvCxnSpPr>
        <p:spPr>
          <a:xfrm flipV="1">
            <a:off x="5808373" y="2416935"/>
            <a:ext cx="474367" cy="5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1"/>
            <a:endCxn id="5" idx="3"/>
          </p:cNvCxnSpPr>
          <p:nvPr/>
        </p:nvCxnSpPr>
        <p:spPr>
          <a:xfrm flipH="1" flipV="1">
            <a:off x="3445099" y="2416935"/>
            <a:ext cx="495835" cy="5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2"/>
            <a:endCxn id="8" idx="0"/>
          </p:cNvCxnSpPr>
          <p:nvPr/>
        </p:nvCxnSpPr>
        <p:spPr>
          <a:xfrm flipH="1">
            <a:off x="4874653" y="2783983"/>
            <a:ext cx="1" cy="59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0" idx="0"/>
          </p:cNvCxnSpPr>
          <p:nvPr/>
        </p:nvCxnSpPr>
        <p:spPr>
          <a:xfrm flipH="1">
            <a:off x="2511378" y="4101919"/>
            <a:ext cx="1" cy="437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2"/>
            <a:endCxn id="11" idx="0"/>
          </p:cNvCxnSpPr>
          <p:nvPr/>
        </p:nvCxnSpPr>
        <p:spPr>
          <a:xfrm flipH="1">
            <a:off x="2511377" y="5262629"/>
            <a:ext cx="1" cy="37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82738" y="4558450"/>
            <a:ext cx="1867439" cy="723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AProVE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" idx="2"/>
            <a:endCxn id="30" idx="0"/>
          </p:cNvCxnSpPr>
          <p:nvPr/>
        </p:nvCxnSpPr>
        <p:spPr>
          <a:xfrm flipH="1">
            <a:off x="7216458" y="4101919"/>
            <a:ext cx="1" cy="45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316" y="2221879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98541" y="2201751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  <a:endParaRPr lang="en-US" sz="969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4625" y="1853214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4625" y="1486438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06375" y="961358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8619" y="966278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3582" y="2215165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40347" y="2213021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10201" y="2778616"/>
            <a:ext cx="1780859" cy="599940"/>
            <a:chOff x="5435601" y="2778616"/>
            <a:chExt cx="1780859" cy="599940"/>
          </a:xfrm>
        </p:grpSpPr>
        <p:cxnSp>
          <p:nvCxnSpPr>
            <p:cNvPr id="53" name="Elbow Connector 52"/>
            <p:cNvCxnSpPr>
              <a:stCxn id="9" idx="0"/>
            </p:cNvCxnSpPr>
            <p:nvPr/>
          </p:nvCxnSpPr>
          <p:spPr>
            <a:xfrm rot="16200000" flipV="1">
              <a:off x="6177387" y="2339483"/>
              <a:ext cx="297287" cy="178085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435601" y="2778616"/>
              <a:ext cx="0" cy="302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flipH="1">
            <a:off x="2530752" y="2784966"/>
            <a:ext cx="1828685" cy="578746"/>
            <a:chOff x="5435601" y="2778616"/>
            <a:chExt cx="1780859" cy="599940"/>
          </a:xfrm>
        </p:grpSpPr>
        <p:cxnSp>
          <p:nvCxnSpPr>
            <p:cNvPr id="58" name="Elbow Connector 57"/>
            <p:cNvCxnSpPr/>
            <p:nvPr/>
          </p:nvCxnSpPr>
          <p:spPr>
            <a:xfrm rot="16200000" flipV="1">
              <a:off x="6177387" y="2339483"/>
              <a:ext cx="297287" cy="178085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435601" y="2778616"/>
              <a:ext cx="0" cy="302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180466" y="2784966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59209" y="3177729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37985" y="4046427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37985" y="4330709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37985" y="5230624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33751" y="5432948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81033" y="2754892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81033" y="3136097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69080" y="2749913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33389" y="3177729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62485" y="4076700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88043" y="4342193"/>
            <a:ext cx="24718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*</a:t>
            </a:r>
            <a:endParaRPr lang="en-US" sz="969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5795</TotalTime>
  <Words>205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Mincho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Matrix</dc:creator>
  <cp:lastModifiedBy>Seyed Mohammad Mehdi Ahmadpanah</cp:lastModifiedBy>
  <cp:revision>201</cp:revision>
  <dcterms:created xsi:type="dcterms:W3CDTF">2014-02-20T12:23:10Z</dcterms:created>
  <dcterms:modified xsi:type="dcterms:W3CDTF">2015-09-25T20:05:51Z</dcterms:modified>
</cp:coreProperties>
</file>