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6" r:id="rId1"/>
  </p:sldMasterIdLst>
  <p:notesMasterIdLst>
    <p:notesMasterId r:id="rId13"/>
  </p:notesMasterIdLst>
  <p:sldIdLst>
    <p:sldId id="256" r:id="rId2"/>
    <p:sldId id="258" r:id="rId3"/>
    <p:sldId id="259" r:id="rId4"/>
    <p:sldId id="260" r:id="rId5"/>
    <p:sldId id="264" r:id="rId6"/>
    <p:sldId id="270" r:id="rId7"/>
    <p:sldId id="267" r:id="rId8"/>
    <p:sldId id="261" r:id="rId9"/>
    <p:sldId id="263" r:id="rId10"/>
    <p:sldId id="265"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5394" autoAdjust="0"/>
  </p:normalViewPr>
  <p:slideViewPr>
    <p:cSldViewPr snapToGrid="0">
      <p:cViewPr varScale="1">
        <p:scale>
          <a:sx n="111" d="100"/>
          <a:sy n="111" d="100"/>
        </p:scale>
        <p:origin x="588"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BDC721-7FCC-467A-9AD6-D390637A15A3}"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5D20C542-D88C-40E9-B2B4-9E15B243F1A6}">
      <dgm:prSet phldrT="[Text]"/>
      <dgm:spPr/>
      <dgm:t>
        <a:bodyPr/>
        <a:lstStyle/>
        <a:p>
          <a:r>
            <a:rPr lang="en-US" dirty="0" smtClean="0"/>
            <a:t>Input Weight</a:t>
          </a:r>
          <a:endParaRPr lang="en-US" dirty="0"/>
        </a:p>
      </dgm:t>
    </dgm:pt>
    <dgm:pt modelId="{86E3051E-6A0B-42C5-9B99-195DD42E2F8E}" type="parTrans" cxnId="{615EF3C6-5F11-4D53-8B39-AF820E694E04}">
      <dgm:prSet/>
      <dgm:spPr/>
      <dgm:t>
        <a:bodyPr/>
        <a:lstStyle/>
        <a:p>
          <a:endParaRPr lang="en-US"/>
        </a:p>
      </dgm:t>
    </dgm:pt>
    <dgm:pt modelId="{18C0C60D-58B2-40A9-AA48-775D2AA1E123}" type="sibTrans" cxnId="{615EF3C6-5F11-4D53-8B39-AF820E694E04}">
      <dgm:prSet/>
      <dgm:spPr/>
      <dgm:t>
        <a:bodyPr/>
        <a:lstStyle/>
        <a:p>
          <a:endParaRPr lang="en-US"/>
        </a:p>
      </dgm:t>
    </dgm:pt>
    <dgm:pt modelId="{D48DEF2E-99EE-4577-8C02-5B0FFC6E8DD6}">
      <dgm:prSet phldrT="[Text]"/>
      <dgm:spPr/>
      <dgm:t>
        <a:bodyPr/>
        <a:lstStyle/>
        <a:p>
          <a:r>
            <a:rPr lang="en-US" dirty="0" smtClean="0"/>
            <a:t>Input Height</a:t>
          </a:r>
          <a:endParaRPr lang="en-US" dirty="0"/>
        </a:p>
      </dgm:t>
    </dgm:pt>
    <dgm:pt modelId="{8470D955-7FF3-4AC4-97F5-BA6F0672571B}" type="parTrans" cxnId="{C09731D5-EDFA-4FA8-AFD5-7F97C4FF6477}">
      <dgm:prSet/>
      <dgm:spPr/>
      <dgm:t>
        <a:bodyPr/>
        <a:lstStyle/>
        <a:p>
          <a:endParaRPr lang="en-US"/>
        </a:p>
      </dgm:t>
    </dgm:pt>
    <dgm:pt modelId="{98A2529A-1E7E-4CB9-9C5A-5513C4BDE5C5}" type="sibTrans" cxnId="{C09731D5-EDFA-4FA8-AFD5-7F97C4FF6477}">
      <dgm:prSet/>
      <dgm:spPr/>
      <dgm:t>
        <a:bodyPr/>
        <a:lstStyle/>
        <a:p>
          <a:endParaRPr lang="en-US"/>
        </a:p>
      </dgm:t>
    </dgm:pt>
    <dgm:pt modelId="{55CDC6FC-CB64-4A8C-B82D-1E6CFADE29D7}">
      <dgm:prSet phldrT="[Text]"/>
      <dgm:spPr/>
      <dgm:t>
        <a:bodyPr/>
        <a:lstStyle/>
        <a:p>
          <a:r>
            <a:rPr lang="en-US" dirty="0" smtClean="0"/>
            <a:t>Calculate BMI</a:t>
          </a:r>
          <a:endParaRPr lang="en-US" dirty="0"/>
        </a:p>
      </dgm:t>
    </dgm:pt>
    <dgm:pt modelId="{278EB055-1F37-441B-8069-755F30746C3A}" type="parTrans" cxnId="{AB5DF17B-7471-43FA-A96C-F9AECA320CEA}">
      <dgm:prSet/>
      <dgm:spPr/>
      <dgm:t>
        <a:bodyPr/>
        <a:lstStyle/>
        <a:p>
          <a:endParaRPr lang="en-US"/>
        </a:p>
      </dgm:t>
    </dgm:pt>
    <dgm:pt modelId="{ED0C4B83-D51D-4965-B9F9-A520C582C960}" type="sibTrans" cxnId="{AB5DF17B-7471-43FA-A96C-F9AECA320CEA}">
      <dgm:prSet/>
      <dgm:spPr/>
      <dgm:t>
        <a:bodyPr/>
        <a:lstStyle/>
        <a:p>
          <a:endParaRPr lang="en-US"/>
        </a:p>
      </dgm:t>
    </dgm:pt>
    <dgm:pt modelId="{F1BDD241-F20A-42FC-B9CF-F2354C276D96}">
      <dgm:prSet phldrT="[Text]"/>
      <dgm:spPr/>
      <dgm:t>
        <a:bodyPr/>
        <a:lstStyle/>
        <a:p>
          <a:r>
            <a:rPr lang="en-US" dirty="0" smtClean="0"/>
            <a:t>Input Health Condition</a:t>
          </a:r>
          <a:endParaRPr lang="en-US" dirty="0"/>
        </a:p>
      </dgm:t>
    </dgm:pt>
    <dgm:pt modelId="{8363DF58-E795-4099-9A33-EE4D0393776F}" type="parTrans" cxnId="{461C27E5-DA2C-46BB-A086-9577D3410DD8}">
      <dgm:prSet/>
      <dgm:spPr/>
      <dgm:t>
        <a:bodyPr/>
        <a:lstStyle/>
        <a:p>
          <a:endParaRPr lang="en-US"/>
        </a:p>
      </dgm:t>
    </dgm:pt>
    <dgm:pt modelId="{5E9078D1-FF07-4DC1-9B46-335315EE830C}" type="sibTrans" cxnId="{461C27E5-DA2C-46BB-A086-9577D3410DD8}">
      <dgm:prSet/>
      <dgm:spPr/>
      <dgm:t>
        <a:bodyPr/>
        <a:lstStyle/>
        <a:p>
          <a:endParaRPr lang="en-US"/>
        </a:p>
      </dgm:t>
    </dgm:pt>
    <dgm:pt modelId="{2880F8D8-FF4B-4902-BE58-11E5A1EA6515}">
      <dgm:prSet phldrT="[Text]"/>
      <dgm:spPr/>
      <dgm:t>
        <a:bodyPr/>
        <a:lstStyle/>
        <a:p>
          <a:r>
            <a:rPr lang="en-US" dirty="0" smtClean="0"/>
            <a:t>Process of BMI, age and Health Condition</a:t>
          </a:r>
          <a:endParaRPr lang="en-US" dirty="0"/>
        </a:p>
      </dgm:t>
    </dgm:pt>
    <dgm:pt modelId="{819897C0-B489-4870-AEAB-04B2D9942C87}" type="parTrans" cxnId="{45681EBA-A330-4CD6-935D-36832073B3A8}">
      <dgm:prSet/>
      <dgm:spPr/>
      <dgm:t>
        <a:bodyPr/>
        <a:lstStyle/>
        <a:p>
          <a:endParaRPr lang="en-US"/>
        </a:p>
      </dgm:t>
    </dgm:pt>
    <dgm:pt modelId="{DA11E30C-2E29-42E0-98D8-F136F63DAA81}" type="sibTrans" cxnId="{45681EBA-A330-4CD6-935D-36832073B3A8}">
      <dgm:prSet/>
      <dgm:spPr/>
      <dgm:t>
        <a:bodyPr/>
        <a:lstStyle/>
        <a:p>
          <a:endParaRPr lang="en-US"/>
        </a:p>
      </dgm:t>
    </dgm:pt>
    <dgm:pt modelId="{7452AADE-8FE1-4A95-8697-FB7B0CA9D2A2}">
      <dgm:prSet phldrT="[Text]" custT="1"/>
      <dgm:spPr/>
      <dgm:t>
        <a:bodyPr/>
        <a:lstStyle/>
        <a:p>
          <a:r>
            <a:rPr lang="en-US" sz="2000" dirty="0" smtClean="0"/>
            <a:t>Select Healthy Diet</a:t>
          </a:r>
        </a:p>
        <a:p>
          <a:r>
            <a:rPr lang="en-US" sz="2000" dirty="0" smtClean="0"/>
            <a:t>List</a:t>
          </a:r>
          <a:endParaRPr lang="en-US" sz="2000" dirty="0"/>
        </a:p>
      </dgm:t>
    </dgm:pt>
    <dgm:pt modelId="{AB9ECD63-7C3E-40B5-874E-9B11493CC7FB}" type="parTrans" cxnId="{BD22BC1D-7F5C-4834-9CA4-32EB40D7B44C}">
      <dgm:prSet/>
      <dgm:spPr/>
      <dgm:t>
        <a:bodyPr/>
        <a:lstStyle/>
        <a:p>
          <a:endParaRPr lang="en-US"/>
        </a:p>
      </dgm:t>
    </dgm:pt>
    <dgm:pt modelId="{6CFB8DED-6AD6-4263-A0C6-1A3BDDD3F165}" type="sibTrans" cxnId="{BD22BC1D-7F5C-4834-9CA4-32EB40D7B44C}">
      <dgm:prSet/>
      <dgm:spPr/>
      <dgm:t>
        <a:bodyPr/>
        <a:lstStyle/>
        <a:p>
          <a:endParaRPr lang="en-US"/>
        </a:p>
      </dgm:t>
    </dgm:pt>
    <dgm:pt modelId="{18CB6F57-99CE-4AB2-8811-14E1C7B303DB}">
      <dgm:prSet phldrT="[Text]" custT="1"/>
      <dgm:spPr/>
      <dgm:t>
        <a:bodyPr/>
        <a:lstStyle/>
        <a:p>
          <a:r>
            <a:rPr lang="en-US" sz="2000" dirty="0" smtClean="0"/>
            <a:t>Print Diet List</a:t>
          </a:r>
        </a:p>
      </dgm:t>
    </dgm:pt>
    <dgm:pt modelId="{9D752B82-7B86-4790-9658-D99DA088FEC4}" type="parTrans" cxnId="{DADA8C1F-BE88-41BA-9EFE-1C1CC715752A}">
      <dgm:prSet/>
      <dgm:spPr/>
      <dgm:t>
        <a:bodyPr/>
        <a:lstStyle/>
        <a:p>
          <a:endParaRPr lang="en-US"/>
        </a:p>
      </dgm:t>
    </dgm:pt>
    <dgm:pt modelId="{AB54346F-C035-485A-B7C8-D723F27FF873}" type="sibTrans" cxnId="{DADA8C1F-BE88-41BA-9EFE-1C1CC715752A}">
      <dgm:prSet/>
      <dgm:spPr/>
      <dgm:t>
        <a:bodyPr/>
        <a:lstStyle/>
        <a:p>
          <a:endParaRPr lang="en-US"/>
        </a:p>
      </dgm:t>
    </dgm:pt>
    <dgm:pt modelId="{D0566698-335F-4CF9-9694-0C0EA8D56681}">
      <dgm:prSet/>
      <dgm:spPr/>
      <dgm:t>
        <a:bodyPr/>
        <a:lstStyle/>
        <a:p>
          <a:r>
            <a:rPr lang="en-US" dirty="0" smtClean="0"/>
            <a:t>Input AGE</a:t>
          </a:r>
          <a:endParaRPr lang="en-US" dirty="0"/>
        </a:p>
      </dgm:t>
    </dgm:pt>
    <dgm:pt modelId="{E8D15586-89C5-4E53-BA21-713041557DA2}" type="parTrans" cxnId="{18D9533C-50FD-446D-ACE8-A1EEBA94DF7A}">
      <dgm:prSet/>
      <dgm:spPr/>
      <dgm:t>
        <a:bodyPr/>
        <a:lstStyle/>
        <a:p>
          <a:endParaRPr lang="en-US"/>
        </a:p>
      </dgm:t>
    </dgm:pt>
    <dgm:pt modelId="{792FCE21-2BB4-4B3B-BEBD-8E0804C42315}" type="sibTrans" cxnId="{18D9533C-50FD-446D-ACE8-A1EEBA94DF7A}">
      <dgm:prSet/>
      <dgm:spPr/>
      <dgm:t>
        <a:bodyPr/>
        <a:lstStyle/>
        <a:p>
          <a:endParaRPr lang="en-US"/>
        </a:p>
      </dgm:t>
    </dgm:pt>
    <dgm:pt modelId="{4DBD8B7D-999B-4E4E-B7C2-F1ED74557E5A}" type="pres">
      <dgm:prSet presAssocID="{6CBDC721-7FCC-467A-9AD6-D390637A15A3}" presName="Name0" presStyleCnt="0">
        <dgm:presLayoutVars>
          <dgm:dir/>
          <dgm:resizeHandles/>
        </dgm:presLayoutVars>
      </dgm:prSet>
      <dgm:spPr/>
      <dgm:t>
        <a:bodyPr/>
        <a:lstStyle/>
        <a:p>
          <a:endParaRPr lang="en-US"/>
        </a:p>
      </dgm:t>
    </dgm:pt>
    <dgm:pt modelId="{F349C97A-DF33-4CBA-99A9-D407176CB2DC}" type="pres">
      <dgm:prSet presAssocID="{5D20C542-D88C-40E9-B2B4-9E15B243F1A6}" presName="compNode" presStyleCnt="0"/>
      <dgm:spPr/>
    </dgm:pt>
    <dgm:pt modelId="{094F07FE-F1F1-42D9-81E8-25E63ADB6D38}" type="pres">
      <dgm:prSet presAssocID="{5D20C542-D88C-40E9-B2B4-9E15B243F1A6}" presName="dummyConnPt" presStyleCnt="0"/>
      <dgm:spPr/>
    </dgm:pt>
    <dgm:pt modelId="{2C6A47AB-8F0B-41AB-BEF9-546CC8FE632B}" type="pres">
      <dgm:prSet presAssocID="{5D20C542-D88C-40E9-B2B4-9E15B243F1A6}" presName="node" presStyleLbl="node1" presStyleIdx="0" presStyleCnt="8" custLinFactNeighborX="-2431">
        <dgm:presLayoutVars>
          <dgm:bulletEnabled val="1"/>
        </dgm:presLayoutVars>
      </dgm:prSet>
      <dgm:spPr/>
      <dgm:t>
        <a:bodyPr/>
        <a:lstStyle/>
        <a:p>
          <a:endParaRPr lang="en-US"/>
        </a:p>
      </dgm:t>
    </dgm:pt>
    <dgm:pt modelId="{A6C034FD-8A51-42FF-BB25-ED547068005A}" type="pres">
      <dgm:prSet presAssocID="{18C0C60D-58B2-40A9-AA48-775D2AA1E123}" presName="sibTrans" presStyleLbl="bgSibTrans2D1" presStyleIdx="0" presStyleCnt="7"/>
      <dgm:spPr/>
      <dgm:t>
        <a:bodyPr/>
        <a:lstStyle/>
        <a:p>
          <a:endParaRPr lang="en-US"/>
        </a:p>
      </dgm:t>
    </dgm:pt>
    <dgm:pt modelId="{288200F0-B7F6-43E4-91BC-409C991E8FD4}" type="pres">
      <dgm:prSet presAssocID="{D48DEF2E-99EE-4577-8C02-5B0FFC6E8DD6}" presName="compNode" presStyleCnt="0"/>
      <dgm:spPr/>
    </dgm:pt>
    <dgm:pt modelId="{96B998E4-88E1-40AF-B4A3-D081EAEC28E9}" type="pres">
      <dgm:prSet presAssocID="{D48DEF2E-99EE-4577-8C02-5B0FFC6E8DD6}" presName="dummyConnPt" presStyleCnt="0"/>
      <dgm:spPr/>
    </dgm:pt>
    <dgm:pt modelId="{EF29858D-E5E5-4B66-A9C0-537E29502F70}" type="pres">
      <dgm:prSet presAssocID="{D48DEF2E-99EE-4577-8C02-5B0FFC6E8DD6}" presName="node" presStyleLbl="node1" presStyleIdx="1" presStyleCnt="8">
        <dgm:presLayoutVars>
          <dgm:bulletEnabled val="1"/>
        </dgm:presLayoutVars>
      </dgm:prSet>
      <dgm:spPr/>
      <dgm:t>
        <a:bodyPr/>
        <a:lstStyle/>
        <a:p>
          <a:endParaRPr lang="en-US"/>
        </a:p>
      </dgm:t>
    </dgm:pt>
    <dgm:pt modelId="{D5C92485-9501-42ED-8C08-537C31304C2E}" type="pres">
      <dgm:prSet presAssocID="{98A2529A-1E7E-4CB9-9C5A-5513C4BDE5C5}" presName="sibTrans" presStyleLbl="bgSibTrans2D1" presStyleIdx="1" presStyleCnt="7"/>
      <dgm:spPr/>
      <dgm:t>
        <a:bodyPr/>
        <a:lstStyle/>
        <a:p>
          <a:endParaRPr lang="en-US"/>
        </a:p>
      </dgm:t>
    </dgm:pt>
    <dgm:pt modelId="{34056A50-5FB4-4A17-A8FA-8701DE137B88}" type="pres">
      <dgm:prSet presAssocID="{55CDC6FC-CB64-4A8C-B82D-1E6CFADE29D7}" presName="compNode" presStyleCnt="0"/>
      <dgm:spPr/>
    </dgm:pt>
    <dgm:pt modelId="{D946E4E2-5061-4257-AAFF-10501DC6CB25}" type="pres">
      <dgm:prSet presAssocID="{55CDC6FC-CB64-4A8C-B82D-1E6CFADE29D7}" presName="dummyConnPt" presStyleCnt="0"/>
      <dgm:spPr/>
    </dgm:pt>
    <dgm:pt modelId="{6D71E516-79FF-4C28-8498-3072BE76A667}" type="pres">
      <dgm:prSet presAssocID="{55CDC6FC-CB64-4A8C-B82D-1E6CFADE29D7}" presName="node" presStyleLbl="node1" presStyleIdx="2" presStyleCnt="8" custLinFactNeighborX="-971" custLinFactNeighborY="-2291">
        <dgm:presLayoutVars>
          <dgm:bulletEnabled val="1"/>
        </dgm:presLayoutVars>
      </dgm:prSet>
      <dgm:spPr/>
      <dgm:t>
        <a:bodyPr/>
        <a:lstStyle/>
        <a:p>
          <a:endParaRPr lang="en-US"/>
        </a:p>
      </dgm:t>
    </dgm:pt>
    <dgm:pt modelId="{14241910-A332-4B29-B8ED-7A035C33912B}" type="pres">
      <dgm:prSet presAssocID="{ED0C4B83-D51D-4965-B9F9-A520C582C960}" presName="sibTrans" presStyleLbl="bgSibTrans2D1" presStyleIdx="2" presStyleCnt="7"/>
      <dgm:spPr/>
      <dgm:t>
        <a:bodyPr/>
        <a:lstStyle/>
        <a:p>
          <a:endParaRPr lang="en-US"/>
        </a:p>
      </dgm:t>
    </dgm:pt>
    <dgm:pt modelId="{113D38E8-4F83-405A-A6DC-2306D627E690}" type="pres">
      <dgm:prSet presAssocID="{D0566698-335F-4CF9-9694-0C0EA8D56681}" presName="compNode" presStyleCnt="0"/>
      <dgm:spPr/>
    </dgm:pt>
    <dgm:pt modelId="{1D430A02-9A86-497D-AD6C-FDB163013729}" type="pres">
      <dgm:prSet presAssocID="{D0566698-335F-4CF9-9694-0C0EA8D56681}" presName="dummyConnPt" presStyleCnt="0"/>
      <dgm:spPr/>
    </dgm:pt>
    <dgm:pt modelId="{353AC1EB-A337-43CA-AA4E-4EDDA2EFB3F8}" type="pres">
      <dgm:prSet presAssocID="{D0566698-335F-4CF9-9694-0C0EA8D56681}" presName="node" presStyleLbl="node1" presStyleIdx="3" presStyleCnt="8">
        <dgm:presLayoutVars>
          <dgm:bulletEnabled val="1"/>
        </dgm:presLayoutVars>
      </dgm:prSet>
      <dgm:spPr/>
      <dgm:t>
        <a:bodyPr/>
        <a:lstStyle/>
        <a:p>
          <a:endParaRPr lang="en-US"/>
        </a:p>
      </dgm:t>
    </dgm:pt>
    <dgm:pt modelId="{3AC65793-19D1-424C-9B0A-42CF3C7E797E}" type="pres">
      <dgm:prSet presAssocID="{792FCE21-2BB4-4B3B-BEBD-8E0804C42315}" presName="sibTrans" presStyleLbl="bgSibTrans2D1" presStyleIdx="3" presStyleCnt="7"/>
      <dgm:spPr/>
      <dgm:t>
        <a:bodyPr/>
        <a:lstStyle/>
        <a:p>
          <a:endParaRPr lang="en-US"/>
        </a:p>
      </dgm:t>
    </dgm:pt>
    <dgm:pt modelId="{8EB9CE7A-6E11-4FFB-B939-18BE78CF999A}" type="pres">
      <dgm:prSet presAssocID="{F1BDD241-F20A-42FC-B9CF-F2354C276D96}" presName="compNode" presStyleCnt="0"/>
      <dgm:spPr/>
    </dgm:pt>
    <dgm:pt modelId="{FEFC436B-13E3-4B07-B83D-9A6AB0D2D19C}" type="pres">
      <dgm:prSet presAssocID="{F1BDD241-F20A-42FC-B9CF-F2354C276D96}" presName="dummyConnPt" presStyleCnt="0"/>
      <dgm:spPr/>
    </dgm:pt>
    <dgm:pt modelId="{5F9A556C-18D2-4B13-991B-21D052FDFF71}" type="pres">
      <dgm:prSet presAssocID="{F1BDD241-F20A-42FC-B9CF-F2354C276D96}" presName="node" presStyleLbl="node1" presStyleIdx="4" presStyleCnt="8">
        <dgm:presLayoutVars>
          <dgm:bulletEnabled val="1"/>
        </dgm:presLayoutVars>
      </dgm:prSet>
      <dgm:spPr/>
      <dgm:t>
        <a:bodyPr/>
        <a:lstStyle/>
        <a:p>
          <a:endParaRPr lang="en-US"/>
        </a:p>
      </dgm:t>
    </dgm:pt>
    <dgm:pt modelId="{301751B8-5196-44EA-8E28-5BC5743DD374}" type="pres">
      <dgm:prSet presAssocID="{5E9078D1-FF07-4DC1-9B46-335315EE830C}" presName="sibTrans" presStyleLbl="bgSibTrans2D1" presStyleIdx="4" presStyleCnt="7"/>
      <dgm:spPr/>
      <dgm:t>
        <a:bodyPr/>
        <a:lstStyle/>
        <a:p>
          <a:endParaRPr lang="en-US"/>
        </a:p>
      </dgm:t>
    </dgm:pt>
    <dgm:pt modelId="{9E784DD8-BCB0-488E-A978-3391AA3E68A6}" type="pres">
      <dgm:prSet presAssocID="{2880F8D8-FF4B-4902-BE58-11E5A1EA6515}" presName="compNode" presStyleCnt="0"/>
      <dgm:spPr/>
    </dgm:pt>
    <dgm:pt modelId="{64087858-7DAE-4C93-A88E-DD04B9252274}" type="pres">
      <dgm:prSet presAssocID="{2880F8D8-FF4B-4902-BE58-11E5A1EA6515}" presName="dummyConnPt" presStyleCnt="0"/>
      <dgm:spPr/>
    </dgm:pt>
    <dgm:pt modelId="{8F912CC6-C84F-4D91-A8D8-D173DE73295C}" type="pres">
      <dgm:prSet presAssocID="{2880F8D8-FF4B-4902-BE58-11E5A1EA6515}" presName="node" presStyleLbl="node1" presStyleIdx="5" presStyleCnt="8">
        <dgm:presLayoutVars>
          <dgm:bulletEnabled val="1"/>
        </dgm:presLayoutVars>
      </dgm:prSet>
      <dgm:spPr/>
      <dgm:t>
        <a:bodyPr/>
        <a:lstStyle/>
        <a:p>
          <a:endParaRPr lang="en-US"/>
        </a:p>
      </dgm:t>
    </dgm:pt>
    <dgm:pt modelId="{82420545-4015-4E8A-BD54-7647C2C4BABD}" type="pres">
      <dgm:prSet presAssocID="{DA11E30C-2E29-42E0-98D8-F136F63DAA81}" presName="sibTrans" presStyleLbl="bgSibTrans2D1" presStyleIdx="5" presStyleCnt="7"/>
      <dgm:spPr/>
      <dgm:t>
        <a:bodyPr/>
        <a:lstStyle/>
        <a:p>
          <a:endParaRPr lang="en-US"/>
        </a:p>
      </dgm:t>
    </dgm:pt>
    <dgm:pt modelId="{1298B9F1-8B95-48F0-9DF8-637B82FC28AB}" type="pres">
      <dgm:prSet presAssocID="{7452AADE-8FE1-4A95-8697-FB7B0CA9D2A2}" presName="compNode" presStyleCnt="0"/>
      <dgm:spPr/>
    </dgm:pt>
    <dgm:pt modelId="{46540A25-6637-4B75-A2DE-40730F9010E7}" type="pres">
      <dgm:prSet presAssocID="{7452AADE-8FE1-4A95-8697-FB7B0CA9D2A2}" presName="dummyConnPt" presStyleCnt="0"/>
      <dgm:spPr/>
    </dgm:pt>
    <dgm:pt modelId="{11F00E12-77EF-4542-8C10-0CBD4324BEFD}" type="pres">
      <dgm:prSet presAssocID="{7452AADE-8FE1-4A95-8697-FB7B0CA9D2A2}" presName="node" presStyleLbl="node1" presStyleIdx="6" presStyleCnt="8">
        <dgm:presLayoutVars>
          <dgm:bulletEnabled val="1"/>
        </dgm:presLayoutVars>
      </dgm:prSet>
      <dgm:spPr/>
      <dgm:t>
        <a:bodyPr/>
        <a:lstStyle/>
        <a:p>
          <a:endParaRPr lang="en-US"/>
        </a:p>
      </dgm:t>
    </dgm:pt>
    <dgm:pt modelId="{C4704D33-31C9-4E90-8C7E-3D4091306499}" type="pres">
      <dgm:prSet presAssocID="{6CFB8DED-6AD6-4263-A0C6-1A3BDDD3F165}" presName="sibTrans" presStyleLbl="bgSibTrans2D1" presStyleIdx="6" presStyleCnt="7"/>
      <dgm:spPr/>
      <dgm:t>
        <a:bodyPr/>
        <a:lstStyle/>
        <a:p>
          <a:endParaRPr lang="en-US"/>
        </a:p>
      </dgm:t>
    </dgm:pt>
    <dgm:pt modelId="{5B3080A0-F6EE-40F9-B69C-3C859CDDDF34}" type="pres">
      <dgm:prSet presAssocID="{18CB6F57-99CE-4AB2-8811-14E1C7B303DB}" presName="compNode" presStyleCnt="0"/>
      <dgm:spPr/>
    </dgm:pt>
    <dgm:pt modelId="{06E3FA20-9840-4D5E-AA5B-54318221968C}" type="pres">
      <dgm:prSet presAssocID="{18CB6F57-99CE-4AB2-8811-14E1C7B303DB}" presName="dummyConnPt" presStyleCnt="0"/>
      <dgm:spPr/>
    </dgm:pt>
    <dgm:pt modelId="{9729DB43-3CC3-4EE1-B3EA-F0935EBCBFE9}" type="pres">
      <dgm:prSet presAssocID="{18CB6F57-99CE-4AB2-8811-14E1C7B303DB}" presName="node" presStyleLbl="node1" presStyleIdx="7" presStyleCnt="8">
        <dgm:presLayoutVars>
          <dgm:bulletEnabled val="1"/>
        </dgm:presLayoutVars>
      </dgm:prSet>
      <dgm:spPr/>
      <dgm:t>
        <a:bodyPr/>
        <a:lstStyle/>
        <a:p>
          <a:endParaRPr lang="en-US"/>
        </a:p>
      </dgm:t>
    </dgm:pt>
  </dgm:ptLst>
  <dgm:cxnLst>
    <dgm:cxn modelId="{24432F61-5F38-4527-8071-E42C26796AC9}" type="presOf" srcId="{6CBDC721-7FCC-467A-9AD6-D390637A15A3}" destId="{4DBD8B7D-999B-4E4E-B7C2-F1ED74557E5A}" srcOrd="0" destOrd="0" presId="urn:microsoft.com/office/officeart/2005/8/layout/bProcess4"/>
    <dgm:cxn modelId="{CAC5274F-B5E8-49AA-8FA2-16BE8DAE7943}" type="presOf" srcId="{DA11E30C-2E29-42E0-98D8-F136F63DAA81}" destId="{82420545-4015-4E8A-BD54-7647C2C4BABD}" srcOrd="0" destOrd="0" presId="urn:microsoft.com/office/officeart/2005/8/layout/bProcess4"/>
    <dgm:cxn modelId="{BD22BC1D-7F5C-4834-9CA4-32EB40D7B44C}" srcId="{6CBDC721-7FCC-467A-9AD6-D390637A15A3}" destId="{7452AADE-8FE1-4A95-8697-FB7B0CA9D2A2}" srcOrd="6" destOrd="0" parTransId="{AB9ECD63-7C3E-40B5-874E-9B11493CC7FB}" sibTransId="{6CFB8DED-6AD6-4263-A0C6-1A3BDDD3F165}"/>
    <dgm:cxn modelId="{615EF3C6-5F11-4D53-8B39-AF820E694E04}" srcId="{6CBDC721-7FCC-467A-9AD6-D390637A15A3}" destId="{5D20C542-D88C-40E9-B2B4-9E15B243F1A6}" srcOrd="0" destOrd="0" parTransId="{86E3051E-6A0B-42C5-9B99-195DD42E2F8E}" sibTransId="{18C0C60D-58B2-40A9-AA48-775D2AA1E123}"/>
    <dgm:cxn modelId="{729BA5B7-4862-445A-AFEB-F4301E5DF97B}" type="presOf" srcId="{5E9078D1-FF07-4DC1-9B46-335315EE830C}" destId="{301751B8-5196-44EA-8E28-5BC5743DD374}" srcOrd="0" destOrd="0" presId="urn:microsoft.com/office/officeart/2005/8/layout/bProcess4"/>
    <dgm:cxn modelId="{461C27E5-DA2C-46BB-A086-9577D3410DD8}" srcId="{6CBDC721-7FCC-467A-9AD6-D390637A15A3}" destId="{F1BDD241-F20A-42FC-B9CF-F2354C276D96}" srcOrd="4" destOrd="0" parTransId="{8363DF58-E795-4099-9A33-EE4D0393776F}" sibTransId="{5E9078D1-FF07-4DC1-9B46-335315EE830C}"/>
    <dgm:cxn modelId="{ED9E54D9-A3AA-4F32-BE6C-191AD3003D82}" type="presOf" srcId="{2880F8D8-FF4B-4902-BE58-11E5A1EA6515}" destId="{8F912CC6-C84F-4D91-A8D8-D173DE73295C}" srcOrd="0" destOrd="0" presId="urn:microsoft.com/office/officeart/2005/8/layout/bProcess4"/>
    <dgm:cxn modelId="{AFF51438-C76C-469E-BE73-8AAEF3B02142}" type="presOf" srcId="{7452AADE-8FE1-4A95-8697-FB7B0CA9D2A2}" destId="{11F00E12-77EF-4542-8C10-0CBD4324BEFD}" srcOrd="0" destOrd="0" presId="urn:microsoft.com/office/officeart/2005/8/layout/bProcess4"/>
    <dgm:cxn modelId="{C668EED2-651F-45F5-BEE7-27E4E5E92B24}" type="presOf" srcId="{D0566698-335F-4CF9-9694-0C0EA8D56681}" destId="{353AC1EB-A337-43CA-AA4E-4EDDA2EFB3F8}" srcOrd="0" destOrd="0" presId="urn:microsoft.com/office/officeart/2005/8/layout/bProcess4"/>
    <dgm:cxn modelId="{80801146-12CE-47D2-95C4-C9CEF740DE04}" type="presOf" srcId="{ED0C4B83-D51D-4965-B9F9-A520C582C960}" destId="{14241910-A332-4B29-B8ED-7A035C33912B}" srcOrd="0" destOrd="0" presId="urn:microsoft.com/office/officeart/2005/8/layout/bProcess4"/>
    <dgm:cxn modelId="{AB5DF17B-7471-43FA-A96C-F9AECA320CEA}" srcId="{6CBDC721-7FCC-467A-9AD6-D390637A15A3}" destId="{55CDC6FC-CB64-4A8C-B82D-1E6CFADE29D7}" srcOrd="2" destOrd="0" parTransId="{278EB055-1F37-441B-8069-755F30746C3A}" sibTransId="{ED0C4B83-D51D-4965-B9F9-A520C582C960}"/>
    <dgm:cxn modelId="{E5E50EDC-FFD4-49E1-A459-6B404E711CEE}" type="presOf" srcId="{55CDC6FC-CB64-4A8C-B82D-1E6CFADE29D7}" destId="{6D71E516-79FF-4C28-8498-3072BE76A667}" srcOrd="0" destOrd="0" presId="urn:microsoft.com/office/officeart/2005/8/layout/bProcess4"/>
    <dgm:cxn modelId="{D33493C3-AA81-4819-BFF2-D6F5A5029E4D}" type="presOf" srcId="{D48DEF2E-99EE-4577-8C02-5B0FFC6E8DD6}" destId="{EF29858D-E5E5-4B66-A9C0-537E29502F70}" srcOrd="0" destOrd="0" presId="urn:microsoft.com/office/officeart/2005/8/layout/bProcess4"/>
    <dgm:cxn modelId="{AC0E1B8B-331A-44CD-A0B9-D517A3C74A52}" type="presOf" srcId="{98A2529A-1E7E-4CB9-9C5A-5513C4BDE5C5}" destId="{D5C92485-9501-42ED-8C08-537C31304C2E}" srcOrd="0" destOrd="0" presId="urn:microsoft.com/office/officeart/2005/8/layout/bProcess4"/>
    <dgm:cxn modelId="{88F93579-9A60-4277-8E10-53C10964E1CC}" type="presOf" srcId="{18C0C60D-58B2-40A9-AA48-775D2AA1E123}" destId="{A6C034FD-8A51-42FF-BB25-ED547068005A}" srcOrd="0" destOrd="0" presId="urn:microsoft.com/office/officeart/2005/8/layout/bProcess4"/>
    <dgm:cxn modelId="{DADA8C1F-BE88-41BA-9EFE-1C1CC715752A}" srcId="{6CBDC721-7FCC-467A-9AD6-D390637A15A3}" destId="{18CB6F57-99CE-4AB2-8811-14E1C7B303DB}" srcOrd="7" destOrd="0" parTransId="{9D752B82-7B86-4790-9658-D99DA088FEC4}" sibTransId="{AB54346F-C035-485A-B7C8-D723F27FF873}"/>
    <dgm:cxn modelId="{45681EBA-A330-4CD6-935D-36832073B3A8}" srcId="{6CBDC721-7FCC-467A-9AD6-D390637A15A3}" destId="{2880F8D8-FF4B-4902-BE58-11E5A1EA6515}" srcOrd="5" destOrd="0" parTransId="{819897C0-B489-4870-AEAB-04B2D9942C87}" sibTransId="{DA11E30C-2E29-42E0-98D8-F136F63DAA81}"/>
    <dgm:cxn modelId="{D81412F7-00F7-4455-B0F9-C3BCCE458233}" type="presOf" srcId="{5D20C542-D88C-40E9-B2B4-9E15B243F1A6}" destId="{2C6A47AB-8F0B-41AB-BEF9-546CC8FE632B}" srcOrd="0" destOrd="0" presId="urn:microsoft.com/office/officeart/2005/8/layout/bProcess4"/>
    <dgm:cxn modelId="{9CB6AA2A-191D-4164-A175-CA3F7919DC26}" type="presOf" srcId="{F1BDD241-F20A-42FC-B9CF-F2354C276D96}" destId="{5F9A556C-18D2-4B13-991B-21D052FDFF71}" srcOrd="0" destOrd="0" presId="urn:microsoft.com/office/officeart/2005/8/layout/bProcess4"/>
    <dgm:cxn modelId="{EEF57E2D-682F-4477-873D-5776F638887D}" type="presOf" srcId="{6CFB8DED-6AD6-4263-A0C6-1A3BDDD3F165}" destId="{C4704D33-31C9-4E90-8C7E-3D4091306499}" srcOrd="0" destOrd="0" presId="urn:microsoft.com/office/officeart/2005/8/layout/bProcess4"/>
    <dgm:cxn modelId="{8E6835EF-9447-4455-B59B-A89F546BF481}" type="presOf" srcId="{792FCE21-2BB4-4B3B-BEBD-8E0804C42315}" destId="{3AC65793-19D1-424C-9B0A-42CF3C7E797E}" srcOrd="0" destOrd="0" presId="urn:microsoft.com/office/officeart/2005/8/layout/bProcess4"/>
    <dgm:cxn modelId="{18D9533C-50FD-446D-ACE8-A1EEBA94DF7A}" srcId="{6CBDC721-7FCC-467A-9AD6-D390637A15A3}" destId="{D0566698-335F-4CF9-9694-0C0EA8D56681}" srcOrd="3" destOrd="0" parTransId="{E8D15586-89C5-4E53-BA21-713041557DA2}" sibTransId="{792FCE21-2BB4-4B3B-BEBD-8E0804C42315}"/>
    <dgm:cxn modelId="{C09731D5-EDFA-4FA8-AFD5-7F97C4FF6477}" srcId="{6CBDC721-7FCC-467A-9AD6-D390637A15A3}" destId="{D48DEF2E-99EE-4577-8C02-5B0FFC6E8DD6}" srcOrd="1" destOrd="0" parTransId="{8470D955-7FF3-4AC4-97F5-BA6F0672571B}" sibTransId="{98A2529A-1E7E-4CB9-9C5A-5513C4BDE5C5}"/>
    <dgm:cxn modelId="{CE076A50-0913-49F9-A01F-6D76FC5805CE}" type="presOf" srcId="{18CB6F57-99CE-4AB2-8811-14E1C7B303DB}" destId="{9729DB43-3CC3-4EE1-B3EA-F0935EBCBFE9}" srcOrd="0" destOrd="0" presId="urn:microsoft.com/office/officeart/2005/8/layout/bProcess4"/>
    <dgm:cxn modelId="{8FEB93D4-2BAB-4C38-8122-08992D22342D}" type="presParOf" srcId="{4DBD8B7D-999B-4E4E-B7C2-F1ED74557E5A}" destId="{F349C97A-DF33-4CBA-99A9-D407176CB2DC}" srcOrd="0" destOrd="0" presId="urn:microsoft.com/office/officeart/2005/8/layout/bProcess4"/>
    <dgm:cxn modelId="{5FEC9289-D277-43B3-B8AB-1635CB419A95}" type="presParOf" srcId="{F349C97A-DF33-4CBA-99A9-D407176CB2DC}" destId="{094F07FE-F1F1-42D9-81E8-25E63ADB6D38}" srcOrd="0" destOrd="0" presId="urn:microsoft.com/office/officeart/2005/8/layout/bProcess4"/>
    <dgm:cxn modelId="{02B9B002-2F5B-4299-89AA-9E9A79597363}" type="presParOf" srcId="{F349C97A-DF33-4CBA-99A9-D407176CB2DC}" destId="{2C6A47AB-8F0B-41AB-BEF9-546CC8FE632B}" srcOrd="1" destOrd="0" presId="urn:microsoft.com/office/officeart/2005/8/layout/bProcess4"/>
    <dgm:cxn modelId="{E539B185-0299-44EF-A609-875254C17DC5}" type="presParOf" srcId="{4DBD8B7D-999B-4E4E-B7C2-F1ED74557E5A}" destId="{A6C034FD-8A51-42FF-BB25-ED547068005A}" srcOrd="1" destOrd="0" presId="urn:microsoft.com/office/officeart/2005/8/layout/bProcess4"/>
    <dgm:cxn modelId="{DF9EDF8C-0D4C-4837-BF1E-F18FD20D2E33}" type="presParOf" srcId="{4DBD8B7D-999B-4E4E-B7C2-F1ED74557E5A}" destId="{288200F0-B7F6-43E4-91BC-409C991E8FD4}" srcOrd="2" destOrd="0" presId="urn:microsoft.com/office/officeart/2005/8/layout/bProcess4"/>
    <dgm:cxn modelId="{70A9D5C4-BA36-4399-ADC0-D95A3994ED69}" type="presParOf" srcId="{288200F0-B7F6-43E4-91BC-409C991E8FD4}" destId="{96B998E4-88E1-40AF-B4A3-D081EAEC28E9}" srcOrd="0" destOrd="0" presId="urn:microsoft.com/office/officeart/2005/8/layout/bProcess4"/>
    <dgm:cxn modelId="{71F50844-6517-4BFE-BC1A-917A3DA708BF}" type="presParOf" srcId="{288200F0-B7F6-43E4-91BC-409C991E8FD4}" destId="{EF29858D-E5E5-4B66-A9C0-537E29502F70}" srcOrd="1" destOrd="0" presId="urn:microsoft.com/office/officeart/2005/8/layout/bProcess4"/>
    <dgm:cxn modelId="{945D65EE-84E3-4A5B-88F1-1EABB919BCE0}" type="presParOf" srcId="{4DBD8B7D-999B-4E4E-B7C2-F1ED74557E5A}" destId="{D5C92485-9501-42ED-8C08-537C31304C2E}" srcOrd="3" destOrd="0" presId="urn:microsoft.com/office/officeart/2005/8/layout/bProcess4"/>
    <dgm:cxn modelId="{D8EDECDC-F516-4764-BD36-1B8819556368}" type="presParOf" srcId="{4DBD8B7D-999B-4E4E-B7C2-F1ED74557E5A}" destId="{34056A50-5FB4-4A17-A8FA-8701DE137B88}" srcOrd="4" destOrd="0" presId="urn:microsoft.com/office/officeart/2005/8/layout/bProcess4"/>
    <dgm:cxn modelId="{9A320A7A-651A-41D2-8D41-3B7F788D8FA8}" type="presParOf" srcId="{34056A50-5FB4-4A17-A8FA-8701DE137B88}" destId="{D946E4E2-5061-4257-AAFF-10501DC6CB25}" srcOrd="0" destOrd="0" presId="urn:microsoft.com/office/officeart/2005/8/layout/bProcess4"/>
    <dgm:cxn modelId="{D45BB7BF-7A2B-4FC4-B3BB-3CC03B445D71}" type="presParOf" srcId="{34056A50-5FB4-4A17-A8FA-8701DE137B88}" destId="{6D71E516-79FF-4C28-8498-3072BE76A667}" srcOrd="1" destOrd="0" presId="urn:microsoft.com/office/officeart/2005/8/layout/bProcess4"/>
    <dgm:cxn modelId="{E51A11F7-45B2-46F9-82D8-A3C6BCB02BD9}" type="presParOf" srcId="{4DBD8B7D-999B-4E4E-B7C2-F1ED74557E5A}" destId="{14241910-A332-4B29-B8ED-7A035C33912B}" srcOrd="5" destOrd="0" presId="urn:microsoft.com/office/officeart/2005/8/layout/bProcess4"/>
    <dgm:cxn modelId="{B5E62C30-4F34-49FF-BF42-D7CC5EF471BA}" type="presParOf" srcId="{4DBD8B7D-999B-4E4E-B7C2-F1ED74557E5A}" destId="{113D38E8-4F83-405A-A6DC-2306D627E690}" srcOrd="6" destOrd="0" presId="urn:microsoft.com/office/officeart/2005/8/layout/bProcess4"/>
    <dgm:cxn modelId="{26A78FCE-F4FB-4555-8FC5-DBE6549A0C31}" type="presParOf" srcId="{113D38E8-4F83-405A-A6DC-2306D627E690}" destId="{1D430A02-9A86-497D-AD6C-FDB163013729}" srcOrd="0" destOrd="0" presId="urn:microsoft.com/office/officeart/2005/8/layout/bProcess4"/>
    <dgm:cxn modelId="{E4F1DA0B-30D9-4B10-9736-5A5235140994}" type="presParOf" srcId="{113D38E8-4F83-405A-A6DC-2306D627E690}" destId="{353AC1EB-A337-43CA-AA4E-4EDDA2EFB3F8}" srcOrd="1" destOrd="0" presId="urn:microsoft.com/office/officeart/2005/8/layout/bProcess4"/>
    <dgm:cxn modelId="{67AE5488-A15A-49B4-BDFF-CC30659E724B}" type="presParOf" srcId="{4DBD8B7D-999B-4E4E-B7C2-F1ED74557E5A}" destId="{3AC65793-19D1-424C-9B0A-42CF3C7E797E}" srcOrd="7" destOrd="0" presId="urn:microsoft.com/office/officeart/2005/8/layout/bProcess4"/>
    <dgm:cxn modelId="{150A0089-9796-48D2-8B2D-04F6A65AD637}" type="presParOf" srcId="{4DBD8B7D-999B-4E4E-B7C2-F1ED74557E5A}" destId="{8EB9CE7A-6E11-4FFB-B939-18BE78CF999A}" srcOrd="8" destOrd="0" presId="urn:microsoft.com/office/officeart/2005/8/layout/bProcess4"/>
    <dgm:cxn modelId="{35E67E12-1913-4130-8354-43DCF3649EA5}" type="presParOf" srcId="{8EB9CE7A-6E11-4FFB-B939-18BE78CF999A}" destId="{FEFC436B-13E3-4B07-B83D-9A6AB0D2D19C}" srcOrd="0" destOrd="0" presId="urn:microsoft.com/office/officeart/2005/8/layout/bProcess4"/>
    <dgm:cxn modelId="{12F78069-8317-4A89-B5C0-92A5D97F560B}" type="presParOf" srcId="{8EB9CE7A-6E11-4FFB-B939-18BE78CF999A}" destId="{5F9A556C-18D2-4B13-991B-21D052FDFF71}" srcOrd="1" destOrd="0" presId="urn:microsoft.com/office/officeart/2005/8/layout/bProcess4"/>
    <dgm:cxn modelId="{1ACBA554-CC32-4670-934C-8C230D46A988}" type="presParOf" srcId="{4DBD8B7D-999B-4E4E-B7C2-F1ED74557E5A}" destId="{301751B8-5196-44EA-8E28-5BC5743DD374}" srcOrd="9" destOrd="0" presId="urn:microsoft.com/office/officeart/2005/8/layout/bProcess4"/>
    <dgm:cxn modelId="{83A55A0D-D4D8-4014-9B33-F498AEFFBD9E}" type="presParOf" srcId="{4DBD8B7D-999B-4E4E-B7C2-F1ED74557E5A}" destId="{9E784DD8-BCB0-488E-A978-3391AA3E68A6}" srcOrd="10" destOrd="0" presId="urn:microsoft.com/office/officeart/2005/8/layout/bProcess4"/>
    <dgm:cxn modelId="{430B209B-A9F0-418B-942F-C42848F3F823}" type="presParOf" srcId="{9E784DD8-BCB0-488E-A978-3391AA3E68A6}" destId="{64087858-7DAE-4C93-A88E-DD04B9252274}" srcOrd="0" destOrd="0" presId="urn:microsoft.com/office/officeart/2005/8/layout/bProcess4"/>
    <dgm:cxn modelId="{B0195BC4-CEFA-4711-B431-856CA8FE0BC2}" type="presParOf" srcId="{9E784DD8-BCB0-488E-A978-3391AA3E68A6}" destId="{8F912CC6-C84F-4D91-A8D8-D173DE73295C}" srcOrd="1" destOrd="0" presId="urn:microsoft.com/office/officeart/2005/8/layout/bProcess4"/>
    <dgm:cxn modelId="{E8E20917-5C7C-46BC-85F3-D2FA2D10C020}" type="presParOf" srcId="{4DBD8B7D-999B-4E4E-B7C2-F1ED74557E5A}" destId="{82420545-4015-4E8A-BD54-7647C2C4BABD}" srcOrd="11" destOrd="0" presId="urn:microsoft.com/office/officeart/2005/8/layout/bProcess4"/>
    <dgm:cxn modelId="{3A89CD57-5EEC-4FA6-8E3D-EFB26B304F43}" type="presParOf" srcId="{4DBD8B7D-999B-4E4E-B7C2-F1ED74557E5A}" destId="{1298B9F1-8B95-48F0-9DF8-637B82FC28AB}" srcOrd="12" destOrd="0" presId="urn:microsoft.com/office/officeart/2005/8/layout/bProcess4"/>
    <dgm:cxn modelId="{2670F04A-C550-477E-8BE7-B246A1D47AEC}" type="presParOf" srcId="{1298B9F1-8B95-48F0-9DF8-637B82FC28AB}" destId="{46540A25-6637-4B75-A2DE-40730F9010E7}" srcOrd="0" destOrd="0" presId="urn:microsoft.com/office/officeart/2005/8/layout/bProcess4"/>
    <dgm:cxn modelId="{3D85ADC0-A07B-41EE-A44F-FCEA4EA517A1}" type="presParOf" srcId="{1298B9F1-8B95-48F0-9DF8-637B82FC28AB}" destId="{11F00E12-77EF-4542-8C10-0CBD4324BEFD}" srcOrd="1" destOrd="0" presId="urn:microsoft.com/office/officeart/2005/8/layout/bProcess4"/>
    <dgm:cxn modelId="{AF560068-5B91-4D30-AAD3-41144996B988}" type="presParOf" srcId="{4DBD8B7D-999B-4E4E-B7C2-F1ED74557E5A}" destId="{C4704D33-31C9-4E90-8C7E-3D4091306499}" srcOrd="13" destOrd="0" presId="urn:microsoft.com/office/officeart/2005/8/layout/bProcess4"/>
    <dgm:cxn modelId="{2F2CB750-D9C7-4E0C-B2B6-6DB3B74A80A7}" type="presParOf" srcId="{4DBD8B7D-999B-4E4E-B7C2-F1ED74557E5A}" destId="{5B3080A0-F6EE-40F9-B69C-3C859CDDDF34}" srcOrd="14" destOrd="0" presId="urn:microsoft.com/office/officeart/2005/8/layout/bProcess4"/>
    <dgm:cxn modelId="{01B04708-822A-4FC5-9822-E509E34303B4}" type="presParOf" srcId="{5B3080A0-F6EE-40F9-B69C-3C859CDDDF34}" destId="{06E3FA20-9840-4D5E-AA5B-54318221968C}" srcOrd="0" destOrd="0" presId="urn:microsoft.com/office/officeart/2005/8/layout/bProcess4"/>
    <dgm:cxn modelId="{3EAE00AA-1DB2-4B15-B398-0667B8062F0C}" type="presParOf" srcId="{5B3080A0-F6EE-40F9-B69C-3C859CDDDF34}" destId="{9729DB43-3CC3-4EE1-B3EA-F0935EBCBFE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316598-AD56-4C1F-B906-0449BCA8FA1C}"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A3FF2BF3-E390-46D7-8968-9DFC7867A137}">
      <dgm:prSet phldrT="[Text]"/>
      <dgm:spPr/>
      <dgm:t>
        <a:bodyPr/>
        <a:lstStyle/>
        <a:p>
          <a:r>
            <a:rPr lang="en-US" dirty="0" smtClean="0"/>
            <a:t>TEENAGER 20</a:t>
          </a:r>
          <a:endParaRPr lang="en-US" dirty="0"/>
        </a:p>
      </dgm:t>
    </dgm:pt>
    <dgm:pt modelId="{645BCFC6-41B4-4450-ACC1-972B1C549209}" type="parTrans" cxnId="{EF64F91F-6F17-49D4-9055-438E66051AF8}">
      <dgm:prSet/>
      <dgm:spPr/>
      <dgm:t>
        <a:bodyPr/>
        <a:lstStyle/>
        <a:p>
          <a:endParaRPr lang="en-US"/>
        </a:p>
      </dgm:t>
    </dgm:pt>
    <dgm:pt modelId="{F0A62687-89F0-494F-80DE-5BB5DFD09F04}" type="sibTrans" cxnId="{EF64F91F-6F17-49D4-9055-438E66051AF8}">
      <dgm:prSet/>
      <dgm:spPr/>
      <dgm:t>
        <a:bodyPr/>
        <a:lstStyle/>
        <a:p>
          <a:endParaRPr lang="en-US"/>
        </a:p>
      </dgm:t>
    </dgm:pt>
    <dgm:pt modelId="{5DB52985-D7AE-4EA2-B5EA-E4F45F354C22}">
      <dgm:prSet phldrT="[Text]"/>
      <dgm:spPr/>
      <dgm:t>
        <a:bodyPr/>
        <a:lstStyle/>
        <a:p>
          <a:r>
            <a:rPr lang="en-US" dirty="0" smtClean="0"/>
            <a:t>HEIGHT: 5.4inch</a:t>
          </a:r>
          <a:endParaRPr lang="en-US" dirty="0"/>
        </a:p>
      </dgm:t>
    </dgm:pt>
    <dgm:pt modelId="{6D2EE85D-C1B0-45A9-89A5-8E32F08A46E3}" type="parTrans" cxnId="{A7963E05-CA65-4B9E-9526-F87405035108}">
      <dgm:prSet/>
      <dgm:spPr/>
      <dgm:t>
        <a:bodyPr/>
        <a:lstStyle/>
        <a:p>
          <a:endParaRPr lang="en-US"/>
        </a:p>
      </dgm:t>
    </dgm:pt>
    <dgm:pt modelId="{C28092C4-DCC8-419B-9C6E-B06D4F43FA3E}" type="sibTrans" cxnId="{A7963E05-CA65-4B9E-9526-F87405035108}">
      <dgm:prSet/>
      <dgm:spPr/>
      <dgm:t>
        <a:bodyPr/>
        <a:lstStyle/>
        <a:p>
          <a:endParaRPr lang="en-US"/>
        </a:p>
      </dgm:t>
    </dgm:pt>
    <dgm:pt modelId="{44330BC8-FCF6-46E6-9A77-51A6D82D6882}">
      <dgm:prSet phldrT="[Text]"/>
      <dgm:spPr/>
      <dgm:t>
        <a:bodyPr/>
        <a:lstStyle/>
        <a:p>
          <a:r>
            <a:rPr lang="en-US" dirty="0" smtClean="0"/>
            <a:t>WEIGHT: 59kg</a:t>
          </a:r>
          <a:endParaRPr lang="en-US" dirty="0"/>
        </a:p>
      </dgm:t>
    </dgm:pt>
    <dgm:pt modelId="{9A8F4990-DF91-46A1-9575-CCD084C354C8}" type="parTrans" cxnId="{24F08A6A-7DE4-49AD-A99B-E6A1E3D0A24E}">
      <dgm:prSet/>
      <dgm:spPr/>
      <dgm:t>
        <a:bodyPr/>
        <a:lstStyle/>
        <a:p>
          <a:endParaRPr lang="en-US"/>
        </a:p>
      </dgm:t>
    </dgm:pt>
    <dgm:pt modelId="{F1F7613E-FFE7-4183-88BD-1FC8BFBE2A8A}" type="sibTrans" cxnId="{24F08A6A-7DE4-49AD-A99B-E6A1E3D0A24E}">
      <dgm:prSet/>
      <dgm:spPr/>
      <dgm:t>
        <a:bodyPr/>
        <a:lstStyle/>
        <a:p>
          <a:endParaRPr lang="en-US"/>
        </a:p>
      </dgm:t>
    </dgm:pt>
    <dgm:pt modelId="{EC2C0A21-0E45-457D-944B-F765795CF13A}">
      <dgm:prSet phldrT="[Text]"/>
      <dgm:spPr/>
      <dgm:t>
        <a:bodyPr/>
        <a:lstStyle/>
        <a:p>
          <a:r>
            <a:rPr lang="en-US" dirty="0" smtClean="0"/>
            <a:t>MAN 35</a:t>
          </a:r>
          <a:endParaRPr lang="en-US" dirty="0"/>
        </a:p>
      </dgm:t>
    </dgm:pt>
    <dgm:pt modelId="{24DF5512-F3F3-4857-88CF-531B76F84488}" type="parTrans" cxnId="{CA4680B0-E365-41F1-B151-A94E4BB2F7F1}">
      <dgm:prSet/>
      <dgm:spPr/>
      <dgm:t>
        <a:bodyPr/>
        <a:lstStyle/>
        <a:p>
          <a:endParaRPr lang="en-US"/>
        </a:p>
      </dgm:t>
    </dgm:pt>
    <dgm:pt modelId="{A30D8038-357D-4AE5-8F1C-6350028A50A7}" type="sibTrans" cxnId="{CA4680B0-E365-41F1-B151-A94E4BB2F7F1}">
      <dgm:prSet/>
      <dgm:spPr/>
      <dgm:t>
        <a:bodyPr/>
        <a:lstStyle/>
        <a:p>
          <a:endParaRPr lang="en-US"/>
        </a:p>
      </dgm:t>
    </dgm:pt>
    <dgm:pt modelId="{C8108CE6-B38B-4222-BD98-F864A8C1BC5F}">
      <dgm:prSet phldrT="[Text]"/>
      <dgm:spPr/>
      <dgm:t>
        <a:bodyPr/>
        <a:lstStyle/>
        <a:p>
          <a:r>
            <a:rPr lang="en-US" dirty="0" smtClean="0"/>
            <a:t>HEIGHT: 4.8inch</a:t>
          </a:r>
          <a:endParaRPr lang="en-US" dirty="0"/>
        </a:p>
      </dgm:t>
    </dgm:pt>
    <dgm:pt modelId="{B9D1C465-BDB6-4605-BA94-22938A87815C}" type="parTrans" cxnId="{15776682-6569-4CC2-A1EB-37613FEF6274}">
      <dgm:prSet/>
      <dgm:spPr/>
      <dgm:t>
        <a:bodyPr/>
        <a:lstStyle/>
        <a:p>
          <a:endParaRPr lang="en-US"/>
        </a:p>
      </dgm:t>
    </dgm:pt>
    <dgm:pt modelId="{6E602B28-873A-48C8-BDE4-C5E32CB769B7}" type="sibTrans" cxnId="{15776682-6569-4CC2-A1EB-37613FEF6274}">
      <dgm:prSet/>
      <dgm:spPr/>
      <dgm:t>
        <a:bodyPr/>
        <a:lstStyle/>
        <a:p>
          <a:endParaRPr lang="en-US"/>
        </a:p>
      </dgm:t>
    </dgm:pt>
    <dgm:pt modelId="{18B82C59-78F8-417F-8235-F54F8F2C92D6}">
      <dgm:prSet phldrT="[Text]"/>
      <dgm:spPr/>
      <dgm:t>
        <a:bodyPr/>
        <a:lstStyle/>
        <a:p>
          <a:r>
            <a:rPr lang="en-US" dirty="0" smtClean="0"/>
            <a:t>WEIGHT: 41kg</a:t>
          </a:r>
          <a:endParaRPr lang="en-US" dirty="0"/>
        </a:p>
      </dgm:t>
    </dgm:pt>
    <dgm:pt modelId="{66747A4F-0520-4709-96FF-6694C0BDEC49}" type="parTrans" cxnId="{E86CFADE-D14E-4126-B669-EFCDF6B6522D}">
      <dgm:prSet/>
      <dgm:spPr/>
      <dgm:t>
        <a:bodyPr/>
        <a:lstStyle/>
        <a:p>
          <a:endParaRPr lang="en-US"/>
        </a:p>
      </dgm:t>
    </dgm:pt>
    <dgm:pt modelId="{0162F1F6-6B00-4A3E-89D4-5591D6A1252E}" type="sibTrans" cxnId="{E86CFADE-D14E-4126-B669-EFCDF6B6522D}">
      <dgm:prSet/>
      <dgm:spPr/>
      <dgm:t>
        <a:bodyPr/>
        <a:lstStyle/>
        <a:p>
          <a:endParaRPr lang="en-US"/>
        </a:p>
      </dgm:t>
    </dgm:pt>
    <dgm:pt modelId="{E76905F2-6C60-4080-BF51-FE83F5C6294B}">
      <dgm:prSet phldrT="[Text]"/>
      <dgm:spPr/>
      <dgm:t>
        <a:bodyPr/>
        <a:lstStyle/>
        <a:p>
          <a:r>
            <a:rPr lang="en-US" dirty="0" smtClean="0"/>
            <a:t>HEIGHT: 5.1inch</a:t>
          </a:r>
          <a:endParaRPr lang="en-US" dirty="0"/>
        </a:p>
      </dgm:t>
    </dgm:pt>
    <dgm:pt modelId="{8FFB35AB-61DD-4073-A2F9-F90E10AB8384}" type="parTrans" cxnId="{94F7E161-EC83-4119-8A88-3F919CC42E91}">
      <dgm:prSet/>
      <dgm:spPr/>
      <dgm:t>
        <a:bodyPr/>
        <a:lstStyle/>
        <a:p>
          <a:endParaRPr lang="en-US"/>
        </a:p>
      </dgm:t>
    </dgm:pt>
    <dgm:pt modelId="{C07C1827-AD58-4F03-982E-3DC06CE5B958}" type="sibTrans" cxnId="{94F7E161-EC83-4119-8A88-3F919CC42E91}">
      <dgm:prSet/>
      <dgm:spPr/>
      <dgm:t>
        <a:bodyPr/>
        <a:lstStyle/>
        <a:p>
          <a:endParaRPr lang="en-US"/>
        </a:p>
      </dgm:t>
    </dgm:pt>
    <dgm:pt modelId="{BAC24AA8-4B47-433C-BCE4-3CEEBB34AC07}">
      <dgm:prSet phldrT="[Text]"/>
      <dgm:spPr/>
      <dgm:t>
        <a:bodyPr/>
        <a:lstStyle/>
        <a:p>
          <a:r>
            <a:rPr lang="en-US" dirty="0" smtClean="0"/>
            <a:t>WEIGHT: 49kg</a:t>
          </a:r>
          <a:endParaRPr lang="en-US" dirty="0"/>
        </a:p>
      </dgm:t>
    </dgm:pt>
    <dgm:pt modelId="{FD2FFF59-B576-491C-9AD0-29FC7B4E7629}" type="parTrans" cxnId="{E07AF021-CC3A-469E-AC1F-A46FA3718CB5}">
      <dgm:prSet/>
      <dgm:spPr/>
      <dgm:t>
        <a:bodyPr/>
        <a:lstStyle/>
        <a:p>
          <a:endParaRPr lang="en-US"/>
        </a:p>
      </dgm:t>
    </dgm:pt>
    <dgm:pt modelId="{8B4DDD9A-EB2A-43C7-829F-92BBA885ABC0}" type="sibTrans" cxnId="{E07AF021-CC3A-469E-AC1F-A46FA3718CB5}">
      <dgm:prSet/>
      <dgm:spPr/>
      <dgm:t>
        <a:bodyPr/>
        <a:lstStyle/>
        <a:p>
          <a:endParaRPr lang="en-US"/>
        </a:p>
      </dgm:t>
    </dgm:pt>
    <dgm:pt modelId="{9D019824-2FAC-41B3-A97B-80CD1DBB79F5}">
      <dgm:prSet phldrT="[Text]"/>
      <dgm:spPr/>
      <dgm:t>
        <a:bodyPr/>
        <a:lstStyle/>
        <a:p>
          <a:r>
            <a:rPr lang="en-US" dirty="0" smtClean="0"/>
            <a:t>BMI:20.4</a:t>
          </a:r>
          <a:endParaRPr lang="en-US" dirty="0"/>
        </a:p>
      </dgm:t>
    </dgm:pt>
    <dgm:pt modelId="{075CB96C-39A7-4A8D-9ABB-74773150D183}" type="parTrans" cxnId="{A8238663-E1DA-4E66-AD6B-4E05E065FD6C}">
      <dgm:prSet/>
      <dgm:spPr/>
      <dgm:t>
        <a:bodyPr/>
        <a:lstStyle/>
        <a:p>
          <a:endParaRPr lang="en-US"/>
        </a:p>
      </dgm:t>
    </dgm:pt>
    <dgm:pt modelId="{38D423FA-F77D-4045-9F79-14D9F1415404}" type="sibTrans" cxnId="{A8238663-E1DA-4E66-AD6B-4E05E065FD6C}">
      <dgm:prSet/>
      <dgm:spPr/>
      <dgm:t>
        <a:bodyPr/>
        <a:lstStyle/>
        <a:p>
          <a:endParaRPr lang="en-US"/>
        </a:p>
      </dgm:t>
    </dgm:pt>
    <dgm:pt modelId="{22100579-620A-4920-9787-A4AD427B0104}">
      <dgm:prSet phldrT="[Text]"/>
      <dgm:spPr/>
      <dgm:t>
        <a:bodyPr/>
        <a:lstStyle/>
        <a:p>
          <a:r>
            <a:rPr lang="en-US" dirty="0" smtClean="0"/>
            <a:t>BMI:20.4</a:t>
          </a:r>
          <a:endParaRPr lang="en-US" dirty="0"/>
        </a:p>
      </dgm:t>
    </dgm:pt>
    <dgm:pt modelId="{4F515076-BD13-4175-9C1C-DD5F045471A9}" type="parTrans" cxnId="{E0FA45A7-B7CB-43BE-ADF4-9C53C323F7B6}">
      <dgm:prSet/>
      <dgm:spPr/>
      <dgm:t>
        <a:bodyPr/>
        <a:lstStyle/>
        <a:p>
          <a:endParaRPr lang="en-US"/>
        </a:p>
      </dgm:t>
    </dgm:pt>
    <dgm:pt modelId="{8B714B9D-13F1-4C46-93E0-62CF1B13FD74}" type="sibTrans" cxnId="{E0FA45A7-B7CB-43BE-ADF4-9C53C323F7B6}">
      <dgm:prSet/>
      <dgm:spPr/>
      <dgm:t>
        <a:bodyPr/>
        <a:lstStyle/>
        <a:p>
          <a:endParaRPr lang="en-US"/>
        </a:p>
      </dgm:t>
    </dgm:pt>
    <dgm:pt modelId="{DB748B04-BA93-41A4-9675-817C0A1B7671}">
      <dgm:prSet phldrT="[Text]"/>
      <dgm:spPr/>
      <dgm:t>
        <a:bodyPr/>
        <a:lstStyle/>
        <a:p>
          <a:r>
            <a:rPr lang="en-US" dirty="0" smtClean="0"/>
            <a:t>BMI:20.4</a:t>
          </a:r>
          <a:endParaRPr lang="en-US" dirty="0"/>
        </a:p>
      </dgm:t>
    </dgm:pt>
    <dgm:pt modelId="{3BA0E85D-4647-4CBA-A393-72EDA1352D9F}" type="parTrans" cxnId="{C93D0081-7212-4086-A828-3DB7824A3D80}">
      <dgm:prSet/>
      <dgm:spPr/>
      <dgm:t>
        <a:bodyPr/>
        <a:lstStyle/>
        <a:p>
          <a:endParaRPr lang="en-US"/>
        </a:p>
      </dgm:t>
    </dgm:pt>
    <dgm:pt modelId="{E939F777-8508-443A-9A14-390AC37CC6BA}" type="sibTrans" cxnId="{C93D0081-7212-4086-A828-3DB7824A3D80}">
      <dgm:prSet/>
      <dgm:spPr/>
      <dgm:t>
        <a:bodyPr/>
        <a:lstStyle/>
        <a:p>
          <a:endParaRPr lang="en-US"/>
        </a:p>
      </dgm:t>
    </dgm:pt>
    <dgm:pt modelId="{3134299C-1D6C-485F-952F-FE1744F515BB}">
      <dgm:prSet phldrT="[Text]"/>
      <dgm:spPr/>
      <dgm:t>
        <a:bodyPr/>
        <a:lstStyle/>
        <a:p>
          <a:r>
            <a:rPr lang="en-US" dirty="0" smtClean="0"/>
            <a:t>OLD 55</a:t>
          </a:r>
          <a:endParaRPr lang="en-US" dirty="0"/>
        </a:p>
      </dgm:t>
    </dgm:pt>
    <dgm:pt modelId="{E65993EF-E297-4345-AEE1-660A2ED1F265}" type="parTrans" cxnId="{43991BEF-C250-499C-8572-2B62F99B2EA3}">
      <dgm:prSet/>
      <dgm:spPr/>
      <dgm:t>
        <a:bodyPr/>
        <a:lstStyle/>
        <a:p>
          <a:endParaRPr lang="en-US"/>
        </a:p>
      </dgm:t>
    </dgm:pt>
    <dgm:pt modelId="{1CD686B4-7DA0-4CA5-8618-0CE0436BE94C}" type="sibTrans" cxnId="{43991BEF-C250-499C-8572-2B62F99B2EA3}">
      <dgm:prSet/>
      <dgm:spPr/>
      <dgm:t>
        <a:bodyPr/>
        <a:lstStyle/>
        <a:p>
          <a:endParaRPr lang="en-US"/>
        </a:p>
      </dgm:t>
    </dgm:pt>
    <dgm:pt modelId="{6D22B5D7-BEEC-4A07-85B6-13E7D461700B}" type="pres">
      <dgm:prSet presAssocID="{A2316598-AD56-4C1F-B906-0449BCA8FA1C}" presName="Name0" presStyleCnt="0">
        <dgm:presLayoutVars>
          <dgm:dir/>
          <dgm:animLvl val="lvl"/>
          <dgm:resizeHandles val="exact"/>
        </dgm:presLayoutVars>
      </dgm:prSet>
      <dgm:spPr/>
      <dgm:t>
        <a:bodyPr/>
        <a:lstStyle/>
        <a:p>
          <a:endParaRPr lang="en-US"/>
        </a:p>
      </dgm:t>
    </dgm:pt>
    <dgm:pt modelId="{3E2838C7-FC07-4DD8-B6B2-F0ACD837E407}" type="pres">
      <dgm:prSet presAssocID="{3134299C-1D6C-485F-952F-FE1744F515BB}" presName="boxAndChildren" presStyleCnt="0"/>
      <dgm:spPr/>
    </dgm:pt>
    <dgm:pt modelId="{E1CB3CA7-8B29-4BE1-9814-A53CBB3768BD}" type="pres">
      <dgm:prSet presAssocID="{3134299C-1D6C-485F-952F-FE1744F515BB}" presName="parentTextBox" presStyleLbl="node1" presStyleIdx="0" presStyleCnt="3"/>
      <dgm:spPr/>
      <dgm:t>
        <a:bodyPr/>
        <a:lstStyle/>
        <a:p>
          <a:endParaRPr lang="en-US"/>
        </a:p>
      </dgm:t>
    </dgm:pt>
    <dgm:pt modelId="{6495173D-A0EE-4021-969B-7EAA6A820D27}" type="pres">
      <dgm:prSet presAssocID="{3134299C-1D6C-485F-952F-FE1744F515BB}" presName="entireBox" presStyleLbl="node1" presStyleIdx="0" presStyleCnt="3"/>
      <dgm:spPr/>
      <dgm:t>
        <a:bodyPr/>
        <a:lstStyle/>
        <a:p>
          <a:endParaRPr lang="en-US"/>
        </a:p>
      </dgm:t>
    </dgm:pt>
    <dgm:pt modelId="{EDAC6C19-EEE2-4FFE-B5AC-423243F46CC2}" type="pres">
      <dgm:prSet presAssocID="{3134299C-1D6C-485F-952F-FE1744F515BB}" presName="descendantBox" presStyleCnt="0"/>
      <dgm:spPr/>
    </dgm:pt>
    <dgm:pt modelId="{8E78B424-CAA4-4716-A4C7-462E3190325F}" type="pres">
      <dgm:prSet presAssocID="{E76905F2-6C60-4080-BF51-FE83F5C6294B}" presName="childTextBox" presStyleLbl="fgAccFollowNode1" presStyleIdx="0" presStyleCnt="9">
        <dgm:presLayoutVars>
          <dgm:bulletEnabled val="1"/>
        </dgm:presLayoutVars>
      </dgm:prSet>
      <dgm:spPr/>
      <dgm:t>
        <a:bodyPr/>
        <a:lstStyle/>
        <a:p>
          <a:endParaRPr lang="en-US"/>
        </a:p>
      </dgm:t>
    </dgm:pt>
    <dgm:pt modelId="{AAAAFBE2-C822-47BB-8E50-A068157FB7B9}" type="pres">
      <dgm:prSet presAssocID="{BAC24AA8-4B47-433C-BCE4-3CEEBB34AC07}" presName="childTextBox" presStyleLbl="fgAccFollowNode1" presStyleIdx="1" presStyleCnt="9">
        <dgm:presLayoutVars>
          <dgm:bulletEnabled val="1"/>
        </dgm:presLayoutVars>
      </dgm:prSet>
      <dgm:spPr/>
      <dgm:t>
        <a:bodyPr/>
        <a:lstStyle/>
        <a:p>
          <a:endParaRPr lang="en-US"/>
        </a:p>
      </dgm:t>
    </dgm:pt>
    <dgm:pt modelId="{6738E630-3AC3-4CC9-A6E1-4156FC99032D}" type="pres">
      <dgm:prSet presAssocID="{9D019824-2FAC-41B3-A97B-80CD1DBB79F5}" presName="childTextBox" presStyleLbl="fgAccFollowNode1" presStyleIdx="2" presStyleCnt="9">
        <dgm:presLayoutVars>
          <dgm:bulletEnabled val="1"/>
        </dgm:presLayoutVars>
      </dgm:prSet>
      <dgm:spPr/>
      <dgm:t>
        <a:bodyPr/>
        <a:lstStyle/>
        <a:p>
          <a:endParaRPr lang="en-US"/>
        </a:p>
      </dgm:t>
    </dgm:pt>
    <dgm:pt modelId="{C5C9819A-C76F-4792-AE84-7DC16DE4611F}" type="pres">
      <dgm:prSet presAssocID="{A30D8038-357D-4AE5-8F1C-6350028A50A7}" presName="sp" presStyleCnt="0"/>
      <dgm:spPr/>
    </dgm:pt>
    <dgm:pt modelId="{485C2914-FC88-4CBC-A59F-DFE67D26491C}" type="pres">
      <dgm:prSet presAssocID="{EC2C0A21-0E45-457D-944B-F765795CF13A}" presName="arrowAndChildren" presStyleCnt="0"/>
      <dgm:spPr/>
    </dgm:pt>
    <dgm:pt modelId="{ECFE0117-E7BA-4AE6-82B3-D1724E951A1E}" type="pres">
      <dgm:prSet presAssocID="{EC2C0A21-0E45-457D-944B-F765795CF13A}" presName="parentTextArrow" presStyleLbl="node1" presStyleIdx="0" presStyleCnt="3"/>
      <dgm:spPr/>
      <dgm:t>
        <a:bodyPr/>
        <a:lstStyle/>
        <a:p>
          <a:endParaRPr lang="en-US"/>
        </a:p>
      </dgm:t>
    </dgm:pt>
    <dgm:pt modelId="{3EB148ED-143A-4698-AD63-E2A2C9AC134C}" type="pres">
      <dgm:prSet presAssocID="{EC2C0A21-0E45-457D-944B-F765795CF13A}" presName="arrow" presStyleLbl="node1" presStyleIdx="1" presStyleCnt="3"/>
      <dgm:spPr/>
      <dgm:t>
        <a:bodyPr/>
        <a:lstStyle/>
        <a:p>
          <a:endParaRPr lang="en-US"/>
        </a:p>
      </dgm:t>
    </dgm:pt>
    <dgm:pt modelId="{4CD46DF1-9464-45B5-8A3E-0A0F64A77147}" type="pres">
      <dgm:prSet presAssocID="{EC2C0A21-0E45-457D-944B-F765795CF13A}" presName="descendantArrow" presStyleCnt="0"/>
      <dgm:spPr/>
    </dgm:pt>
    <dgm:pt modelId="{28F9E355-7B82-4B35-8A2D-2F73C1FCDB20}" type="pres">
      <dgm:prSet presAssocID="{C8108CE6-B38B-4222-BD98-F864A8C1BC5F}" presName="childTextArrow" presStyleLbl="fgAccFollowNode1" presStyleIdx="3" presStyleCnt="9">
        <dgm:presLayoutVars>
          <dgm:bulletEnabled val="1"/>
        </dgm:presLayoutVars>
      </dgm:prSet>
      <dgm:spPr/>
      <dgm:t>
        <a:bodyPr/>
        <a:lstStyle/>
        <a:p>
          <a:endParaRPr lang="en-US"/>
        </a:p>
      </dgm:t>
    </dgm:pt>
    <dgm:pt modelId="{E708FB71-22B5-4381-977A-88745BBF8CAC}" type="pres">
      <dgm:prSet presAssocID="{18B82C59-78F8-417F-8235-F54F8F2C92D6}" presName="childTextArrow" presStyleLbl="fgAccFollowNode1" presStyleIdx="4" presStyleCnt="9">
        <dgm:presLayoutVars>
          <dgm:bulletEnabled val="1"/>
        </dgm:presLayoutVars>
      </dgm:prSet>
      <dgm:spPr/>
      <dgm:t>
        <a:bodyPr/>
        <a:lstStyle/>
        <a:p>
          <a:endParaRPr lang="en-US"/>
        </a:p>
      </dgm:t>
    </dgm:pt>
    <dgm:pt modelId="{5EF45D87-3AAC-451F-B85E-53504C1029DB}" type="pres">
      <dgm:prSet presAssocID="{DB748B04-BA93-41A4-9675-817C0A1B7671}" presName="childTextArrow" presStyleLbl="fgAccFollowNode1" presStyleIdx="5" presStyleCnt="9">
        <dgm:presLayoutVars>
          <dgm:bulletEnabled val="1"/>
        </dgm:presLayoutVars>
      </dgm:prSet>
      <dgm:spPr/>
      <dgm:t>
        <a:bodyPr/>
        <a:lstStyle/>
        <a:p>
          <a:endParaRPr lang="en-US"/>
        </a:p>
      </dgm:t>
    </dgm:pt>
    <dgm:pt modelId="{0E9D2809-C2E7-4920-A4C4-BBD5FADE99AD}" type="pres">
      <dgm:prSet presAssocID="{F0A62687-89F0-494F-80DE-5BB5DFD09F04}" presName="sp" presStyleCnt="0"/>
      <dgm:spPr/>
    </dgm:pt>
    <dgm:pt modelId="{86A5218D-A1D1-467D-992D-237C132FF39E}" type="pres">
      <dgm:prSet presAssocID="{A3FF2BF3-E390-46D7-8968-9DFC7867A137}" presName="arrowAndChildren" presStyleCnt="0"/>
      <dgm:spPr/>
    </dgm:pt>
    <dgm:pt modelId="{1DF82A2A-8E56-4A06-85A8-55132FD22C5E}" type="pres">
      <dgm:prSet presAssocID="{A3FF2BF3-E390-46D7-8968-9DFC7867A137}" presName="parentTextArrow" presStyleLbl="node1" presStyleIdx="1" presStyleCnt="3"/>
      <dgm:spPr/>
      <dgm:t>
        <a:bodyPr/>
        <a:lstStyle/>
        <a:p>
          <a:endParaRPr lang="en-US"/>
        </a:p>
      </dgm:t>
    </dgm:pt>
    <dgm:pt modelId="{64480B30-758B-4DBD-8829-90E6551C63A7}" type="pres">
      <dgm:prSet presAssocID="{A3FF2BF3-E390-46D7-8968-9DFC7867A137}" presName="arrow" presStyleLbl="node1" presStyleIdx="2" presStyleCnt="3" custLinFactNeighborX="-397" custLinFactNeighborY="-509"/>
      <dgm:spPr/>
      <dgm:t>
        <a:bodyPr/>
        <a:lstStyle/>
        <a:p>
          <a:endParaRPr lang="en-US"/>
        </a:p>
      </dgm:t>
    </dgm:pt>
    <dgm:pt modelId="{21FC775E-2B93-40E5-9D62-AE8A792C8547}" type="pres">
      <dgm:prSet presAssocID="{A3FF2BF3-E390-46D7-8968-9DFC7867A137}" presName="descendantArrow" presStyleCnt="0"/>
      <dgm:spPr/>
    </dgm:pt>
    <dgm:pt modelId="{06CE3F13-AA38-4FF6-B011-A38EFFCCA179}" type="pres">
      <dgm:prSet presAssocID="{5DB52985-D7AE-4EA2-B5EA-E4F45F354C22}" presName="childTextArrow" presStyleLbl="fgAccFollowNode1" presStyleIdx="6" presStyleCnt="9">
        <dgm:presLayoutVars>
          <dgm:bulletEnabled val="1"/>
        </dgm:presLayoutVars>
      </dgm:prSet>
      <dgm:spPr/>
      <dgm:t>
        <a:bodyPr/>
        <a:lstStyle/>
        <a:p>
          <a:endParaRPr lang="en-US"/>
        </a:p>
      </dgm:t>
    </dgm:pt>
    <dgm:pt modelId="{3E2836EB-0A89-4A42-9CA6-02936DA97B46}" type="pres">
      <dgm:prSet presAssocID="{44330BC8-FCF6-46E6-9A77-51A6D82D6882}" presName="childTextArrow" presStyleLbl="fgAccFollowNode1" presStyleIdx="7" presStyleCnt="9">
        <dgm:presLayoutVars>
          <dgm:bulletEnabled val="1"/>
        </dgm:presLayoutVars>
      </dgm:prSet>
      <dgm:spPr/>
      <dgm:t>
        <a:bodyPr/>
        <a:lstStyle/>
        <a:p>
          <a:endParaRPr lang="en-US"/>
        </a:p>
      </dgm:t>
    </dgm:pt>
    <dgm:pt modelId="{14C7E190-AB17-4256-9C55-B550D605C09A}" type="pres">
      <dgm:prSet presAssocID="{22100579-620A-4920-9787-A4AD427B0104}" presName="childTextArrow" presStyleLbl="fgAccFollowNode1" presStyleIdx="8" presStyleCnt="9">
        <dgm:presLayoutVars>
          <dgm:bulletEnabled val="1"/>
        </dgm:presLayoutVars>
      </dgm:prSet>
      <dgm:spPr/>
      <dgm:t>
        <a:bodyPr/>
        <a:lstStyle/>
        <a:p>
          <a:endParaRPr lang="en-US"/>
        </a:p>
      </dgm:t>
    </dgm:pt>
  </dgm:ptLst>
  <dgm:cxnLst>
    <dgm:cxn modelId="{73DDBB29-4E5F-4508-A98B-B005A1E9CB4C}" type="presOf" srcId="{22100579-620A-4920-9787-A4AD427B0104}" destId="{14C7E190-AB17-4256-9C55-B550D605C09A}" srcOrd="0" destOrd="0" presId="urn:microsoft.com/office/officeart/2005/8/layout/process4"/>
    <dgm:cxn modelId="{A8238663-E1DA-4E66-AD6B-4E05E065FD6C}" srcId="{3134299C-1D6C-485F-952F-FE1744F515BB}" destId="{9D019824-2FAC-41B3-A97B-80CD1DBB79F5}" srcOrd="2" destOrd="0" parTransId="{075CB96C-39A7-4A8D-9ABB-74773150D183}" sibTransId="{38D423FA-F77D-4045-9F79-14D9F1415404}"/>
    <dgm:cxn modelId="{D821950E-375C-43C7-B3DF-6D4E8C83086F}" type="presOf" srcId="{A3FF2BF3-E390-46D7-8968-9DFC7867A137}" destId="{64480B30-758B-4DBD-8829-90E6551C63A7}" srcOrd="1" destOrd="0" presId="urn:microsoft.com/office/officeart/2005/8/layout/process4"/>
    <dgm:cxn modelId="{A4E56AF6-189F-4E07-A42B-8ECC5335DB00}" type="presOf" srcId="{C8108CE6-B38B-4222-BD98-F864A8C1BC5F}" destId="{28F9E355-7B82-4B35-8A2D-2F73C1FCDB20}" srcOrd="0" destOrd="0" presId="urn:microsoft.com/office/officeart/2005/8/layout/process4"/>
    <dgm:cxn modelId="{51EBC46C-5150-4312-BDAD-05F1B2C1A30D}" type="presOf" srcId="{5DB52985-D7AE-4EA2-B5EA-E4F45F354C22}" destId="{06CE3F13-AA38-4FF6-B011-A38EFFCCA179}" srcOrd="0" destOrd="0" presId="urn:microsoft.com/office/officeart/2005/8/layout/process4"/>
    <dgm:cxn modelId="{A7963E05-CA65-4B9E-9526-F87405035108}" srcId="{A3FF2BF3-E390-46D7-8968-9DFC7867A137}" destId="{5DB52985-D7AE-4EA2-B5EA-E4F45F354C22}" srcOrd="0" destOrd="0" parTransId="{6D2EE85D-C1B0-45A9-89A5-8E32F08A46E3}" sibTransId="{C28092C4-DCC8-419B-9C6E-B06D4F43FA3E}"/>
    <dgm:cxn modelId="{1C40881F-7BE7-4E28-9863-1A00311BCD9F}" type="presOf" srcId="{DB748B04-BA93-41A4-9675-817C0A1B7671}" destId="{5EF45D87-3AAC-451F-B85E-53504C1029DB}" srcOrd="0" destOrd="0" presId="urn:microsoft.com/office/officeart/2005/8/layout/process4"/>
    <dgm:cxn modelId="{703CF2C8-E76A-4866-B693-79E8353EC74F}" type="presOf" srcId="{44330BC8-FCF6-46E6-9A77-51A6D82D6882}" destId="{3E2836EB-0A89-4A42-9CA6-02936DA97B46}" srcOrd="0" destOrd="0" presId="urn:microsoft.com/office/officeart/2005/8/layout/process4"/>
    <dgm:cxn modelId="{6EB5EA54-FEF4-465B-9A10-BF27BB029322}" type="presOf" srcId="{3134299C-1D6C-485F-952F-FE1744F515BB}" destId="{6495173D-A0EE-4021-969B-7EAA6A820D27}" srcOrd="1" destOrd="0" presId="urn:microsoft.com/office/officeart/2005/8/layout/process4"/>
    <dgm:cxn modelId="{4791E225-37F9-4617-BB5E-7058323D0E58}" type="presOf" srcId="{A3FF2BF3-E390-46D7-8968-9DFC7867A137}" destId="{1DF82A2A-8E56-4A06-85A8-55132FD22C5E}" srcOrd="0" destOrd="0" presId="urn:microsoft.com/office/officeart/2005/8/layout/process4"/>
    <dgm:cxn modelId="{C93D0081-7212-4086-A828-3DB7824A3D80}" srcId="{EC2C0A21-0E45-457D-944B-F765795CF13A}" destId="{DB748B04-BA93-41A4-9675-817C0A1B7671}" srcOrd="2" destOrd="0" parTransId="{3BA0E85D-4647-4CBA-A393-72EDA1352D9F}" sibTransId="{E939F777-8508-443A-9A14-390AC37CC6BA}"/>
    <dgm:cxn modelId="{E86CFADE-D14E-4126-B669-EFCDF6B6522D}" srcId="{EC2C0A21-0E45-457D-944B-F765795CF13A}" destId="{18B82C59-78F8-417F-8235-F54F8F2C92D6}" srcOrd="1" destOrd="0" parTransId="{66747A4F-0520-4709-96FF-6694C0BDEC49}" sibTransId="{0162F1F6-6B00-4A3E-89D4-5591D6A1252E}"/>
    <dgm:cxn modelId="{24F08A6A-7DE4-49AD-A99B-E6A1E3D0A24E}" srcId="{A3FF2BF3-E390-46D7-8968-9DFC7867A137}" destId="{44330BC8-FCF6-46E6-9A77-51A6D82D6882}" srcOrd="1" destOrd="0" parTransId="{9A8F4990-DF91-46A1-9575-CCD084C354C8}" sibTransId="{F1F7613E-FFE7-4183-88BD-1FC8BFBE2A8A}"/>
    <dgm:cxn modelId="{E0FA45A7-B7CB-43BE-ADF4-9C53C323F7B6}" srcId="{A3FF2BF3-E390-46D7-8968-9DFC7867A137}" destId="{22100579-620A-4920-9787-A4AD427B0104}" srcOrd="2" destOrd="0" parTransId="{4F515076-BD13-4175-9C1C-DD5F045471A9}" sibTransId="{8B714B9D-13F1-4C46-93E0-62CF1B13FD74}"/>
    <dgm:cxn modelId="{0CA4DCC2-CB2D-4BF7-9992-5E5DEA47C4B8}" type="presOf" srcId="{9D019824-2FAC-41B3-A97B-80CD1DBB79F5}" destId="{6738E630-3AC3-4CC9-A6E1-4156FC99032D}" srcOrd="0" destOrd="0" presId="urn:microsoft.com/office/officeart/2005/8/layout/process4"/>
    <dgm:cxn modelId="{EF64F91F-6F17-49D4-9055-438E66051AF8}" srcId="{A2316598-AD56-4C1F-B906-0449BCA8FA1C}" destId="{A3FF2BF3-E390-46D7-8968-9DFC7867A137}" srcOrd="0" destOrd="0" parTransId="{645BCFC6-41B4-4450-ACC1-972B1C549209}" sibTransId="{F0A62687-89F0-494F-80DE-5BB5DFD09F04}"/>
    <dgm:cxn modelId="{4DA51F05-7554-4926-BDCB-9756558E2720}" type="presOf" srcId="{E76905F2-6C60-4080-BF51-FE83F5C6294B}" destId="{8E78B424-CAA4-4716-A4C7-462E3190325F}" srcOrd="0" destOrd="0" presId="urn:microsoft.com/office/officeart/2005/8/layout/process4"/>
    <dgm:cxn modelId="{0D02F9E8-4DD6-4AD0-9E5E-09DCFF847EAB}" type="presOf" srcId="{BAC24AA8-4B47-433C-BCE4-3CEEBB34AC07}" destId="{AAAAFBE2-C822-47BB-8E50-A068157FB7B9}" srcOrd="0" destOrd="0" presId="urn:microsoft.com/office/officeart/2005/8/layout/process4"/>
    <dgm:cxn modelId="{15776682-6569-4CC2-A1EB-37613FEF6274}" srcId="{EC2C0A21-0E45-457D-944B-F765795CF13A}" destId="{C8108CE6-B38B-4222-BD98-F864A8C1BC5F}" srcOrd="0" destOrd="0" parTransId="{B9D1C465-BDB6-4605-BA94-22938A87815C}" sibTransId="{6E602B28-873A-48C8-BDE4-C5E32CB769B7}"/>
    <dgm:cxn modelId="{A318F62F-B4F3-495A-A8AF-5A55B64763C3}" type="presOf" srcId="{3134299C-1D6C-485F-952F-FE1744F515BB}" destId="{E1CB3CA7-8B29-4BE1-9814-A53CBB3768BD}" srcOrd="0" destOrd="0" presId="urn:microsoft.com/office/officeart/2005/8/layout/process4"/>
    <dgm:cxn modelId="{BFD9C750-1BA7-4287-BC9B-4BBB3F16F290}" type="presOf" srcId="{A2316598-AD56-4C1F-B906-0449BCA8FA1C}" destId="{6D22B5D7-BEEC-4A07-85B6-13E7D461700B}" srcOrd="0" destOrd="0" presId="urn:microsoft.com/office/officeart/2005/8/layout/process4"/>
    <dgm:cxn modelId="{43991BEF-C250-499C-8572-2B62F99B2EA3}" srcId="{A2316598-AD56-4C1F-B906-0449BCA8FA1C}" destId="{3134299C-1D6C-485F-952F-FE1744F515BB}" srcOrd="2" destOrd="0" parTransId="{E65993EF-E297-4345-AEE1-660A2ED1F265}" sibTransId="{1CD686B4-7DA0-4CA5-8618-0CE0436BE94C}"/>
    <dgm:cxn modelId="{49F14B77-AD73-4F0E-BB1E-14BFD3C69C89}" type="presOf" srcId="{EC2C0A21-0E45-457D-944B-F765795CF13A}" destId="{ECFE0117-E7BA-4AE6-82B3-D1724E951A1E}" srcOrd="0" destOrd="0" presId="urn:microsoft.com/office/officeart/2005/8/layout/process4"/>
    <dgm:cxn modelId="{D82CF0E7-0ECC-4147-94C1-541172E6B955}" type="presOf" srcId="{18B82C59-78F8-417F-8235-F54F8F2C92D6}" destId="{E708FB71-22B5-4381-977A-88745BBF8CAC}" srcOrd="0" destOrd="0" presId="urn:microsoft.com/office/officeart/2005/8/layout/process4"/>
    <dgm:cxn modelId="{E07AF021-CC3A-469E-AC1F-A46FA3718CB5}" srcId="{3134299C-1D6C-485F-952F-FE1744F515BB}" destId="{BAC24AA8-4B47-433C-BCE4-3CEEBB34AC07}" srcOrd="1" destOrd="0" parTransId="{FD2FFF59-B576-491C-9AD0-29FC7B4E7629}" sibTransId="{8B4DDD9A-EB2A-43C7-829F-92BBA885ABC0}"/>
    <dgm:cxn modelId="{CA4680B0-E365-41F1-B151-A94E4BB2F7F1}" srcId="{A2316598-AD56-4C1F-B906-0449BCA8FA1C}" destId="{EC2C0A21-0E45-457D-944B-F765795CF13A}" srcOrd="1" destOrd="0" parTransId="{24DF5512-F3F3-4857-88CF-531B76F84488}" sibTransId="{A30D8038-357D-4AE5-8F1C-6350028A50A7}"/>
    <dgm:cxn modelId="{FCF4FDB7-35C2-4737-B9B7-953A77D35D5D}" type="presOf" srcId="{EC2C0A21-0E45-457D-944B-F765795CF13A}" destId="{3EB148ED-143A-4698-AD63-E2A2C9AC134C}" srcOrd="1" destOrd="0" presId="urn:microsoft.com/office/officeart/2005/8/layout/process4"/>
    <dgm:cxn modelId="{94F7E161-EC83-4119-8A88-3F919CC42E91}" srcId="{3134299C-1D6C-485F-952F-FE1744F515BB}" destId="{E76905F2-6C60-4080-BF51-FE83F5C6294B}" srcOrd="0" destOrd="0" parTransId="{8FFB35AB-61DD-4073-A2F9-F90E10AB8384}" sibTransId="{C07C1827-AD58-4F03-982E-3DC06CE5B958}"/>
    <dgm:cxn modelId="{CF6CDEE3-C51B-4ACA-AA07-1634232F0C29}" type="presParOf" srcId="{6D22B5D7-BEEC-4A07-85B6-13E7D461700B}" destId="{3E2838C7-FC07-4DD8-B6B2-F0ACD837E407}" srcOrd="0" destOrd="0" presId="urn:microsoft.com/office/officeart/2005/8/layout/process4"/>
    <dgm:cxn modelId="{D27B9982-8A45-45FB-90DD-BEF8483F1C6B}" type="presParOf" srcId="{3E2838C7-FC07-4DD8-B6B2-F0ACD837E407}" destId="{E1CB3CA7-8B29-4BE1-9814-A53CBB3768BD}" srcOrd="0" destOrd="0" presId="urn:microsoft.com/office/officeart/2005/8/layout/process4"/>
    <dgm:cxn modelId="{6B037ABD-B111-48BD-B29A-ED4371C1C4CB}" type="presParOf" srcId="{3E2838C7-FC07-4DD8-B6B2-F0ACD837E407}" destId="{6495173D-A0EE-4021-969B-7EAA6A820D27}" srcOrd="1" destOrd="0" presId="urn:microsoft.com/office/officeart/2005/8/layout/process4"/>
    <dgm:cxn modelId="{9C0E99A7-8EAD-4E07-A51E-331828DFF20F}" type="presParOf" srcId="{3E2838C7-FC07-4DD8-B6B2-F0ACD837E407}" destId="{EDAC6C19-EEE2-4FFE-B5AC-423243F46CC2}" srcOrd="2" destOrd="0" presId="urn:microsoft.com/office/officeart/2005/8/layout/process4"/>
    <dgm:cxn modelId="{7615EFF4-2294-41E4-B2B5-AAD8144BE167}" type="presParOf" srcId="{EDAC6C19-EEE2-4FFE-B5AC-423243F46CC2}" destId="{8E78B424-CAA4-4716-A4C7-462E3190325F}" srcOrd="0" destOrd="0" presId="urn:microsoft.com/office/officeart/2005/8/layout/process4"/>
    <dgm:cxn modelId="{60EAA676-2546-44B4-AEAF-240781D38B68}" type="presParOf" srcId="{EDAC6C19-EEE2-4FFE-B5AC-423243F46CC2}" destId="{AAAAFBE2-C822-47BB-8E50-A068157FB7B9}" srcOrd="1" destOrd="0" presId="urn:microsoft.com/office/officeart/2005/8/layout/process4"/>
    <dgm:cxn modelId="{057A8E31-C3FC-4969-BB5A-E1B1CAEC71F2}" type="presParOf" srcId="{EDAC6C19-EEE2-4FFE-B5AC-423243F46CC2}" destId="{6738E630-3AC3-4CC9-A6E1-4156FC99032D}" srcOrd="2" destOrd="0" presId="urn:microsoft.com/office/officeart/2005/8/layout/process4"/>
    <dgm:cxn modelId="{C310359B-C900-41A4-B281-091EB4984C5A}" type="presParOf" srcId="{6D22B5D7-BEEC-4A07-85B6-13E7D461700B}" destId="{C5C9819A-C76F-4792-AE84-7DC16DE4611F}" srcOrd="1" destOrd="0" presId="urn:microsoft.com/office/officeart/2005/8/layout/process4"/>
    <dgm:cxn modelId="{C29CFF22-821D-4FA8-9E5C-D80C732D6FA7}" type="presParOf" srcId="{6D22B5D7-BEEC-4A07-85B6-13E7D461700B}" destId="{485C2914-FC88-4CBC-A59F-DFE67D26491C}" srcOrd="2" destOrd="0" presId="urn:microsoft.com/office/officeart/2005/8/layout/process4"/>
    <dgm:cxn modelId="{CF077D5F-3B3A-485C-A5DF-AEE77AED8734}" type="presParOf" srcId="{485C2914-FC88-4CBC-A59F-DFE67D26491C}" destId="{ECFE0117-E7BA-4AE6-82B3-D1724E951A1E}" srcOrd="0" destOrd="0" presId="urn:microsoft.com/office/officeart/2005/8/layout/process4"/>
    <dgm:cxn modelId="{435314B5-79EE-4354-9B39-6985AEECB50E}" type="presParOf" srcId="{485C2914-FC88-4CBC-A59F-DFE67D26491C}" destId="{3EB148ED-143A-4698-AD63-E2A2C9AC134C}" srcOrd="1" destOrd="0" presId="urn:microsoft.com/office/officeart/2005/8/layout/process4"/>
    <dgm:cxn modelId="{4FFB1EBE-550C-41E8-A2C3-529BC1D9B0AD}" type="presParOf" srcId="{485C2914-FC88-4CBC-A59F-DFE67D26491C}" destId="{4CD46DF1-9464-45B5-8A3E-0A0F64A77147}" srcOrd="2" destOrd="0" presId="urn:microsoft.com/office/officeart/2005/8/layout/process4"/>
    <dgm:cxn modelId="{B0F1581C-2952-497B-A1DA-AF0DA85045FE}" type="presParOf" srcId="{4CD46DF1-9464-45B5-8A3E-0A0F64A77147}" destId="{28F9E355-7B82-4B35-8A2D-2F73C1FCDB20}" srcOrd="0" destOrd="0" presId="urn:microsoft.com/office/officeart/2005/8/layout/process4"/>
    <dgm:cxn modelId="{1E1ABEC6-A684-4247-8B6C-503EFA6BDF8F}" type="presParOf" srcId="{4CD46DF1-9464-45B5-8A3E-0A0F64A77147}" destId="{E708FB71-22B5-4381-977A-88745BBF8CAC}" srcOrd="1" destOrd="0" presId="urn:microsoft.com/office/officeart/2005/8/layout/process4"/>
    <dgm:cxn modelId="{22599BF8-EDCF-4C67-88DD-DDB193D900B7}" type="presParOf" srcId="{4CD46DF1-9464-45B5-8A3E-0A0F64A77147}" destId="{5EF45D87-3AAC-451F-B85E-53504C1029DB}" srcOrd="2" destOrd="0" presId="urn:microsoft.com/office/officeart/2005/8/layout/process4"/>
    <dgm:cxn modelId="{7DB81113-45C2-4FBD-A684-6C76F06458AF}" type="presParOf" srcId="{6D22B5D7-BEEC-4A07-85B6-13E7D461700B}" destId="{0E9D2809-C2E7-4920-A4C4-BBD5FADE99AD}" srcOrd="3" destOrd="0" presId="urn:microsoft.com/office/officeart/2005/8/layout/process4"/>
    <dgm:cxn modelId="{1AACDA11-8DE3-49C1-B57C-B5768753777E}" type="presParOf" srcId="{6D22B5D7-BEEC-4A07-85B6-13E7D461700B}" destId="{86A5218D-A1D1-467D-992D-237C132FF39E}" srcOrd="4" destOrd="0" presId="urn:microsoft.com/office/officeart/2005/8/layout/process4"/>
    <dgm:cxn modelId="{20CAF379-87EB-4CDD-A20A-0B0C55110D3E}" type="presParOf" srcId="{86A5218D-A1D1-467D-992D-237C132FF39E}" destId="{1DF82A2A-8E56-4A06-85A8-55132FD22C5E}" srcOrd="0" destOrd="0" presId="urn:microsoft.com/office/officeart/2005/8/layout/process4"/>
    <dgm:cxn modelId="{D94B2F98-2FE3-4287-8AF0-86AAF7A082BA}" type="presParOf" srcId="{86A5218D-A1D1-467D-992D-237C132FF39E}" destId="{64480B30-758B-4DBD-8829-90E6551C63A7}" srcOrd="1" destOrd="0" presId="urn:microsoft.com/office/officeart/2005/8/layout/process4"/>
    <dgm:cxn modelId="{4D4AC31B-1E76-4187-8965-8BFECFC8BC08}" type="presParOf" srcId="{86A5218D-A1D1-467D-992D-237C132FF39E}" destId="{21FC775E-2B93-40E5-9D62-AE8A792C8547}" srcOrd="2" destOrd="0" presId="urn:microsoft.com/office/officeart/2005/8/layout/process4"/>
    <dgm:cxn modelId="{923570F4-65C0-4E52-996D-081CC2291747}" type="presParOf" srcId="{21FC775E-2B93-40E5-9D62-AE8A792C8547}" destId="{06CE3F13-AA38-4FF6-B011-A38EFFCCA179}" srcOrd="0" destOrd="0" presId="urn:microsoft.com/office/officeart/2005/8/layout/process4"/>
    <dgm:cxn modelId="{9F971AD3-9572-4520-BBD0-EB33DFD1D008}" type="presParOf" srcId="{21FC775E-2B93-40E5-9D62-AE8A792C8547}" destId="{3E2836EB-0A89-4A42-9CA6-02936DA97B46}" srcOrd="1" destOrd="0" presId="urn:microsoft.com/office/officeart/2005/8/layout/process4"/>
    <dgm:cxn modelId="{7D38C10A-E6EB-4449-9EBF-7349E0C2655D}" type="presParOf" srcId="{21FC775E-2B93-40E5-9D62-AE8A792C8547}" destId="{14C7E190-AB17-4256-9C55-B550D605C09A}"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E2F87C-051E-408E-BF88-2C4AE47C8741}"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012D258C-053C-4935-A587-8835151CD988}">
      <dgm:prSet phldrT="[Text]"/>
      <dgm:spPr/>
      <dgm:t>
        <a:bodyPr/>
        <a:lstStyle/>
        <a:p>
          <a:r>
            <a:rPr lang="en-US" dirty="0" smtClean="0"/>
            <a:t>Health Condition</a:t>
          </a:r>
          <a:endParaRPr lang="en-US" dirty="0"/>
        </a:p>
      </dgm:t>
    </dgm:pt>
    <dgm:pt modelId="{AB8EE270-C99D-48CF-924E-6B7E436F9F48}" type="parTrans" cxnId="{48E5B8A1-DE61-4DB3-9FCB-B8860147C9A2}">
      <dgm:prSet/>
      <dgm:spPr/>
      <dgm:t>
        <a:bodyPr/>
        <a:lstStyle/>
        <a:p>
          <a:endParaRPr lang="en-US"/>
        </a:p>
      </dgm:t>
    </dgm:pt>
    <dgm:pt modelId="{0D54F046-253A-4938-AC89-87AA78B7CF02}" type="sibTrans" cxnId="{48E5B8A1-DE61-4DB3-9FCB-B8860147C9A2}">
      <dgm:prSet/>
      <dgm:spPr/>
      <dgm:t>
        <a:bodyPr/>
        <a:lstStyle/>
        <a:p>
          <a:endParaRPr lang="en-US"/>
        </a:p>
      </dgm:t>
    </dgm:pt>
    <dgm:pt modelId="{C437F518-CFA9-4D54-88A8-76146877A6AD}">
      <dgm:prSet phldrT="[Text]"/>
      <dgm:spPr/>
      <dgm:t>
        <a:bodyPr/>
        <a:lstStyle/>
        <a:p>
          <a:r>
            <a:rPr lang="en-US" dirty="0" smtClean="0"/>
            <a:t>High Blood Pressure</a:t>
          </a:r>
          <a:endParaRPr lang="en-US" dirty="0"/>
        </a:p>
      </dgm:t>
    </dgm:pt>
    <dgm:pt modelId="{70DCB299-AE47-42E9-A50C-9AFA25EBF221}" type="parTrans" cxnId="{32F1C919-33BB-4583-913F-D134638BF50F}">
      <dgm:prSet/>
      <dgm:spPr/>
      <dgm:t>
        <a:bodyPr/>
        <a:lstStyle/>
        <a:p>
          <a:endParaRPr lang="en-US"/>
        </a:p>
      </dgm:t>
    </dgm:pt>
    <dgm:pt modelId="{58BDBD8A-FDFC-41A3-9D19-C57E0BF52A7D}" type="sibTrans" cxnId="{32F1C919-33BB-4583-913F-D134638BF50F}">
      <dgm:prSet/>
      <dgm:spPr/>
      <dgm:t>
        <a:bodyPr/>
        <a:lstStyle/>
        <a:p>
          <a:endParaRPr lang="en-US"/>
        </a:p>
      </dgm:t>
    </dgm:pt>
    <dgm:pt modelId="{050413CC-B27F-4FD7-A4CC-DE0BA52D2401}">
      <dgm:prSet phldrT="[Text]"/>
      <dgm:spPr/>
      <dgm:t>
        <a:bodyPr/>
        <a:lstStyle/>
        <a:p>
          <a:r>
            <a:rPr lang="en-US" dirty="0" smtClean="0"/>
            <a:t>Low Blood Pressure</a:t>
          </a:r>
          <a:endParaRPr lang="en-US" dirty="0"/>
        </a:p>
      </dgm:t>
    </dgm:pt>
    <dgm:pt modelId="{5BAA404D-1E9C-4144-A97C-E9E8BCA440CC}" type="parTrans" cxnId="{DCAE0553-1F4E-4D01-BAE6-D4E4A76C79C8}">
      <dgm:prSet/>
      <dgm:spPr/>
      <dgm:t>
        <a:bodyPr/>
        <a:lstStyle/>
        <a:p>
          <a:endParaRPr lang="en-US"/>
        </a:p>
      </dgm:t>
    </dgm:pt>
    <dgm:pt modelId="{74550DD9-A1B2-4653-9715-FD84EE0056F8}" type="sibTrans" cxnId="{DCAE0553-1F4E-4D01-BAE6-D4E4A76C79C8}">
      <dgm:prSet/>
      <dgm:spPr/>
      <dgm:t>
        <a:bodyPr/>
        <a:lstStyle/>
        <a:p>
          <a:endParaRPr lang="en-US"/>
        </a:p>
      </dgm:t>
    </dgm:pt>
    <dgm:pt modelId="{B70875E5-B913-4216-9D45-BCA580099468}">
      <dgm:prSet phldrT="[Text]"/>
      <dgm:spPr/>
      <dgm:t>
        <a:bodyPr/>
        <a:lstStyle/>
        <a:p>
          <a:r>
            <a:rPr lang="en-US" dirty="0" smtClean="0"/>
            <a:t>Pregnant</a:t>
          </a:r>
          <a:endParaRPr lang="en-US" dirty="0"/>
        </a:p>
      </dgm:t>
    </dgm:pt>
    <dgm:pt modelId="{4539F08D-24DF-4855-94F9-67B111305B65}" type="parTrans" cxnId="{CCE7F6FE-A7C9-4CF8-9D6F-08295C5930C1}">
      <dgm:prSet/>
      <dgm:spPr/>
      <dgm:t>
        <a:bodyPr/>
        <a:lstStyle/>
        <a:p>
          <a:endParaRPr lang="en-US"/>
        </a:p>
      </dgm:t>
    </dgm:pt>
    <dgm:pt modelId="{B51C08FB-F550-4399-8981-314DACB7C48F}" type="sibTrans" cxnId="{CCE7F6FE-A7C9-4CF8-9D6F-08295C5930C1}">
      <dgm:prSet/>
      <dgm:spPr/>
      <dgm:t>
        <a:bodyPr/>
        <a:lstStyle/>
        <a:p>
          <a:endParaRPr lang="en-US"/>
        </a:p>
      </dgm:t>
    </dgm:pt>
    <dgm:pt modelId="{39D11C19-DF84-498C-8D07-594B450F8982}">
      <dgm:prSet phldrT="[Text]"/>
      <dgm:spPr/>
      <dgm:t>
        <a:bodyPr/>
        <a:lstStyle/>
        <a:p>
          <a:r>
            <a:rPr lang="en-US" dirty="0" smtClean="0"/>
            <a:t>Diabetes</a:t>
          </a:r>
          <a:endParaRPr lang="en-US" dirty="0"/>
        </a:p>
      </dgm:t>
    </dgm:pt>
    <dgm:pt modelId="{F99D2F10-403A-4034-8AE3-157A36A17A60}" type="parTrans" cxnId="{1EAAD4B5-EB5E-493F-BF12-F72C2D1B343D}">
      <dgm:prSet/>
      <dgm:spPr/>
      <dgm:t>
        <a:bodyPr/>
        <a:lstStyle/>
        <a:p>
          <a:endParaRPr lang="en-US"/>
        </a:p>
      </dgm:t>
    </dgm:pt>
    <dgm:pt modelId="{0B4F7436-12DA-4AE4-B555-549BA89C20D3}" type="sibTrans" cxnId="{1EAAD4B5-EB5E-493F-BF12-F72C2D1B343D}">
      <dgm:prSet/>
      <dgm:spPr/>
      <dgm:t>
        <a:bodyPr/>
        <a:lstStyle/>
        <a:p>
          <a:endParaRPr lang="en-US"/>
        </a:p>
      </dgm:t>
    </dgm:pt>
    <dgm:pt modelId="{78B15610-4EF3-45AB-89BE-CE9E94DDF3B0}">
      <dgm:prSet phldrT="[Text]"/>
      <dgm:spPr/>
      <dgm:t>
        <a:bodyPr/>
        <a:lstStyle/>
        <a:p>
          <a:r>
            <a:rPr lang="en-US" dirty="0" smtClean="0"/>
            <a:t>Others</a:t>
          </a:r>
          <a:endParaRPr lang="en-US" dirty="0"/>
        </a:p>
      </dgm:t>
    </dgm:pt>
    <dgm:pt modelId="{48A493AE-4213-42C3-8ECE-66E77856DC13}" type="parTrans" cxnId="{01A1FDB6-A532-4B92-A79D-490FC2FE165C}">
      <dgm:prSet/>
      <dgm:spPr/>
      <dgm:t>
        <a:bodyPr/>
        <a:lstStyle/>
        <a:p>
          <a:endParaRPr lang="en-US"/>
        </a:p>
      </dgm:t>
    </dgm:pt>
    <dgm:pt modelId="{F8603FE2-D02E-463E-AB5C-8B17352ECDC4}" type="sibTrans" cxnId="{01A1FDB6-A532-4B92-A79D-490FC2FE165C}">
      <dgm:prSet/>
      <dgm:spPr/>
      <dgm:t>
        <a:bodyPr/>
        <a:lstStyle/>
        <a:p>
          <a:endParaRPr lang="en-US"/>
        </a:p>
      </dgm:t>
    </dgm:pt>
    <dgm:pt modelId="{A981F67D-EBA9-4334-8A62-F4247FD2650E}" type="pres">
      <dgm:prSet presAssocID="{4AE2F87C-051E-408E-BF88-2C4AE47C8741}" presName="composite" presStyleCnt="0">
        <dgm:presLayoutVars>
          <dgm:chMax val="1"/>
          <dgm:dir/>
          <dgm:resizeHandles val="exact"/>
        </dgm:presLayoutVars>
      </dgm:prSet>
      <dgm:spPr/>
      <dgm:t>
        <a:bodyPr/>
        <a:lstStyle/>
        <a:p>
          <a:endParaRPr lang="en-US"/>
        </a:p>
      </dgm:t>
    </dgm:pt>
    <dgm:pt modelId="{49009112-C80D-4AAA-A76A-3DD9FA6402A7}" type="pres">
      <dgm:prSet presAssocID="{4AE2F87C-051E-408E-BF88-2C4AE47C8741}" presName="radial" presStyleCnt="0">
        <dgm:presLayoutVars>
          <dgm:animLvl val="ctr"/>
        </dgm:presLayoutVars>
      </dgm:prSet>
      <dgm:spPr/>
    </dgm:pt>
    <dgm:pt modelId="{89E2688D-8526-4F56-8D10-96679C13FFEA}" type="pres">
      <dgm:prSet presAssocID="{012D258C-053C-4935-A587-8835151CD988}" presName="centerShape" presStyleLbl="vennNode1" presStyleIdx="0" presStyleCnt="6"/>
      <dgm:spPr/>
      <dgm:t>
        <a:bodyPr/>
        <a:lstStyle/>
        <a:p>
          <a:endParaRPr lang="en-US"/>
        </a:p>
      </dgm:t>
    </dgm:pt>
    <dgm:pt modelId="{5E40D707-4EA1-4EE5-A398-DC59404A1A4D}" type="pres">
      <dgm:prSet presAssocID="{C437F518-CFA9-4D54-88A8-76146877A6AD}" presName="node" presStyleLbl="vennNode1" presStyleIdx="1" presStyleCnt="6">
        <dgm:presLayoutVars>
          <dgm:bulletEnabled val="1"/>
        </dgm:presLayoutVars>
      </dgm:prSet>
      <dgm:spPr/>
      <dgm:t>
        <a:bodyPr/>
        <a:lstStyle/>
        <a:p>
          <a:endParaRPr lang="en-US"/>
        </a:p>
      </dgm:t>
    </dgm:pt>
    <dgm:pt modelId="{1D15E113-06B8-4CB3-999A-9452D24FF3E6}" type="pres">
      <dgm:prSet presAssocID="{050413CC-B27F-4FD7-A4CC-DE0BA52D2401}" presName="node" presStyleLbl="vennNode1" presStyleIdx="2" presStyleCnt="6">
        <dgm:presLayoutVars>
          <dgm:bulletEnabled val="1"/>
        </dgm:presLayoutVars>
      </dgm:prSet>
      <dgm:spPr/>
      <dgm:t>
        <a:bodyPr/>
        <a:lstStyle/>
        <a:p>
          <a:endParaRPr lang="en-US"/>
        </a:p>
      </dgm:t>
    </dgm:pt>
    <dgm:pt modelId="{BDF53B3D-9076-440F-BC39-10988EE5D446}" type="pres">
      <dgm:prSet presAssocID="{B70875E5-B913-4216-9D45-BCA580099468}" presName="node" presStyleLbl="vennNode1" presStyleIdx="3" presStyleCnt="6">
        <dgm:presLayoutVars>
          <dgm:bulletEnabled val="1"/>
        </dgm:presLayoutVars>
      </dgm:prSet>
      <dgm:spPr/>
      <dgm:t>
        <a:bodyPr/>
        <a:lstStyle/>
        <a:p>
          <a:endParaRPr lang="en-US"/>
        </a:p>
      </dgm:t>
    </dgm:pt>
    <dgm:pt modelId="{46A03D2E-4C67-44DD-B9B3-C14A3940AE33}" type="pres">
      <dgm:prSet presAssocID="{39D11C19-DF84-498C-8D07-594B450F8982}" presName="node" presStyleLbl="vennNode1" presStyleIdx="4" presStyleCnt="6">
        <dgm:presLayoutVars>
          <dgm:bulletEnabled val="1"/>
        </dgm:presLayoutVars>
      </dgm:prSet>
      <dgm:spPr/>
      <dgm:t>
        <a:bodyPr/>
        <a:lstStyle/>
        <a:p>
          <a:endParaRPr lang="en-US"/>
        </a:p>
      </dgm:t>
    </dgm:pt>
    <dgm:pt modelId="{AA9F5D64-D0F6-4B19-966F-FF547B2447A0}" type="pres">
      <dgm:prSet presAssocID="{78B15610-4EF3-45AB-89BE-CE9E94DDF3B0}" presName="node" presStyleLbl="vennNode1" presStyleIdx="5" presStyleCnt="6">
        <dgm:presLayoutVars>
          <dgm:bulletEnabled val="1"/>
        </dgm:presLayoutVars>
      </dgm:prSet>
      <dgm:spPr/>
      <dgm:t>
        <a:bodyPr/>
        <a:lstStyle/>
        <a:p>
          <a:endParaRPr lang="en-US"/>
        </a:p>
      </dgm:t>
    </dgm:pt>
  </dgm:ptLst>
  <dgm:cxnLst>
    <dgm:cxn modelId="{CCE7F6FE-A7C9-4CF8-9D6F-08295C5930C1}" srcId="{012D258C-053C-4935-A587-8835151CD988}" destId="{B70875E5-B913-4216-9D45-BCA580099468}" srcOrd="2" destOrd="0" parTransId="{4539F08D-24DF-4855-94F9-67B111305B65}" sibTransId="{B51C08FB-F550-4399-8981-314DACB7C48F}"/>
    <dgm:cxn modelId="{48E5B8A1-DE61-4DB3-9FCB-B8860147C9A2}" srcId="{4AE2F87C-051E-408E-BF88-2C4AE47C8741}" destId="{012D258C-053C-4935-A587-8835151CD988}" srcOrd="0" destOrd="0" parTransId="{AB8EE270-C99D-48CF-924E-6B7E436F9F48}" sibTransId="{0D54F046-253A-4938-AC89-87AA78B7CF02}"/>
    <dgm:cxn modelId="{53E079BB-286F-4BB5-ABA6-EAAF723725FA}" type="presOf" srcId="{78B15610-4EF3-45AB-89BE-CE9E94DDF3B0}" destId="{AA9F5D64-D0F6-4B19-966F-FF547B2447A0}" srcOrd="0" destOrd="0" presId="urn:microsoft.com/office/officeart/2005/8/layout/radial3"/>
    <dgm:cxn modelId="{CF2EFD32-D8B7-4BCE-8E82-7512F6187D10}" type="presOf" srcId="{4AE2F87C-051E-408E-BF88-2C4AE47C8741}" destId="{A981F67D-EBA9-4334-8A62-F4247FD2650E}" srcOrd="0" destOrd="0" presId="urn:microsoft.com/office/officeart/2005/8/layout/radial3"/>
    <dgm:cxn modelId="{3410C2E8-D25B-4CF3-9A3C-58071FE1F3BE}" type="presOf" srcId="{012D258C-053C-4935-A587-8835151CD988}" destId="{89E2688D-8526-4F56-8D10-96679C13FFEA}" srcOrd="0" destOrd="0" presId="urn:microsoft.com/office/officeart/2005/8/layout/radial3"/>
    <dgm:cxn modelId="{01A1FDB6-A532-4B92-A79D-490FC2FE165C}" srcId="{012D258C-053C-4935-A587-8835151CD988}" destId="{78B15610-4EF3-45AB-89BE-CE9E94DDF3B0}" srcOrd="4" destOrd="0" parTransId="{48A493AE-4213-42C3-8ECE-66E77856DC13}" sibTransId="{F8603FE2-D02E-463E-AB5C-8B17352ECDC4}"/>
    <dgm:cxn modelId="{32F1C919-33BB-4583-913F-D134638BF50F}" srcId="{012D258C-053C-4935-A587-8835151CD988}" destId="{C437F518-CFA9-4D54-88A8-76146877A6AD}" srcOrd="0" destOrd="0" parTransId="{70DCB299-AE47-42E9-A50C-9AFA25EBF221}" sibTransId="{58BDBD8A-FDFC-41A3-9D19-C57E0BF52A7D}"/>
    <dgm:cxn modelId="{66B5AAEB-8D60-4822-9DA6-EAB3D3416D96}" type="presOf" srcId="{050413CC-B27F-4FD7-A4CC-DE0BA52D2401}" destId="{1D15E113-06B8-4CB3-999A-9452D24FF3E6}" srcOrd="0" destOrd="0" presId="urn:microsoft.com/office/officeart/2005/8/layout/radial3"/>
    <dgm:cxn modelId="{1EAAD4B5-EB5E-493F-BF12-F72C2D1B343D}" srcId="{012D258C-053C-4935-A587-8835151CD988}" destId="{39D11C19-DF84-498C-8D07-594B450F8982}" srcOrd="3" destOrd="0" parTransId="{F99D2F10-403A-4034-8AE3-157A36A17A60}" sibTransId="{0B4F7436-12DA-4AE4-B555-549BA89C20D3}"/>
    <dgm:cxn modelId="{56BD9F43-96B9-4AD4-A65C-6F8931F897A0}" type="presOf" srcId="{39D11C19-DF84-498C-8D07-594B450F8982}" destId="{46A03D2E-4C67-44DD-B9B3-C14A3940AE33}" srcOrd="0" destOrd="0" presId="urn:microsoft.com/office/officeart/2005/8/layout/radial3"/>
    <dgm:cxn modelId="{FFE49757-C44D-4F50-B838-A2582F528F50}" type="presOf" srcId="{B70875E5-B913-4216-9D45-BCA580099468}" destId="{BDF53B3D-9076-440F-BC39-10988EE5D446}" srcOrd="0" destOrd="0" presId="urn:microsoft.com/office/officeart/2005/8/layout/radial3"/>
    <dgm:cxn modelId="{ABD934FE-A2D5-4A66-8514-B65893B50A98}" type="presOf" srcId="{C437F518-CFA9-4D54-88A8-76146877A6AD}" destId="{5E40D707-4EA1-4EE5-A398-DC59404A1A4D}" srcOrd="0" destOrd="0" presId="urn:microsoft.com/office/officeart/2005/8/layout/radial3"/>
    <dgm:cxn modelId="{DCAE0553-1F4E-4D01-BAE6-D4E4A76C79C8}" srcId="{012D258C-053C-4935-A587-8835151CD988}" destId="{050413CC-B27F-4FD7-A4CC-DE0BA52D2401}" srcOrd="1" destOrd="0" parTransId="{5BAA404D-1E9C-4144-A97C-E9E8BCA440CC}" sibTransId="{74550DD9-A1B2-4653-9715-FD84EE0056F8}"/>
    <dgm:cxn modelId="{4F5A19D6-C2C5-4729-B4FE-C16714F54943}" type="presParOf" srcId="{A981F67D-EBA9-4334-8A62-F4247FD2650E}" destId="{49009112-C80D-4AAA-A76A-3DD9FA6402A7}" srcOrd="0" destOrd="0" presId="urn:microsoft.com/office/officeart/2005/8/layout/radial3"/>
    <dgm:cxn modelId="{78257227-280D-4557-AE7B-6995E7C34366}" type="presParOf" srcId="{49009112-C80D-4AAA-A76A-3DD9FA6402A7}" destId="{89E2688D-8526-4F56-8D10-96679C13FFEA}" srcOrd="0" destOrd="0" presId="urn:microsoft.com/office/officeart/2005/8/layout/radial3"/>
    <dgm:cxn modelId="{A8E18DF9-F20B-4C22-B22E-7E7F466150EB}" type="presParOf" srcId="{49009112-C80D-4AAA-A76A-3DD9FA6402A7}" destId="{5E40D707-4EA1-4EE5-A398-DC59404A1A4D}" srcOrd="1" destOrd="0" presId="urn:microsoft.com/office/officeart/2005/8/layout/radial3"/>
    <dgm:cxn modelId="{2B172D08-0067-4C8E-9748-9B7B5E34CC29}" type="presParOf" srcId="{49009112-C80D-4AAA-A76A-3DD9FA6402A7}" destId="{1D15E113-06B8-4CB3-999A-9452D24FF3E6}" srcOrd="2" destOrd="0" presId="urn:microsoft.com/office/officeart/2005/8/layout/radial3"/>
    <dgm:cxn modelId="{371D47EB-0CB7-4628-8FE1-F95B2C3B9F82}" type="presParOf" srcId="{49009112-C80D-4AAA-A76A-3DD9FA6402A7}" destId="{BDF53B3D-9076-440F-BC39-10988EE5D446}" srcOrd="3" destOrd="0" presId="urn:microsoft.com/office/officeart/2005/8/layout/radial3"/>
    <dgm:cxn modelId="{8E94DE89-01DF-4F6C-A6F1-0F2C2F72A42F}" type="presParOf" srcId="{49009112-C80D-4AAA-A76A-3DD9FA6402A7}" destId="{46A03D2E-4C67-44DD-B9B3-C14A3940AE33}" srcOrd="4" destOrd="0" presId="urn:microsoft.com/office/officeart/2005/8/layout/radial3"/>
    <dgm:cxn modelId="{94D4BCD9-58FE-4472-A945-7E37A9D5BA6C}" type="presParOf" srcId="{49009112-C80D-4AAA-A76A-3DD9FA6402A7}" destId="{AA9F5D64-D0F6-4B19-966F-FF547B2447A0}" srcOrd="5"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E48DA5-B3EF-4C6A-8EC3-C2257B63B3DA}"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EC7B4A2C-0BE2-4944-894D-B807CE005823}">
      <dgm:prSet phldrT="[Text]"/>
      <dgm:spPr/>
      <dgm:t>
        <a:bodyPr/>
        <a:lstStyle/>
        <a:p>
          <a:r>
            <a:rPr lang="en-US" dirty="0" smtClean="0"/>
            <a:t>Time</a:t>
          </a:r>
          <a:endParaRPr lang="en-US" dirty="0"/>
        </a:p>
      </dgm:t>
    </dgm:pt>
    <dgm:pt modelId="{C2EDE7E6-12A9-4136-BF67-DD29C276886E}" type="parTrans" cxnId="{4B342F8E-F1A2-451D-8242-8C605E2096F3}">
      <dgm:prSet/>
      <dgm:spPr/>
      <dgm:t>
        <a:bodyPr/>
        <a:lstStyle/>
        <a:p>
          <a:endParaRPr lang="en-US"/>
        </a:p>
      </dgm:t>
    </dgm:pt>
    <dgm:pt modelId="{470F9C0D-E8DF-4F1B-A10A-1C265B60EB18}" type="sibTrans" cxnId="{4B342F8E-F1A2-451D-8242-8C605E2096F3}">
      <dgm:prSet/>
      <dgm:spPr/>
      <dgm:t>
        <a:bodyPr/>
        <a:lstStyle/>
        <a:p>
          <a:endParaRPr lang="en-US"/>
        </a:p>
      </dgm:t>
    </dgm:pt>
    <dgm:pt modelId="{836AB7F0-AA65-4BCF-ADB5-ACD6B1F5BEC6}">
      <dgm:prSet phldrT="[Text]"/>
      <dgm:spPr/>
      <dgm:t>
        <a:bodyPr/>
        <a:lstStyle/>
        <a:p>
          <a:r>
            <a:rPr lang="en-US" dirty="0" smtClean="0"/>
            <a:t>Doctor</a:t>
          </a:r>
          <a:endParaRPr lang="en-US" dirty="0"/>
        </a:p>
      </dgm:t>
    </dgm:pt>
    <dgm:pt modelId="{BEB55D7F-D1F6-4267-8419-1E973E9AE852}" type="parTrans" cxnId="{5DE69C42-2113-4815-8744-E225958B1DD1}">
      <dgm:prSet/>
      <dgm:spPr/>
      <dgm:t>
        <a:bodyPr/>
        <a:lstStyle/>
        <a:p>
          <a:endParaRPr lang="en-US"/>
        </a:p>
      </dgm:t>
    </dgm:pt>
    <dgm:pt modelId="{7C5B8440-D073-4250-A57E-88DBB5DC9E8F}" type="sibTrans" cxnId="{5DE69C42-2113-4815-8744-E225958B1DD1}">
      <dgm:prSet/>
      <dgm:spPr/>
      <dgm:t>
        <a:bodyPr/>
        <a:lstStyle/>
        <a:p>
          <a:endParaRPr lang="en-US"/>
        </a:p>
      </dgm:t>
    </dgm:pt>
    <dgm:pt modelId="{A7E1C2AF-8A34-4370-923E-24F43B22916F}">
      <dgm:prSet phldrT="[Text]"/>
      <dgm:spPr/>
      <dgm:t>
        <a:bodyPr/>
        <a:lstStyle/>
        <a:p>
          <a:r>
            <a:rPr lang="en-US" dirty="0" smtClean="0"/>
            <a:t>Patient</a:t>
          </a:r>
          <a:endParaRPr lang="en-US" dirty="0"/>
        </a:p>
      </dgm:t>
    </dgm:pt>
    <dgm:pt modelId="{38E0EBCE-AC13-44BD-AE20-5CF3464CE9AD}" type="parTrans" cxnId="{D1F3D841-E756-4DB7-BA4F-25B4E759448C}">
      <dgm:prSet/>
      <dgm:spPr/>
      <dgm:t>
        <a:bodyPr/>
        <a:lstStyle/>
        <a:p>
          <a:endParaRPr lang="en-US"/>
        </a:p>
      </dgm:t>
    </dgm:pt>
    <dgm:pt modelId="{764E314F-400B-4ECD-AFA7-483A6808C6B0}" type="sibTrans" cxnId="{D1F3D841-E756-4DB7-BA4F-25B4E759448C}">
      <dgm:prSet/>
      <dgm:spPr/>
      <dgm:t>
        <a:bodyPr/>
        <a:lstStyle/>
        <a:p>
          <a:endParaRPr lang="en-US"/>
        </a:p>
      </dgm:t>
    </dgm:pt>
    <dgm:pt modelId="{6178753F-6319-4BD1-8E94-6C67FA891995}">
      <dgm:prSet phldrT="[Text]"/>
      <dgm:spPr/>
      <dgm:t>
        <a:bodyPr/>
        <a:lstStyle/>
        <a:p>
          <a:r>
            <a:rPr lang="en-US" dirty="0" smtClean="0"/>
            <a:t>Money</a:t>
          </a:r>
          <a:endParaRPr lang="en-US" dirty="0"/>
        </a:p>
      </dgm:t>
    </dgm:pt>
    <dgm:pt modelId="{CC52777E-CA9F-4809-815F-61ED33665836}" type="parTrans" cxnId="{B7D37B59-D9E6-4FCD-A7B2-4761B51E6A62}">
      <dgm:prSet/>
      <dgm:spPr/>
      <dgm:t>
        <a:bodyPr/>
        <a:lstStyle/>
        <a:p>
          <a:endParaRPr lang="en-US"/>
        </a:p>
      </dgm:t>
    </dgm:pt>
    <dgm:pt modelId="{1EB4F9CC-A7CB-4F7D-8F1B-80783109EE19}" type="sibTrans" cxnId="{B7D37B59-D9E6-4FCD-A7B2-4761B51E6A62}">
      <dgm:prSet/>
      <dgm:spPr/>
      <dgm:t>
        <a:bodyPr/>
        <a:lstStyle/>
        <a:p>
          <a:endParaRPr lang="en-US"/>
        </a:p>
      </dgm:t>
    </dgm:pt>
    <dgm:pt modelId="{0C4A993F-C166-431E-B58D-BBBAFB63BB86}">
      <dgm:prSet phldrT="[Text]"/>
      <dgm:spPr/>
      <dgm:t>
        <a:bodyPr/>
        <a:lstStyle/>
        <a:p>
          <a:r>
            <a:rPr lang="en-US" dirty="0" smtClean="0"/>
            <a:t>Cheap Parts</a:t>
          </a:r>
          <a:endParaRPr lang="en-US" dirty="0"/>
        </a:p>
      </dgm:t>
    </dgm:pt>
    <dgm:pt modelId="{602AC697-A89F-4ECC-A6CC-F1A1F2A4AA73}" type="parTrans" cxnId="{0C61F2DA-3351-4776-89A4-143D4ABF59F4}">
      <dgm:prSet/>
      <dgm:spPr/>
      <dgm:t>
        <a:bodyPr/>
        <a:lstStyle/>
        <a:p>
          <a:endParaRPr lang="en-US"/>
        </a:p>
      </dgm:t>
    </dgm:pt>
    <dgm:pt modelId="{A53A8A79-BE07-47FE-A031-60CD81BEDEB0}" type="sibTrans" cxnId="{0C61F2DA-3351-4776-89A4-143D4ABF59F4}">
      <dgm:prSet/>
      <dgm:spPr/>
      <dgm:t>
        <a:bodyPr/>
        <a:lstStyle/>
        <a:p>
          <a:endParaRPr lang="en-US"/>
        </a:p>
      </dgm:t>
    </dgm:pt>
    <dgm:pt modelId="{55C19537-1404-40C2-8007-2A7128667A17}">
      <dgm:prSet phldrT="[Text]"/>
      <dgm:spPr/>
      <dgm:t>
        <a:bodyPr/>
        <a:lstStyle/>
        <a:p>
          <a:r>
            <a:rPr lang="en-US" dirty="0" smtClean="0"/>
            <a:t>Poor People</a:t>
          </a:r>
          <a:endParaRPr lang="en-US" dirty="0"/>
        </a:p>
      </dgm:t>
    </dgm:pt>
    <dgm:pt modelId="{9EA8222E-6FEC-44FA-9A2F-67BE4DB0ACBF}" type="parTrans" cxnId="{D97811B0-DA3A-4E7A-BB51-2F085368BD88}">
      <dgm:prSet/>
      <dgm:spPr/>
      <dgm:t>
        <a:bodyPr/>
        <a:lstStyle/>
        <a:p>
          <a:endParaRPr lang="en-US"/>
        </a:p>
      </dgm:t>
    </dgm:pt>
    <dgm:pt modelId="{332BA1E9-69A5-4F80-A097-3FABF6F75FEE}" type="sibTrans" cxnId="{D97811B0-DA3A-4E7A-BB51-2F085368BD88}">
      <dgm:prSet/>
      <dgm:spPr/>
      <dgm:t>
        <a:bodyPr/>
        <a:lstStyle/>
        <a:p>
          <a:endParaRPr lang="en-US"/>
        </a:p>
      </dgm:t>
    </dgm:pt>
    <dgm:pt modelId="{6CB5B403-E878-4806-B2B0-FCCC3ADF1B53}">
      <dgm:prSet phldrT="[Text]"/>
      <dgm:spPr/>
      <dgm:t>
        <a:bodyPr/>
        <a:lstStyle/>
        <a:p>
          <a:r>
            <a:rPr lang="en-US" dirty="0" smtClean="0"/>
            <a:t>Place</a:t>
          </a:r>
          <a:endParaRPr lang="en-US" dirty="0"/>
        </a:p>
      </dgm:t>
    </dgm:pt>
    <dgm:pt modelId="{B3BA99D0-7187-42E9-8751-797DEC5E78B7}" type="parTrans" cxnId="{0F07CEBE-1A9C-4646-A415-D0A281AEEBBE}">
      <dgm:prSet/>
      <dgm:spPr/>
      <dgm:t>
        <a:bodyPr/>
        <a:lstStyle/>
        <a:p>
          <a:endParaRPr lang="en-US"/>
        </a:p>
      </dgm:t>
    </dgm:pt>
    <dgm:pt modelId="{14F8E2BC-2447-4E71-B473-1FCFE1C9D0B2}" type="sibTrans" cxnId="{0F07CEBE-1A9C-4646-A415-D0A281AEEBBE}">
      <dgm:prSet/>
      <dgm:spPr/>
      <dgm:t>
        <a:bodyPr/>
        <a:lstStyle/>
        <a:p>
          <a:endParaRPr lang="en-US"/>
        </a:p>
      </dgm:t>
    </dgm:pt>
    <dgm:pt modelId="{9FF4BD3A-DD41-40EE-8450-441139E4FE89}">
      <dgm:prSet phldrT="[Text]"/>
      <dgm:spPr/>
      <dgm:t>
        <a:bodyPr/>
        <a:lstStyle/>
        <a:p>
          <a:r>
            <a:rPr lang="en-US" dirty="0" smtClean="0"/>
            <a:t>City</a:t>
          </a:r>
          <a:endParaRPr lang="en-US" dirty="0"/>
        </a:p>
      </dgm:t>
    </dgm:pt>
    <dgm:pt modelId="{C91496B4-943D-4021-B90D-186EA2186F0F}" type="parTrans" cxnId="{7DAAFE04-1FCA-412D-BBA2-223007DA69AA}">
      <dgm:prSet/>
      <dgm:spPr/>
      <dgm:t>
        <a:bodyPr/>
        <a:lstStyle/>
        <a:p>
          <a:endParaRPr lang="en-US"/>
        </a:p>
      </dgm:t>
    </dgm:pt>
    <dgm:pt modelId="{520E23ED-5265-47E2-8A1A-491DDEA9AC88}" type="sibTrans" cxnId="{7DAAFE04-1FCA-412D-BBA2-223007DA69AA}">
      <dgm:prSet/>
      <dgm:spPr/>
      <dgm:t>
        <a:bodyPr/>
        <a:lstStyle/>
        <a:p>
          <a:endParaRPr lang="en-US"/>
        </a:p>
      </dgm:t>
    </dgm:pt>
    <dgm:pt modelId="{42F4353E-0E7F-41FB-98E6-99495D641E04}">
      <dgm:prSet phldrT="[Text]"/>
      <dgm:spPr/>
      <dgm:t>
        <a:bodyPr/>
        <a:lstStyle/>
        <a:p>
          <a:r>
            <a:rPr lang="en-US" dirty="0" smtClean="0"/>
            <a:t>Rural Area</a:t>
          </a:r>
          <a:endParaRPr lang="en-US" dirty="0"/>
        </a:p>
      </dgm:t>
    </dgm:pt>
    <dgm:pt modelId="{912FA637-D88C-4C6E-82BD-2A02E11E3E07}" type="parTrans" cxnId="{3390D827-9C12-4A75-8FA7-C14C2C78DCE8}">
      <dgm:prSet/>
      <dgm:spPr/>
      <dgm:t>
        <a:bodyPr/>
        <a:lstStyle/>
        <a:p>
          <a:endParaRPr lang="en-US"/>
        </a:p>
      </dgm:t>
    </dgm:pt>
    <dgm:pt modelId="{05BC8B62-5D84-4E99-B5C5-C435844E8507}" type="sibTrans" cxnId="{3390D827-9C12-4A75-8FA7-C14C2C78DCE8}">
      <dgm:prSet/>
      <dgm:spPr/>
      <dgm:t>
        <a:bodyPr/>
        <a:lstStyle/>
        <a:p>
          <a:endParaRPr lang="en-US"/>
        </a:p>
      </dgm:t>
    </dgm:pt>
    <dgm:pt modelId="{C2E546FA-7407-4392-976C-B3780EC998F1}" type="pres">
      <dgm:prSet presAssocID="{03E48DA5-B3EF-4C6A-8EC3-C2257B63B3DA}" presName="theList" presStyleCnt="0">
        <dgm:presLayoutVars>
          <dgm:dir/>
          <dgm:animLvl val="lvl"/>
          <dgm:resizeHandles val="exact"/>
        </dgm:presLayoutVars>
      </dgm:prSet>
      <dgm:spPr/>
      <dgm:t>
        <a:bodyPr/>
        <a:lstStyle/>
        <a:p>
          <a:endParaRPr lang="en-US"/>
        </a:p>
      </dgm:t>
    </dgm:pt>
    <dgm:pt modelId="{70478A5D-EA8C-4FEE-9AC8-658D52B2BF65}" type="pres">
      <dgm:prSet presAssocID="{EC7B4A2C-0BE2-4944-894D-B807CE005823}" presName="compNode" presStyleCnt="0"/>
      <dgm:spPr/>
    </dgm:pt>
    <dgm:pt modelId="{F585DF31-38F7-4968-A2AD-6235EC1A20A9}" type="pres">
      <dgm:prSet presAssocID="{EC7B4A2C-0BE2-4944-894D-B807CE005823}" presName="aNode" presStyleLbl="bgShp" presStyleIdx="0" presStyleCnt="3"/>
      <dgm:spPr/>
      <dgm:t>
        <a:bodyPr/>
        <a:lstStyle/>
        <a:p>
          <a:endParaRPr lang="en-US"/>
        </a:p>
      </dgm:t>
    </dgm:pt>
    <dgm:pt modelId="{B069689F-B3B4-41A1-B86B-11D373C27739}" type="pres">
      <dgm:prSet presAssocID="{EC7B4A2C-0BE2-4944-894D-B807CE005823}" presName="textNode" presStyleLbl="bgShp" presStyleIdx="0" presStyleCnt="3"/>
      <dgm:spPr/>
      <dgm:t>
        <a:bodyPr/>
        <a:lstStyle/>
        <a:p>
          <a:endParaRPr lang="en-US"/>
        </a:p>
      </dgm:t>
    </dgm:pt>
    <dgm:pt modelId="{5BF38E29-FB26-48A1-A9A9-2FAA4B51EE7B}" type="pres">
      <dgm:prSet presAssocID="{EC7B4A2C-0BE2-4944-894D-B807CE005823}" presName="compChildNode" presStyleCnt="0"/>
      <dgm:spPr/>
    </dgm:pt>
    <dgm:pt modelId="{ED2088D9-7D3F-4501-9B92-3DB6A3B1BB06}" type="pres">
      <dgm:prSet presAssocID="{EC7B4A2C-0BE2-4944-894D-B807CE005823}" presName="theInnerList" presStyleCnt="0"/>
      <dgm:spPr/>
    </dgm:pt>
    <dgm:pt modelId="{10142B59-229E-45D7-85C3-C10965A4AB96}" type="pres">
      <dgm:prSet presAssocID="{836AB7F0-AA65-4BCF-ADB5-ACD6B1F5BEC6}" presName="childNode" presStyleLbl="node1" presStyleIdx="0" presStyleCnt="6">
        <dgm:presLayoutVars>
          <dgm:bulletEnabled val="1"/>
        </dgm:presLayoutVars>
      </dgm:prSet>
      <dgm:spPr/>
      <dgm:t>
        <a:bodyPr/>
        <a:lstStyle/>
        <a:p>
          <a:endParaRPr lang="en-US"/>
        </a:p>
      </dgm:t>
    </dgm:pt>
    <dgm:pt modelId="{9287BC6D-E83B-4144-BB64-F201C8008BDB}" type="pres">
      <dgm:prSet presAssocID="{836AB7F0-AA65-4BCF-ADB5-ACD6B1F5BEC6}" presName="aSpace2" presStyleCnt="0"/>
      <dgm:spPr/>
    </dgm:pt>
    <dgm:pt modelId="{6178B520-833E-46F6-A5D2-2FFD7C915D99}" type="pres">
      <dgm:prSet presAssocID="{A7E1C2AF-8A34-4370-923E-24F43B22916F}" presName="childNode" presStyleLbl="node1" presStyleIdx="1" presStyleCnt="6">
        <dgm:presLayoutVars>
          <dgm:bulletEnabled val="1"/>
        </dgm:presLayoutVars>
      </dgm:prSet>
      <dgm:spPr/>
      <dgm:t>
        <a:bodyPr/>
        <a:lstStyle/>
        <a:p>
          <a:endParaRPr lang="en-US"/>
        </a:p>
      </dgm:t>
    </dgm:pt>
    <dgm:pt modelId="{EAD4974F-FD25-4AA2-9FD2-93F2F6CF88C2}" type="pres">
      <dgm:prSet presAssocID="{EC7B4A2C-0BE2-4944-894D-B807CE005823}" presName="aSpace" presStyleCnt="0"/>
      <dgm:spPr/>
    </dgm:pt>
    <dgm:pt modelId="{1F887731-8C92-44DE-94AA-D44501E7607B}" type="pres">
      <dgm:prSet presAssocID="{6178753F-6319-4BD1-8E94-6C67FA891995}" presName="compNode" presStyleCnt="0"/>
      <dgm:spPr/>
    </dgm:pt>
    <dgm:pt modelId="{F8C301B1-BF95-4DE6-9A75-491A9D885481}" type="pres">
      <dgm:prSet presAssocID="{6178753F-6319-4BD1-8E94-6C67FA891995}" presName="aNode" presStyleLbl="bgShp" presStyleIdx="1" presStyleCnt="3"/>
      <dgm:spPr/>
      <dgm:t>
        <a:bodyPr/>
        <a:lstStyle/>
        <a:p>
          <a:endParaRPr lang="en-US"/>
        </a:p>
      </dgm:t>
    </dgm:pt>
    <dgm:pt modelId="{FF2151EC-B811-4702-B303-E4CB642A702F}" type="pres">
      <dgm:prSet presAssocID="{6178753F-6319-4BD1-8E94-6C67FA891995}" presName="textNode" presStyleLbl="bgShp" presStyleIdx="1" presStyleCnt="3"/>
      <dgm:spPr/>
      <dgm:t>
        <a:bodyPr/>
        <a:lstStyle/>
        <a:p>
          <a:endParaRPr lang="en-US"/>
        </a:p>
      </dgm:t>
    </dgm:pt>
    <dgm:pt modelId="{8A4AD0A5-60F4-4014-9604-74A29EA7ED62}" type="pres">
      <dgm:prSet presAssocID="{6178753F-6319-4BD1-8E94-6C67FA891995}" presName="compChildNode" presStyleCnt="0"/>
      <dgm:spPr/>
    </dgm:pt>
    <dgm:pt modelId="{53AC0EC5-16AE-4583-AD4F-0283DCA0ECD0}" type="pres">
      <dgm:prSet presAssocID="{6178753F-6319-4BD1-8E94-6C67FA891995}" presName="theInnerList" presStyleCnt="0"/>
      <dgm:spPr/>
    </dgm:pt>
    <dgm:pt modelId="{EBB38446-508D-46E6-A193-CDC86478935E}" type="pres">
      <dgm:prSet presAssocID="{0C4A993F-C166-431E-B58D-BBBAFB63BB86}" presName="childNode" presStyleLbl="node1" presStyleIdx="2" presStyleCnt="6">
        <dgm:presLayoutVars>
          <dgm:bulletEnabled val="1"/>
        </dgm:presLayoutVars>
      </dgm:prSet>
      <dgm:spPr/>
      <dgm:t>
        <a:bodyPr/>
        <a:lstStyle/>
        <a:p>
          <a:endParaRPr lang="en-US"/>
        </a:p>
      </dgm:t>
    </dgm:pt>
    <dgm:pt modelId="{711C31A2-1E1A-4DE0-A30C-47FF0C096EDA}" type="pres">
      <dgm:prSet presAssocID="{0C4A993F-C166-431E-B58D-BBBAFB63BB86}" presName="aSpace2" presStyleCnt="0"/>
      <dgm:spPr/>
    </dgm:pt>
    <dgm:pt modelId="{1F0BE452-61DB-4815-A785-7058626DC0CA}" type="pres">
      <dgm:prSet presAssocID="{55C19537-1404-40C2-8007-2A7128667A17}" presName="childNode" presStyleLbl="node1" presStyleIdx="3" presStyleCnt="6">
        <dgm:presLayoutVars>
          <dgm:bulletEnabled val="1"/>
        </dgm:presLayoutVars>
      </dgm:prSet>
      <dgm:spPr/>
      <dgm:t>
        <a:bodyPr/>
        <a:lstStyle/>
        <a:p>
          <a:endParaRPr lang="en-US"/>
        </a:p>
      </dgm:t>
    </dgm:pt>
    <dgm:pt modelId="{0E7D972D-6A09-4713-8C41-58955C39A937}" type="pres">
      <dgm:prSet presAssocID="{6178753F-6319-4BD1-8E94-6C67FA891995}" presName="aSpace" presStyleCnt="0"/>
      <dgm:spPr/>
    </dgm:pt>
    <dgm:pt modelId="{1211E1E5-2503-4A13-BF92-B8419F96FB88}" type="pres">
      <dgm:prSet presAssocID="{6CB5B403-E878-4806-B2B0-FCCC3ADF1B53}" presName="compNode" presStyleCnt="0"/>
      <dgm:spPr/>
    </dgm:pt>
    <dgm:pt modelId="{CBC805EF-882A-4AA3-B91D-C17B0A148AEE}" type="pres">
      <dgm:prSet presAssocID="{6CB5B403-E878-4806-B2B0-FCCC3ADF1B53}" presName="aNode" presStyleLbl="bgShp" presStyleIdx="2" presStyleCnt="3"/>
      <dgm:spPr/>
      <dgm:t>
        <a:bodyPr/>
        <a:lstStyle/>
        <a:p>
          <a:endParaRPr lang="en-US"/>
        </a:p>
      </dgm:t>
    </dgm:pt>
    <dgm:pt modelId="{50AA3647-A644-4387-9998-5AC070264A75}" type="pres">
      <dgm:prSet presAssocID="{6CB5B403-E878-4806-B2B0-FCCC3ADF1B53}" presName="textNode" presStyleLbl="bgShp" presStyleIdx="2" presStyleCnt="3"/>
      <dgm:spPr/>
      <dgm:t>
        <a:bodyPr/>
        <a:lstStyle/>
        <a:p>
          <a:endParaRPr lang="en-US"/>
        </a:p>
      </dgm:t>
    </dgm:pt>
    <dgm:pt modelId="{96466AB4-9922-489E-AF7E-4B7638C72E37}" type="pres">
      <dgm:prSet presAssocID="{6CB5B403-E878-4806-B2B0-FCCC3ADF1B53}" presName="compChildNode" presStyleCnt="0"/>
      <dgm:spPr/>
    </dgm:pt>
    <dgm:pt modelId="{5ED0783F-B2D6-427A-8CDF-5E2A377F8247}" type="pres">
      <dgm:prSet presAssocID="{6CB5B403-E878-4806-B2B0-FCCC3ADF1B53}" presName="theInnerList" presStyleCnt="0"/>
      <dgm:spPr/>
    </dgm:pt>
    <dgm:pt modelId="{7724AB42-1A92-4030-9309-31697ACEA1A5}" type="pres">
      <dgm:prSet presAssocID="{9FF4BD3A-DD41-40EE-8450-441139E4FE89}" presName="childNode" presStyleLbl="node1" presStyleIdx="4" presStyleCnt="6">
        <dgm:presLayoutVars>
          <dgm:bulletEnabled val="1"/>
        </dgm:presLayoutVars>
      </dgm:prSet>
      <dgm:spPr/>
      <dgm:t>
        <a:bodyPr/>
        <a:lstStyle/>
        <a:p>
          <a:endParaRPr lang="en-US"/>
        </a:p>
      </dgm:t>
    </dgm:pt>
    <dgm:pt modelId="{165DACED-85F7-4FF1-BBDA-86FFCE8D7AB8}" type="pres">
      <dgm:prSet presAssocID="{9FF4BD3A-DD41-40EE-8450-441139E4FE89}" presName="aSpace2" presStyleCnt="0"/>
      <dgm:spPr/>
    </dgm:pt>
    <dgm:pt modelId="{3D884783-0EB9-4196-A61F-8CEF4EB6FCF1}" type="pres">
      <dgm:prSet presAssocID="{42F4353E-0E7F-41FB-98E6-99495D641E04}" presName="childNode" presStyleLbl="node1" presStyleIdx="5" presStyleCnt="6">
        <dgm:presLayoutVars>
          <dgm:bulletEnabled val="1"/>
        </dgm:presLayoutVars>
      </dgm:prSet>
      <dgm:spPr/>
      <dgm:t>
        <a:bodyPr/>
        <a:lstStyle/>
        <a:p>
          <a:endParaRPr lang="en-US"/>
        </a:p>
      </dgm:t>
    </dgm:pt>
  </dgm:ptLst>
  <dgm:cxnLst>
    <dgm:cxn modelId="{5DE69C42-2113-4815-8744-E225958B1DD1}" srcId="{EC7B4A2C-0BE2-4944-894D-B807CE005823}" destId="{836AB7F0-AA65-4BCF-ADB5-ACD6B1F5BEC6}" srcOrd="0" destOrd="0" parTransId="{BEB55D7F-D1F6-4267-8419-1E973E9AE852}" sibTransId="{7C5B8440-D073-4250-A57E-88DBB5DC9E8F}"/>
    <dgm:cxn modelId="{D97811B0-DA3A-4E7A-BB51-2F085368BD88}" srcId="{6178753F-6319-4BD1-8E94-6C67FA891995}" destId="{55C19537-1404-40C2-8007-2A7128667A17}" srcOrd="1" destOrd="0" parTransId="{9EA8222E-6FEC-44FA-9A2F-67BE4DB0ACBF}" sibTransId="{332BA1E9-69A5-4F80-A097-3FABF6F75FEE}"/>
    <dgm:cxn modelId="{3390D827-9C12-4A75-8FA7-C14C2C78DCE8}" srcId="{6CB5B403-E878-4806-B2B0-FCCC3ADF1B53}" destId="{42F4353E-0E7F-41FB-98E6-99495D641E04}" srcOrd="1" destOrd="0" parTransId="{912FA637-D88C-4C6E-82BD-2A02E11E3E07}" sibTransId="{05BC8B62-5D84-4E99-B5C5-C435844E8507}"/>
    <dgm:cxn modelId="{F0843A19-4407-4029-AF6C-062C69403D85}" type="presOf" srcId="{42F4353E-0E7F-41FB-98E6-99495D641E04}" destId="{3D884783-0EB9-4196-A61F-8CEF4EB6FCF1}" srcOrd="0" destOrd="0" presId="urn:microsoft.com/office/officeart/2005/8/layout/lProcess2"/>
    <dgm:cxn modelId="{B7D37B59-D9E6-4FCD-A7B2-4761B51E6A62}" srcId="{03E48DA5-B3EF-4C6A-8EC3-C2257B63B3DA}" destId="{6178753F-6319-4BD1-8E94-6C67FA891995}" srcOrd="1" destOrd="0" parTransId="{CC52777E-CA9F-4809-815F-61ED33665836}" sibTransId="{1EB4F9CC-A7CB-4F7D-8F1B-80783109EE19}"/>
    <dgm:cxn modelId="{7DAAFE04-1FCA-412D-BBA2-223007DA69AA}" srcId="{6CB5B403-E878-4806-B2B0-FCCC3ADF1B53}" destId="{9FF4BD3A-DD41-40EE-8450-441139E4FE89}" srcOrd="0" destOrd="0" parTransId="{C91496B4-943D-4021-B90D-186EA2186F0F}" sibTransId="{520E23ED-5265-47E2-8A1A-491DDEA9AC88}"/>
    <dgm:cxn modelId="{54C085CF-0F1E-42D2-AEFB-0E9133340BCB}" type="presOf" srcId="{6178753F-6319-4BD1-8E94-6C67FA891995}" destId="{F8C301B1-BF95-4DE6-9A75-491A9D885481}" srcOrd="0" destOrd="0" presId="urn:microsoft.com/office/officeart/2005/8/layout/lProcess2"/>
    <dgm:cxn modelId="{0098B0A4-E4FF-49D3-B6FF-F86554BD600E}" type="presOf" srcId="{836AB7F0-AA65-4BCF-ADB5-ACD6B1F5BEC6}" destId="{10142B59-229E-45D7-85C3-C10965A4AB96}" srcOrd="0" destOrd="0" presId="urn:microsoft.com/office/officeart/2005/8/layout/lProcess2"/>
    <dgm:cxn modelId="{B61AD764-96A9-4940-A8D3-90F3444F0004}" type="presOf" srcId="{03E48DA5-B3EF-4C6A-8EC3-C2257B63B3DA}" destId="{C2E546FA-7407-4392-976C-B3780EC998F1}" srcOrd="0" destOrd="0" presId="urn:microsoft.com/office/officeart/2005/8/layout/lProcess2"/>
    <dgm:cxn modelId="{4A26E2F7-2C04-4F75-87A5-2BE973F4ABCE}" type="presOf" srcId="{6178753F-6319-4BD1-8E94-6C67FA891995}" destId="{FF2151EC-B811-4702-B303-E4CB642A702F}" srcOrd="1" destOrd="0" presId="urn:microsoft.com/office/officeart/2005/8/layout/lProcess2"/>
    <dgm:cxn modelId="{0C61F2DA-3351-4776-89A4-143D4ABF59F4}" srcId="{6178753F-6319-4BD1-8E94-6C67FA891995}" destId="{0C4A993F-C166-431E-B58D-BBBAFB63BB86}" srcOrd="0" destOrd="0" parTransId="{602AC697-A89F-4ECC-A6CC-F1A1F2A4AA73}" sibTransId="{A53A8A79-BE07-47FE-A031-60CD81BEDEB0}"/>
    <dgm:cxn modelId="{5AFB3068-018D-457C-B7E3-437FA858D27A}" type="presOf" srcId="{9FF4BD3A-DD41-40EE-8450-441139E4FE89}" destId="{7724AB42-1A92-4030-9309-31697ACEA1A5}" srcOrd="0" destOrd="0" presId="urn:microsoft.com/office/officeart/2005/8/layout/lProcess2"/>
    <dgm:cxn modelId="{B4F4312E-15C8-4D50-82C6-4E2BD66CF0D4}" type="presOf" srcId="{6CB5B403-E878-4806-B2B0-FCCC3ADF1B53}" destId="{50AA3647-A644-4387-9998-5AC070264A75}" srcOrd="1" destOrd="0" presId="urn:microsoft.com/office/officeart/2005/8/layout/lProcess2"/>
    <dgm:cxn modelId="{D1F3D841-E756-4DB7-BA4F-25B4E759448C}" srcId="{EC7B4A2C-0BE2-4944-894D-B807CE005823}" destId="{A7E1C2AF-8A34-4370-923E-24F43B22916F}" srcOrd="1" destOrd="0" parTransId="{38E0EBCE-AC13-44BD-AE20-5CF3464CE9AD}" sibTransId="{764E314F-400B-4ECD-AFA7-483A6808C6B0}"/>
    <dgm:cxn modelId="{CAE26C81-8627-481E-AF29-2C63099F413B}" type="presOf" srcId="{0C4A993F-C166-431E-B58D-BBBAFB63BB86}" destId="{EBB38446-508D-46E6-A193-CDC86478935E}" srcOrd="0" destOrd="0" presId="urn:microsoft.com/office/officeart/2005/8/layout/lProcess2"/>
    <dgm:cxn modelId="{80574156-3C40-4D43-9EC4-AA600DA1C356}" type="presOf" srcId="{EC7B4A2C-0BE2-4944-894D-B807CE005823}" destId="{B069689F-B3B4-41A1-B86B-11D373C27739}" srcOrd="1" destOrd="0" presId="urn:microsoft.com/office/officeart/2005/8/layout/lProcess2"/>
    <dgm:cxn modelId="{3E54014A-4FF0-454B-AAB3-65F15F20071F}" type="presOf" srcId="{6CB5B403-E878-4806-B2B0-FCCC3ADF1B53}" destId="{CBC805EF-882A-4AA3-B91D-C17B0A148AEE}" srcOrd="0" destOrd="0" presId="urn:microsoft.com/office/officeart/2005/8/layout/lProcess2"/>
    <dgm:cxn modelId="{E27FB0E8-52D7-4282-9EDC-16D8E9C105E8}" type="presOf" srcId="{A7E1C2AF-8A34-4370-923E-24F43B22916F}" destId="{6178B520-833E-46F6-A5D2-2FFD7C915D99}" srcOrd="0" destOrd="0" presId="urn:microsoft.com/office/officeart/2005/8/layout/lProcess2"/>
    <dgm:cxn modelId="{4B342F8E-F1A2-451D-8242-8C605E2096F3}" srcId="{03E48DA5-B3EF-4C6A-8EC3-C2257B63B3DA}" destId="{EC7B4A2C-0BE2-4944-894D-B807CE005823}" srcOrd="0" destOrd="0" parTransId="{C2EDE7E6-12A9-4136-BF67-DD29C276886E}" sibTransId="{470F9C0D-E8DF-4F1B-A10A-1C265B60EB18}"/>
    <dgm:cxn modelId="{400F2D7E-C768-4F91-91A2-0F223E6F05DB}" type="presOf" srcId="{EC7B4A2C-0BE2-4944-894D-B807CE005823}" destId="{F585DF31-38F7-4968-A2AD-6235EC1A20A9}" srcOrd="0" destOrd="0" presId="urn:microsoft.com/office/officeart/2005/8/layout/lProcess2"/>
    <dgm:cxn modelId="{CA81CA0D-DE58-4073-95C2-D59DFE2D091C}" type="presOf" srcId="{55C19537-1404-40C2-8007-2A7128667A17}" destId="{1F0BE452-61DB-4815-A785-7058626DC0CA}" srcOrd="0" destOrd="0" presId="urn:microsoft.com/office/officeart/2005/8/layout/lProcess2"/>
    <dgm:cxn modelId="{0F07CEBE-1A9C-4646-A415-D0A281AEEBBE}" srcId="{03E48DA5-B3EF-4C6A-8EC3-C2257B63B3DA}" destId="{6CB5B403-E878-4806-B2B0-FCCC3ADF1B53}" srcOrd="2" destOrd="0" parTransId="{B3BA99D0-7187-42E9-8751-797DEC5E78B7}" sibTransId="{14F8E2BC-2447-4E71-B473-1FCFE1C9D0B2}"/>
    <dgm:cxn modelId="{0F82D197-08A5-48C9-B89D-6033A733FDB1}" type="presParOf" srcId="{C2E546FA-7407-4392-976C-B3780EC998F1}" destId="{70478A5D-EA8C-4FEE-9AC8-658D52B2BF65}" srcOrd="0" destOrd="0" presId="urn:microsoft.com/office/officeart/2005/8/layout/lProcess2"/>
    <dgm:cxn modelId="{0CB998E4-7211-4FB7-B1F6-D25E371B6C87}" type="presParOf" srcId="{70478A5D-EA8C-4FEE-9AC8-658D52B2BF65}" destId="{F585DF31-38F7-4968-A2AD-6235EC1A20A9}" srcOrd="0" destOrd="0" presId="urn:microsoft.com/office/officeart/2005/8/layout/lProcess2"/>
    <dgm:cxn modelId="{3AAAB172-B443-48A7-9177-9E3EA27A2BBE}" type="presParOf" srcId="{70478A5D-EA8C-4FEE-9AC8-658D52B2BF65}" destId="{B069689F-B3B4-41A1-B86B-11D373C27739}" srcOrd="1" destOrd="0" presId="urn:microsoft.com/office/officeart/2005/8/layout/lProcess2"/>
    <dgm:cxn modelId="{A1B931C3-397C-4B58-A76D-889AF4C9070B}" type="presParOf" srcId="{70478A5D-EA8C-4FEE-9AC8-658D52B2BF65}" destId="{5BF38E29-FB26-48A1-A9A9-2FAA4B51EE7B}" srcOrd="2" destOrd="0" presId="urn:microsoft.com/office/officeart/2005/8/layout/lProcess2"/>
    <dgm:cxn modelId="{4367B02C-8ACE-43E1-99D7-FED8DF30DE34}" type="presParOf" srcId="{5BF38E29-FB26-48A1-A9A9-2FAA4B51EE7B}" destId="{ED2088D9-7D3F-4501-9B92-3DB6A3B1BB06}" srcOrd="0" destOrd="0" presId="urn:microsoft.com/office/officeart/2005/8/layout/lProcess2"/>
    <dgm:cxn modelId="{25AE530B-BA47-4C85-AD20-C29B3F165F5E}" type="presParOf" srcId="{ED2088D9-7D3F-4501-9B92-3DB6A3B1BB06}" destId="{10142B59-229E-45D7-85C3-C10965A4AB96}" srcOrd="0" destOrd="0" presId="urn:microsoft.com/office/officeart/2005/8/layout/lProcess2"/>
    <dgm:cxn modelId="{B17247C4-327F-4621-A66B-B6E12031C1C7}" type="presParOf" srcId="{ED2088D9-7D3F-4501-9B92-3DB6A3B1BB06}" destId="{9287BC6D-E83B-4144-BB64-F201C8008BDB}" srcOrd="1" destOrd="0" presId="urn:microsoft.com/office/officeart/2005/8/layout/lProcess2"/>
    <dgm:cxn modelId="{3C391F49-6B84-435A-8645-FB2CF744FB8D}" type="presParOf" srcId="{ED2088D9-7D3F-4501-9B92-3DB6A3B1BB06}" destId="{6178B520-833E-46F6-A5D2-2FFD7C915D99}" srcOrd="2" destOrd="0" presId="urn:microsoft.com/office/officeart/2005/8/layout/lProcess2"/>
    <dgm:cxn modelId="{4704B97C-5B5E-4949-AB49-C24E10824653}" type="presParOf" srcId="{C2E546FA-7407-4392-976C-B3780EC998F1}" destId="{EAD4974F-FD25-4AA2-9FD2-93F2F6CF88C2}" srcOrd="1" destOrd="0" presId="urn:microsoft.com/office/officeart/2005/8/layout/lProcess2"/>
    <dgm:cxn modelId="{59016F1D-92E9-4474-9C4E-FBF29B7EA6B1}" type="presParOf" srcId="{C2E546FA-7407-4392-976C-B3780EC998F1}" destId="{1F887731-8C92-44DE-94AA-D44501E7607B}" srcOrd="2" destOrd="0" presId="urn:microsoft.com/office/officeart/2005/8/layout/lProcess2"/>
    <dgm:cxn modelId="{8992631D-50DF-44F8-B56C-7117EDC20457}" type="presParOf" srcId="{1F887731-8C92-44DE-94AA-D44501E7607B}" destId="{F8C301B1-BF95-4DE6-9A75-491A9D885481}" srcOrd="0" destOrd="0" presId="urn:microsoft.com/office/officeart/2005/8/layout/lProcess2"/>
    <dgm:cxn modelId="{C098E3EE-CFF9-4FB0-B435-278487A5808F}" type="presParOf" srcId="{1F887731-8C92-44DE-94AA-D44501E7607B}" destId="{FF2151EC-B811-4702-B303-E4CB642A702F}" srcOrd="1" destOrd="0" presId="urn:microsoft.com/office/officeart/2005/8/layout/lProcess2"/>
    <dgm:cxn modelId="{FD43C9B6-C6AD-4398-AC9F-C9902F13D371}" type="presParOf" srcId="{1F887731-8C92-44DE-94AA-D44501E7607B}" destId="{8A4AD0A5-60F4-4014-9604-74A29EA7ED62}" srcOrd="2" destOrd="0" presId="urn:microsoft.com/office/officeart/2005/8/layout/lProcess2"/>
    <dgm:cxn modelId="{249FBD64-68A4-4B7E-A206-9E20BA90E25C}" type="presParOf" srcId="{8A4AD0A5-60F4-4014-9604-74A29EA7ED62}" destId="{53AC0EC5-16AE-4583-AD4F-0283DCA0ECD0}" srcOrd="0" destOrd="0" presId="urn:microsoft.com/office/officeart/2005/8/layout/lProcess2"/>
    <dgm:cxn modelId="{B0CEB338-2237-4C65-9F04-BA2DFA2E695E}" type="presParOf" srcId="{53AC0EC5-16AE-4583-AD4F-0283DCA0ECD0}" destId="{EBB38446-508D-46E6-A193-CDC86478935E}" srcOrd="0" destOrd="0" presId="urn:microsoft.com/office/officeart/2005/8/layout/lProcess2"/>
    <dgm:cxn modelId="{84DDA86B-DF17-4458-B213-09D0048B8CA1}" type="presParOf" srcId="{53AC0EC5-16AE-4583-AD4F-0283DCA0ECD0}" destId="{711C31A2-1E1A-4DE0-A30C-47FF0C096EDA}" srcOrd="1" destOrd="0" presId="urn:microsoft.com/office/officeart/2005/8/layout/lProcess2"/>
    <dgm:cxn modelId="{BA99577A-328D-40EA-A484-4ECE5374D506}" type="presParOf" srcId="{53AC0EC5-16AE-4583-AD4F-0283DCA0ECD0}" destId="{1F0BE452-61DB-4815-A785-7058626DC0CA}" srcOrd="2" destOrd="0" presId="urn:microsoft.com/office/officeart/2005/8/layout/lProcess2"/>
    <dgm:cxn modelId="{FE5E44A9-7EEE-4341-A073-E83682AAE035}" type="presParOf" srcId="{C2E546FA-7407-4392-976C-B3780EC998F1}" destId="{0E7D972D-6A09-4713-8C41-58955C39A937}" srcOrd="3" destOrd="0" presId="urn:microsoft.com/office/officeart/2005/8/layout/lProcess2"/>
    <dgm:cxn modelId="{0F2883A9-3521-4F39-9003-E93BF538A938}" type="presParOf" srcId="{C2E546FA-7407-4392-976C-B3780EC998F1}" destId="{1211E1E5-2503-4A13-BF92-B8419F96FB88}" srcOrd="4" destOrd="0" presId="urn:microsoft.com/office/officeart/2005/8/layout/lProcess2"/>
    <dgm:cxn modelId="{81F06079-6BA6-4EC8-9E40-5D1E65925C30}" type="presParOf" srcId="{1211E1E5-2503-4A13-BF92-B8419F96FB88}" destId="{CBC805EF-882A-4AA3-B91D-C17B0A148AEE}" srcOrd="0" destOrd="0" presId="urn:microsoft.com/office/officeart/2005/8/layout/lProcess2"/>
    <dgm:cxn modelId="{900C62D7-58BF-42D4-8746-87EA68F07A45}" type="presParOf" srcId="{1211E1E5-2503-4A13-BF92-B8419F96FB88}" destId="{50AA3647-A644-4387-9998-5AC070264A75}" srcOrd="1" destOrd="0" presId="urn:microsoft.com/office/officeart/2005/8/layout/lProcess2"/>
    <dgm:cxn modelId="{7B477D46-02FA-4FD4-B23D-1C5DD6171BE4}" type="presParOf" srcId="{1211E1E5-2503-4A13-BF92-B8419F96FB88}" destId="{96466AB4-9922-489E-AF7E-4B7638C72E37}" srcOrd="2" destOrd="0" presId="urn:microsoft.com/office/officeart/2005/8/layout/lProcess2"/>
    <dgm:cxn modelId="{6DC40277-8B2D-4801-961B-BA0EB4B90097}" type="presParOf" srcId="{96466AB4-9922-489E-AF7E-4B7638C72E37}" destId="{5ED0783F-B2D6-427A-8CDF-5E2A377F8247}" srcOrd="0" destOrd="0" presId="urn:microsoft.com/office/officeart/2005/8/layout/lProcess2"/>
    <dgm:cxn modelId="{E4A9B140-932D-4261-AFF0-C718E359BE6D}" type="presParOf" srcId="{5ED0783F-B2D6-427A-8CDF-5E2A377F8247}" destId="{7724AB42-1A92-4030-9309-31697ACEA1A5}" srcOrd="0" destOrd="0" presId="urn:microsoft.com/office/officeart/2005/8/layout/lProcess2"/>
    <dgm:cxn modelId="{A25C65E8-456B-4A91-87D6-E8584D798E7C}" type="presParOf" srcId="{5ED0783F-B2D6-427A-8CDF-5E2A377F8247}" destId="{165DACED-85F7-4FF1-BBDA-86FFCE8D7AB8}" srcOrd="1" destOrd="0" presId="urn:microsoft.com/office/officeart/2005/8/layout/lProcess2"/>
    <dgm:cxn modelId="{B8F04E61-5245-4FF8-ACE2-310943BC338E}" type="presParOf" srcId="{5ED0783F-B2D6-427A-8CDF-5E2A377F8247}" destId="{3D884783-0EB9-4196-A61F-8CEF4EB6FCF1}"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034FD-8A51-42FF-BB25-ED547068005A}">
      <dsp:nvSpPr>
        <dsp:cNvPr id="0" name=""/>
        <dsp:cNvSpPr/>
      </dsp:nvSpPr>
      <dsp:spPr>
        <a:xfrm rot="5391490">
          <a:off x="-290442" y="3141346"/>
          <a:ext cx="1283847" cy="1552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6A47AB-8F0B-41AB-BEF9-546CC8FE632B}">
      <dsp:nvSpPr>
        <dsp:cNvPr id="0" name=""/>
        <dsp:cNvSpPr/>
      </dsp:nvSpPr>
      <dsp:spPr>
        <a:xfrm>
          <a:off x="0" y="2317109"/>
          <a:ext cx="1724892" cy="103493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Input Weight</a:t>
          </a:r>
          <a:endParaRPr lang="en-US" sz="1700" kern="1200" dirty="0"/>
        </a:p>
      </dsp:txBody>
      <dsp:txXfrm>
        <a:off x="30312" y="2347421"/>
        <a:ext cx="1664268" cy="974311"/>
      </dsp:txXfrm>
    </dsp:sp>
    <dsp:sp modelId="{D5C92485-9501-42ED-8C08-537C31304C2E}">
      <dsp:nvSpPr>
        <dsp:cNvPr id="0" name=""/>
        <dsp:cNvSpPr/>
      </dsp:nvSpPr>
      <dsp:spPr>
        <a:xfrm rot="5408670">
          <a:off x="-278587" y="4423161"/>
          <a:ext cx="1260137" cy="1552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29858D-E5E5-4B66-A9C0-537E29502F70}">
      <dsp:nvSpPr>
        <dsp:cNvPr id="0" name=""/>
        <dsp:cNvSpPr/>
      </dsp:nvSpPr>
      <dsp:spPr>
        <a:xfrm>
          <a:off x="3178" y="3610779"/>
          <a:ext cx="1724892" cy="103493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Input Height</a:t>
          </a:r>
          <a:endParaRPr lang="en-US" sz="1700" kern="1200" dirty="0"/>
        </a:p>
      </dsp:txBody>
      <dsp:txXfrm>
        <a:off x="33490" y="3641091"/>
        <a:ext cx="1664268" cy="974311"/>
      </dsp:txXfrm>
    </dsp:sp>
    <dsp:sp modelId="{14241910-A332-4B29-B8ED-7A035C33912B}">
      <dsp:nvSpPr>
        <dsp:cNvPr id="0" name=""/>
        <dsp:cNvSpPr/>
      </dsp:nvSpPr>
      <dsp:spPr>
        <a:xfrm rot="28189">
          <a:off x="349853" y="5072452"/>
          <a:ext cx="2292449" cy="1552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71E516-79FF-4C28-8498-3072BE76A667}">
      <dsp:nvSpPr>
        <dsp:cNvPr id="0" name=""/>
        <dsp:cNvSpPr/>
      </dsp:nvSpPr>
      <dsp:spPr>
        <a:xfrm>
          <a:off x="0" y="4880738"/>
          <a:ext cx="1724892" cy="103493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Calculate BMI</a:t>
          </a:r>
          <a:endParaRPr lang="en-US" sz="1700" kern="1200" dirty="0"/>
        </a:p>
      </dsp:txBody>
      <dsp:txXfrm>
        <a:off x="30312" y="4911050"/>
        <a:ext cx="1664268" cy="974311"/>
      </dsp:txXfrm>
    </dsp:sp>
    <dsp:sp modelId="{3AC65793-19D1-424C-9B0A-42CF3C7E797E}">
      <dsp:nvSpPr>
        <dsp:cNvPr id="0" name=""/>
        <dsp:cNvSpPr/>
      </dsp:nvSpPr>
      <dsp:spPr>
        <a:xfrm rot="16200000">
          <a:off x="2005255" y="4435016"/>
          <a:ext cx="1283843" cy="1552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3AC1EB-A337-43CA-AA4E-4EDDA2EFB3F8}">
      <dsp:nvSpPr>
        <dsp:cNvPr id="0" name=""/>
        <dsp:cNvSpPr/>
      </dsp:nvSpPr>
      <dsp:spPr>
        <a:xfrm>
          <a:off x="2297285" y="4904448"/>
          <a:ext cx="1724892" cy="103493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Input AGE</a:t>
          </a:r>
          <a:endParaRPr lang="en-US" sz="1700" kern="1200" dirty="0"/>
        </a:p>
      </dsp:txBody>
      <dsp:txXfrm>
        <a:off x="2327597" y="4934760"/>
        <a:ext cx="1664268" cy="974311"/>
      </dsp:txXfrm>
    </dsp:sp>
    <dsp:sp modelId="{301751B8-5196-44EA-8E28-5BC5743DD374}">
      <dsp:nvSpPr>
        <dsp:cNvPr id="0" name=""/>
        <dsp:cNvSpPr/>
      </dsp:nvSpPr>
      <dsp:spPr>
        <a:xfrm rot="16200000">
          <a:off x="2005255" y="3141346"/>
          <a:ext cx="1283843" cy="1552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9A556C-18D2-4B13-991B-21D052FDFF71}">
      <dsp:nvSpPr>
        <dsp:cNvPr id="0" name=""/>
        <dsp:cNvSpPr/>
      </dsp:nvSpPr>
      <dsp:spPr>
        <a:xfrm>
          <a:off x="2297285" y="3610779"/>
          <a:ext cx="1724892" cy="103493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Input Health Condition</a:t>
          </a:r>
          <a:endParaRPr lang="en-US" sz="1700" kern="1200" dirty="0"/>
        </a:p>
      </dsp:txBody>
      <dsp:txXfrm>
        <a:off x="2327597" y="3641091"/>
        <a:ext cx="1664268" cy="974311"/>
      </dsp:txXfrm>
    </dsp:sp>
    <dsp:sp modelId="{82420545-4015-4E8A-BD54-7647C2C4BABD}">
      <dsp:nvSpPr>
        <dsp:cNvPr id="0" name=""/>
        <dsp:cNvSpPr/>
      </dsp:nvSpPr>
      <dsp:spPr>
        <a:xfrm>
          <a:off x="2652090" y="2494511"/>
          <a:ext cx="2284281" cy="1552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912CC6-C84F-4D91-A8D8-D173DE73295C}">
      <dsp:nvSpPr>
        <dsp:cNvPr id="0" name=""/>
        <dsp:cNvSpPr/>
      </dsp:nvSpPr>
      <dsp:spPr>
        <a:xfrm>
          <a:off x="2297285" y="2317109"/>
          <a:ext cx="1724892" cy="103493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Process of BMI, age and Health Condition</a:t>
          </a:r>
          <a:endParaRPr lang="en-US" sz="1700" kern="1200" dirty="0"/>
        </a:p>
      </dsp:txBody>
      <dsp:txXfrm>
        <a:off x="2327597" y="2347421"/>
        <a:ext cx="1664268" cy="974311"/>
      </dsp:txXfrm>
    </dsp:sp>
    <dsp:sp modelId="{C4704D33-31C9-4E90-8C7E-3D4091306499}">
      <dsp:nvSpPr>
        <dsp:cNvPr id="0" name=""/>
        <dsp:cNvSpPr/>
      </dsp:nvSpPr>
      <dsp:spPr>
        <a:xfrm rot="5400000">
          <a:off x="4299362" y="3141346"/>
          <a:ext cx="1283843" cy="15524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F00E12-77EF-4542-8C10-0CBD4324BEFD}">
      <dsp:nvSpPr>
        <dsp:cNvPr id="0" name=""/>
        <dsp:cNvSpPr/>
      </dsp:nvSpPr>
      <dsp:spPr>
        <a:xfrm>
          <a:off x="4591392" y="2317109"/>
          <a:ext cx="1724892" cy="103493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Select Healthy Diet</a:t>
          </a:r>
        </a:p>
        <a:p>
          <a:pPr lvl="0" algn="ctr" defTabSz="889000">
            <a:lnSpc>
              <a:spcPct val="90000"/>
            </a:lnSpc>
            <a:spcBef>
              <a:spcPct val="0"/>
            </a:spcBef>
            <a:spcAft>
              <a:spcPct val="35000"/>
            </a:spcAft>
          </a:pPr>
          <a:r>
            <a:rPr lang="en-US" sz="2000" kern="1200" dirty="0" smtClean="0"/>
            <a:t>List</a:t>
          </a:r>
          <a:endParaRPr lang="en-US" sz="2000" kern="1200" dirty="0"/>
        </a:p>
      </dsp:txBody>
      <dsp:txXfrm>
        <a:off x="4621704" y="2347421"/>
        <a:ext cx="1664268" cy="974311"/>
      </dsp:txXfrm>
    </dsp:sp>
    <dsp:sp modelId="{9729DB43-3CC3-4EE1-B3EA-F0935EBCBFE9}">
      <dsp:nvSpPr>
        <dsp:cNvPr id="0" name=""/>
        <dsp:cNvSpPr/>
      </dsp:nvSpPr>
      <dsp:spPr>
        <a:xfrm>
          <a:off x="4591392" y="3610779"/>
          <a:ext cx="1724892" cy="103493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Print Diet List</a:t>
          </a:r>
        </a:p>
      </dsp:txBody>
      <dsp:txXfrm>
        <a:off x="4621704" y="3641091"/>
        <a:ext cx="1664268" cy="9743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5173D-A0EE-4021-969B-7EAA6A820D27}">
      <dsp:nvSpPr>
        <dsp:cNvPr id="0" name=""/>
        <dsp:cNvSpPr/>
      </dsp:nvSpPr>
      <dsp:spPr>
        <a:xfrm>
          <a:off x="0" y="3490347"/>
          <a:ext cx="4513262" cy="11456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OLD 55</a:t>
          </a:r>
          <a:endParaRPr lang="en-US" sz="2200" kern="1200" dirty="0"/>
        </a:p>
      </dsp:txBody>
      <dsp:txXfrm>
        <a:off x="0" y="3490347"/>
        <a:ext cx="4513262" cy="618629"/>
      </dsp:txXfrm>
    </dsp:sp>
    <dsp:sp modelId="{8E78B424-CAA4-4716-A4C7-462E3190325F}">
      <dsp:nvSpPr>
        <dsp:cNvPr id="0" name=""/>
        <dsp:cNvSpPr/>
      </dsp:nvSpPr>
      <dsp:spPr>
        <a:xfrm>
          <a:off x="2203" y="4086064"/>
          <a:ext cx="1502951" cy="5269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HEIGHT: 5.1inch</a:t>
          </a:r>
          <a:endParaRPr lang="en-US" sz="1800" kern="1200" dirty="0"/>
        </a:p>
      </dsp:txBody>
      <dsp:txXfrm>
        <a:off x="2203" y="4086064"/>
        <a:ext cx="1502951" cy="526980"/>
      </dsp:txXfrm>
    </dsp:sp>
    <dsp:sp modelId="{AAAAFBE2-C822-47BB-8E50-A068157FB7B9}">
      <dsp:nvSpPr>
        <dsp:cNvPr id="0" name=""/>
        <dsp:cNvSpPr/>
      </dsp:nvSpPr>
      <dsp:spPr>
        <a:xfrm>
          <a:off x="1505155" y="4086064"/>
          <a:ext cx="1502951" cy="5269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WEIGHT: 49kg</a:t>
          </a:r>
          <a:endParaRPr lang="en-US" sz="1800" kern="1200" dirty="0"/>
        </a:p>
      </dsp:txBody>
      <dsp:txXfrm>
        <a:off x="1505155" y="4086064"/>
        <a:ext cx="1502951" cy="526980"/>
      </dsp:txXfrm>
    </dsp:sp>
    <dsp:sp modelId="{6738E630-3AC3-4CC9-A6E1-4156FC99032D}">
      <dsp:nvSpPr>
        <dsp:cNvPr id="0" name=""/>
        <dsp:cNvSpPr/>
      </dsp:nvSpPr>
      <dsp:spPr>
        <a:xfrm>
          <a:off x="3008106" y="4086064"/>
          <a:ext cx="1502951" cy="5269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BMI:20.4</a:t>
          </a:r>
          <a:endParaRPr lang="en-US" sz="1800" kern="1200" dirty="0"/>
        </a:p>
      </dsp:txBody>
      <dsp:txXfrm>
        <a:off x="3008106" y="4086064"/>
        <a:ext cx="1502951" cy="526980"/>
      </dsp:txXfrm>
    </dsp:sp>
    <dsp:sp modelId="{3EB148ED-143A-4698-AD63-E2A2C9AC134C}">
      <dsp:nvSpPr>
        <dsp:cNvPr id="0" name=""/>
        <dsp:cNvSpPr/>
      </dsp:nvSpPr>
      <dsp:spPr>
        <a:xfrm rot="10800000">
          <a:off x="0" y="1745583"/>
          <a:ext cx="4513262" cy="1761948"/>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MAN 35</a:t>
          </a:r>
          <a:endParaRPr lang="en-US" sz="2200" kern="1200" dirty="0"/>
        </a:p>
      </dsp:txBody>
      <dsp:txXfrm rot="-10800000">
        <a:off x="0" y="1745583"/>
        <a:ext cx="4513262" cy="618443"/>
      </dsp:txXfrm>
    </dsp:sp>
    <dsp:sp modelId="{28F9E355-7B82-4B35-8A2D-2F73C1FCDB20}">
      <dsp:nvSpPr>
        <dsp:cNvPr id="0" name=""/>
        <dsp:cNvSpPr/>
      </dsp:nvSpPr>
      <dsp:spPr>
        <a:xfrm>
          <a:off x="2203" y="2364027"/>
          <a:ext cx="1502951" cy="52682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HEIGHT: 4.8inch</a:t>
          </a:r>
          <a:endParaRPr lang="en-US" sz="1800" kern="1200" dirty="0"/>
        </a:p>
      </dsp:txBody>
      <dsp:txXfrm>
        <a:off x="2203" y="2364027"/>
        <a:ext cx="1502951" cy="526822"/>
      </dsp:txXfrm>
    </dsp:sp>
    <dsp:sp modelId="{E708FB71-22B5-4381-977A-88745BBF8CAC}">
      <dsp:nvSpPr>
        <dsp:cNvPr id="0" name=""/>
        <dsp:cNvSpPr/>
      </dsp:nvSpPr>
      <dsp:spPr>
        <a:xfrm>
          <a:off x="1505155" y="2364027"/>
          <a:ext cx="1502951" cy="52682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WEIGHT: 41kg</a:t>
          </a:r>
          <a:endParaRPr lang="en-US" sz="1800" kern="1200" dirty="0"/>
        </a:p>
      </dsp:txBody>
      <dsp:txXfrm>
        <a:off x="1505155" y="2364027"/>
        <a:ext cx="1502951" cy="526822"/>
      </dsp:txXfrm>
    </dsp:sp>
    <dsp:sp modelId="{5EF45D87-3AAC-451F-B85E-53504C1029DB}">
      <dsp:nvSpPr>
        <dsp:cNvPr id="0" name=""/>
        <dsp:cNvSpPr/>
      </dsp:nvSpPr>
      <dsp:spPr>
        <a:xfrm>
          <a:off x="3008106" y="2364027"/>
          <a:ext cx="1502951" cy="52682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BMI:20.4</a:t>
          </a:r>
          <a:endParaRPr lang="en-US" sz="1800" kern="1200" dirty="0"/>
        </a:p>
      </dsp:txBody>
      <dsp:txXfrm>
        <a:off x="3008106" y="2364027"/>
        <a:ext cx="1502951" cy="526822"/>
      </dsp:txXfrm>
    </dsp:sp>
    <dsp:sp modelId="{64480B30-758B-4DBD-8829-90E6551C63A7}">
      <dsp:nvSpPr>
        <dsp:cNvPr id="0" name=""/>
        <dsp:cNvSpPr/>
      </dsp:nvSpPr>
      <dsp:spPr>
        <a:xfrm rot="10800000">
          <a:off x="0" y="0"/>
          <a:ext cx="4513262" cy="1761948"/>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TEENAGER 20</a:t>
          </a:r>
          <a:endParaRPr lang="en-US" sz="2200" kern="1200" dirty="0"/>
        </a:p>
      </dsp:txBody>
      <dsp:txXfrm rot="-10800000">
        <a:off x="0" y="0"/>
        <a:ext cx="4513262" cy="618443"/>
      </dsp:txXfrm>
    </dsp:sp>
    <dsp:sp modelId="{06CE3F13-AA38-4FF6-B011-A38EFFCCA179}">
      <dsp:nvSpPr>
        <dsp:cNvPr id="0" name=""/>
        <dsp:cNvSpPr/>
      </dsp:nvSpPr>
      <dsp:spPr>
        <a:xfrm>
          <a:off x="2203" y="619263"/>
          <a:ext cx="1502951" cy="52682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HEIGHT: 5.4inch</a:t>
          </a:r>
          <a:endParaRPr lang="en-US" sz="1800" kern="1200" dirty="0"/>
        </a:p>
      </dsp:txBody>
      <dsp:txXfrm>
        <a:off x="2203" y="619263"/>
        <a:ext cx="1502951" cy="526822"/>
      </dsp:txXfrm>
    </dsp:sp>
    <dsp:sp modelId="{3E2836EB-0A89-4A42-9CA6-02936DA97B46}">
      <dsp:nvSpPr>
        <dsp:cNvPr id="0" name=""/>
        <dsp:cNvSpPr/>
      </dsp:nvSpPr>
      <dsp:spPr>
        <a:xfrm>
          <a:off x="1505155" y="619263"/>
          <a:ext cx="1502951" cy="52682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WEIGHT: 59kg</a:t>
          </a:r>
          <a:endParaRPr lang="en-US" sz="1800" kern="1200" dirty="0"/>
        </a:p>
      </dsp:txBody>
      <dsp:txXfrm>
        <a:off x="1505155" y="619263"/>
        <a:ext cx="1502951" cy="526822"/>
      </dsp:txXfrm>
    </dsp:sp>
    <dsp:sp modelId="{14C7E190-AB17-4256-9C55-B550D605C09A}">
      <dsp:nvSpPr>
        <dsp:cNvPr id="0" name=""/>
        <dsp:cNvSpPr/>
      </dsp:nvSpPr>
      <dsp:spPr>
        <a:xfrm>
          <a:off x="3008106" y="619263"/>
          <a:ext cx="1502951" cy="52682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BMI:20.4</a:t>
          </a:r>
          <a:endParaRPr lang="en-US" sz="1800" kern="1200" dirty="0"/>
        </a:p>
      </dsp:txBody>
      <dsp:txXfrm>
        <a:off x="3008106" y="619263"/>
        <a:ext cx="1502951" cy="5268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2688D-8526-4F56-8D10-96679C13FFEA}">
      <dsp:nvSpPr>
        <dsp:cNvPr id="0" name=""/>
        <dsp:cNvSpPr/>
      </dsp:nvSpPr>
      <dsp:spPr>
        <a:xfrm>
          <a:off x="958627" y="1627100"/>
          <a:ext cx="2596007" cy="2596007"/>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Health Condition</a:t>
          </a:r>
          <a:endParaRPr lang="en-US" sz="3200" kern="1200" dirty="0"/>
        </a:p>
      </dsp:txBody>
      <dsp:txXfrm>
        <a:off x="1338803" y="2007276"/>
        <a:ext cx="1835655" cy="1835655"/>
      </dsp:txXfrm>
    </dsp:sp>
    <dsp:sp modelId="{5E40D707-4EA1-4EE5-A398-DC59404A1A4D}">
      <dsp:nvSpPr>
        <dsp:cNvPr id="0" name=""/>
        <dsp:cNvSpPr/>
      </dsp:nvSpPr>
      <dsp:spPr>
        <a:xfrm>
          <a:off x="1607629" y="587299"/>
          <a:ext cx="1298003" cy="129800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High Blood Pressure</a:t>
          </a:r>
          <a:endParaRPr lang="en-US" sz="1700" kern="1200" dirty="0"/>
        </a:p>
      </dsp:txBody>
      <dsp:txXfrm>
        <a:off x="1797717" y="777387"/>
        <a:ext cx="917827" cy="917827"/>
      </dsp:txXfrm>
    </dsp:sp>
    <dsp:sp modelId="{1D15E113-06B8-4CB3-999A-9452D24FF3E6}">
      <dsp:nvSpPr>
        <dsp:cNvPr id="0" name=""/>
        <dsp:cNvSpPr/>
      </dsp:nvSpPr>
      <dsp:spPr>
        <a:xfrm>
          <a:off x="3213775" y="1754233"/>
          <a:ext cx="1298003" cy="129800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Low Blood Pressure</a:t>
          </a:r>
          <a:endParaRPr lang="en-US" sz="1700" kern="1200" dirty="0"/>
        </a:p>
      </dsp:txBody>
      <dsp:txXfrm>
        <a:off x="3403863" y="1944321"/>
        <a:ext cx="917827" cy="917827"/>
      </dsp:txXfrm>
    </dsp:sp>
    <dsp:sp modelId="{BDF53B3D-9076-440F-BC39-10988EE5D446}">
      <dsp:nvSpPr>
        <dsp:cNvPr id="0" name=""/>
        <dsp:cNvSpPr/>
      </dsp:nvSpPr>
      <dsp:spPr>
        <a:xfrm>
          <a:off x="2600282" y="3642371"/>
          <a:ext cx="1298003" cy="129800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Pregnant</a:t>
          </a:r>
          <a:endParaRPr lang="en-US" sz="1700" kern="1200" dirty="0"/>
        </a:p>
      </dsp:txBody>
      <dsp:txXfrm>
        <a:off x="2790370" y="3832459"/>
        <a:ext cx="917827" cy="917827"/>
      </dsp:txXfrm>
    </dsp:sp>
    <dsp:sp modelId="{46A03D2E-4C67-44DD-B9B3-C14A3940AE33}">
      <dsp:nvSpPr>
        <dsp:cNvPr id="0" name=""/>
        <dsp:cNvSpPr/>
      </dsp:nvSpPr>
      <dsp:spPr>
        <a:xfrm>
          <a:off x="614975" y="3642371"/>
          <a:ext cx="1298003" cy="129800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Diabetes</a:t>
          </a:r>
          <a:endParaRPr lang="en-US" sz="1700" kern="1200" dirty="0"/>
        </a:p>
      </dsp:txBody>
      <dsp:txXfrm>
        <a:off x="805063" y="3832459"/>
        <a:ext cx="917827" cy="917827"/>
      </dsp:txXfrm>
    </dsp:sp>
    <dsp:sp modelId="{AA9F5D64-D0F6-4B19-966F-FF547B2447A0}">
      <dsp:nvSpPr>
        <dsp:cNvPr id="0" name=""/>
        <dsp:cNvSpPr/>
      </dsp:nvSpPr>
      <dsp:spPr>
        <a:xfrm>
          <a:off x="1482" y="1754233"/>
          <a:ext cx="1298003" cy="129800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Others</a:t>
          </a:r>
          <a:endParaRPr lang="en-US" sz="1700" kern="1200" dirty="0"/>
        </a:p>
      </dsp:txBody>
      <dsp:txXfrm>
        <a:off x="191570" y="1944321"/>
        <a:ext cx="917827" cy="9178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5DF31-38F7-4968-A2AD-6235EC1A20A9}">
      <dsp:nvSpPr>
        <dsp:cNvPr id="0" name=""/>
        <dsp:cNvSpPr/>
      </dsp:nvSpPr>
      <dsp:spPr>
        <a:xfrm>
          <a:off x="1049" y="0"/>
          <a:ext cx="2728321" cy="3881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Time</a:t>
          </a:r>
          <a:endParaRPr lang="en-US" sz="5500" kern="1200" dirty="0"/>
        </a:p>
      </dsp:txBody>
      <dsp:txXfrm>
        <a:off x="1049" y="0"/>
        <a:ext cx="2728321" cy="1164431"/>
      </dsp:txXfrm>
    </dsp:sp>
    <dsp:sp modelId="{10142B59-229E-45D7-85C3-C10965A4AB96}">
      <dsp:nvSpPr>
        <dsp:cNvPr id="0" name=""/>
        <dsp:cNvSpPr/>
      </dsp:nvSpPr>
      <dsp:spPr>
        <a:xfrm>
          <a:off x="273881" y="1165568"/>
          <a:ext cx="2182657" cy="11703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8580" rIns="91440" bIns="68580" numCol="1" spcCol="1270" anchor="ctr" anchorCtr="0">
          <a:noAutofit/>
        </a:bodyPr>
        <a:lstStyle/>
        <a:p>
          <a:pPr lvl="0" algn="ctr" defTabSz="1600200">
            <a:lnSpc>
              <a:spcPct val="90000"/>
            </a:lnSpc>
            <a:spcBef>
              <a:spcPct val="0"/>
            </a:spcBef>
            <a:spcAft>
              <a:spcPct val="35000"/>
            </a:spcAft>
          </a:pPr>
          <a:r>
            <a:rPr lang="en-US" sz="3600" kern="1200" dirty="0" smtClean="0"/>
            <a:t>Doctor</a:t>
          </a:r>
          <a:endParaRPr lang="en-US" sz="3600" kern="1200" dirty="0"/>
        </a:p>
      </dsp:txBody>
      <dsp:txXfrm>
        <a:off x="308158" y="1199845"/>
        <a:ext cx="2114103" cy="1101752"/>
      </dsp:txXfrm>
    </dsp:sp>
    <dsp:sp modelId="{6178B520-833E-46F6-A5D2-2FFD7C915D99}">
      <dsp:nvSpPr>
        <dsp:cNvPr id="0" name=""/>
        <dsp:cNvSpPr/>
      </dsp:nvSpPr>
      <dsp:spPr>
        <a:xfrm>
          <a:off x="273881" y="2515921"/>
          <a:ext cx="2182657" cy="11703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8580" rIns="91440" bIns="68580" numCol="1" spcCol="1270" anchor="ctr" anchorCtr="0">
          <a:noAutofit/>
        </a:bodyPr>
        <a:lstStyle/>
        <a:p>
          <a:pPr lvl="0" algn="ctr" defTabSz="1600200">
            <a:lnSpc>
              <a:spcPct val="90000"/>
            </a:lnSpc>
            <a:spcBef>
              <a:spcPct val="0"/>
            </a:spcBef>
            <a:spcAft>
              <a:spcPct val="35000"/>
            </a:spcAft>
          </a:pPr>
          <a:r>
            <a:rPr lang="en-US" sz="3600" kern="1200" dirty="0" smtClean="0"/>
            <a:t>Patient</a:t>
          </a:r>
          <a:endParaRPr lang="en-US" sz="3600" kern="1200" dirty="0"/>
        </a:p>
      </dsp:txBody>
      <dsp:txXfrm>
        <a:off x="308158" y="2550198"/>
        <a:ext cx="2114103" cy="1101752"/>
      </dsp:txXfrm>
    </dsp:sp>
    <dsp:sp modelId="{F8C301B1-BF95-4DE6-9A75-491A9D885481}">
      <dsp:nvSpPr>
        <dsp:cNvPr id="0" name=""/>
        <dsp:cNvSpPr/>
      </dsp:nvSpPr>
      <dsp:spPr>
        <a:xfrm>
          <a:off x="2933995" y="0"/>
          <a:ext cx="2728321" cy="3881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Money</a:t>
          </a:r>
          <a:endParaRPr lang="en-US" sz="5500" kern="1200" dirty="0"/>
        </a:p>
      </dsp:txBody>
      <dsp:txXfrm>
        <a:off x="2933995" y="0"/>
        <a:ext cx="2728321" cy="1164431"/>
      </dsp:txXfrm>
    </dsp:sp>
    <dsp:sp modelId="{EBB38446-508D-46E6-A193-CDC86478935E}">
      <dsp:nvSpPr>
        <dsp:cNvPr id="0" name=""/>
        <dsp:cNvSpPr/>
      </dsp:nvSpPr>
      <dsp:spPr>
        <a:xfrm>
          <a:off x="3206827" y="1165568"/>
          <a:ext cx="2182657" cy="11703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8580" rIns="91440" bIns="68580" numCol="1" spcCol="1270" anchor="ctr" anchorCtr="0">
          <a:noAutofit/>
        </a:bodyPr>
        <a:lstStyle/>
        <a:p>
          <a:pPr lvl="0" algn="ctr" defTabSz="1600200">
            <a:lnSpc>
              <a:spcPct val="90000"/>
            </a:lnSpc>
            <a:spcBef>
              <a:spcPct val="0"/>
            </a:spcBef>
            <a:spcAft>
              <a:spcPct val="35000"/>
            </a:spcAft>
          </a:pPr>
          <a:r>
            <a:rPr lang="en-US" sz="3600" kern="1200" dirty="0" smtClean="0"/>
            <a:t>Cheap Parts</a:t>
          </a:r>
          <a:endParaRPr lang="en-US" sz="3600" kern="1200" dirty="0"/>
        </a:p>
      </dsp:txBody>
      <dsp:txXfrm>
        <a:off x="3241104" y="1199845"/>
        <a:ext cx="2114103" cy="1101752"/>
      </dsp:txXfrm>
    </dsp:sp>
    <dsp:sp modelId="{1F0BE452-61DB-4815-A785-7058626DC0CA}">
      <dsp:nvSpPr>
        <dsp:cNvPr id="0" name=""/>
        <dsp:cNvSpPr/>
      </dsp:nvSpPr>
      <dsp:spPr>
        <a:xfrm>
          <a:off x="3206827" y="2515921"/>
          <a:ext cx="2182657" cy="11703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8580" rIns="91440" bIns="68580" numCol="1" spcCol="1270" anchor="ctr" anchorCtr="0">
          <a:noAutofit/>
        </a:bodyPr>
        <a:lstStyle/>
        <a:p>
          <a:pPr lvl="0" algn="ctr" defTabSz="1600200">
            <a:lnSpc>
              <a:spcPct val="90000"/>
            </a:lnSpc>
            <a:spcBef>
              <a:spcPct val="0"/>
            </a:spcBef>
            <a:spcAft>
              <a:spcPct val="35000"/>
            </a:spcAft>
          </a:pPr>
          <a:r>
            <a:rPr lang="en-US" sz="3600" kern="1200" dirty="0" smtClean="0"/>
            <a:t>Poor People</a:t>
          </a:r>
          <a:endParaRPr lang="en-US" sz="3600" kern="1200" dirty="0"/>
        </a:p>
      </dsp:txBody>
      <dsp:txXfrm>
        <a:off x="3241104" y="2550198"/>
        <a:ext cx="2114103" cy="1101752"/>
      </dsp:txXfrm>
    </dsp:sp>
    <dsp:sp modelId="{CBC805EF-882A-4AA3-B91D-C17B0A148AEE}">
      <dsp:nvSpPr>
        <dsp:cNvPr id="0" name=""/>
        <dsp:cNvSpPr/>
      </dsp:nvSpPr>
      <dsp:spPr>
        <a:xfrm>
          <a:off x="5866940" y="0"/>
          <a:ext cx="2728321" cy="3881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Place</a:t>
          </a:r>
          <a:endParaRPr lang="en-US" sz="5500" kern="1200" dirty="0"/>
        </a:p>
      </dsp:txBody>
      <dsp:txXfrm>
        <a:off x="5866940" y="0"/>
        <a:ext cx="2728321" cy="1164431"/>
      </dsp:txXfrm>
    </dsp:sp>
    <dsp:sp modelId="{7724AB42-1A92-4030-9309-31697ACEA1A5}">
      <dsp:nvSpPr>
        <dsp:cNvPr id="0" name=""/>
        <dsp:cNvSpPr/>
      </dsp:nvSpPr>
      <dsp:spPr>
        <a:xfrm>
          <a:off x="6139773" y="1165568"/>
          <a:ext cx="2182657" cy="11703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8580" rIns="91440" bIns="68580" numCol="1" spcCol="1270" anchor="ctr" anchorCtr="0">
          <a:noAutofit/>
        </a:bodyPr>
        <a:lstStyle/>
        <a:p>
          <a:pPr lvl="0" algn="ctr" defTabSz="1600200">
            <a:lnSpc>
              <a:spcPct val="90000"/>
            </a:lnSpc>
            <a:spcBef>
              <a:spcPct val="0"/>
            </a:spcBef>
            <a:spcAft>
              <a:spcPct val="35000"/>
            </a:spcAft>
          </a:pPr>
          <a:r>
            <a:rPr lang="en-US" sz="3600" kern="1200" dirty="0" smtClean="0"/>
            <a:t>City</a:t>
          </a:r>
          <a:endParaRPr lang="en-US" sz="3600" kern="1200" dirty="0"/>
        </a:p>
      </dsp:txBody>
      <dsp:txXfrm>
        <a:off x="6174050" y="1199845"/>
        <a:ext cx="2114103" cy="1101752"/>
      </dsp:txXfrm>
    </dsp:sp>
    <dsp:sp modelId="{3D884783-0EB9-4196-A61F-8CEF4EB6FCF1}">
      <dsp:nvSpPr>
        <dsp:cNvPr id="0" name=""/>
        <dsp:cNvSpPr/>
      </dsp:nvSpPr>
      <dsp:spPr>
        <a:xfrm>
          <a:off x="6139773" y="2515921"/>
          <a:ext cx="2182657" cy="11703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8580" rIns="91440" bIns="68580" numCol="1" spcCol="1270" anchor="ctr" anchorCtr="0">
          <a:noAutofit/>
        </a:bodyPr>
        <a:lstStyle/>
        <a:p>
          <a:pPr lvl="0" algn="ctr" defTabSz="1600200">
            <a:lnSpc>
              <a:spcPct val="90000"/>
            </a:lnSpc>
            <a:spcBef>
              <a:spcPct val="0"/>
            </a:spcBef>
            <a:spcAft>
              <a:spcPct val="35000"/>
            </a:spcAft>
          </a:pPr>
          <a:r>
            <a:rPr lang="en-US" sz="3600" kern="1200" dirty="0" smtClean="0"/>
            <a:t>Rural Area</a:t>
          </a:r>
          <a:endParaRPr lang="en-US" sz="3600" kern="1200" dirty="0"/>
        </a:p>
      </dsp:txBody>
      <dsp:txXfrm>
        <a:off x="6174050" y="2550198"/>
        <a:ext cx="2114103" cy="110175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40E89A-4F4A-4BDB-9490-CEFBD56CD48F}" type="datetimeFigureOut">
              <a:rPr lang="en-US" smtClean="0"/>
              <a:t>4/17/2019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9BA4A-9069-4B17-90C2-C37412EABCC8}" type="slidenum">
              <a:rPr lang="en-US" smtClean="0"/>
              <a:t>‹#›</a:t>
            </a:fld>
            <a:endParaRPr lang="en-US"/>
          </a:p>
        </p:txBody>
      </p:sp>
    </p:spTree>
    <p:extLst>
      <p:ext uri="{BB962C8B-B14F-4D97-AF65-F5344CB8AC3E}">
        <p14:creationId xmlns:p14="http://schemas.microsoft.com/office/powerpoint/2010/main" val="3811439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39BA4A-9069-4B17-90C2-C37412EABCC8}" type="slidenum">
              <a:rPr lang="en-US" smtClean="0"/>
              <a:t>2</a:t>
            </a:fld>
            <a:endParaRPr lang="en-US"/>
          </a:p>
        </p:txBody>
      </p:sp>
    </p:spTree>
    <p:extLst>
      <p:ext uri="{BB962C8B-B14F-4D97-AF65-F5344CB8AC3E}">
        <p14:creationId xmlns:p14="http://schemas.microsoft.com/office/powerpoint/2010/main" val="127160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4114707"/>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7676248"/>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6985684"/>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2461063"/>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0180622"/>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40605284"/>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93180910"/>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07797843"/>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9049973"/>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2884785"/>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77685932"/>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55140174"/>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29045442"/>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52127878"/>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1330069"/>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
        <p:nvSpPr>
          <p:cNvPr id="5" name="Date Placeholder 4"/>
          <p:cNvSpPr>
            <a:spLocks noGrp="1"/>
          </p:cNvSpPr>
          <p:nvPr>
            <p:ph type="dt" sz="half" idx="10"/>
          </p:nvPr>
        </p:nvSpPr>
        <p:spPr/>
        <p:txBody>
          <a:bodyPr/>
          <a:lstStyle/>
          <a:p>
            <a:fld id="{C7616CA0-919D-4A49-9C8A-62FDFB3A5183}" type="datetimeFigureOut">
              <a:rPr lang="en-US" smtClean="0"/>
              <a:t>4/17/2019</a:t>
            </a:fld>
            <a:endParaRPr lang="en-US" dirty="0"/>
          </a:p>
        </p:txBody>
      </p:sp>
    </p:spTree>
    <p:extLst>
      <p:ext uri="{BB962C8B-B14F-4D97-AF65-F5344CB8AC3E}">
        <p14:creationId xmlns:p14="http://schemas.microsoft.com/office/powerpoint/2010/main" val="859750983"/>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298CD5-6C1E-4009-B41F-6DF62E31D3BE}" type="datetimeFigureOut">
              <a:rPr lang="en-US" smtClean="0"/>
              <a:pPr/>
              <a:t>4/17/2019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786428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Lst>
  <p:transition spd="slow">
    <p:randomBar dir="ver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2206" y="730406"/>
            <a:ext cx="8915399" cy="2262781"/>
          </a:xfrm>
        </p:spPr>
        <p:txBody>
          <a:bodyPr>
            <a:normAutofit/>
          </a:bodyPr>
          <a:lstStyle/>
          <a:p>
            <a:r>
              <a:rPr lang="en-US" sz="8800" dirty="0" smtClean="0"/>
              <a:t>S.A.N.D</a:t>
            </a:r>
            <a:endParaRPr lang="en-US" sz="8800" dirty="0"/>
          </a:p>
        </p:txBody>
      </p:sp>
      <p:sp>
        <p:nvSpPr>
          <p:cNvPr id="3" name="Subtitle 2"/>
          <p:cNvSpPr>
            <a:spLocks noGrp="1"/>
          </p:cNvSpPr>
          <p:nvPr>
            <p:ph type="subTitle" idx="1"/>
          </p:nvPr>
        </p:nvSpPr>
        <p:spPr>
          <a:xfrm>
            <a:off x="989123" y="3330985"/>
            <a:ext cx="8915399" cy="1126283"/>
          </a:xfrm>
        </p:spPr>
        <p:txBody>
          <a:bodyPr>
            <a:normAutofit/>
          </a:bodyPr>
          <a:lstStyle/>
          <a:p>
            <a:r>
              <a:rPr lang="en-US" dirty="0" smtClean="0"/>
              <a:t>By </a:t>
            </a:r>
            <a:endParaRPr lang="en-US" dirty="0" smtClean="0"/>
          </a:p>
          <a:p>
            <a:r>
              <a:rPr lang="en-US" dirty="0" smtClean="0"/>
              <a:t>Sheikh </a:t>
            </a:r>
            <a:r>
              <a:rPr lang="en-US" dirty="0" smtClean="0"/>
              <a:t>Sohel </a:t>
            </a:r>
            <a:r>
              <a:rPr lang="en-US" dirty="0" smtClean="0"/>
              <a:t>Moon</a:t>
            </a:r>
            <a:endParaRPr lang="en-US" dirty="0" smtClean="0"/>
          </a:p>
        </p:txBody>
      </p:sp>
      <p:sp>
        <p:nvSpPr>
          <p:cNvPr id="4" name="Rectangle 3"/>
          <p:cNvSpPr/>
          <p:nvPr/>
        </p:nvSpPr>
        <p:spPr>
          <a:xfrm>
            <a:off x="883787" y="730406"/>
            <a:ext cx="4563035" cy="4751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smtClean="0">
                <a:solidFill>
                  <a:schemeClr val="accent1"/>
                </a:solidFill>
              </a:rPr>
              <a:t>Specially </a:t>
            </a:r>
          </a:p>
          <a:p>
            <a:r>
              <a:rPr lang="en-US" sz="4400" dirty="0" smtClean="0">
                <a:solidFill>
                  <a:schemeClr val="accent1"/>
                </a:solidFill>
              </a:rPr>
              <a:t>Automatic</a:t>
            </a:r>
          </a:p>
          <a:p>
            <a:r>
              <a:rPr lang="en-US" sz="4400" dirty="0" smtClean="0">
                <a:solidFill>
                  <a:schemeClr val="accent1"/>
                </a:solidFill>
              </a:rPr>
              <a:t>Nutritionist</a:t>
            </a:r>
          </a:p>
          <a:p>
            <a:r>
              <a:rPr lang="en-US" sz="4400" dirty="0" smtClean="0">
                <a:solidFill>
                  <a:schemeClr val="accent1"/>
                </a:solidFill>
              </a:rPr>
              <a:t>Device</a:t>
            </a:r>
            <a:endParaRPr lang="en-US" sz="4400" dirty="0" smtClean="0">
              <a:solidFill>
                <a:schemeClr val="tx1"/>
              </a:solidFill>
            </a:endParaRPr>
          </a:p>
        </p:txBody>
      </p:sp>
    </p:spTree>
    <p:extLst>
      <p:ext uri="{BB962C8B-B14F-4D97-AF65-F5344CB8AC3E}">
        <p14:creationId xmlns:p14="http://schemas.microsoft.com/office/powerpoint/2010/main" val="35251203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0439" y="277906"/>
            <a:ext cx="8596668" cy="1320800"/>
          </a:xfrm>
        </p:spPr>
        <p:txBody>
          <a:bodyPr>
            <a:normAutofit fontScale="90000"/>
          </a:bodyPr>
          <a:lstStyle/>
          <a:p>
            <a:r>
              <a:rPr lang="en-US" dirty="0" smtClean="0"/>
              <a:t>Why this is an Innovation ?</a:t>
            </a:r>
            <a:br>
              <a:rPr lang="en-US" dirty="0" smtClean="0"/>
            </a:br>
            <a:r>
              <a:rPr lang="en-US" dirty="0" smtClean="0"/>
              <a:t> </a:t>
            </a:r>
            <a:br>
              <a:rPr lang="en-US" dirty="0" smtClean="0"/>
            </a:b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90959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420470" y="1192305"/>
            <a:ext cx="5074024" cy="58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Because it will be time and money saver and it can be used in any place.</a:t>
            </a:r>
            <a:endParaRPr lang="en-US" dirty="0"/>
          </a:p>
        </p:txBody>
      </p:sp>
    </p:spTree>
    <p:extLst>
      <p:ext uri="{BB962C8B-B14F-4D97-AF65-F5344CB8AC3E}">
        <p14:creationId xmlns:p14="http://schemas.microsoft.com/office/powerpoint/2010/main" val="21701096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800" dirty="0" smtClean="0"/>
              <a:t>THANK YOU!!!</a:t>
            </a:r>
            <a:endParaRPr lang="en-US" sz="8800" dirty="0"/>
          </a:p>
        </p:txBody>
      </p:sp>
    </p:spTree>
    <p:extLst>
      <p:ext uri="{BB962C8B-B14F-4D97-AF65-F5344CB8AC3E}">
        <p14:creationId xmlns:p14="http://schemas.microsoft.com/office/powerpoint/2010/main" val="2581083290"/>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15591" y="-1131391"/>
            <a:ext cx="8915399" cy="2262781"/>
          </a:xfrm>
        </p:spPr>
        <p:txBody>
          <a:bodyPr/>
          <a:lstStyle/>
          <a:p>
            <a:r>
              <a:rPr lang="en-US" dirty="0" smtClean="0"/>
              <a:t>Introduction:</a:t>
            </a:r>
            <a:endParaRPr lang="en-US" dirty="0"/>
          </a:p>
        </p:txBody>
      </p:sp>
      <p:sp>
        <p:nvSpPr>
          <p:cNvPr id="4" name="Subtitle 3"/>
          <p:cNvSpPr>
            <a:spLocks noGrp="1"/>
          </p:cNvSpPr>
          <p:nvPr>
            <p:ph type="subTitle" idx="1"/>
          </p:nvPr>
        </p:nvSpPr>
        <p:spPr>
          <a:xfrm>
            <a:off x="1405872" y="1621802"/>
            <a:ext cx="8915399" cy="5325844"/>
          </a:xfrm>
        </p:spPr>
        <p:txBody>
          <a:bodyPr>
            <a:normAutofit/>
          </a:bodyPr>
          <a:lstStyle/>
          <a:p>
            <a:r>
              <a:rPr lang="en-US" sz="2400" dirty="0" smtClean="0"/>
              <a:t>In this project we are going to work on two things mainly. </a:t>
            </a:r>
          </a:p>
          <a:p>
            <a:pPr algn="ctr"/>
            <a:r>
              <a:rPr lang="en-US" sz="2400" dirty="0"/>
              <a:t>	</a:t>
            </a:r>
            <a:r>
              <a:rPr lang="en-US" sz="2400" dirty="0" smtClean="0"/>
              <a:t>	    1. BMI (Body Mass Index)</a:t>
            </a:r>
            <a:endParaRPr lang="en-US" sz="2400" dirty="0"/>
          </a:p>
          <a:p>
            <a:pPr algn="ctr"/>
            <a:r>
              <a:rPr lang="en-US" sz="2400" dirty="0" smtClean="0"/>
              <a:t>2. </a:t>
            </a:r>
            <a:r>
              <a:rPr lang="en-US" sz="2400" dirty="0"/>
              <a:t>Healthy </a:t>
            </a:r>
            <a:r>
              <a:rPr lang="en-US" sz="2400" dirty="0" smtClean="0"/>
              <a:t>diet            </a:t>
            </a:r>
          </a:p>
          <a:p>
            <a:endParaRPr lang="en-US" sz="2400" dirty="0" smtClean="0"/>
          </a:p>
          <a:p>
            <a:r>
              <a:rPr lang="en-US" sz="2400" dirty="0" smtClean="0"/>
              <a:t>	In general those two terms are not similar in their attributes but actually they are co-representative of each other. No one can maintain a ideal BMI without a Healthy diet or vice versa a daily Healthy diet will give you a better BMI. </a:t>
            </a:r>
          </a:p>
          <a:p>
            <a:r>
              <a:rPr lang="en-US" sz="2400" dirty="0" smtClean="0"/>
              <a:t>We are going to interface them together and will make a device which will bring a revolutionary change in the Health Sector to our country’s people. </a:t>
            </a:r>
          </a:p>
          <a:p>
            <a:r>
              <a:rPr lang="en-US" sz="2400" dirty="0" smtClean="0"/>
              <a:t>  </a:t>
            </a:r>
            <a:endParaRPr lang="en-US" sz="2400" dirty="0"/>
          </a:p>
        </p:txBody>
      </p:sp>
    </p:spTree>
    <p:extLst>
      <p:ext uri="{BB962C8B-B14F-4D97-AF65-F5344CB8AC3E}">
        <p14:creationId xmlns:p14="http://schemas.microsoft.com/office/powerpoint/2010/main" val="4147371850"/>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4212" y="395945"/>
            <a:ext cx="4666333" cy="1610160"/>
          </a:xfrm>
        </p:spPr>
        <p:txBody>
          <a:bodyPr>
            <a:normAutofit fontScale="90000"/>
          </a:bodyPr>
          <a:lstStyle/>
          <a:p>
            <a:r>
              <a:rPr lang="en-US" sz="6000" dirty="0" smtClean="0"/>
              <a:t>   BMI:</a:t>
            </a:r>
            <a:br>
              <a:rPr lang="en-US" sz="6000" dirty="0" smtClean="0"/>
            </a:br>
            <a:r>
              <a:rPr lang="en-US" sz="6000" dirty="0" smtClean="0"/>
              <a:t>                      </a:t>
            </a:r>
            <a:endParaRPr lang="en-US" sz="6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3619" y="1530976"/>
            <a:ext cx="5539534" cy="4511236"/>
          </a:xfrm>
        </p:spPr>
      </p:pic>
      <p:sp>
        <p:nvSpPr>
          <p:cNvPr id="5" name="Text Placeholder 4"/>
          <p:cNvSpPr>
            <a:spLocks noGrp="1"/>
          </p:cNvSpPr>
          <p:nvPr>
            <p:ph type="body" sz="half" idx="2"/>
          </p:nvPr>
        </p:nvSpPr>
        <p:spPr>
          <a:xfrm>
            <a:off x="901699" y="395945"/>
            <a:ext cx="3854528" cy="5646268"/>
          </a:xfrm>
        </p:spPr>
        <p:txBody>
          <a:bodyPr>
            <a:normAutofit/>
          </a:bodyPr>
          <a:lstStyle/>
          <a:p>
            <a:r>
              <a:rPr lang="en-US" sz="2400" dirty="0"/>
              <a:t>BMI (Body Mass Index) or </a:t>
            </a:r>
            <a:r>
              <a:rPr lang="en-US" sz="2400" dirty="0" err="1"/>
              <a:t>Quetelet</a:t>
            </a:r>
            <a:r>
              <a:rPr lang="en-US" sz="2400" dirty="0"/>
              <a:t> index is a value derived from the mass (weight) and height of an individual.  </a:t>
            </a:r>
            <a:endParaRPr lang="en-US" sz="2400" dirty="0" smtClean="0"/>
          </a:p>
          <a:p>
            <a:endParaRPr lang="en-US" sz="2400" dirty="0"/>
          </a:p>
          <a:p>
            <a:r>
              <a:rPr lang="en-US" sz="2400" dirty="0" smtClean="0"/>
              <a:t>There are four parts of BMI by the range of their values:</a:t>
            </a:r>
            <a:br>
              <a:rPr lang="en-US" sz="2400" dirty="0" smtClean="0"/>
            </a:br>
            <a:r>
              <a:rPr lang="en-US" sz="2400" dirty="0" smtClean="0"/>
              <a:t>1. Underweight (&lt;18.5)</a:t>
            </a:r>
          </a:p>
          <a:p>
            <a:r>
              <a:rPr lang="en-US" sz="2400" dirty="0" smtClean="0"/>
              <a:t>2. Normal (18.5-25)      </a:t>
            </a:r>
          </a:p>
          <a:p>
            <a:r>
              <a:rPr lang="en-US" sz="2400" dirty="0" smtClean="0"/>
              <a:t>3. Overweight(25-30)</a:t>
            </a:r>
          </a:p>
          <a:p>
            <a:r>
              <a:rPr lang="en-US" sz="2400" dirty="0" smtClean="0"/>
              <a:t>4. Obese (&gt;30)</a:t>
            </a:r>
            <a:endParaRPr lang="en-US" sz="2400" dirty="0"/>
          </a:p>
          <a:p>
            <a:endParaRPr lang="en-US" sz="2400" dirty="0"/>
          </a:p>
          <a:p>
            <a:endParaRPr lang="en-US" sz="2400" dirty="0">
              <a:solidFill>
                <a:srgbClr val="00B0F0"/>
              </a:solidFill>
            </a:endParaRPr>
          </a:p>
        </p:txBody>
      </p:sp>
    </p:spTree>
    <p:extLst>
      <p:ext uri="{BB962C8B-B14F-4D97-AF65-F5344CB8AC3E}">
        <p14:creationId xmlns:p14="http://schemas.microsoft.com/office/powerpoint/2010/main" val="3571858871"/>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t> </a:t>
            </a:r>
            <a:r>
              <a:rPr lang="en-US" sz="5400" dirty="0" smtClean="0"/>
              <a:t>                        Healthy Diet:</a:t>
            </a:r>
            <a:r>
              <a:rPr lang="en-US" sz="5400" dirty="0"/>
              <a:t/>
            </a:r>
            <a:br>
              <a:rPr lang="en-US" sz="5400" dirty="0"/>
            </a:br>
            <a:endParaRPr lang="en-US" sz="5400" dirty="0"/>
          </a:p>
        </p:txBody>
      </p:sp>
      <p:sp>
        <p:nvSpPr>
          <p:cNvPr id="3" name="Content Placeholder 2"/>
          <p:cNvSpPr>
            <a:spLocks noGrp="1"/>
          </p:cNvSpPr>
          <p:nvPr>
            <p:ph idx="1"/>
          </p:nvPr>
        </p:nvSpPr>
        <p:spPr/>
        <p:txBody>
          <a:bodyPr/>
          <a:lstStyle/>
          <a:p>
            <a:r>
              <a:rPr lang="en-US" dirty="0"/>
              <a:t>A healthy diet is one that helps to maintain or improve overall health.</a:t>
            </a:r>
          </a:p>
          <a:p>
            <a:r>
              <a:rPr lang="en-US" dirty="0"/>
              <a:t>A healthy diet provides the body with essential nutrition: fluid, adequate essential amino acids from protein</a:t>
            </a:r>
            <a:r>
              <a:rPr lang="en-US" dirty="0" smtClean="0"/>
              <a:t>, </a:t>
            </a:r>
            <a:r>
              <a:rPr lang="en-US" dirty="0"/>
              <a:t>essential fatty acids, vitamins, minerals, and adequate calories</a:t>
            </a:r>
            <a:r>
              <a:rPr lang="en-US" dirty="0" smtClean="0"/>
              <a:t>.</a:t>
            </a:r>
          </a:p>
          <a:p>
            <a:r>
              <a:rPr lang="en-US" dirty="0"/>
              <a:t>The requirements for a healthy diet can be met from a variety of plant-based and animal-based foods. A healthy diet supports energy needs and provides for human nutrition without exposure to toxicity or excessive weight gain from consuming excessive amounts. </a:t>
            </a:r>
            <a:endParaRPr lang="en-US" dirty="0" smtClean="0"/>
          </a:p>
          <a:p>
            <a:r>
              <a:rPr lang="en-US" dirty="0"/>
              <a:t>Where lack of calories is not an issue, a properly balanced diet (in addition to exercise) is also thought to be important for lowering health risks, such as obesity, heart disease, type 2 diabetes, hypertension and cancer</a:t>
            </a:r>
            <a:r>
              <a:rPr lang="en-US" dirty="0" smtClean="0"/>
              <a:t>.</a:t>
            </a:r>
            <a:endParaRPr lang="en-US" dirty="0"/>
          </a:p>
        </p:txBody>
      </p:sp>
    </p:spTree>
    <p:extLst>
      <p:ext uri="{BB962C8B-B14F-4D97-AF65-F5344CB8AC3E}">
        <p14:creationId xmlns:p14="http://schemas.microsoft.com/office/powerpoint/2010/main" val="3449531736"/>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7768" y="-107577"/>
            <a:ext cx="5638800" cy="1278466"/>
          </a:xfrm>
        </p:spPr>
        <p:txBody>
          <a:bodyPr>
            <a:noAutofit/>
          </a:bodyPr>
          <a:lstStyle/>
          <a:p>
            <a:r>
              <a:rPr lang="en-US" sz="4800" dirty="0" smtClean="0"/>
              <a:t>Working Formula:</a:t>
            </a:r>
            <a:endParaRPr lang="en-US" sz="4800"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204864619"/>
              </p:ext>
            </p:extLst>
          </p:nvPr>
        </p:nvGraphicFramePr>
        <p:xfrm>
          <a:off x="4617476" y="0"/>
          <a:ext cx="6319464" cy="8256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a:xfrm>
            <a:off x="300817" y="1170889"/>
            <a:ext cx="3854528" cy="7395884"/>
          </a:xfrm>
        </p:spPr>
        <p:txBody>
          <a:bodyPr>
            <a:normAutofit/>
          </a:bodyPr>
          <a:lstStyle/>
          <a:p>
            <a:r>
              <a:rPr lang="en-US" sz="1600" dirty="0" smtClean="0">
                <a:solidFill>
                  <a:schemeClr val="accent1"/>
                </a:solidFill>
              </a:rPr>
              <a:t>1.</a:t>
            </a:r>
            <a:r>
              <a:rPr lang="en-US" sz="1600" dirty="0" smtClean="0"/>
              <a:t>There </a:t>
            </a:r>
            <a:r>
              <a:rPr lang="en-US" sz="1600" dirty="0"/>
              <a:t>will four parts of this device. Weight-Height calculate machine, Monitor, Keyboard and a printer.</a:t>
            </a:r>
          </a:p>
          <a:p>
            <a:r>
              <a:rPr lang="en-US" sz="1600" dirty="0" smtClean="0">
                <a:solidFill>
                  <a:schemeClr val="accent1"/>
                </a:solidFill>
              </a:rPr>
              <a:t>2.</a:t>
            </a:r>
            <a:r>
              <a:rPr lang="en-US" sz="1600" dirty="0" smtClean="0"/>
              <a:t>The </a:t>
            </a:r>
            <a:r>
              <a:rPr lang="en-US" sz="1600" dirty="0"/>
              <a:t>user will stand on a machine which will automatically calculate his weight and also find out his height at the same time (*There will also be a way to input those manually).</a:t>
            </a:r>
          </a:p>
          <a:p>
            <a:r>
              <a:rPr lang="en-US" sz="1600" dirty="0" smtClean="0">
                <a:solidFill>
                  <a:schemeClr val="accent1"/>
                </a:solidFill>
              </a:rPr>
              <a:t>3.</a:t>
            </a:r>
            <a:r>
              <a:rPr lang="en-US" sz="1600" dirty="0" smtClean="0"/>
              <a:t>Then </a:t>
            </a:r>
            <a:r>
              <a:rPr lang="en-US" sz="1600" dirty="0"/>
              <a:t>it will calculate his BMI and will show that in the monitor.</a:t>
            </a:r>
          </a:p>
          <a:p>
            <a:r>
              <a:rPr lang="en-US" sz="1600" dirty="0" smtClean="0">
                <a:solidFill>
                  <a:schemeClr val="accent1"/>
                </a:solidFill>
              </a:rPr>
              <a:t>4.</a:t>
            </a:r>
            <a:r>
              <a:rPr lang="en-US" sz="1600" dirty="0" smtClean="0"/>
              <a:t>After </a:t>
            </a:r>
            <a:r>
              <a:rPr lang="en-US" sz="1600" dirty="0"/>
              <a:t>that the program will ask about the age of the user.</a:t>
            </a:r>
          </a:p>
          <a:p>
            <a:r>
              <a:rPr lang="en-US" sz="1600" dirty="0" smtClean="0">
                <a:solidFill>
                  <a:schemeClr val="accent1"/>
                </a:solidFill>
              </a:rPr>
              <a:t>5.</a:t>
            </a:r>
            <a:r>
              <a:rPr lang="en-US" sz="1600" dirty="0" smtClean="0"/>
              <a:t>There </a:t>
            </a:r>
            <a:r>
              <a:rPr lang="en-US" sz="1600" dirty="0"/>
              <a:t>will be a sector to know about the user’s condition. Example: Pregnant, High Blood Pressure, Low Blood Pressure, Diabetes etc. </a:t>
            </a:r>
          </a:p>
          <a:p>
            <a:r>
              <a:rPr lang="en-US" sz="1600" dirty="0" smtClean="0">
                <a:solidFill>
                  <a:schemeClr val="accent1"/>
                </a:solidFill>
              </a:rPr>
              <a:t>6.</a:t>
            </a:r>
            <a:r>
              <a:rPr lang="en-US" sz="1600" dirty="0" smtClean="0"/>
              <a:t>The </a:t>
            </a:r>
            <a:r>
              <a:rPr lang="en-US" sz="1600" dirty="0"/>
              <a:t>printer will print the Healthy diet list on the value of </a:t>
            </a:r>
            <a:r>
              <a:rPr lang="en-US" sz="1600" dirty="0" smtClean="0"/>
              <a:t>BMI, AGE </a:t>
            </a:r>
            <a:r>
              <a:rPr lang="en-US" sz="1600" dirty="0"/>
              <a:t>and the condition of the user. </a:t>
            </a:r>
          </a:p>
          <a:p>
            <a:endParaRPr lang="en-US" sz="1600" dirty="0"/>
          </a:p>
        </p:txBody>
      </p:sp>
    </p:spTree>
    <p:extLst>
      <p:ext uri="{BB962C8B-B14F-4D97-AF65-F5344CB8AC3E}">
        <p14:creationId xmlns:p14="http://schemas.microsoft.com/office/powerpoint/2010/main" val="33701691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110113" y="-340660"/>
            <a:ext cx="5266969" cy="1278466"/>
          </a:xfrm>
        </p:spPr>
        <p:txBody>
          <a:bodyPr>
            <a:normAutofit/>
          </a:bodyPr>
          <a:lstStyle/>
          <a:p>
            <a:r>
              <a:rPr lang="en-US" sz="3600" dirty="0" smtClean="0"/>
              <a:t>Does Age Really Matters?</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04008178"/>
              </p:ext>
            </p:extLst>
          </p:nvPr>
        </p:nvGraphicFramePr>
        <p:xfrm>
          <a:off x="502679" y="1353671"/>
          <a:ext cx="4513262" cy="4636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Placeholder 7"/>
          <p:cNvSpPr>
            <a:spLocks noGrp="1"/>
          </p:cNvSpPr>
          <p:nvPr>
            <p:ph type="body" sz="half" idx="2"/>
          </p:nvPr>
        </p:nvSpPr>
        <p:spPr>
          <a:xfrm>
            <a:off x="5522554" y="2024034"/>
            <a:ext cx="3854528" cy="2584449"/>
          </a:xfrm>
        </p:spPr>
        <p:txBody>
          <a:bodyPr>
            <a:noAutofit/>
          </a:bodyPr>
          <a:lstStyle/>
          <a:p>
            <a:r>
              <a:rPr lang="en-US" sz="1800" dirty="0" smtClean="0"/>
              <a:t>In the chat we can see 3 people of different ages with different height and weight can have the same BMI.</a:t>
            </a:r>
          </a:p>
          <a:p>
            <a:r>
              <a:rPr lang="en-US" sz="1800" dirty="0" smtClean="0"/>
              <a:t>Even though they have the same BMI, they need different diet list </a:t>
            </a:r>
            <a:r>
              <a:rPr lang="en-US" sz="1800" dirty="0"/>
              <a:t>because </a:t>
            </a:r>
            <a:r>
              <a:rPr lang="en-US" sz="1800" dirty="0" smtClean="0"/>
              <a:t>they </a:t>
            </a:r>
            <a:r>
              <a:rPr lang="en-US" sz="1800" dirty="0"/>
              <a:t>need different levels and types of </a:t>
            </a:r>
            <a:r>
              <a:rPr lang="en-US" sz="1800" dirty="0" smtClean="0"/>
              <a:t>menus.</a:t>
            </a:r>
          </a:p>
          <a:p>
            <a:r>
              <a:rPr lang="en-US" sz="1800" dirty="0" smtClean="0"/>
              <a:t>Also </a:t>
            </a:r>
            <a:r>
              <a:rPr lang="en-US" sz="1800" dirty="0"/>
              <a:t>they will not able to consume same type foods because of their age </a:t>
            </a:r>
            <a:r>
              <a:rPr lang="en-US" sz="1800" dirty="0" smtClean="0"/>
              <a:t>barriers.</a:t>
            </a:r>
            <a:endParaRPr lang="en-US" sz="1800" dirty="0"/>
          </a:p>
        </p:txBody>
      </p:sp>
    </p:spTree>
    <p:extLst>
      <p:ext uri="{BB962C8B-B14F-4D97-AF65-F5344CB8AC3E}">
        <p14:creationId xmlns:p14="http://schemas.microsoft.com/office/powerpoint/2010/main" val="3457873023"/>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7757" y="118039"/>
            <a:ext cx="5786219" cy="1278466"/>
          </a:xfrm>
        </p:spPr>
        <p:txBody>
          <a:bodyPr>
            <a:normAutofit/>
          </a:bodyPr>
          <a:lstStyle/>
          <a:p>
            <a:r>
              <a:rPr lang="en-US" sz="3600" dirty="0" smtClean="0"/>
              <a:t>Why Health Condition is important?</a:t>
            </a: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28556768"/>
              </p:ext>
            </p:extLst>
          </p:nvPr>
        </p:nvGraphicFramePr>
        <p:xfrm>
          <a:off x="4796772" y="1043267"/>
          <a:ext cx="4513262" cy="5527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a:xfrm>
            <a:off x="533899" y="1647517"/>
            <a:ext cx="3854528" cy="4582954"/>
          </a:xfrm>
        </p:spPr>
        <p:txBody>
          <a:bodyPr>
            <a:normAutofit fontScale="77500" lnSpcReduction="20000"/>
          </a:bodyPr>
          <a:lstStyle/>
          <a:p>
            <a:r>
              <a:rPr lang="en-US" sz="2800" dirty="0" smtClean="0"/>
              <a:t>BMI is an important concept for having a healthy body but Healthy Diet is as important as BMI.</a:t>
            </a:r>
          </a:p>
          <a:p>
            <a:endParaRPr lang="en-US" sz="2800" dirty="0"/>
          </a:p>
          <a:p>
            <a:r>
              <a:rPr lang="en-US" sz="2800" dirty="0" smtClean="0"/>
              <a:t>For a healthy body, a person should maintain a diet list make on his health condition.</a:t>
            </a:r>
          </a:p>
          <a:p>
            <a:endParaRPr lang="en-US" sz="2800" dirty="0"/>
          </a:p>
          <a:p>
            <a:r>
              <a:rPr lang="en-US" sz="2800" dirty="0" smtClean="0"/>
              <a:t>Example: A person having diabetes will not have sweets in his diet list. </a:t>
            </a:r>
            <a:endParaRPr lang="en-US" sz="2800" dirty="0"/>
          </a:p>
        </p:txBody>
      </p:sp>
    </p:spTree>
    <p:extLst>
      <p:ext uri="{BB962C8B-B14F-4D97-AF65-F5344CB8AC3E}">
        <p14:creationId xmlns:p14="http://schemas.microsoft.com/office/powerpoint/2010/main" val="2706994918"/>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1628" y="506964"/>
            <a:ext cx="8596668" cy="1320800"/>
          </a:xfrm>
        </p:spPr>
        <p:txBody>
          <a:bodyPr/>
          <a:lstStyle/>
          <a:p>
            <a:r>
              <a:rPr lang="en-US" dirty="0" smtClean="0"/>
              <a:t>Features &amp; Facilities:</a:t>
            </a:r>
            <a:endParaRPr lang="en-US" dirty="0"/>
          </a:p>
        </p:txBody>
      </p:sp>
      <p:sp>
        <p:nvSpPr>
          <p:cNvPr id="3" name="Content Placeholder 2"/>
          <p:cNvSpPr>
            <a:spLocks noGrp="1"/>
          </p:cNvSpPr>
          <p:nvPr>
            <p:ph idx="1"/>
          </p:nvPr>
        </p:nvSpPr>
        <p:spPr/>
        <p:txBody>
          <a:bodyPr>
            <a:normAutofit lnSpcReduction="10000"/>
          </a:bodyPr>
          <a:lstStyle/>
          <a:p>
            <a:r>
              <a:rPr lang="en-US" dirty="0"/>
              <a:t>Think about the rural area where Nutritionists are not available. But </a:t>
            </a:r>
            <a:r>
              <a:rPr lang="en-US" dirty="0" smtClean="0"/>
              <a:t>this device </a:t>
            </a:r>
            <a:r>
              <a:rPr lang="en-US" dirty="0"/>
              <a:t>can be a little help for them. </a:t>
            </a:r>
            <a:r>
              <a:rPr lang="en-US" dirty="0" smtClean="0"/>
              <a:t>Think if every Union Health Camp can provide one device and one qualified Nutritionist per month, this </a:t>
            </a:r>
            <a:r>
              <a:rPr lang="en-US" dirty="0"/>
              <a:t>will bring a revolutionary change in their life. </a:t>
            </a:r>
            <a:endParaRPr lang="en-US" dirty="0" smtClean="0"/>
          </a:p>
          <a:p>
            <a:r>
              <a:rPr lang="en-US" dirty="0" smtClean="0"/>
              <a:t>About </a:t>
            </a:r>
            <a:r>
              <a:rPr lang="en-US" dirty="0"/>
              <a:t>60 percent pay attention to nutrition </a:t>
            </a:r>
            <a:r>
              <a:rPr lang="en-US" dirty="0" smtClean="0"/>
              <a:t>facts. Fewer </a:t>
            </a:r>
            <a:r>
              <a:rPr lang="en-US" dirty="0"/>
              <a:t>people paid attention to the list of ingredients (51.6 percent), the serving size (47.2 percent), and health claims (43.8 percent</a:t>
            </a:r>
            <a:r>
              <a:rPr lang="en-US" dirty="0" smtClean="0"/>
              <a:t>). But about 80% people pay attention to their height and weight. So by using this device they will get those at the same time which will help them to have a better health.</a:t>
            </a:r>
          </a:p>
          <a:p>
            <a:r>
              <a:rPr lang="en-US" dirty="0" smtClean="0"/>
              <a:t>People don’t think about going to a Nutritionist because they have a believe that it’s just waste of time and money. By using this device they will get the best result without going to a doctor. </a:t>
            </a:r>
          </a:p>
          <a:p>
            <a:pPr marL="0" indent="0">
              <a:buNone/>
            </a:pPr>
            <a:r>
              <a:rPr lang="en-US" dirty="0" smtClean="0"/>
              <a:t>                                                                                                         [Next Page]                                                                              </a:t>
            </a:r>
            <a:endParaRPr lang="en-US" dirty="0"/>
          </a:p>
        </p:txBody>
      </p:sp>
    </p:spTree>
    <p:extLst>
      <p:ext uri="{BB962C8B-B14F-4D97-AF65-F5344CB8AC3E}">
        <p14:creationId xmlns:p14="http://schemas.microsoft.com/office/powerpoint/2010/main" val="3305331935"/>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2182" y="502024"/>
            <a:ext cx="8596668" cy="1320800"/>
          </a:xfrm>
        </p:spPr>
        <p:txBody>
          <a:bodyPr/>
          <a:lstStyle/>
          <a:p>
            <a:r>
              <a:rPr lang="en-US" dirty="0"/>
              <a:t>Features &amp; Facilities:</a:t>
            </a:r>
          </a:p>
        </p:txBody>
      </p:sp>
      <p:sp>
        <p:nvSpPr>
          <p:cNvPr id="3" name="Content Placeholder 2"/>
          <p:cNvSpPr>
            <a:spLocks noGrp="1"/>
          </p:cNvSpPr>
          <p:nvPr>
            <p:ph idx="1"/>
          </p:nvPr>
        </p:nvSpPr>
        <p:spPr/>
        <p:txBody>
          <a:bodyPr/>
          <a:lstStyle/>
          <a:p>
            <a:r>
              <a:rPr lang="en-US" dirty="0" smtClean="0"/>
              <a:t>To make a healthy diet list for per person is takes about 1hour. So the doctor have to give a patient more than 1 hour while the others waiting outside. By using this device the list will be prepared in few minutes and then the doctor can make some adjustments manually which will take not more than 10 minutes.</a:t>
            </a:r>
          </a:p>
          <a:p>
            <a:r>
              <a:rPr lang="en-US" dirty="0" smtClean="0"/>
              <a:t>In </a:t>
            </a:r>
            <a:r>
              <a:rPr lang="en-US" dirty="0"/>
              <a:t>present, we don’t take care enough to our body or we can say we don’t give it the things it deserves. But with this </a:t>
            </a:r>
            <a:r>
              <a:rPr lang="en-US" dirty="0" smtClean="0"/>
              <a:t>device, we </a:t>
            </a:r>
            <a:r>
              <a:rPr lang="en-US" dirty="0"/>
              <a:t>will know what is the recent condition and what we really should eat</a:t>
            </a:r>
            <a:r>
              <a:rPr lang="en-US" dirty="0" smtClean="0"/>
              <a:t>.</a:t>
            </a:r>
          </a:p>
          <a:p>
            <a:r>
              <a:rPr lang="en-US" dirty="0" smtClean="0"/>
              <a:t>In the diet list there will be lots of options in the menu. Like a Rich can afford any type of menu but a poor can’t do that. That’s where We are going to work on that diet list too so that any one can maintain that diet list regularly.</a:t>
            </a:r>
          </a:p>
          <a:p>
            <a:endParaRPr lang="en-US" dirty="0"/>
          </a:p>
          <a:p>
            <a:endParaRPr lang="en-US" dirty="0"/>
          </a:p>
        </p:txBody>
      </p:sp>
    </p:spTree>
    <p:extLst>
      <p:ext uri="{BB962C8B-B14F-4D97-AF65-F5344CB8AC3E}">
        <p14:creationId xmlns:p14="http://schemas.microsoft.com/office/powerpoint/2010/main" val="2115932872"/>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396</TotalTime>
  <Words>777</Words>
  <Application>Microsoft Office PowerPoint</Application>
  <PresentationFormat>Widescreen</PresentationFormat>
  <Paragraphs>93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S.A.N.D</vt:lpstr>
      <vt:lpstr>Introduction:</vt:lpstr>
      <vt:lpstr>   BMI:                       </vt:lpstr>
      <vt:lpstr>                         Healthy Diet: </vt:lpstr>
      <vt:lpstr>Working Formula:</vt:lpstr>
      <vt:lpstr>Does Age Really Matters?</vt:lpstr>
      <vt:lpstr>Why Health Condition is important?</vt:lpstr>
      <vt:lpstr>Features &amp; Facilities:</vt:lpstr>
      <vt:lpstr>Features &amp; Facilities:</vt:lpstr>
      <vt:lpstr>Why this is an Innovation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machine</dc:title>
  <dc:creator>Sohel Moon</dc:creator>
  <cp:lastModifiedBy>Sohel Moon</cp:lastModifiedBy>
  <cp:revision>48</cp:revision>
  <dcterms:created xsi:type="dcterms:W3CDTF">2017-01-23T13:28:50Z</dcterms:created>
  <dcterms:modified xsi:type="dcterms:W3CDTF">2019-04-17T09:50:39Z</dcterms:modified>
</cp:coreProperties>
</file>