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 Data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Sohel</a:t>
            </a:r>
            <a:r>
              <a:rPr lang="en-US" dirty="0"/>
              <a:t> </a:t>
            </a:r>
            <a:r>
              <a:rPr lang="en-US" dirty="0" err="1"/>
              <a:t>mollick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20A-16BB-CF7E-6864-0BD323C3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D. Group the orders by date and calculate the average number of pizzas ordered per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45A55-65F4-F4E2-6881-85BB13A7E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32" y="1701800"/>
            <a:ext cx="8173961" cy="4462463"/>
          </a:xfrm>
        </p:spPr>
      </p:pic>
    </p:spTree>
    <p:extLst>
      <p:ext uri="{BB962C8B-B14F-4D97-AF65-F5344CB8AC3E}">
        <p14:creationId xmlns:p14="http://schemas.microsoft.com/office/powerpoint/2010/main" val="19618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99B1-DC76-0519-8EC7-1A665424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E. Determine the top 3 most ordered pizza types based on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D9647-9C2A-8EE5-0404-E26AEC11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69" y="1852591"/>
            <a:ext cx="9990686" cy="4160881"/>
          </a:xfrm>
        </p:spPr>
      </p:pic>
    </p:spTree>
    <p:extLst>
      <p:ext uri="{BB962C8B-B14F-4D97-AF65-F5344CB8AC3E}">
        <p14:creationId xmlns:p14="http://schemas.microsoft.com/office/powerpoint/2010/main" val="6616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8BB-CF36-9D4E-B9DC-5214DBD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A.Retrieve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total number of orders placed.</a:t>
            </a:r>
            <a:b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DAEA6-C359-2DEB-E5AC-23AE5DBA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608600"/>
            <a:ext cx="9289032" cy="4628711"/>
          </a:xfrm>
        </p:spPr>
      </p:pic>
    </p:spTree>
    <p:extLst>
      <p:ext uri="{BB962C8B-B14F-4D97-AF65-F5344CB8AC3E}">
        <p14:creationId xmlns:p14="http://schemas.microsoft.com/office/powerpoint/2010/main" val="3466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5EB-1E8A-71EF-4D34-0A2562A3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03" y="692696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B.Calculate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total revenue generated from pizza sales.</a:t>
            </a:r>
            <a:b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BCD4C-D6A7-FA70-89C1-E5CD30DE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844824"/>
            <a:ext cx="8615393" cy="4435224"/>
          </a:xfrm>
        </p:spPr>
      </p:pic>
    </p:spTree>
    <p:extLst>
      <p:ext uri="{BB962C8B-B14F-4D97-AF65-F5344CB8AC3E}">
        <p14:creationId xmlns:p14="http://schemas.microsoft.com/office/powerpoint/2010/main" val="454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76D4-64C7-0132-CC5E-1BDDF889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949920"/>
          </a:xfrm>
        </p:spPr>
        <p:txBody>
          <a:bodyPr/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C.Identify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highest-priced pizza.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89DD6-6E62-806B-CE14-9B03BCD4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87" y="1784005"/>
            <a:ext cx="8428450" cy="4298052"/>
          </a:xfrm>
        </p:spPr>
      </p:pic>
    </p:spTree>
    <p:extLst>
      <p:ext uri="{BB962C8B-B14F-4D97-AF65-F5344CB8AC3E}">
        <p14:creationId xmlns:p14="http://schemas.microsoft.com/office/powerpoint/2010/main" val="41463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A828-66E4-E998-2DD1-7318B3B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D.Identify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most common pizza size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D18B9-CE95-8E74-0AE0-5FE6DF97A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2" y="1886884"/>
            <a:ext cx="9708721" cy="4092295"/>
          </a:xfrm>
        </p:spPr>
      </p:pic>
    </p:spTree>
    <p:extLst>
      <p:ext uri="{BB962C8B-B14F-4D97-AF65-F5344CB8AC3E}">
        <p14:creationId xmlns:p14="http://schemas.microsoft.com/office/powerpoint/2010/main" val="31687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9B7B-B852-877C-B348-AB04FF42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E.List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top 5 most ordered pizza types along with their quantities.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5EAA2B-EBA5-E031-D70A-75D5D81C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61" y="1726850"/>
            <a:ext cx="9259102" cy="4412362"/>
          </a:xfrm>
        </p:spPr>
      </p:pic>
    </p:spTree>
    <p:extLst>
      <p:ext uri="{BB962C8B-B14F-4D97-AF65-F5344CB8AC3E}">
        <p14:creationId xmlns:p14="http://schemas.microsoft.com/office/powerpoint/2010/main" val="18265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BCBB-17CC-B0B4-0366-B054DE2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A.Join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necessary tables to find the total quantity of each pizza category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C75C3-DBCB-FF24-0A16-8921A6219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22" y="1966901"/>
            <a:ext cx="8550381" cy="3932261"/>
          </a:xfrm>
        </p:spPr>
      </p:pic>
    </p:spTree>
    <p:extLst>
      <p:ext uri="{BB962C8B-B14F-4D97-AF65-F5344CB8AC3E}">
        <p14:creationId xmlns:p14="http://schemas.microsoft.com/office/powerpoint/2010/main" val="41614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9E74-8105-715D-F4F2-4363E62D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B.Determine</a:t>
            </a:r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 the distribution of orders by hour of the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F8BF4-802B-17FF-AA72-3440CA1AF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91" y="1890694"/>
            <a:ext cx="8794242" cy="4084674"/>
          </a:xfrm>
        </p:spPr>
      </p:pic>
    </p:spTree>
    <p:extLst>
      <p:ext uri="{BB962C8B-B14F-4D97-AF65-F5344CB8AC3E}">
        <p14:creationId xmlns:p14="http://schemas.microsoft.com/office/powerpoint/2010/main" val="13963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0A03-2DFA-E18E-E36C-8E197D5E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highlight>
                  <a:srgbClr val="23272E"/>
                </a:highlight>
                <a:latin typeface="Ubuntu Mono" panose="020B0509030602030204" pitchFamily="49" charset="0"/>
              </a:rPr>
              <a:t>C. Join relevant tables to find the category-wise distribution of pizzas.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0C515-55DB-BC38-6F97-3172FA7A9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0"/>
          <a:stretch/>
        </p:blipFill>
        <p:spPr>
          <a:xfrm>
            <a:off x="2239290" y="2132856"/>
            <a:ext cx="8319845" cy="4031407"/>
          </a:xfrm>
        </p:spPr>
      </p:pic>
    </p:spTree>
    <p:extLst>
      <p:ext uri="{BB962C8B-B14F-4D97-AF65-F5344CB8AC3E}">
        <p14:creationId xmlns:p14="http://schemas.microsoft.com/office/powerpoint/2010/main" val="80902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31</TotalTime>
  <Words>137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Ubuntu Mono</vt:lpstr>
      <vt:lpstr>Tech 16x9</vt:lpstr>
      <vt:lpstr>Pizza sale Data analysis</vt:lpstr>
      <vt:lpstr>A.Retrieve the total number of orders placed. </vt:lpstr>
      <vt:lpstr>B.Calculate the total revenue generated from pizza sales. </vt:lpstr>
      <vt:lpstr>C.Identify the highest-priced pizza.</vt:lpstr>
      <vt:lpstr>D.Identify the most common pizza size ordered.</vt:lpstr>
      <vt:lpstr>E.List the top 5 most ordered pizza types along with their quantities.</vt:lpstr>
      <vt:lpstr>A.Join the necessary tables to find the total quantity of each pizza category ordered.</vt:lpstr>
      <vt:lpstr>B.Determine the distribution of orders by hour of the day.</vt:lpstr>
      <vt:lpstr>C. Join relevant tables to find the category-wise distribution of pizzas.</vt:lpstr>
      <vt:lpstr>D. Group the orders by date and calculate the average number of pizzas ordered per day.</vt:lpstr>
      <vt:lpstr>E. Determine the top 3 most ordered pizza types based on revenue.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Mollick</dc:creator>
  <cp:lastModifiedBy>s Mollick</cp:lastModifiedBy>
  <cp:revision>1</cp:revision>
  <dcterms:created xsi:type="dcterms:W3CDTF">2024-09-02T21:17:58Z</dcterms:created>
  <dcterms:modified xsi:type="dcterms:W3CDTF">2024-09-02T21:49:12Z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