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76" r:id="rId4"/>
    <p:sldId id="269" r:id="rId5"/>
    <p:sldId id="277" r:id="rId6"/>
    <p:sldId id="287" r:id="rId7"/>
    <p:sldId id="278" r:id="rId8"/>
    <p:sldId id="280" r:id="rId9"/>
    <p:sldId id="281" r:id="rId10"/>
    <p:sldId id="283" r:id="rId11"/>
    <p:sldId id="284"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7E06F5-49CA-45D2-98F6-3FA21E2A5A2F}" v="2" dt="2022-07-13T09:13:29.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hav, Ganesh" userId="a5aa5042-319f-4e26-9494-a7b238a7df24" providerId="ADAL" clId="{9F7E06F5-49CA-45D2-98F6-3FA21E2A5A2F}"/>
    <pc:docChg chg="undo custSel addSld delSld modSld">
      <pc:chgData name="Jadhav, Ganesh" userId="a5aa5042-319f-4e26-9494-a7b238a7df24" providerId="ADAL" clId="{9F7E06F5-49CA-45D2-98F6-3FA21E2A5A2F}" dt="2022-07-13T09:14:06.506" v="188" actId="20577"/>
      <pc:docMkLst>
        <pc:docMk/>
      </pc:docMkLst>
      <pc:sldChg chg="modSp mod">
        <pc:chgData name="Jadhav, Ganesh" userId="a5aa5042-319f-4e26-9494-a7b238a7df24" providerId="ADAL" clId="{9F7E06F5-49CA-45D2-98F6-3FA21E2A5A2F}" dt="2022-07-06T01:56:47.160" v="5" actId="20577"/>
        <pc:sldMkLst>
          <pc:docMk/>
          <pc:sldMk cId="2650735720" sldId="256"/>
        </pc:sldMkLst>
        <pc:spChg chg="mod">
          <ac:chgData name="Jadhav, Ganesh" userId="a5aa5042-319f-4e26-9494-a7b238a7df24" providerId="ADAL" clId="{9F7E06F5-49CA-45D2-98F6-3FA21E2A5A2F}" dt="2022-07-06T01:56:47.160" v="5" actId="20577"/>
          <ac:spMkLst>
            <pc:docMk/>
            <pc:sldMk cId="2650735720" sldId="256"/>
            <ac:spMk id="2" creationId="{554A1D9B-81D7-4848-A8B0-06DACF7013E3}"/>
          </ac:spMkLst>
        </pc:spChg>
      </pc:sldChg>
      <pc:sldChg chg="modSp mod">
        <pc:chgData name="Jadhav, Ganesh" userId="a5aa5042-319f-4e26-9494-a7b238a7df24" providerId="ADAL" clId="{9F7E06F5-49CA-45D2-98F6-3FA21E2A5A2F}" dt="2022-07-13T08:59:05.394" v="84" actId="14100"/>
        <pc:sldMkLst>
          <pc:docMk/>
          <pc:sldMk cId="778194770" sldId="269"/>
        </pc:sldMkLst>
        <pc:spChg chg="mod">
          <ac:chgData name="Jadhav, Ganesh" userId="a5aa5042-319f-4e26-9494-a7b238a7df24" providerId="ADAL" clId="{9F7E06F5-49CA-45D2-98F6-3FA21E2A5A2F}" dt="2022-07-13T08:59:05.394" v="84" actId="14100"/>
          <ac:spMkLst>
            <pc:docMk/>
            <pc:sldMk cId="778194770" sldId="269"/>
            <ac:spMk id="3" creationId="{07D75AC5-03BA-4DE1-BDA4-1B30E81AC4E9}"/>
          </ac:spMkLst>
        </pc:spChg>
      </pc:sldChg>
      <pc:sldChg chg="modSp del mod">
        <pc:chgData name="Jadhav, Ganesh" userId="a5aa5042-319f-4e26-9494-a7b238a7df24" providerId="ADAL" clId="{9F7E06F5-49CA-45D2-98F6-3FA21E2A5A2F}" dt="2022-07-13T08:59:11.707" v="85" actId="2696"/>
        <pc:sldMkLst>
          <pc:docMk/>
          <pc:sldMk cId="2866131343" sldId="270"/>
        </pc:sldMkLst>
        <pc:spChg chg="mod">
          <ac:chgData name="Jadhav, Ganesh" userId="a5aa5042-319f-4e26-9494-a7b238a7df24" providerId="ADAL" clId="{9F7E06F5-49CA-45D2-98F6-3FA21E2A5A2F}" dt="2022-07-13T08:58:20.560" v="75" actId="20577"/>
          <ac:spMkLst>
            <pc:docMk/>
            <pc:sldMk cId="2866131343" sldId="270"/>
            <ac:spMk id="3" creationId="{B7D71C54-50AC-412C-BE9A-BF9D2F727086}"/>
          </ac:spMkLst>
        </pc:spChg>
      </pc:sldChg>
      <pc:sldChg chg="modSp mod">
        <pc:chgData name="Jadhav, Ganesh" userId="a5aa5042-319f-4e26-9494-a7b238a7df24" providerId="ADAL" clId="{9F7E06F5-49CA-45D2-98F6-3FA21E2A5A2F}" dt="2022-07-13T08:54:46.335" v="51" actId="255"/>
        <pc:sldMkLst>
          <pc:docMk/>
          <pc:sldMk cId="2409081078" sldId="276"/>
        </pc:sldMkLst>
        <pc:spChg chg="mod">
          <ac:chgData name="Jadhav, Ganesh" userId="a5aa5042-319f-4e26-9494-a7b238a7df24" providerId="ADAL" clId="{9F7E06F5-49CA-45D2-98F6-3FA21E2A5A2F}" dt="2022-07-13T08:54:46.335" v="51" actId="255"/>
          <ac:spMkLst>
            <pc:docMk/>
            <pc:sldMk cId="2409081078" sldId="276"/>
            <ac:spMk id="3" creationId="{61A3AE1F-527F-44BB-B0C4-DDC9E70C2C5C}"/>
          </ac:spMkLst>
        </pc:spChg>
      </pc:sldChg>
      <pc:sldChg chg="modSp mod">
        <pc:chgData name="Jadhav, Ganesh" userId="a5aa5042-319f-4e26-9494-a7b238a7df24" providerId="ADAL" clId="{9F7E06F5-49CA-45D2-98F6-3FA21E2A5A2F}" dt="2022-07-13T09:09:45.686" v="128" actId="27636"/>
        <pc:sldMkLst>
          <pc:docMk/>
          <pc:sldMk cId="3183239722" sldId="277"/>
        </pc:sldMkLst>
        <pc:spChg chg="mod">
          <ac:chgData name="Jadhav, Ganesh" userId="a5aa5042-319f-4e26-9494-a7b238a7df24" providerId="ADAL" clId="{9F7E06F5-49CA-45D2-98F6-3FA21E2A5A2F}" dt="2022-07-13T09:09:45.686" v="128" actId="27636"/>
          <ac:spMkLst>
            <pc:docMk/>
            <pc:sldMk cId="3183239722" sldId="277"/>
            <ac:spMk id="3" creationId="{A40AD3F4-4253-4351-9986-B655D062FBC5}"/>
          </ac:spMkLst>
        </pc:spChg>
      </pc:sldChg>
      <pc:sldChg chg="modSp mod">
        <pc:chgData name="Jadhav, Ganesh" userId="a5aa5042-319f-4e26-9494-a7b238a7df24" providerId="ADAL" clId="{9F7E06F5-49CA-45D2-98F6-3FA21E2A5A2F}" dt="2022-07-13T09:10:21.824" v="135" actId="27636"/>
        <pc:sldMkLst>
          <pc:docMk/>
          <pc:sldMk cId="973365194" sldId="278"/>
        </pc:sldMkLst>
        <pc:spChg chg="mod">
          <ac:chgData name="Jadhav, Ganesh" userId="a5aa5042-319f-4e26-9494-a7b238a7df24" providerId="ADAL" clId="{9F7E06F5-49CA-45D2-98F6-3FA21E2A5A2F}" dt="2022-07-13T09:10:21.824" v="135" actId="27636"/>
          <ac:spMkLst>
            <pc:docMk/>
            <pc:sldMk cId="973365194" sldId="278"/>
            <ac:spMk id="3" creationId="{6C62FD98-72D0-4D9B-A826-CDF0C97C3324}"/>
          </ac:spMkLst>
        </pc:spChg>
      </pc:sldChg>
      <pc:sldChg chg="modSp del mod">
        <pc:chgData name="Jadhav, Ganesh" userId="a5aa5042-319f-4e26-9494-a7b238a7df24" providerId="ADAL" clId="{9F7E06F5-49CA-45D2-98F6-3FA21E2A5A2F}" dt="2022-07-13T09:10:30.423" v="137" actId="2696"/>
        <pc:sldMkLst>
          <pc:docMk/>
          <pc:sldMk cId="501867639" sldId="279"/>
        </pc:sldMkLst>
        <pc:spChg chg="mod">
          <ac:chgData name="Jadhav, Ganesh" userId="a5aa5042-319f-4e26-9494-a7b238a7df24" providerId="ADAL" clId="{9F7E06F5-49CA-45D2-98F6-3FA21E2A5A2F}" dt="2022-07-13T09:08:55.233" v="119" actId="21"/>
          <ac:spMkLst>
            <pc:docMk/>
            <pc:sldMk cId="501867639" sldId="279"/>
            <ac:spMk id="3" creationId="{C0C8B9A3-8B58-4B29-8B19-E25F1D59C30E}"/>
          </ac:spMkLst>
        </pc:spChg>
      </pc:sldChg>
      <pc:sldChg chg="modSp mod">
        <pc:chgData name="Jadhav, Ganesh" userId="a5aa5042-319f-4e26-9494-a7b238a7df24" providerId="ADAL" clId="{9F7E06F5-49CA-45D2-98F6-3FA21E2A5A2F}" dt="2022-07-13T09:11:04.885" v="145" actId="14100"/>
        <pc:sldMkLst>
          <pc:docMk/>
          <pc:sldMk cId="3541535751" sldId="280"/>
        </pc:sldMkLst>
        <pc:spChg chg="mod">
          <ac:chgData name="Jadhav, Ganesh" userId="a5aa5042-319f-4e26-9494-a7b238a7df24" providerId="ADAL" clId="{9F7E06F5-49CA-45D2-98F6-3FA21E2A5A2F}" dt="2022-07-13T09:11:04.885" v="145" actId="14100"/>
          <ac:spMkLst>
            <pc:docMk/>
            <pc:sldMk cId="3541535751" sldId="280"/>
            <ac:spMk id="3" creationId="{D4777861-D248-4F5E-BF9B-513F6A2BAE3E}"/>
          </ac:spMkLst>
        </pc:spChg>
      </pc:sldChg>
      <pc:sldChg chg="modSp mod">
        <pc:chgData name="Jadhav, Ganesh" userId="a5aa5042-319f-4e26-9494-a7b238a7df24" providerId="ADAL" clId="{9F7E06F5-49CA-45D2-98F6-3FA21E2A5A2F}" dt="2022-07-13T09:12:19.243" v="163" actId="20577"/>
        <pc:sldMkLst>
          <pc:docMk/>
          <pc:sldMk cId="3861371425" sldId="281"/>
        </pc:sldMkLst>
        <pc:spChg chg="mod">
          <ac:chgData name="Jadhav, Ganesh" userId="a5aa5042-319f-4e26-9494-a7b238a7df24" providerId="ADAL" clId="{9F7E06F5-49CA-45D2-98F6-3FA21E2A5A2F}" dt="2022-07-13T09:12:19.243" v="163" actId="20577"/>
          <ac:spMkLst>
            <pc:docMk/>
            <pc:sldMk cId="3861371425" sldId="281"/>
            <ac:spMk id="3" creationId="{509ED25C-7D06-4CF8-8DAB-7D883022629C}"/>
          </ac:spMkLst>
        </pc:spChg>
      </pc:sldChg>
      <pc:sldChg chg="del">
        <pc:chgData name="Jadhav, Ganesh" userId="a5aa5042-319f-4e26-9494-a7b238a7df24" providerId="ADAL" clId="{9F7E06F5-49CA-45D2-98F6-3FA21E2A5A2F}" dt="2022-07-13T09:12:01.345" v="161" actId="2696"/>
        <pc:sldMkLst>
          <pc:docMk/>
          <pc:sldMk cId="2052527559" sldId="282"/>
        </pc:sldMkLst>
      </pc:sldChg>
      <pc:sldChg chg="modSp mod">
        <pc:chgData name="Jadhav, Ganesh" userId="a5aa5042-319f-4e26-9494-a7b238a7df24" providerId="ADAL" clId="{9F7E06F5-49CA-45D2-98F6-3FA21E2A5A2F}" dt="2022-07-13T09:13:02.203" v="171" actId="14100"/>
        <pc:sldMkLst>
          <pc:docMk/>
          <pc:sldMk cId="470396022" sldId="283"/>
        </pc:sldMkLst>
        <pc:spChg chg="mod">
          <ac:chgData name="Jadhav, Ganesh" userId="a5aa5042-319f-4e26-9494-a7b238a7df24" providerId="ADAL" clId="{9F7E06F5-49CA-45D2-98F6-3FA21E2A5A2F}" dt="2022-07-13T09:12:55.271" v="170" actId="14100"/>
          <ac:spMkLst>
            <pc:docMk/>
            <pc:sldMk cId="470396022" sldId="283"/>
            <ac:spMk id="3" creationId="{193DBE1E-8F02-4C5C-B4CD-CA36CDD7056B}"/>
          </ac:spMkLst>
        </pc:spChg>
        <pc:picChg chg="mod">
          <ac:chgData name="Jadhav, Ganesh" userId="a5aa5042-319f-4e26-9494-a7b238a7df24" providerId="ADAL" clId="{9F7E06F5-49CA-45D2-98F6-3FA21E2A5A2F}" dt="2022-07-13T09:13:02.203" v="171" actId="14100"/>
          <ac:picMkLst>
            <pc:docMk/>
            <pc:sldMk cId="470396022" sldId="283"/>
            <ac:picMk id="2050" creationId="{B8469ED6-49E3-40E8-A243-0F5B94ECAA33}"/>
          </ac:picMkLst>
        </pc:picChg>
      </pc:sldChg>
      <pc:sldChg chg="modSp mod">
        <pc:chgData name="Jadhav, Ganesh" userId="a5aa5042-319f-4e26-9494-a7b238a7df24" providerId="ADAL" clId="{9F7E06F5-49CA-45D2-98F6-3FA21E2A5A2F}" dt="2022-07-13T09:13:35.101" v="179" actId="14100"/>
        <pc:sldMkLst>
          <pc:docMk/>
          <pc:sldMk cId="15577991" sldId="284"/>
        </pc:sldMkLst>
        <pc:spChg chg="mod">
          <ac:chgData name="Jadhav, Ganesh" userId="a5aa5042-319f-4e26-9494-a7b238a7df24" providerId="ADAL" clId="{9F7E06F5-49CA-45D2-98F6-3FA21E2A5A2F}" dt="2022-07-13T09:13:35.101" v="179" actId="14100"/>
          <ac:spMkLst>
            <pc:docMk/>
            <pc:sldMk cId="15577991" sldId="284"/>
            <ac:spMk id="3" creationId="{4224AA04-812C-4B51-B114-615027BB4682}"/>
          </ac:spMkLst>
        </pc:spChg>
        <pc:picChg chg="mod">
          <ac:chgData name="Jadhav, Ganesh" userId="a5aa5042-319f-4e26-9494-a7b238a7df24" providerId="ADAL" clId="{9F7E06F5-49CA-45D2-98F6-3FA21E2A5A2F}" dt="2022-07-13T09:13:29.081" v="177" actId="14100"/>
          <ac:picMkLst>
            <pc:docMk/>
            <pc:sldMk cId="15577991" sldId="284"/>
            <ac:picMk id="3074" creationId="{F1027BF1-2E21-4404-A974-14EDF7D7D8D6}"/>
          </ac:picMkLst>
        </pc:picChg>
      </pc:sldChg>
      <pc:sldChg chg="modSp mod">
        <pc:chgData name="Jadhav, Ganesh" userId="a5aa5042-319f-4e26-9494-a7b238a7df24" providerId="ADAL" clId="{9F7E06F5-49CA-45D2-98F6-3FA21E2A5A2F}" dt="2022-07-13T09:14:06.506" v="188" actId="20577"/>
        <pc:sldMkLst>
          <pc:docMk/>
          <pc:sldMk cId="2815317956" sldId="285"/>
        </pc:sldMkLst>
        <pc:spChg chg="mod">
          <ac:chgData name="Jadhav, Ganesh" userId="a5aa5042-319f-4e26-9494-a7b238a7df24" providerId="ADAL" clId="{9F7E06F5-49CA-45D2-98F6-3FA21E2A5A2F}" dt="2022-07-13T09:14:06.506" v="188" actId="20577"/>
          <ac:spMkLst>
            <pc:docMk/>
            <pc:sldMk cId="2815317956" sldId="285"/>
            <ac:spMk id="3" creationId="{D33BD528-3B82-4E8F-9A0E-ABC49D2B2D0C}"/>
          </ac:spMkLst>
        </pc:spChg>
      </pc:sldChg>
      <pc:sldChg chg="delSp modSp new mod">
        <pc:chgData name="Jadhav, Ganesh" userId="a5aa5042-319f-4e26-9494-a7b238a7df24" providerId="ADAL" clId="{9F7E06F5-49CA-45D2-98F6-3FA21E2A5A2F}" dt="2022-07-13T08:51:57.990" v="38" actId="20577"/>
        <pc:sldMkLst>
          <pc:docMk/>
          <pc:sldMk cId="1942734500" sldId="286"/>
        </pc:sldMkLst>
        <pc:spChg chg="del">
          <ac:chgData name="Jadhav, Ganesh" userId="a5aa5042-319f-4e26-9494-a7b238a7df24" providerId="ADAL" clId="{9F7E06F5-49CA-45D2-98F6-3FA21E2A5A2F}" dt="2022-07-13T08:50:05.864" v="7" actId="478"/>
          <ac:spMkLst>
            <pc:docMk/>
            <pc:sldMk cId="1942734500" sldId="286"/>
            <ac:spMk id="2" creationId="{87D79C8D-88D0-D4D0-3DDF-53B4D068996F}"/>
          </ac:spMkLst>
        </pc:spChg>
        <pc:spChg chg="mod">
          <ac:chgData name="Jadhav, Ganesh" userId="a5aa5042-319f-4e26-9494-a7b238a7df24" providerId="ADAL" clId="{9F7E06F5-49CA-45D2-98F6-3FA21E2A5A2F}" dt="2022-07-13T08:51:57.990" v="38" actId="20577"/>
          <ac:spMkLst>
            <pc:docMk/>
            <pc:sldMk cId="1942734500" sldId="286"/>
            <ac:spMk id="3" creationId="{5FA43395-57EA-0E3B-EC1F-A7A87024EC9A}"/>
          </ac:spMkLst>
        </pc:spChg>
      </pc:sldChg>
      <pc:sldChg chg="delSp modSp new del mod">
        <pc:chgData name="Jadhav, Ganesh" userId="a5aa5042-319f-4e26-9494-a7b238a7df24" providerId="ADAL" clId="{9F7E06F5-49CA-45D2-98F6-3FA21E2A5A2F}" dt="2022-07-13T08:54:18.606" v="46" actId="2696"/>
        <pc:sldMkLst>
          <pc:docMk/>
          <pc:sldMk cId="89961491" sldId="287"/>
        </pc:sldMkLst>
        <pc:spChg chg="del">
          <ac:chgData name="Jadhav, Ganesh" userId="a5aa5042-319f-4e26-9494-a7b238a7df24" providerId="ADAL" clId="{9F7E06F5-49CA-45D2-98F6-3FA21E2A5A2F}" dt="2022-07-13T08:53:44.003" v="43" actId="478"/>
          <ac:spMkLst>
            <pc:docMk/>
            <pc:sldMk cId="89961491" sldId="287"/>
            <ac:spMk id="2" creationId="{5C3236FE-F4EC-AAB8-C409-E015C492F5AF}"/>
          </ac:spMkLst>
        </pc:spChg>
        <pc:spChg chg="mod">
          <ac:chgData name="Jadhav, Ganesh" userId="a5aa5042-319f-4e26-9494-a7b238a7df24" providerId="ADAL" clId="{9F7E06F5-49CA-45D2-98F6-3FA21E2A5A2F}" dt="2022-07-13T08:54:00.655" v="45"/>
          <ac:spMkLst>
            <pc:docMk/>
            <pc:sldMk cId="89961491" sldId="287"/>
            <ac:spMk id="3" creationId="{EC484FE9-E2F1-F44A-B658-1BFC3B0F375A}"/>
          </ac:spMkLst>
        </pc:spChg>
      </pc:sldChg>
      <pc:sldChg chg="delSp modSp new del mod">
        <pc:chgData name="Jadhav, Ganesh" userId="a5aa5042-319f-4e26-9494-a7b238a7df24" providerId="ADAL" clId="{9F7E06F5-49CA-45D2-98F6-3FA21E2A5A2F}" dt="2022-07-13T09:10:27.292" v="136" actId="2696"/>
        <pc:sldMkLst>
          <pc:docMk/>
          <pc:sldMk cId="1660764661" sldId="287"/>
        </pc:sldMkLst>
        <pc:spChg chg="del">
          <ac:chgData name="Jadhav, Ganesh" userId="a5aa5042-319f-4e26-9494-a7b238a7df24" providerId="ADAL" clId="{9F7E06F5-49CA-45D2-98F6-3FA21E2A5A2F}" dt="2022-07-13T09:02:08.273" v="94" actId="478"/>
          <ac:spMkLst>
            <pc:docMk/>
            <pc:sldMk cId="1660764661" sldId="287"/>
            <ac:spMk id="2" creationId="{E00DCF43-5531-7C24-4501-ECE46249B82F}"/>
          </ac:spMkLst>
        </pc:spChg>
        <pc:spChg chg="mod">
          <ac:chgData name="Jadhav, Ganesh" userId="a5aa5042-319f-4e26-9494-a7b238a7df24" providerId="ADAL" clId="{9F7E06F5-49CA-45D2-98F6-3FA21E2A5A2F}" dt="2022-07-13T09:09:37.924" v="124" actId="21"/>
          <ac:spMkLst>
            <pc:docMk/>
            <pc:sldMk cId="1660764661" sldId="287"/>
            <ac:spMk id="3" creationId="{10D827D0-44E8-1F0E-074B-0F146919BCD4}"/>
          </ac:spMkLst>
        </pc:spChg>
      </pc:sldChg>
    </pc:docChg>
  </pc:docChgLst>
  <pc:docChgLst>
    <pc:chgData name="Jadhav, Ganesh" userId="a5aa5042-319f-4e26-9494-a7b238a7df24" providerId="ADAL" clId="{AB685237-F80A-4C2B-8AB1-C401CEBB75F3}"/>
    <pc:docChg chg="custSel addSld modSld">
      <pc:chgData name="Jadhav, Ganesh" userId="a5aa5042-319f-4e26-9494-a7b238a7df24" providerId="ADAL" clId="{AB685237-F80A-4C2B-8AB1-C401CEBB75F3}" dt="2022-03-29T02:22:46.589" v="15" actId="27636"/>
      <pc:docMkLst>
        <pc:docMk/>
      </pc:docMkLst>
      <pc:sldChg chg="modSp mod">
        <pc:chgData name="Jadhav, Ganesh" userId="a5aa5042-319f-4e26-9494-a7b238a7df24" providerId="ADAL" clId="{AB685237-F80A-4C2B-8AB1-C401CEBB75F3}" dt="2022-03-28T17:22:03.529" v="11" actId="20577"/>
        <pc:sldMkLst>
          <pc:docMk/>
          <pc:sldMk cId="2650735720" sldId="256"/>
        </pc:sldMkLst>
        <pc:spChg chg="mod">
          <ac:chgData name="Jadhav, Ganesh" userId="a5aa5042-319f-4e26-9494-a7b238a7df24" providerId="ADAL" clId="{AB685237-F80A-4C2B-8AB1-C401CEBB75F3}" dt="2022-03-28T17:22:03.529" v="11" actId="20577"/>
          <ac:spMkLst>
            <pc:docMk/>
            <pc:sldMk cId="2650735720" sldId="256"/>
            <ac:spMk id="2" creationId="{554A1D9B-81D7-4848-A8B0-06DACF7013E3}"/>
          </ac:spMkLst>
        </pc:spChg>
      </pc:sldChg>
      <pc:sldChg chg="modSp add mod">
        <pc:chgData name="Jadhav, Ganesh" userId="a5aa5042-319f-4e26-9494-a7b238a7df24" providerId="ADAL" clId="{AB685237-F80A-4C2B-8AB1-C401CEBB75F3}" dt="2022-03-29T02:18:59.179" v="13" actId="1076"/>
        <pc:sldMkLst>
          <pc:docMk/>
          <pc:sldMk cId="778194770" sldId="269"/>
        </pc:sldMkLst>
        <pc:spChg chg="mod">
          <ac:chgData name="Jadhav, Ganesh" userId="a5aa5042-319f-4e26-9494-a7b238a7df24" providerId="ADAL" clId="{AB685237-F80A-4C2B-8AB1-C401CEBB75F3}" dt="2022-03-29T02:18:59.179" v="13" actId="1076"/>
          <ac:spMkLst>
            <pc:docMk/>
            <pc:sldMk cId="778194770" sldId="269"/>
            <ac:spMk id="3" creationId="{07D75AC5-03BA-4DE1-BDA4-1B30E81AC4E9}"/>
          </ac:spMkLst>
        </pc:spChg>
      </pc:sldChg>
      <pc:sldChg chg="modSp add mod">
        <pc:chgData name="Jadhav, Ganesh" userId="a5aa5042-319f-4e26-9494-a7b238a7df24" providerId="ADAL" clId="{AB685237-F80A-4C2B-8AB1-C401CEBB75F3}" dt="2022-03-29T02:22:46.589" v="15" actId="27636"/>
        <pc:sldMkLst>
          <pc:docMk/>
          <pc:sldMk cId="2866131343" sldId="270"/>
        </pc:sldMkLst>
        <pc:spChg chg="mod">
          <ac:chgData name="Jadhav, Ganesh" userId="a5aa5042-319f-4e26-9494-a7b238a7df24" providerId="ADAL" clId="{AB685237-F80A-4C2B-8AB1-C401CEBB75F3}" dt="2022-03-29T02:22:46.589" v="15" actId="27636"/>
          <ac:spMkLst>
            <pc:docMk/>
            <pc:sldMk cId="2866131343" sldId="270"/>
            <ac:spMk id="3" creationId="{B7D71C54-50AC-412C-BE9A-BF9D2F727086}"/>
          </ac:spMkLst>
        </pc:spChg>
      </pc:sldChg>
      <pc:sldChg chg="add">
        <pc:chgData name="Jadhav, Ganesh" userId="a5aa5042-319f-4e26-9494-a7b238a7df24" providerId="ADAL" clId="{AB685237-F80A-4C2B-8AB1-C401CEBB75F3}" dt="2022-03-28T17:22:33.629" v="12"/>
        <pc:sldMkLst>
          <pc:docMk/>
          <pc:sldMk cId="2409081078" sldId="276"/>
        </pc:sldMkLst>
      </pc:sldChg>
      <pc:sldChg chg="add">
        <pc:chgData name="Jadhav, Ganesh" userId="a5aa5042-319f-4e26-9494-a7b238a7df24" providerId="ADAL" clId="{AB685237-F80A-4C2B-8AB1-C401CEBB75F3}" dt="2022-03-28T17:22:33.629" v="12"/>
        <pc:sldMkLst>
          <pc:docMk/>
          <pc:sldMk cId="3183239722" sldId="277"/>
        </pc:sldMkLst>
      </pc:sldChg>
      <pc:sldChg chg="add">
        <pc:chgData name="Jadhav, Ganesh" userId="a5aa5042-319f-4e26-9494-a7b238a7df24" providerId="ADAL" clId="{AB685237-F80A-4C2B-8AB1-C401CEBB75F3}" dt="2022-03-28T17:22:33.629" v="12"/>
        <pc:sldMkLst>
          <pc:docMk/>
          <pc:sldMk cId="973365194" sldId="278"/>
        </pc:sldMkLst>
      </pc:sldChg>
      <pc:sldChg chg="add">
        <pc:chgData name="Jadhav, Ganesh" userId="a5aa5042-319f-4e26-9494-a7b238a7df24" providerId="ADAL" clId="{AB685237-F80A-4C2B-8AB1-C401CEBB75F3}" dt="2022-03-28T17:22:33.629" v="12"/>
        <pc:sldMkLst>
          <pc:docMk/>
          <pc:sldMk cId="501867639" sldId="279"/>
        </pc:sldMkLst>
      </pc:sldChg>
      <pc:sldChg chg="add">
        <pc:chgData name="Jadhav, Ganesh" userId="a5aa5042-319f-4e26-9494-a7b238a7df24" providerId="ADAL" clId="{AB685237-F80A-4C2B-8AB1-C401CEBB75F3}" dt="2022-03-28T17:22:33.629" v="12"/>
        <pc:sldMkLst>
          <pc:docMk/>
          <pc:sldMk cId="3541535751" sldId="280"/>
        </pc:sldMkLst>
      </pc:sldChg>
      <pc:sldChg chg="add">
        <pc:chgData name="Jadhav, Ganesh" userId="a5aa5042-319f-4e26-9494-a7b238a7df24" providerId="ADAL" clId="{AB685237-F80A-4C2B-8AB1-C401CEBB75F3}" dt="2022-03-28T17:22:33.629" v="12"/>
        <pc:sldMkLst>
          <pc:docMk/>
          <pc:sldMk cId="3861371425" sldId="281"/>
        </pc:sldMkLst>
      </pc:sldChg>
      <pc:sldChg chg="add">
        <pc:chgData name="Jadhav, Ganesh" userId="a5aa5042-319f-4e26-9494-a7b238a7df24" providerId="ADAL" clId="{AB685237-F80A-4C2B-8AB1-C401CEBB75F3}" dt="2022-03-28T17:22:33.629" v="12"/>
        <pc:sldMkLst>
          <pc:docMk/>
          <pc:sldMk cId="2052527559" sldId="282"/>
        </pc:sldMkLst>
      </pc:sldChg>
      <pc:sldChg chg="add">
        <pc:chgData name="Jadhav, Ganesh" userId="a5aa5042-319f-4e26-9494-a7b238a7df24" providerId="ADAL" clId="{AB685237-F80A-4C2B-8AB1-C401CEBB75F3}" dt="2022-03-28T17:22:33.629" v="12"/>
        <pc:sldMkLst>
          <pc:docMk/>
          <pc:sldMk cId="470396022" sldId="283"/>
        </pc:sldMkLst>
      </pc:sldChg>
      <pc:sldChg chg="add">
        <pc:chgData name="Jadhav, Ganesh" userId="a5aa5042-319f-4e26-9494-a7b238a7df24" providerId="ADAL" clId="{AB685237-F80A-4C2B-8AB1-C401CEBB75F3}" dt="2022-03-28T17:22:33.629" v="12"/>
        <pc:sldMkLst>
          <pc:docMk/>
          <pc:sldMk cId="15577991" sldId="284"/>
        </pc:sldMkLst>
      </pc:sldChg>
      <pc:sldChg chg="add">
        <pc:chgData name="Jadhav, Ganesh" userId="a5aa5042-319f-4e26-9494-a7b238a7df24" providerId="ADAL" clId="{AB685237-F80A-4C2B-8AB1-C401CEBB75F3}" dt="2022-03-28T17:22:33.629" v="12"/>
        <pc:sldMkLst>
          <pc:docMk/>
          <pc:sldMk cId="2815317956" sldId="285"/>
        </pc:sldMkLst>
      </pc:sldChg>
    </pc:docChg>
  </pc:docChgLst>
  <pc:docChgLst>
    <pc:chgData name="Jadhav, Ganesh" userId="a5aa5042-319f-4e26-9494-a7b238a7df24" providerId="ADAL" clId="{42A1D06A-B8A1-4E9F-B0B5-6E919747B89E}"/>
    <pc:docChg chg="modSld sldOrd">
      <pc:chgData name="Jadhav, Ganesh" userId="a5aa5042-319f-4e26-9494-a7b238a7df24" providerId="ADAL" clId="{42A1D06A-B8A1-4E9F-B0B5-6E919747B89E}" dt="2022-04-18T04:20:29.659" v="4"/>
      <pc:docMkLst>
        <pc:docMk/>
      </pc:docMkLst>
      <pc:sldChg chg="modSp ord">
        <pc:chgData name="Jadhav, Ganesh" userId="a5aa5042-319f-4e26-9494-a7b238a7df24" providerId="ADAL" clId="{42A1D06A-B8A1-4E9F-B0B5-6E919747B89E}" dt="2022-04-18T04:20:29.659" v="4"/>
        <pc:sldMkLst>
          <pc:docMk/>
          <pc:sldMk cId="2409081078" sldId="276"/>
        </pc:sldMkLst>
        <pc:spChg chg="mod">
          <ac:chgData name="Jadhav, Ganesh" userId="a5aa5042-319f-4e26-9494-a7b238a7df24" providerId="ADAL" clId="{42A1D06A-B8A1-4E9F-B0B5-6E919747B89E}" dt="2022-04-15T14:19:38.449" v="0" actId="20578"/>
          <ac:spMkLst>
            <pc:docMk/>
            <pc:sldMk cId="2409081078" sldId="276"/>
            <ac:spMk id="3" creationId="{61A3AE1F-527F-44BB-B0C4-DDC9E70C2C5C}"/>
          </ac:spMkLst>
        </pc:spChg>
      </pc:sldChg>
      <pc:sldChg chg="modSp mod">
        <pc:chgData name="Jadhav, Ganesh" userId="a5aa5042-319f-4e26-9494-a7b238a7df24" providerId="ADAL" clId="{42A1D06A-B8A1-4E9F-B0B5-6E919747B89E}" dt="2022-04-15T14:37:05.002" v="2" actId="1076"/>
        <pc:sldMkLst>
          <pc:docMk/>
          <pc:sldMk cId="973365194" sldId="278"/>
        </pc:sldMkLst>
        <pc:spChg chg="mod">
          <ac:chgData name="Jadhav, Ganesh" userId="a5aa5042-319f-4e26-9494-a7b238a7df24" providerId="ADAL" clId="{42A1D06A-B8A1-4E9F-B0B5-6E919747B89E}" dt="2022-04-15T14:37:05.002" v="2" actId="1076"/>
          <ac:spMkLst>
            <pc:docMk/>
            <pc:sldMk cId="973365194" sldId="278"/>
            <ac:spMk id="3" creationId="{6C62FD98-72D0-4D9B-A826-CDF0C97C332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B6221-B240-4E72-B9D2-F534FF42EC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E6345D-B59D-45C6-85CE-DD74CC96F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55000B-DD6A-444C-95B0-22B9AD37CC2B}"/>
              </a:ext>
            </a:extLst>
          </p:cNvPr>
          <p:cNvSpPr>
            <a:spLocks noGrp="1"/>
          </p:cNvSpPr>
          <p:nvPr>
            <p:ph type="dt" sz="half" idx="10"/>
          </p:nvPr>
        </p:nvSpPr>
        <p:spPr/>
        <p:txBody>
          <a:bodyPr/>
          <a:lstStyle/>
          <a:p>
            <a:fld id="{669DE04A-49FA-42D0-AB01-4B27D3463E62}" type="datetimeFigureOut">
              <a:rPr lang="en-US" smtClean="0"/>
              <a:t>3/1/2024</a:t>
            </a:fld>
            <a:endParaRPr lang="en-US"/>
          </a:p>
        </p:txBody>
      </p:sp>
      <p:sp>
        <p:nvSpPr>
          <p:cNvPr id="5" name="Footer Placeholder 4">
            <a:extLst>
              <a:ext uri="{FF2B5EF4-FFF2-40B4-BE49-F238E27FC236}">
                <a16:creationId xmlns:a16="http://schemas.microsoft.com/office/drawing/2014/main" id="{14B01E49-4F1C-42D1-BE3B-04DE98B53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9BD9E-0DB1-46CD-B07D-9A78C187ED93}"/>
              </a:ext>
            </a:extLst>
          </p:cNvPr>
          <p:cNvSpPr>
            <a:spLocks noGrp="1"/>
          </p:cNvSpPr>
          <p:nvPr>
            <p:ph type="sldNum" sz="quarter" idx="12"/>
          </p:nvPr>
        </p:nvSpPr>
        <p:spPr/>
        <p:txBody>
          <a:bodyPr/>
          <a:lstStyle/>
          <a:p>
            <a:fld id="{35A5DACB-0864-48EA-86B2-9C6A0B20D778}" type="slidenum">
              <a:rPr lang="en-US" smtClean="0"/>
              <a:t>‹#›</a:t>
            </a:fld>
            <a:endParaRPr lang="en-US"/>
          </a:p>
        </p:txBody>
      </p:sp>
    </p:spTree>
    <p:extLst>
      <p:ext uri="{BB962C8B-B14F-4D97-AF65-F5344CB8AC3E}">
        <p14:creationId xmlns:p14="http://schemas.microsoft.com/office/powerpoint/2010/main" val="120884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EBCE-DC07-4E41-93F7-E7262736EC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C442E1-8405-4B8C-8BA8-7D89A80984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E8466-C32B-437A-B712-F14E4A0CF7B0}"/>
              </a:ext>
            </a:extLst>
          </p:cNvPr>
          <p:cNvSpPr>
            <a:spLocks noGrp="1"/>
          </p:cNvSpPr>
          <p:nvPr>
            <p:ph type="dt" sz="half" idx="10"/>
          </p:nvPr>
        </p:nvSpPr>
        <p:spPr/>
        <p:txBody>
          <a:bodyPr/>
          <a:lstStyle/>
          <a:p>
            <a:fld id="{669DE04A-49FA-42D0-AB01-4B27D3463E62}" type="datetimeFigureOut">
              <a:rPr lang="en-US" smtClean="0"/>
              <a:t>3/1/2024</a:t>
            </a:fld>
            <a:endParaRPr lang="en-US"/>
          </a:p>
        </p:txBody>
      </p:sp>
      <p:sp>
        <p:nvSpPr>
          <p:cNvPr id="5" name="Footer Placeholder 4">
            <a:extLst>
              <a:ext uri="{FF2B5EF4-FFF2-40B4-BE49-F238E27FC236}">
                <a16:creationId xmlns:a16="http://schemas.microsoft.com/office/drawing/2014/main" id="{09E33CAD-C222-4F32-884E-C803883AF6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AE9AF1-0487-4613-8E1A-170029C8E034}"/>
              </a:ext>
            </a:extLst>
          </p:cNvPr>
          <p:cNvSpPr>
            <a:spLocks noGrp="1"/>
          </p:cNvSpPr>
          <p:nvPr>
            <p:ph type="sldNum" sz="quarter" idx="12"/>
          </p:nvPr>
        </p:nvSpPr>
        <p:spPr/>
        <p:txBody>
          <a:bodyPr/>
          <a:lstStyle/>
          <a:p>
            <a:fld id="{35A5DACB-0864-48EA-86B2-9C6A0B20D778}" type="slidenum">
              <a:rPr lang="en-US" smtClean="0"/>
              <a:t>‹#›</a:t>
            </a:fld>
            <a:endParaRPr lang="en-US"/>
          </a:p>
        </p:txBody>
      </p:sp>
    </p:spTree>
    <p:extLst>
      <p:ext uri="{BB962C8B-B14F-4D97-AF65-F5344CB8AC3E}">
        <p14:creationId xmlns:p14="http://schemas.microsoft.com/office/powerpoint/2010/main" val="212246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2A4FC8-79CF-434D-9276-4012842035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0665B1-8152-453D-9394-4683F1C9F3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1E5000-D24A-4BE8-A6C6-CA5F65BE8E5E}"/>
              </a:ext>
            </a:extLst>
          </p:cNvPr>
          <p:cNvSpPr>
            <a:spLocks noGrp="1"/>
          </p:cNvSpPr>
          <p:nvPr>
            <p:ph type="dt" sz="half" idx="10"/>
          </p:nvPr>
        </p:nvSpPr>
        <p:spPr/>
        <p:txBody>
          <a:bodyPr/>
          <a:lstStyle/>
          <a:p>
            <a:fld id="{669DE04A-49FA-42D0-AB01-4B27D3463E62}" type="datetimeFigureOut">
              <a:rPr lang="en-US" smtClean="0"/>
              <a:t>3/1/2024</a:t>
            </a:fld>
            <a:endParaRPr lang="en-US"/>
          </a:p>
        </p:txBody>
      </p:sp>
      <p:sp>
        <p:nvSpPr>
          <p:cNvPr id="5" name="Footer Placeholder 4">
            <a:extLst>
              <a:ext uri="{FF2B5EF4-FFF2-40B4-BE49-F238E27FC236}">
                <a16:creationId xmlns:a16="http://schemas.microsoft.com/office/drawing/2014/main" id="{913D691E-86F2-4461-8484-3BD972370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9AE1E-022D-4A28-85C6-92C1D590BFDD}"/>
              </a:ext>
            </a:extLst>
          </p:cNvPr>
          <p:cNvSpPr>
            <a:spLocks noGrp="1"/>
          </p:cNvSpPr>
          <p:nvPr>
            <p:ph type="sldNum" sz="quarter" idx="12"/>
          </p:nvPr>
        </p:nvSpPr>
        <p:spPr/>
        <p:txBody>
          <a:bodyPr/>
          <a:lstStyle/>
          <a:p>
            <a:fld id="{35A5DACB-0864-48EA-86B2-9C6A0B20D778}" type="slidenum">
              <a:rPr lang="en-US" smtClean="0"/>
              <a:t>‹#›</a:t>
            </a:fld>
            <a:endParaRPr lang="en-US"/>
          </a:p>
        </p:txBody>
      </p:sp>
    </p:spTree>
    <p:extLst>
      <p:ext uri="{BB962C8B-B14F-4D97-AF65-F5344CB8AC3E}">
        <p14:creationId xmlns:p14="http://schemas.microsoft.com/office/powerpoint/2010/main" val="78261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654F-FFCA-4EE1-AE16-EED4599D24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CB4D69-7516-4D2D-AAFE-1A39167B23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A7207-A032-41A4-8E33-1F88019A409B}"/>
              </a:ext>
            </a:extLst>
          </p:cNvPr>
          <p:cNvSpPr>
            <a:spLocks noGrp="1"/>
          </p:cNvSpPr>
          <p:nvPr>
            <p:ph type="dt" sz="half" idx="10"/>
          </p:nvPr>
        </p:nvSpPr>
        <p:spPr/>
        <p:txBody>
          <a:bodyPr/>
          <a:lstStyle/>
          <a:p>
            <a:fld id="{669DE04A-49FA-42D0-AB01-4B27D3463E62}" type="datetimeFigureOut">
              <a:rPr lang="en-US" smtClean="0"/>
              <a:t>3/1/2024</a:t>
            </a:fld>
            <a:endParaRPr lang="en-US"/>
          </a:p>
        </p:txBody>
      </p:sp>
      <p:sp>
        <p:nvSpPr>
          <p:cNvPr id="5" name="Footer Placeholder 4">
            <a:extLst>
              <a:ext uri="{FF2B5EF4-FFF2-40B4-BE49-F238E27FC236}">
                <a16:creationId xmlns:a16="http://schemas.microsoft.com/office/drawing/2014/main" id="{19E2EA8E-B51F-407C-95AA-3E326613A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02200-B888-49AA-865C-A2D80C7821B1}"/>
              </a:ext>
            </a:extLst>
          </p:cNvPr>
          <p:cNvSpPr>
            <a:spLocks noGrp="1"/>
          </p:cNvSpPr>
          <p:nvPr>
            <p:ph type="sldNum" sz="quarter" idx="12"/>
          </p:nvPr>
        </p:nvSpPr>
        <p:spPr/>
        <p:txBody>
          <a:bodyPr/>
          <a:lstStyle/>
          <a:p>
            <a:fld id="{35A5DACB-0864-48EA-86B2-9C6A0B20D778}" type="slidenum">
              <a:rPr lang="en-US" smtClean="0"/>
              <a:t>‹#›</a:t>
            </a:fld>
            <a:endParaRPr lang="en-US"/>
          </a:p>
        </p:txBody>
      </p:sp>
    </p:spTree>
    <p:extLst>
      <p:ext uri="{BB962C8B-B14F-4D97-AF65-F5344CB8AC3E}">
        <p14:creationId xmlns:p14="http://schemas.microsoft.com/office/powerpoint/2010/main" val="365123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4443-8972-445E-9C6B-362895A9A5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373BB-284C-4B70-82FC-6EECE13DBE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EEDCE4-DF88-48EF-82C9-A987CA18E668}"/>
              </a:ext>
            </a:extLst>
          </p:cNvPr>
          <p:cNvSpPr>
            <a:spLocks noGrp="1"/>
          </p:cNvSpPr>
          <p:nvPr>
            <p:ph type="dt" sz="half" idx="10"/>
          </p:nvPr>
        </p:nvSpPr>
        <p:spPr/>
        <p:txBody>
          <a:bodyPr/>
          <a:lstStyle/>
          <a:p>
            <a:fld id="{669DE04A-49FA-42D0-AB01-4B27D3463E62}" type="datetimeFigureOut">
              <a:rPr lang="en-US" smtClean="0"/>
              <a:t>3/1/2024</a:t>
            </a:fld>
            <a:endParaRPr lang="en-US"/>
          </a:p>
        </p:txBody>
      </p:sp>
      <p:sp>
        <p:nvSpPr>
          <p:cNvPr id="5" name="Footer Placeholder 4">
            <a:extLst>
              <a:ext uri="{FF2B5EF4-FFF2-40B4-BE49-F238E27FC236}">
                <a16:creationId xmlns:a16="http://schemas.microsoft.com/office/drawing/2014/main" id="{E3EA59F1-546C-4DA5-B3CE-91515DEAB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8E5F9-19CD-4E5E-9359-E51DA4CEC1EB}"/>
              </a:ext>
            </a:extLst>
          </p:cNvPr>
          <p:cNvSpPr>
            <a:spLocks noGrp="1"/>
          </p:cNvSpPr>
          <p:nvPr>
            <p:ph type="sldNum" sz="quarter" idx="12"/>
          </p:nvPr>
        </p:nvSpPr>
        <p:spPr/>
        <p:txBody>
          <a:bodyPr/>
          <a:lstStyle/>
          <a:p>
            <a:fld id="{35A5DACB-0864-48EA-86B2-9C6A0B20D778}" type="slidenum">
              <a:rPr lang="en-US" smtClean="0"/>
              <a:t>‹#›</a:t>
            </a:fld>
            <a:endParaRPr lang="en-US"/>
          </a:p>
        </p:txBody>
      </p:sp>
    </p:spTree>
    <p:extLst>
      <p:ext uri="{BB962C8B-B14F-4D97-AF65-F5344CB8AC3E}">
        <p14:creationId xmlns:p14="http://schemas.microsoft.com/office/powerpoint/2010/main" val="1051347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8E3F-3B2F-4BDA-AF95-8E1C0901D3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13EB3D-4C5E-45D1-9E34-37149D8F93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9E65AC-3880-45B4-95D7-E0C6102EF4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6DE351-51C7-40D4-8F9A-EDF589EA9B67}"/>
              </a:ext>
            </a:extLst>
          </p:cNvPr>
          <p:cNvSpPr>
            <a:spLocks noGrp="1"/>
          </p:cNvSpPr>
          <p:nvPr>
            <p:ph type="dt" sz="half" idx="10"/>
          </p:nvPr>
        </p:nvSpPr>
        <p:spPr/>
        <p:txBody>
          <a:bodyPr/>
          <a:lstStyle/>
          <a:p>
            <a:fld id="{669DE04A-49FA-42D0-AB01-4B27D3463E62}" type="datetimeFigureOut">
              <a:rPr lang="en-US" smtClean="0"/>
              <a:t>3/1/2024</a:t>
            </a:fld>
            <a:endParaRPr lang="en-US"/>
          </a:p>
        </p:txBody>
      </p:sp>
      <p:sp>
        <p:nvSpPr>
          <p:cNvPr id="6" name="Footer Placeholder 5">
            <a:extLst>
              <a:ext uri="{FF2B5EF4-FFF2-40B4-BE49-F238E27FC236}">
                <a16:creationId xmlns:a16="http://schemas.microsoft.com/office/drawing/2014/main" id="{3DABD956-7C14-4006-A56C-A348388D60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BE7C7-844E-4272-9B2F-E0915B4D5E88}"/>
              </a:ext>
            </a:extLst>
          </p:cNvPr>
          <p:cNvSpPr>
            <a:spLocks noGrp="1"/>
          </p:cNvSpPr>
          <p:nvPr>
            <p:ph type="sldNum" sz="quarter" idx="12"/>
          </p:nvPr>
        </p:nvSpPr>
        <p:spPr/>
        <p:txBody>
          <a:bodyPr/>
          <a:lstStyle/>
          <a:p>
            <a:fld id="{35A5DACB-0864-48EA-86B2-9C6A0B20D778}" type="slidenum">
              <a:rPr lang="en-US" smtClean="0"/>
              <a:t>‹#›</a:t>
            </a:fld>
            <a:endParaRPr lang="en-US"/>
          </a:p>
        </p:txBody>
      </p:sp>
    </p:spTree>
    <p:extLst>
      <p:ext uri="{BB962C8B-B14F-4D97-AF65-F5344CB8AC3E}">
        <p14:creationId xmlns:p14="http://schemas.microsoft.com/office/powerpoint/2010/main" val="2652762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29F7-2EAE-4BA8-84A0-B27CB9D2A5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DA90AC-D4F0-43AB-9922-2A07959A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8AA7D1-51B5-4DC1-BA8C-668F09E4C8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458C4-9709-4237-A720-AB64D319C3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27D275-0056-4681-A358-772DB59066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5FEA89-4336-4F24-AEBB-5F99AF5AD53F}"/>
              </a:ext>
            </a:extLst>
          </p:cNvPr>
          <p:cNvSpPr>
            <a:spLocks noGrp="1"/>
          </p:cNvSpPr>
          <p:nvPr>
            <p:ph type="dt" sz="half" idx="10"/>
          </p:nvPr>
        </p:nvSpPr>
        <p:spPr/>
        <p:txBody>
          <a:bodyPr/>
          <a:lstStyle/>
          <a:p>
            <a:fld id="{669DE04A-49FA-42D0-AB01-4B27D3463E62}" type="datetimeFigureOut">
              <a:rPr lang="en-US" smtClean="0"/>
              <a:t>3/1/2024</a:t>
            </a:fld>
            <a:endParaRPr lang="en-US"/>
          </a:p>
        </p:txBody>
      </p:sp>
      <p:sp>
        <p:nvSpPr>
          <p:cNvPr id="8" name="Footer Placeholder 7">
            <a:extLst>
              <a:ext uri="{FF2B5EF4-FFF2-40B4-BE49-F238E27FC236}">
                <a16:creationId xmlns:a16="http://schemas.microsoft.com/office/drawing/2014/main" id="{7222FE71-F6C8-42CF-BDC6-7C57B3CFBD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661B69-F9CF-479E-9611-66E99F2F39F9}"/>
              </a:ext>
            </a:extLst>
          </p:cNvPr>
          <p:cNvSpPr>
            <a:spLocks noGrp="1"/>
          </p:cNvSpPr>
          <p:nvPr>
            <p:ph type="sldNum" sz="quarter" idx="12"/>
          </p:nvPr>
        </p:nvSpPr>
        <p:spPr/>
        <p:txBody>
          <a:bodyPr/>
          <a:lstStyle/>
          <a:p>
            <a:fld id="{35A5DACB-0864-48EA-86B2-9C6A0B20D778}" type="slidenum">
              <a:rPr lang="en-US" smtClean="0"/>
              <a:t>‹#›</a:t>
            </a:fld>
            <a:endParaRPr lang="en-US"/>
          </a:p>
        </p:txBody>
      </p:sp>
    </p:spTree>
    <p:extLst>
      <p:ext uri="{BB962C8B-B14F-4D97-AF65-F5344CB8AC3E}">
        <p14:creationId xmlns:p14="http://schemas.microsoft.com/office/powerpoint/2010/main" val="277311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72FE-0B77-4BF0-81BB-6456B0FF7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1CE814-0532-41FA-8A89-29504353FFB6}"/>
              </a:ext>
            </a:extLst>
          </p:cNvPr>
          <p:cNvSpPr>
            <a:spLocks noGrp="1"/>
          </p:cNvSpPr>
          <p:nvPr>
            <p:ph type="dt" sz="half" idx="10"/>
          </p:nvPr>
        </p:nvSpPr>
        <p:spPr/>
        <p:txBody>
          <a:bodyPr/>
          <a:lstStyle/>
          <a:p>
            <a:fld id="{669DE04A-49FA-42D0-AB01-4B27D3463E62}" type="datetimeFigureOut">
              <a:rPr lang="en-US" smtClean="0"/>
              <a:t>3/1/2024</a:t>
            </a:fld>
            <a:endParaRPr lang="en-US"/>
          </a:p>
        </p:txBody>
      </p:sp>
      <p:sp>
        <p:nvSpPr>
          <p:cNvPr id="4" name="Footer Placeholder 3">
            <a:extLst>
              <a:ext uri="{FF2B5EF4-FFF2-40B4-BE49-F238E27FC236}">
                <a16:creationId xmlns:a16="http://schemas.microsoft.com/office/drawing/2014/main" id="{810D433A-D1B7-4F67-93E2-29226A27B0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B6CACB-217E-4D89-B626-0632E946B7DD}"/>
              </a:ext>
            </a:extLst>
          </p:cNvPr>
          <p:cNvSpPr>
            <a:spLocks noGrp="1"/>
          </p:cNvSpPr>
          <p:nvPr>
            <p:ph type="sldNum" sz="quarter" idx="12"/>
          </p:nvPr>
        </p:nvSpPr>
        <p:spPr/>
        <p:txBody>
          <a:bodyPr/>
          <a:lstStyle/>
          <a:p>
            <a:fld id="{35A5DACB-0864-48EA-86B2-9C6A0B20D778}" type="slidenum">
              <a:rPr lang="en-US" smtClean="0"/>
              <a:t>‹#›</a:t>
            </a:fld>
            <a:endParaRPr lang="en-US"/>
          </a:p>
        </p:txBody>
      </p:sp>
    </p:spTree>
    <p:extLst>
      <p:ext uri="{BB962C8B-B14F-4D97-AF65-F5344CB8AC3E}">
        <p14:creationId xmlns:p14="http://schemas.microsoft.com/office/powerpoint/2010/main" val="460743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69E5D-2A62-4552-B3DC-7107ABBB0544}"/>
              </a:ext>
            </a:extLst>
          </p:cNvPr>
          <p:cNvSpPr>
            <a:spLocks noGrp="1"/>
          </p:cNvSpPr>
          <p:nvPr>
            <p:ph type="dt" sz="half" idx="10"/>
          </p:nvPr>
        </p:nvSpPr>
        <p:spPr/>
        <p:txBody>
          <a:bodyPr/>
          <a:lstStyle/>
          <a:p>
            <a:fld id="{669DE04A-49FA-42D0-AB01-4B27D3463E62}" type="datetimeFigureOut">
              <a:rPr lang="en-US" smtClean="0"/>
              <a:t>3/1/2024</a:t>
            </a:fld>
            <a:endParaRPr lang="en-US"/>
          </a:p>
        </p:txBody>
      </p:sp>
      <p:sp>
        <p:nvSpPr>
          <p:cNvPr id="3" name="Footer Placeholder 2">
            <a:extLst>
              <a:ext uri="{FF2B5EF4-FFF2-40B4-BE49-F238E27FC236}">
                <a16:creationId xmlns:a16="http://schemas.microsoft.com/office/drawing/2014/main" id="{D0C6EBAC-E5EB-4BD1-B7F1-8C13F06D8C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254396-2F47-4D13-B09A-F3CD3FB65540}"/>
              </a:ext>
            </a:extLst>
          </p:cNvPr>
          <p:cNvSpPr>
            <a:spLocks noGrp="1"/>
          </p:cNvSpPr>
          <p:nvPr>
            <p:ph type="sldNum" sz="quarter" idx="12"/>
          </p:nvPr>
        </p:nvSpPr>
        <p:spPr/>
        <p:txBody>
          <a:bodyPr/>
          <a:lstStyle/>
          <a:p>
            <a:fld id="{35A5DACB-0864-48EA-86B2-9C6A0B20D778}" type="slidenum">
              <a:rPr lang="en-US" smtClean="0"/>
              <a:t>‹#›</a:t>
            </a:fld>
            <a:endParaRPr lang="en-US"/>
          </a:p>
        </p:txBody>
      </p:sp>
    </p:spTree>
    <p:extLst>
      <p:ext uri="{BB962C8B-B14F-4D97-AF65-F5344CB8AC3E}">
        <p14:creationId xmlns:p14="http://schemas.microsoft.com/office/powerpoint/2010/main" val="4161139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5C4C-6425-4324-8B7C-6CB1FB1C99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50168B-6DDB-44B6-8986-D0B9025E3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A7724D-19C1-4138-AAB2-0AC7A3769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15F730-1B8A-46B7-97BF-8CD94DCF0FB1}"/>
              </a:ext>
            </a:extLst>
          </p:cNvPr>
          <p:cNvSpPr>
            <a:spLocks noGrp="1"/>
          </p:cNvSpPr>
          <p:nvPr>
            <p:ph type="dt" sz="half" idx="10"/>
          </p:nvPr>
        </p:nvSpPr>
        <p:spPr/>
        <p:txBody>
          <a:bodyPr/>
          <a:lstStyle/>
          <a:p>
            <a:fld id="{669DE04A-49FA-42D0-AB01-4B27D3463E62}" type="datetimeFigureOut">
              <a:rPr lang="en-US" smtClean="0"/>
              <a:t>3/1/2024</a:t>
            </a:fld>
            <a:endParaRPr lang="en-US"/>
          </a:p>
        </p:txBody>
      </p:sp>
      <p:sp>
        <p:nvSpPr>
          <p:cNvPr id="6" name="Footer Placeholder 5">
            <a:extLst>
              <a:ext uri="{FF2B5EF4-FFF2-40B4-BE49-F238E27FC236}">
                <a16:creationId xmlns:a16="http://schemas.microsoft.com/office/drawing/2014/main" id="{6B88C290-500C-48B9-A15F-5CAE6E131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DE8E00-56F3-4749-A538-FC03C27066AA}"/>
              </a:ext>
            </a:extLst>
          </p:cNvPr>
          <p:cNvSpPr>
            <a:spLocks noGrp="1"/>
          </p:cNvSpPr>
          <p:nvPr>
            <p:ph type="sldNum" sz="quarter" idx="12"/>
          </p:nvPr>
        </p:nvSpPr>
        <p:spPr/>
        <p:txBody>
          <a:bodyPr/>
          <a:lstStyle/>
          <a:p>
            <a:fld id="{35A5DACB-0864-48EA-86B2-9C6A0B20D778}" type="slidenum">
              <a:rPr lang="en-US" smtClean="0"/>
              <a:t>‹#›</a:t>
            </a:fld>
            <a:endParaRPr lang="en-US"/>
          </a:p>
        </p:txBody>
      </p:sp>
    </p:spTree>
    <p:extLst>
      <p:ext uri="{BB962C8B-B14F-4D97-AF65-F5344CB8AC3E}">
        <p14:creationId xmlns:p14="http://schemas.microsoft.com/office/powerpoint/2010/main" val="242076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14BD-77CF-4DE4-9CF9-C56A5EBBA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45586D-F206-4775-8CE9-3672CF2517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11F2C0-0D73-48F5-86F7-FCB632C78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7EB8A3-6E76-4A95-8758-B537F8698D8F}"/>
              </a:ext>
            </a:extLst>
          </p:cNvPr>
          <p:cNvSpPr>
            <a:spLocks noGrp="1"/>
          </p:cNvSpPr>
          <p:nvPr>
            <p:ph type="dt" sz="half" idx="10"/>
          </p:nvPr>
        </p:nvSpPr>
        <p:spPr/>
        <p:txBody>
          <a:bodyPr/>
          <a:lstStyle/>
          <a:p>
            <a:fld id="{669DE04A-49FA-42D0-AB01-4B27D3463E62}" type="datetimeFigureOut">
              <a:rPr lang="en-US" smtClean="0"/>
              <a:t>3/1/2024</a:t>
            </a:fld>
            <a:endParaRPr lang="en-US"/>
          </a:p>
        </p:txBody>
      </p:sp>
      <p:sp>
        <p:nvSpPr>
          <p:cNvPr id="6" name="Footer Placeholder 5">
            <a:extLst>
              <a:ext uri="{FF2B5EF4-FFF2-40B4-BE49-F238E27FC236}">
                <a16:creationId xmlns:a16="http://schemas.microsoft.com/office/drawing/2014/main" id="{1C6A4DF9-6D35-4802-8184-9E5D7EA858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3C7C3-0746-434F-A72E-B9ECC839918B}"/>
              </a:ext>
            </a:extLst>
          </p:cNvPr>
          <p:cNvSpPr>
            <a:spLocks noGrp="1"/>
          </p:cNvSpPr>
          <p:nvPr>
            <p:ph type="sldNum" sz="quarter" idx="12"/>
          </p:nvPr>
        </p:nvSpPr>
        <p:spPr/>
        <p:txBody>
          <a:bodyPr/>
          <a:lstStyle/>
          <a:p>
            <a:fld id="{35A5DACB-0864-48EA-86B2-9C6A0B20D778}" type="slidenum">
              <a:rPr lang="en-US" smtClean="0"/>
              <a:t>‹#›</a:t>
            </a:fld>
            <a:endParaRPr lang="en-US"/>
          </a:p>
        </p:txBody>
      </p:sp>
    </p:spTree>
    <p:extLst>
      <p:ext uri="{BB962C8B-B14F-4D97-AF65-F5344CB8AC3E}">
        <p14:creationId xmlns:p14="http://schemas.microsoft.com/office/powerpoint/2010/main" val="1381063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BC8178-CACA-4E6C-B64D-50F781BD92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AC38D3-1485-41C1-AEB1-BA64DA6CA9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3C18B-898C-4EE9-9E94-336075D41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DE04A-49FA-42D0-AB01-4B27D3463E62}" type="datetimeFigureOut">
              <a:rPr lang="en-US" smtClean="0"/>
              <a:t>3/1/2024</a:t>
            </a:fld>
            <a:endParaRPr lang="en-US"/>
          </a:p>
        </p:txBody>
      </p:sp>
      <p:sp>
        <p:nvSpPr>
          <p:cNvPr id="5" name="Footer Placeholder 4">
            <a:extLst>
              <a:ext uri="{FF2B5EF4-FFF2-40B4-BE49-F238E27FC236}">
                <a16:creationId xmlns:a16="http://schemas.microsoft.com/office/drawing/2014/main" id="{5295AE10-43AE-42D5-99A5-AB3133FAC4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0A5AEE-0E4D-458C-898C-D378CBDB5D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5DACB-0864-48EA-86B2-9C6A0B20D778}" type="slidenum">
              <a:rPr lang="en-US" smtClean="0"/>
              <a:t>‹#›</a:t>
            </a:fld>
            <a:endParaRPr lang="en-US"/>
          </a:p>
        </p:txBody>
      </p:sp>
    </p:spTree>
    <p:extLst>
      <p:ext uri="{BB962C8B-B14F-4D97-AF65-F5344CB8AC3E}">
        <p14:creationId xmlns:p14="http://schemas.microsoft.com/office/powerpoint/2010/main" val="2176124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1D9B-81D7-4848-A8B0-06DACF7013E3}"/>
              </a:ext>
            </a:extLst>
          </p:cNvPr>
          <p:cNvSpPr>
            <a:spLocks noGrp="1"/>
          </p:cNvSpPr>
          <p:nvPr>
            <p:ph type="ctrTitle"/>
          </p:nvPr>
        </p:nvSpPr>
        <p:spPr>
          <a:xfrm>
            <a:off x="1524000" y="868362"/>
            <a:ext cx="9144000" cy="2387600"/>
          </a:xfrm>
        </p:spPr>
        <p:txBody>
          <a:bodyPr>
            <a:normAutofit/>
          </a:bodyPr>
          <a:lstStyle/>
          <a:p>
            <a:r>
              <a:rPr lang="en-US" b="1" dirty="0">
                <a:latin typeface="Times New Roman" panose="02020603050405020304" pitchFamily="18" charset="0"/>
                <a:cs typeface="Times New Roman" panose="02020603050405020304" pitchFamily="18" charset="0"/>
              </a:rPr>
              <a:t>Abstraction</a:t>
            </a:r>
            <a:endParaRPr lang="en-US" dirty="0"/>
          </a:p>
        </p:txBody>
      </p:sp>
      <p:sp>
        <p:nvSpPr>
          <p:cNvPr id="3" name="Subtitle 2">
            <a:extLst>
              <a:ext uri="{FF2B5EF4-FFF2-40B4-BE49-F238E27FC236}">
                <a16:creationId xmlns:a16="http://schemas.microsoft.com/office/drawing/2014/main" id="{7F75CE6D-4A23-4183-83FD-168CDD0DCA74}"/>
              </a:ext>
            </a:extLst>
          </p:cNvPr>
          <p:cNvSpPr>
            <a:spLocks noGrp="1"/>
          </p:cNvSpPr>
          <p:nvPr>
            <p:ph type="subTitle" idx="1"/>
          </p:nvPr>
        </p:nvSpPr>
        <p:spPr/>
        <p:txBody>
          <a:bodyPr>
            <a:normAutofit/>
          </a:bodyPr>
          <a:lstStyle/>
          <a:p>
            <a:pPr algn="r"/>
            <a:r>
              <a:rPr lang="en-US" sz="3600" dirty="0"/>
              <a:t>~Ganesh Jadhav</a:t>
            </a:r>
          </a:p>
        </p:txBody>
      </p:sp>
    </p:spTree>
    <p:extLst>
      <p:ext uri="{BB962C8B-B14F-4D97-AF65-F5344CB8AC3E}">
        <p14:creationId xmlns:p14="http://schemas.microsoft.com/office/powerpoint/2010/main" val="2650735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3DBE1E-8F02-4C5C-B4CD-CA36CDD7056B}"/>
              </a:ext>
            </a:extLst>
          </p:cNvPr>
          <p:cNvSpPr>
            <a:spLocks noGrp="1"/>
          </p:cNvSpPr>
          <p:nvPr>
            <p:ph idx="1"/>
          </p:nvPr>
        </p:nvSpPr>
        <p:spPr>
          <a:xfrm>
            <a:off x="1061720" y="629920"/>
            <a:ext cx="10515600" cy="5262563"/>
          </a:xfrm>
        </p:spPr>
        <p:txBody>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The relationship between classes and interfaces</a:t>
            </a:r>
          </a:p>
          <a:p>
            <a:r>
              <a:rPr lang="en-US" sz="2400" dirty="0">
                <a:latin typeface="Times New Roman" panose="02020603050405020304" pitchFamily="18" charset="0"/>
                <a:cs typeface="Times New Roman" panose="02020603050405020304" pitchFamily="18" charset="0"/>
              </a:rPr>
              <a:t>As shown in the figure given below, a class extends another class, an interface extends another interface, but a class implements an interface.</a:t>
            </a:r>
          </a:p>
          <a:p>
            <a:pPr marL="0" indent="0">
              <a:buNone/>
            </a:pPr>
            <a:endParaRPr lang="en-US" dirty="0"/>
          </a:p>
        </p:txBody>
      </p:sp>
      <p:pic>
        <p:nvPicPr>
          <p:cNvPr id="2050" name="Picture 2" descr="The relationship between class and interface">
            <a:extLst>
              <a:ext uri="{FF2B5EF4-FFF2-40B4-BE49-F238E27FC236}">
                <a16:creationId xmlns:a16="http://schemas.microsoft.com/office/drawing/2014/main" id="{B8469ED6-49E3-40E8-A243-0F5B94ECA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960" y="2682240"/>
            <a:ext cx="8696960" cy="3753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39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4AA04-812C-4B51-B114-615027BB4682}"/>
              </a:ext>
            </a:extLst>
          </p:cNvPr>
          <p:cNvSpPr>
            <a:spLocks noGrp="1"/>
          </p:cNvSpPr>
          <p:nvPr>
            <p:ph idx="1"/>
          </p:nvPr>
        </p:nvSpPr>
        <p:spPr>
          <a:xfrm>
            <a:off x="792479" y="772160"/>
            <a:ext cx="10495281" cy="5407622"/>
          </a:xfrm>
        </p:spPr>
        <p:txBody>
          <a:bodyPr/>
          <a:lstStyle/>
          <a:p>
            <a:pPr marL="0" indent="0" algn="ctr">
              <a:buNone/>
            </a:pPr>
            <a:r>
              <a:rPr lang="en-US" b="1" dirty="0">
                <a:latin typeface="Times New Roman" panose="02020603050405020304" pitchFamily="18" charset="0"/>
                <a:cs typeface="Times New Roman" panose="02020603050405020304" pitchFamily="18" charset="0"/>
              </a:rPr>
              <a:t>Multiple inheritance in Java by interface</a:t>
            </a:r>
          </a:p>
          <a:p>
            <a:r>
              <a:rPr lang="en-US" sz="2400" dirty="0">
                <a:latin typeface="Times New Roman" panose="02020603050405020304" pitchFamily="18" charset="0"/>
                <a:cs typeface="Times New Roman" panose="02020603050405020304" pitchFamily="18" charset="0"/>
              </a:rPr>
              <a:t>If a class implements multiple interfaces, or an interface extends multiple interfaces, it is known as multiple inheritance.</a:t>
            </a:r>
          </a:p>
          <a:p>
            <a:endParaRPr lang="en-US" dirty="0"/>
          </a:p>
        </p:txBody>
      </p:sp>
      <p:pic>
        <p:nvPicPr>
          <p:cNvPr id="3074" name="Picture 2" descr=" multiple inheritance in java">
            <a:extLst>
              <a:ext uri="{FF2B5EF4-FFF2-40B4-BE49-F238E27FC236}">
                <a16:creationId xmlns:a16="http://schemas.microsoft.com/office/drawing/2014/main" id="{F1027BF1-2E21-4404-A974-14EDF7D7D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827" y="2489200"/>
            <a:ext cx="8543503" cy="332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BD528-3B82-4E8F-9A0E-ABC49D2B2D0C}"/>
              </a:ext>
            </a:extLst>
          </p:cNvPr>
          <p:cNvSpPr>
            <a:spLocks noGrp="1"/>
          </p:cNvSpPr>
          <p:nvPr>
            <p:ph idx="1"/>
          </p:nvPr>
        </p:nvSpPr>
        <p:spPr>
          <a:xfrm>
            <a:off x="589280" y="650240"/>
            <a:ext cx="10647680" cy="533400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Q) Multiple inheritance is not supported through class in java, but it is possible by an interface, why?</a:t>
            </a:r>
          </a:p>
          <a:p>
            <a:r>
              <a:rPr lang="en-US" sz="2400" dirty="0">
                <a:latin typeface="Times New Roman" panose="02020603050405020304" pitchFamily="18" charset="0"/>
                <a:cs typeface="Times New Roman" panose="02020603050405020304" pitchFamily="18" charset="0"/>
              </a:rPr>
              <a:t>Multiple inheritance is not supported in the case of class because of ambiguity.</a:t>
            </a:r>
          </a:p>
          <a:p>
            <a:r>
              <a:rPr lang="en-US" sz="2400" dirty="0">
                <a:latin typeface="Times New Roman" panose="02020603050405020304" pitchFamily="18" charset="0"/>
                <a:cs typeface="Times New Roman" panose="02020603050405020304" pitchFamily="18" charset="0"/>
              </a:rPr>
              <a:t>However, it is supported in case of an interface because there is no ambiguity</a:t>
            </a:r>
            <a:r>
              <a:rPr lang="en-US" sz="2400">
                <a:latin typeface="Times New Roman" panose="02020603050405020304" pitchFamily="18" charset="0"/>
                <a:cs typeface="Times New Roman" panose="02020603050405020304" pitchFamily="18" charset="0"/>
              </a:rPr>
              <a:t>. </a:t>
            </a:r>
          </a:p>
          <a:p>
            <a:r>
              <a:rPr lang="en-US" sz="240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because its implementation is provided by the implementation class.</a:t>
            </a:r>
          </a:p>
          <a:p>
            <a:endParaRPr lang="en-US" sz="2400"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Java 8 Default Method in Interface</a:t>
            </a:r>
          </a:p>
          <a:p>
            <a:r>
              <a:rPr lang="en-US" sz="2400" dirty="0">
                <a:latin typeface="Times New Roman" panose="02020603050405020304" pitchFamily="18" charset="0"/>
                <a:cs typeface="Times New Roman" panose="02020603050405020304" pitchFamily="18" charset="0"/>
              </a:rPr>
              <a:t>Since Java 8, we can have method body in interface. But we need to make it default method</a:t>
            </a:r>
          </a:p>
          <a:p>
            <a:pPr marL="0" indent="0" algn="ctr">
              <a:buNone/>
            </a:pPr>
            <a:r>
              <a:rPr lang="en-US" b="1" dirty="0">
                <a:latin typeface="Times New Roman" panose="02020603050405020304" pitchFamily="18" charset="0"/>
                <a:cs typeface="Times New Roman" panose="02020603050405020304" pitchFamily="18" charset="0"/>
              </a:rPr>
              <a:t>Java 8 Static Method in Interface</a:t>
            </a:r>
          </a:p>
          <a:p>
            <a:r>
              <a:rPr lang="en-US" sz="2400" dirty="0">
                <a:latin typeface="Times New Roman" panose="02020603050405020304" pitchFamily="18" charset="0"/>
                <a:cs typeface="Times New Roman" panose="02020603050405020304" pitchFamily="18" charset="0"/>
              </a:rPr>
              <a:t>Since Java 8, we can have static method in interface.</a:t>
            </a:r>
          </a:p>
        </p:txBody>
      </p:sp>
    </p:spTree>
    <p:extLst>
      <p:ext uri="{BB962C8B-B14F-4D97-AF65-F5344CB8AC3E}">
        <p14:creationId xmlns:p14="http://schemas.microsoft.com/office/powerpoint/2010/main" val="281531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A43395-57EA-0E3B-EC1F-A7A87024EC9A}"/>
              </a:ext>
            </a:extLst>
          </p:cNvPr>
          <p:cNvSpPr>
            <a:spLocks noGrp="1"/>
          </p:cNvSpPr>
          <p:nvPr>
            <p:ph idx="1"/>
          </p:nvPr>
        </p:nvSpPr>
        <p:spPr>
          <a:xfrm>
            <a:off x="838200" y="1046480"/>
            <a:ext cx="10515600" cy="5130483"/>
          </a:xfrm>
        </p:spPr>
        <p:txBody>
          <a:bodyPr>
            <a:normAutofit/>
          </a:bodyPr>
          <a:lstStyle/>
          <a:p>
            <a:pPr marL="0" indent="0" algn="ctr">
              <a:buNone/>
            </a:pPr>
            <a:r>
              <a:rPr lang="en-US" sz="3000" b="1" dirty="0">
                <a:latin typeface="Times New Roman" panose="02020603050405020304" pitchFamily="18" charset="0"/>
                <a:cs typeface="Times New Roman" panose="02020603050405020304" pitchFamily="18" charset="0"/>
              </a:rPr>
              <a:t>Abstraction</a:t>
            </a:r>
          </a:p>
          <a:p>
            <a:r>
              <a:rPr lang="en-US" sz="2400" dirty="0">
                <a:latin typeface="Times New Roman" panose="02020603050405020304" pitchFamily="18" charset="0"/>
                <a:cs typeface="Times New Roman" panose="02020603050405020304" pitchFamily="18" charset="0"/>
              </a:rPr>
              <a:t>Abstraction is a process of hiding the implementation details and showing only functionality to the user.</a:t>
            </a:r>
          </a:p>
          <a:p>
            <a:r>
              <a:rPr lang="en-US" sz="2400" dirty="0">
                <a:latin typeface="Times New Roman" panose="02020603050405020304" pitchFamily="18" charset="0"/>
                <a:cs typeface="Times New Roman" panose="02020603050405020304" pitchFamily="18" charset="0"/>
              </a:rPr>
              <a:t>Another way, it shows only essential things to the user and hides the internal details, for example, sending SMS where you type the text and send the message. You don't know the internal processing about the message delivery.</a:t>
            </a:r>
          </a:p>
          <a:p>
            <a:r>
              <a:rPr lang="en-US" sz="2400" dirty="0">
                <a:latin typeface="Times New Roman" panose="02020603050405020304" pitchFamily="18" charset="0"/>
                <a:cs typeface="Times New Roman" panose="02020603050405020304" pitchFamily="18" charset="0"/>
              </a:rPr>
              <a:t>An Abstraction is a process of exposing all the necessary details and hiding the rest. </a:t>
            </a:r>
          </a:p>
          <a:p>
            <a:r>
              <a:rPr lang="en-US" sz="2400" dirty="0">
                <a:latin typeface="Times New Roman" panose="02020603050405020304" pitchFamily="18" charset="0"/>
                <a:cs typeface="Times New Roman" panose="02020603050405020304" pitchFamily="18" charset="0"/>
              </a:rPr>
              <a:t>In Java, Data Abstraction is defined as the process of reducing the object to its essence so that only the necessary characteristics are exposed to the users.</a:t>
            </a:r>
          </a:p>
          <a:p>
            <a:r>
              <a:rPr lang="en-US" sz="2400" dirty="0">
                <a:latin typeface="Times New Roman" panose="02020603050405020304" pitchFamily="18" charset="0"/>
                <a:cs typeface="Times New Roman" panose="02020603050405020304" pitchFamily="18" charset="0"/>
              </a:rPr>
              <a:t>Abstraction defines an object in terms of its properties (attributes), behavior (methods), and interfaces (means of communicating with other objects).</a:t>
            </a:r>
          </a:p>
          <a:p>
            <a:pPr marL="0" indent="0">
              <a:buNone/>
            </a:pPr>
            <a:endParaRPr lang="en-US" dirty="0"/>
          </a:p>
        </p:txBody>
      </p:sp>
    </p:spTree>
    <p:extLst>
      <p:ext uri="{BB962C8B-B14F-4D97-AF65-F5344CB8AC3E}">
        <p14:creationId xmlns:p14="http://schemas.microsoft.com/office/powerpoint/2010/main" val="1942734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3AE1F-527F-44BB-B0C4-DDC9E70C2C5C}"/>
              </a:ext>
            </a:extLst>
          </p:cNvPr>
          <p:cNvSpPr>
            <a:spLocks noGrp="1"/>
          </p:cNvSpPr>
          <p:nvPr>
            <p:ph idx="1"/>
          </p:nvPr>
        </p:nvSpPr>
        <p:spPr>
          <a:xfrm>
            <a:off x="792479" y="995680"/>
            <a:ext cx="11080931" cy="5112657"/>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How to Achieve Abstraction in Java?</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Java, we can achieve Data Abstraction using </a:t>
            </a:r>
          </a:p>
          <a:p>
            <a:r>
              <a:rPr lang="en-US" sz="2400" dirty="0">
                <a:latin typeface="Times New Roman" panose="02020603050405020304" pitchFamily="18" charset="0"/>
                <a:cs typeface="Times New Roman" panose="02020603050405020304" pitchFamily="18" charset="0"/>
              </a:rPr>
              <a:t>Abstract classes </a:t>
            </a:r>
          </a:p>
          <a:p>
            <a:r>
              <a:rPr lang="en-US" sz="2400">
                <a:latin typeface="Times New Roman" panose="02020603050405020304" pitchFamily="18" charset="0"/>
                <a:cs typeface="Times New Roman" panose="02020603050405020304" pitchFamily="18" charset="0"/>
              </a:rPr>
              <a:t>interfaces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Abstract classes allow 0 to 100% abstraction (partial to complete abstraction) because abstract classes can contain concrete methods that have the implementation which results in a partial abstraction.</a:t>
            </a:r>
          </a:p>
          <a:p>
            <a:r>
              <a:rPr lang="en-US" sz="2400" dirty="0">
                <a:latin typeface="Times New Roman" panose="02020603050405020304" pitchFamily="18" charset="0"/>
                <a:cs typeface="Times New Roman" panose="02020603050405020304" pitchFamily="18" charset="0"/>
              </a:rPr>
              <a:t>Interfaces allow 100% abstraction (complete abstraction). </a:t>
            </a:r>
          </a:p>
          <a:p>
            <a:r>
              <a:rPr lang="en-US" sz="2400" dirty="0">
                <a:latin typeface="Times New Roman" panose="02020603050405020304" pitchFamily="18" charset="0"/>
                <a:cs typeface="Times New Roman" panose="02020603050405020304" pitchFamily="18" charset="0"/>
              </a:rPr>
              <a:t>Interfaces allow you to abstract the implementation completely.</a:t>
            </a:r>
          </a:p>
        </p:txBody>
      </p:sp>
    </p:spTree>
    <p:extLst>
      <p:ext uri="{BB962C8B-B14F-4D97-AF65-F5344CB8AC3E}">
        <p14:creationId xmlns:p14="http://schemas.microsoft.com/office/powerpoint/2010/main" val="2409081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75AC5-03BA-4DE1-BDA4-1B30E81AC4E9}"/>
              </a:ext>
            </a:extLst>
          </p:cNvPr>
          <p:cNvSpPr>
            <a:spLocks noGrp="1"/>
          </p:cNvSpPr>
          <p:nvPr>
            <p:ph idx="1"/>
          </p:nvPr>
        </p:nvSpPr>
        <p:spPr>
          <a:xfrm>
            <a:off x="751840" y="680720"/>
            <a:ext cx="10327640" cy="5557520"/>
          </a:xfrm>
        </p:spPr>
        <p:txBody>
          <a:bodyPr>
            <a:normAutofit lnSpcReduction="10000"/>
          </a:bodyPr>
          <a:lstStyle/>
          <a:p>
            <a:pPr marL="0" indent="0" algn="ctr">
              <a:buNone/>
            </a:pPr>
            <a:r>
              <a:rPr lang="en-US" b="1" dirty="0">
                <a:latin typeface="Times New Roman" panose="02020603050405020304" pitchFamily="18" charset="0"/>
                <a:cs typeface="Times New Roman" panose="02020603050405020304" pitchFamily="18" charset="0"/>
              </a:rPr>
              <a:t>Abstract class in Java</a:t>
            </a:r>
          </a:p>
          <a:p>
            <a:pPr marL="0" indent="0" algn="ctr">
              <a:buNone/>
            </a:pPr>
            <a:endParaRPr lang="en-US"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class which is declared with the abstract keyword is known as an abstract class.</a:t>
            </a:r>
          </a:p>
          <a:p>
            <a:r>
              <a:rPr lang="en-US" sz="2400" dirty="0">
                <a:latin typeface="Times New Roman" panose="02020603050405020304" pitchFamily="18" charset="0"/>
                <a:cs typeface="Times New Roman" panose="02020603050405020304" pitchFamily="18" charset="0"/>
              </a:rPr>
              <a:t>It can have abstract and non-abstract methods (method with the body).</a:t>
            </a:r>
          </a:p>
          <a:p>
            <a:pPr algn="just" fontAlgn="base"/>
            <a:r>
              <a:rPr lang="en-US" sz="2400" dirty="0">
                <a:latin typeface="Times New Roman" panose="02020603050405020304" pitchFamily="18" charset="0"/>
                <a:cs typeface="Times New Roman" panose="02020603050405020304" pitchFamily="18" charset="0"/>
              </a:rPr>
              <a:t>An instance of an abstract class can not be created.</a:t>
            </a:r>
          </a:p>
          <a:p>
            <a:r>
              <a:rPr lang="en-US" sz="2400" dirty="0">
                <a:latin typeface="Times New Roman" panose="02020603050405020304" pitchFamily="18" charset="0"/>
                <a:cs typeface="Times New Roman" panose="02020603050405020304" pitchFamily="18" charset="0"/>
              </a:rPr>
              <a:t>It can have constructors and static methods also.</a:t>
            </a:r>
          </a:p>
          <a:p>
            <a:r>
              <a:rPr lang="en-US" sz="2400" dirty="0">
                <a:latin typeface="Times New Roman" panose="02020603050405020304" pitchFamily="18" charset="0"/>
                <a:cs typeface="Times New Roman" panose="02020603050405020304" pitchFamily="18" charset="0"/>
              </a:rPr>
              <a:t>It can have final methods which will force the subclass not to change the body of the method.</a:t>
            </a:r>
          </a:p>
          <a:p>
            <a:pPr fontAlgn="base"/>
            <a:r>
              <a:rPr lang="en-US" sz="2400" dirty="0">
                <a:latin typeface="Times New Roman" panose="02020603050405020304" pitchFamily="18" charset="0"/>
                <a:cs typeface="Times New Roman" panose="02020603050405020304" pitchFamily="18" charset="0"/>
              </a:rPr>
              <a:t>We can have an abstract class without any abstract method.</a:t>
            </a:r>
          </a:p>
          <a:p>
            <a:pPr fontAlgn="base"/>
            <a:r>
              <a:rPr lang="en-US" sz="2400" dirty="0">
                <a:latin typeface="Times New Roman" panose="02020603050405020304" pitchFamily="18" charset="0"/>
                <a:cs typeface="Times New Roman" panose="02020603050405020304" pitchFamily="18" charset="0"/>
              </a:rPr>
              <a:t>If there is an abstract method in a class, that class must be abstract.</a:t>
            </a:r>
          </a:p>
          <a:p>
            <a:pPr fontAlgn="base"/>
            <a:r>
              <a:rPr lang="en-US" sz="2400" i="0" dirty="0">
                <a:solidFill>
                  <a:srgbClr val="333333"/>
                </a:solidFill>
                <a:effectLst/>
                <a:latin typeface="Times New Roman" panose="02020603050405020304" pitchFamily="18" charset="0"/>
                <a:cs typeface="Times New Roman" panose="02020603050405020304" pitchFamily="18" charset="0"/>
              </a:rPr>
              <a:t>If you are extending an abstract class that has an abstract method, you must either provide the implementation of the method or make this class abstract.</a:t>
            </a:r>
            <a:endParaRPr lang="en-US" sz="2400" dirty="0">
              <a:latin typeface="Times New Roman" panose="02020603050405020304" pitchFamily="18" charset="0"/>
              <a:cs typeface="Times New Roman" panose="02020603050405020304" pitchFamily="18" charset="0"/>
            </a:endParaRPr>
          </a:p>
          <a:p>
            <a:pPr fontAlgn="base"/>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19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0AD3F4-4253-4351-9986-B655D062FBC5}"/>
              </a:ext>
            </a:extLst>
          </p:cNvPr>
          <p:cNvSpPr>
            <a:spLocks noGrp="1"/>
          </p:cNvSpPr>
          <p:nvPr>
            <p:ph idx="1"/>
          </p:nvPr>
        </p:nvSpPr>
        <p:spPr>
          <a:xfrm>
            <a:off x="762000" y="822960"/>
            <a:ext cx="11033760" cy="5394960"/>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There is no need for implementing the method in the parent class thus, we can declare these methods as abstract in the parent class. </a:t>
            </a:r>
          </a:p>
          <a:p>
            <a:r>
              <a:rPr lang="en-US" sz="2400" dirty="0">
                <a:latin typeface="Times New Roman" panose="02020603050405020304" pitchFamily="18" charset="0"/>
                <a:cs typeface="Times New Roman" panose="02020603050405020304" pitchFamily="18" charset="0"/>
              </a:rPr>
              <a:t>Making these methods as abstract will enforce all the derived classes to implement these abstract methods otherwise, there will be a compilation error in your code.</a:t>
            </a:r>
          </a:p>
          <a:p>
            <a:pPr marL="0" indent="0" algn="ctr">
              <a:buNone/>
            </a:pPr>
            <a:endParaRPr lang="en-US" sz="2800" b="1" dirty="0">
              <a:latin typeface="Times New Roman" panose="02020603050405020304" pitchFamily="18" charset="0"/>
              <a:cs typeface="Times New Roman" panose="02020603050405020304" pitchFamily="18" charset="0"/>
            </a:endParaRPr>
          </a:p>
          <a:p>
            <a:pPr marL="0" indent="0" algn="ctr">
              <a:buNone/>
            </a:pPr>
            <a:r>
              <a:rPr lang="en-US" sz="2800" b="1" dirty="0">
                <a:latin typeface="Times New Roman" panose="02020603050405020304" pitchFamily="18" charset="0"/>
                <a:cs typeface="Times New Roman" panose="02020603050405020304" pitchFamily="18" charset="0"/>
              </a:rPr>
              <a:t>Why can’t we create an object of an Abstract Class?</a:t>
            </a:r>
          </a:p>
          <a:p>
            <a:r>
              <a:rPr lang="en-US" sz="2400" dirty="0">
                <a:latin typeface="Times New Roman" panose="02020603050405020304" pitchFamily="18" charset="0"/>
                <a:cs typeface="Times New Roman" panose="02020603050405020304" pitchFamily="18" charset="0"/>
              </a:rPr>
              <a:t>You might be wondering why can’t we instantiate an abstract class or create an object from it? </a:t>
            </a:r>
          </a:p>
          <a:p>
            <a:r>
              <a:rPr lang="en-US" sz="2400" dirty="0">
                <a:latin typeface="Times New Roman" panose="02020603050405020304" pitchFamily="18" charset="0"/>
                <a:cs typeface="Times New Roman" panose="02020603050405020304" pitchFamily="18" charset="0"/>
              </a:rPr>
              <a:t>Suppose, if Java allows you to create an object of the abstract class and use this object.</a:t>
            </a:r>
          </a:p>
          <a:p>
            <a:r>
              <a:rPr lang="en-US" sz="2400" dirty="0">
                <a:latin typeface="Times New Roman" panose="02020603050405020304" pitchFamily="18" charset="0"/>
                <a:cs typeface="Times New Roman" panose="02020603050405020304" pitchFamily="18" charset="0"/>
              </a:rPr>
              <a:t>Now, if someone calls the abstract method through the object of the abstract class then what would happen? There would not be any actual implementation of the called method.</a:t>
            </a:r>
          </a:p>
          <a:p>
            <a:r>
              <a:rPr lang="en-US" sz="2400" dirty="0">
                <a:latin typeface="Times New Roman" panose="02020603050405020304" pitchFamily="18" charset="0"/>
                <a:cs typeface="Times New Roman" panose="02020603050405020304" pitchFamily="18" charset="0"/>
              </a:rPr>
              <a:t>Also, an abstract class is like a guideline or a template that must be extended by its child classes for the implementation.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23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AEF0BE-6F21-7FCF-266F-270D356FEB69}"/>
              </a:ext>
            </a:extLst>
          </p:cNvPr>
          <p:cNvSpPr>
            <a:spLocks noGrp="1"/>
          </p:cNvSpPr>
          <p:nvPr>
            <p:ph idx="1"/>
          </p:nvPr>
        </p:nvSpPr>
        <p:spPr>
          <a:xfrm>
            <a:off x="838200" y="894080"/>
            <a:ext cx="10515600" cy="4825683"/>
          </a:xfrm>
        </p:spPr>
        <p:txBody>
          <a:bodyPr/>
          <a:lstStyle/>
          <a:p>
            <a:pPr marL="0" indent="0" algn="ctr">
              <a:buNone/>
            </a:pPr>
            <a:r>
              <a:rPr lang="en-US" b="1" dirty="0">
                <a:latin typeface="Times New Roman" panose="02020603050405020304" pitchFamily="18" charset="0"/>
                <a:cs typeface="Times New Roman" panose="02020603050405020304" pitchFamily="18" charset="0"/>
              </a:rPr>
              <a:t>Why do we need Abstract Classes in Java?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If we can’t create an object from abstract classes and neither can’t use them, then what is the need for abstract classes?</a:t>
            </a:r>
          </a:p>
          <a:p>
            <a:r>
              <a:rPr lang="en-US" sz="2400" dirty="0">
                <a:latin typeface="Times New Roman" panose="02020603050405020304" pitchFamily="18" charset="0"/>
                <a:cs typeface="Times New Roman" panose="02020603050405020304" pitchFamily="18" charset="0"/>
              </a:rPr>
              <a:t>To answer this question, let’s take a situation where we want to create a class that just declares the general form or structure or guidelines of a particular idea, without giving a complete implementation of every method.</a:t>
            </a:r>
          </a:p>
          <a:p>
            <a:r>
              <a:rPr lang="en-US" sz="2400" dirty="0">
                <a:latin typeface="Times New Roman" panose="02020603050405020304" pitchFamily="18" charset="0"/>
                <a:cs typeface="Times New Roman" panose="02020603050405020304" pitchFamily="18" charset="0"/>
              </a:rPr>
              <a:t>And we want that this generalized form or structure of the class can be used by all its child classes, and the child classes will impose these guidelines by fulfilling all the implementation details according to the need.</a:t>
            </a:r>
          </a:p>
          <a:p>
            <a:endParaRPr lang="en-US" dirty="0"/>
          </a:p>
        </p:txBody>
      </p:sp>
    </p:spTree>
    <p:extLst>
      <p:ext uri="{BB962C8B-B14F-4D97-AF65-F5344CB8AC3E}">
        <p14:creationId xmlns:p14="http://schemas.microsoft.com/office/powerpoint/2010/main" val="234351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62FD98-72D0-4D9B-A826-CDF0C97C3324}"/>
              </a:ext>
            </a:extLst>
          </p:cNvPr>
          <p:cNvSpPr>
            <a:spLocks noGrp="1"/>
          </p:cNvSpPr>
          <p:nvPr>
            <p:ph idx="1"/>
          </p:nvPr>
        </p:nvSpPr>
        <p:spPr>
          <a:xfrm>
            <a:off x="533400" y="482759"/>
            <a:ext cx="10515600" cy="5664042"/>
          </a:xfrm>
        </p:spPr>
        <p:txBody>
          <a:bodyPr>
            <a:normAutofit lnSpcReduction="10000"/>
          </a:bodyPr>
          <a:lstStyle/>
          <a:p>
            <a:pPr marL="0" indent="0" algn="ctr">
              <a:buNone/>
            </a:pPr>
            <a:r>
              <a:rPr lang="en-US" sz="2400" b="1" dirty="0">
                <a:latin typeface="Times New Roman" panose="02020603050405020304" pitchFamily="18" charset="0"/>
                <a:cs typeface="Times New Roman" panose="02020603050405020304" pitchFamily="18" charset="0"/>
              </a:rPr>
              <a:t>Abstract class having constructor, data member and methods</a:t>
            </a:r>
          </a:p>
          <a:p>
            <a:r>
              <a:rPr lang="en-US" sz="2400" dirty="0">
                <a:latin typeface="Times New Roman" panose="02020603050405020304" pitchFamily="18" charset="0"/>
                <a:cs typeface="Times New Roman" panose="02020603050405020304" pitchFamily="18" charset="0"/>
              </a:rPr>
              <a:t>An abstract class can have a data member, abstract method, method body (non-abstract method), constructor, and even main() method.</a:t>
            </a:r>
          </a:p>
          <a:p>
            <a:pPr marL="0" indent="0">
              <a:buNone/>
            </a:pPr>
            <a:endParaRPr lang="en-US" sz="2400" b="1"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Can we define a parameterized constructor in an abstract class in Java?</a:t>
            </a:r>
          </a:p>
          <a:p>
            <a:r>
              <a:rPr lang="en-US" sz="2400" dirty="0">
                <a:latin typeface="Times New Roman" panose="02020603050405020304" pitchFamily="18" charset="0"/>
                <a:cs typeface="Times New Roman" panose="02020603050405020304" pitchFamily="18" charset="0"/>
              </a:rPr>
              <a:t>Yes, we can define a parameterized constructor in an abstract class.</a:t>
            </a:r>
          </a:p>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Conditions for defining a parameterized constructor in an abstract class</a:t>
            </a:r>
          </a:p>
          <a:p>
            <a:r>
              <a:rPr lang="en-US" sz="2400" dirty="0">
                <a:latin typeface="Times New Roman" panose="02020603050405020304" pitchFamily="18" charset="0"/>
                <a:cs typeface="Times New Roman" panose="02020603050405020304" pitchFamily="18" charset="0"/>
              </a:rPr>
              <a:t>We need to make sure that the class which is extending an abstract class have a constructor and it can call the superclass parameterized constructor.</a:t>
            </a:r>
          </a:p>
          <a:p>
            <a:r>
              <a:rPr lang="en-US" sz="2400" dirty="0">
                <a:latin typeface="Times New Roman" panose="02020603050405020304" pitchFamily="18" charset="0"/>
                <a:cs typeface="Times New Roman" panose="02020603050405020304" pitchFamily="18" charset="0"/>
              </a:rPr>
              <a:t>We can call the superclass parameterized constructor in a subclass by using super() call.</a:t>
            </a:r>
          </a:p>
          <a:p>
            <a:r>
              <a:rPr lang="en-US" sz="2400" dirty="0">
                <a:latin typeface="Times New Roman" panose="02020603050405020304" pitchFamily="18" charset="0"/>
                <a:cs typeface="Times New Roman" panose="02020603050405020304" pitchFamily="18" charset="0"/>
              </a:rPr>
              <a:t>If we are not placing super() call in the subclass constructor, a compile-time error will occur.</a:t>
            </a:r>
          </a:p>
          <a:p>
            <a:pPr marL="0" indent="0">
              <a:buNone/>
            </a:pPr>
            <a:endParaRPr lang="en-US" sz="2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73365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77861-D248-4F5E-BF9B-513F6A2BAE3E}"/>
              </a:ext>
            </a:extLst>
          </p:cNvPr>
          <p:cNvSpPr>
            <a:spLocks noGrp="1"/>
          </p:cNvSpPr>
          <p:nvPr>
            <p:ph idx="1"/>
          </p:nvPr>
        </p:nvSpPr>
        <p:spPr>
          <a:xfrm>
            <a:off x="843280" y="629920"/>
            <a:ext cx="10119360" cy="528320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Interface</a:t>
            </a:r>
          </a:p>
          <a:p>
            <a:pPr marL="0" indent="0" algn="ctr">
              <a:buNone/>
            </a:pPr>
            <a:endParaRPr lang="en-US" sz="32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 interface in Java is a blueprint of a class. </a:t>
            </a:r>
          </a:p>
          <a:p>
            <a:r>
              <a:rPr lang="en-US" sz="2400" dirty="0">
                <a:latin typeface="Times New Roman" panose="02020603050405020304" pitchFamily="18" charset="0"/>
                <a:cs typeface="Times New Roman" panose="02020603050405020304" pitchFamily="18" charset="0"/>
              </a:rPr>
              <a:t>It has static constants and abstract methods.</a:t>
            </a:r>
          </a:p>
          <a:p>
            <a:r>
              <a:rPr lang="en-US" sz="2400" dirty="0">
                <a:latin typeface="Times New Roman" panose="02020603050405020304" pitchFamily="18" charset="0"/>
                <a:cs typeface="Times New Roman" panose="02020603050405020304" pitchFamily="18" charset="0"/>
              </a:rPr>
              <a:t>The interface in Java is a mechanism to achieve abstraction. </a:t>
            </a:r>
          </a:p>
          <a:p>
            <a:r>
              <a:rPr lang="en-US" sz="2400" dirty="0">
                <a:latin typeface="Times New Roman" panose="02020603050405020304" pitchFamily="18" charset="0"/>
                <a:cs typeface="Times New Roman" panose="02020603050405020304" pitchFamily="18" charset="0"/>
              </a:rPr>
              <a:t>There can be only abstract methods in the Java interface, not method body. </a:t>
            </a:r>
          </a:p>
          <a:p>
            <a:r>
              <a:rPr lang="en-US" sz="2400" dirty="0">
                <a:latin typeface="Times New Roman" panose="02020603050405020304" pitchFamily="18" charset="0"/>
                <a:cs typeface="Times New Roman" panose="02020603050405020304" pitchFamily="18" charset="0"/>
              </a:rPr>
              <a:t>In other words, you can say that interfaces can have abstract methods and variables. It cannot have a method body.</a:t>
            </a:r>
          </a:p>
          <a:p>
            <a:r>
              <a:rPr lang="en-US" sz="2400" dirty="0">
                <a:latin typeface="Times New Roman" panose="02020603050405020304" pitchFamily="18" charset="0"/>
                <a:cs typeface="Times New Roman" panose="02020603050405020304" pitchFamily="18" charset="0"/>
              </a:rPr>
              <a:t>Java Interface also represents the IS-A relationship.</a:t>
            </a:r>
          </a:p>
          <a:p>
            <a:r>
              <a:rPr lang="en-US" sz="2400" dirty="0">
                <a:latin typeface="Times New Roman" panose="02020603050405020304" pitchFamily="18" charset="0"/>
                <a:cs typeface="Times New Roman" panose="02020603050405020304" pitchFamily="18" charset="0"/>
              </a:rPr>
              <a:t>It cannot be instantiated just like the abstract class.</a:t>
            </a:r>
          </a:p>
        </p:txBody>
      </p:sp>
    </p:spTree>
    <p:extLst>
      <p:ext uri="{BB962C8B-B14F-4D97-AF65-F5344CB8AC3E}">
        <p14:creationId xmlns:p14="http://schemas.microsoft.com/office/powerpoint/2010/main" val="354153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9ED25C-7D06-4CF8-8DAB-7D883022629C}"/>
              </a:ext>
            </a:extLst>
          </p:cNvPr>
          <p:cNvSpPr>
            <a:spLocks noGrp="1"/>
          </p:cNvSpPr>
          <p:nvPr>
            <p:ph idx="1"/>
          </p:nvPr>
        </p:nvSpPr>
        <p:spPr>
          <a:xfrm>
            <a:off x="802640" y="599440"/>
            <a:ext cx="10551160" cy="5760720"/>
          </a:xfrm>
        </p:spPr>
        <p:txBody>
          <a:bodyPr>
            <a:normAutofit lnSpcReduction="10000"/>
          </a:bodyPr>
          <a:lstStyle/>
          <a:p>
            <a:pPr marL="0" indent="0" algn="ctr">
              <a:buNone/>
            </a:pPr>
            <a:r>
              <a:rPr lang="en-US" sz="2400" b="1" dirty="0">
                <a:latin typeface="Times New Roman" panose="02020603050405020304" pitchFamily="18" charset="0"/>
                <a:cs typeface="Times New Roman" panose="02020603050405020304" pitchFamily="18" charset="0"/>
              </a:rPr>
              <a:t>Why use Java interface?</a:t>
            </a:r>
          </a:p>
          <a:p>
            <a:r>
              <a:rPr lang="en-US" sz="2400" dirty="0">
                <a:latin typeface="Times New Roman" panose="02020603050405020304" pitchFamily="18" charset="0"/>
                <a:cs typeface="Times New Roman" panose="02020603050405020304" pitchFamily="18" charset="0"/>
              </a:rPr>
              <a:t>It is used to achieve abstraction.</a:t>
            </a:r>
          </a:p>
          <a:p>
            <a:r>
              <a:rPr lang="en-US" sz="2400" dirty="0">
                <a:latin typeface="Times New Roman" panose="02020603050405020304" pitchFamily="18" charset="0"/>
                <a:cs typeface="Times New Roman" panose="02020603050405020304" pitchFamily="18" charset="0"/>
              </a:rPr>
              <a:t>By interface, we can support the functionality of multiple inheritance.</a:t>
            </a: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How to declare an interface?</a:t>
            </a:r>
          </a:p>
          <a:p>
            <a:r>
              <a:rPr lang="en-US" sz="2400" dirty="0">
                <a:latin typeface="Times New Roman" panose="02020603050405020304" pitchFamily="18" charset="0"/>
                <a:cs typeface="Times New Roman" panose="02020603050405020304" pitchFamily="18" charset="0"/>
              </a:rPr>
              <a:t>An interface is declared by using the interface keyword. </a:t>
            </a:r>
          </a:p>
          <a:p>
            <a:r>
              <a:rPr lang="en-US" sz="2400" dirty="0">
                <a:latin typeface="Times New Roman" panose="02020603050405020304" pitchFamily="18" charset="0"/>
                <a:cs typeface="Times New Roman" panose="02020603050405020304" pitchFamily="18" charset="0"/>
              </a:rPr>
              <a:t>It provides total abstraction; means all the methods in an interface are declared with the empty body, and all the fields are public, static and final by default. </a:t>
            </a:r>
          </a:p>
          <a:p>
            <a:r>
              <a:rPr lang="en-US" sz="2400" dirty="0">
                <a:latin typeface="Times New Roman" panose="02020603050405020304" pitchFamily="18" charset="0"/>
                <a:cs typeface="Times New Roman" panose="02020603050405020304" pitchFamily="18" charset="0"/>
              </a:rPr>
              <a:t>A class that implements an interface must implement all the methods declared in the interface.</a:t>
            </a:r>
          </a:p>
          <a:p>
            <a:endParaRPr lang="en-US" sz="2400"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Internal addition by the compiler</a:t>
            </a:r>
          </a:p>
          <a:p>
            <a:r>
              <a:rPr lang="en-US" sz="2400" dirty="0">
                <a:latin typeface="Times New Roman" panose="02020603050405020304" pitchFamily="18" charset="0"/>
                <a:cs typeface="Times New Roman" panose="02020603050405020304" pitchFamily="18" charset="0"/>
              </a:rPr>
              <a:t>The Java compiler adds public and abstract keywords before the interface method. Moreover, it adds public, static and final keywords before data members.</a:t>
            </a:r>
          </a:p>
        </p:txBody>
      </p:sp>
    </p:spTree>
    <p:extLst>
      <p:ext uri="{BB962C8B-B14F-4D97-AF65-F5344CB8AC3E}">
        <p14:creationId xmlns:p14="http://schemas.microsoft.com/office/powerpoint/2010/main" val="3861371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TotalTime>
  <Words>1110</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Abstraction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dc:title>
  <dc:creator>Jadhav, Ganesh</dc:creator>
  <cp:lastModifiedBy>Ganesh Jadhav</cp:lastModifiedBy>
  <cp:revision>16</cp:revision>
  <dcterms:created xsi:type="dcterms:W3CDTF">2022-03-28T17:20:45Z</dcterms:created>
  <dcterms:modified xsi:type="dcterms:W3CDTF">2024-03-01T15:40:05Z</dcterms:modified>
</cp:coreProperties>
</file>