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299" r:id="rId3"/>
    <p:sldId id="319" r:id="rId4"/>
    <p:sldId id="313" r:id="rId5"/>
    <p:sldId id="317" r:id="rId6"/>
    <p:sldId id="308" r:id="rId7"/>
    <p:sldId id="318" r:id="rId8"/>
    <p:sldId id="309" r:id="rId9"/>
    <p:sldId id="314" r:id="rId10"/>
    <p:sldId id="315" r:id="rId11"/>
    <p:sldId id="301" r:id="rId12"/>
    <p:sldId id="320" r:id="rId13"/>
    <p:sldId id="259" r:id="rId14"/>
    <p:sldId id="260" r:id="rId15"/>
    <p:sldId id="316"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54F10-C9AE-4C0D-8B18-4E151793287C}" v="23" dt="2022-07-07T05:27:3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Ganesh" userId="a5aa5042-319f-4e26-9494-a7b238a7df24" providerId="ADAL" clId="{B9B3E549-E26C-48D5-A54E-5B669B6EE7A7}"/>
    <pc:docChg chg="undo custSel addSld delSld modSld">
      <pc:chgData name="Jadhav, Ganesh" userId="a5aa5042-319f-4e26-9494-a7b238a7df24" providerId="ADAL" clId="{B9B3E549-E26C-48D5-A54E-5B669B6EE7A7}" dt="2022-04-08T14:53:59.314" v="364" actId="5793"/>
      <pc:docMkLst>
        <pc:docMk/>
      </pc:docMkLst>
      <pc:sldChg chg="modSp mod">
        <pc:chgData name="Jadhav, Ganesh" userId="a5aa5042-319f-4e26-9494-a7b238a7df24" providerId="ADAL" clId="{B9B3E549-E26C-48D5-A54E-5B669B6EE7A7}" dt="2022-04-08T08:30:20.519" v="120" actId="255"/>
        <pc:sldMkLst>
          <pc:docMk/>
          <pc:sldMk cId="1273792034" sldId="256"/>
        </pc:sldMkLst>
        <pc:spChg chg="mod">
          <ac:chgData name="Jadhav, Ganesh" userId="a5aa5042-319f-4e26-9494-a7b238a7df24" providerId="ADAL" clId="{B9B3E549-E26C-48D5-A54E-5B669B6EE7A7}" dt="2022-04-08T08:30:12.996" v="119" actId="113"/>
          <ac:spMkLst>
            <pc:docMk/>
            <pc:sldMk cId="1273792034" sldId="256"/>
            <ac:spMk id="2" creationId="{82B43A7C-ED2F-4927-A7A3-0B356278824A}"/>
          </ac:spMkLst>
        </pc:spChg>
        <pc:spChg chg="mod">
          <ac:chgData name="Jadhav, Ganesh" userId="a5aa5042-319f-4e26-9494-a7b238a7df24" providerId="ADAL" clId="{B9B3E549-E26C-48D5-A54E-5B669B6EE7A7}" dt="2022-04-08T08:30:20.519" v="120" actId="255"/>
          <ac:spMkLst>
            <pc:docMk/>
            <pc:sldMk cId="1273792034" sldId="256"/>
            <ac:spMk id="3" creationId="{9ABDBC1F-9F04-4EF6-80BC-D2F1D16104C3}"/>
          </ac:spMkLst>
        </pc:spChg>
      </pc:sldChg>
      <pc:sldChg chg="addSp delSp modSp mod">
        <pc:chgData name="Jadhav, Ganesh" userId="a5aa5042-319f-4e26-9494-a7b238a7df24" providerId="ADAL" clId="{B9B3E549-E26C-48D5-A54E-5B669B6EE7A7}" dt="2022-04-08T09:07:53.868" v="209" actId="14100"/>
        <pc:sldMkLst>
          <pc:docMk/>
          <pc:sldMk cId="3010241419" sldId="259"/>
        </pc:sldMkLst>
        <pc:spChg chg="del mod">
          <ac:chgData name="Jadhav, Ganesh" userId="a5aa5042-319f-4e26-9494-a7b238a7df24" providerId="ADAL" clId="{B9B3E549-E26C-48D5-A54E-5B669B6EE7A7}" dt="2022-04-08T09:07:10.068" v="192" actId="478"/>
          <ac:spMkLst>
            <pc:docMk/>
            <pc:sldMk cId="3010241419" sldId="259"/>
            <ac:spMk id="2" creationId="{649AA79D-0A72-4DEB-BD1F-56FE50EB4A4D}"/>
          </ac:spMkLst>
        </pc:spChg>
        <pc:spChg chg="mod">
          <ac:chgData name="Jadhav, Ganesh" userId="a5aa5042-319f-4e26-9494-a7b238a7df24" providerId="ADAL" clId="{B9B3E549-E26C-48D5-A54E-5B669B6EE7A7}" dt="2022-04-08T09:07:53.868" v="209" actId="14100"/>
          <ac:spMkLst>
            <pc:docMk/>
            <pc:sldMk cId="3010241419" sldId="259"/>
            <ac:spMk id="3" creationId="{57AD1A00-8813-46F6-BF9A-E46C36437A62}"/>
          </ac:spMkLst>
        </pc:spChg>
        <pc:spChg chg="add del mod">
          <ac:chgData name="Jadhav, Ganesh" userId="a5aa5042-319f-4e26-9494-a7b238a7df24" providerId="ADAL" clId="{B9B3E549-E26C-48D5-A54E-5B669B6EE7A7}" dt="2022-04-08T09:07:13.965" v="193" actId="478"/>
          <ac:spMkLst>
            <pc:docMk/>
            <pc:sldMk cId="3010241419" sldId="259"/>
            <ac:spMk id="5" creationId="{B0B8C3C3-02A9-46F9-B337-66EC360D58A9}"/>
          </ac:spMkLst>
        </pc:spChg>
        <pc:picChg chg="del">
          <ac:chgData name="Jadhav, Ganesh" userId="a5aa5042-319f-4e26-9494-a7b238a7df24" providerId="ADAL" clId="{B9B3E549-E26C-48D5-A54E-5B669B6EE7A7}" dt="2022-04-08T09:07:02.813" v="190" actId="478"/>
          <ac:picMkLst>
            <pc:docMk/>
            <pc:sldMk cId="3010241419" sldId="259"/>
            <ac:picMk id="2050" creationId="{497947F7-56C7-4132-BBAA-3674F66B4F0A}"/>
          </ac:picMkLst>
        </pc:picChg>
      </pc:sldChg>
      <pc:sldChg chg="modSp mod">
        <pc:chgData name="Jadhav, Ganesh" userId="a5aa5042-319f-4e26-9494-a7b238a7df24" providerId="ADAL" clId="{B9B3E549-E26C-48D5-A54E-5B669B6EE7A7}" dt="2022-04-08T09:24:48.978" v="269" actId="27636"/>
        <pc:sldMkLst>
          <pc:docMk/>
          <pc:sldMk cId="3052701655" sldId="260"/>
        </pc:sldMkLst>
        <pc:spChg chg="mod">
          <ac:chgData name="Jadhav, Ganesh" userId="a5aa5042-319f-4e26-9494-a7b238a7df24" providerId="ADAL" clId="{B9B3E549-E26C-48D5-A54E-5B669B6EE7A7}" dt="2022-04-08T09:24:48.978" v="269" actId="27636"/>
          <ac:spMkLst>
            <pc:docMk/>
            <pc:sldMk cId="3052701655" sldId="260"/>
            <ac:spMk id="3" creationId="{47019A4A-B779-473B-ACE2-63957207DE7A}"/>
          </ac:spMkLst>
        </pc:spChg>
        <pc:picChg chg="mod">
          <ac:chgData name="Jadhav, Ganesh" userId="a5aa5042-319f-4e26-9494-a7b238a7df24" providerId="ADAL" clId="{B9B3E549-E26C-48D5-A54E-5B669B6EE7A7}" dt="2022-04-08T09:19:19.150" v="258" actId="1076"/>
          <ac:picMkLst>
            <pc:docMk/>
            <pc:sldMk cId="3052701655" sldId="260"/>
            <ac:picMk id="4098" creationId="{1A218C2B-68C4-4C0D-A45C-84B2DD4D4F14}"/>
          </ac:picMkLst>
        </pc:picChg>
      </pc:sldChg>
      <pc:sldChg chg="modSp del mod">
        <pc:chgData name="Jadhav, Ganesh" userId="a5aa5042-319f-4e26-9494-a7b238a7df24" providerId="ADAL" clId="{B9B3E549-E26C-48D5-A54E-5B669B6EE7A7}" dt="2022-04-08T09:19:30.586" v="259" actId="2696"/>
        <pc:sldMkLst>
          <pc:docMk/>
          <pc:sldMk cId="3202301840" sldId="261"/>
        </pc:sldMkLst>
        <pc:spChg chg="mod">
          <ac:chgData name="Jadhav, Ganesh" userId="a5aa5042-319f-4e26-9494-a7b238a7df24" providerId="ADAL" clId="{B9B3E549-E26C-48D5-A54E-5B669B6EE7A7}" dt="2022-04-08T09:17:35.980" v="226" actId="12"/>
          <ac:spMkLst>
            <pc:docMk/>
            <pc:sldMk cId="3202301840" sldId="261"/>
            <ac:spMk id="3" creationId="{EFA26C21-65B5-4EC4-B4CC-529302AAF681}"/>
          </ac:spMkLst>
        </pc:spChg>
      </pc:sldChg>
      <pc:sldChg chg="modSp del mod">
        <pc:chgData name="Jadhav, Ganesh" userId="a5aa5042-319f-4e26-9494-a7b238a7df24" providerId="ADAL" clId="{B9B3E549-E26C-48D5-A54E-5B669B6EE7A7}" dt="2022-04-08T09:16:50.986" v="219" actId="2696"/>
        <pc:sldMkLst>
          <pc:docMk/>
          <pc:sldMk cId="3312852066" sldId="268"/>
        </pc:sldMkLst>
        <pc:spChg chg="mod">
          <ac:chgData name="Jadhav, Ganesh" userId="a5aa5042-319f-4e26-9494-a7b238a7df24" providerId="ADAL" clId="{B9B3E549-E26C-48D5-A54E-5B669B6EE7A7}" dt="2022-04-08T06:22:23.181" v="2" actId="20577"/>
          <ac:spMkLst>
            <pc:docMk/>
            <pc:sldMk cId="3312852066" sldId="268"/>
            <ac:spMk id="2" creationId="{1B69B9DD-C812-41D5-AF72-855BD80E7DF0}"/>
          </ac:spMkLst>
        </pc:spChg>
        <pc:spChg chg="mod">
          <ac:chgData name="Jadhav, Ganesh" userId="a5aa5042-319f-4e26-9494-a7b238a7df24" providerId="ADAL" clId="{B9B3E549-E26C-48D5-A54E-5B669B6EE7A7}" dt="2022-04-08T06:22:28.389" v="4" actId="27636"/>
          <ac:spMkLst>
            <pc:docMk/>
            <pc:sldMk cId="3312852066" sldId="268"/>
            <ac:spMk id="3" creationId="{AD6B5755-000F-482C-8754-FF73C1779D9E}"/>
          </ac:spMkLst>
        </pc:spChg>
      </pc:sldChg>
      <pc:sldChg chg="modSp del mod">
        <pc:chgData name="Jadhav, Ganesh" userId="a5aa5042-319f-4e26-9494-a7b238a7df24" providerId="ADAL" clId="{B9B3E549-E26C-48D5-A54E-5B669B6EE7A7}" dt="2022-04-08T09:26:53.506" v="308" actId="2696"/>
        <pc:sldMkLst>
          <pc:docMk/>
          <pc:sldMk cId="164108144" sldId="269"/>
        </pc:sldMkLst>
        <pc:spChg chg="mod">
          <ac:chgData name="Jadhav, Ganesh" userId="a5aa5042-319f-4e26-9494-a7b238a7df24" providerId="ADAL" clId="{B9B3E549-E26C-48D5-A54E-5B669B6EE7A7}" dt="2022-04-08T09:26:24.406" v="306" actId="12"/>
          <ac:spMkLst>
            <pc:docMk/>
            <pc:sldMk cId="164108144" sldId="269"/>
            <ac:spMk id="3" creationId="{3B35CEE4-53D6-4A24-9E07-829408977D6A}"/>
          </ac:spMkLst>
        </pc:spChg>
      </pc:sldChg>
      <pc:sldChg chg="del">
        <pc:chgData name="Jadhav, Ganesh" userId="a5aa5042-319f-4e26-9494-a7b238a7df24" providerId="ADAL" clId="{B9B3E549-E26C-48D5-A54E-5B669B6EE7A7}" dt="2022-04-08T09:20:39.834" v="260" actId="2696"/>
        <pc:sldMkLst>
          <pc:docMk/>
          <pc:sldMk cId="3170583186" sldId="270"/>
        </pc:sldMkLst>
      </pc:sldChg>
      <pc:sldChg chg="modSp del mod">
        <pc:chgData name="Jadhav, Ganesh" userId="a5aa5042-319f-4e26-9494-a7b238a7df24" providerId="ADAL" clId="{B9B3E549-E26C-48D5-A54E-5B669B6EE7A7}" dt="2022-04-08T09:46:16.200" v="309" actId="2696"/>
        <pc:sldMkLst>
          <pc:docMk/>
          <pc:sldMk cId="1440553779" sldId="298"/>
        </pc:sldMkLst>
        <pc:spChg chg="mod">
          <ac:chgData name="Jadhav, Ganesh" userId="a5aa5042-319f-4e26-9494-a7b238a7df24" providerId="ADAL" clId="{B9B3E549-E26C-48D5-A54E-5B669B6EE7A7}" dt="2022-04-08T06:18:15.691" v="0" actId="20577"/>
          <ac:spMkLst>
            <pc:docMk/>
            <pc:sldMk cId="1440553779" sldId="298"/>
            <ac:spMk id="3" creationId="{10C591A4-406B-4A89-AF28-8A59AE721C9D}"/>
          </ac:spMkLst>
        </pc:spChg>
      </pc:sldChg>
      <pc:sldChg chg="modSp mod">
        <pc:chgData name="Jadhav, Ganesh" userId="a5aa5042-319f-4e26-9494-a7b238a7df24" providerId="ADAL" clId="{B9B3E549-E26C-48D5-A54E-5B669B6EE7A7}" dt="2022-04-08T14:51:30.545" v="361" actId="14100"/>
        <pc:sldMkLst>
          <pc:docMk/>
          <pc:sldMk cId="2679277181" sldId="299"/>
        </pc:sldMkLst>
        <pc:spChg chg="mod">
          <ac:chgData name="Jadhav, Ganesh" userId="a5aa5042-319f-4e26-9494-a7b238a7df24" providerId="ADAL" clId="{B9B3E549-E26C-48D5-A54E-5B669B6EE7A7}" dt="2022-04-08T14:51:30.545" v="361" actId="14100"/>
          <ac:spMkLst>
            <pc:docMk/>
            <pc:sldMk cId="2679277181" sldId="299"/>
            <ac:spMk id="3" creationId="{1F969E99-3FA0-404B-A383-089941ECDF89}"/>
          </ac:spMkLst>
        </pc:spChg>
      </pc:sldChg>
      <pc:sldChg chg="modSp del mod">
        <pc:chgData name="Jadhav, Ganesh" userId="a5aa5042-319f-4e26-9494-a7b238a7df24" providerId="ADAL" clId="{B9B3E549-E26C-48D5-A54E-5B669B6EE7A7}" dt="2022-04-08T08:26:53.870" v="108" actId="2696"/>
        <pc:sldMkLst>
          <pc:docMk/>
          <pc:sldMk cId="3884382449" sldId="300"/>
        </pc:sldMkLst>
        <pc:spChg chg="mod">
          <ac:chgData name="Jadhav, Ganesh" userId="a5aa5042-319f-4e26-9494-a7b238a7df24" providerId="ADAL" clId="{B9B3E549-E26C-48D5-A54E-5B669B6EE7A7}" dt="2022-04-08T08:24:28.725" v="107" actId="20577"/>
          <ac:spMkLst>
            <pc:docMk/>
            <pc:sldMk cId="3884382449" sldId="300"/>
            <ac:spMk id="3" creationId="{9978BDB1-9505-4D91-95CF-A656D988BB10}"/>
          </ac:spMkLst>
        </pc:spChg>
      </pc:sldChg>
      <pc:sldChg chg="modSp mod">
        <pc:chgData name="Jadhav, Ganesh" userId="a5aa5042-319f-4e26-9494-a7b238a7df24" providerId="ADAL" clId="{B9B3E549-E26C-48D5-A54E-5B669B6EE7A7}" dt="2022-04-08T08:27:12.863" v="109" actId="113"/>
        <pc:sldMkLst>
          <pc:docMk/>
          <pc:sldMk cId="2449668074" sldId="301"/>
        </pc:sldMkLst>
        <pc:spChg chg="mod">
          <ac:chgData name="Jadhav, Ganesh" userId="a5aa5042-319f-4e26-9494-a7b238a7df24" providerId="ADAL" clId="{B9B3E549-E26C-48D5-A54E-5B669B6EE7A7}" dt="2022-04-08T08:27:12.863" v="109" actId="113"/>
          <ac:spMkLst>
            <pc:docMk/>
            <pc:sldMk cId="2449668074" sldId="301"/>
            <ac:spMk id="3" creationId="{C5B7C539-C861-436A-95BE-A59572D5F1F4}"/>
          </ac:spMkLst>
        </pc:spChg>
      </pc:sldChg>
      <pc:sldChg chg="modSp del mod">
        <pc:chgData name="Jadhav, Ganesh" userId="a5aa5042-319f-4e26-9494-a7b238a7df24" providerId="ADAL" clId="{B9B3E549-E26C-48D5-A54E-5B669B6EE7A7}" dt="2022-04-08T09:08:34.953" v="210" actId="2696"/>
        <pc:sldMkLst>
          <pc:docMk/>
          <pc:sldMk cId="1795590570" sldId="302"/>
        </pc:sldMkLst>
        <pc:spChg chg="mod">
          <ac:chgData name="Jadhav, Ganesh" userId="a5aa5042-319f-4e26-9494-a7b238a7df24" providerId="ADAL" clId="{B9B3E549-E26C-48D5-A54E-5B669B6EE7A7}" dt="2022-04-08T09:07:32.394" v="195" actId="27636"/>
          <ac:spMkLst>
            <pc:docMk/>
            <pc:sldMk cId="1795590570" sldId="302"/>
            <ac:spMk id="3" creationId="{13F1BFD4-0318-490C-820F-C2021472C935}"/>
          </ac:spMkLst>
        </pc:spChg>
      </pc:sldChg>
      <pc:sldChg chg="del">
        <pc:chgData name="Jadhav, Ganesh" userId="a5aa5042-319f-4e26-9494-a7b238a7df24" providerId="ADAL" clId="{B9B3E549-E26C-48D5-A54E-5B669B6EE7A7}" dt="2022-04-08T08:27:32.096" v="110" actId="2696"/>
        <pc:sldMkLst>
          <pc:docMk/>
          <pc:sldMk cId="2598518087" sldId="303"/>
        </pc:sldMkLst>
      </pc:sldChg>
      <pc:sldChg chg="modSp del mod">
        <pc:chgData name="Jadhav, Ganesh" userId="a5aa5042-319f-4e26-9494-a7b238a7df24" providerId="ADAL" clId="{B9B3E549-E26C-48D5-A54E-5B669B6EE7A7}" dt="2022-04-08T09:16:07.248" v="218" actId="2696"/>
        <pc:sldMkLst>
          <pc:docMk/>
          <pc:sldMk cId="1843806393" sldId="304"/>
        </pc:sldMkLst>
        <pc:spChg chg="mod">
          <ac:chgData name="Jadhav, Ganesh" userId="a5aa5042-319f-4e26-9494-a7b238a7df24" providerId="ADAL" clId="{B9B3E549-E26C-48D5-A54E-5B669B6EE7A7}" dt="2022-04-08T09:15:50.355" v="216" actId="21"/>
          <ac:spMkLst>
            <pc:docMk/>
            <pc:sldMk cId="1843806393" sldId="304"/>
            <ac:spMk id="3" creationId="{496A644E-26B6-4684-9B12-60D95400CE19}"/>
          </ac:spMkLst>
        </pc:spChg>
      </pc:sldChg>
      <pc:sldChg chg="del">
        <pc:chgData name="Jadhav, Ganesh" userId="a5aa5042-319f-4e26-9494-a7b238a7df24" providerId="ADAL" clId="{B9B3E549-E26C-48D5-A54E-5B669B6EE7A7}" dt="2022-04-08T09:16:07.248" v="218" actId="2696"/>
        <pc:sldMkLst>
          <pc:docMk/>
          <pc:sldMk cId="3256313567" sldId="305"/>
        </pc:sldMkLst>
      </pc:sldChg>
      <pc:sldChg chg="modSp del mod">
        <pc:chgData name="Jadhav, Ganesh" userId="a5aa5042-319f-4e26-9494-a7b238a7df24" providerId="ADAL" clId="{B9B3E549-E26C-48D5-A54E-5B669B6EE7A7}" dt="2022-04-08T08:31:33.356" v="122" actId="2696"/>
        <pc:sldMkLst>
          <pc:docMk/>
          <pc:sldMk cId="1797228414" sldId="307"/>
        </pc:sldMkLst>
        <pc:spChg chg="mod">
          <ac:chgData name="Jadhav, Ganesh" userId="a5aa5042-319f-4e26-9494-a7b238a7df24" providerId="ADAL" clId="{B9B3E549-E26C-48D5-A54E-5B669B6EE7A7}" dt="2022-04-08T08:29:31.353" v="116" actId="12"/>
          <ac:spMkLst>
            <pc:docMk/>
            <pc:sldMk cId="1797228414" sldId="307"/>
            <ac:spMk id="3" creationId="{BF42A4D9-9BF7-4B99-AB44-14464A1F9B31}"/>
          </ac:spMkLst>
        </pc:spChg>
      </pc:sldChg>
      <pc:sldChg chg="addSp delSp modSp new del mod">
        <pc:chgData name="Jadhav, Ganesh" userId="a5aa5042-319f-4e26-9494-a7b238a7df24" providerId="ADAL" clId="{B9B3E549-E26C-48D5-A54E-5B669B6EE7A7}" dt="2022-04-08T06:37:49.360" v="17" actId="2696"/>
        <pc:sldMkLst>
          <pc:docMk/>
          <pc:sldMk cId="50354443" sldId="308"/>
        </pc:sldMkLst>
        <pc:spChg chg="del">
          <ac:chgData name="Jadhav, Ganesh" userId="a5aa5042-319f-4e26-9494-a7b238a7df24" providerId="ADAL" clId="{B9B3E549-E26C-48D5-A54E-5B669B6EE7A7}" dt="2022-04-08T06:33:37.665" v="6" actId="478"/>
          <ac:spMkLst>
            <pc:docMk/>
            <pc:sldMk cId="50354443" sldId="308"/>
            <ac:spMk id="2" creationId="{4B23391A-C16F-4E55-989D-286C38CC5DA7}"/>
          </ac:spMkLst>
        </pc:spChg>
        <pc:spChg chg="mod">
          <ac:chgData name="Jadhav, Ganesh" userId="a5aa5042-319f-4e26-9494-a7b238a7df24" providerId="ADAL" clId="{B9B3E549-E26C-48D5-A54E-5B669B6EE7A7}" dt="2022-04-08T06:33:50.263" v="12" actId="1076"/>
          <ac:spMkLst>
            <pc:docMk/>
            <pc:sldMk cId="50354443" sldId="308"/>
            <ac:spMk id="3" creationId="{650A7394-32B7-4E0D-B495-A7E55E7254F7}"/>
          </ac:spMkLst>
        </pc:spChg>
        <pc:picChg chg="add del mod">
          <ac:chgData name="Jadhav, Ganesh" userId="a5aa5042-319f-4e26-9494-a7b238a7df24" providerId="ADAL" clId="{B9B3E549-E26C-48D5-A54E-5B669B6EE7A7}" dt="2022-04-08T06:37:39.011" v="16" actId="478"/>
          <ac:picMkLst>
            <pc:docMk/>
            <pc:sldMk cId="50354443" sldId="308"/>
            <ac:picMk id="1026" creationId="{AC6B5EB9-F526-4E00-8E53-63C1F60358FC}"/>
          </ac:picMkLst>
        </pc:picChg>
      </pc:sldChg>
      <pc:sldChg chg="addSp delSp modSp new mod">
        <pc:chgData name="Jadhav, Ganesh" userId="a5aa5042-319f-4e26-9494-a7b238a7df24" providerId="ADAL" clId="{B9B3E549-E26C-48D5-A54E-5B669B6EE7A7}" dt="2022-04-08T14:53:59.314" v="364" actId="5793"/>
        <pc:sldMkLst>
          <pc:docMk/>
          <pc:sldMk cId="430410254" sldId="308"/>
        </pc:sldMkLst>
        <pc:spChg chg="del">
          <ac:chgData name="Jadhav, Ganesh" userId="a5aa5042-319f-4e26-9494-a7b238a7df24" providerId="ADAL" clId="{B9B3E549-E26C-48D5-A54E-5B669B6EE7A7}" dt="2022-04-08T06:37:54.220" v="19" actId="478"/>
          <ac:spMkLst>
            <pc:docMk/>
            <pc:sldMk cId="430410254" sldId="308"/>
            <ac:spMk id="2" creationId="{D32E6FBF-9E15-476C-BF80-C5A5EEFA6935}"/>
          </ac:spMkLst>
        </pc:spChg>
        <pc:spChg chg="add del mod">
          <ac:chgData name="Jadhav, Ganesh" userId="a5aa5042-319f-4e26-9494-a7b238a7df24" providerId="ADAL" clId="{B9B3E549-E26C-48D5-A54E-5B669B6EE7A7}" dt="2022-04-08T14:53:59.314" v="364" actId="5793"/>
          <ac:spMkLst>
            <pc:docMk/>
            <pc:sldMk cId="430410254" sldId="308"/>
            <ac:spMk id="3" creationId="{568229D6-8A64-4C44-8480-CDB0E182F1DC}"/>
          </ac:spMkLst>
        </pc:spChg>
        <pc:spChg chg="add del mod">
          <ac:chgData name="Jadhav, Ganesh" userId="a5aa5042-319f-4e26-9494-a7b238a7df24" providerId="ADAL" clId="{B9B3E549-E26C-48D5-A54E-5B669B6EE7A7}" dt="2022-04-08T06:38:01.064" v="22"/>
          <ac:spMkLst>
            <pc:docMk/>
            <pc:sldMk cId="430410254" sldId="308"/>
            <ac:spMk id="4" creationId="{E49E40F6-45C0-4B88-A287-5201970347C2}"/>
          </ac:spMkLst>
        </pc:spChg>
      </pc:sldChg>
      <pc:sldChg chg="delSp modSp new mod">
        <pc:chgData name="Jadhav, Ganesh" userId="a5aa5042-319f-4e26-9494-a7b238a7df24" providerId="ADAL" clId="{B9B3E549-E26C-48D5-A54E-5B669B6EE7A7}" dt="2022-04-08T10:08:38.452" v="322" actId="27636"/>
        <pc:sldMkLst>
          <pc:docMk/>
          <pc:sldMk cId="172701416" sldId="309"/>
        </pc:sldMkLst>
        <pc:spChg chg="del">
          <ac:chgData name="Jadhav, Ganesh" userId="a5aa5042-319f-4e26-9494-a7b238a7df24" providerId="ADAL" clId="{B9B3E549-E26C-48D5-A54E-5B669B6EE7A7}" dt="2022-04-08T06:41:28.619" v="43" actId="478"/>
          <ac:spMkLst>
            <pc:docMk/>
            <pc:sldMk cId="172701416" sldId="309"/>
            <ac:spMk id="2" creationId="{DB15275E-6AF2-4E34-878A-15C9CC2C8707}"/>
          </ac:spMkLst>
        </pc:spChg>
        <pc:spChg chg="mod">
          <ac:chgData name="Jadhav, Ganesh" userId="a5aa5042-319f-4e26-9494-a7b238a7df24" providerId="ADAL" clId="{B9B3E549-E26C-48D5-A54E-5B669B6EE7A7}" dt="2022-04-08T10:08:38.452" v="322" actId="27636"/>
          <ac:spMkLst>
            <pc:docMk/>
            <pc:sldMk cId="172701416" sldId="309"/>
            <ac:spMk id="3" creationId="{C7DC5DE9-E30F-4646-8013-BB927173EDC6}"/>
          </ac:spMkLst>
        </pc:spChg>
      </pc:sldChg>
      <pc:sldChg chg="delSp modSp new del mod">
        <pc:chgData name="Jadhav, Ganesh" userId="a5aa5042-319f-4e26-9494-a7b238a7df24" providerId="ADAL" clId="{B9B3E549-E26C-48D5-A54E-5B669B6EE7A7}" dt="2022-04-08T10:08:48.246" v="323" actId="2696"/>
        <pc:sldMkLst>
          <pc:docMk/>
          <pc:sldMk cId="4159539416" sldId="310"/>
        </pc:sldMkLst>
        <pc:spChg chg="del">
          <ac:chgData name="Jadhav, Ganesh" userId="a5aa5042-319f-4e26-9494-a7b238a7df24" providerId="ADAL" clId="{B9B3E549-E26C-48D5-A54E-5B669B6EE7A7}" dt="2022-04-08T06:51:48.706" v="81" actId="478"/>
          <ac:spMkLst>
            <pc:docMk/>
            <pc:sldMk cId="4159539416" sldId="310"/>
            <ac:spMk id="2" creationId="{9CFA66E1-217E-485A-8F0A-2CC98BDAFDB8}"/>
          </ac:spMkLst>
        </pc:spChg>
        <pc:spChg chg="mod">
          <ac:chgData name="Jadhav, Ganesh" userId="a5aa5042-319f-4e26-9494-a7b238a7df24" providerId="ADAL" clId="{B9B3E549-E26C-48D5-A54E-5B669B6EE7A7}" dt="2022-04-08T10:08:18.406" v="313" actId="21"/>
          <ac:spMkLst>
            <pc:docMk/>
            <pc:sldMk cId="4159539416" sldId="310"/>
            <ac:spMk id="3" creationId="{EC2E3F38-438A-490A-8701-1D1F3D86901D}"/>
          </ac:spMkLst>
        </pc:spChg>
      </pc:sldChg>
      <pc:sldChg chg="modSp add mod">
        <pc:chgData name="Jadhav, Ganesh" userId="a5aa5042-319f-4e26-9494-a7b238a7df24" providerId="ADAL" clId="{B9B3E549-E26C-48D5-A54E-5B669B6EE7A7}" dt="2022-04-08T09:25:48.596" v="301" actId="20577"/>
        <pc:sldMkLst>
          <pc:docMk/>
          <pc:sldMk cId="1712079007" sldId="311"/>
        </pc:sldMkLst>
        <pc:spChg chg="mod">
          <ac:chgData name="Jadhav, Ganesh" userId="a5aa5042-319f-4e26-9494-a7b238a7df24" providerId="ADAL" clId="{B9B3E549-E26C-48D5-A54E-5B669B6EE7A7}" dt="2022-04-08T09:25:48.596" v="301" actId="20577"/>
          <ac:spMkLst>
            <pc:docMk/>
            <pc:sldMk cId="1712079007" sldId="311"/>
            <ac:spMk id="3" creationId="{496A644E-26B6-4684-9B12-60D95400CE19}"/>
          </ac:spMkLst>
        </pc:spChg>
      </pc:sldChg>
      <pc:sldChg chg="addSp delSp modSp new del mod">
        <pc:chgData name="Jadhav, Ganesh" userId="a5aa5042-319f-4e26-9494-a7b238a7df24" providerId="ADAL" clId="{B9B3E549-E26C-48D5-A54E-5B669B6EE7A7}" dt="2022-04-08T09:14:10.753" v="214" actId="2696"/>
        <pc:sldMkLst>
          <pc:docMk/>
          <pc:sldMk cId="2508539797" sldId="311"/>
        </pc:sldMkLst>
        <pc:spChg chg="del">
          <ac:chgData name="Jadhav, Ganesh" userId="a5aa5042-319f-4e26-9494-a7b238a7df24" providerId="ADAL" clId="{B9B3E549-E26C-48D5-A54E-5B669B6EE7A7}" dt="2022-04-08T08:59:49.846" v="156" actId="478"/>
          <ac:spMkLst>
            <pc:docMk/>
            <pc:sldMk cId="2508539797" sldId="311"/>
            <ac:spMk id="2" creationId="{338DBB89-CA43-4D05-A1FA-9EBDF5B3CE7F}"/>
          </ac:spMkLst>
        </pc:spChg>
        <pc:spChg chg="mod">
          <ac:chgData name="Jadhav, Ganesh" userId="a5aa5042-319f-4e26-9494-a7b238a7df24" providerId="ADAL" clId="{B9B3E549-E26C-48D5-A54E-5B669B6EE7A7}" dt="2022-04-08T09:06:42.097" v="188" actId="20577"/>
          <ac:spMkLst>
            <pc:docMk/>
            <pc:sldMk cId="2508539797" sldId="311"/>
            <ac:spMk id="3" creationId="{15673F77-7323-46F0-A0F3-7BF1CCEB5655}"/>
          </ac:spMkLst>
        </pc:spChg>
        <pc:picChg chg="add mod">
          <ac:chgData name="Jadhav, Ganesh" userId="a5aa5042-319f-4e26-9494-a7b238a7df24" providerId="ADAL" clId="{B9B3E549-E26C-48D5-A54E-5B669B6EE7A7}" dt="2022-04-08T09:02:53.997" v="171" actId="1076"/>
          <ac:picMkLst>
            <pc:docMk/>
            <pc:sldMk cId="2508539797" sldId="311"/>
            <ac:picMk id="4" creationId="{CED0050A-3B07-46EA-9B44-376DBF3F1B5C}"/>
          </ac:picMkLst>
        </pc:picChg>
      </pc:sldChg>
      <pc:sldChg chg="add">
        <pc:chgData name="Jadhav, Ganesh" userId="a5aa5042-319f-4e26-9494-a7b238a7df24" providerId="ADAL" clId="{B9B3E549-E26C-48D5-A54E-5B669B6EE7A7}" dt="2022-04-08T09:26:46.085" v="307"/>
        <pc:sldMkLst>
          <pc:docMk/>
          <pc:sldMk cId="3267468125" sldId="312"/>
        </pc:sldMkLst>
      </pc:sldChg>
    </pc:docChg>
  </pc:docChgLst>
  <pc:docChgLst>
    <pc:chgData name="Jadhav, Ganesh" userId="a5aa5042-319f-4e26-9494-a7b238a7df24" providerId="ADAL" clId="{F3D54F10-C9AE-4C0D-8B18-4E151793287C}"/>
    <pc:docChg chg="undo custSel modSld">
      <pc:chgData name="Jadhav, Ganesh" userId="a5aa5042-319f-4e26-9494-a7b238a7df24" providerId="ADAL" clId="{F3D54F10-C9AE-4C0D-8B18-4E151793287C}" dt="2022-07-07T05:27:36.098" v="65" actId="14100"/>
      <pc:docMkLst>
        <pc:docMk/>
      </pc:docMkLst>
      <pc:sldChg chg="modSp mod">
        <pc:chgData name="Jadhav, Ganesh" userId="a5aa5042-319f-4e26-9494-a7b238a7df24" providerId="ADAL" clId="{F3D54F10-C9AE-4C0D-8B18-4E151793287C}" dt="2022-06-21T11:41:41.296" v="40" actId="1076"/>
        <pc:sldMkLst>
          <pc:docMk/>
          <pc:sldMk cId="3010241419" sldId="259"/>
        </pc:sldMkLst>
        <pc:spChg chg="mod">
          <ac:chgData name="Jadhav, Ganesh" userId="a5aa5042-319f-4e26-9494-a7b238a7df24" providerId="ADAL" clId="{F3D54F10-C9AE-4C0D-8B18-4E151793287C}" dt="2022-06-21T11:41:41.296" v="40" actId="1076"/>
          <ac:spMkLst>
            <pc:docMk/>
            <pc:sldMk cId="3010241419" sldId="259"/>
            <ac:spMk id="3" creationId="{57AD1A00-8813-46F6-BF9A-E46C36437A62}"/>
          </ac:spMkLst>
        </pc:spChg>
      </pc:sldChg>
      <pc:sldChg chg="modSp mod">
        <pc:chgData name="Jadhav, Ganesh" userId="a5aa5042-319f-4e26-9494-a7b238a7df24" providerId="ADAL" clId="{F3D54F10-C9AE-4C0D-8B18-4E151793287C}" dt="2022-07-07T05:27:36.098" v="65" actId="14100"/>
        <pc:sldMkLst>
          <pc:docMk/>
          <pc:sldMk cId="3052701655" sldId="260"/>
        </pc:sldMkLst>
        <pc:spChg chg="mod">
          <ac:chgData name="Jadhav, Ganesh" userId="a5aa5042-319f-4e26-9494-a7b238a7df24" providerId="ADAL" clId="{F3D54F10-C9AE-4C0D-8B18-4E151793287C}" dt="2022-06-21T11:41:50.526" v="42" actId="14100"/>
          <ac:spMkLst>
            <pc:docMk/>
            <pc:sldMk cId="3052701655" sldId="260"/>
            <ac:spMk id="3" creationId="{47019A4A-B779-473B-ACE2-63957207DE7A}"/>
          </ac:spMkLst>
        </pc:spChg>
        <pc:picChg chg="mod">
          <ac:chgData name="Jadhav, Ganesh" userId="a5aa5042-319f-4e26-9494-a7b238a7df24" providerId="ADAL" clId="{F3D54F10-C9AE-4C0D-8B18-4E151793287C}" dt="2022-07-07T05:27:36.098" v="65" actId="14100"/>
          <ac:picMkLst>
            <pc:docMk/>
            <pc:sldMk cId="3052701655" sldId="260"/>
            <ac:picMk id="4098" creationId="{1A218C2B-68C4-4C0D-A45C-84B2DD4D4F14}"/>
          </ac:picMkLst>
        </pc:picChg>
      </pc:sldChg>
      <pc:sldChg chg="addSp delSp modSp mod">
        <pc:chgData name="Jadhav, Ganesh" userId="a5aa5042-319f-4e26-9494-a7b238a7df24" providerId="ADAL" clId="{F3D54F10-C9AE-4C0D-8B18-4E151793287C}" dt="2022-06-21T11:41:32.325" v="38" actId="20577"/>
        <pc:sldMkLst>
          <pc:docMk/>
          <pc:sldMk cId="2449668074" sldId="301"/>
        </pc:sldMkLst>
        <pc:spChg chg="del mod">
          <ac:chgData name="Jadhav, Ganesh" userId="a5aa5042-319f-4e26-9494-a7b238a7df24" providerId="ADAL" clId="{F3D54F10-C9AE-4C0D-8B18-4E151793287C}" dt="2022-06-21T11:39:33.508" v="16" actId="478"/>
          <ac:spMkLst>
            <pc:docMk/>
            <pc:sldMk cId="2449668074" sldId="301"/>
            <ac:spMk id="3" creationId="{C5B7C539-C861-436A-95BE-A59572D5F1F4}"/>
          </ac:spMkLst>
        </pc:spChg>
        <pc:spChg chg="add mod">
          <ac:chgData name="Jadhav, Ganesh" userId="a5aa5042-319f-4e26-9494-a7b238a7df24" providerId="ADAL" clId="{F3D54F10-C9AE-4C0D-8B18-4E151793287C}" dt="2022-06-21T11:41:32.325" v="38" actId="20577"/>
          <ac:spMkLst>
            <pc:docMk/>
            <pc:sldMk cId="2449668074" sldId="301"/>
            <ac:spMk id="4" creationId="{A0E9A7CC-8200-9D1A-50CF-04E179AABFAE}"/>
          </ac:spMkLst>
        </pc:spChg>
      </pc:sldChg>
      <pc:sldChg chg="modSp mod">
        <pc:chgData name="Jadhav, Ganesh" userId="a5aa5042-319f-4e26-9494-a7b238a7df24" providerId="ADAL" clId="{F3D54F10-C9AE-4C0D-8B18-4E151793287C}" dt="2022-06-21T11:42:03.926" v="43" actId="122"/>
        <pc:sldMkLst>
          <pc:docMk/>
          <pc:sldMk cId="1712079007" sldId="311"/>
        </pc:sldMkLst>
        <pc:spChg chg="mod">
          <ac:chgData name="Jadhav, Ganesh" userId="a5aa5042-319f-4e26-9494-a7b238a7df24" providerId="ADAL" clId="{F3D54F10-C9AE-4C0D-8B18-4E151793287C}" dt="2022-06-21T11:42:03.926" v="43" actId="122"/>
          <ac:spMkLst>
            <pc:docMk/>
            <pc:sldMk cId="1712079007" sldId="311"/>
            <ac:spMk id="3" creationId="{496A644E-26B6-4684-9B12-60D95400CE19}"/>
          </ac:spMkLst>
        </pc:spChg>
      </pc:sldChg>
    </pc:docChg>
  </pc:docChgLst>
  <pc:docChgLst>
    <pc:chgData name="Jadhav, Ganesh" userId="a5aa5042-319f-4e26-9494-a7b238a7df24" providerId="ADAL" clId="{FB8B2524-3C81-42C9-93AB-545F3D99577E}"/>
    <pc:docChg chg="undo custSel addSld delSld modSld">
      <pc:chgData name="Jadhav, Ganesh" userId="a5aa5042-319f-4e26-9494-a7b238a7df24" providerId="ADAL" clId="{FB8B2524-3C81-42C9-93AB-545F3D99577E}" dt="2022-03-15T02:27:56.143" v="377" actId="21"/>
      <pc:docMkLst>
        <pc:docMk/>
      </pc:docMkLst>
      <pc:sldChg chg="modSp new del mod">
        <pc:chgData name="Jadhav, Ganesh" userId="a5aa5042-319f-4e26-9494-a7b238a7df24" providerId="ADAL" clId="{FB8B2524-3C81-42C9-93AB-545F3D99577E}" dt="2022-03-14T17:42:52.461" v="365" actId="2696"/>
        <pc:sldMkLst>
          <pc:docMk/>
          <pc:sldMk cId="1125846532" sldId="257"/>
        </pc:sldMkLst>
        <pc:spChg chg="mod">
          <ac:chgData name="Jadhav, Ganesh" userId="a5aa5042-319f-4e26-9494-a7b238a7df24" providerId="ADAL" clId="{FB8B2524-3C81-42C9-93AB-545F3D99577E}" dt="2022-03-14T16:30:31.540" v="3" actId="113"/>
          <ac:spMkLst>
            <pc:docMk/>
            <pc:sldMk cId="1125846532" sldId="257"/>
            <ac:spMk id="2" creationId="{1B69B9DD-C812-41D5-AF72-855BD80E7DF0}"/>
          </ac:spMkLst>
        </pc:spChg>
        <pc:spChg chg="mod">
          <ac:chgData name="Jadhav, Ganesh" userId="a5aa5042-319f-4e26-9494-a7b238a7df24" providerId="ADAL" clId="{FB8B2524-3C81-42C9-93AB-545F3D99577E}" dt="2022-03-14T16:32:43.964" v="25" actId="27636"/>
          <ac:spMkLst>
            <pc:docMk/>
            <pc:sldMk cId="1125846532" sldId="257"/>
            <ac:spMk id="3" creationId="{AD6B5755-000F-482C-8754-FF73C1779D9E}"/>
          </ac:spMkLst>
        </pc:spChg>
      </pc:sldChg>
      <pc:sldChg chg="addSp delSp modSp new del mod">
        <pc:chgData name="Jadhav, Ganesh" userId="a5aa5042-319f-4e26-9494-a7b238a7df24" providerId="ADAL" clId="{FB8B2524-3C81-42C9-93AB-545F3D99577E}" dt="2022-03-14T17:21:26.423" v="296" actId="2696"/>
        <pc:sldMkLst>
          <pc:docMk/>
          <pc:sldMk cId="3882078049" sldId="258"/>
        </pc:sldMkLst>
        <pc:spChg chg="mod">
          <ac:chgData name="Jadhav, Ganesh" userId="a5aa5042-319f-4e26-9494-a7b238a7df24" providerId="ADAL" clId="{FB8B2524-3C81-42C9-93AB-545F3D99577E}" dt="2022-03-14T17:02:21.750" v="31" actId="27636"/>
          <ac:spMkLst>
            <pc:docMk/>
            <pc:sldMk cId="3882078049" sldId="258"/>
            <ac:spMk id="2" creationId="{D1FB7FFF-D822-4CA2-ABD4-6777D56C1553}"/>
          </ac:spMkLst>
        </pc:spChg>
        <pc:spChg chg="del mod">
          <ac:chgData name="Jadhav, Ganesh" userId="a5aa5042-319f-4e26-9494-a7b238a7df24" providerId="ADAL" clId="{FB8B2524-3C81-42C9-93AB-545F3D99577E}" dt="2022-03-14T17:04:00.896" v="36" actId="478"/>
          <ac:spMkLst>
            <pc:docMk/>
            <pc:sldMk cId="3882078049" sldId="258"/>
            <ac:spMk id="3" creationId="{0666FA0E-D6F3-4B51-871C-46F710F62777}"/>
          </ac:spMkLst>
        </pc:spChg>
        <pc:spChg chg="add mod">
          <ac:chgData name="Jadhav, Ganesh" userId="a5aa5042-319f-4e26-9494-a7b238a7df24" providerId="ADAL" clId="{FB8B2524-3C81-42C9-93AB-545F3D99577E}" dt="2022-03-14T17:04:38.910" v="41" actId="14100"/>
          <ac:spMkLst>
            <pc:docMk/>
            <pc:sldMk cId="3882078049" sldId="258"/>
            <ac:spMk id="4" creationId="{3A11AA37-7827-419F-AB1C-B6BCDC984FA1}"/>
          </ac:spMkLst>
        </pc:spChg>
        <pc:graphicFrameChg chg="add del mod">
          <ac:chgData name="Jadhav, Ganesh" userId="a5aa5042-319f-4e26-9494-a7b238a7df24" providerId="ADAL" clId="{FB8B2524-3C81-42C9-93AB-545F3D99577E}" dt="2022-03-14T17:04:59.353" v="46" actId="478"/>
          <ac:graphicFrameMkLst>
            <pc:docMk/>
            <pc:sldMk cId="3882078049" sldId="258"/>
            <ac:graphicFrameMk id="5" creationId="{4B5BF1C4-E6AD-409F-9E25-89C12BF8F4F9}"/>
          </ac:graphicFrameMkLst>
        </pc:graphicFrameChg>
        <pc:picChg chg="add del">
          <ac:chgData name="Jadhav, Ganesh" userId="a5aa5042-319f-4e26-9494-a7b238a7df24" providerId="ADAL" clId="{FB8B2524-3C81-42C9-93AB-545F3D99577E}" dt="2022-03-14T17:04:00.896" v="36" actId="478"/>
          <ac:picMkLst>
            <pc:docMk/>
            <pc:sldMk cId="3882078049" sldId="258"/>
            <ac:picMk id="1026" creationId="{7F6F11EA-096A-4DEF-87CC-FB4264C6ACFE}"/>
          </ac:picMkLst>
        </pc:picChg>
      </pc:sldChg>
      <pc:sldChg chg="addSp modSp new mod">
        <pc:chgData name="Jadhav, Ganesh" userId="a5aa5042-319f-4e26-9494-a7b238a7df24" providerId="ADAL" clId="{FB8B2524-3C81-42C9-93AB-545F3D99577E}" dt="2022-03-14T17:10:17.515" v="112" actId="20577"/>
        <pc:sldMkLst>
          <pc:docMk/>
          <pc:sldMk cId="3010241419" sldId="259"/>
        </pc:sldMkLst>
        <pc:spChg chg="mod">
          <ac:chgData name="Jadhav, Ganesh" userId="a5aa5042-319f-4e26-9494-a7b238a7df24" providerId="ADAL" clId="{FB8B2524-3C81-42C9-93AB-545F3D99577E}" dt="2022-03-14T17:07:05.662" v="86" actId="27636"/>
          <ac:spMkLst>
            <pc:docMk/>
            <pc:sldMk cId="3010241419" sldId="259"/>
            <ac:spMk id="2" creationId="{649AA79D-0A72-4DEB-BD1F-56FE50EB4A4D}"/>
          </ac:spMkLst>
        </pc:spChg>
        <pc:spChg chg="mod">
          <ac:chgData name="Jadhav, Ganesh" userId="a5aa5042-319f-4e26-9494-a7b238a7df24" providerId="ADAL" clId="{FB8B2524-3C81-42C9-93AB-545F3D99577E}" dt="2022-03-14T17:10:17.515" v="112" actId="20577"/>
          <ac:spMkLst>
            <pc:docMk/>
            <pc:sldMk cId="3010241419" sldId="259"/>
            <ac:spMk id="3" creationId="{57AD1A00-8813-46F6-BF9A-E46C36437A62}"/>
          </ac:spMkLst>
        </pc:spChg>
        <pc:picChg chg="add mod">
          <ac:chgData name="Jadhav, Ganesh" userId="a5aa5042-319f-4e26-9494-a7b238a7df24" providerId="ADAL" clId="{FB8B2524-3C81-42C9-93AB-545F3D99577E}" dt="2022-03-14T17:10:07.467" v="110" actId="1076"/>
          <ac:picMkLst>
            <pc:docMk/>
            <pc:sldMk cId="3010241419" sldId="259"/>
            <ac:picMk id="2050" creationId="{497947F7-56C7-4132-BBAA-3674F66B4F0A}"/>
          </ac:picMkLst>
        </pc:picChg>
      </pc:sldChg>
      <pc:sldChg chg="addSp delSp modSp new del mod">
        <pc:chgData name="Jadhav, Ganesh" userId="a5aa5042-319f-4e26-9494-a7b238a7df24" providerId="ADAL" clId="{FB8B2524-3C81-42C9-93AB-545F3D99577E}" dt="2022-03-14T17:11:27.857" v="130" actId="2696"/>
        <pc:sldMkLst>
          <pc:docMk/>
          <pc:sldMk cId="771861036" sldId="260"/>
        </pc:sldMkLst>
        <pc:spChg chg="del">
          <ac:chgData name="Jadhav, Ganesh" userId="a5aa5042-319f-4e26-9494-a7b238a7df24" providerId="ADAL" clId="{FB8B2524-3C81-42C9-93AB-545F3D99577E}" dt="2022-03-14T17:10:27.264" v="114" actId="478"/>
          <ac:spMkLst>
            <pc:docMk/>
            <pc:sldMk cId="771861036" sldId="260"/>
            <ac:spMk id="2" creationId="{3F1F3D8E-CCC6-43AF-909D-45C59187BBBB}"/>
          </ac:spMkLst>
        </pc:spChg>
        <pc:spChg chg="del mod">
          <ac:chgData name="Jadhav, Ganesh" userId="a5aa5042-319f-4e26-9494-a7b238a7df24" providerId="ADAL" clId="{FB8B2524-3C81-42C9-93AB-545F3D99577E}" dt="2022-03-14T17:10:39.550" v="116"/>
          <ac:spMkLst>
            <pc:docMk/>
            <pc:sldMk cId="771861036" sldId="260"/>
            <ac:spMk id="3" creationId="{9E0B0519-E815-4540-8C3B-CA621EE46C61}"/>
          </ac:spMkLst>
        </pc:spChg>
        <pc:spChg chg="add mod">
          <ac:chgData name="Jadhav, Ganesh" userId="a5aa5042-319f-4e26-9494-a7b238a7df24" providerId="ADAL" clId="{FB8B2524-3C81-42C9-93AB-545F3D99577E}" dt="2022-03-14T17:11:15.458" v="127" actId="1076"/>
          <ac:spMkLst>
            <pc:docMk/>
            <pc:sldMk cId="771861036" sldId="260"/>
            <ac:spMk id="4" creationId="{CDC44C81-EA8E-4B8F-9DDC-C1B45CFC3DD7}"/>
          </ac:spMkLst>
        </pc:spChg>
        <pc:picChg chg="add del mod">
          <ac:chgData name="Jadhav, Ganesh" userId="a5aa5042-319f-4e26-9494-a7b238a7df24" providerId="ADAL" clId="{FB8B2524-3C81-42C9-93AB-545F3D99577E}" dt="2022-03-14T17:10:52.991" v="119" actId="478"/>
          <ac:picMkLst>
            <pc:docMk/>
            <pc:sldMk cId="771861036" sldId="260"/>
            <ac:picMk id="3074" creationId="{C8B73818-B42C-43D5-A5D6-B9493124B086}"/>
          </ac:picMkLst>
        </pc:picChg>
        <pc:picChg chg="add del mod">
          <ac:chgData name="Jadhav, Ganesh" userId="a5aa5042-319f-4e26-9494-a7b238a7df24" providerId="ADAL" clId="{FB8B2524-3C81-42C9-93AB-545F3D99577E}" dt="2022-03-14T17:11:21.100" v="129" actId="478"/>
          <ac:picMkLst>
            <pc:docMk/>
            <pc:sldMk cId="771861036" sldId="260"/>
            <ac:picMk id="3076" creationId="{C584E02E-39CB-477A-B695-F8E611F2D0FE}"/>
          </ac:picMkLst>
        </pc:picChg>
      </pc:sldChg>
      <pc:sldChg chg="addSp delSp modSp new mod">
        <pc:chgData name="Jadhav, Ganesh" userId="a5aa5042-319f-4e26-9494-a7b238a7df24" providerId="ADAL" clId="{FB8B2524-3C81-42C9-93AB-545F3D99577E}" dt="2022-03-14T17:16:32.674" v="252" actId="20577"/>
        <pc:sldMkLst>
          <pc:docMk/>
          <pc:sldMk cId="3052701655" sldId="260"/>
        </pc:sldMkLst>
        <pc:spChg chg="del">
          <ac:chgData name="Jadhav, Ganesh" userId="a5aa5042-319f-4e26-9494-a7b238a7df24" providerId="ADAL" clId="{FB8B2524-3C81-42C9-93AB-545F3D99577E}" dt="2022-03-14T17:11:34.806" v="132" actId="478"/>
          <ac:spMkLst>
            <pc:docMk/>
            <pc:sldMk cId="3052701655" sldId="260"/>
            <ac:spMk id="2" creationId="{8EFDB287-6800-42CC-B0B1-A99F9382FC27}"/>
          </ac:spMkLst>
        </pc:spChg>
        <pc:spChg chg="mod">
          <ac:chgData name="Jadhav, Ganesh" userId="a5aa5042-319f-4e26-9494-a7b238a7df24" providerId="ADAL" clId="{FB8B2524-3C81-42C9-93AB-545F3D99577E}" dt="2022-03-14T17:16:32.674" v="252" actId="20577"/>
          <ac:spMkLst>
            <pc:docMk/>
            <pc:sldMk cId="3052701655" sldId="260"/>
            <ac:spMk id="3" creationId="{47019A4A-B779-473B-ACE2-63957207DE7A}"/>
          </ac:spMkLst>
        </pc:spChg>
        <pc:picChg chg="add mod">
          <ac:chgData name="Jadhav, Ganesh" userId="a5aa5042-319f-4e26-9494-a7b238a7df24" providerId="ADAL" clId="{FB8B2524-3C81-42C9-93AB-545F3D99577E}" dt="2022-03-14T17:13:05.071" v="148" actId="1076"/>
          <ac:picMkLst>
            <pc:docMk/>
            <pc:sldMk cId="3052701655" sldId="260"/>
            <ac:picMk id="4098" creationId="{1A218C2B-68C4-4C0D-A45C-84B2DD4D4F14}"/>
          </ac:picMkLst>
        </pc:picChg>
      </pc:sldChg>
      <pc:sldChg chg="delSp modSp new mod">
        <pc:chgData name="Jadhav, Ganesh" userId="a5aa5042-319f-4e26-9494-a7b238a7df24" providerId="ADAL" clId="{FB8B2524-3C81-42C9-93AB-545F3D99577E}" dt="2022-03-14T17:19:37.485" v="295" actId="20577"/>
        <pc:sldMkLst>
          <pc:docMk/>
          <pc:sldMk cId="3202301840" sldId="261"/>
        </pc:sldMkLst>
        <pc:spChg chg="del">
          <ac:chgData name="Jadhav, Ganesh" userId="a5aa5042-319f-4e26-9494-a7b238a7df24" providerId="ADAL" clId="{FB8B2524-3C81-42C9-93AB-545F3D99577E}" dt="2022-03-14T17:17:13.026" v="254" actId="478"/>
          <ac:spMkLst>
            <pc:docMk/>
            <pc:sldMk cId="3202301840" sldId="261"/>
            <ac:spMk id="2" creationId="{F1EED2FC-BAC0-42EF-96FD-7A4CB8246744}"/>
          </ac:spMkLst>
        </pc:spChg>
        <pc:spChg chg="mod">
          <ac:chgData name="Jadhav, Ganesh" userId="a5aa5042-319f-4e26-9494-a7b238a7df24" providerId="ADAL" clId="{FB8B2524-3C81-42C9-93AB-545F3D99577E}" dt="2022-03-14T17:19:37.485" v="295" actId="20577"/>
          <ac:spMkLst>
            <pc:docMk/>
            <pc:sldMk cId="3202301840" sldId="261"/>
            <ac:spMk id="3" creationId="{EFA26C21-65B5-4EC4-B4CC-529302AAF681}"/>
          </ac:spMkLst>
        </pc:spChg>
      </pc:sldChg>
      <pc:sldChg chg="modSp new mod">
        <pc:chgData name="Jadhav, Ganesh" userId="a5aa5042-319f-4e26-9494-a7b238a7df24" providerId="ADAL" clId="{FB8B2524-3C81-42C9-93AB-545F3D99577E}" dt="2022-03-14T17:37:22.975" v="330" actId="113"/>
        <pc:sldMkLst>
          <pc:docMk/>
          <pc:sldMk cId="2818112285" sldId="262"/>
        </pc:sldMkLst>
        <pc:spChg chg="mod">
          <ac:chgData name="Jadhav, Ganesh" userId="a5aa5042-319f-4e26-9494-a7b238a7df24" providerId="ADAL" clId="{FB8B2524-3C81-42C9-93AB-545F3D99577E}" dt="2022-03-14T17:22:02.828" v="300" actId="27636"/>
          <ac:spMkLst>
            <pc:docMk/>
            <pc:sldMk cId="2818112285" sldId="262"/>
            <ac:spMk id="2" creationId="{E092D358-D398-44A0-9F1E-2E9EE07888FB}"/>
          </ac:spMkLst>
        </pc:spChg>
        <pc:spChg chg="mod">
          <ac:chgData name="Jadhav, Ganesh" userId="a5aa5042-319f-4e26-9494-a7b238a7df24" providerId="ADAL" clId="{FB8B2524-3C81-42C9-93AB-545F3D99577E}" dt="2022-03-14T17:37:22.975" v="330" actId="113"/>
          <ac:spMkLst>
            <pc:docMk/>
            <pc:sldMk cId="2818112285" sldId="262"/>
            <ac:spMk id="3" creationId="{61EFEC46-E6E6-475E-AAD5-EA517483C009}"/>
          </ac:spMkLst>
        </pc:spChg>
      </pc:sldChg>
      <pc:sldChg chg="delSp modSp new mod">
        <pc:chgData name="Jadhav, Ganesh" userId="a5aa5042-319f-4e26-9494-a7b238a7df24" providerId="ADAL" clId="{FB8B2524-3C81-42C9-93AB-545F3D99577E}" dt="2022-03-14T17:38:04.533" v="336" actId="255"/>
        <pc:sldMkLst>
          <pc:docMk/>
          <pc:sldMk cId="1643763857" sldId="263"/>
        </pc:sldMkLst>
        <pc:spChg chg="del">
          <ac:chgData name="Jadhav, Ganesh" userId="a5aa5042-319f-4e26-9494-a7b238a7df24" providerId="ADAL" clId="{FB8B2524-3C81-42C9-93AB-545F3D99577E}" dt="2022-03-14T17:37:44.129" v="332" actId="478"/>
          <ac:spMkLst>
            <pc:docMk/>
            <pc:sldMk cId="1643763857" sldId="263"/>
            <ac:spMk id="2" creationId="{13054C0E-A509-4061-A07A-845663BCF978}"/>
          </ac:spMkLst>
        </pc:spChg>
        <pc:spChg chg="mod">
          <ac:chgData name="Jadhav, Ganesh" userId="a5aa5042-319f-4e26-9494-a7b238a7df24" providerId="ADAL" clId="{FB8B2524-3C81-42C9-93AB-545F3D99577E}" dt="2022-03-14T17:38:04.533" v="336" actId="255"/>
          <ac:spMkLst>
            <pc:docMk/>
            <pc:sldMk cId="1643763857" sldId="263"/>
            <ac:spMk id="3" creationId="{437CFF2A-46AB-405D-BB8B-4163F8521824}"/>
          </ac:spMkLst>
        </pc:spChg>
      </pc:sldChg>
      <pc:sldChg chg="modSp new mod">
        <pc:chgData name="Jadhav, Ganesh" userId="a5aa5042-319f-4e26-9494-a7b238a7df24" providerId="ADAL" clId="{FB8B2524-3C81-42C9-93AB-545F3D99577E}" dt="2022-03-14T17:39:00.397" v="345" actId="255"/>
        <pc:sldMkLst>
          <pc:docMk/>
          <pc:sldMk cId="1756729835" sldId="264"/>
        </pc:sldMkLst>
        <pc:spChg chg="mod">
          <ac:chgData name="Jadhav, Ganesh" userId="a5aa5042-319f-4e26-9494-a7b238a7df24" providerId="ADAL" clId="{FB8B2524-3C81-42C9-93AB-545F3D99577E}" dt="2022-03-14T17:38:45.168" v="341" actId="14100"/>
          <ac:spMkLst>
            <pc:docMk/>
            <pc:sldMk cId="1756729835" sldId="264"/>
            <ac:spMk id="2" creationId="{030CBC8C-C851-49D0-9865-966A010DDADC}"/>
          </ac:spMkLst>
        </pc:spChg>
        <pc:spChg chg="mod">
          <ac:chgData name="Jadhav, Ganesh" userId="a5aa5042-319f-4e26-9494-a7b238a7df24" providerId="ADAL" clId="{FB8B2524-3C81-42C9-93AB-545F3D99577E}" dt="2022-03-14T17:39:00.397" v="345" actId="255"/>
          <ac:spMkLst>
            <pc:docMk/>
            <pc:sldMk cId="1756729835" sldId="264"/>
            <ac:spMk id="3" creationId="{4DC3A873-95D1-41CA-B178-F3A273574411}"/>
          </ac:spMkLst>
        </pc:spChg>
      </pc:sldChg>
      <pc:sldChg chg="delSp modSp new mod">
        <pc:chgData name="Jadhav, Ganesh" userId="a5aa5042-319f-4e26-9494-a7b238a7df24" providerId="ADAL" clId="{FB8B2524-3C81-42C9-93AB-545F3D99577E}" dt="2022-03-15T02:27:56.143" v="377" actId="21"/>
        <pc:sldMkLst>
          <pc:docMk/>
          <pc:sldMk cId="1709521173" sldId="265"/>
        </pc:sldMkLst>
        <pc:spChg chg="del">
          <ac:chgData name="Jadhav, Ganesh" userId="a5aa5042-319f-4e26-9494-a7b238a7df24" providerId="ADAL" clId="{FB8B2524-3C81-42C9-93AB-545F3D99577E}" dt="2022-03-14T17:40:31.770" v="349" actId="478"/>
          <ac:spMkLst>
            <pc:docMk/>
            <pc:sldMk cId="1709521173" sldId="265"/>
            <ac:spMk id="2" creationId="{E71BD775-7467-4774-82DD-9755094A5DA4}"/>
          </ac:spMkLst>
        </pc:spChg>
        <pc:spChg chg="mod">
          <ac:chgData name="Jadhav, Ganesh" userId="a5aa5042-319f-4e26-9494-a7b238a7df24" providerId="ADAL" clId="{FB8B2524-3C81-42C9-93AB-545F3D99577E}" dt="2022-03-15T02:27:56.143" v="377" actId="21"/>
          <ac:spMkLst>
            <pc:docMk/>
            <pc:sldMk cId="1709521173" sldId="265"/>
            <ac:spMk id="3" creationId="{81C2D179-912D-45C5-A38E-05A6E754FDEB}"/>
          </ac:spMkLst>
        </pc:spChg>
      </pc:sldChg>
      <pc:sldChg chg="addSp delSp modSp new mod">
        <pc:chgData name="Jadhav, Ganesh" userId="a5aa5042-319f-4e26-9494-a7b238a7df24" providerId="ADAL" clId="{FB8B2524-3C81-42C9-93AB-545F3D99577E}" dt="2022-03-14T17:41:35.443" v="361" actId="14100"/>
        <pc:sldMkLst>
          <pc:docMk/>
          <pc:sldMk cId="3384912994" sldId="266"/>
        </pc:sldMkLst>
        <pc:spChg chg="del">
          <ac:chgData name="Jadhav, Ganesh" userId="a5aa5042-319f-4e26-9494-a7b238a7df24" providerId="ADAL" clId="{FB8B2524-3C81-42C9-93AB-545F3D99577E}" dt="2022-03-14T17:41:29.223" v="359" actId="478"/>
          <ac:spMkLst>
            <pc:docMk/>
            <pc:sldMk cId="3384912994" sldId="266"/>
            <ac:spMk id="2" creationId="{90E36A18-D8FF-45E8-B66D-ACD164410991}"/>
          </ac:spMkLst>
        </pc:spChg>
        <pc:spChg chg="del">
          <ac:chgData name="Jadhav, Ganesh" userId="a5aa5042-319f-4e26-9494-a7b238a7df24" providerId="ADAL" clId="{FB8B2524-3C81-42C9-93AB-545F3D99577E}" dt="2022-03-14T17:41:24.157" v="358"/>
          <ac:spMkLst>
            <pc:docMk/>
            <pc:sldMk cId="3384912994" sldId="266"/>
            <ac:spMk id="3" creationId="{ABBE7A47-C6CC-4E18-B7C7-7135A16A3987}"/>
          </ac:spMkLst>
        </pc:spChg>
        <pc:spChg chg="add">
          <ac:chgData name="Jadhav, Ganesh" userId="a5aa5042-319f-4e26-9494-a7b238a7df24" providerId="ADAL" clId="{FB8B2524-3C81-42C9-93AB-545F3D99577E}" dt="2022-03-14T17:41:24.157" v="358"/>
          <ac:spMkLst>
            <pc:docMk/>
            <pc:sldMk cId="3384912994" sldId="266"/>
            <ac:spMk id="5" creationId="{652522B0-0B8B-4770-A908-71C01CAFE7FE}"/>
          </ac:spMkLst>
        </pc:spChg>
        <pc:graphicFrameChg chg="add mod modGraphic">
          <ac:chgData name="Jadhav, Ganesh" userId="a5aa5042-319f-4e26-9494-a7b238a7df24" providerId="ADAL" clId="{FB8B2524-3C81-42C9-93AB-545F3D99577E}" dt="2022-03-14T17:41:35.443" v="361" actId="14100"/>
          <ac:graphicFrameMkLst>
            <pc:docMk/>
            <pc:sldMk cId="3384912994" sldId="266"/>
            <ac:graphicFrameMk id="4" creationId="{35F9ED8D-4681-4EFD-A67E-528B74905CAA}"/>
          </ac:graphicFrameMkLst>
        </pc:graphicFrameChg>
      </pc:sldChg>
      <pc:sldChg chg="new del">
        <pc:chgData name="Jadhav, Ganesh" userId="a5aa5042-319f-4e26-9494-a7b238a7df24" providerId="ADAL" clId="{FB8B2524-3C81-42C9-93AB-545F3D99577E}" dt="2022-03-14T17:42:46.953" v="364" actId="2696"/>
        <pc:sldMkLst>
          <pc:docMk/>
          <pc:sldMk cId="193639529" sldId="267"/>
        </pc:sldMkLst>
      </pc:sldChg>
      <pc:sldChg chg="add">
        <pc:chgData name="Jadhav, Ganesh" userId="a5aa5042-319f-4e26-9494-a7b238a7df24" providerId="ADAL" clId="{FB8B2524-3C81-42C9-93AB-545F3D99577E}" dt="2022-03-14T17:42:44.289" v="363"/>
        <pc:sldMkLst>
          <pc:docMk/>
          <pc:sldMk cId="3312852066" sldId="268"/>
        </pc:sldMkLst>
      </pc:sldChg>
      <pc:sldChg chg="delSp modSp new mod">
        <pc:chgData name="Jadhav, Ganesh" userId="a5aa5042-319f-4e26-9494-a7b238a7df24" providerId="ADAL" clId="{FB8B2524-3C81-42C9-93AB-545F3D99577E}" dt="2022-03-14T17:43:28.230" v="370" actId="27636"/>
        <pc:sldMkLst>
          <pc:docMk/>
          <pc:sldMk cId="164108144" sldId="269"/>
        </pc:sldMkLst>
        <pc:spChg chg="del">
          <ac:chgData name="Jadhav, Ganesh" userId="a5aa5042-319f-4e26-9494-a7b238a7df24" providerId="ADAL" clId="{FB8B2524-3C81-42C9-93AB-545F3D99577E}" dt="2022-03-14T17:43:24.435" v="367" actId="478"/>
          <ac:spMkLst>
            <pc:docMk/>
            <pc:sldMk cId="164108144" sldId="269"/>
            <ac:spMk id="2" creationId="{14F34992-AC6C-409F-9ECD-73DB9AE7BE15}"/>
          </ac:spMkLst>
        </pc:spChg>
        <pc:spChg chg="mod">
          <ac:chgData name="Jadhav, Ganesh" userId="a5aa5042-319f-4e26-9494-a7b238a7df24" providerId="ADAL" clId="{FB8B2524-3C81-42C9-93AB-545F3D99577E}" dt="2022-03-14T17:43:28.230" v="370" actId="27636"/>
          <ac:spMkLst>
            <pc:docMk/>
            <pc:sldMk cId="164108144" sldId="269"/>
            <ac:spMk id="3" creationId="{3B35CEE4-53D6-4A24-9E07-829408977D6A}"/>
          </ac:spMkLst>
        </pc:spChg>
      </pc:sldChg>
      <pc:sldChg chg="delSp modSp new mod">
        <pc:chgData name="Jadhav, Ganesh" userId="a5aa5042-319f-4e26-9494-a7b238a7df24" providerId="ADAL" clId="{FB8B2524-3C81-42C9-93AB-545F3D99577E}" dt="2022-03-14T17:44:06.350" v="374"/>
        <pc:sldMkLst>
          <pc:docMk/>
          <pc:sldMk cId="3170583186" sldId="270"/>
        </pc:sldMkLst>
        <pc:spChg chg="del">
          <ac:chgData name="Jadhav, Ganesh" userId="a5aa5042-319f-4e26-9494-a7b238a7df24" providerId="ADAL" clId="{FB8B2524-3C81-42C9-93AB-545F3D99577E}" dt="2022-03-14T17:44:02.791" v="372" actId="478"/>
          <ac:spMkLst>
            <pc:docMk/>
            <pc:sldMk cId="3170583186" sldId="270"/>
            <ac:spMk id="2" creationId="{04EECE0D-95D0-4CE1-BAA2-0AC683D1450E}"/>
          </ac:spMkLst>
        </pc:spChg>
        <pc:spChg chg="mod">
          <ac:chgData name="Jadhav, Ganesh" userId="a5aa5042-319f-4e26-9494-a7b238a7df24" providerId="ADAL" clId="{FB8B2524-3C81-42C9-93AB-545F3D99577E}" dt="2022-03-14T17:44:06.350" v="374"/>
          <ac:spMkLst>
            <pc:docMk/>
            <pc:sldMk cId="3170583186" sldId="270"/>
            <ac:spMk id="3" creationId="{5C5168FE-9E4B-4A86-9555-6065666F2FE6}"/>
          </ac:spMkLst>
        </pc:spChg>
      </pc:sldChg>
    </pc:docChg>
  </pc:docChgLst>
  <pc:docChgLst>
    <pc:chgData name="Ganesh Jadhav" userId="a5aa5042-319f-4e26-9494-a7b238a7df24" providerId="ADAL" clId="{40931E8C-9A28-49E7-AECD-471F27045469}"/>
    <pc:docChg chg="addSld delSld modSld">
      <pc:chgData name="Ganesh Jadhav" userId="a5aa5042-319f-4e26-9494-a7b238a7df24" providerId="ADAL" clId="{40931E8C-9A28-49E7-AECD-471F27045469}" dt="2022-04-05T08:57:51.110" v="16"/>
      <pc:docMkLst>
        <pc:docMk/>
      </pc:docMkLst>
      <pc:sldChg chg="modSp mod">
        <pc:chgData name="Ganesh Jadhav" userId="a5aa5042-319f-4e26-9494-a7b238a7df24" providerId="ADAL" clId="{40931E8C-9A28-49E7-AECD-471F27045469}" dt="2022-04-05T08:52:34.235" v="4" actId="20577"/>
        <pc:sldMkLst>
          <pc:docMk/>
          <pc:sldMk cId="3202301840" sldId="261"/>
        </pc:sldMkLst>
        <pc:spChg chg="mod">
          <ac:chgData name="Ganesh Jadhav" userId="a5aa5042-319f-4e26-9494-a7b238a7df24" providerId="ADAL" clId="{40931E8C-9A28-49E7-AECD-471F27045469}" dt="2022-04-05T08:52:34.235" v="4" actId="20577"/>
          <ac:spMkLst>
            <pc:docMk/>
            <pc:sldMk cId="3202301840" sldId="261"/>
            <ac:spMk id="3" creationId="{EFA26C21-65B5-4EC4-B4CC-529302AAF681}"/>
          </ac:spMkLst>
        </pc:spChg>
      </pc:sldChg>
      <pc:sldChg chg="del">
        <pc:chgData name="Ganesh Jadhav" userId="a5aa5042-319f-4e26-9494-a7b238a7df24" providerId="ADAL" clId="{40931E8C-9A28-49E7-AECD-471F27045469}" dt="2022-04-05T08:51:47.815" v="2" actId="2696"/>
        <pc:sldMkLst>
          <pc:docMk/>
          <pc:sldMk cId="2818112285" sldId="262"/>
        </pc:sldMkLst>
      </pc:sldChg>
      <pc:sldChg chg="del">
        <pc:chgData name="Ganesh Jadhav" userId="a5aa5042-319f-4e26-9494-a7b238a7df24" providerId="ADAL" clId="{40931E8C-9A28-49E7-AECD-471F27045469}" dt="2022-04-05T08:51:51.423" v="3" actId="2696"/>
        <pc:sldMkLst>
          <pc:docMk/>
          <pc:sldMk cId="1643763857" sldId="263"/>
        </pc:sldMkLst>
      </pc:sldChg>
      <pc:sldChg chg="del">
        <pc:chgData name="Ganesh Jadhav" userId="a5aa5042-319f-4e26-9494-a7b238a7df24" providerId="ADAL" clId="{40931E8C-9A28-49E7-AECD-471F27045469}" dt="2022-04-05T08:51:40.320" v="0" actId="2696"/>
        <pc:sldMkLst>
          <pc:docMk/>
          <pc:sldMk cId="1756729835" sldId="264"/>
        </pc:sldMkLst>
      </pc:sldChg>
      <pc:sldChg chg="del">
        <pc:chgData name="Ganesh Jadhav" userId="a5aa5042-319f-4e26-9494-a7b238a7df24" providerId="ADAL" clId="{40931E8C-9A28-49E7-AECD-471F27045469}" dt="2022-04-05T08:51:43.707" v="1" actId="2696"/>
        <pc:sldMkLst>
          <pc:docMk/>
          <pc:sldMk cId="1709521173" sldId="265"/>
        </pc:sldMkLst>
      </pc:sldChg>
      <pc:sldChg chg="del">
        <pc:chgData name="Ganesh Jadhav" userId="a5aa5042-319f-4e26-9494-a7b238a7df24" providerId="ADAL" clId="{40931E8C-9A28-49E7-AECD-471F27045469}" dt="2022-04-05T08:55:04.200" v="5" actId="2696"/>
        <pc:sldMkLst>
          <pc:docMk/>
          <pc:sldMk cId="3384912994" sldId="266"/>
        </pc:sldMkLst>
      </pc:sldChg>
      <pc:sldChg chg="new del">
        <pc:chgData name="Ganesh Jadhav" userId="a5aa5042-319f-4e26-9494-a7b238a7df24" providerId="ADAL" clId="{40931E8C-9A28-49E7-AECD-471F27045469}" dt="2022-04-05T08:55:40.753" v="8" actId="2696"/>
        <pc:sldMkLst>
          <pc:docMk/>
          <pc:sldMk cId="1079166620" sldId="271"/>
        </pc:sldMkLst>
      </pc:sldChg>
      <pc:sldChg chg="add">
        <pc:chgData name="Ganesh Jadhav" userId="a5aa5042-319f-4e26-9494-a7b238a7df24" providerId="ADAL" clId="{40931E8C-9A28-49E7-AECD-471F27045469}" dt="2022-04-05T08:55:37.929" v="7"/>
        <pc:sldMkLst>
          <pc:docMk/>
          <pc:sldMk cId="1440553779" sldId="298"/>
        </pc:sldMkLst>
      </pc:sldChg>
      <pc:sldChg chg="add">
        <pc:chgData name="Ganesh Jadhav" userId="a5aa5042-319f-4e26-9494-a7b238a7df24" providerId="ADAL" clId="{40931E8C-9A28-49E7-AECD-471F27045469}" dt="2022-04-05T08:56:02.286" v="9"/>
        <pc:sldMkLst>
          <pc:docMk/>
          <pc:sldMk cId="2679277181" sldId="299"/>
        </pc:sldMkLst>
      </pc:sldChg>
      <pc:sldChg chg="add">
        <pc:chgData name="Ganesh Jadhav" userId="a5aa5042-319f-4e26-9494-a7b238a7df24" providerId="ADAL" clId="{40931E8C-9A28-49E7-AECD-471F27045469}" dt="2022-04-05T08:56:20.982" v="10"/>
        <pc:sldMkLst>
          <pc:docMk/>
          <pc:sldMk cId="3884382449" sldId="300"/>
        </pc:sldMkLst>
      </pc:sldChg>
      <pc:sldChg chg="add">
        <pc:chgData name="Ganesh Jadhav" userId="a5aa5042-319f-4e26-9494-a7b238a7df24" providerId="ADAL" clId="{40931E8C-9A28-49E7-AECD-471F27045469}" dt="2022-04-05T08:56:34.836" v="11"/>
        <pc:sldMkLst>
          <pc:docMk/>
          <pc:sldMk cId="2449668074" sldId="301"/>
        </pc:sldMkLst>
      </pc:sldChg>
      <pc:sldChg chg="add">
        <pc:chgData name="Ganesh Jadhav" userId="a5aa5042-319f-4e26-9494-a7b238a7df24" providerId="ADAL" clId="{40931E8C-9A28-49E7-AECD-471F27045469}" dt="2022-04-05T08:56:46.835" v="12"/>
        <pc:sldMkLst>
          <pc:docMk/>
          <pc:sldMk cId="1795590570" sldId="302"/>
        </pc:sldMkLst>
      </pc:sldChg>
      <pc:sldChg chg="add">
        <pc:chgData name="Ganesh Jadhav" userId="a5aa5042-319f-4e26-9494-a7b238a7df24" providerId="ADAL" clId="{40931E8C-9A28-49E7-AECD-471F27045469}" dt="2022-04-05T08:56:59.156" v="13"/>
        <pc:sldMkLst>
          <pc:docMk/>
          <pc:sldMk cId="2598518087" sldId="303"/>
        </pc:sldMkLst>
      </pc:sldChg>
      <pc:sldChg chg="add">
        <pc:chgData name="Ganesh Jadhav" userId="a5aa5042-319f-4e26-9494-a7b238a7df24" providerId="ADAL" clId="{40931E8C-9A28-49E7-AECD-471F27045469}" dt="2022-04-05T08:57:08.665" v="14"/>
        <pc:sldMkLst>
          <pc:docMk/>
          <pc:sldMk cId="1843806393" sldId="304"/>
        </pc:sldMkLst>
      </pc:sldChg>
      <pc:sldChg chg="add">
        <pc:chgData name="Ganesh Jadhav" userId="a5aa5042-319f-4e26-9494-a7b238a7df24" providerId="ADAL" clId="{40931E8C-9A28-49E7-AECD-471F27045469}" dt="2022-04-05T08:57:42.066" v="15"/>
        <pc:sldMkLst>
          <pc:docMk/>
          <pc:sldMk cId="3256313567" sldId="305"/>
        </pc:sldMkLst>
      </pc:sldChg>
      <pc:sldChg chg="add">
        <pc:chgData name="Ganesh Jadhav" userId="a5aa5042-319f-4e26-9494-a7b238a7df24" providerId="ADAL" clId="{40931E8C-9A28-49E7-AECD-471F27045469}" dt="2022-04-05T08:57:51.110" v="16"/>
        <pc:sldMkLst>
          <pc:docMk/>
          <pc:sldMk cId="1797228414" sldId="30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D36C-0E4F-4AAA-9B38-EDD8DDB14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F9FD0E-F9AD-4CA8-A617-A50903DDC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FEC13E-E259-4919-8CF8-20D169F87FBA}"/>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FC55ED1B-D214-4E08-9254-7E9DC1659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C2538-8FC5-47C8-B1AC-786922FFFE4B}"/>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370192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EBEF-7DC5-4CF8-8735-BE88AEF05F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617DB9-52CD-47BE-83F0-15949B6C6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1126-A37F-4518-8299-E178A9AAC7E5}"/>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96D9C6FF-B072-42F3-8112-DF72403B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25539-0A05-499E-8C2C-81E1DD8B7655}"/>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96616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9779E-351C-42A7-BB9A-4523318BD3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FB715-B398-4BB4-934E-3724553B7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45CE0-2C2A-4A6D-8670-5DE94F5C4E80}"/>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56474327-63BC-4F08-A601-CD85D9497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7E6B8-15D3-493E-A4BC-F5C8BD435B77}"/>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763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8DBB-6E6B-44F2-8CE8-ADA60ACE9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21A1A-6100-4F4B-A0CC-9EAF5AEAB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612B7-78D1-4CC6-8A35-8164F393FACA}"/>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61CB1F53-786C-4652-8270-101851EA6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29DDF-8022-43B1-91D9-7FB89E280445}"/>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242332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A837-DE46-4876-9E00-3766A4024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611336-E1CE-4BE1-B90F-98E45F127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920A9-6D0A-4404-A337-66FD7C4824F1}"/>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4F25BBFC-9492-4AED-87C4-833BF0B22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D2A1B-C91C-4B85-96D0-C364942DC7FC}"/>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74599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A06B-751D-4465-86C5-CC8DA360B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08BDF-75BF-46DD-BAB2-D2759BBF6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B5F934-E576-43B1-AD56-899CFF055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C36C7-62D9-4D8E-9745-3DD7DE1DC08D}"/>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6" name="Footer Placeholder 5">
            <a:extLst>
              <a:ext uri="{FF2B5EF4-FFF2-40B4-BE49-F238E27FC236}">
                <a16:creationId xmlns:a16="http://schemas.microsoft.com/office/drawing/2014/main" id="{B878BD0F-F4C3-469B-9CDE-89331482B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C7D77-1BA3-4288-BAAC-B94B9A646A70}"/>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37660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E74D-6B6D-4F98-B34B-1B4F52B8C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EA259-3D6D-457F-8907-D6F912002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C920F-EDCC-45BE-B8E8-3B0CAAE10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2923B-71AF-4975-AD6A-F7558FCA5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90FE4-A261-43E8-AFA3-C657A73262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4B4657-2421-436B-9099-EDF798D04FD6}"/>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8" name="Footer Placeholder 7">
            <a:extLst>
              <a:ext uri="{FF2B5EF4-FFF2-40B4-BE49-F238E27FC236}">
                <a16:creationId xmlns:a16="http://schemas.microsoft.com/office/drawing/2014/main" id="{704A91BF-61BD-4BF6-B758-32E64F9925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4BEFD-9E02-4151-B4A5-357E2036D8FC}"/>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145689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CFB-B53F-4F1A-9F05-2D2AB2C3D4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A03EC-E5A1-4050-9EF7-245474DD3648}"/>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4" name="Footer Placeholder 3">
            <a:extLst>
              <a:ext uri="{FF2B5EF4-FFF2-40B4-BE49-F238E27FC236}">
                <a16:creationId xmlns:a16="http://schemas.microsoft.com/office/drawing/2014/main" id="{49D625D1-E183-4F56-92D0-FCCA59EE3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A2624A-183C-4DAC-97B0-8C98E8EA2DE9}"/>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398416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55F92-7AB6-4EB9-B2CE-55BBE1F8FF40}"/>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3" name="Footer Placeholder 2">
            <a:extLst>
              <a:ext uri="{FF2B5EF4-FFF2-40B4-BE49-F238E27FC236}">
                <a16:creationId xmlns:a16="http://schemas.microsoft.com/office/drawing/2014/main" id="{5849765F-673F-4EBB-9193-8B3661E1C1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833C5-B3CB-40FE-931E-1BAF2BBBA1FF}"/>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425987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F209-5D0A-43CB-911A-B330908A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E41D8A-7414-4EC6-90E8-C7658BFA8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9E72E-7385-4DC3-977A-DBA989E5F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67CAA-FB60-4B6E-87BA-69F6CA8081C3}"/>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6" name="Footer Placeholder 5">
            <a:extLst>
              <a:ext uri="{FF2B5EF4-FFF2-40B4-BE49-F238E27FC236}">
                <a16:creationId xmlns:a16="http://schemas.microsoft.com/office/drawing/2014/main" id="{26E61D98-7E5B-4BC4-B2FE-363A4AD92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36526-963B-4F5E-8F98-E180C1E586AB}"/>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138153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AC14-A559-401F-A90C-75E57DC9F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FBC73A-F34B-484F-A9C1-BF56E0D59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137AD-7839-4DA8-8965-D39B3933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524B4-2023-4E9F-A09C-2EF5F1905B98}"/>
              </a:ext>
            </a:extLst>
          </p:cNvPr>
          <p:cNvSpPr>
            <a:spLocks noGrp="1"/>
          </p:cNvSpPr>
          <p:nvPr>
            <p:ph type="dt" sz="half" idx="10"/>
          </p:nvPr>
        </p:nvSpPr>
        <p:spPr/>
        <p:txBody>
          <a:bodyPr/>
          <a:lstStyle/>
          <a:p>
            <a:fld id="{0EDFF439-631C-425A-8989-1A705F8E063F}" type="datetimeFigureOut">
              <a:rPr lang="en-US" smtClean="0"/>
              <a:t>1/20/2024</a:t>
            </a:fld>
            <a:endParaRPr lang="en-US"/>
          </a:p>
        </p:txBody>
      </p:sp>
      <p:sp>
        <p:nvSpPr>
          <p:cNvPr id="6" name="Footer Placeholder 5">
            <a:extLst>
              <a:ext uri="{FF2B5EF4-FFF2-40B4-BE49-F238E27FC236}">
                <a16:creationId xmlns:a16="http://schemas.microsoft.com/office/drawing/2014/main" id="{4D6EB8B2-9EF5-494F-B900-A955DD5F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225C6-ED30-49FB-960D-EBB4F403408D}"/>
              </a:ext>
            </a:extLst>
          </p:cNvPr>
          <p:cNvSpPr>
            <a:spLocks noGrp="1"/>
          </p:cNvSpPr>
          <p:nvPr>
            <p:ph type="sldNum" sz="quarter" idx="12"/>
          </p:nvPr>
        </p:nvSpPr>
        <p:spPr/>
        <p:txBody>
          <a:bodyPr/>
          <a:lstStyle/>
          <a:p>
            <a:fld id="{B108438D-EE4F-419F-A835-25E62DD0D86A}" type="slidenum">
              <a:rPr lang="en-US" smtClean="0"/>
              <a:t>‹#›</a:t>
            </a:fld>
            <a:endParaRPr lang="en-US"/>
          </a:p>
        </p:txBody>
      </p:sp>
    </p:spTree>
    <p:extLst>
      <p:ext uri="{BB962C8B-B14F-4D97-AF65-F5344CB8AC3E}">
        <p14:creationId xmlns:p14="http://schemas.microsoft.com/office/powerpoint/2010/main" val="347985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83E1A-4CA4-4D37-8E8B-1811DE85C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1975E-0B1C-45E0-9920-34880506B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96D33-AEA8-4841-BDB6-1A17E82C0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F439-631C-425A-8989-1A705F8E063F}" type="datetimeFigureOut">
              <a:rPr lang="en-US" smtClean="0"/>
              <a:t>1/20/2024</a:t>
            </a:fld>
            <a:endParaRPr lang="en-US"/>
          </a:p>
        </p:txBody>
      </p:sp>
      <p:sp>
        <p:nvSpPr>
          <p:cNvPr id="5" name="Footer Placeholder 4">
            <a:extLst>
              <a:ext uri="{FF2B5EF4-FFF2-40B4-BE49-F238E27FC236}">
                <a16:creationId xmlns:a16="http://schemas.microsoft.com/office/drawing/2014/main" id="{AC518812-8CFE-4E2D-A988-17A4D14E1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1168A8-D7C1-441B-81D7-4C7801D75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8438D-EE4F-419F-A835-25E62DD0D86A}" type="slidenum">
              <a:rPr lang="en-US" smtClean="0"/>
              <a:t>‹#›</a:t>
            </a:fld>
            <a:endParaRPr lang="en-US"/>
          </a:p>
        </p:txBody>
      </p:sp>
    </p:spTree>
    <p:extLst>
      <p:ext uri="{BB962C8B-B14F-4D97-AF65-F5344CB8AC3E}">
        <p14:creationId xmlns:p14="http://schemas.microsoft.com/office/powerpoint/2010/main" val="3887578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poster with text overlay&#10;&#10;Description automatically generated">
            <a:extLst>
              <a:ext uri="{FF2B5EF4-FFF2-40B4-BE49-F238E27FC236}">
                <a16:creationId xmlns:a16="http://schemas.microsoft.com/office/drawing/2014/main" id="{3DF8F98D-4084-886A-2E3E-EE83E95CFC49}"/>
              </a:ext>
            </a:extLst>
          </p:cNvPr>
          <p:cNvPicPr>
            <a:picLocks noChangeAspect="1"/>
          </p:cNvPicPr>
          <p:nvPr/>
        </p:nvPicPr>
        <p:blipFill rotWithShape="1">
          <a:blip r:embed="rId2">
            <a:extLst>
              <a:ext uri="{28A0092B-C50C-407E-A947-70E740481C1C}">
                <a14:useLocalDpi xmlns:a14="http://schemas.microsoft.com/office/drawing/2010/main" val="0"/>
              </a:ext>
            </a:extLst>
          </a:blip>
          <a:srcRect t="2608" b="6399"/>
          <a:stretch/>
        </p:blipFill>
        <p:spPr>
          <a:xfrm>
            <a:off x="838200" y="704765"/>
            <a:ext cx="10628376" cy="5440003"/>
          </a:xfrm>
          <a:prstGeom prst="rect">
            <a:avLst/>
          </a:prstGeom>
        </p:spPr>
      </p:pic>
    </p:spTree>
    <p:extLst>
      <p:ext uri="{BB962C8B-B14F-4D97-AF65-F5344CB8AC3E}">
        <p14:creationId xmlns:p14="http://schemas.microsoft.com/office/powerpoint/2010/main" val="74531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AF447-1856-D6AE-A28E-840DF313C4EA}"/>
              </a:ext>
            </a:extLst>
          </p:cNvPr>
          <p:cNvSpPr>
            <a:spLocks noGrp="1"/>
          </p:cNvSpPr>
          <p:nvPr>
            <p:ph idx="1"/>
          </p:nvPr>
        </p:nvSpPr>
        <p:spPr>
          <a:xfrm>
            <a:off x="838200" y="1119674"/>
            <a:ext cx="10515600" cy="4440847"/>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How to find out size of an array?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the help of length variable, we can be able to find out the size of array.</a:t>
            </a:r>
          </a:p>
          <a:p>
            <a:r>
              <a:rPr lang="en-US" sz="2400" b="1" dirty="0">
                <a:latin typeface="Times New Roman" panose="02020603050405020304" pitchFamily="18" charset="0"/>
                <a:cs typeface="Times New Roman" panose="02020603050405020304" pitchFamily="18" charset="0"/>
              </a:rPr>
              <a:t>Length </a:t>
            </a:r>
            <a:r>
              <a:rPr lang="en-US" sz="2400" dirty="0">
                <a:latin typeface="Times New Roman" panose="02020603050405020304" pitchFamily="18" charset="0"/>
                <a:cs typeface="Times New Roman" panose="02020603050405020304" pitchFamily="18" charset="0"/>
              </a:rPr>
              <a:t>keyword we must use if we want to find the size of an array.</a:t>
            </a: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What happens if we try to access elements outside the array size?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JVM throws ArrayIndexOutOfBoundsException to indicate that the array has been accessed with an illegal index. </a:t>
            </a:r>
          </a:p>
          <a:p>
            <a:r>
              <a:rPr lang="en-US" sz="2400" dirty="0">
                <a:latin typeface="Times New Roman" panose="02020603050405020304" pitchFamily="18" charset="0"/>
                <a:cs typeface="Times New Roman" panose="02020603050405020304" pitchFamily="18" charset="0"/>
              </a:rPr>
              <a:t>The index is either negative or greater than or equal to the size of an array.</a:t>
            </a:r>
          </a:p>
          <a:p>
            <a:endParaRPr lang="en-US" dirty="0"/>
          </a:p>
        </p:txBody>
      </p:sp>
    </p:spTree>
    <p:extLst>
      <p:ext uri="{BB962C8B-B14F-4D97-AF65-F5344CB8AC3E}">
        <p14:creationId xmlns:p14="http://schemas.microsoft.com/office/powerpoint/2010/main" val="176051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E9A7CC-8200-9D1A-50CF-04E179AABFAE}"/>
              </a:ext>
            </a:extLst>
          </p:cNvPr>
          <p:cNvSpPr>
            <a:spLocks noGrp="1"/>
          </p:cNvSpPr>
          <p:nvPr>
            <p:ph idx="1"/>
          </p:nvPr>
        </p:nvSpPr>
        <p:spPr>
          <a:xfrm>
            <a:off x="604520" y="822960"/>
            <a:ext cx="10815320" cy="5648960"/>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Array Creation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Every array in java is an object only. Hence, we can create arrays by using new operator. Ex. Int[] a = new int[3]</a:t>
            </a:r>
          </a:p>
          <a:p>
            <a:r>
              <a:rPr lang="en-US" sz="2400" dirty="0">
                <a:latin typeface="Times New Roman" panose="02020603050405020304" pitchFamily="18" charset="0"/>
                <a:cs typeface="Times New Roman" panose="02020603050405020304" pitchFamily="18" charset="0"/>
              </a:rPr>
              <a:t>For every array type corresponding classes area available &amp; these classes are part of java language &amp; not available to programmer level.</a:t>
            </a:r>
          </a:p>
          <a:p>
            <a:pPr marL="0" indent="0">
              <a:buNone/>
            </a:pPr>
            <a:r>
              <a:rPr lang="en-US" sz="2400" dirty="0">
                <a:latin typeface="Times New Roman" panose="02020603050405020304" pitchFamily="18" charset="0"/>
                <a:cs typeface="Times New Roman" panose="02020603050405020304" pitchFamily="18" charset="0"/>
              </a:rPr>
              <a:t>	Int[] x = new int[3];</a:t>
            </a:r>
          </a:p>
          <a:p>
            <a:pPr marL="0" indent="0">
              <a:buNone/>
            </a:pPr>
            <a:r>
              <a:rPr lang="en-US" sz="2400" dirty="0">
                <a:latin typeface="Times New Roman" panose="02020603050405020304" pitchFamily="18" charset="0"/>
                <a:cs typeface="Times New Roman" panose="02020603050405020304" pitchFamily="18" charset="0"/>
              </a:rPr>
              <a:t>	Sop(</a:t>
            </a:r>
            <a:r>
              <a:rPr lang="en-US" sz="2400" dirty="0" err="1">
                <a:latin typeface="Times New Roman" panose="02020603050405020304" pitchFamily="18" charset="0"/>
                <a:cs typeface="Times New Roman" panose="02020603050405020304" pitchFamily="18" charset="0"/>
              </a:rPr>
              <a:t>x.getClass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getName</a:t>
            </a:r>
            <a:r>
              <a:rPr lang="en-US" sz="2400" dirty="0">
                <a:latin typeface="Times New Roman" panose="02020603050405020304" pitchFamily="18" charset="0"/>
                <a:cs typeface="Times New Roman" panose="02020603050405020304" pitchFamily="18" charset="0"/>
              </a:rPr>
              <a:t>()); o/p :- [I</a:t>
            </a:r>
          </a:p>
          <a:p>
            <a:r>
              <a:rPr lang="en-US" sz="2400" dirty="0">
                <a:latin typeface="Times New Roman" panose="02020603050405020304" pitchFamily="18" charset="0"/>
                <a:cs typeface="Times New Roman" panose="02020603050405020304" pitchFamily="18" charset="0"/>
              </a:rPr>
              <a:t>Every time when you create an array then it should be mandatory for providing the size of an array otherwise you will get compile time error.</a:t>
            </a:r>
          </a:p>
          <a:p>
            <a:pPr marL="0" indent="0">
              <a:buNone/>
            </a:pPr>
            <a:r>
              <a:rPr lang="en-US" sz="2400" dirty="0">
                <a:latin typeface="Times New Roman" panose="02020603050405020304" pitchFamily="18" charset="0"/>
                <a:cs typeface="Times New Roman" panose="02020603050405020304" pitchFamily="18" charset="0"/>
              </a:rPr>
              <a:t>	int[] x = new int[]  -&gt; wrong</a:t>
            </a:r>
          </a:p>
          <a:p>
            <a:pPr marL="0" indent="0">
              <a:buNone/>
            </a:pPr>
            <a:r>
              <a:rPr lang="en-US" sz="2400" dirty="0">
                <a:latin typeface="Times New Roman" panose="02020603050405020304" pitchFamily="18" charset="0"/>
                <a:cs typeface="Times New Roman" panose="02020603050405020304" pitchFamily="18" charset="0"/>
              </a:rPr>
              <a:t>	int[] x = new int[6] -&gt; correct</a:t>
            </a:r>
          </a:p>
          <a:p>
            <a:pPr marL="0" indent="0">
              <a:buNone/>
            </a:pPr>
            <a:r>
              <a:rPr lang="en-US" sz="2400" dirty="0">
                <a:latin typeface="Times New Roman" panose="02020603050405020304" pitchFamily="18" charset="0"/>
                <a:cs typeface="Times New Roman" panose="02020603050405020304" pitchFamily="18" charset="0"/>
              </a:rPr>
              <a:t>	int[]x = new int[0] -&gt; correct we can define an array with size zero</a:t>
            </a:r>
          </a:p>
          <a:p>
            <a:pPr marL="0" indent="0">
              <a:buNone/>
            </a:pPr>
            <a:r>
              <a:rPr lang="en-US" sz="2400" dirty="0">
                <a:latin typeface="Times New Roman" panose="02020603050405020304" pitchFamily="18" charset="0"/>
                <a:cs typeface="Times New Roman" panose="02020603050405020304" pitchFamily="18" charset="0"/>
              </a:rPr>
              <a:t>	int[] x = new int[-3]; -&gt; we will get a runtime exception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66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multidimensional array&#10;&#10;Description automatically generated">
            <a:extLst>
              <a:ext uri="{FF2B5EF4-FFF2-40B4-BE49-F238E27FC236}">
                <a16:creationId xmlns:a16="http://schemas.microsoft.com/office/drawing/2014/main" id="{5F06D4B1-E00B-3DA3-A190-325B411E8931}"/>
              </a:ext>
            </a:extLst>
          </p:cNvPr>
          <p:cNvPicPr>
            <a:picLocks noChangeAspect="1"/>
          </p:cNvPicPr>
          <p:nvPr/>
        </p:nvPicPr>
        <p:blipFill rotWithShape="1">
          <a:blip r:embed="rId2">
            <a:extLst>
              <a:ext uri="{28A0092B-C50C-407E-A947-70E740481C1C}">
                <a14:useLocalDpi xmlns:a14="http://schemas.microsoft.com/office/drawing/2010/main" val="0"/>
              </a:ext>
            </a:extLst>
          </a:blip>
          <a:srcRect r="1" b="1784"/>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26884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D1A00-8813-46F6-BF9A-E46C36437A62}"/>
              </a:ext>
            </a:extLst>
          </p:cNvPr>
          <p:cNvSpPr>
            <a:spLocks noGrp="1"/>
          </p:cNvSpPr>
          <p:nvPr>
            <p:ph idx="1"/>
          </p:nvPr>
        </p:nvSpPr>
        <p:spPr>
          <a:xfrm>
            <a:off x="741680" y="528320"/>
            <a:ext cx="10952480" cy="6035040"/>
          </a:xfrm>
        </p:spPr>
        <p:txBody>
          <a:bodyPr>
            <a:normAutofit lnSpcReduction="10000"/>
          </a:bodyPr>
          <a:lstStyle/>
          <a:p>
            <a:pPr marL="0" indent="0">
              <a:buNone/>
            </a:pPr>
            <a:r>
              <a:rPr lang="en-US" b="1" i="0" dirty="0">
                <a:effectLst/>
                <a:latin typeface="Times New Roman" panose="02020603050405020304" pitchFamily="18" charset="0"/>
                <a:cs typeface="Times New Roman" panose="02020603050405020304" pitchFamily="18" charset="0"/>
              </a:rPr>
              <a:t>			Multidimensional Array</a:t>
            </a:r>
            <a:br>
              <a:rPr lang="en-US" b="1" i="0" dirty="0">
                <a:effectLst/>
                <a:latin typeface="Times New Roman" panose="02020603050405020304" pitchFamily="18" charset="0"/>
                <a:cs typeface="Times New Roman" panose="02020603050405020304" pitchFamily="18" charset="0"/>
              </a:rPr>
            </a:br>
            <a:endParaRPr lang="en-US" b="1"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We can say that a 2d array is an array of array. </a:t>
            </a:r>
          </a:p>
          <a:p>
            <a:r>
              <a:rPr lang="en-US" sz="2400" b="0" i="0" dirty="0">
                <a:effectLst/>
                <a:latin typeface="Times New Roman" panose="02020603050405020304" pitchFamily="18" charset="0"/>
                <a:cs typeface="Times New Roman" panose="02020603050405020304" pitchFamily="18" charset="0"/>
              </a:rPr>
              <a:t>A multidimensional array is mostly used to store a table-like structure. </a:t>
            </a:r>
          </a:p>
          <a:p>
            <a:r>
              <a:rPr lang="en-US" sz="2400" b="0" i="0" dirty="0">
                <a:effectLst/>
                <a:latin typeface="Times New Roman" panose="02020603050405020304" pitchFamily="18" charset="0"/>
                <a:cs typeface="Times New Roman" panose="02020603050405020304" pitchFamily="18" charset="0"/>
              </a:rPr>
              <a:t>2-dimensional Array has two pairs of square brackets. </a:t>
            </a:r>
          </a:p>
          <a:p>
            <a:r>
              <a:rPr lang="en-US" sz="2400" b="0" i="0" dirty="0">
                <a:effectLst/>
                <a:latin typeface="Times New Roman" panose="02020603050405020304" pitchFamily="18" charset="0"/>
                <a:cs typeface="Times New Roman" panose="02020603050405020304" pitchFamily="18" charset="0"/>
              </a:rPr>
              <a:t>The first one for the row and the second one for the column. </a:t>
            </a:r>
          </a:p>
          <a:p>
            <a:r>
              <a:rPr lang="en-US" sz="2400" b="0" i="0" dirty="0">
                <a:effectLst/>
                <a:latin typeface="Times New Roman" panose="02020603050405020304" pitchFamily="18" charset="0"/>
                <a:cs typeface="Times New Roman" panose="02020603050405020304" pitchFamily="18" charset="0"/>
              </a:rPr>
              <a:t>Remember that if we need to get any value in the array, we are using the index number associated with it.</a:t>
            </a:r>
          </a:p>
          <a:p>
            <a:pPr marL="0" indent="0" algn="ctr">
              <a:buNone/>
            </a:pPr>
            <a:r>
              <a:rPr lang="en-US" b="1" dirty="0">
                <a:latin typeface="Times New Roman" panose="02020603050405020304" pitchFamily="18" charset="0"/>
                <a:cs typeface="Times New Roman" panose="02020603050405020304" pitchFamily="18" charset="0"/>
              </a:rPr>
              <a:t>Two-Dimensional Array Declaration</a:t>
            </a:r>
          </a:p>
          <a:p>
            <a:r>
              <a:rPr lang="en-US" sz="2400" dirty="0">
                <a:latin typeface="Times New Roman" panose="02020603050405020304" pitchFamily="18" charset="0"/>
                <a:cs typeface="Times New Roman" panose="02020603050405020304" pitchFamily="18" charset="0"/>
              </a:rPr>
              <a:t>If we want to specified dimension before the variable that facility is applicable only for first variable in your declaration. If we are trying to applied for next variable, we will get compiled time error.</a:t>
            </a:r>
          </a:p>
          <a:p>
            <a:pPr marL="457200" lvl="1" indent="0">
              <a:buNone/>
            </a:pPr>
            <a:r>
              <a:rPr lang="en-US" sz="2000" dirty="0">
                <a:latin typeface="Times New Roman" panose="02020603050405020304" pitchFamily="18" charset="0"/>
                <a:cs typeface="Times New Roman" panose="02020603050405020304" pitchFamily="18" charset="0"/>
              </a:rPr>
              <a:t>Int [][] x;	int[] []x;</a:t>
            </a:r>
          </a:p>
          <a:p>
            <a:pPr marL="457200" lvl="1" indent="0">
              <a:buNone/>
            </a:pPr>
            <a:r>
              <a:rPr lang="en-US" sz="2000" dirty="0">
                <a:latin typeface="Times New Roman" panose="02020603050405020304" pitchFamily="18" charset="0"/>
                <a:cs typeface="Times New Roman" panose="02020603050405020304" pitchFamily="18" charset="0"/>
              </a:rPr>
              <a:t>Int [][] x;	int[] x[]</a:t>
            </a:r>
          </a:p>
          <a:p>
            <a:pPr marL="457200" lvl="1" indent="0">
              <a:buNone/>
            </a:pPr>
            <a:r>
              <a:rPr lang="en-US" sz="2000" dirty="0">
                <a:latin typeface="Times New Roman" panose="02020603050405020304" pitchFamily="18" charset="0"/>
                <a:cs typeface="Times New Roman" panose="02020603050405020304" pitchFamily="18" charset="0"/>
              </a:rPr>
              <a:t>Int x[][];	int []x[]</a:t>
            </a:r>
          </a:p>
          <a:p>
            <a:pPr marL="457200" lvl="1" indent="0">
              <a:buNone/>
            </a:pPr>
            <a:r>
              <a:rPr lang="en-US" sz="2000" dirty="0">
                <a:latin typeface="Times New Roman" panose="02020603050405020304" pitchFamily="18" charset="0"/>
                <a:cs typeface="Times New Roman" panose="02020603050405020304" pitchFamily="18" charset="0"/>
              </a:rPr>
              <a:t>Int[] []a, []b  - compilation error</a:t>
            </a:r>
          </a:p>
          <a:p>
            <a:pPr marL="0" indent="0">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24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19A4A-B779-473B-ACE2-63957207DE7A}"/>
              </a:ext>
            </a:extLst>
          </p:cNvPr>
          <p:cNvSpPr>
            <a:spLocks noGrp="1"/>
          </p:cNvSpPr>
          <p:nvPr>
            <p:ph idx="1"/>
          </p:nvPr>
        </p:nvSpPr>
        <p:spPr>
          <a:xfrm>
            <a:off x="670560" y="1036320"/>
            <a:ext cx="11054080" cy="5323523"/>
          </a:xfrm>
        </p:spPr>
        <p:txBody>
          <a:bodyPr>
            <a:normAutofit/>
          </a:bodyPr>
          <a:lstStyle/>
          <a:p>
            <a:pPr marL="0" indent="0" algn="ctr">
              <a:buNone/>
            </a:pPr>
            <a:r>
              <a:rPr lang="en-US" sz="2400" b="1" i="0" dirty="0">
                <a:effectLst/>
                <a:latin typeface="Times New Roman" panose="02020603050405020304" pitchFamily="18" charset="0"/>
                <a:cs typeface="Times New Roman" panose="02020603050405020304" pitchFamily="18" charset="0"/>
              </a:rPr>
              <a:t>How 2D Arrays Defined in Java?</a:t>
            </a:r>
            <a:endParaRPr lang="en-US" sz="2400" b="1"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Int[][] name = new int[2][</a:t>
            </a:r>
            <a:r>
              <a:rPr lang="en-US" sz="2400" dirty="0">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a:t>
            </a:r>
          </a:p>
          <a:p>
            <a:r>
              <a:rPr lang="en-US" sz="2400" b="0" i="0" dirty="0">
                <a:effectLst/>
                <a:latin typeface="Times New Roman" panose="02020603050405020304" pitchFamily="18" charset="0"/>
                <a:cs typeface="Times New Roman" panose="02020603050405020304" pitchFamily="18" charset="0"/>
              </a:rPr>
              <a:t>int name[2][</a:t>
            </a:r>
            <a:r>
              <a:rPr lang="en-US" sz="2400" dirty="0">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 {{“</a:t>
            </a:r>
            <a:r>
              <a:rPr lang="en-US" sz="2400" b="0" i="0" dirty="0" err="1">
                <a:effectLst/>
                <a:latin typeface="Times New Roman" panose="02020603050405020304" pitchFamily="18" charset="0"/>
                <a:cs typeface="Times New Roman" panose="02020603050405020304" pitchFamily="18" charset="0"/>
              </a:rPr>
              <a:t>a”,”b”,”c</a:t>
            </a:r>
            <a:r>
              <a:rPr lang="en-US" sz="2400" b="0" i="0" dirty="0">
                <a:effectLst/>
                <a:latin typeface="Times New Roman" panose="02020603050405020304" pitchFamily="18" charset="0"/>
                <a:cs typeface="Times New Roman" panose="02020603050405020304" pitchFamily="18" charset="0"/>
              </a:rPr>
              <a:t>”},{”a1”,”b1”,”c1”}}</a:t>
            </a:r>
          </a:p>
          <a:p>
            <a:pPr marL="0" indent="0" algn="ctr">
              <a:buNone/>
            </a:pPr>
            <a:r>
              <a:rPr lang="en-US" sz="2400" b="1" i="0" dirty="0">
                <a:solidFill>
                  <a:srgbClr val="232C39"/>
                </a:solidFill>
                <a:effectLst/>
                <a:latin typeface="Times New Roman" panose="02020603050405020304" pitchFamily="18" charset="0"/>
                <a:cs typeface="Times New Roman" panose="02020603050405020304" pitchFamily="18" charset="0"/>
              </a:rPr>
              <a:t>How to Create 2D Arrays in Java?</a:t>
            </a:r>
          </a:p>
          <a:p>
            <a:pPr marL="0" indent="0">
              <a:buNone/>
            </a:pPr>
            <a:r>
              <a:rPr lang="en-US" sz="2400" dirty="0">
                <a:latin typeface="Times New Roman" panose="02020603050405020304" pitchFamily="18" charset="0"/>
                <a:cs typeface="Times New Roman" panose="02020603050405020304" pitchFamily="18" charset="0"/>
              </a:rPr>
              <a:t>we have two index values for a 2d array. One is for a row, and another is for the column.</a:t>
            </a:r>
          </a:p>
          <a:p>
            <a:pPr marL="0" indent="0" algn="ctr">
              <a:buNone/>
            </a:pPr>
            <a:r>
              <a:rPr lang="en-US" sz="2400" b="1" dirty="0">
                <a:latin typeface="Times New Roman" panose="02020603050405020304" pitchFamily="18" charset="0"/>
                <a:cs typeface="Times New Roman" panose="02020603050405020304" pitchFamily="18" charset="0"/>
              </a:rPr>
              <a:t>Row Size</a:t>
            </a:r>
          </a:p>
          <a:p>
            <a:r>
              <a:rPr lang="en-US" sz="2400" dirty="0">
                <a:latin typeface="Times New Roman" panose="02020603050405020304" pitchFamily="18" charset="0"/>
                <a:cs typeface="Times New Roman" panose="02020603050405020304" pitchFamily="18" charset="0"/>
              </a:rPr>
              <a:t>Rows are the elements in an array that can store horizontally. </a:t>
            </a:r>
          </a:p>
          <a:p>
            <a:r>
              <a:rPr lang="en-US" sz="2400" dirty="0">
                <a:latin typeface="Times New Roman" panose="02020603050405020304" pitchFamily="18" charset="0"/>
                <a:cs typeface="Times New Roman" panose="02020603050405020304" pitchFamily="18" charset="0"/>
              </a:rPr>
              <a:t>For example, Row Size is equal to 4, then the array will create with 4 rows.</a:t>
            </a:r>
          </a:p>
          <a:p>
            <a:pPr marL="0" indent="0" algn="ctr">
              <a:buNone/>
            </a:pPr>
            <a:r>
              <a:rPr lang="en-US" sz="2400" b="1" dirty="0">
                <a:latin typeface="Times New Roman" panose="02020603050405020304" pitchFamily="18" charset="0"/>
                <a:cs typeface="Times New Roman" panose="02020603050405020304" pitchFamily="18" charset="0"/>
              </a:rPr>
              <a:t>Column Size</a:t>
            </a:r>
          </a:p>
          <a:p>
            <a:r>
              <a:rPr lang="en-US" sz="2400" dirty="0">
                <a:latin typeface="Times New Roman" panose="02020603050405020304" pitchFamily="18" charset="0"/>
                <a:cs typeface="Times New Roman" panose="02020603050405020304" pitchFamily="18" charset="0"/>
              </a:rPr>
              <a:t>Columns are the elements in an array that can store vertically. </a:t>
            </a:r>
          </a:p>
          <a:p>
            <a:r>
              <a:rPr lang="en-US" sz="2400" dirty="0">
                <a:latin typeface="Times New Roman" panose="02020603050405020304" pitchFamily="18" charset="0"/>
                <a:cs typeface="Times New Roman" panose="02020603050405020304" pitchFamily="18" charset="0"/>
              </a:rPr>
              <a:t>For example, Column Size is equal to 2, then an array that can have 2 Columns in it.</a:t>
            </a:r>
          </a:p>
          <a:p>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70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2" descr="2 Dimensional Array">
            <a:extLst>
              <a:ext uri="{FF2B5EF4-FFF2-40B4-BE49-F238E27FC236}">
                <a16:creationId xmlns:a16="http://schemas.microsoft.com/office/drawing/2014/main" id="{077F61A9-7E37-9895-49A5-36412594D2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3578" y="1511063"/>
            <a:ext cx="9664846" cy="365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2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644E-26B6-4684-9B12-60D95400CE19}"/>
              </a:ext>
            </a:extLst>
          </p:cNvPr>
          <p:cNvSpPr>
            <a:spLocks noGrp="1"/>
          </p:cNvSpPr>
          <p:nvPr>
            <p:ph idx="1"/>
          </p:nvPr>
        </p:nvSpPr>
        <p:spPr>
          <a:xfrm>
            <a:off x="838200" y="1198880"/>
            <a:ext cx="10515600" cy="4978083"/>
          </a:xfrm>
        </p:spPr>
        <p:txBody>
          <a:bodyPr/>
          <a:lstStyle/>
          <a:p>
            <a:pPr marL="0" indent="0" algn="ctr">
              <a:buNone/>
            </a:pPr>
            <a:r>
              <a:rPr lang="en-US" b="1" dirty="0">
                <a:latin typeface="Times New Roman" panose="02020603050405020304" pitchFamily="18" charset="0"/>
                <a:cs typeface="Times New Roman" panose="02020603050405020304" pitchFamily="18" charset="0"/>
              </a:rPr>
              <a:t>Difference between length &amp; Length()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Length() is final method application for string objects. Length() method returns number of characters present in the string.</a:t>
            </a:r>
          </a:p>
          <a:p>
            <a:r>
              <a:rPr lang="en-US" sz="2400" dirty="0">
                <a:latin typeface="Times New Roman" panose="02020603050405020304" pitchFamily="18" charset="0"/>
                <a:cs typeface="Times New Roman" panose="02020603050405020304" pitchFamily="18" charset="0"/>
              </a:rPr>
              <a:t>Note : length variable applicable for array but not for string objects where as length() method applicable for string objects but not for array.</a:t>
            </a:r>
          </a:p>
          <a:p>
            <a:r>
              <a:rPr lang="en-US" sz="2400" dirty="0">
                <a:latin typeface="Times New Roman" panose="02020603050405020304" pitchFamily="18" charset="0"/>
                <a:cs typeface="Times New Roman" panose="02020603050405020304" pitchFamily="18" charset="0"/>
              </a:rPr>
              <a:t>String s = {“A”, “AA”, “AAA”};</a:t>
            </a:r>
          </a:p>
          <a:p>
            <a:r>
              <a:rPr lang="en-US" sz="2400" dirty="0">
                <a:latin typeface="Times New Roman" panose="02020603050405020304" pitchFamily="18" charset="0"/>
                <a:cs typeface="Times New Roman" panose="02020603050405020304" pitchFamily="18" charset="0"/>
              </a:rPr>
              <a:t>Sop(</a:t>
            </a:r>
            <a:r>
              <a:rPr lang="en-US" sz="2400" dirty="0" err="1">
                <a:latin typeface="Times New Roman" panose="02020603050405020304" pitchFamily="18" charset="0"/>
                <a:cs typeface="Times New Roman" panose="02020603050405020304" pitchFamily="18" charset="0"/>
              </a:rPr>
              <a:t>s.length</a:t>
            </a:r>
            <a:r>
              <a:rPr lang="en-US" sz="2400" dirty="0">
                <a:latin typeface="Times New Roman" panose="02020603050405020304" pitchFamily="18" charset="0"/>
                <a:cs typeface="Times New Roman" panose="02020603050405020304" pitchFamily="18" charset="0"/>
              </a:rPr>
              <a:t>);  -&gt; output 3</a:t>
            </a:r>
          </a:p>
          <a:p>
            <a:r>
              <a:rPr lang="en-US" sz="2400" dirty="0">
                <a:latin typeface="Times New Roman" panose="02020603050405020304" pitchFamily="18" charset="0"/>
                <a:cs typeface="Times New Roman" panose="02020603050405020304" pitchFamily="18" charset="0"/>
              </a:rPr>
              <a:t>Sop(</a:t>
            </a:r>
            <a:r>
              <a:rPr lang="en-US" sz="2400" dirty="0" err="1">
                <a:latin typeface="Times New Roman" panose="02020603050405020304" pitchFamily="18" charset="0"/>
                <a:cs typeface="Times New Roman" panose="02020603050405020304" pitchFamily="18" charset="0"/>
              </a:rPr>
              <a:t>s.length</a:t>
            </a:r>
            <a:r>
              <a:rPr lang="en-US" sz="2400" dirty="0">
                <a:latin typeface="Times New Roman" panose="02020603050405020304" pitchFamily="18" charset="0"/>
                <a:cs typeface="Times New Roman" panose="02020603050405020304" pitchFamily="18" charset="0"/>
              </a:rPr>
              <a:t>()); -&gt; error</a:t>
            </a:r>
          </a:p>
          <a:p>
            <a:r>
              <a:rPr lang="en-US" sz="2400" dirty="0">
                <a:latin typeface="Times New Roman" panose="02020603050405020304" pitchFamily="18" charset="0"/>
                <a:cs typeface="Times New Roman" panose="02020603050405020304" pitchFamily="18" charset="0"/>
              </a:rPr>
              <a:t>Sop(s[0].length());  -&gt; error</a:t>
            </a:r>
          </a:p>
          <a:p>
            <a:r>
              <a:rPr lang="en-US" sz="2400" dirty="0">
                <a:latin typeface="Times New Roman" panose="02020603050405020304" pitchFamily="18" charset="0"/>
                <a:cs typeface="Times New Roman" panose="02020603050405020304" pitchFamily="18" charset="0"/>
              </a:rPr>
              <a:t>Sop[s[0].length]; -&gt; 1</a:t>
            </a:r>
          </a:p>
        </p:txBody>
      </p:sp>
    </p:spTree>
    <p:extLst>
      <p:ext uri="{BB962C8B-B14F-4D97-AF65-F5344CB8AC3E}">
        <p14:creationId xmlns:p14="http://schemas.microsoft.com/office/powerpoint/2010/main" val="171207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69E99-3FA0-404B-A383-089941ECDF89}"/>
              </a:ext>
            </a:extLst>
          </p:cNvPr>
          <p:cNvSpPr>
            <a:spLocks noGrp="1"/>
          </p:cNvSpPr>
          <p:nvPr>
            <p:ph idx="1"/>
          </p:nvPr>
        </p:nvSpPr>
        <p:spPr>
          <a:xfrm>
            <a:off x="1087120" y="701040"/>
            <a:ext cx="10139680" cy="5394960"/>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Introduction</a:t>
            </a:r>
          </a:p>
          <a:p>
            <a:pPr marL="0" indent="0">
              <a:buNone/>
            </a:pPr>
            <a:r>
              <a:rPr lang="en-US"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Array is an index collection of fixed number of homogeneous data elements. </a:t>
            </a:r>
          </a:p>
          <a:p>
            <a:r>
              <a:rPr lang="en-US" sz="2400" dirty="0">
                <a:latin typeface="Times New Roman" panose="02020603050405020304" pitchFamily="18" charset="0"/>
                <a:cs typeface="Times New Roman" panose="02020603050405020304" pitchFamily="18" charset="0"/>
              </a:rPr>
              <a:t>Array are fixed in size. </a:t>
            </a:r>
          </a:p>
          <a:p>
            <a:r>
              <a:rPr lang="en-US" sz="2400" dirty="0">
                <a:latin typeface="Times New Roman" panose="02020603050405020304" pitchFamily="18" charset="0"/>
                <a:cs typeface="Times New Roman" panose="02020603050405020304" pitchFamily="18" charset="0"/>
              </a:rPr>
              <a:t>Array can hold only homogeneous datatype. </a:t>
            </a:r>
          </a:p>
          <a:p>
            <a:r>
              <a:rPr lang="en-US" sz="2400" dirty="0">
                <a:latin typeface="Times New Roman" panose="02020603050405020304" pitchFamily="18" charset="0"/>
                <a:cs typeface="Times New Roman" panose="02020603050405020304" pitchFamily="18" charset="0"/>
              </a:rPr>
              <a:t>Main advantage of array is we can represent huge number of value by using single variable so that readability of the code will be improved.</a:t>
            </a:r>
          </a:p>
          <a:p>
            <a:r>
              <a:rPr lang="en-US" sz="2400" dirty="0">
                <a:latin typeface="Times New Roman" panose="02020603050405020304" pitchFamily="18" charset="0"/>
                <a:cs typeface="Times New Roman" panose="02020603050405020304" pitchFamily="18" charset="0"/>
              </a:rPr>
              <a:t>Array index always start with zero &amp; index never will be negative.</a:t>
            </a:r>
          </a:p>
          <a:p>
            <a:pPr marL="0" indent="0" algn="ctr">
              <a:buNone/>
            </a:pPr>
            <a:br>
              <a:rPr lang="en-US" b="1" i="0" dirty="0">
                <a:solidFill>
                  <a:srgbClr val="232C39"/>
                </a:solidFill>
                <a:effectLst/>
                <a:latin typeface="Times New Roman" panose="02020603050405020304" pitchFamily="18" charset="0"/>
                <a:cs typeface="Times New Roman" panose="02020603050405020304" pitchFamily="18" charset="0"/>
              </a:rPr>
            </a:br>
            <a:r>
              <a:rPr lang="en-US" b="1" i="0" dirty="0">
                <a:solidFill>
                  <a:srgbClr val="232C39"/>
                </a:solidFill>
                <a:effectLst/>
                <a:latin typeface="Times New Roman" panose="02020603050405020304" pitchFamily="18" charset="0"/>
                <a:cs typeface="Times New Roman" panose="02020603050405020304" pitchFamily="18" charset="0"/>
              </a:rPr>
              <a:t>Types of Arrays in Java</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Single Dimensional Array</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Multidimensional Array</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27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8" name="Group 1032">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034" name="Rectangle 1033">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ortant Java Single Dimensional Array Programs - Simply Coding">
            <a:extLst>
              <a:ext uri="{FF2B5EF4-FFF2-40B4-BE49-F238E27FC236}">
                <a16:creationId xmlns:a16="http://schemas.microsoft.com/office/drawing/2014/main" id="{9117FC0F-C321-FF3D-0B12-860E4676CD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3" b="8574"/>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96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1EF44-0681-761A-F1FC-6535B01BC1A4}"/>
              </a:ext>
            </a:extLst>
          </p:cNvPr>
          <p:cNvSpPr>
            <a:spLocks noGrp="1"/>
          </p:cNvSpPr>
          <p:nvPr>
            <p:ph idx="1"/>
          </p:nvPr>
        </p:nvSpPr>
        <p:spPr>
          <a:xfrm>
            <a:off x="838200" y="924560"/>
            <a:ext cx="10515600" cy="5252403"/>
          </a:xfrm>
        </p:spPr>
        <p:txBody>
          <a:bodyPr>
            <a:normAutofit fontScale="85000" lnSpcReduction="20000"/>
          </a:bodyPr>
          <a:lstStyle/>
          <a:p>
            <a:pPr marL="0" indent="0" algn="ctr">
              <a:buNone/>
            </a:pPr>
            <a:r>
              <a:rPr lang="en-US" sz="3300" b="1" i="0" dirty="0">
                <a:effectLst/>
                <a:latin typeface="Times New Roman" panose="02020603050405020304" pitchFamily="18" charset="0"/>
                <a:cs typeface="Times New Roman" panose="02020603050405020304" pitchFamily="18" charset="0"/>
              </a:rPr>
              <a:t>Single Dimensional Array</a:t>
            </a:r>
          </a:p>
          <a:p>
            <a:pPr marL="0" indent="0">
              <a:buNone/>
            </a:pPr>
            <a:endParaRPr lang="en-US" sz="2600"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single or one-dimensional array means it has only one value for every index. i.e., memory location.</a:t>
            </a:r>
          </a:p>
          <a:p>
            <a:r>
              <a:rPr lang="en-US" dirty="0">
                <a:latin typeface="Times New Roman" panose="02020603050405020304" pitchFamily="18" charset="0"/>
                <a:cs typeface="Times New Roman" panose="02020603050405020304" pitchFamily="18" charset="0"/>
              </a:rPr>
              <a:t>One Dimensional Array Declaration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 x; -&gt; recommendable (Because name is clearly separated from type)</a:t>
            </a:r>
          </a:p>
          <a:p>
            <a:pPr marL="0" indent="0">
              <a:buNone/>
            </a:pPr>
            <a:r>
              <a:rPr lang="en-US" dirty="0">
                <a:latin typeface="Times New Roman" panose="02020603050405020304" pitchFamily="18" charset="0"/>
                <a:cs typeface="Times New Roman" panose="02020603050405020304" pitchFamily="18" charset="0"/>
              </a:rPr>
              <a:t>   int []x;				int x[];</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Q. How to pronounced int[] x?</a:t>
            </a:r>
          </a:p>
          <a:p>
            <a:pPr marL="514350" indent="-514350">
              <a:buAutoNum type="alphaUcPeriod"/>
            </a:pPr>
            <a:r>
              <a:rPr lang="en-US" sz="2600" dirty="0">
                <a:latin typeface="Times New Roman" panose="02020603050405020304" pitchFamily="18" charset="0"/>
                <a:cs typeface="Times New Roman" panose="02020603050405020304" pitchFamily="18" charset="0"/>
              </a:rPr>
              <a:t>X is one dimensional int Array</a:t>
            </a:r>
          </a:p>
          <a:p>
            <a:pPr marL="0" indent="0">
              <a:buNone/>
            </a:pPr>
            <a:r>
              <a:rPr lang="en-US" sz="2600" dirty="0">
                <a:latin typeface="Times New Roman" panose="02020603050405020304" pitchFamily="18" charset="0"/>
                <a:cs typeface="Times New Roman" panose="02020603050405020304" pitchFamily="18" charset="0"/>
              </a:rPr>
              <a:t>Int[] x;   int[6] x;-&gt; false</a:t>
            </a:r>
          </a:p>
          <a:p>
            <a:pPr marL="0" indent="0">
              <a:buNone/>
            </a:pPr>
            <a:r>
              <a:rPr lang="en-US" sz="2800" dirty="0">
                <a:latin typeface="Times New Roman" panose="02020603050405020304" pitchFamily="18" charset="0"/>
                <a:cs typeface="Times New Roman" panose="02020603050405020304" pitchFamily="18" charset="0"/>
              </a:rPr>
              <a:t>Int Array[];    //declaring array</a:t>
            </a:r>
          </a:p>
          <a:p>
            <a:pPr marL="0" indent="0">
              <a:buNone/>
            </a:pPr>
            <a:r>
              <a:rPr lang="en-US" sz="2800" dirty="0" err="1">
                <a:latin typeface="Times New Roman" panose="02020603050405020304" pitchFamily="18" charset="0"/>
                <a:cs typeface="Times New Roman" panose="02020603050405020304" pitchFamily="18" charset="0"/>
              </a:rPr>
              <a:t>intArray</a:t>
            </a:r>
            <a:r>
              <a:rPr lang="en-US" sz="2800" dirty="0">
                <a:latin typeface="Times New Roman" panose="02020603050405020304" pitchFamily="18" charset="0"/>
                <a:cs typeface="Times New Roman" panose="02020603050405020304" pitchFamily="18" charset="0"/>
              </a:rPr>
              <a:t> = new int[20];  // allocating memory to array</a:t>
            </a:r>
          </a:p>
          <a:p>
            <a:pPr marL="0" indent="0">
              <a:buNone/>
            </a:pPr>
            <a:r>
              <a:rPr lang="en-US" sz="2800" dirty="0">
                <a:latin typeface="Times New Roman" panose="02020603050405020304" pitchFamily="18" charset="0"/>
                <a:cs typeface="Times New Roman" panose="02020603050405020304" pitchFamily="18" charset="0"/>
              </a:rPr>
              <a:t>int[] </a:t>
            </a:r>
            <a:r>
              <a:rPr lang="en-US" sz="2800" dirty="0" err="1">
                <a:latin typeface="Times New Roman" panose="02020603050405020304" pitchFamily="18" charset="0"/>
                <a:cs typeface="Times New Roman" panose="02020603050405020304" pitchFamily="18" charset="0"/>
              </a:rPr>
              <a:t>intArray</a:t>
            </a:r>
            <a:r>
              <a:rPr lang="en-US" sz="2800" dirty="0">
                <a:latin typeface="Times New Roman" panose="02020603050405020304" pitchFamily="18" charset="0"/>
                <a:cs typeface="Times New Roman" panose="02020603050405020304" pitchFamily="18" charset="0"/>
              </a:rPr>
              <a:t> = new int[20]; // combining both statements in one</a:t>
            </a:r>
          </a:p>
          <a:p>
            <a:pPr marL="0" indent="0">
              <a:buNone/>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385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rrays in Java - GeeksforGeeks">
            <a:extLst>
              <a:ext uri="{FF2B5EF4-FFF2-40B4-BE49-F238E27FC236}">
                <a16:creationId xmlns:a16="http://schemas.microsoft.com/office/drawing/2014/main" id="{F7907D6D-ABC5-0050-5266-4042B1E1F6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1917994"/>
            <a:ext cx="10134600" cy="296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12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229D6-8A64-4C44-8480-CDB0E182F1DC}"/>
              </a:ext>
            </a:extLst>
          </p:cNvPr>
          <p:cNvSpPr>
            <a:spLocks noGrp="1"/>
          </p:cNvSpPr>
          <p:nvPr>
            <p:ph idx="1"/>
          </p:nvPr>
        </p:nvSpPr>
        <p:spPr>
          <a:xfrm>
            <a:off x="909320" y="802640"/>
            <a:ext cx="10515600" cy="5526881"/>
          </a:xfrm>
        </p:spPr>
        <p:txBody>
          <a:bodyPr>
            <a:normAutofit/>
          </a:bodyPr>
          <a:lstStyle/>
          <a:p>
            <a:r>
              <a:rPr lang="en-US" sz="2400" dirty="0">
                <a:latin typeface="Times New Roman" panose="02020603050405020304" pitchFamily="18" charset="0"/>
                <a:cs typeface="Times New Roman" panose="02020603050405020304" pitchFamily="18" charset="0"/>
              </a:rPr>
              <a:t>The elements in the array allocated by new will automatically be initialized to zero (for numeric types), false (for boolean), or null (for reference types). </a:t>
            </a:r>
          </a:p>
          <a:p>
            <a:r>
              <a:rPr lang="en-US" sz="2400" dirty="0">
                <a:latin typeface="Times New Roman" panose="02020603050405020304" pitchFamily="18" charset="0"/>
                <a:cs typeface="Times New Roman" panose="02020603050405020304" pitchFamily="18" charset="0"/>
              </a:rPr>
              <a:t>Refer Default array values in Java</a:t>
            </a:r>
          </a:p>
          <a:p>
            <a:r>
              <a:rPr lang="en-US" sz="2400" dirty="0">
                <a:latin typeface="Times New Roman" panose="02020603050405020304" pitchFamily="18" charset="0"/>
                <a:cs typeface="Times New Roman" panose="02020603050405020304" pitchFamily="18" charset="0"/>
              </a:rPr>
              <a:t>Obtaining an array is a two-step process. </a:t>
            </a:r>
          </a:p>
          <a:p>
            <a:r>
              <a:rPr lang="en-US" sz="2400" dirty="0">
                <a:latin typeface="Times New Roman" panose="02020603050405020304" pitchFamily="18" charset="0"/>
                <a:cs typeface="Times New Roman" panose="02020603050405020304" pitchFamily="18" charset="0"/>
              </a:rPr>
              <a:t>First, you must declare a variable of the desired array type. </a:t>
            </a:r>
          </a:p>
          <a:p>
            <a:r>
              <a:rPr lang="en-US" sz="2400" dirty="0">
                <a:latin typeface="Times New Roman" panose="02020603050405020304" pitchFamily="18" charset="0"/>
                <a:cs typeface="Times New Roman" panose="02020603050405020304" pitchFamily="18" charset="0"/>
              </a:rPr>
              <a:t>Second, you must allocate the memory to hold the array, using new, and assign it to the array variable. </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Array Literal</a:t>
            </a:r>
          </a:p>
          <a:p>
            <a:r>
              <a:rPr lang="en-US" sz="2400" dirty="0">
                <a:latin typeface="Times New Roman" panose="02020603050405020304" pitchFamily="18" charset="0"/>
                <a:cs typeface="Times New Roman" panose="02020603050405020304" pitchFamily="18" charset="0"/>
              </a:rPr>
              <a:t>In a situation where the size of the array and variables of the array are already known, array literals can be used. </a:t>
            </a:r>
          </a:p>
          <a:p>
            <a:r>
              <a:rPr lang="en-US" sz="2400" dirty="0">
                <a:latin typeface="Times New Roman" panose="02020603050405020304" pitchFamily="18" charset="0"/>
                <a:cs typeface="Times New Roman" panose="02020603050405020304" pitchFamily="18" charset="0"/>
              </a:rPr>
              <a:t> int[]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 new int[]{ 1,2,3,4,5,6,7,8,9,10 };   // Declaring array literal</a:t>
            </a:r>
          </a:p>
        </p:txBody>
      </p:sp>
    </p:spTree>
    <p:extLst>
      <p:ext uri="{BB962C8B-B14F-4D97-AF65-F5344CB8AC3E}">
        <p14:creationId xmlns:p14="http://schemas.microsoft.com/office/powerpoint/2010/main" val="4304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rays in Java with Program Examples - Simple Snippets">
            <a:extLst>
              <a:ext uri="{FF2B5EF4-FFF2-40B4-BE49-F238E27FC236}">
                <a16:creationId xmlns:a16="http://schemas.microsoft.com/office/drawing/2014/main" id="{7F130E47-BA52-48A8-F68C-256C6A4210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8891" y="914400"/>
            <a:ext cx="10038018" cy="49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0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E9-E30F-4646-8013-BB927173EDC6}"/>
              </a:ext>
            </a:extLst>
          </p:cNvPr>
          <p:cNvSpPr>
            <a:spLocks noGrp="1"/>
          </p:cNvSpPr>
          <p:nvPr>
            <p:ph idx="1"/>
          </p:nvPr>
        </p:nvSpPr>
        <p:spPr>
          <a:xfrm>
            <a:off x="1178560" y="1035698"/>
            <a:ext cx="10424160" cy="507046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Accessing Java Array Elements using for Loop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element in the array is accessed via its index. </a:t>
            </a:r>
          </a:p>
          <a:p>
            <a:r>
              <a:rPr lang="en-US" sz="2400" dirty="0">
                <a:latin typeface="Times New Roman" panose="02020603050405020304" pitchFamily="18" charset="0"/>
                <a:cs typeface="Times New Roman" panose="02020603050405020304" pitchFamily="18" charset="0"/>
              </a:rPr>
              <a:t>The index begins with 0 and ends at (total array size)-1. </a:t>
            </a:r>
          </a:p>
          <a:p>
            <a:r>
              <a:rPr lang="en-US" sz="2400" dirty="0">
                <a:latin typeface="Times New Roman" panose="02020603050405020304" pitchFamily="18" charset="0"/>
                <a:cs typeface="Times New Roman" panose="02020603050405020304" pitchFamily="18" charset="0"/>
              </a:rPr>
              <a:t>All the elements of array can be accessed using Java for Loop.</a:t>
            </a:r>
          </a:p>
          <a:p>
            <a:r>
              <a:rPr lang="en-US" sz="2400" dirty="0">
                <a:latin typeface="Times New Roman" panose="02020603050405020304" pitchFamily="18" charset="0"/>
                <a:cs typeface="Times New Roman" panose="02020603050405020304" pitchFamily="18" charset="0"/>
              </a:rPr>
              <a:t>Accessing the elements using simple for loop</a:t>
            </a:r>
          </a:p>
          <a:p>
            <a:pPr marL="457200" lvl="1" indent="0">
              <a:buNone/>
            </a:pPr>
            <a:r>
              <a:rPr lang="en-US" dirty="0">
                <a:latin typeface="Times New Roman" panose="02020603050405020304" pitchFamily="18" charset="0"/>
                <a:cs typeface="Times New Roman" panose="02020603050405020304" pitchFamily="18" charset="0"/>
              </a:rPr>
              <a:t>for (int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arr.length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System.out.println("Element at index "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 : "+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C3AE-FC23-0DE2-D172-D3C8C3DCB816}"/>
              </a:ext>
            </a:extLst>
          </p:cNvPr>
          <p:cNvSpPr>
            <a:spLocks noGrp="1"/>
          </p:cNvSpPr>
          <p:nvPr>
            <p:ph idx="1"/>
          </p:nvPr>
        </p:nvSpPr>
        <p:spPr>
          <a:xfrm>
            <a:off x="838200" y="955040"/>
            <a:ext cx="10515600" cy="522192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Arrays of Objects</a:t>
            </a:r>
          </a:p>
          <a:p>
            <a:pPr marL="0" indent="0" algn="ctr">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array of objects is created like an array of primitive type data items in the following way. </a:t>
            </a:r>
          </a:p>
          <a:p>
            <a:pPr marL="0" indent="0">
              <a:buNone/>
            </a:pPr>
            <a:r>
              <a:rPr lang="en-US" sz="2400" dirty="0">
                <a:latin typeface="Times New Roman" panose="02020603050405020304" pitchFamily="18" charset="0"/>
                <a:cs typeface="Times New Roman" panose="02020603050405020304" pitchFamily="18" charset="0"/>
              </a:rPr>
              <a:t> Student[]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new Student[7]; //student is a user-defined class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studentArray</a:t>
            </a:r>
            <a:r>
              <a:rPr lang="en-US" sz="2400" dirty="0">
                <a:latin typeface="Times New Roman" panose="02020603050405020304" pitchFamily="18" charset="0"/>
                <a:cs typeface="Times New Roman" panose="02020603050405020304" pitchFamily="18" charset="0"/>
              </a:rPr>
              <a:t> contains seven memory spaces each of the size of student class in which the address of seven Student objects can be stored. </a:t>
            </a:r>
          </a:p>
          <a:p>
            <a:r>
              <a:rPr lang="en-US" sz="2400" dirty="0">
                <a:latin typeface="Times New Roman" panose="02020603050405020304" pitchFamily="18" charset="0"/>
                <a:cs typeface="Times New Roman" panose="02020603050405020304" pitchFamily="18" charset="0"/>
              </a:rPr>
              <a:t>The Student objects must be instantiated using the constructor of the Student class, and their references should be assigned to the array elements</a:t>
            </a:r>
          </a:p>
          <a:p>
            <a:endParaRPr lang="en-US" dirty="0"/>
          </a:p>
        </p:txBody>
      </p:sp>
    </p:spTree>
    <p:extLst>
      <p:ext uri="{BB962C8B-B14F-4D97-AF65-F5344CB8AC3E}">
        <p14:creationId xmlns:p14="http://schemas.microsoft.com/office/powerpoint/2010/main" val="66443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1148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Jadhav, Ganesh</dc:creator>
  <cp:lastModifiedBy>Ganesh Jadhav</cp:lastModifiedBy>
  <cp:revision>20</cp:revision>
  <dcterms:created xsi:type="dcterms:W3CDTF">2022-03-14T13:26:22Z</dcterms:created>
  <dcterms:modified xsi:type="dcterms:W3CDTF">2024-01-20T14:20:46Z</dcterms:modified>
</cp:coreProperties>
</file>