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320" r:id="rId2"/>
    <p:sldId id="281" r:id="rId3"/>
    <p:sldId id="313" r:id="rId4"/>
    <p:sldId id="285" r:id="rId5"/>
    <p:sldId id="314" r:id="rId6"/>
    <p:sldId id="321" r:id="rId7"/>
    <p:sldId id="284" r:id="rId8"/>
    <p:sldId id="319" r:id="rId9"/>
    <p:sldId id="332" r:id="rId10"/>
    <p:sldId id="333" r:id="rId11"/>
    <p:sldId id="322" r:id="rId12"/>
    <p:sldId id="257" r:id="rId13"/>
    <p:sldId id="258" r:id="rId14"/>
    <p:sldId id="323" r:id="rId15"/>
    <p:sldId id="263" r:id="rId16"/>
    <p:sldId id="329" r:id="rId17"/>
    <p:sldId id="324" r:id="rId18"/>
    <p:sldId id="308" r:id="rId19"/>
    <p:sldId id="309" r:id="rId20"/>
    <p:sldId id="330" r:id="rId21"/>
    <p:sldId id="325" r:id="rId22"/>
    <p:sldId id="260" r:id="rId23"/>
    <p:sldId id="261" r:id="rId24"/>
    <p:sldId id="315" r:id="rId25"/>
    <p:sldId id="326" r:id="rId26"/>
    <p:sldId id="269" r:id="rId27"/>
    <p:sldId id="270" r:id="rId28"/>
    <p:sldId id="318" r:id="rId29"/>
    <p:sldId id="317" r:id="rId30"/>
    <p:sldId id="271" r:id="rId31"/>
    <p:sldId id="272" r:id="rId32"/>
    <p:sldId id="316" r:id="rId33"/>
    <p:sldId id="311" r:id="rId34"/>
    <p:sldId id="276" r:id="rId35"/>
    <p:sldId id="273" r:id="rId36"/>
    <p:sldId id="327" r:id="rId37"/>
    <p:sldId id="275" r:id="rId38"/>
    <p:sldId id="279" r:id="rId39"/>
    <p:sldId id="288" r:id="rId40"/>
    <p:sldId id="291" r:id="rId41"/>
    <p:sldId id="292" r:id="rId42"/>
    <p:sldId id="280" r:id="rId43"/>
    <p:sldId id="328" r:id="rId44"/>
    <p:sldId id="295" r:id="rId45"/>
    <p:sldId id="296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dhav, Ganesh" userId="a5aa5042-319f-4e26-9494-a7b238a7df24" providerId="ADAL" clId="{BDB32CAC-3009-4970-91EE-C8DE8B820E01}"/>
    <pc:docChg chg="undo custSel addSld delSld modSld sldOrd">
      <pc:chgData name="Jadhav, Ganesh" userId="a5aa5042-319f-4e26-9494-a7b238a7df24" providerId="ADAL" clId="{BDB32CAC-3009-4970-91EE-C8DE8B820E01}" dt="2022-07-05T04:51:15.432" v="721" actId="14734"/>
      <pc:docMkLst>
        <pc:docMk/>
      </pc:docMkLst>
      <pc:sldChg chg="addSp delSp modSp mod setBg delDesignElem">
        <pc:chgData name="Jadhav, Ganesh" userId="a5aa5042-319f-4e26-9494-a7b238a7df24" providerId="ADAL" clId="{BDB32CAC-3009-4970-91EE-C8DE8B820E01}" dt="2022-07-01T09:11:17.731" v="641" actId="121"/>
        <pc:sldMkLst>
          <pc:docMk/>
          <pc:sldMk cId="3358699957" sldId="256"/>
        </pc:sldMkLst>
        <pc:spChg chg="mod">
          <ac:chgData name="Jadhav, Ganesh" userId="a5aa5042-319f-4e26-9494-a7b238a7df24" providerId="ADAL" clId="{BDB32CAC-3009-4970-91EE-C8DE8B820E01}" dt="2022-07-01T09:11:14.771" v="640" actId="2711"/>
          <ac:spMkLst>
            <pc:docMk/>
            <pc:sldMk cId="3358699957" sldId="256"/>
            <ac:spMk id="2" creationId="{5A4E9724-F74D-4EF7-AC2E-C2F12D653D61}"/>
          </ac:spMkLst>
        </pc:spChg>
        <pc:spChg chg="mod">
          <ac:chgData name="Jadhav, Ganesh" userId="a5aa5042-319f-4e26-9494-a7b238a7df24" providerId="ADAL" clId="{BDB32CAC-3009-4970-91EE-C8DE8B820E01}" dt="2022-07-01T09:11:17.731" v="641" actId="121"/>
          <ac:spMkLst>
            <pc:docMk/>
            <pc:sldMk cId="3358699957" sldId="256"/>
            <ac:spMk id="3" creationId="{6AC8E23A-8AE3-4164-B133-0DEA7EF3C0E0}"/>
          </ac:spMkLst>
        </pc:spChg>
        <pc:spChg chg="add del">
          <ac:chgData name="Jadhav, Ganesh" userId="a5aa5042-319f-4e26-9494-a7b238a7df24" providerId="ADAL" clId="{BDB32CAC-3009-4970-91EE-C8DE8B820E01}" dt="2022-07-01T08:39:03.670" v="341"/>
          <ac:spMkLst>
            <pc:docMk/>
            <pc:sldMk cId="3358699957" sldId="256"/>
            <ac:spMk id="8" creationId="{2A8AA5BC-4F7A-4226-8F99-6D824B226A97}"/>
          </ac:spMkLst>
        </pc:spChg>
        <pc:spChg chg="add del">
          <ac:chgData name="Jadhav, Ganesh" userId="a5aa5042-319f-4e26-9494-a7b238a7df24" providerId="ADAL" clId="{BDB32CAC-3009-4970-91EE-C8DE8B820E01}" dt="2022-07-01T08:39:03.670" v="341"/>
          <ac:spMkLst>
            <pc:docMk/>
            <pc:sldMk cId="3358699957" sldId="256"/>
            <ac:spMk id="12" creationId="{5BC87C3E-1040-4EE4-9BDB-9537F7A1B335}"/>
          </ac:spMkLst>
        </pc:spChg>
        <pc:cxnChg chg="add del">
          <ac:chgData name="Jadhav, Ganesh" userId="a5aa5042-319f-4e26-9494-a7b238a7df24" providerId="ADAL" clId="{BDB32CAC-3009-4970-91EE-C8DE8B820E01}" dt="2022-07-01T08:39:03.670" v="341"/>
          <ac:cxnSpMkLst>
            <pc:docMk/>
            <pc:sldMk cId="3358699957" sldId="256"/>
            <ac:cxnSpMk id="10" creationId="{911DBBF1-3229-4BD9-B3D1-B4CA571E7431}"/>
          </ac:cxnSpMkLst>
        </pc:cxnChg>
        <pc:cxnChg chg="add del">
          <ac:chgData name="Jadhav, Ganesh" userId="a5aa5042-319f-4e26-9494-a7b238a7df24" providerId="ADAL" clId="{BDB32CAC-3009-4970-91EE-C8DE8B820E01}" dt="2022-07-01T08:39:03.670" v="341"/>
          <ac:cxnSpMkLst>
            <pc:docMk/>
            <pc:sldMk cId="3358699957" sldId="256"/>
            <ac:cxnSpMk id="14" creationId="{42CDBECE-872A-4C73-9DC1-BB4E805E2CF5}"/>
          </ac:cxnSpMkLst>
        </pc:cxnChg>
        <pc:cxnChg chg="add del">
          <ac:chgData name="Jadhav, Ganesh" userId="a5aa5042-319f-4e26-9494-a7b238a7df24" providerId="ADAL" clId="{BDB32CAC-3009-4970-91EE-C8DE8B820E01}" dt="2022-07-01T08:39:03.670" v="341"/>
          <ac:cxnSpMkLst>
            <pc:docMk/>
            <pc:sldMk cId="3358699957" sldId="256"/>
            <ac:cxnSpMk id="16" creationId="{F5CD5A0B-CDD7-427C-AA42-2EECFDFA1811}"/>
          </ac:cxnSpMkLst>
        </pc:cxnChg>
      </pc:sldChg>
      <pc:sldChg chg="modSp mod">
        <pc:chgData name="Jadhav, Ganesh" userId="a5aa5042-319f-4e26-9494-a7b238a7df24" providerId="ADAL" clId="{BDB32CAC-3009-4970-91EE-C8DE8B820E01}" dt="2022-07-01T09:12:05.273" v="647" actId="108"/>
        <pc:sldMkLst>
          <pc:docMk/>
          <pc:sldMk cId="1970269219" sldId="257"/>
        </pc:sldMkLst>
        <pc:spChg chg="mod">
          <ac:chgData name="Jadhav, Ganesh" userId="a5aa5042-319f-4e26-9494-a7b238a7df24" providerId="ADAL" clId="{BDB32CAC-3009-4970-91EE-C8DE8B820E01}" dt="2022-07-01T08:39:06.904" v="342"/>
          <ac:spMkLst>
            <pc:docMk/>
            <pc:sldMk cId="1970269219" sldId="257"/>
            <ac:spMk id="2" creationId="{CCC17C16-8F04-4576-814B-BC0644483A23}"/>
          </ac:spMkLst>
        </pc:spChg>
        <pc:spChg chg="mod">
          <ac:chgData name="Jadhav, Ganesh" userId="a5aa5042-319f-4e26-9494-a7b238a7df24" providerId="ADAL" clId="{BDB32CAC-3009-4970-91EE-C8DE8B820E01}" dt="2022-07-01T09:12:05.273" v="647" actId="108"/>
          <ac:spMkLst>
            <pc:docMk/>
            <pc:sldMk cId="1970269219" sldId="257"/>
            <ac:spMk id="3" creationId="{91DFE3C4-85C4-4889-ABD6-1AA2BF95D2CB}"/>
          </ac:spMkLst>
        </pc:spChg>
      </pc:sldChg>
      <pc:sldChg chg="modSp mod">
        <pc:chgData name="Jadhav, Ganesh" userId="a5aa5042-319f-4e26-9494-a7b238a7df24" providerId="ADAL" clId="{BDB32CAC-3009-4970-91EE-C8DE8B820E01}" dt="2022-07-05T04:33:13.319" v="707" actId="20577"/>
        <pc:sldMkLst>
          <pc:docMk/>
          <pc:sldMk cId="2298149976" sldId="258"/>
        </pc:sldMkLst>
        <pc:spChg chg="mod">
          <ac:chgData name="Jadhav, Ganesh" userId="a5aa5042-319f-4e26-9494-a7b238a7df24" providerId="ADAL" clId="{BDB32CAC-3009-4970-91EE-C8DE8B820E01}" dt="2022-07-05T04:33:13.319" v="707" actId="20577"/>
          <ac:spMkLst>
            <pc:docMk/>
            <pc:sldMk cId="2298149976" sldId="258"/>
            <ac:spMk id="3" creationId="{BA8B2105-2B2A-4F77-A784-3A08A4367A02}"/>
          </ac:spMkLst>
        </pc:spChg>
      </pc:sldChg>
      <pc:sldChg chg="modSp del mod">
        <pc:chgData name="Jadhav, Ganesh" userId="a5aa5042-319f-4e26-9494-a7b238a7df24" providerId="ADAL" clId="{BDB32CAC-3009-4970-91EE-C8DE8B820E01}" dt="2022-07-01T08:42:02.786" v="370" actId="2696"/>
        <pc:sldMkLst>
          <pc:docMk/>
          <pc:sldMk cId="3732898872" sldId="259"/>
        </pc:sldMkLst>
        <pc:spChg chg="mod">
          <ac:chgData name="Jadhav, Ganesh" userId="a5aa5042-319f-4e26-9494-a7b238a7df24" providerId="ADAL" clId="{BDB32CAC-3009-4970-91EE-C8DE8B820E01}" dt="2022-07-01T08:41:45.643" v="364" actId="21"/>
          <ac:spMkLst>
            <pc:docMk/>
            <pc:sldMk cId="3732898872" sldId="259"/>
            <ac:spMk id="3" creationId="{F87D95F8-7B05-4213-8C8E-C528080F7026}"/>
          </ac:spMkLst>
        </pc:spChg>
      </pc:sldChg>
      <pc:sldChg chg="modSp mod">
        <pc:chgData name="Jadhav, Ganesh" userId="a5aa5042-319f-4e26-9494-a7b238a7df24" providerId="ADAL" clId="{BDB32CAC-3009-4970-91EE-C8DE8B820E01}" dt="2022-06-20T14:40:36.826" v="149" actId="122"/>
        <pc:sldMkLst>
          <pc:docMk/>
          <pc:sldMk cId="2057303120" sldId="260"/>
        </pc:sldMkLst>
        <pc:spChg chg="mod">
          <ac:chgData name="Jadhav, Ganesh" userId="a5aa5042-319f-4e26-9494-a7b238a7df24" providerId="ADAL" clId="{BDB32CAC-3009-4970-91EE-C8DE8B820E01}" dt="2022-06-20T14:40:36.826" v="149" actId="122"/>
          <ac:spMkLst>
            <pc:docMk/>
            <pc:sldMk cId="2057303120" sldId="260"/>
            <ac:spMk id="3" creationId="{3F0BE048-16A2-4BF4-AF9E-F179A0E04078}"/>
          </ac:spMkLst>
        </pc:spChg>
      </pc:sldChg>
      <pc:sldChg chg="modSp mod">
        <pc:chgData name="Jadhav, Ganesh" userId="a5aa5042-319f-4e26-9494-a7b238a7df24" providerId="ADAL" clId="{BDB32CAC-3009-4970-91EE-C8DE8B820E01}" dt="2022-07-01T09:13:09" v="655" actId="255"/>
        <pc:sldMkLst>
          <pc:docMk/>
          <pc:sldMk cId="320667373" sldId="261"/>
        </pc:sldMkLst>
        <pc:spChg chg="mod">
          <ac:chgData name="Jadhav, Ganesh" userId="a5aa5042-319f-4e26-9494-a7b238a7df24" providerId="ADAL" clId="{BDB32CAC-3009-4970-91EE-C8DE8B820E01}" dt="2022-07-01T09:13:09" v="655" actId="255"/>
          <ac:spMkLst>
            <pc:docMk/>
            <pc:sldMk cId="320667373" sldId="261"/>
            <ac:spMk id="3" creationId="{929F9AB4-73BB-484E-BB24-CCD990231663}"/>
          </ac:spMkLst>
        </pc:spChg>
      </pc:sldChg>
      <pc:sldChg chg="del">
        <pc:chgData name="Jadhav, Ganesh" userId="a5aa5042-319f-4e26-9494-a7b238a7df24" providerId="ADAL" clId="{BDB32CAC-3009-4970-91EE-C8DE8B820E01}" dt="2022-06-20T14:33:05.012" v="137" actId="2696"/>
        <pc:sldMkLst>
          <pc:docMk/>
          <pc:sldMk cId="1455494717" sldId="263"/>
        </pc:sldMkLst>
      </pc:sldChg>
      <pc:sldChg chg="modSp add mod">
        <pc:chgData name="Jadhav, Ganesh" userId="a5aa5042-319f-4e26-9494-a7b238a7df24" providerId="ADAL" clId="{BDB32CAC-3009-4970-91EE-C8DE8B820E01}" dt="2022-06-20T14:33:24.053" v="143" actId="20577"/>
        <pc:sldMkLst>
          <pc:docMk/>
          <pc:sldMk cId="1579356618" sldId="263"/>
        </pc:sldMkLst>
        <pc:spChg chg="mod">
          <ac:chgData name="Jadhav, Ganesh" userId="a5aa5042-319f-4e26-9494-a7b238a7df24" providerId="ADAL" clId="{BDB32CAC-3009-4970-91EE-C8DE8B820E01}" dt="2022-06-20T14:33:24.053" v="143" actId="20577"/>
          <ac:spMkLst>
            <pc:docMk/>
            <pc:sldMk cId="1579356618" sldId="263"/>
            <ac:spMk id="3" creationId="{5BAC2657-3404-42E2-B6B8-AFDABD994738}"/>
          </ac:spMkLst>
        </pc:spChg>
      </pc:sldChg>
      <pc:sldChg chg="modSp add mod">
        <pc:chgData name="Jadhav, Ganesh" userId="a5aa5042-319f-4e26-9494-a7b238a7df24" providerId="ADAL" clId="{BDB32CAC-3009-4970-91EE-C8DE8B820E01}" dt="2022-06-20T14:39:46.472" v="145" actId="14100"/>
        <pc:sldMkLst>
          <pc:docMk/>
          <pc:sldMk cId="1986460357" sldId="264"/>
        </pc:sldMkLst>
        <pc:graphicFrameChg chg="modGraphic">
          <ac:chgData name="Jadhav, Ganesh" userId="a5aa5042-319f-4e26-9494-a7b238a7df24" providerId="ADAL" clId="{BDB32CAC-3009-4970-91EE-C8DE8B820E01}" dt="2022-06-20T14:39:46.472" v="145" actId="14100"/>
          <ac:graphicFrameMkLst>
            <pc:docMk/>
            <pc:sldMk cId="1986460357" sldId="264"/>
            <ac:graphicFrameMk id="4" creationId="{3D8FE00E-41C3-45B3-865D-7308BF3F0796}"/>
          </ac:graphicFrameMkLst>
        </pc:graphicFrameChg>
      </pc:sldChg>
      <pc:sldChg chg="modSp del mod">
        <pc:chgData name="Jadhav, Ganesh" userId="a5aa5042-319f-4e26-9494-a7b238a7df24" providerId="ADAL" clId="{BDB32CAC-3009-4970-91EE-C8DE8B820E01}" dt="2022-06-20T14:33:05.012" v="137" actId="2696"/>
        <pc:sldMkLst>
          <pc:docMk/>
          <pc:sldMk cId="2695259544" sldId="264"/>
        </pc:sldMkLst>
        <pc:graphicFrameChg chg="modGraphic">
          <ac:chgData name="Jadhav, Ganesh" userId="a5aa5042-319f-4e26-9494-a7b238a7df24" providerId="ADAL" clId="{BDB32CAC-3009-4970-91EE-C8DE8B820E01}" dt="2022-06-20T02:04:35.364" v="112" actId="20577"/>
          <ac:graphicFrameMkLst>
            <pc:docMk/>
            <pc:sldMk cId="2695259544" sldId="264"/>
            <ac:graphicFrameMk id="4" creationId="{3D8FE00E-41C3-45B3-865D-7308BF3F0796}"/>
          </ac:graphicFrameMkLst>
        </pc:graphicFrameChg>
      </pc:sldChg>
      <pc:sldChg chg="modSp mod">
        <pc:chgData name="Jadhav, Ganesh" userId="a5aa5042-319f-4e26-9494-a7b238a7df24" providerId="ADAL" clId="{BDB32CAC-3009-4970-91EE-C8DE8B820E01}" dt="2022-07-01T09:13:14.610" v="656" actId="255"/>
        <pc:sldMkLst>
          <pc:docMk/>
          <pc:sldMk cId="852515667" sldId="269"/>
        </pc:sldMkLst>
        <pc:spChg chg="mod">
          <ac:chgData name="Jadhav, Ganesh" userId="a5aa5042-319f-4e26-9494-a7b238a7df24" providerId="ADAL" clId="{BDB32CAC-3009-4970-91EE-C8DE8B820E01}" dt="2022-07-01T09:13:14.610" v="656" actId="255"/>
          <ac:spMkLst>
            <pc:docMk/>
            <pc:sldMk cId="852515667" sldId="269"/>
            <ac:spMk id="3" creationId="{F9F2F391-E755-4FA3-B369-B90B929481FC}"/>
          </ac:spMkLst>
        </pc:spChg>
      </pc:sldChg>
      <pc:sldChg chg="modSp mod">
        <pc:chgData name="Jadhav, Ganesh" userId="a5aa5042-319f-4e26-9494-a7b238a7df24" providerId="ADAL" clId="{BDB32CAC-3009-4970-91EE-C8DE8B820E01}" dt="2022-06-21T11:35:29.686" v="287" actId="255"/>
        <pc:sldMkLst>
          <pc:docMk/>
          <pc:sldMk cId="3094262842" sldId="270"/>
        </pc:sldMkLst>
        <pc:spChg chg="mod">
          <ac:chgData name="Jadhav, Ganesh" userId="a5aa5042-319f-4e26-9494-a7b238a7df24" providerId="ADAL" clId="{BDB32CAC-3009-4970-91EE-C8DE8B820E01}" dt="2022-06-21T11:35:29.686" v="287" actId="255"/>
          <ac:spMkLst>
            <pc:docMk/>
            <pc:sldMk cId="3094262842" sldId="270"/>
            <ac:spMk id="3" creationId="{C86DE922-14B8-428F-93B6-2CB172E9E9B6}"/>
          </ac:spMkLst>
        </pc:spChg>
      </pc:sldChg>
      <pc:sldChg chg="modSp mod">
        <pc:chgData name="Jadhav, Ganesh" userId="a5aa5042-319f-4e26-9494-a7b238a7df24" providerId="ADAL" clId="{BDB32CAC-3009-4970-91EE-C8DE8B820E01}" dt="2022-07-01T08:55:20.155" v="455" actId="20577"/>
        <pc:sldMkLst>
          <pc:docMk/>
          <pc:sldMk cId="2736467330" sldId="271"/>
        </pc:sldMkLst>
        <pc:spChg chg="mod">
          <ac:chgData name="Jadhav, Ganesh" userId="a5aa5042-319f-4e26-9494-a7b238a7df24" providerId="ADAL" clId="{BDB32CAC-3009-4970-91EE-C8DE8B820E01}" dt="2022-07-01T08:55:20.155" v="455" actId="20577"/>
          <ac:spMkLst>
            <pc:docMk/>
            <pc:sldMk cId="2736467330" sldId="271"/>
            <ac:spMk id="3" creationId="{298AE2E2-EE1E-4E43-AA71-22CCA11CC6E8}"/>
          </ac:spMkLst>
        </pc:spChg>
      </pc:sldChg>
      <pc:sldChg chg="modSp mod">
        <pc:chgData name="Jadhav, Ganesh" userId="a5aa5042-319f-4e26-9494-a7b238a7df24" providerId="ADAL" clId="{BDB32CAC-3009-4970-91EE-C8DE8B820E01}" dt="2022-06-21T01:50:43.493" v="175" actId="20577"/>
        <pc:sldMkLst>
          <pc:docMk/>
          <pc:sldMk cId="2600157162" sldId="272"/>
        </pc:sldMkLst>
        <pc:spChg chg="mod">
          <ac:chgData name="Jadhav, Ganesh" userId="a5aa5042-319f-4e26-9494-a7b238a7df24" providerId="ADAL" clId="{BDB32CAC-3009-4970-91EE-C8DE8B820E01}" dt="2022-06-21T01:50:43.493" v="175" actId="20577"/>
          <ac:spMkLst>
            <pc:docMk/>
            <pc:sldMk cId="2600157162" sldId="272"/>
            <ac:spMk id="3" creationId="{914B3614-B72D-46C7-A791-AC69A6F9A01A}"/>
          </ac:spMkLst>
        </pc:spChg>
      </pc:sldChg>
      <pc:sldChg chg="modSp mod">
        <pc:chgData name="Jadhav, Ganesh" userId="a5aa5042-319f-4e26-9494-a7b238a7df24" providerId="ADAL" clId="{BDB32CAC-3009-4970-91EE-C8DE8B820E01}" dt="2022-07-01T09:13:39.202" v="659" actId="255"/>
        <pc:sldMkLst>
          <pc:docMk/>
          <pc:sldMk cId="1461598676" sldId="273"/>
        </pc:sldMkLst>
        <pc:spChg chg="mod">
          <ac:chgData name="Jadhav, Ganesh" userId="a5aa5042-319f-4e26-9494-a7b238a7df24" providerId="ADAL" clId="{BDB32CAC-3009-4970-91EE-C8DE8B820E01}" dt="2022-07-01T09:13:39.202" v="659" actId="255"/>
          <ac:spMkLst>
            <pc:docMk/>
            <pc:sldMk cId="1461598676" sldId="273"/>
            <ac:spMk id="3" creationId="{84B44931-DB0B-4CDB-B36E-E83F8ADF34D9}"/>
          </ac:spMkLst>
        </pc:spChg>
      </pc:sldChg>
      <pc:sldChg chg="addSp delSp modSp mod">
        <pc:chgData name="Jadhav, Ganesh" userId="a5aa5042-319f-4e26-9494-a7b238a7df24" providerId="ADAL" clId="{BDB32CAC-3009-4970-91EE-C8DE8B820E01}" dt="2022-06-21T11:34:09.322" v="272" actId="1076"/>
        <pc:sldMkLst>
          <pc:docMk/>
          <pc:sldMk cId="778055134" sldId="275"/>
        </pc:sldMkLst>
        <pc:spChg chg="del mod">
          <ac:chgData name="Jadhav, Ganesh" userId="a5aa5042-319f-4e26-9494-a7b238a7df24" providerId="ADAL" clId="{BDB32CAC-3009-4970-91EE-C8DE8B820E01}" dt="2022-06-21T11:33:32.658" v="261" actId="478"/>
          <ac:spMkLst>
            <pc:docMk/>
            <pc:sldMk cId="778055134" sldId="275"/>
            <ac:spMk id="2" creationId="{6F84D10C-837C-4CAB-BF6A-11374439C4D8}"/>
          </ac:spMkLst>
        </pc:spChg>
        <pc:spChg chg="mod">
          <ac:chgData name="Jadhav, Ganesh" userId="a5aa5042-319f-4e26-9494-a7b238a7df24" providerId="ADAL" clId="{BDB32CAC-3009-4970-91EE-C8DE8B820E01}" dt="2022-06-21T11:34:01.585" v="271" actId="20577"/>
          <ac:spMkLst>
            <pc:docMk/>
            <pc:sldMk cId="778055134" sldId="275"/>
            <ac:spMk id="3" creationId="{7C7D5E36-5516-4E02-B980-A549AA8E9EDA}"/>
          </ac:spMkLst>
        </pc:spChg>
        <pc:graphicFrameChg chg="add mod">
          <ac:chgData name="Jadhav, Ganesh" userId="a5aa5042-319f-4e26-9494-a7b238a7df24" providerId="ADAL" clId="{BDB32CAC-3009-4970-91EE-C8DE8B820E01}" dt="2022-06-21T11:34:09.322" v="272" actId="1076"/>
          <ac:graphicFrameMkLst>
            <pc:docMk/>
            <pc:sldMk cId="778055134" sldId="275"/>
            <ac:graphicFrameMk id="4" creationId="{8826AF58-6E67-2DE0-28B2-52DB1FB472B6}"/>
          </ac:graphicFrameMkLst>
        </pc:graphicFrameChg>
      </pc:sldChg>
      <pc:sldChg chg="modSp mod">
        <pc:chgData name="Jadhav, Ganesh" userId="a5aa5042-319f-4e26-9494-a7b238a7df24" providerId="ADAL" clId="{BDB32CAC-3009-4970-91EE-C8DE8B820E01}" dt="2022-07-01T09:13:31.534" v="658" actId="255"/>
        <pc:sldMkLst>
          <pc:docMk/>
          <pc:sldMk cId="4253249010" sldId="276"/>
        </pc:sldMkLst>
        <pc:spChg chg="mod">
          <ac:chgData name="Jadhav, Ganesh" userId="a5aa5042-319f-4e26-9494-a7b238a7df24" providerId="ADAL" clId="{BDB32CAC-3009-4970-91EE-C8DE8B820E01}" dt="2022-07-01T09:13:31.534" v="658" actId="255"/>
          <ac:spMkLst>
            <pc:docMk/>
            <pc:sldMk cId="4253249010" sldId="276"/>
            <ac:spMk id="3" creationId="{3FA8F5B9-0D03-40F2-BBBE-299C0E753E38}"/>
          </ac:spMkLst>
        </pc:spChg>
      </pc:sldChg>
      <pc:sldChg chg="addSp delSp modSp del mod">
        <pc:chgData name="Jadhav, Ganesh" userId="a5aa5042-319f-4e26-9494-a7b238a7df24" providerId="ADAL" clId="{BDB32CAC-3009-4970-91EE-C8DE8B820E01}" dt="2022-06-21T11:34:14.808" v="273" actId="2696"/>
        <pc:sldMkLst>
          <pc:docMk/>
          <pc:sldMk cId="3900107026" sldId="277"/>
        </pc:sldMkLst>
        <pc:spChg chg="add mod">
          <ac:chgData name="Jadhav, Ganesh" userId="a5aa5042-319f-4e26-9494-a7b238a7df24" providerId="ADAL" clId="{BDB32CAC-3009-4970-91EE-C8DE8B820E01}" dt="2022-06-21T11:33:02.975" v="244" actId="21"/>
          <ac:spMkLst>
            <pc:docMk/>
            <pc:sldMk cId="3900107026" sldId="277"/>
            <ac:spMk id="3" creationId="{EF74650A-3AA8-35AE-9556-049229C54EEF}"/>
          </ac:spMkLst>
        </pc:spChg>
        <pc:graphicFrameChg chg="del mod modGraphic">
          <ac:chgData name="Jadhav, Ganesh" userId="a5aa5042-319f-4e26-9494-a7b238a7df24" providerId="ADAL" clId="{BDB32CAC-3009-4970-91EE-C8DE8B820E01}" dt="2022-06-21T11:33:02.975" v="244" actId="21"/>
          <ac:graphicFrameMkLst>
            <pc:docMk/>
            <pc:sldMk cId="3900107026" sldId="277"/>
            <ac:graphicFrameMk id="4" creationId="{49CDE664-5743-433C-B81B-6501F3377720}"/>
          </ac:graphicFrameMkLst>
        </pc:graphicFrameChg>
      </pc:sldChg>
      <pc:sldChg chg="modSp mod">
        <pc:chgData name="Jadhav, Ganesh" userId="a5aa5042-319f-4e26-9494-a7b238a7df24" providerId="ADAL" clId="{BDB32CAC-3009-4970-91EE-C8DE8B820E01}" dt="2022-07-01T09:15:18.874" v="692" actId="27636"/>
        <pc:sldMkLst>
          <pc:docMk/>
          <pc:sldMk cId="2584512874" sldId="279"/>
        </pc:sldMkLst>
        <pc:spChg chg="mod">
          <ac:chgData name="Jadhav, Ganesh" userId="a5aa5042-319f-4e26-9494-a7b238a7df24" providerId="ADAL" clId="{BDB32CAC-3009-4970-91EE-C8DE8B820E01}" dt="2022-07-01T09:15:18.874" v="692" actId="27636"/>
          <ac:spMkLst>
            <pc:docMk/>
            <pc:sldMk cId="2584512874" sldId="279"/>
            <ac:spMk id="3" creationId="{835E8C94-2646-4749-A0B9-6DAE568E70B6}"/>
          </ac:spMkLst>
        </pc:spChg>
      </pc:sldChg>
      <pc:sldChg chg="modSp mod">
        <pc:chgData name="Jadhav, Ganesh" userId="a5aa5042-319f-4e26-9494-a7b238a7df24" providerId="ADAL" clId="{BDB32CAC-3009-4970-91EE-C8DE8B820E01}" dt="2022-07-01T09:15:40.497" v="695" actId="255"/>
        <pc:sldMkLst>
          <pc:docMk/>
          <pc:sldMk cId="3787464852" sldId="280"/>
        </pc:sldMkLst>
        <pc:spChg chg="mod">
          <ac:chgData name="Jadhav, Ganesh" userId="a5aa5042-319f-4e26-9494-a7b238a7df24" providerId="ADAL" clId="{BDB32CAC-3009-4970-91EE-C8DE8B820E01}" dt="2022-07-01T09:15:40.497" v="695" actId="255"/>
          <ac:spMkLst>
            <pc:docMk/>
            <pc:sldMk cId="3787464852" sldId="280"/>
            <ac:spMk id="3" creationId="{6DE77685-0763-466A-93F0-ADFAE4EEAAA8}"/>
          </ac:spMkLst>
        </pc:spChg>
      </pc:sldChg>
      <pc:sldChg chg="addSp delSp modSp mod setBg delDesignElem">
        <pc:chgData name="Jadhav, Ganesh" userId="a5aa5042-319f-4e26-9494-a7b238a7df24" providerId="ADAL" clId="{BDB32CAC-3009-4970-91EE-C8DE8B820E01}" dt="2022-07-01T09:11:30.652" v="642" actId="122"/>
        <pc:sldMkLst>
          <pc:docMk/>
          <pc:sldMk cId="3363749551" sldId="281"/>
        </pc:sldMkLst>
        <pc:spChg chg="mod">
          <ac:chgData name="Jadhav, Ganesh" userId="a5aa5042-319f-4e26-9494-a7b238a7df24" providerId="ADAL" clId="{BDB32CAC-3009-4970-91EE-C8DE8B820E01}" dt="2022-07-01T09:11:30.652" v="642" actId="122"/>
          <ac:spMkLst>
            <pc:docMk/>
            <pc:sldMk cId="3363749551" sldId="281"/>
            <ac:spMk id="3" creationId="{DC28EBAE-8851-4ED5-BE1C-039CE684C85B}"/>
          </ac:spMkLst>
        </pc:spChg>
        <pc:spChg chg="add del">
          <ac:chgData name="Jadhav, Ganesh" userId="a5aa5042-319f-4e26-9494-a7b238a7df24" providerId="ADAL" clId="{BDB32CAC-3009-4970-91EE-C8DE8B820E01}" dt="2022-07-01T08:37:47.595" v="329" actId="26606"/>
          <ac:spMkLst>
            <pc:docMk/>
            <pc:sldMk cId="3363749551" sldId="281"/>
            <ac:spMk id="8" creationId="{488333BA-AE6E-427A-9B16-A39C8073F4EB}"/>
          </ac:spMkLst>
        </pc:spChg>
        <pc:spChg chg="add del">
          <ac:chgData name="Jadhav, Ganesh" userId="a5aa5042-319f-4e26-9494-a7b238a7df24" providerId="ADAL" clId="{BDB32CAC-3009-4970-91EE-C8DE8B820E01}" dt="2022-07-01T08:37:47.595" v="329" actId="26606"/>
          <ac:spMkLst>
            <pc:docMk/>
            <pc:sldMk cId="3363749551" sldId="281"/>
            <ac:spMk id="10" creationId="{F98ED85F-DCEE-4B50-802E-71A6E3E12B04}"/>
          </ac:spMkLst>
        </pc:spChg>
        <pc:spChg chg="add del">
          <ac:chgData name="Jadhav, Ganesh" userId="a5aa5042-319f-4e26-9494-a7b238a7df24" providerId="ADAL" clId="{BDB32CAC-3009-4970-91EE-C8DE8B820E01}" dt="2022-07-01T08:37:51.974" v="331" actId="26606"/>
          <ac:spMkLst>
            <pc:docMk/>
            <pc:sldMk cId="3363749551" sldId="281"/>
            <ac:spMk id="12" creationId="{100EDD19-6802-4EC3-95CE-CFFAB042CFD6}"/>
          </ac:spMkLst>
        </pc:spChg>
        <pc:spChg chg="add del">
          <ac:chgData name="Jadhav, Ganesh" userId="a5aa5042-319f-4e26-9494-a7b238a7df24" providerId="ADAL" clId="{BDB32CAC-3009-4970-91EE-C8DE8B820E01}" dt="2022-07-01T08:37:51.974" v="331" actId="26606"/>
          <ac:spMkLst>
            <pc:docMk/>
            <pc:sldMk cId="3363749551" sldId="281"/>
            <ac:spMk id="13" creationId="{DB17E863-922E-4C26-BD64-E8FD41D28661}"/>
          </ac:spMkLst>
        </pc:spChg>
        <pc:spChg chg="add del">
          <ac:chgData name="Jadhav, Ganesh" userId="a5aa5042-319f-4e26-9494-a7b238a7df24" providerId="ADAL" clId="{BDB32CAC-3009-4970-91EE-C8DE8B820E01}" dt="2022-07-01T08:37:53.077" v="333" actId="26606"/>
          <ac:spMkLst>
            <pc:docMk/>
            <pc:sldMk cId="3363749551" sldId="281"/>
            <ac:spMk id="15" creationId="{02D886F1-CB4A-4FC1-AAA7-9402B0D0DDDD}"/>
          </ac:spMkLst>
        </pc:spChg>
        <pc:spChg chg="add del">
          <ac:chgData name="Jadhav, Ganesh" userId="a5aa5042-319f-4e26-9494-a7b238a7df24" providerId="ADAL" clId="{BDB32CAC-3009-4970-91EE-C8DE8B820E01}" dt="2022-07-01T08:37:53.077" v="333" actId="26606"/>
          <ac:spMkLst>
            <pc:docMk/>
            <pc:sldMk cId="3363749551" sldId="281"/>
            <ac:spMk id="16" creationId="{762B7B97-C3EE-4AEE-A61F-AFA873FE2FCA}"/>
          </ac:spMkLst>
        </pc:spChg>
        <pc:spChg chg="add del">
          <ac:chgData name="Jadhav, Ganesh" userId="a5aa5042-319f-4e26-9494-a7b238a7df24" providerId="ADAL" clId="{BDB32CAC-3009-4970-91EE-C8DE8B820E01}" dt="2022-07-01T08:39:03.670" v="341"/>
          <ac:spMkLst>
            <pc:docMk/>
            <pc:sldMk cId="3363749551" sldId="281"/>
            <ac:spMk id="18" creationId="{100EDD19-6802-4EC3-95CE-CFFAB042CFD6}"/>
          </ac:spMkLst>
        </pc:spChg>
        <pc:spChg chg="add del">
          <ac:chgData name="Jadhav, Ganesh" userId="a5aa5042-319f-4e26-9494-a7b238a7df24" providerId="ADAL" clId="{BDB32CAC-3009-4970-91EE-C8DE8B820E01}" dt="2022-07-01T08:39:03.670" v="341"/>
          <ac:spMkLst>
            <pc:docMk/>
            <pc:sldMk cId="3363749551" sldId="281"/>
            <ac:spMk id="19" creationId="{DB17E863-922E-4C26-BD64-E8FD41D28661}"/>
          </ac:spMkLst>
        </pc:spChg>
      </pc:sldChg>
      <pc:sldChg chg="modSp del mod">
        <pc:chgData name="Jadhav, Ganesh" userId="a5aa5042-319f-4e26-9494-a7b238a7df24" providerId="ADAL" clId="{BDB32CAC-3009-4970-91EE-C8DE8B820E01}" dt="2022-07-01T08:33:38.381" v="297" actId="2696"/>
        <pc:sldMkLst>
          <pc:docMk/>
          <pc:sldMk cId="2153268758" sldId="282"/>
        </pc:sldMkLst>
        <pc:spChg chg="mod">
          <ac:chgData name="Jadhav, Ganesh" userId="a5aa5042-319f-4e26-9494-a7b238a7df24" providerId="ADAL" clId="{BDB32CAC-3009-4970-91EE-C8DE8B820E01}" dt="2022-07-01T08:33:20.639" v="291" actId="21"/>
          <ac:spMkLst>
            <pc:docMk/>
            <pc:sldMk cId="2153268758" sldId="282"/>
            <ac:spMk id="3" creationId="{3891E5A9-F45F-45C0-8A46-3A5E5053DA46}"/>
          </ac:spMkLst>
        </pc:spChg>
      </pc:sldChg>
      <pc:sldChg chg="modSp del mod">
        <pc:chgData name="Jadhav, Ganesh" userId="a5aa5042-319f-4e26-9494-a7b238a7df24" providerId="ADAL" clId="{BDB32CAC-3009-4970-91EE-C8DE8B820E01}" dt="2022-06-20T13:51:09.959" v="118" actId="2696"/>
        <pc:sldMkLst>
          <pc:docMk/>
          <pc:sldMk cId="3361086881" sldId="283"/>
        </pc:sldMkLst>
        <pc:spChg chg="mod">
          <ac:chgData name="Jadhav, Ganesh" userId="a5aa5042-319f-4e26-9494-a7b238a7df24" providerId="ADAL" clId="{BDB32CAC-3009-4970-91EE-C8DE8B820E01}" dt="2022-06-20T13:50:58.880" v="117" actId="20577"/>
          <ac:spMkLst>
            <pc:docMk/>
            <pc:sldMk cId="3361086881" sldId="283"/>
            <ac:spMk id="3" creationId="{3B9AA276-6EE2-4DB7-842F-A050E176D155}"/>
          </ac:spMkLst>
        </pc:spChg>
      </pc:sldChg>
      <pc:sldChg chg="addSp delSp modSp mod setBg">
        <pc:chgData name="Jadhav, Ganesh" userId="a5aa5042-319f-4e26-9494-a7b238a7df24" providerId="ADAL" clId="{BDB32CAC-3009-4970-91EE-C8DE8B820E01}" dt="2022-07-01T09:11:44.480" v="644" actId="122"/>
        <pc:sldMkLst>
          <pc:docMk/>
          <pc:sldMk cId="2603573868" sldId="284"/>
        </pc:sldMkLst>
        <pc:spChg chg="mod">
          <ac:chgData name="Jadhav, Ganesh" userId="a5aa5042-319f-4e26-9494-a7b238a7df24" providerId="ADAL" clId="{BDB32CAC-3009-4970-91EE-C8DE8B820E01}" dt="2022-07-01T09:11:44.480" v="644" actId="122"/>
          <ac:spMkLst>
            <pc:docMk/>
            <pc:sldMk cId="2603573868" sldId="284"/>
            <ac:spMk id="3" creationId="{2069262E-9212-4402-9315-6309C0436524}"/>
          </ac:spMkLst>
        </pc:spChg>
        <pc:spChg chg="add del">
          <ac:chgData name="Jadhav, Ganesh" userId="a5aa5042-319f-4e26-9494-a7b238a7df24" providerId="ADAL" clId="{BDB32CAC-3009-4970-91EE-C8DE8B820E01}" dt="2022-07-01T08:40:03.615" v="344" actId="26606"/>
          <ac:spMkLst>
            <pc:docMk/>
            <pc:sldMk cId="2603573868" sldId="284"/>
            <ac:spMk id="8" creationId="{100EDD19-6802-4EC3-95CE-CFFAB042CFD6}"/>
          </ac:spMkLst>
        </pc:spChg>
        <pc:spChg chg="add del">
          <ac:chgData name="Jadhav, Ganesh" userId="a5aa5042-319f-4e26-9494-a7b238a7df24" providerId="ADAL" clId="{BDB32CAC-3009-4970-91EE-C8DE8B820E01}" dt="2022-07-01T08:40:03.615" v="344" actId="26606"/>
          <ac:spMkLst>
            <pc:docMk/>
            <pc:sldMk cId="2603573868" sldId="284"/>
            <ac:spMk id="10" creationId="{DB17E863-922E-4C26-BD64-E8FD41D28661}"/>
          </ac:spMkLst>
        </pc:spChg>
      </pc:sldChg>
      <pc:sldChg chg="modSp mod ord">
        <pc:chgData name="Jadhav, Ganesh" userId="a5aa5042-319f-4e26-9494-a7b238a7df24" providerId="ADAL" clId="{BDB32CAC-3009-4970-91EE-C8DE8B820E01}" dt="2022-07-01T09:11:40.444" v="643" actId="255"/>
        <pc:sldMkLst>
          <pc:docMk/>
          <pc:sldMk cId="1287762011" sldId="285"/>
        </pc:sldMkLst>
        <pc:spChg chg="mod">
          <ac:chgData name="Jadhav, Ganesh" userId="a5aa5042-319f-4e26-9494-a7b238a7df24" providerId="ADAL" clId="{BDB32CAC-3009-4970-91EE-C8DE8B820E01}" dt="2022-07-01T09:11:40.444" v="643" actId="255"/>
          <ac:spMkLst>
            <pc:docMk/>
            <pc:sldMk cId="1287762011" sldId="285"/>
            <ac:spMk id="3" creationId="{907C58EB-9AFC-46C3-8FE6-0FBB30CCFB13}"/>
          </ac:spMkLst>
        </pc:spChg>
      </pc:sldChg>
      <pc:sldChg chg="modSp del mod">
        <pc:chgData name="Jadhav, Ganesh" userId="a5aa5042-319f-4e26-9494-a7b238a7df24" providerId="ADAL" clId="{BDB32CAC-3009-4970-91EE-C8DE8B820E01}" dt="2022-07-01T08:38:53.776" v="338" actId="2696"/>
        <pc:sldMkLst>
          <pc:docMk/>
          <pc:sldMk cId="3180186646" sldId="286"/>
        </pc:sldMkLst>
        <pc:spChg chg="mod">
          <ac:chgData name="Jadhav, Ganesh" userId="a5aa5042-319f-4e26-9494-a7b238a7df24" providerId="ADAL" clId="{BDB32CAC-3009-4970-91EE-C8DE8B820E01}" dt="2022-07-01T08:36:12.082" v="325" actId="122"/>
          <ac:spMkLst>
            <pc:docMk/>
            <pc:sldMk cId="3180186646" sldId="286"/>
            <ac:spMk id="3" creationId="{7B51211C-5D5C-422D-9EF0-3A608D434CC9}"/>
          </ac:spMkLst>
        </pc:spChg>
      </pc:sldChg>
      <pc:sldChg chg="modSp del mod">
        <pc:chgData name="Jadhav, Ganesh" userId="a5aa5042-319f-4e26-9494-a7b238a7df24" providerId="ADAL" clId="{BDB32CAC-3009-4970-91EE-C8DE8B820E01}" dt="2022-07-01T09:01:54.276" v="489" actId="2696"/>
        <pc:sldMkLst>
          <pc:docMk/>
          <pc:sldMk cId="174195841" sldId="287"/>
        </pc:sldMkLst>
        <pc:spChg chg="mod">
          <ac:chgData name="Jadhav, Ganesh" userId="a5aa5042-319f-4e26-9494-a7b238a7df24" providerId="ADAL" clId="{BDB32CAC-3009-4970-91EE-C8DE8B820E01}" dt="2022-07-01T09:01:46.087" v="485" actId="27636"/>
          <ac:spMkLst>
            <pc:docMk/>
            <pc:sldMk cId="174195841" sldId="287"/>
            <ac:spMk id="3" creationId="{13EA6C5C-CFA6-4427-84D7-29541AF3C655}"/>
          </ac:spMkLst>
        </pc:spChg>
      </pc:sldChg>
      <pc:sldChg chg="modSp mod">
        <pc:chgData name="Jadhav, Ganesh" userId="a5aa5042-319f-4e26-9494-a7b238a7df24" providerId="ADAL" clId="{BDB32CAC-3009-4970-91EE-C8DE8B820E01}" dt="2022-07-01T09:03:53.371" v="518" actId="12"/>
        <pc:sldMkLst>
          <pc:docMk/>
          <pc:sldMk cId="931290733" sldId="288"/>
        </pc:sldMkLst>
        <pc:spChg chg="mod">
          <ac:chgData name="Jadhav, Ganesh" userId="a5aa5042-319f-4e26-9494-a7b238a7df24" providerId="ADAL" clId="{BDB32CAC-3009-4970-91EE-C8DE8B820E01}" dt="2022-07-01T09:03:53.371" v="518" actId="12"/>
          <ac:spMkLst>
            <pc:docMk/>
            <pc:sldMk cId="931290733" sldId="288"/>
            <ac:spMk id="3" creationId="{67964A18-56D0-42DD-8F46-F3443C81AA63}"/>
          </ac:spMkLst>
        </pc:spChg>
      </pc:sldChg>
      <pc:sldChg chg="modSp del mod">
        <pc:chgData name="Jadhav, Ganesh" userId="a5aa5042-319f-4e26-9494-a7b238a7df24" providerId="ADAL" clId="{BDB32CAC-3009-4970-91EE-C8DE8B820E01}" dt="2022-06-21T01:08:06.849" v="169" actId="2696"/>
        <pc:sldMkLst>
          <pc:docMk/>
          <pc:sldMk cId="3043384045" sldId="289"/>
        </pc:sldMkLst>
        <pc:spChg chg="mod">
          <ac:chgData name="Jadhav, Ganesh" userId="a5aa5042-319f-4e26-9494-a7b238a7df24" providerId="ADAL" clId="{BDB32CAC-3009-4970-91EE-C8DE8B820E01}" dt="2022-06-21T01:04:28.610" v="168" actId="21"/>
          <ac:spMkLst>
            <pc:docMk/>
            <pc:sldMk cId="3043384045" sldId="289"/>
            <ac:spMk id="3" creationId="{F164174C-59DA-40D5-A836-FCBE8DA629E2}"/>
          </ac:spMkLst>
        </pc:spChg>
      </pc:sldChg>
      <pc:sldChg chg="modSp del mod">
        <pc:chgData name="Jadhav, Ganesh" userId="a5aa5042-319f-4e26-9494-a7b238a7df24" providerId="ADAL" clId="{BDB32CAC-3009-4970-91EE-C8DE8B820E01}" dt="2022-06-21T11:31:19.047" v="233" actId="2696"/>
        <pc:sldMkLst>
          <pc:docMk/>
          <pc:sldMk cId="1220422077" sldId="290"/>
        </pc:sldMkLst>
        <pc:spChg chg="mod">
          <ac:chgData name="Jadhav, Ganesh" userId="a5aa5042-319f-4e26-9494-a7b238a7df24" providerId="ADAL" clId="{BDB32CAC-3009-4970-91EE-C8DE8B820E01}" dt="2022-06-21T11:21:34.783" v="191" actId="255"/>
          <ac:spMkLst>
            <pc:docMk/>
            <pc:sldMk cId="1220422077" sldId="290"/>
            <ac:spMk id="3" creationId="{07E87664-B549-40A3-BD88-6E81356E9CF0}"/>
          </ac:spMkLst>
        </pc:spChg>
      </pc:sldChg>
      <pc:sldChg chg="modSp mod">
        <pc:chgData name="Jadhav, Ganesh" userId="a5aa5042-319f-4e26-9494-a7b238a7df24" providerId="ADAL" clId="{BDB32CAC-3009-4970-91EE-C8DE8B820E01}" dt="2022-07-01T09:05:26.030" v="545" actId="20577"/>
        <pc:sldMkLst>
          <pc:docMk/>
          <pc:sldMk cId="241751027" sldId="291"/>
        </pc:sldMkLst>
        <pc:spChg chg="mod">
          <ac:chgData name="Jadhav, Ganesh" userId="a5aa5042-319f-4e26-9494-a7b238a7df24" providerId="ADAL" clId="{BDB32CAC-3009-4970-91EE-C8DE8B820E01}" dt="2022-07-01T09:05:26.030" v="545" actId="20577"/>
          <ac:spMkLst>
            <pc:docMk/>
            <pc:sldMk cId="241751027" sldId="291"/>
            <ac:spMk id="3" creationId="{1D3B6D5F-1322-4A20-AC54-FDCE4D4E12E5}"/>
          </ac:spMkLst>
        </pc:spChg>
      </pc:sldChg>
      <pc:sldChg chg="modSp mod">
        <pc:chgData name="Jadhav, Ganesh" userId="a5aa5042-319f-4e26-9494-a7b238a7df24" providerId="ADAL" clId="{BDB32CAC-3009-4970-91EE-C8DE8B820E01}" dt="2022-07-01T09:06:55.851" v="571" actId="12"/>
        <pc:sldMkLst>
          <pc:docMk/>
          <pc:sldMk cId="822995682" sldId="292"/>
        </pc:sldMkLst>
        <pc:spChg chg="mod">
          <ac:chgData name="Jadhav, Ganesh" userId="a5aa5042-319f-4e26-9494-a7b238a7df24" providerId="ADAL" clId="{BDB32CAC-3009-4970-91EE-C8DE8B820E01}" dt="2022-07-01T09:06:55.851" v="571" actId="12"/>
          <ac:spMkLst>
            <pc:docMk/>
            <pc:sldMk cId="822995682" sldId="292"/>
            <ac:spMk id="3" creationId="{4E14277C-2B48-43E5-90EC-2A860861E6E3}"/>
          </ac:spMkLst>
        </pc:spChg>
      </pc:sldChg>
      <pc:sldChg chg="modSp del mod">
        <pc:chgData name="Jadhav, Ganesh" userId="a5aa5042-319f-4e26-9494-a7b238a7df24" providerId="ADAL" clId="{BDB32CAC-3009-4970-91EE-C8DE8B820E01}" dt="2022-07-01T09:09:47.115" v="637" actId="2696"/>
        <pc:sldMkLst>
          <pc:docMk/>
          <pc:sldMk cId="51048318" sldId="293"/>
        </pc:sldMkLst>
        <pc:spChg chg="mod">
          <ac:chgData name="Jadhav, Ganesh" userId="a5aa5042-319f-4e26-9494-a7b238a7df24" providerId="ADAL" clId="{BDB32CAC-3009-4970-91EE-C8DE8B820E01}" dt="2022-07-01T09:07:48.802" v="598" actId="21"/>
          <ac:spMkLst>
            <pc:docMk/>
            <pc:sldMk cId="51048318" sldId="293"/>
            <ac:spMk id="3" creationId="{31C715F9-7E56-4D82-A8E4-1500625FDA56}"/>
          </ac:spMkLst>
        </pc:spChg>
      </pc:sldChg>
      <pc:sldChg chg="modSp del mod">
        <pc:chgData name="Jadhav, Ganesh" userId="a5aa5042-319f-4e26-9494-a7b238a7df24" providerId="ADAL" clId="{BDB32CAC-3009-4970-91EE-C8DE8B820E01}" dt="2022-06-21T11:24:19.473" v="207" actId="2696"/>
        <pc:sldMkLst>
          <pc:docMk/>
          <pc:sldMk cId="2006746966" sldId="294"/>
        </pc:sldMkLst>
        <pc:spChg chg="mod">
          <ac:chgData name="Jadhav, Ganesh" userId="a5aa5042-319f-4e26-9494-a7b238a7df24" providerId="ADAL" clId="{BDB32CAC-3009-4970-91EE-C8DE8B820E01}" dt="2022-06-21T11:23:16.847" v="196" actId="21"/>
          <ac:spMkLst>
            <pc:docMk/>
            <pc:sldMk cId="2006746966" sldId="294"/>
            <ac:spMk id="3" creationId="{F3028093-03C4-4DB5-B327-EBC86404726F}"/>
          </ac:spMkLst>
        </pc:spChg>
      </pc:sldChg>
      <pc:sldChg chg="modSp mod">
        <pc:chgData name="Jadhav, Ganesh" userId="a5aa5042-319f-4e26-9494-a7b238a7df24" providerId="ADAL" clId="{BDB32CAC-3009-4970-91EE-C8DE8B820E01}" dt="2022-07-01T09:16:53.874" v="705" actId="113"/>
        <pc:sldMkLst>
          <pc:docMk/>
          <pc:sldMk cId="3880273348" sldId="295"/>
        </pc:sldMkLst>
        <pc:spChg chg="mod">
          <ac:chgData name="Jadhav, Ganesh" userId="a5aa5042-319f-4e26-9494-a7b238a7df24" providerId="ADAL" clId="{BDB32CAC-3009-4970-91EE-C8DE8B820E01}" dt="2022-07-01T09:16:53.874" v="705" actId="113"/>
          <ac:spMkLst>
            <pc:docMk/>
            <pc:sldMk cId="3880273348" sldId="295"/>
            <ac:spMk id="3" creationId="{48BC85AE-5095-4266-B361-BEFBD70A5285}"/>
          </ac:spMkLst>
        </pc:spChg>
      </pc:sldChg>
      <pc:sldChg chg="modSp mod">
        <pc:chgData name="Jadhav, Ganesh" userId="a5aa5042-319f-4e26-9494-a7b238a7df24" providerId="ADAL" clId="{BDB32CAC-3009-4970-91EE-C8DE8B820E01}" dt="2022-06-21T11:26:48.574" v="226" actId="122"/>
        <pc:sldMkLst>
          <pc:docMk/>
          <pc:sldMk cId="3691382697" sldId="296"/>
        </pc:sldMkLst>
        <pc:spChg chg="mod">
          <ac:chgData name="Jadhav, Ganesh" userId="a5aa5042-319f-4e26-9494-a7b238a7df24" providerId="ADAL" clId="{BDB32CAC-3009-4970-91EE-C8DE8B820E01}" dt="2022-06-21T11:26:48.574" v="226" actId="122"/>
          <ac:spMkLst>
            <pc:docMk/>
            <pc:sldMk cId="3691382697" sldId="296"/>
            <ac:spMk id="3" creationId="{64BFCC91-E3A9-4E6F-B922-7E776E03CC16}"/>
          </ac:spMkLst>
        </pc:spChg>
      </pc:sldChg>
      <pc:sldChg chg="del">
        <pc:chgData name="Jadhav, Ganesh" userId="a5aa5042-319f-4e26-9494-a7b238a7df24" providerId="ADAL" clId="{BDB32CAC-3009-4970-91EE-C8DE8B820E01}" dt="2022-06-21T11:27:04.273" v="227" actId="2696"/>
        <pc:sldMkLst>
          <pc:docMk/>
          <pc:sldMk cId="2665294872" sldId="297"/>
        </pc:sldMkLst>
      </pc:sldChg>
      <pc:sldChg chg="add">
        <pc:chgData name="Jadhav, Ganesh" userId="a5aa5042-319f-4e26-9494-a7b238a7df24" providerId="ADAL" clId="{BDB32CAC-3009-4970-91EE-C8DE8B820E01}" dt="2022-07-01T08:52:46.884" v="445"/>
        <pc:sldMkLst>
          <pc:docMk/>
          <pc:sldMk cId="559060079" sldId="308"/>
        </pc:sldMkLst>
      </pc:sldChg>
      <pc:sldChg chg="modSp del mod">
        <pc:chgData name="Jadhav, Ganesh" userId="a5aa5042-319f-4e26-9494-a7b238a7df24" providerId="ADAL" clId="{BDB32CAC-3009-4970-91EE-C8DE8B820E01}" dt="2022-07-01T08:52:16.767" v="444" actId="2696"/>
        <pc:sldMkLst>
          <pc:docMk/>
          <pc:sldMk cId="3786811971" sldId="308"/>
        </pc:sldMkLst>
        <pc:spChg chg="mod">
          <ac:chgData name="Jadhav, Ganesh" userId="a5aa5042-319f-4e26-9494-a7b238a7df24" providerId="ADAL" clId="{BDB32CAC-3009-4970-91EE-C8DE8B820E01}" dt="2022-06-01T03:12:55.442" v="64" actId="20577"/>
          <ac:spMkLst>
            <pc:docMk/>
            <pc:sldMk cId="3786811971" sldId="308"/>
            <ac:spMk id="3" creationId="{2CA9D76D-1F6A-4900-9F9D-5441A0928D28}"/>
          </ac:spMkLst>
        </pc:spChg>
      </pc:sldChg>
      <pc:sldChg chg="modSp del mod">
        <pc:chgData name="Jadhav, Ganesh" userId="a5aa5042-319f-4e26-9494-a7b238a7df24" providerId="ADAL" clId="{BDB32CAC-3009-4970-91EE-C8DE8B820E01}" dt="2022-07-01T08:52:16.767" v="444" actId="2696"/>
        <pc:sldMkLst>
          <pc:docMk/>
          <pc:sldMk cId="1721767012" sldId="309"/>
        </pc:sldMkLst>
        <pc:spChg chg="mod">
          <ac:chgData name="Jadhav, Ganesh" userId="a5aa5042-319f-4e26-9494-a7b238a7df24" providerId="ADAL" clId="{BDB32CAC-3009-4970-91EE-C8DE8B820E01}" dt="2022-07-01T08:51:45.485" v="443" actId="20577"/>
          <ac:spMkLst>
            <pc:docMk/>
            <pc:sldMk cId="1721767012" sldId="309"/>
            <ac:spMk id="3" creationId="{7A610451-08E7-4102-9E42-60CBF50DF5FC}"/>
          </ac:spMkLst>
        </pc:spChg>
      </pc:sldChg>
      <pc:sldChg chg="add">
        <pc:chgData name="Jadhav, Ganesh" userId="a5aa5042-319f-4e26-9494-a7b238a7df24" providerId="ADAL" clId="{BDB32CAC-3009-4970-91EE-C8DE8B820E01}" dt="2022-07-01T08:52:46.884" v="445"/>
        <pc:sldMkLst>
          <pc:docMk/>
          <pc:sldMk cId="2772023692" sldId="309"/>
        </pc:sldMkLst>
      </pc:sldChg>
      <pc:sldChg chg="modSp del mod">
        <pc:chgData name="Jadhav, Ganesh" userId="a5aa5042-319f-4e26-9494-a7b238a7df24" providerId="ADAL" clId="{BDB32CAC-3009-4970-91EE-C8DE8B820E01}" dt="2022-07-01T08:52:16.767" v="444" actId="2696"/>
        <pc:sldMkLst>
          <pc:docMk/>
          <pc:sldMk cId="2344059190" sldId="310"/>
        </pc:sldMkLst>
        <pc:graphicFrameChg chg="modGraphic">
          <ac:chgData name="Jadhav, Ganesh" userId="a5aa5042-319f-4e26-9494-a7b238a7df24" providerId="ADAL" clId="{BDB32CAC-3009-4970-91EE-C8DE8B820E01}" dt="2022-06-21T14:37:41.932" v="288" actId="14734"/>
          <ac:graphicFrameMkLst>
            <pc:docMk/>
            <pc:sldMk cId="2344059190" sldId="310"/>
            <ac:graphicFrameMk id="4" creationId="{9E99497A-F9A9-4E6D-B972-EC6CB7578611}"/>
          </ac:graphicFrameMkLst>
        </pc:graphicFrameChg>
      </pc:sldChg>
      <pc:sldChg chg="add">
        <pc:chgData name="Jadhav, Ganesh" userId="a5aa5042-319f-4e26-9494-a7b238a7df24" providerId="ADAL" clId="{BDB32CAC-3009-4970-91EE-C8DE8B820E01}" dt="2022-07-01T08:52:46.884" v="445"/>
        <pc:sldMkLst>
          <pc:docMk/>
          <pc:sldMk cId="3064045034" sldId="310"/>
        </pc:sldMkLst>
      </pc:sldChg>
      <pc:sldChg chg="modSp mod ord">
        <pc:chgData name="Jadhav, Ganesh" userId="a5aa5042-319f-4e26-9494-a7b238a7df24" providerId="ADAL" clId="{BDB32CAC-3009-4970-91EE-C8DE8B820E01}" dt="2022-07-05T04:51:15.432" v="721" actId="14734"/>
        <pc:sldMkLst>
          <pc:docMk/>
          <pc:sldMk cId="146093664" sldId="312"/>
        </pc:sldMkLst>
        <pc:graphicFrameChg chg="modGraphic">
          <ac:chgData name="Jadhav, Ganesh" userId="a5aa5042-319f-4e26-9494-a7b238a7df24" providerId="ADAL" clId="{BDB32CAC-3009-4970-91EE-C8DE8B820E01}" dt="2022-07-05T04:51:15.432" v="721" actId="14734"/>
          <ac:graphicFrameMkLst>
            <pc:docMk/>
            <pc:sldMk cId="146093664" sldId="312"/>
            <ac:graphicFrameMk id="4" creationId="{453B58D4-E58A-4647-AFD9-33D1D72C253A}"/>
          </ac:graphicFrameMkLst>
        </pc:graphicFrameChg>
      </pc:sldChg>
      <pc:sldChg chg="addSp delSp modSp new mod">
        <pc:chgData name="Jadhav, Ganesh" userId="a5aa5042-319f-4e26-9494-a7b238a7df24" providerId="ADAL" clId="{BDB32CAC-3009-4970-91EE-C8DE8B820E01}" dt="2022-04-07T14:32:25.139" v="9" actId="14734"/>
        <pc:sldMkLst>
          <pc:docMk/>
          <pc:sldMk cId="3746069399" sldId="312"/>
        </pc:sldMkLst>
        <pc:spChg chg="del">
          <ac:chgData name="Jadhav, Ganesh" userId="a5aa5042-319f-4e26-9494-a7b238a7df24" providerId="ADAL" clId="{BDB32CAC-3009-4970-91EE-C8DE8B820E01}" dt="2022-04-07T12:09:54.889" v="2" actId="478"/>
          <ac:spMkLst>
            <pc:docMk/>
            <pc:sldMk cId="3746069399" sldId="312"/>
            <ac:spMk id="2" creationId="{0EDF2693-A727-415B-A3BE-E588182DB3D9}"/>
          </ac:spMkLst>
        </pc:spChg>
        <pc:spChg chg="del mod">
          <ac:chgData name="Jadhav, Ganesh" userId="a5aa5042-319f-4e26-9494-a7b238a7df24" providerId="ADAL" clId="{BDB32CAC-3009-4970-91EE-C8DE8B820E01}" dt="2022-04-07T12:09:58.193" v="4"/>
          <ac:spMkLst>
            <pc:docMk/>
            <pc:sldMk cId="3746069399" sldId="312"/>
            <ac:spMk id="3" creationId="{DEF231FF-1B18-43D1-98AE-A3ED695449D3}"/>
          </ac:spMkLst>
        </pc:spChg>
        <pc:graphicFrameChg chg="add mod modGraphic">
          <ac:chgData name="Jadhav, Ganesh" userId="a5aa5042-319f-4e26-9494-a7b238a7df24" providerId="ADAL" clId="{BDB32CAC-3009-4970-91EE-C8DE8B820E01}" dt="2022-04-07T14:32:25.139" v="9" actId="14734"/>
          <ac:graphicFrameMkLst>
            <pc:docMk/>
            <pc:sldMk cId="3746069399" sldId="312"/>
            <ac:graphicFrameMk id="4" creationId="{453B58D4-E58A-4647-AFD9-33D1D72C253A}"/>
          </ac:graphicFrameMkLst>
        </pc:graphicFrameChg>
      </pc:sldChg>
    </pc:docChg>
  </pc:docChgLst>
  <pc:docChgLst>
    <pc:chgData name="Jadhav, Ganesh" userId="a5aa5042-319f-4e26-9494-a7b238a7df24" providerId="ADAL" clId="{278BAC00-FB54-464A-87EC-E0FF1D2F504F}"/>
    <pc:docChg chg="modSld">
      <pc:chgData name="Jadhav, Ganesh" userId="a5aa5042-319f-4e26-9494-a7b238a7df24" providerId="ADAL" clId="{278BAC00-FB54-464A-87EC-E0FF1D2F504F}" dt="2022-08-30T02:29:53.066" v="5" actId="14734"/>
      <pc:docMkLst>
        <pc:docMk/>
      </pc:docMkLst>
      <pc:sldChg chg="modSp mod">
        <pc:chgData name="Jadhav, Ganesh" userId="a5aa5042-319f-4e26-9494-a7b238a7df24" providerId="ADAL" clId="{278BAC00-FB54-464A-87EC-E0FF1D2F504F}" dt="2022-08-29T03:26:43.847" v="2" actId="20577"/>
        <pc:sldMkLst>
          <pc:docMk/>
          <pc:sldMk cId="2298149976" sldId="258"/>
        </pc:sldMkLst>
        <pc:spChg chg="mod">
          <ac:chgData name="Jadhav, Ganesh" userId="a5aa5042-319f-4e26-9494-a7b238a7df24" providerId="ADAL" clId="{278BAC00-FB54-464A-87EC-E0FF1D2F504F}" dt="2022-08-29T03:26:43.847" v="2" actId="20577"/>
          <ac:spMkLst>
            <pc:docMk/>
            <pc:sldMk cId="2298149976" sldId="258"/>
            <ac:spMk id="3" creationId="{BA8B2105-2B2A-4F77-A784-3A08A4367A02}"/>
          </ac:spMkLst>
        </pc:spChg>
      </pc:sldChg>
      <pc:sldChg chg="modSp mod">
        <pc:chgData name="Jadhav, Ganesh" userId="a5aa5042-319f-4e26-9494-a7b238a7df24" providerId="ADAL" clId="{278BAC00-FB54-464A-87EC-E0FF1D2F504F}" dt="2022-08-30T02:29:53.066" v="5" actId="14734"/>
        <pc:sldMkLst>
          <pc:docMk/>
          <pc:sldMk cId="3064045034" sldId="310"/>
        </pc:sldMkLst>
        <pc:graphicFrameChg chg="modGraphic">
          <ac:chgData name="Jadhav, Ganesh" userId="a5aa5042-319f-4e26-9494-a7b238a7df24" providerId="ADAL" clId="{278BAC00-FB54-464A-87EC-E0FF1D2F504F}" dt="2022-08-30T02:29:53.066" v="5" actId="14734"/>
          <ac:graphicFrameMkLst>
            <pc:docMk/>
            <pc:sldMk cId="3064045034" sldId="310"/>
            <ac:graphicFrameMk id="4" creationId="{9E99497A-F9A9-4E6D-B972-EC6CB7578611}"/>
          </ac:graphicFrameMkLst>
        </pc:graphicFrameChg>
      </pc:sldChg>
    </pc:docChg>
  </pc:docChgLst>
  <pc:docChgLst>
    <pc:chgData name="Jadhav, Ganesh" userId="a5aa5042-319f-4e26-9494-a7b238a7df24" providerId="ADAL" clId="{17BC348D-222B-4F91-9F7B-EF58D6F1BE68}"/>
    <pc:docChg chg="undo custSel addSld delSld modSld sldOrd">
      <pc:chgData name="Jadhav, Ganesh" userId="a5aa5042-319f-4e26-9494-a7b238a7df24" providerId="ADAL" clId="{17BC348D-222B-4F91-9F7B-EF58D6F1BE68}" dt="2022-04-06T15:14:46.530" v="362" actId="14734"/>
      <pc:docMkLst>
        <pc:docMk/>
      </pc:docMkLst>
      <pc:sldChg chg="modSp mod">
        <pc:chgData name="Jadhav, Ganesh" userId="a5aa5042-319f-4e26-9494-a7b238a7df24" providerId="ADAL" clId="{17BC348D-222B-4F91-9F7B-EF58D6F1BE68}" dt="2022-03-31T13:29:50.090" v="1" actId="255"/>
        <pc:sldMkLst>
          <pc:docMk/>
          <pc:sldMk cId="3358699957" sldId="256"/>
        </pc:sldMkLst>
        <pc:spChg chg="mod">
          <ac:chgData name="Jadhav, Ganesh" userId="a5aa5042-319f-4e26-9494-a7b238a7df24" providerId="ADAL" clId="{17BC348D-222B-4F91-9F7B-EF58D6F1BE68}" dt="2022-03-31T13:29:50.090" v="1" actId="255"/>
          <ac:spMkLst>
            <pc:docMk/>
            <pc:sldMk cId="3358699957" sldId="256"/>
            <ac:spMk id="2" creationId="{5A4E9724-F74D-4EF7-AC2E-C2F12D653D61}"/>
          </ac:spMkLst>
        </pc:spChg>
      </pc:sldChg>
      <pc:sldChg chg="modSp mod">
        <pc:chgData name="Jadhav, Ganesh" userId="a5aa5042-319f-4e26-9494-a7b238a7df24" providerId="ADAL" clId="{17BC348D-222B-4F91-9F7B-EF58D6F1BE68}" dt="2022-04-01T10:12:12.945" v="11" actId="20577"/>
        <pc:sldMkLst>
          <pc:docMk/>
          <pc:sldMk cId="1970269219" sldId="257"/>
        </pc:sldMkLst>
        <pc:spChg chg="mod">
          <ac:chgData name="Jadhav, Ganesh" userId="a5aa5042-319f-4e26-9494-a7b238a7df24" providerId="ADAL" clId="{17BC348D-222B-4F91-9F7B-EF58D6F1BE68}" dt="2022-04-01T10:11:47.553" v="3" actId="120"/>
          <ac:spMkLst>
            <pc:docMk/>
            <pc:sldMk cId="1970269219" sldId="257"/>
            <ac:spMk id="2" creationId="{CCC17C16-8F04-4576-814B-BC0644483A23}"/>
          </ac:spMkLst>
        </pc:spChg>
        <pc:spChg chg="mod">
          <ac:chgData name="Jadhav, Ganesh" userId="a5aa5042-319f-4e26-9494-a7b238a7df24" providerId="ADAL" clId="{17BC348D-222B-4F91-9F7B-EF58D6F1BE68}" dt="2022-04-01T10:12:12.945" v="11" actId="20577"/>
          <ac:spMkLst>
            <pc:docMk/>
            <pc:sldMk cId="1970269219" sldId="257"/>
            <ac:spMk id="3" creationId="{91DFE3C4-85C4-4889-ABD6-1AA2BF95D2CB}"/>
          </ac:spMkLst>
        </pc:spChg>
      </pc:sldChg>
      <pc:sldChg chg="addSp delSp modSp mod">
        <pc:chgData name="Jadhav, Ganesh" userId="a5aa5042-319f-4e26-9494-a7b238a7df24" providerId="ADAL" clId="{17BC348D-222B-4F91-9F7B-EF58D6F1BE68}" dt="2022-04-04T13:53:43.339" v="360" actId="20577"/>
        <pc:sldMkLst>
          <pc:docMk/>
          <pc:sldMk cId="2298149976" sldId="258"/>
        </pc:sldMkLst>
        <pc:spChg chg="del mod">
          <ac:chgData name="Jadhav, Ganesh" userId="a5aa5042-319f-4e26-9494-a7b238a7df24" providerId="ADAL" clId="{17BC348D-222B-4F91-9F7B-EF58D6F1BE68}" dt="2022-04-01T10:12:28.604" v="13" actId="478"/>
          <ac:spMkLst>
            <pc:docMk/>
            <pc:sldMk cId="2298149976" sldId="258"/>
            <ac:spMk id="2" creationId="{3E461928-37F4-4546-A668-0839DDE874E7}"/>
          </ac:spMkLst>
        </pc:spChg>
        <pc:spChg chg="mod">
          <ac:chgData name="Jadhav, Ganesh" userId="a5aa5042-319f-4e26-9494-a7b238a7df24" providerId="ADAL" clId="{17BC348D-222B-4F91-9F7B-EF58D6F1BE68}" dt="2022-04-04T13:53:43.339" v="360" actId="20577"/>
          <ac:spMkLst>
            <pc:docMk/>
            <pc:sldMk cId="2298149976" sldId="258"/>
            <ac:spMk id="3" creationId="{BA8B2105-2B2A-4F77-A784-3A08A4367A02}"/>
          </ac:spMkLst>
        </pc:spChg>
        <pc:spChg chg="add del mod">
          <ac:chgData name="Jadhav, Ganesh" userId="a5aa5042-319f-4e26-9494-a7b238a7df24" providerId="ADAL" clId="{17BC348D-222B-4F91-9F7B-EF58D6F1BE68}" dt="2022-04-01T10:12:32.215" v="14" actId="478"/>
          <ac:spMkLst>
            <pc:docMk/>
            <pc:sldMk cId="2298149976" sldId="258"/>
            <ac:spMk id="5" creationId="{0AE4564F-1913-4B12-BF77-58FB3470453B}"/>
          </ac:spMkLst>
        </pc:spChg>
      </pc:sldChg>
      <pc:sldChg chg="modSp mod">
        <pc:chgData name="Jadhav, Ganesh" userId="a5aa5042-319f-4e26-9494-a7b238a7df24" providerId="ADAL" clId="{17BC348D-222B-4F91-9F7B-EF58D6F1BE68}" dt="2022-04-01T11:14:24.070" v="324" actId="20577"/>
        <pc:sldMkLst>
          <pc:docMk/>
          <pc:sldMk cId="3732898872" sldId="259"/>
        </pc:sldMkLst>
        <pc:spChg chg="mod">
          <ac:chgData name="Jadhav, Ganesh" userId="a5aa5042-319f-4e26-9494-a7b238a7df24" providerId="ADAL" clId="{17BC348D-222B-4F91-9F7B-EF58D6F1BE68}" dt="2022-04-01T11:14:24.070" v="324" actId="20577"/>
          <ac:spMkLst>
            <pc:docMk/>
            <pc:sldMk cId="3732898872" sldId="259"/>
            <ac:spMk id="3" creationId="{F87D95F8-7B05-4213-8C8E-C528080F7026}"/>
          </ac:spMkLst>
        </pc:spChg>
      </pc:sldChg>
      <pc:sldChg chg="modSp mod">
        <pc:chgData name="Jadhav, Ganesh" userId="a5aa5042-319f-4e26-9494-a7b238a7df24" providerId="ADAL" clId="{17BC348D-222B-4F91-9F7B-EF58D6F1BE68}" dt="2022-04-01T10:20:32.530" v="73" actId="12"/>
        <pc:sldMkLst>
          <pc:docMk/>
          <pc:sldMk cId="2057303120" sldId="260"/>
        </pc:sldMkLst>
        <pc:spChg chg="mod">
          <ac:chgData name="Jadhav, Ganesh" userId="a5aa5042-319f-4e26-9494-a7b238a7df24" providerId="ADAL" clId="{17BC348D-222B-4F91-9F7B-EF58D6F1BE68}" dt="2022-04-01T10:20:32.530" v="73" actId="12"/>
          <ac:spMkLst>
            <pc:docMk/>
            <pc:sldMk cId="2057303120" sldId="260"/>
            <ac:spMk id="3" creationId="{3F0BE048-16A2-4BF4-AF9E-F179A0E04078}"/>
          </ac:spMkLst>
        </pc:spChg>
      </pc:sldChg>
      <pc:sldChg chg="delSp modSp mod">
        <pc:chgData name="Jadhav, Ganesh" userId="a5aa5042-319f-4e26-9494-a7b238a7df24" providerId="ADAL" clId="{17BC348D-222B-4F91-9F7B-EF58D6F1BE68}" dt="2022-04-01T10:23:46.232" v="104" actId="27636"/>
        <pc:sldMkLst>
          <pc:docMk/>
          <pc:sldMk cId="320667373" sldId="261"/>
        </pc:sldMkLst>
        <pc:spChg chg="del mod">
          <ac:chgData name="Jadhav, Ganesh" userId="a5aa5042-319f-4e26-9494-a7b238a7df24" providerId="ADAL" clId="{17BC348D-222B-4F91-9F7B-EF58D6F1BE68}" dt="2022-04-01T10:21:48.249" v="75" actId="478"/>
          <ac:spMkLst>
            <pc:docMk/>
            <pc:sldMk cId="320667373" sldId="261"/>
            <ac:spMk id="2" creationId="{59725127-1C85-4071-BF31-AD5C72A3E25A}"/>
          </ac:spMkLst>
        </pc:spChg>
        <pc:spChg chg="mod">
          <ac:chgData name="Jadhav, Ganesh" userId="a5aa5042-319f-4e26-9494-a7b238a7df24" providerId="ADAL" clId="{17BC348D-222B-4F91-9F7B-EF58D6F1BE68}" dt="2022-04-01T10:23:46.232" v="104" actId="27636"/>
          <ac:spMkLst>
            <pc:docMk/>
            <pc:sldMk cId="320667373" sldId="261"/>
            <ac:spMk id="3" creationId="{929F9AB4-73BB-484E-BB24-CCD990231663}"/>
          </ac:spMkLst>
        </pc:spChg>
      </pc:sldChg>
      <pc:sldChg chg="modSp del mod">
        <pc:chgData name="Jadhav, Ganesh" userId="a5aa5042-319f-4e26-9494-a7b238a7df24" providerId="ADAL" clId="{17BC348D-222B-4F91-9F7B-EF58D6F1BE68}" dt="2022-04-01T10:24:39.356" v="105" actId="2696"/>
        <pc:sldMkLst>
          <pc:docMk/>
          <pc:sldMk cId="1420634436" sldId="262"/>
        </pc:sldMkLst>
        <pc:spChg chg="mod">
          <ac:chgData name="Jadhav, Ganesh" userId="a5aa5042-319f-4e26-9494-a7b238a7df24" providerId="ADAL" clId="{17BC348D-222B-4F91-9F7B-EF58D6F1BE68}" dt="2022-04-01T10:22:38.163" v="86" actId="21"/>
          <ac:spMkLst>
            <pc:docMk/>
            <pc:sldMk cId="1420634436" sldId="262"/>
            <ac:spMk id="3" creationId="{A9CDC723-DC25-45CB-BDB4-8185EE3AEB00}"/>
          </ac:spMkLst>
        </pc:spChg>
      </pc:sldChg>
      <pc:sldChg chg="addSp delSp modSp mod">
        <pc:chgData name="Jadhav, Ganesh" userId="a5aa5042-319f-4e26-9494-a7b238a7df24" providerId="ADAL" clId="{17BC348D-222B-4F91-9F7B-EF58D6F1BE68}" dt="2022-04-01T10:26:34.252" v="122" actId="20577"/>
        <pc:sldMkLst>
          <pc:docMk/>
          <pc:sldMk cId="1455494717" sldId="263"/>
        </pc:sldMkLst>
        <pc:spChg chg="del mod">
          <ac:chgData name="Jadhav, Ganesh" userId="a5aa5042-319f-4e26-9494-a7b238a7df24" providerId="ADAL" clId="{17BC348D-222B-4F91-9F7B-EF58D6F1BE68}" dt="2022-04-01T10:24:52.144" v="107" actId="478"/>
          <ac:spMkLst>
            <pc:docMk/>
            <pc:sldMk cId="1455494717" sldId="263"/>
            <ac:spMk id="2" creationId="{E82F5E0A-932D-4A92-A984-68820E0B8C54}"/>
          </ac:spMkLst>
        </pc:spChg>
        <pc:spChg chg="mod">
          <ac:chgData name="Jadhav, Ganesh" userId="a5aa5042-319f-4e26-9494-a7b238a7df24" providerId="ADAL" clId="{17BC348D-222B-4F91-9F7B-EF58D6F1BE68}" dt="2022-04-01T10:26:34.252" v="122" actId="20577"/>
          <ac:spMkLst>
            <pc:docMk/>
            <pc:sldMk cId="1455494717" sldId="263"/>
            <ac:spMk id="3" creationId="{5BAC2657-3404-42E2-B6B8-AFDABD994738}"/>
          </ac:spMkLst>
        </pc:spChg>
        <pc:spChg chg="add del mod">
          <ac:chgData name="Jadhav, Ganesh" userId="a5aa5042-319f-4e26-9494-a7b238a7df24" providerId="ADAL" clId="{17BC348D-222B-4F91-9F7B-EF58D6F1BE68}" dt="2022-04-01T10:24:54.768" v="108" actId="478"/>
          <ac:spMkLst>
            <pc:docMk/>
            <pc:sldMk cId="1455494717" sldId="263"/>
            <ac:spMk id="5" creationId="{7BF6C22C-80B6-472A-9DA5-EF6E223B9515}"/>
          </ac:spMkLst>
        </pc:spChg>
      </pc:sldChg>
      <pc:sldChg chg="del">
        <pc:chgData name="Jadhav, Ganesh" userId="a5aa5042-319f-4e26-9494-a7b238a7df24" providerId="ADAL" clId="{17BC348D-222B-4F91-9F7B-EF58D6F1BE68}" dt="2022-04-01T10:28:40.414" v="124" actId="47"/>
        <pc:sldMkLst>
          <pc:docMk/>
          <pc:sldMk cId="3016157217" sldId="266"/>
        </pc:sldMkLst>
      </pc:sldChg>
      <pc:sldChg chg="del">
        <pc:chgData name="Jadhav, Ganesh" userId="a5aa5042-319f-4e26-9494-a7b238a7df24" providerId="ADAL" clId="{17BC348D-222B-4F91-9F7B-EF58D6F1BE68}" dt="2022-04-01T10:28:40.414" v="124" actId="47"/>
        <pc:sldMkLst>
          <pc:docMk/>
          <pc:sldMk cId="2399903133" sldId="267"/>
        </pc:sldMkLst>
      </pc:sldChg>
      <pc:sldChg chg="del">
        <pc:chgData name="Jadhav, Ganesh" userId="a5aa5042-319f-4e26-9494-a7b238a7df24" providerId="ADAL" clId="{17BC348D-222B-4F91-9F7B-EF58D6F1BE68}" dt="2022-04-01T10:28:40.414" v="124" actId="47"/>
        <pc:sldMkLst>
          <pc:docMk/>
          <pc:sldMk cId="68723118" sldId="268"/>
        </pc:sldMkLst>
      </pc:sldChg>
      <pc:sldChg chg="delSp modSp mod">
        <pc:chgData name="Jadhav, Ganesh" userId="a5aa5042-319f-4e26-9494-a7b238a7df24" providerId="ADAL" clId="{17BC348D-222B-4F91-9F7B-EF58D6F1BE68}" dt="2022-04-01T10:39:24.627" v="186" actId="11"/>
        <pc:sldMkLst>
          <pc:docMk/>
          <pc:sldMk cId="852515667" sldId="269"/>
        </pc:sldMkLst>
        <pc:spChg chg="del mod">
          <ac:chgData name="Jadhav, Ganesh" userId="a5aa5042-319f-4e26-9494-a7b238a7df24" providerId="ADAL" clId="{17BC348D-222B-4F91-9F7B-EF58D6F1BE68}" dt="2022-04-01T10:28:47.965" v="126" actId="478"/>
          <ac:spMkLst>
            <pc:docMk/>
            <pc:sldMk cId="852515667" sldId="269"/>
            <ac:spMk id="2" creationId="{A6D7F35A-0FE0-4CB2-AA04-3441D9B11CF6}"/>
          </ac:spMkLst>
        </pc:spChg>
        <pc:spChg chg="mod">
          <ac:chgData name="Jadhav, Ganesh" userId="a5aa5042-319f-4e26-9494-a7b238a7df24" providerId="ADAL" clId="{17BC348D-222B-4F91-9F7B-EF58D6F1BE68}" dt="2022-04-01T10:39:24.627" v="186" actId="11"/>
          <ac:spMkLst>
            <pc:docMk/>
            <pc:sldMk cId="852515667" sldId="269"/>
            <ac:spMk id="3" creationId="{F9F2F391-E755-4FA3-B369-B90B929481FC}"/>
          </ac:spMkLst>
        </pc:spChg>
      </pc:sldChg>
      <pc:sldChg chg="modSp mod">
        <pc:chgData name="Jadhav, Ganesh" userId="a5aa5042-319f-4e26-9494-a7b238a7df24" providerId="ADAL" clId="{17BC348D-222B-4F91-9F7B-EF58D6F1BE68}" dt="2022-04-01T10:42:54.428" v="207" actId="255"/>
        <pc:sldMkLst>
          <pc:docMk/>
          <pc:sldMk cId="3094262842" sldId="270"/>
        </pc:sldMkLst>
        <pc:spChg chg="mod">
          <ac:chgData name="Jadhav, Ganesh" userId="a5aa5042-319f-4e26-9494-a7b238a7df24" providerId="ADAL" clId="{17BC348D-222B-4F91-9F7B-EF58D6F1BE68}" dt="2022-04-01T10:42:54.428" v="207" actId="255"/>
          <ac:spMkLst>
            <pc:docMk/>
            <pc:sldMk cId="3094262842" sldId="270"/>
            <ac:spMk id="3" creationId="{C86DE922-14B8-428F-93B6-2CB172E9E9B6}"/>
          </ac:spMkLst>
        </pc:spChg>
      </pc:sldChg>
      <pc:sldChg chg="modSp mod">
        <pc:chgData name="Jadhav, Ganesh" userId="a5aa5042-319f-4e26-9494-a7b238a7df24" providerId="ADAL" clId="{17BC348D-222B-4F91-9F7B-EF58D6F1BE68}" dt="2022-04-01T10:59:20.565" v="249" actId="33524"/>
        <pc:sldMkLst>
          <pc:docMk/>
          <pc:sldMk cId="2736467330" sldId="271"/>
        </pc:sldMkLst>
        <pc:spChg chg="mod">
          <ac:chgData name="Jadhav, Ganesh" userId="a5aa5042-319f-4e26-9494-a7b238a7df24" providerId="ADAL" clId="{17BC348D-222B-4F91-9F7B-EF58D6F1BE68}" dt="2022-04-01T10:59:20.565" v="249" actId="33524"/>
          <ac:spMkLst>
            <pc:docMk/>
            <pc:sldMk cId="2736467330" sldId="271"/>
            <ac:spMk id="3" creationId="{298AE2E2-EE1E-4E43-AA71-22CCA11CC6E8}"/>
          </ac:spMkLst>
        </pc:spChg>
      </pc:sldChg>
      <pc:sldChg chg="modSp mod">
        <pc:chgData name="Jadhav, Ganesh" userId="a5aa5042-319f-4e26-9494-a7b238a7df24" providerId="ADAL" clId="{17BC348D-222B-4F91-9F7B-EF58D6F1BE68}" dt="2022-04-01T11:02:57.099" v="277" actId="12"/>
        <pc:sldMkLst>
          <pc:docMk/>
          <pc:sldMk cId="2600157162" sldId="272"/>
        </pc:sldMkLst>
        <pc:spChg chg="mod">
          <ac:chgData name="Jadhav, Ganesh" userId="a5aa5042-319f-4e26-9494-a7b238a7df24" providerId="ADAL" clId="{17BC348D-222B-4F91-9F7B-EF58D6F1BE68}" dt="2022-04-01T11:02:57.099" v="277" actId="12"/>
          <ac:spMkLst>
            <pc:docMk/>
            <pc:sldMk cId="2600157162" sldId="272"/>
            <ac:spMk id="3" creationId="{914B3614-B72D-46C7-A791-AC69A6F9A01A}"/>
          </ac:spMkLst>
        </pc:spChg>
      </pc:sldChg>
      <pc:sldChg chg="modSp mod">
        <pc:chgData name="Jadhav, Ganesh" userId="a5aa5042-319f-4e26-9494-a7b238a7df24" providerId="ADAL" clId="{17BC348D-222B-4F91-9F7B-EF58D6F1BE68}" dt="2022-04-01T11:15:56.797" v="338" actId="122"/>
        <pc:sldMkLst>
          <pc:docMk/>
          <pc:sldMk cId="1461598676" sldId="273"/>
        </pc:sldMkLst>
        <pc:spChg chg="mod">
          <ac:chgData name="Jadhav, Ganesh" userId="a5aa5042-319f-4e26-9494-a7b238a7df24" providerId="ADAL" clId="{17BC348D-222B-4F91-9F7B-EF58D6F1BE68}" dt="2022-04-01T11:15:56.797" v="338" actId="122"/>
          <ac:spMkLst>
            <pc:docMk/>
            <pc:sldMk cId="1461598676" sldId="273"/>
            <ac:spMk id="3" creationId="{84B44931-DB0B-4CDB-B36E-E83F8ADF34D9}"/>
          </ac:spMkLst>
        </pc:spChg>
      </pc:sldChg>
      <pc:sldChg chg="del">
        <pc:chgData name="Jadhav, Ganesh" userId="a5aa5042-319f-4e26-9494-a7b238a7df24" providerId="ADAL" clId="{17BC348D-222B-4F91-9F7B-EF58D6F1BE68}" dt="2022-04-01T11:13:52.420" v="321" actId="2696"/>
        <pc:sldMkLst>
          <pc:docMk/>
          <pc:sldMk cId="4192206639" sldId="274"/>
        </pc:sldMkLst>
      </pc:sldChg>
      <pc:sldChg chg="modSp mod">
        <pc:chgData name="Jadhav, Ganesh" userId="a5aa5042-319f-4e26-9494-a7b238a7df24" providerId="ADAL" clId="{17BC348D-222B-4F91-9F7B-EF58D6F1BE68}" dt="2022-04-01T11:15:30.752" v="335" actId="255"/>
        <pc:sldMkLst>
          <pc:docMk/>
          <pc:sldMk cId="4253249010" sldId="276"/>
        </pc:sldMkLst>
        <pc:spChg chg="mod">
          <ac:chgData name="Jadhav, Ganesh" userId="a5aa5042-319f-4e26-9494-a7b238a7df24" providerId="ADAL" clId="{17BC348D-222B-4F91-9F7B-EF58D6F1BE68}" dt="2022-04-01T11:15:30.752" v="335" actId="255"/>
          <ac:spMkLst>
            <pc:docMk/>
            <pc:sldMk cId="4253249010" sldId="276"/>
            <ac:spMk id="3" creationId="{3FA8F5B9-0D03-40F2-BBBE-299C0E753E38}"/>
          </ac:spMkLst>
        </pc:spChg>
      </pc:sldChg>
      <pc:sldChg chg="modSp mod">
        <pc:chgData name="Jadhav, Ganesh" userId="a5aa5042-319f-4e26-9494-a7b238a7df24" providerId="ADAL" clId="{17BC348D-222B-4F91-9F7B-EF58D6F1BE68}" dt="2022-04-06T15:14:46.530" v="362" actId="14734"/>
        <pc:sldMkLst>
          <pc:docMk/>
          <pc:sldMk cId="3900107026" sldId="277"/>
        </pc:sldMkLst>
        <pc:graphicFrameChg chg="modGraphic">
          <ac:chgData name="Jadhav, Ganesh" userId="a5aa5042-319f-4e26-9494-a7b238a7df24" providerId="ADAL" clId="{17BC348D-222B-4F91-9F7B-EF58D6F1BE68}" dt="2022-04-06T15:14:46.530" v="362" actId="14734"/>
          <ac:graphicFrameMkLst>
            <pc:docMk/>
            <pc:sldMk cId="3900107026" sldId="277"/>
            <ac:graphicFrameMk id="4" creationId="{49CDE664-5743-433C-B81B-6501F3377720}"/>
          </ac:graphicFrameMkLst>
        </pc:graphicFrameChg>
      </pc:sldChg>
      <pc:sldChg chg="modSp mod">
        <pc:chgData name="Jadhav, Ganesh" userId="a5aa5042-319f-4e26-9494-a7b238a7df24" providerId="ADAL" clId="{17BC348D-222B-4F91-9F7B-EF58D6F1BE68}" dt="2022-04-01T10:19:07.625" v="64" actId="20577"/>
        <pc:sldMkLst>
          <pc:docMk/>
          <pc:sldMk cId="3180186646" sldId="286"/>
        </pc:sldMkLst>
        <pc:spChg chg="mod">
          <ac:chgData name="Jadhav, Ganesh" userId="a5aa5042-319f-4e26-9494-a7b238a7df24" providerId="ADAL" clId="{17BC348D-222B-4F91-9F7B-EF58D6F1BE68}" dt="2022-04-01T10:19:07.625" v="64" actId="20577"/>
          <ac:spMkLst>
            <pc:docMk/>
            <pc:sldMk cId="3180186646" sldId="286"/>
            <ac:spMk id="3" creationId="{7B51211C-5D5C-422D-9EF0-3A608D434CC9}"/>
          </ac:spMkLst>
        </pc:spChg>
      </pc:sldChg>
      <pc:sldChg chg="modSp mod ord">
        <pc:chgData name="Jadhav, Ganesh" userId="a5aa5042-319f-4e26-9494-a7b238a7df24" providerId="ADAL" clId="{17BC348D-222B-4F91-9F7B-EF58D6F1BE68}" dt="2022-04-01T11:15:01.826" v="330" actId="113"/>
        <pc:sldMkLst>
          <pc:docMk/>
          <pc:sldMk cId="3043384045" sldId="289"/>
        </pc:sldMkLst>
        <pc:spChg chg="mod">
          <ac:chgData name="Jadhav, Ganesh" userId="a5aa5042-319f-4e26-9494-a7b238a7df24" providerId="ADAL" clId="{17BC348D-222B-4F91-9F7B-EF58D6F1BE68}" dt="2022-04-01T11:15:01.826" v="330" actId="113"/>
          <ac:spMkLst>
            <pc:docMk/>
            <pc:sldMk cId="3043384045" sldId="289"/>
            <ac:spMk id="3" creationId="{F164174C-59DA-40D5-A836-FCBE8DA629E2}"/>
          </ac:spMkLst>
        </pc:spChg>
      </pc:sldChg>
      <pc:sldChg chg="delSp modSp add mod">
        <pc:chgData name="Jadhav, Ganesh" userId="a5aa5042-319f-4e26-9494-a7b238a7df24" providerId="ADAL" clId="{17BC348D-222B-4F91-9F7B-EF58D6F1BE68}" dt="2022-04-01T11:17:31.438" v="358" actId="11"/>
        <pc:sldMkLst>
          <pc:docMk/>
          <pc:sldMk cId="3786811971" sldId="308"/>
        </pc:sldMkLst>
        <pc:spChg chg="del mod">
          <ac:chgData name="Jadhav, Ganesh" userId="a5aa5042-319f-4e26-9494-a7b238a7df24" providerId="ADAL" clId="{17BC348D-222B-4F91-9F7B-EF58D6F1BE68}" dt="2022-04-01T11:16:08.728" v="340" actId="478"/>
          <ac:spMkLst>
            <pc:docMk/>
            <pc:sldMk cId="3786811971" sldId="308"/>
            <ac:spMk id="2" creationId="{5C659430-BE2F-4F96-A5A3-891ADE4B7121}"/>
          </ac:spMkLst>
        </pc:spChg>
        <pc:spChg chg="mod">
          <ac:chgData name="Jadhav, Ganesh" userId="a5aa5042-319f-4e26-9494-a7b238a7df24" providerId="ADAL" clId="{17BC348D-222B-4F91-9F7B-EF58D6F1BE68}" dt="2022-04-01T11:17:31.438" v="358" actId="11"/>
          <ac:spMkLst>
            <pc:docMk/>
            <pc:sldMk cId="3786811971" sldId="308"/>
            <ac:spMk id="3" creationId="{2CA9D76D-1F6A-4900-9F9D-5441A0928D28}"/>
          </ac:spMkLst>
        </pc:spChg>
      </pc:sldChg>
      <pc:sldChg chg="add">
        <pc:chgData name="Jadhav, Ganesh" userId="a5aa5042-319f-4e26-9494-a7b238a7df24" providerId="ADAL" clId="{17BC348D-222B-4F91-9F7B-EF58D6F1BE68}" dt="2022-04-01T10:28:21.451" v="123"/>
        <pc:sldMkLst>
          <pc:docMk/>
          <pc:sldMk cId="1721767012" sldId="309"/>
        </pc:sldMkLst>
      </pc:sldChg>
      <pc:sldChg chg="modSp add mod">
        <pc:chgData name="Jadhav, Ganesh" userId="a5aa5042-319f-4e26-9494-a7b238a7df24" providerId="ADAL" clId="{17BC348D-222B-4F91-9F7B-EF58D6F1BE68}" dt="2022-04-06T14:46:51.488" v="361" actId="14734"/>
        <pc:sldMkLst>
          <pc:docMk/>
          <pc:sldMk cId="2344059190" sldId="310"/>
        </pc:sldMkLst>
        <pc:graphicFrameChg chg="modGraphic">
          <ac:chgData name="Jadhav, Ganesh" userId="a5aa5042-319f-4e26-9494-a7b238a7df24" providerId="ADAL" clId="{17BC348D-222B-4F91-9F7B-EF58D6F1BE68}" dt="2022-04-06T14:46:51.488" v="361" actId="14734"/>
          <ac:graphicFrameMkLst>
            <pc:docMk/>
            <pc:sldMk cId="2344059190" sldId="310"/>
            <ac:graphicFrameMk id="4" creationId="{9E99497A-F9A9-4E6D-B972-EC6CB7578611}"/>
          </ac:graphicFrameMkLst>
        </pc:graphicFrameChg>
      </pc:sldChg>
      <pc:sldChg chg="addSp delSp modSp new mod">
        <pc:chgData name="Jadhav, Ganesh" userId="a5aa5042-319f-4e26-9494-a7b238a7df24" providerId="ADAL" clId="{17BC348D-222B-4F91-9F7B-EF58D6F1BE68}" dt="2022-04-01T11:09:44.520" v="320" actId="14100"/>
        <pc:sldMkLst>
          <pc:docMk/>
          <pc:sldMk cId="2351048313" sldId="311"/>
        </pc:sldMkLst>
        <pc:spChg chg="del">
          <ac:chgData name="Jadhav, Ganesh" userId="a5aa5042-319f-4e26-9494-a7b238a7df24" providerId="ADAL" clId="{17BC348D-222B-4F91-9F7B-EF58D6F1BE68}" dt="2022-04-01T11:09:34.211" v="314" actId="478"/>
          <ac:spMkLst>
            <pc:docMk/>
            <pc:sldMk cId="2351048313" sldId="311"/>
            <ac:spMk id="2" creationId="{088582C0-8185-4566-8880-7B8DD6545F63}"/>
          </ac:spMkLst>
        </pc:spChg>
        <pc:spChg chg="del mod">
          <ac:chgData name="Jadhav, Ganesh" userId="a5aa5042-319f-4e26-9494-a7b238a7df24" providerId="ADAL" clId="{17BC348D-222B-4F91-9F7B-EF58D6F1BE68}" dt="2022-04-01T11:09:40.856" v="318" actId="22"/>
          <ac:spMkLst>
            <pc:docMk/>
            <pc:sldMk cId="2351048313" sldId="311"/>
            <ac:spMk id="3" creationId="{0FDE29DC-8E1C-4841-8120-9446B2A9D888}"/>
          </ac:spMkLst>
        </pc:spChg>
        <pc:picChg chg="add mod ord">
          <ac:chgData name="Jadhav, Ganesh" userId="a5aa5042-319f-4e26-9494-a7b238a7df24" providerId="ADAL" clId="{17BC348D-222B-4F91-9F7B-EF58D6F1BE68}" dt="2022-04-01T11:09:44.520" v="320" actId="14100"/>
          <ac:picMkLst>
            <pc:docMk/>
            <pc:sldMk cId="2351048313" sldId="311"/>
            <ac:picMk id="5" creationId="{08955A86-909B-40F6-BA84-8451BD4E53B5}"/>
          </ac:picMkLst>
        </pc:picChg>
      </pc:sldChg>
    </pc:docChg>
  </pc:docChgLst>
  <pc:docChgLst>
    <pc:chgData name="Ganesh" userId="a5aa5042-319f-4e26-9494-a7b238a7df24" providerId="ADAL" clId="{AA97CF51-F1DA-4304-8B73-18FD13DEC068}"/>
    <pc:docChg chg="modSld">
      <pc:chgData name="Ganesh" userId="a5aa5042-319f-4e26-9494-a7b238a7df24" providerId="ADAL" clId="{AA97CF51-F1DA-4304-8B73-18FD13DEC068}" dt="2022-03-10T11:41:28.724" v="6" actId="20577"/>
      <pc:docMkLst>
        <pc:docMk/>
      </pc:docMkLst>
      <pc:sldChg chg="modSp mod">
        <pc:chgData name="Ganesh" userId="a5aa5042-319f-4e26-9494-a7b238a7df24" providerId="ADAL" clId="{AA97CF51-F1DA-4304-8B73-18FD13DEC068}" dt="2022-03-10T11:41:28.724" v="6" actId="20577"/>
        <pc:sldMkLst>
          <pc:docMk/>
          <pc:sldMk cId="3787464852" sldId="280"/>
        </pc:sldMkLst>
        <pc:spChg chg="mod">
          <ac:chgData name="Ganesh" userId="a5aa5042-319f-4e26-9494-a7b238a7df24" providerId="ADAL" clId="{AA97CF51-F1DA-4304-8B73-18FD13DEC068}" dt="2022-03-10T11:41:28.724" v="6" actId="20577"/>
          <ac:spMkLst>
            <pc:docMk/>
            <pc:sldMk cId="3787464852" sldId="280"/>
            <ac:spMk id="3" creationId="{6DE77685-0763-466A-93F0-ADFAE4EEAAA8}"/>
          </ac:spMkLst>
        </pc:spChg>
      </pc:sldChg>
    </pc:docChg>
  </pc:docChgLst>
  <pc:docChgLst>
    <pc:chgData name="Jadhav, Ganesh" userId="a5aa5042-319f-4e26-9494-a7b238a7df24" providerId="ADAL" clId="{AA97CF51-F1DA-4304-8B73-18FD13DEC068}"/>
    <pc:docChg chg="undo custSel addSld delSld modSld">
      <pc:chgData name="Jadhav, Ganesh" userId="a5aa5042-319f-4e26-9494-a7b238a7df24" providerId="ADAL" clId="{AA97CF51-F1DA-4304-8B73-18FD13DEC068}" dt="2022-03-14T03:31:47.787" v="13446" actId="20577"/>
      <pc:docMkLst>
        <pc:docMk/>
      </pc:docMkLst>
      <pc:sldChg chg="modSp new mod">
        <pc:chgData name="Jadhav, Ganesh" userId="a5aa5042-319f-4e26-9494-a7b238a7df24" providerId="ADAL" clId="{AA97CF51-F1DA-4304-8B73-18FD13DEC068}" dt="2022-03-07T14:25:56.279" v="9" actId="2711"/>
        <pc:sldMkLst>
          <pc:docMk/>
          <pc:sldMk cId="1970269219" sldId="257"/>
        </pc:sldMkLst>
        <pc:spChg chg="mod">
          <ac:chgData name="Jadhav, Ganesh" userId="a5aa5042-319f-4e26-9494-a7b238a7df24" providerId="ADAL" clId="{AA97CF51-F1DA-4304-8B73-18FD13DEC068}" dt="2022-03-07T14:23:21.322" v="1"/>
          <ac:spMkLst>
            <pc:docMk/>
            <pc:sldMk cId="1970269219" sldId="257"/>
            <ac:spMk id="2" creationId="{CCC17C16-8F04-4576-814B-BC0644483A23}"/>
          </ac:spMkLst>
        </pc:spChg>
        <pc:spChg chg="mod">
          <ac:chgData name="Jadhav, Ganesh" userId="a5aa5042-319f-4e26-9494-a7b238a7df24" providerId="ADAL" clId="{AA97CF51-F1DA-4304-8B73-18FD13DEC068}" dt="2022-03-07T14:25:56.279" v="9" actId="2711"/>
          <ac:spMkLst>
            <pc:docMk/>
            <pc:sldMk cId="1970269219" sldId="257"/>
            <ac:spMk id="3" creationId="{91DFE3C4-85C4-4889-ABD6-1AA2BF95D2CB}"/>
          </ac:spMkLst>
        </pc:spChg>
      </pc:sldChg>
      <pc:sldChg chg="addSp delSp modSp new mod">
        <pc:chgData name="Jadhav, Ganesh" userId="a5aa5042-319f-4e26-9494-a7b238a7df24" providerId="ADAL" clId="{AA97CF51-F1DA-4304-8B73-18FD13DEC068}" dt="2022-03-07T14:27:45.285" v="33" actId="27636"/>
        <pc:sldMkLst>
          <pc:docMk/>
          <pc:sldMk cId="2298149976" sldId="258"/>
        </pc:sldMkLst>
        <pc:spChg chg="mod">
          <ac:chgData name="Jadhav, Ganesh" userId="a5aa5042-319f-4e26-9494-a7b238a7df24" providerId="ADAL" clId="{AA97CF51-F1DA-4304-8B73-18FD13DEC068}" dt="2022-03-07T14:26:17.348" v="13" actId="27636"/>
          <ac:spMkLst>
            <pc:docMk/>
            <pc:sldMk cId="2298149976" sldId="258"/>
            <ac:spMk id="2" creationId="{3E461928-37F4-4546-A668-0839DDE874E7}"/>
          </ac:spMkLst>
        </pc:spChg>
        <pc:spChg chg="mod">
          <ac:chgData name="Jadhav, Ganesh" userId="a5aa5042-319f-4e26-9494-a7b238a7df24" providerId="ADAL" clId="{AA97CF51-F1DA-4304-8B73-18FD13DEC068}" dt="2022-03-07T14:27:45.285" v="33" actId="27636"/>
          <ac:spMkLst>
            <pc:docMk/>
            <pc:sldMk cId="2298149976" sldId="258"/>
            <ac:spMk id="3" creationId="{BA8B2105-2B2A-4F77-A784-3A08A4367A02}"/>
          </ac:spMkLst>
        </pc:spChg>
        <pc:spChg chg="add del mod">
          <ac:chgData name="Jadhav, Ganesh" userId="a5aa5042-319f-4e26-9494-a7b238a7df24" providerId="ADAL" clId="{AA97CF51-F1DA-4304-8B73-18FD13DEC068}" dt="2022-03-07T14:27:17.560" v="22"/>
          <ac:spMkLst>
            <pc:docMk/>
            <pc:sldMk cId="2298149976" sldId="258"/>
            <ac:spMk id="4" creationId="{C3DAC6D5-D089-40B2-A590-ECBB8635D9D4}"/>
          </ac:spMkLst>
        </pc:spChg>
      </pc:sldChg>
      <pc:sldChg chg="addSp delSp modSp new mod">
        <pc:chgData name="Jadhav, Ganesh" userId="a5aa5042-319f-4e26-9494-a7b238a7df24" providerId="ADAL" clId="{AA97CF51-F1DA-4304-8B73-18FD13DEC068}" dt="2022-03-07T15:00:57.941" v="437" actId="20577"/>
        <pc:sldMkLst>
          <pc:docMk/>
          <pc:sldMk cId="3732898872" sldId="259"/>
        </pc:sldMkLst>
        <pc:spChg chg="del">
          <ac:chgData name="Jadhav, Ganesh" userId="a5aa5042-319f-4e26-9494-a7b238a7df24" providerId="ADAL" clId="{AA97CF51-F1DA-4304-8B73-18FD13DEC068}" dt="2022-03-07T14:28:22.412" v="36" actId="478"/>
          <ac:spMkLst>
            <pc:docMk/>
            <pc:sldMk cId="3732898872" sldId="259"/>
            <ac:spMk id="2" creationId="{2182CBA7-CE6A-4202-8211-529764BD10B6}"/>
          </ac:spMkLst>
        </pc:spChg>
        <pc:spChg chg="mod">
          <ac:chgData name="Jadhav, Ganesh" userId="a5aa5042-319f-4e26-9494-a7b238a7df24" providerId="ADAL" clId="{AA97CF51-F1DA-4304-8B73-18FD13DEC068}" dt="2022-03-07T15:00:57.941" v="437" actId="20577"/>
          <ac:spMkLst>
            <pc:docMk/>
            <pc:sldMk cId="3732898872" sldId="259"/>
            <ac:spMk id="3" creationId="{F87D95F8-7B05-4213-8C8E-C528080F7026}"/>
          </ac:spMkLst>
        </pc:spChg>
        <pc:spChg chg="add del">
          <ac:chgData name="Jadhav, Ganesh" userId="a5aa5042-319f-4e26-9494-a7b238a7df24" providerId="ADAL" clId="{AA97CF51-F1DA-4304-8B73-18FD13DEC068}" dt="2022-03-07T14:28:33.816" v="39"/>
          <ac:spMkLst>
            <pc:docMk/>
            <pc:sldMk cId="3732898872" sldId="259"/>
            <ac:spMk id="4" creationId="{E4B5251E-67A6-4854-97CC-10943C168D54}"/>
          </ac:spMkLst>
        </pc:spChg>
        <pc:spChg chg="add del">
          <ac:chgData name="Jadhav, Ganesh" userId="a5aa5042-319f-4e26-9494-a7b238a7df24" providerId="ADAL" clId="{AA97CF51-F1DA-4304-8B73-18FD13DEC068}" dt="2022-03-07T14:28:33.816" v="39"/>
          <ac:spMkLst>
            <pc:docMk/>
            <pc:sldMk cId="3732898872" sldId="259"/>
            <ac:spMk id="5" creationId="{887E0326-AC8D-492B-807D-673A88AD6BE0}"/>
          </ac:spMkLst>
        </pc:spChg>
        <pc:spChg chg="add del">
          <ac:chgData name="Jadhav, Ganesh" userId="a5aa5042-319f-4e26-9494-a7b238a7df24" providerId="ADAL" clId="{AA97CF51-F1DA-4304-8B73-18FD13DEC068}" dt="2022-03-07T14:28:33.816" v="39"/>
          <ac:spMkLst>
            <pc:docMk/>
            <pc:sldMk cId="3732898872" sldId="259"/>
            <ac:spMk id="6" creationId="{AA9614CB-336F-446E-BADD-8A9B7F8C8A5F}"/>
          </ac:spMkLst>
        </pc:spChg>
      </pc:sldChg>
      <pc:sldChg chg="addSp delSp modSp new mod">
        <pc:chgData name="Jadhav, Ganesh" userId="a5aa5042-319f-4e26-9494-a7b238a7df24" providerId="ADAL" clId="{AA97CF51-F1DA-4304-8B73-18FD13DEC068}" dt="2022-03-07T14:46:12.012" v="113" actId="20577"/>
        <pc:sldMkLst>
          <pc:docMk/>
          <pc:sldMk cId="2057303120" sldId="260"/>
        </pc:sldMkLst>
        <pc:spChg chg="del">
          <ac:chgData name="Jadhav, Ganesh" userId="a5aa5042-319f-4e26-9494-a7b238a7df24" providerId="ADAL" clId="{AA97CF51-F1DA-4304-8B73-18FD13DEC068}" dt="2022-03-07T14:29:08.675" v="47" actId="478"/>
          <ac:spMkLst>
            <pc:docMk/>
            <pc:sldMk cId="2057303120" sldId="260"/>
            <ac:spMk id="2" creationId="{1BBD8BD2-D23B-4532-BC9C-BDAD90977210}"/>
          </ac:spMkLst>
        </pc:spChg>
        <pc:spChg chg="add del mod">
          <ac:chgData name="Jadhav, Ganesh" userId="a5aa5042-319f-4e26-9494-a7b238a7df24" providerId="ADAL" clId="{AA97CF51-F1DA-4304-8B73-18FD13DEC068}" dt="2022-03-07T14:46:12.012" v="113" actId="20577"/>
          <ac:spMkLst>
            <pc:docMk/>
            <pc:sldMk cId="2057303120" sldId="260"/>
            <ac:spMk id="3" creationId="{3F0BE048-16A2-4BF4-AF9E-F179A0E04078}"/>
          </ac:spMkLst>
        </pc:spChg>
        <pc:spChg chg="add del mod">
          <ac:chgData name="Jadhav, Ganesh" userId="a5aa5042-319f-4e26-9494-a7b238a7df24" providerId="ADAL" clId="{AA97CF51-F1DA-4304-8B73-18FD13DEC068}" dt="2022-03-07T14:39:15.508" v="98" actId="478"/>
          <ac:spMkLst>
            <pc:docMk/>
            <pc:sldMk cId="2057303120" sldId="260"/>
            <ac:spMk id="4" creationId="{3D9A972F-198E-498E-9698-7054AEAE9147}"/>
          </ac:spMkLst>
        </pc:spChg>
        <pc:picChg chg="add del mod">
          <ac:chgData name="Jadhav, Ganesh" userId="a5aa5042-319f-4e26-9494-a7b238a7df24" providerId="ADAL" clId="{AA97CF51-F1DA-4304-8B73-18FD13DEC068}" dt="2022-03-07T14:39:07.769" v="94"/>
          <ac:picMkLst>
            <pc:docMk/>
            <pc:sldMk cId="2057303120" sldId="260"/>
            <ac:picMk id="3074" creationId="{8540FB17-4153-4F26-B684-7085005A6C40}"/>
          </ac:picMkLst>
        </pc:picChg>
        <pc:picChg chg="add del">
          <ac:chgData name="Jadhav, Ganesh" userId="a5aa5042-319f-4e26-9494-a7b238a7df24" providerId="ADAL" clId="{AA97CF51-F1DA-4304-8B73-18FD13DEC068}" dt="2022-03-07T14:39:16.547" v="99"/>
          <ac:picMkLst>
            <pc:docMk/>
            <pc:sldMk cId="2057303120" sldId="260"/>
            <ac:picMk id="3076" creationId="{315D372F-6739-47A2-B335-256A0BD2AF68}"/>
          </ac:picMkLst>
        </pc:picChg>
      </pc:sldChg>
      <pc:sldChg chg="modSp new mod">
        <pc:chgData name="Jadhav, Ganesh" userId="a5aa5042-319f-4e26-9494-a7b238a7df24" providerId="ADAL" clId="{AA97CF51-F1DA-4304-8B73-18FD13DEC068}" dt="2022-03-07T14:54:48.655" v="204" actId="20577"/>
        <pc:sldMkLst>
          <pc:docMk/>
          <pc:sldMk cId="320667373" sldId="261"/>
        </pc:sldMkLst>
        <pc:spChg chg="mod">
          <ac:chgData name="Jadhav, Ganesh" userId="a5aa5042-319f-4e26-9494-a7b238a7df24" providerId="ADAL" clId="{AA97CF51-F1DA-4304-8B73-18FD13DEC068}" dt="2022-03-07T14:52:06.401" v="144" actId="113"/>
          <ac:spMkLst>
            <pc:docMk/>
            <pc:sldMk cId="320667373" sldId="261"/>
            <ac:spMk id="2" creationId="{59725127-1C85-4071-BF31-AD5C72A3E25A}"/>
          </ac:spMkLst>
        </pc:spChg>
        <pc:spChg chg="mod">
          <ac:chgData name="Jadhav, Ganesh" userId="a5aa5042-319f-4e26-9494-a7b238a7df24" providerId="ADAL" clId="{AA97CF51-F1DA-4304-8B73-18FD13DEC068}" dt="2022-03-07T14:54:48.655" v="204" actId="20577"/>
          <ac:spMkLst>
            <pc:docMk/>
            <pc:sldMk cId="320667373" sldId="261"/>
            <ac:spMk id="3" creationId="{929F9AB4-73BB-484E-BB24-CCD990231663}"/>
          </ac:spMkLst>
        </pc:spChg>
      </pc:sldChg>
      <pc:sldChg chg="delSp modSp new mod">
        <pc:chgData name="Jadhav, Ganesh" userId="a5aa5042-319f-4e26-9494-a7b238a7df24" providerId="ADAL" clId="{AA97CF51-F1DA-4304-8B73-18FD13DEC068}" dt="2022-03-07T14:59:38.388" v="431" actId="20577"/>
        <pc:sldMkLst>
          <pc:docMk/>
          <pc:sldMk cId="1420634436" sldId="262"/>
        </pc:sldMkLst>
        <pc:spChg chg="del">
          <ac:chgData name="Jadhav, Ganesh" userId="a5aa5042-319f-4e26-9494-a7b238a7df24" providerId="ADAL" clId="{AA97CF51-F1DA-4304-8B73-18FD13DEC068}" dt="2022-03-07T14:52:59.544" v="173" actId="478"/>
          <ac:spMkLst>
            <pc:docMk/>
            <pc:sldMk cId="1420634436" sldId="262"/>
            <ac:spMk id="2" creationId="{A99818F0-8AE1-4EE4-8536-511BB9E9013E}"/>
          </ac:spMkLst>
        </pc:spChg>
        <pc:spChg chg="mod">
          <ac:chgData name="Jadhav, Ganesh" userId="a5aa5042-319f-4e26-9494-a7b238a7df24" providerId="ADAL" clId="{AA97CF51-F1DA-4304-8B73-18FD13DEC068}" dt="2022-03-07T14:59:38.388" v="431" actId="20577"/>
          <ac:spMkLst>
            <pc:docMk/>
            <pc:sldMk cId="1420634436" sldId="262"/>
            <ac:spMk id="3" creationId="{A9CDC723-DC25-45CB-BDB4-8185EE3AEB00}"/>
          </ac:spMkLst>
        </pc:spChg>
      </pc:sldChg>
      <pc:sldChg chg="addSp delSp modSp new mod">
        <pc:chgData name="Jadhav, Ganesh" userId="a5aa5042-319f-4e26-9494-a7b238a7df24" providerId="ADAL" clId="{AA97CF51-F1DA-4304-8B73-18FD13DEC068}" dt="2022-03-07T15:13:49.548" v="838" actId="113"/>
        <pc:sldMkLst>
          <pc:docMk/>
          <pc:sldMk cId="1455494717" sldId="263"/>
        </pc:sldMkLst>
        <pc:spChg chg="mod">
          <ac:chgData name="Jadhav, Ganesh" userId="a5aa5042-319f-4e26-9494-a7b238a7df24" providerId="ADAL" clId="{AA97CF51-F1DA-4304-8B73-18FD13DEC068}" dt="2022-03-07T15:01:20.538" v="444" actId="27636"/>
          <ac:spMkLst>
            <pc:docMk/>
            <pc:sldMk cId="1455494717" sldId="263"/>
            <ac:spMk id="2" creationId="{E82F5E0A-932D-4A92-A984-68820E0B8C54}"/>
          </ac:spMkLst>
        </pc:spChg>
        <pc:spChg chg="mod">
          <ac:chgData name="Jadhav, Ganesh" userId="a5aa5042-319f-4e26-9494-a7b238a7df24" providerId="ADAL" clId="{AA97CF51-F1DA-4304-8B73-18FD13DEC068}" dt="2022-03-07T15:13:49.548" v="838" actId="113"/>
          <ac:spMkLst>
            <pc:docMk/>
            <pc:sldMk cId="1455494717" sldId="263"/>
            <ac:spMk id="3" creationId="{5BAC2657-3404-42E2-B6B8-AFDABD994738}"/>
          </ac:spMkLst>
        </pc:spChg>
        <pc:graphicFrameChg chg="add del mod">
          <ac:chgData name="Jadhav, Ganesh" userId="a5aa5042-319f-4e26-9494-a7b238a7df24" providerId="ADAL" clId="{AA97CF51-F1DA-4304-8B73-18FD13DEC068}" dt="2022-03-07T15:03:29.520" v="455"/>
          <ac:graphicFrameMkLst>
            <pc:docMk/>
            <pc:sldMk cId="1455494717" sldId="263"/>
            <ac:graphicFrameMk id="4" creationId="{DFB3B31F-B522-48CE-A3A2-7BD56FAE8DF2}"/>
          </ac:graphicFrameMkLst>
        </pc:graphicFrameChg>
      </pc:sldChg>
      <pc:sldChg chg="addSp delSp modSp new mod">
        <pc:chgData name="Jadhav, Ganesh" userId="a5aa5042-319f-4e26-9494-a7b238a7df24" providerId="ADAL" clId="{AA97CF51-F1DA-4304-8B73-18FD13DEC068}" dt="2022-03-07T15:07:04.756" v="541" actId="14734"/>
        <pc:sldMkLst>
          <pc:docMk/>
          <pc:sldMk cId="2695259544" sldId="264"/>
        </pc:sldMkLst>
        <pc:spChg chg="del">
          <ac:chgData name="Jadhav, Ganesh" userId="a5aa5042-319f-4e26-9494-a7b238a7df24" providerId="ADAL" clId="{AA97CF51-F1DA-4304-8B73-18FD13DEC068}" dt="2022-03-07T15:03:43.598" v="457" actId="478"/>
          <ac:spMkLst>
            <pc:docMk/>
            <pc:sldMk cId="2695259544" sldId="264"/>
            <ac:spMk id="2" creationId="{8E157CD0-A2E4-4AA6-A37B-28DC7E47C7CD}"/>
          </ac:spMkLst>
        </pc:spChg>
        <pc:spChg chg="del mod">
          <ac:chgData name="Jadhav, Ganesh" userId="a5aa5042-319f-4e26-9494-a7b238a7df24" providerId="ADAL" clId="{AA97CF51-F1DA-4304-8B73-18FD13DEC068}" dt="2022-03-07T15:03:48.253" v="459"/>
          <ac:spMkLst>
            <pc:docMk/>
            <pc:sldMk cId="2695259544" sldId="264"/>
            <ac:spMk id="3" creationId="{98B983E8-1858-4C57-A683-5FB6842C7152}"/>
          </ac:spMkLst>
        </pc:spChg>
        <pc:graphicFrameChg chg="add mod modGraphic">
          <ac:chgData name="Jadhav, Ganesh" userId="a5aa5042-319f-4e26-9494-a7b238a7df24" providerId="ADAL" clId="{AA97CF51-F1DA-4304-8B73-18FD13DEC068}" dt="2022-03-07T15:07:04.756" v="541" actId="14734"/>
          <ac:graphicFrameMkLst>
            <pc:docMk/>
            <pc:sldMk cId="2695259544" sldId="264"/>
            <ac:graphicFrameMk id="4" creationId="{3D8FE00E-41C3-45B3-865D-7308BF3F0796}"/>
          </ac:graphicFrameMkLst>
        </pc:graphicFrameChg>
      </pc:sldChg>
      <pc:sldChg chg="delSp modSp new del mod">
        <pc:chgData name="Jadhav, Ganesh" userId="a5aa5042-319f-4e26-9494-a7b238a7df24" providerId="ADAL" clId="{AA97CF51-F1DA-4304-8B73-18FD13DEC068}" dt="2022-03-07T15:14:39.961" v="839" actId="2696"/>
        <pc:sldMkLst>
          <pc:docMk/>
          <pc:sldMk cId="950598832" sldId="265"/>
        </pc:sldMkLst>
        <pc:spChg chg="del">
          <ac:chgData name="Jadhav, Ganesh" userId="a5aa5042-319f-4e26-9494-a7b238a7df24" providerId="ADAL" clId="{AA97CF51-F1DA-4304-8B73-18FD13DEC068}" dt="2022-03-07T15:08:05.521" v="543" actId="478"/>
          <ac:spMkLst>
            <pc:docMk/>
            <pc:sldMk cId="950598832" sldId="265"/>
            <ac:spMk id="2" creationId="{84CB6E93-5378-494E-8463-698FD665F25B}"/>
          </ac:spMkLst>
        </pc:spChg>
        <pc:spChg chg="mod">
          <ac:chgData name="Jadhav, Ganesh" userId="a5aa5042-319f-4e26-9494-a7b238a7df24" providerId="ADAL" clId="{AA97CF51-F1DA-4304-8B73-18FD13DEC068}" dt="2022-03-07T15:11:45.112" v="773" actId="255"/>
          <ac:spMkLst>
            <pc:docMk/>
            <pc:sldMk cId="950598832" sldId="265"/>
            <ac:spMk id="3" creationId="{1D96EBDE-1D8F-4148-A6E5-9CD3901666D4}"/>
          </ac:spMkLst>
        </pc:spChg>
      </pc:sldChg>
      <pc:sldChg chg="modSp new mod">
        <pc:chgData name="Jadhav, Ganesh" userId="a5aa5042-319f-4e26-9494-a7b238a7df24" providerId="ADAL" clId="{AA97CF51-F1DA-4304-8B73-18FD13DEC068}" dt="2022-03-07T15:19:18.456" v="898" actId="255"/>
        <pc:sldMkLst>
          <pc:docMk/>
          <pc:sldMk cId="3016157217" sldId="266"/>
        </pc:sldMkLst>
        <pc:spChg chg="mod">
          <ac:chgData name="Jadhav, Ganesh" userId="a5aa5042-319f-4e26-9494-a7b238a7df24" providerId="ADAL" clId="{AA97CF51-F1DA-4304-8B73-18FD13DEC068}" dt="2022-03-07T15:17:08.414" v="886" actId="14100"/>
          <ac:spMkLst>
            <pc:docMk/>
            <pc:sldMk cId="3016157217" sldId="266"/>
            <ac:spMk id="2" creationId="{5C659430-BE2F-4F96-A5A3-891ADE4B7121}"/>
          </ac:spMkLst>
        </pc:spChg>
        <pc:spChg chg="mod">
          <ac:chgData name="Jadhav, Ganesh" userId="a5aa5042-319f-4e26-9494-a7b238a7df24" providerId="ADAL" clId="{AA97CF51-F1DA-4304-8B73-18FD13DEC068}" dt="2022-03-07T15:19:18.456" v="898" actId="255"/>
          <ac:spMkLst>
            <pc:docMk/>
            <pc:sldMk cId="3016157217" sldId="266"/>
            <ac:spMk id="3" creationId="{2CA9D76D-1F6A-4900-9F9D-5441A0928D28}"/>
          </ac:spMkLst>
        </pc:spChg>
      </pc:sldChg>
      <pc:sldChg chg="addSp delSp modSp new mod">
        <pc:chgData name="Jadhav, Ganesh" userId="a5aa5042-319f-4e26-9494-a7b238a7df24" providerId="ADAL" clId="{AA97CF51-F1DA-4304-8B73-18FD13DEC068}" dt="2022-03-07T15:22:45.052" v="1141" actId="14100"/>
        <pc:sldMkLst>
          <pc:docMk/>
          <pc:sldMk cId="2399903133" sldId="267"/>
        </pc:sldMkLst>
        <pc:spChg chg="del">
          <ac:chgData name="Jadhav, Ganesh" userId="a5aa5042-319f-4e26-9494-a7b238a7df24" providerId="ADAL" clId="{AA97CF51-F1DA-4304-8B73-18FD13DEC068}" dt="2022-03-07T15:19:45.939" v="900" actId="478"/>
          <ac:spMkLst>
            <pc:docMk/>
            <pc:sldMk cId="2399903133" sldId="267"/>
            <ac:spMk id="2" creationId="{A6331292-9163-4459-B4E3-06571E058D0C}"/>
          </ac:spMkLst>
        </pc:spChg>
        <pc:spChg chg="mod">
          <ac:chgData name="Jadhav, Ganesh" userId="a5aa5042-319f-4e26-9494-a7b238a7df24" providerId="ADAL" clId="{AA97CF51-F1DA-4304-8B73-18FD13DEC068}" dt="2022-03-07T15:22:33.874" v="1136" actId="113"/>
          <ac:spMkLst>
            <pc:docMk/>
            <pc:sldMk cId="2399903133" sldId="267"/>
            <ac:spMk id="3" creationId="{7A610451-08E7-4102-9E42-60CBF50DF5FC}"/>
          </ac:spMkLst>
        </pc:spChg>
        <pc:picChg chg="add mod">
          <ac:chgData name="Jadhav, Ganesh" userId="a5aa5042-319f-4e26-9494-a7b238a7df24" providerId="ADAL" clId="{AA97CF51-F1DA-4304-8B73-18FD13DEC068}" dt="2022-03-07T15:22:45.052" v="1141" actId="14100"/>
          <ac:picMkLst>
            <pc:docMk/>
            <pc:sldMk cId="2399903133" sldId="267"/>
            <ac:picMk id="6146" creationId="{6F146399-2F3A-4FE3-94D2-4A318E6B9B14}"/>
          </ac:picMkLst>
        </pc:picChg>
      </pc:sldChg>
      <pc:sldChg chg="addSp delSp modSp new mod">
        <pc:chgData name="Jadhav, Ganesh" userId="a5aa5042-319f-4e26-9494-a7b238a7df24" providerId="ADAL" clId="{AA97CF51-F1DA-4304-8B73-18FD13DEC068}" dt="2022-03-07T15:23:14.429" v="1149" actId="14100"/>
        <pc:sldMkLst>
          <pc:docMk/>
          <pc:sldMk cId="68723118" sldId="268"/>
        </pc:sldMkLst>
        <pc:spChg chg="del">
          <ac:chgData name="Jadhav, Ganesh" userId="a5aa5042-319f-4e26-9494-a7b238a7df24" providerId="ADAL" clId="{AA97CF51-F1DA-4304-8B73-18FD13DEC068}" dt="2022-03-07T15:23:02.722" v="1143" actId="478"/>
          <ac:spMkLst>
            <pc:docMk/>
            <pc:sldMk cId="68723118" sldId="268"/>
            <ac:spMk id="2" creationId="{50BD56D7-0AC3-445F-9DEB-F4E010532A67}"/>
          </ac:spMkLst>
        </pc:spChg>
        <pc:spChg chg="del mod">
          <ac:chgData name="Jadhav, Ganesh" userId="a5aa5042-319f-4e26-9494-a7b238a7df24" providerId="ADAL" clId="{AA97CF51-F1DA-4304-8B73-18FD13DEC068}" dt="2022-03-07T15:23:06.054" v="1145"/>
          <ac:spMkLst>
            <pc:docMk/>
            <pc:sldMk cId="68723118" sldId="268"/>
            <ac:spMk id="3" creationId="{2F437DDF-D8D0-4DE1-8184-3BE9D4E985C6}"/>
          </ac:spMkLst>
        </pc:spChg>
        <pc:graphicFrameChg chg="add mod modGraphic">
          <ac:chgData name="Jadhav, Ganesh" userId="a5aa5042-319f-4e26-9494-a7b238a7df24" providerId="ADAL" clId="{AA97CF51-F1DA-4304-8B73-18FD13DEC068}" dt="2022-03-07T15:23:14.429" v="1149" actId="14100"/>
          <ac:graphicFrameMkLst>
            <pc:docMk/>
            <pc:sldMk cId="68723118" sldId="268"/>
            <ac:graphicFrameMk id="4" creationId="{9E99497A-F9A9-4E6D-B972-EC6CB7578611}"/>
          </ac:graphicFrameMkLst>
        </pc:graphicFrameChg>
      </pc:sldChg>
      <pc:sldChg chg="modSp new mod">
        <pc:chgData name="Jadhav, Ganesh" userId="a5aa5042-319f-4e26-9494-a7b238a7df24" providerId="ADAL" clId="{AA97CF51-F1DA-4304-8B73-18FD13DEC068}" dt="2022-03-07T16:35:47.367" v="1273" actId="255"/>
        <pc:sldMkLst>
          <pc:docMk/>
          <pc:sldMk cId="852515667" sldId="269"/>
        </pc:sldMkLst>
        <pc:spChg chg="mod">
          <ac:chgData name="Jadhav, Ganesh" userId="a5aa5042-319f-4e26-9494-a7b238a7df24" providerId="ADAL" clId="{AA97CF51-F1DA-4304-8B73-18FD13DEC068}" dt="2022-03-07T16:32:36.242" v="1161" actId="14100"/>
          <ac:spMkLst>
            <pc:docMk/>
            <pc:sldMk cId="852515667" sldId="269"/>
            <ac:spMk id="2" creationId="{A6D7F35A-0FE0-4CB2-AA04-3441D9B11CF6}"/>
          </ac:spMkLst>
        </pc:spChg>
        <pc:spChg chg="mod">
          <ac:chgData name="Jadhav, Ganesh" userId="a5aa5042-319f-4e26-9494-a7b238a7df24" providerId="ADAL" clId="{AA97CF51-F1DA-4304-8B73-18FD13DEC068}" dt="2022-03-07T16:35:47.367" v="1273" actId="255"/>
          <ac:spMkLst>
            <pc:docMk/>
            <pc:sldMk cId="852515667" sldId="269"/>
            <ac:spMk id="3" creationId="{F9F2F391-E755-4FA3-B369-B90B929481FC}"/>
          </ac:spMkLst>
        </pc:spChg>
      </pc:sldChg>
      <pc:sldChg chg="delSp modSp new mod">
        <pc:chgData name="Jadhav, Ganesh" userId="a5aa5042-319f-4e26-9494-a7b238a7df24" providerId="ADAL" clId="{AA97CF51-F1DA-4304-8B73-18FD13DEC068}" dt="2022-03-07T16:44:47.509" v="1514" actId="20577"/>
        <pc:sldMkLst>
          <pc:docMk/>
          <pc:sldMk cId="3094262842" sldId="270"/>
        </pc:sldMkLst>
        <pc:spChg chg="del">
          <ac:chgData name="Jadhav, Ganesh" userId="a5aa5042-319f-4e26-9494-a7b238a7df24" providerId="ADAL" clId="{AA97CF51-F1DA-4304-8B73-18FD13DEC068}" dt="2022-03-07T16:36:14.823" v="1274" actId="478"/>
          <ac:spMkLst>
            <pc:docMk/>
            <pc:sldMk cId="3094262842" sldId="270"/>
            <ac:spMk id="2" creationId="{DA41F830-1448-46C5-A9F6-F004D41E5A9F}"/>
          </ac:spMkLst>
        </pc:spChg>
        <pc:spChg chg="mod">
          <ac:chgData name="Jadhav, Ganesh" userId="a5aa5042-319f-4e26-9494-a7b238a7df24" providerId="ADAL" clId="{AA97CF51-F1DA-4304-8B73-18FD13DEC068}" dt="2022-03-07T16:44:47.509" v="1514" actId="20577"/>
          <ac:spMkLst>
            <pc:docMk/>
            <pc:sldMk cId="3094262842" sldId="270"/>
            <ac:spMk id="3" creationId="{C86DE922-14B8-428F-93B6-2CB172E9E9B6}"/>
          </ac:spMkLst>
        </pc:spChg>
      </pc:sldChg>
      <pc:sldChg chg="delSp modSp new mod">
        <pc:chgData name="Jadhav, Ganesh" userId="a5aa5042-319f-4e26-9494-a7b238a7df24" providerId="ADAL" clId="{AA97CF51-F1DA-4304-8B73-18FD13DEC068}" dt="2022-03-07T16:52:18.513" v="2069" actId="33524"/>
        <pc:sldMkLst>
          <pc:docMk/>
          <pc:sldMk cId="2736467330" sldId="271"/>
        </pc:sldMkLst>
        <pc:spChg chg="del">
          <ac:chgData name="Jadhav, Ganesh" userId="a5aa5042-319f-4e26-9494-a7b238a7df24" providerId="ADAL" clId="{AA97CF51-F1DA-4304-8B73-18FD13DEC068}" dt="2022-03-07T16:46:07.793" v="1516" actId="478"/>
          <ac:spMkLst>
            <pc:docMk/>
            <pc:sldMk cId="2736467330" sldId="271"/>
            <ac:spMk id="2" creationId="{35A36A6C-FCB2-47EB-A1A8-B7EE00F916E2}"/>
          </ac:spMkLst>
        </pc:spChg>
        <pc:spChg chg="mod">
          <ac:chgData name="Jadhav, Ganesh" userId="a5aa5042-319f-4e26-9494-a7b238a7df24" providerId="ADAL" clId="{AA97CF51-F1DA-4304-8B73-18FD13DEC068}" dt="2022-03-07T16:52:18.513" v="2069" actId="33524"/>
          <ac:spMkLst>
            <pc:docMk/>
            <pc:sldMk cId="2736467330" sldId="271"/>
            <ac:spMk id="3" creationId="{298AE2E2-EE1E-4E43-AA71-22CCA11CC6E8}"/>
          </ac:spMkLst>
        </pc:spChg>
      </pc:sldChg>
      <pc:sldChg chg="delSp modSp new mod">
        <pc:chgData name="Jadhav, Ganesh" userId="a5aa5042-319f-4e26-9494-a7b238a7df24" providerId="ADAL" clId="{AA97CF51-F1DA-4304-8B73-18FD13DEC068}" dt="2022-03-07T16:57:30.913" v="2445" actId="20577"/>
        <pc:sldMkLst>
          <pc:docMk/>
          <pc:sldMk cId="2600157162" sldId="272"/>
        </pc:sldMkLst>
        <pc:spChg chg="del">
          <ac:chgData name="Jadhav, Ganesh" userId="a5aa5042-319f-4e26-9494-a7b238a7df24" providerId="ADAL" clId="{AA97CF51-F1DA-4304-8B73-18FD13DEC068}" dt="2022-03-07T16:52:30.509" v="2071" actId="478"/>
          <ac:spMkLst>
            <pc:docMk/>
            <pc:sldMk cId="2600157162" sldId="272"/>
            <ac:spMk id="2" creationId="{C4270516-EA52-4B94-BD1C-99AC46BE9285}"/>
          </ac:spMkLst>
        </pc:spChg>
        <pc:spChg chg="mod">
          <ac:chgData name="Jadhav, Ganesh" userId="a5aa5042-319f-4e26-9494-a7b238a7df24" providerId="ADAL" clId="{AA97CF51-F1DA-4304-8B73-18FD13DEC068}" dt="2022-03-07T16:57:30.913" v="2445" actId="20577"/>
          <ac:spMkLst>
            <pc:docMk/>
            <pc:sldMk cId="2600157162" sldId="272"/>
            <ac:spMk id="3" creationId="{914B3614-B72D-46C7-A791-AC69A6F9A01A}"/>
          </ac:spMkLst>
        </pc:spChg>
      </pc:sldChg>
      <pc:sldChg chg="delSp modSp new mod">
        <pc:chgData name="Jadhav, Ganesh" userId="a5aa5042-319f-4e26-9494-a7b238a7df24" providerId="ADAL" clId="{AA97CF51-F1DA-4304-8B73-18FD13DEC068}" dt="2022-03-10T02:36:08.218" v="6043" actId="120"/>
        <pc:sldMkLst>
          <pc:docMk/>
          <pc:sldMk cId="1461598676" sldId="273"/>
        </pc:sldMkLst>
        <pc:spChg chg="del">
          <ac:chgData name="Jadhav, Ganesh" userId="a5aa5042-319f-4e26-9494-a7b238a7df24" providerId="ADAL" clId="{AA97CF51-F1DA-4304-8B73-18FD13DEC068}" dt="2022-03-07T16:58:04.230" v="2447" actId="478"/>
          <ac:spMkLst>
            <pc:docMk/>
            <pc:sldMk cId="1461598676" sldId="273"/>
            <ac:spMk id="2" creationId="{6CDA5335-58DB-4CB4-AB65-683C07458B1B}"/>
          </ac:spMkLst>
        </pc:spChg>
        <pc:spChg chg="mod">
          <ac:chgData name="Jadhav, Ganesh" userId="a5aa5042-319f-4e26-9494-a7b238a7df24" providerId="ADAL" clId="{AA97CF51-F1DA-4304-8B73-18FD13DEC068}" dt="2022-03-10T02:36:08.218" v="6043" actId="120"/>
          <ac:spMkLst>
            <pc:docMk/>
            <pc:sldMk cId="1461598676" sldId="273"/>
            <ac:spMk id="3" creationId="{84B44931-DB0B-4CDB-B36E-E83F8ADF34D9}"/>
          </ac:spMkLst>
        </pc:spChg>
      </pc:sldChg>
      <pc:sldChg chg="delSp modSp new mod">
        <pc:chgData name="Jadhav, Ganesh" userId="a5aa5042-319f-4e26-9494-a7b238a7df24" providerId="ADAL" clId="{AA97CF51-F1DA-4304-8B73-18FD13DEC068}" dt="2022-03-07T17:07:00.925" v="2581" actId="12"/>
        <pc:sldMkLst>
          <pc:docMk/>
          <pc:sldMk cId="4192206639" sldId="274"/>
        </pc:sldMkLst>
        <pc:spChg chg="del">
          <ac:chgData name="Jadhav, Ganesh" userId="a5aa5042-319f-4e26-9494-a7b238a7df24" providerId="ADAL" clId="{AA97CF51-F1DA-4304-8B73-18FD13DEC068}" dt="2022-03-07T17:01:03.398" v="2504" actId="478"/>
          <ac:spMkLst>
            <pc:docMk/>
            <pc:sldMk cId="4192206639" sldId="274"/>
            <ac:spMk id="2" creationId="{EB06641A-2370-4F79-9A0B-4EE8F8EB0EBC}"/>
          </ac:spMkLst>
        </pc:spChg>
        <pc:spChg chg="mod">
          <ac:chgData name="Jadhav, Ganesh" userId="a5aa5042-319f-4e26-9494-a7b238a7df24" providerId="ADAL" clId="{AA97CF51-F1DA-4304-8B73-18FD13DEC068}" dt="2022-03-07T17:07:00.925" v="2581" actId="12"/>
          <ac:spMkLst>
            <pc:docMk/>
            <pc:sldMk cId="4192206639" sldId="274"/>
            <ac:spMk id="3" creationId="{53E7937C-4C7A-4275-B59A-9D97A949C749}"/>
          </ac:spMkLst>
        </pc:spChg>
      </pc:sldChg>
      <pc:sldChg chg="modSp new mod">
        <pc:chgData name="Jadhav, Ganesh" userId="a5aa5042-319f-4e26-9494-a7b238a7df24" providerId="ADAL" clId="{AA97CF51-F1DA-4304-8B73-18FD13DEC068}" dt="2022-03-09T14:48:37.199" v="3310" actId="20577"/>
        <pc:sldMkLst>
          <pc:docMk/>
          <pc:sldMk cId="778055134" sldId="275"/>
        </pc:sldMkLst>
        <pc:spChg chg="mod">
          <ac:chgData name="Jadhav, Ganesh" userId="a5aa5042-319f-4e26-9494-a7b238a7df24" providerId="ADAL" clId="{AA97CF51-F1DA-4304-8B73-18FD13DEC068}" dt="2022-03-08T17:08:55.236" v="2588" actId="2711"/>
          <ac:spMkLst>
            <pc:docMk/>
            <pc:sldMk cId="778055134" sldId="275"/>
            <ac:spMk id="2" creationId="{6F84D10C-837C-4CAB-BF6A-11374439C4D8}"/>
          </ac:spMkLst>
        </pc:spChg>
        <pc:spChg chg="mod">
          <ac:chgData name="Jadhav, Ganesh" userId="a5aa5042-319f-4e26-9494-a7b238a7df24" providerId="ADAL" clId="{AA97CF51-F1DA-4304-8B73-18FD13DEC068}" dt="2022-03-09T14:48:37.199" v="3310" actId="20577"/>
          <ac:spMkLst>
            <pc:docMk/>
            <pc:sldMk cId="778055134" sldId="275"/>
            <ac:spMk id="3" creationId="{7C7D5E36-5516-4E02-B980-A549AA8E9EDA}"/>
          </ac:spMkLst>
        </pc:spChg>
      </pc:sldChg>
      <pc:sldChg chg="delSp modSp new mod">
        <pc:chgData name="Jadhav, Ganesh" userId="a5aa5042-319f-4e26-9494-a7b238a7df24" providerId="ADAL" clId="{AA97CF51-F1DA-4304-8B73-18FD13DEC068}" dt="2022-03-09T03:35:06.363" v="3254" actId="20577"/>
        <pc:sldMkLst>
          <pc:docMk/>
          <pc:sldMk cId="4253249010" sldId="276"/>
        </pc:sldMkLst>
        <pc:spChg chg="del">
          <ac:chgData name="Jadhav, Ganesh" userId="a5aa5042-319f-4e26-9494-a7b238a7df24" providerId="ADAL" clId="{AA97CF51-F1DA-4304-8B73-18FD13DEC068}" dt="2022-03-08T17:10:58.549" v="2590" actId="478"/>
          <ac:spMkLst>
            <pc:docMk/>
            <pc:sldMk cId="4253249010" sldId="276"/>
            <ac:spMk id="2" creationId="{000F34F6-BBE6-4E93-9F4D-98332DE8AE9D}"/>
          </ac:spMkLst>
        </pc:spChg>
        <pc:spChg chg="mod">
          <ac:chgData name="Jadhav, Ganesh" userId="a5aa5042-319f-4e26-9494-a7b238a7df24" providerId="ADAL" clId="{AA97CF51-F1DA-4304-8B73-18FD13DEC068}" dt="2022-03-09T03:35:06.363" v="3254" actId="20577"/>
          <ac:spMkLst>
            <pc:docMk/>
            <pc:sldMk cId="4253249010" sldId="276"/>
            <ac:spMk id="3" creationId="{3FA8F5B9-0D03-40F2-BBBE-299C0E753E38}"/>
          </ac:spMkLst>
        </pc:spChg>
      </pc:sldChg>
      <pc:sldChg chg="addSp delSp modSp new mod">
        <pc:chgData name="Jadhav, Ganesh" userId="a5aa5042-319f-4e26-9494-a7b238a7df24" providerId="ADAL" clId="{AA97CF51-F1DA-4304-8B73-18FD13DEC068}" dt="2022-03-08T18:07:45.902" v="2763" actId="14100"/>
        <pc:sldMkLst>
          <pc:docMk/>
          <pc:sldMk cId="3900107026" sldId="277"/>
        </pc:sldMkLst>
        <pc:spChg chg="del">
          <ac:chgData name="Jadhav, Ganesh" userId="a5aa5042-319f-4e26-9494-a7b238a7df24" providerId="ADAL" clId="{AA97CF51-F1DA-4304-8B73-18FD13DEC068}" dt="2022-03-08T18:07:36.616" v="2759" actId="478"/>
          <ac:spMkLst>
            <pc:docMk/>
            <pc:sldMk cId="3900107026" sldId="277"/>
            <ac:spMk id="2" creationId="{0C7BA0B0-05F2-4E10-B3F5-2B00529E23B3}"/>
          </ac:spMkLst>
        </pc:spChg>
        <pc:spChg chg="del mod">
          <ac:chgData name="Jadhav, Ganesh" userId="a5aa5042-319f-4e26-9494-a7b238a7df24" providerId="ADAL" clId="{AA97CF51-F1DA-4304-8B73-18FD13DEC068}" dt="2022-03-08T18:07:41.147" v="2761"/>
          <ac:spMkLst>
            <pc:docMk/>
            <pc:sldMk cId="3900107026" sldId="277"/>
            <ac:spMk id="3" creationId="{D1355CD8-8171-46E1-903D-20A823F2D6E2}"/>
          </ac:spMkLst>
        </pc:spChg>
        <pc:graphicFrameChg chg="add mod modGraphic">
          <ac:chgData name="Jadhav, Ganesh" userId="a5aa5042-319f-4e26-9494-a7b238a7df24" providerId="ADAL" clId="{AA97CF51-F1DA-4304-8B73-18FD13DEC068}" dt="2022-03-08T18:07:45.902" v="2763" actId="14100"/>
          <ac:graphicFrameMkLst>
            <pc:docMk/>
            <pc:sldMk cId="3900107026" sldId="277"/>
            <ac:graphicFrameMk id="4" creationId="{49CDE664-5743-433C-B81B-6501F3377720}"/>
          </ac:graphicFrameMkLst>
        </pc:graphicFrameChg>
      </pc:sldChg>
      <pc:sldChg chg="delSp modSp new del mod">
        <pc:chgData name="Jadhav, Ganesh" userId="a5aa5042-319f-4e26-9494-a7b238a7df24" providerId="ADAL" clId="{AA97CF51-F1DA-4304-8B73-18FD13DEC068}" dt="2022-03-08T18:15:21.656" v="2941" actId="2696"/>
        <pc:sldMkLst>
          <pc:docMk/>
          <pc:sldMk cId="4050724644" sldId="278"/>
        </pc:sldMkLst>
        <pc:spChg chg="del">
          <ac:chgData name="Jadhav, Ganesh" userId="a5aa5042-319f-4e26-9494-a7b238a7df24" providerId="ADAL" clId="{AA97CF51-F1DA-4304-8B73-18FD13DEC068}" dt="2022-03-08T18:11:43.265" v="2765" actId="478"/>
          <ac:spMkLst>
            <pc:docMk/>
            <pc:sldMk cId="4050724644" sldId="278"/>
            <ac:spMk id="2" creationId="{1164E9A9-A204-4EE2-8B1E-0BC1CFF17D63}"/>
          </ac:spMkLst>
        </pc:spChg>
        <pc:spChg chg="mod">
          <ac:chgData name="Jadhav, Ganesh" userId="a5aa5042-319f-4e26-9494-a7b238a7df24" providerId="ADAL" clId="{AA97CF51-F1DA-4304-8B73-18FD13DEC068}" dt="2022-03-08T18:14:21.810" v="2934" actId="20577"/>
          <ac:spMkLst>
            <pc:docMk/>
            <pc:sldMk cId="4050724644" sldId="278"/>
            <ac:spMk id="3" creationId="{07F9505D-0435-4CED-8B8F-F059700F2013}"/>
          </ac:spMkLst>
        </pc:spChg>
      </pc:sldChg>
      <pc:sldChg chg="delSp modSp new mod">
        <pc:chgData name="Jadhav, Ganesh" userId="a5aa5042-319f-4e26-9494-a7b238a7df24" providerId="ADAL" clId="{AA97CF51-F1DA-4304-8B73-18FD13DEC068}" dt="2022-03-09T17:44:54.179" v="3480" actId="20577"/>
        <pc:sldMkLst>
          <pc:docMk/>
          <pc:sldMk cId="2584512874" sldId="279"/>
        </pc:sldMkLst>
        <pc:spChg chg="del">
          <ac:chgData name="Jadhav, Ganesh" userId="a5aa5042-319f-4e26-9494-a7b238a7df24" providerId="ADAL" clId="{AA97CF51-F1DA-4304-8B73-18FD13DEC068}" dt="2022-03-08T18:14:48.383" v="2936" actId="478"/>
          <ac:spMkLst>
            <pc:docMk/>
            <pc:sldMk cId="2584512874" sldId="279"/>
            <ac:spMk id="2" creationId="{1FF0BEDA-5831-40E8-BC7D-D5AC1D3241A9}"/>
          </ac:spMkLst>
        </pc:spChg>
        <pc:spChg chg="mod">
          <ac:chgData name="Jadhav, Ganesh" userId="a5aa5042-319f-4e26-9494-a7b238a7df24" providerId="ADAL" clId="{AA97CF51-F1DA-4304-8B73-18FD13DEC068}" dt="2022-03-09T17:44:54.179" v="3480" actId="20577"/>
          <ac:spMkLst>
            <pc:docMk/>
            <pc:sldMk cId="2584512874" sldId="279"/>
            <ac:spMk id="3" creationId="{835E8C94-2646-4749-A0B9-6DAE568E70B6}"/>
          </ac:spMkLst>
        </pc:spChg>
      </pc:sldChg>
      <pc:sldChg chg="delSp modSp new mod">
        <pc:chgData name="Jadhav, Ganesh" userId="a5aa5042-319f-4e26-9494-a7b238a7df24" providerId="ADAL" clId="{AA97CF51-F1DA-4304-8B73-18FD13DEC068}" dt="2022-03-10T17:12:59.066" v="7053"/>
        <pc:sldMkLst>
          <pc:docMk/>
          <pc:sldMk cId="3787464852" sldId="280"/>
        </pc:sldMkLst>
        <pc:spChg chg="del">
          <ac:chgData name="Jadhav, Ganesh" userId="a5aa5042-319f-4e26-9494-a7b238a7df24" providerId="ADAL" clId="{AA97CF51-F1DA-4304-8B73-18FD13DEC068}" dt="2022-03-08T18:27:58.053" v="2977" actId="478"/>
          <ac:spMkLst>
            <pc:docMk/>
            <pc:sldMk cId="3787464852" sldId="280"/>
            <ac:spMk id="2" creationId="{CF23CAB0-2BC8-44DB-972D-46A73DCF4CF4}"/>
          </ac:spMkLst>
        </pc:spChg>
        <pc:spChg chg="mod">
          <ac:chgData name="Jadhav, Ganesh" userId="a5aa5042-319f-4e26-9494-a7b238a7df24" providerId="ADAL" clId="{AA97CF51-F1DA-4304-8B73-18FD13DEC068}" dt="2022-03-10T17:12:59.066" v="7053"/>
          <ac:spMkLst>
            <pc:docMk/>
            <pc:sldMk cId="3787464852" sldId="280"/>
            <ac:spMk id="3" creationId="{6DE77685-0763-466A-93F0-ADFAE4EEAAA8}"/>
          </ac:spMkLst>
        </pc:spChg>
      </pc:sldChg>
      <pc:sldChg chg="delSp modSp new mod">
        <pc:chgData name="Jadhav, Ganesh" userId="a5aa5042-319f-4e26-9494-a7b238a7df24" providerId="ADAL" clId="{AA97CF51-F1DA-4304-8B73-18FD13DEC068}" dt="2022-03-08T18:45:10.190" v="3020" actId="113"/>
        <pc:sldMkLst>
          <pc:docMk/>
          <pc:sldMk cId="3363749551" sldId="281"/>
        </pc:sldMkLst>
        <pc:spChg chg="del">
          <ac:chgData name="Jadhav, Ganesh" userId="a5aa5042-319f-4e26-9494-a7b238a7df24" providerId="ADAL" clId="{AA97CF51-F1DA-4304-8B73-18FD13DEC068}" dt="2022-03-08T18:44:15.784" v="2997" actId="478"/>
          <ac:spMkLst>
            <pc:docMk/>
            <pc:sldMk cId="3363749551" sldId="281"/>
            <ac:spMk id="2" creationId="{37B1E2F4-7834-498A-ACD2-167595EFB7FA}"/>
          </ac:spMkLst>
        </pc:spChg>
        <pc:spChg chg="mod">
          <ac:chgData name="Jadhav, Ganesh" userId="a5aa5042-319f-4e26-9494-a7b238a7df24" providerId="ADAL" clId="{AA97CF51-F1DA-4304-8B73-18FD13DEC068}" dt="2022-03-08T18:45:10.190" v="3020" actId="113"/>
          <ac:spMkLst>
            <pc:docMk/>
            <pc:sldMk cId="3363749551" sldId="281"/>
            <ac:spMk id="3" creationId="{DC28EBAE-8851-4ED5-BE1C-039CE684C85B}"/>
          </ac:spMkLst>
        </pc:spChg>
      </pc:sldChg>
      <pc:sldChg chg="delSp modSp new mod">
        <pc:chgData name="Jadhav, Ganesh" userId="a5aa5042-319f-4e26-9494-a7b238a7df24" providerId="ADAL" clId="{AA97CF51-F1DA-4304-8B73-18FD13DEC068}" dt="2022-03-08T18:47:27.141" v="3041" actId="20577"/>
        <pc:sldMkLst>
          <pc:docMk/>
          <pc:sldMk cId="2153268758" sldId="282"/>
        </pc:sldMkLst>
        <pc:spChg chg="del">
          <ac:chgData name="Jadhav, Ganesh" userId="a5aa5042-319f-4e26-9494-a7b238a7df24" providerId="ADAL" clId="{AA97CF51-F1DA-4304-8B73-18FD13DEC068}" dt="2022-03-08T18:45:45.607" v="3022" actId="478"/>
          <ac:spMkLst>
            <pc:docMk/>
            <pc:sldMk cId="2153268758" sldId="282"/>
            <ac:spMk id="2" creationId="{2241151A-C9BC-46D1-AF96-15CDF24CC359}"/>
          </ac:spMkLst>
        </pc:spChg>
        <pc:spChg chg="mod">
          <ac:chgData name="Jadhav, Ganesh" userId="a5aa5042-319f-4e26-9494-a7b238a7df24" providerId="ADAL" clId="{AA97CF51-F1DA-4304-8B73-18FD13DEC068}" dt="2022-03-08T18:47:27.141" v="3041" actId="20577"/>
          <ac:spMkLst>
            <pc:docMk/>
            <pc:sldMk cId="2153268758" sldId="282"/>
            <ac:spMk id="3" creationId="{3891E5A9-F45F-45C0-8A46-3A5E5053DA46}"/>
          </ac:spMkLst>
        </pc:spChg>
      </pc:sldChg>
      <pc:sldChg chg="delSp modSp new mod">
        <pc:chgData name="Jadhav, Ganesh" userId="a5aa5042-319f-4e26-9494-a7b238a7df24" providerId="ADAL" clId="{AA97CF51-F1DA-4304-8B73-18FD13DEC068}" dt="2022-03-08T18:49:27.884" v="3070" actId="21"/>
        <pc:sldMkLst>
          <pc:docMk/>
          <pc:sldMk cId="3361086881" sldId="283"/>
        </pc:sldMkLst>
        <pc:spChg chg="del">
          <ac:chgData name="Jadhav, Ganesh" userId="a5aa5042-319f-4e26-9494-a7b238a7df24" providerId="ADAL" clId="{AA97CF51-F1DA-4304-8B73-18FD13DEC068}" dt="2022-03-08T18:47:36.622" v="3043" actId="478"/>
          <ac:spMkLst>
            <pc:docMk/>
            <pc:sldMk cId="3361086881" sldId="283"/>
            <ac:spMk id="2" creationId="{66E6E416-F26D-49F3-90A5-7EF46A7ACA86}"/>
          </ac:spMkLst>
        </pc:spChg>
        <pc:spChg chg="mod">
          <ac:chgData name="Jadhav, Ganesh" userId="a5aa5042-319f-4e26-9494-a7b238a7df24" providerId="ADAL" clId="{AA97CF51-F1DA-4304-8B73-18FD13DEC068}" dt="2022-03-08T18:49:27.884" v="3070" actId="21"/>
          <ac:spMkLst>
            <pc:docMk/>
            <pc:sldMk cId="3361086881" sldId="283"/>
            <ac:spMk id="3" creationId="{3B9AA276-6EE2-4DB7-842F-A050E176D155}"/>
          </ac:spMkLst>
        </pc:spChg>
      </pc:sldChg>
      <pc:sldChg chg="delSp modSp new mod">
        <pc:chgData name="Jadhav, Ganesh" userId="a5aa5042-319f-4e26-9494-a7b238a7df24" providerId="ADAL" clId="{AA97CF51-F1DA-4304-8B73-18FD13DEC068}" dt="2022-03-08T18:53:00.794" v="3123" actId="27636"/>
        <pc:sldMkLst>
          <pc:docMk/>
          <pc:sldMk cId="2603573868" sldId="284"/>
        </pc:sldMkLst>
        <pc:spChg chg="del">
          <ac:chgData name="Jadhav, Ganesh" userId="a5aa5042-319f-4e26-9494-a7b238a7df24" providerId="ADAL" clId="{AA97CF51-F1DA-4304-8B73-18FD13DEC068}" dt="2022-03-08T18:49:34.876" v="3071" actId="478"/>
          <ac:spMkLst>
            <pc:docMk/>
            <pc:sldMk cId="2603573868" sldId="284"/>
            <ac:spMk id="2" creationId="{7C767FA8-2A5E-453F-A702-BEC03968BABF}"/>
          </ac:spMkLst>
        </pc:spChg>
        <pc:spChg chg="mod">
          <ac:chgData name="Jadhav, Ganesh" userId="a5aa5042-319f-4e26-9494-a7b238a7df24" providerId="ADAL" clId="{AA97CF51-F1DA-4304-8B73-18FD13DEC068}" dt="2022-03-08T18:53:00.794" v="3123" actId="27636"/>
          <ac:spMkLst>
            <pc:docMk/>
            <pc:sldMk cId="2603573868" sldId="284"/>
            <ac:spMk id="3" creationId="{2069262E-9212-4402-9315-6309C0436524}"/>
          </ac:spMkLst>
        </pc:spChg>
      </pc:sldChg>
      <pc:sldChg chg="delSp modSp new mod">
        <pc:chgData name="Jadhav, Ganesh" userId="a5aa5042-319f-4e26-9494-a7b238a7df24" providerId="ADAL" clId="{AA97CF51-F1DA-4304-8B73-18FD13DEC068}" dt="2022-03-09T02:48:00.829" v="3206" actId="20578"/>
        <pc:sldMkLst>
          <pc:docMk/>
          <pc:sldMk cId="1287762011" sldId="285"/>
        </pc:sldMkLst>
        <pc:spChg chg="del">
          <ac:chgData name="Jadhav, Ganesh" userId="a5aa5042-319f-4e26-9494-a7b238a7df24" providerId="ADAL" clId="{AA97CF51-F1DA-4304-8B73-18FD13DEC068}" dt="2022-03-08T18:53:23.645" v="3125" actId="478"/>
          <ac:spMkLst>
            <pc:docMk/>
            <pc:sldMk cId="1287762011" sldId="285"/>
            <ac:spMk id="2" creationId="{21207C55-6686-43C9-8F3F-9A64EB96D092}"/>
          </ac:spMkLst>
        </pc:spChg>
        <pc:spChg chg="mod">
          <ac:chgData name="Jadhav, Ganesh" userId="a5aa5042-319f-4e26-9494-a7b238a7df24" providerId="ADAL" clId="{AA97CF51-F1DA-4304-8B73-18FD13DEC068}" dt="2022-03-09T02:48:00.829" v="3206" actId="20578"/>
          <ac:spMkLst>
            <pc:docMk/>
            <pc:sldMk cId="1287762011" sldId="285"/>
            <ac:spMk id="3" creationId="{907C58EB-9AFC-46C3-8FE6-0FBB30CCFB13}"/>
          </ac:spMkLst>
        </pc:spChg>
      </pc:sldChg>
      <pc:sldChg chg="delSp modSp new mod">
        <pc:chgData name="Jadhav, Ganesh" userId="a5aa5042-319f-4e26-9494-a7b238a7df24" providerId="ADAL" clId="{AA97CF51-F1DA-4304-8B73-18FD13DEC068}" dt="2022-03-08T19:02:00.069" v="3205" actId="33524"/>
        <pc:sldMkLst>
          <pc:docMk/>
          <pc:sldMk cId="3180186646" sldId="286"/>
        </pc:sldMkLst>
        <pc:spChg chg="del">
          <ac:chgData name="Jadhav, Ganesh" userId="a5aa5042-319f-4e26-9494-a7b238a7df24" providerId="ADAL" clId="{AA97CF51-F1DA-4304-8B73-18FD13DEC068}" dt="2022-03-08T18:59:46.641" v="3181" actId="478"/>
          <ac:spMkLst>
            <pc:docMk/>
            <pc:sldMk cId="3180186646" sldId="286"/>
            <ac:spMk id="2" creationId="{EC7CD47B-72CF-44B4-851B-66D95ECB65B6}"/>
          </ac:spMkLst>
        </pc:spChg>
        <pc:spChg chg="mod">
          <ac:chgData name="Jadhav, Ganesh" userId="a5aa5042-319f-4e26-9494-a7b238a7df24" providerId="ADAL" clId="{AA97CF51-F1DA-4304-8B73-18FD13DEC068}" dt="2022-03-08T19:02:00.069" v="3205" actId="33524"/>
          <ac:spMkLst>
            <pc:docMk/>
            <pc:sldMk cId="3180186646" sldId="286"/>
            <ac:spMk id="3" creationId="{7B51211C-5D5C-422D-9EF0-3A608D434CC9}"/>
          </ac:spMkLst>
        </pc:spChg>
      </pc:sldChg>
      <pc:sldChg chg="delSp modSp new mod">
        <pc:chgData name="Jadhav, Ganesh" userId="a5aa5042-319f-4e26-9494-a7b238a7df24" providerId="ADAL" clId="{AA97CF51-F1DA-4304-8B73-18FD13DEC068}" dt="2022-03-09T17:53:19.900" v="4112" actId="20577"/>
        <pc:sldMkLst>
          <pc:docMk/>
          <pc:sldMk cId="174195841" sldId="287"/>
        </pc:sldMkLst>
        <pc:spChg chg="del">
          <ac:chgData name="Jadhav, Ganesh" userId="a5aa5042-319f-4e26-9494-a7b238a7df24" providerId="ADAL" clId="{AA97CF51-F1DA-4304-8B73-18FD13DEC068}" dt="2022-03-09T17:45:06.294" v="3482" actId="478"/>
          <ac:spMkLst>
            <pc:docMk/>
            <pc:sldMk cId="174195841" sldId="287"/>
            <ac:spMk id="2" creationId="{343AA219-08B5-462F-98CC-FA73D04944AF}"/>
          </ac:spMkLst>
        </pc:spChg>
        <pc:spChg chg="mod">
          <ac:chgData name="Jadhav, Ganesh" userId="a5aa5042-319f-4e26-9494-a7b238a7df24" providerId="ADAL" clId="{AA97CF51-F1DA-4304-8B73-18FD13DEC068}" dt="2022-03-09T17:53:19.900" v="4112" actId="20577"/>
          <ac:spMkLst>
            <pc:docMk/>
            <pc:sldMk cId="174195841" sldId="287"/>
            <ac:spMk id="3" creationId="{13EA6C5C-CFA6-4427-84D7-29541AF3C655}"/>
          </ac:spMkLst>
        </pc:spChg>
      </pc:sldChg>
      <pc:sldChg chg="delSp modSp new mod">
        <pc:chgData name="Jadhav, Ganesh" userId="a5aa5042-319f-4e26-9494-a7b238a7df24" providerId="ADAL" clId="{AA97CF51-F1DA-4304-8B73-18FD13DEC068}" dt="2022-03-10T03:21:55.305" v="6065" actId="20577"/>
        <pc:sldMkLst>
          <pc:docMk/>
          <pc:sldMk cId="931290733" sldId="288"/>
        </pc:sldMkLst>
        <pc:spChg chg="del">
          <ac:chgData name="Jadhav, Ganesh" userId="a5aa5042-319f-4e26-9494-a7b238a7df24" providerId="ADAL" clId="{AA97CF51-F1DA-4304-8B73-18FD13DEC068}" dt="2022-03-09T17:53:34.572" v="4114" actId="478"/>
          <ac:spMkLst>
            <pc:docMk/>
            <pc:sldMk cId="931290733" sldId="288"/>
            <ac:spMk id="2" creationId="{95BE237C-7CA4-4249-84EF-4B220455A778}"/>
          </ac:spMkLst>
        </pc:spChg>
        <pc:spChg chg="mod">
          <ac:chgData name="Jadhav, Ganesh" userId="a5aa5042-319f-4e26-9494-a7b238a7df24" providerId="ADAL" clId="{AA97CF51-F1DA-4304-8B73-18FD13DEC068}" dt="2022-03-10T03:21:55.305" v="6065" actId="20577"/>
          <ac:spMkLst>
            <pc:docMk/>
            <pc:sldMk cId="931290733" sldId="288"/>
            <ac:spMk id="3" creationId="{67964A18-56D0-42DD-8F46-F3443C81AA63}"/>
          </ac:spMkLst>
        </pc:spChg>
      </pc:sldChg>
      <pc:sldChg chg="addSp delSp modSp new mod">
        <pc:chgData name="Jadhav, Ganesh" userId="a5aa5042-319f-4e26-9494-a7b238a7df24" providerId="ADAL" clId="{AA97CF51-F1DA-4304-8B73-18FD13DEC068}" dt="2022-03-09T18:11:11.635" v="4264"/>
        <pc:sldMkLst>
          <pc:docMk/>
          <pc:sldMk cId="3043384045" sldId="289"/>
        </pc:sldMkLst>
        <pc:spChg chg="del">
          <ac:chgData name="Jadhav, Ganesh" userId="a5aa5042-319f-4e26-9494-a7b238a7df24" providerId="ADAL" clId="{AA97CF51-F1DA-4304-8B73-18FD13DEC068}" dt="2022-03-09T17:56:28.121" v="4216" actId="478"/>
          <ac:spMkLst>
            <pc:docMk/>
            <pc:sldMk cId="3043384045" sldId="289"/>
            <ac:spMk id="2" creationId="{AFC5E218-F237-480D-B045-867A213D62BD}"/>
          </ac:spMkLst>
        </pc:spChg>
        <pc:spChg chg="add del mod">
          <ac:chgData name="Jadhav, Ganesh" userId="a5aa5042-319f-4e26-9494-a7b238a7df24" providerId="ADAL" clId="{AA97CF51-F1DA-4304-8B73-18FD13DEC068}" dt="2022-03-09T18:11:11.635" v="4264"/>
          <ac:spMkLst>
            <pc:docMk/>
            <pc:sldMk cId="3043384045" sldId="289"/>
            <ac:spMk id="3" creationId="{F164174C-59DA-40D5-A836-FCBE8DA629E2}"/>
          </ac:spMkLst>
        </pc:spChg>
        <pc:spChg chg="add del mod">
          <ac:chgData name="Jadhav, Ganesh" userId="a5aa5042-319f-4e26-9494-a7b238a7df24" providerId="ADAL" clId="{AA97CF51-F1DA-4304-8B73-18FD13DEC068}" dt="2022-03-09T17:56:35.607" v="4219"/>
          <ac:spMkLst>
            <pc:docMk/>
            <pc:sldMk cId="3043384045" sldId="289"/>
            <ac:spMk id="4" creationId="{1D41FA93-BA76-4E14-9261-AC3CA67BF1F6}"/>
          </ac:spMkLst>
        </pc:spChg>
      </pc:sldChg>
      <pc:sldChg chg="delSp modSp new mod">
        <pc:chgData name="Jadhav, Ganesh" userId="a5aa5042-319f-4e26-9494-a7b238a7df24" providerId="ADAL" clId="{AA97CF51-F1DA-4304-8B73-18FD13DEC068}" dt="2022-03-09T18:23:19.895" v="5064" actId="20577"/>
        <pc:sldMkLst>
          <pc:docMk/>
          <pc:sldMk cId="1220422077" sldId="290"/>
        </pc:sldMkLst>
        <pc:spChg chg="del">
          <ac:chgData name="Jadhav, Ganesh" userId="a5aa5042-319f-4e26-9494-a7b238a7df24" providerId="ADAL" clId="{AA97CF51-F1DA-4304-8B73-18FD13DEC068}" dt="2022-03-09T18:17:02.304" v="4622" actId="478"/>
          <ac:spMkLst>
            <pc:docMk/>
            <pc:sldMk cId="1220422077" sldId="290"/>
            <ac:spMk id="2" creationId="{E7119220-64B7-4BB5-B931-7C1C5010845C}"/>
          </ac:spMkLst>
        </pc:spChg>
        <pc:spChg chg="mod">
          <ac:chgData name="Jadhav, Ganesh" userId="a5aa5042-319f-4e26-9494-a7b238a7df24" providerId="ADAL" clId="{AA97CF51-F1DA-4304-8B73-18FD13DEC068}" dt="2022-03-09T18:23:19.895" v="5064" actId="20577"/>
          <ac:spMkLst>
            <pc:docMk/>
            <pc:sldMk cId="1220422077" sldId="290"/>
            <ac:spMk id="3" creationId="{07E87664-B549-40A3-BD88-6E81356E9CF0}"/>
          </ac:spMkLst>
        </pc:spChg>
      </pc:sldChg>
      <pc:sldChg chg="delSp modSp new mod">
        <pc:chgData name="Jadhav, Ganesh" userId="a5aa5042-319f-4e26-9494-a7b238a7df24" providerId="ADAL" clId="{AA97CF51-F1DA-4304-8B73-18FD13DEC068}" dt="2022-03-09T18:32:21.011" v="5656" actId="255"/>
        <pc:sldMkLst>
          <pc:docMk/>
          <pc:sldMk cId="241751027" sldId="291"/>
        </pc:sldMkLst>
        <pc:spChg chg="del">
          <ac:chgData name="Jadhav, Ganesh" userId="a5aa5042-319f-4e26-9494-a7b238a7df24" providerId="ADAL" clId="{AA97CF51-F1DA-4304-8B73-18FD13DEC068}" dt="2022-03-09T18:24:55.273" v="5066" actId="478"/>
          <ac:spMkLst>
            <pc:docMk/>
            <pc:sldMk cId="241751027" sldId="291"/>
            <ac:spMk id="2" creationId="{2DEEDA91-69DD-4FB8-99AE-A990C1CD6A96}"/>
          </ac:spMkLst>
        </pc:spChg>
        <pc:spChg chg="mod">
          <ac:chgData name="Jadhav, Ganesh" userId="a5aa5042-319f-4e26-9494-a7b238a7df24" providerId="ADAL" clId="{AA97CF51-F1DA-4304-8B73-18FD13DEC068}" dt="2022-03-09T18:32:21.011" v="5656" actId="255"/>
          <ac:spMkLst>
            <pc:docMk/>
            <pc:sldMk cId="241751027" sldId="291"/>
            <ac:spMk id="3" creationId="{1D3B6D5F-1322-4A20-AC54-FDCE4D4E12E5}"/>
          </ac:spMkLst>
        </pc:spChg>
      </pc:sldChg>
      <pc:sldChg chg="delSp modSp new mod">
        <pc:chgData name="Jadhav, Ganesh" userId="a5aa5042-319f-4e26-9494-a7b238a7df24" providerId="ADAL" clId="{AA97CF51-F1DA-4304-8B73-18FD13DEC068}" dt="2022-03-09T18:39:04.197" v="6042" actId="20577"/>
        <pc:sldMkLst>
          <pc:docMk/>
          <pc:sldMk cId="822995682" sldId="292"/>
        </pc:sldMkLst>
        <pc:spChg chg="del">
          <ac:chgData name="Jadhav, Ganesh" userId="a5aa5042-319f-4e26-9494-a7b238a7df24" providerId="ADAL" clId="{AA97CF51-F1DA-4304-8B73-18FD13DEC068}" dt="2022-03-09T18:32:43.768" v="5658" actId="478"/>
          <ac:spMkLst>
            <pc:docMk/>
            <pc:sldMk cId="822995682" sldId="292"/>
            <ac:spMk id="2" creationId="{024B0901-F3F0-4F89-A713-B90BDD53E08E}"/>
          </ac:spMkLst>
        </pc:spChg>
        <pc:spChg chg="mod">
          <ac:chgData name="Jadhav, Ganesh" userId="a5aa5042-319f-4e26-9494-a7b238a7df24" providerId="ADAL" clId="{AA97CF51-F1DA-4304-8B73-18FD13DEC068}" dt="2022-03-09T18:39:04.197" v="6042" actId="20577"/>
          <ac:spMkLst>
            <pc:docMk/>
            <pc:sldMk cId="822995682" sldId="292"/>
            <ac:spMk id="3" creationId="{4E14277C-2B48-43E5-90EC-2A860861E6E3}"/>
          </ac:spMkLst>
        </pc:spChg>
      </pc:sldChg>
      <pc:sldChg chg="delSp modSp new mod">
        <pc:chgData name="Jadhav, Ganesh" userId="a5aa5042-319f-4e26-9494-a7b238a7df24" providerId="ADAL" clId="{AA97CF51-F1DA-4304-8B73-18FD13DEC068}" dt="2022-03-10T17:21:37.460" v="7442" actId="14"/>
        <pc:sldMkLst>
          <pc:docMk/>
          <pc:sldMk cId="51048318" sldId="293"/>
        </pc:sldMkLst>
        <pc:spChg chg="del">
          <ac:chgData name="Jadhav, Ganesh" userId="a5aa5042-319f-4e26-9494-a7b238a7df24" providerId="ADAL" clId="{AA97CF51-F1DA-4304-8B73-18FD13DEC068}" dt="2022-03-10T17:11:19.408" v="7045" actId="478"/>
          <ac:spMkLst>
            <pc:docMk/>
            <pc:sldMk cId="51048318" sldId="293"/>
            <ac:spMk id="2" creationId="{19E5F60A-AB27-44E0-A5CC-417EAE90DB22}"/>
          </ac:spMkLst>
        </pc:spChg>
        <pc:spChg chg="mod">
          <ac:chgData name="Jadhav, Ganesh" userId="a5aa5042-319f-4e26-9494-a7b238a7df24" providerId="ADAL" clId="{AA97CF51-F1DA-4304-8B73-18FD13DEC068}" dt="2022-03-10T17:21:37.460" v="7442" actId="14"/>
          <ac:spMkLst>
            <pc:docMk/>
            <pc:sldMk cId="51048318" sldId="293"/>
            <ac:spMk id="3" creationId="{31C715F9-7E56-4D82-A8E4-1500625FDA56}"/>
          </ac:spMkLst>
        </pc:spChg>
      </pc:sldChg>
      <pc:sldChg chg="delSp modSp new mod">
        <pc:chgData name="Jadhav, Ganesh" userId="a5aa5042-319f-4e26-9494-a7b238a7df24" providerId="ADAL" clId="{AA97CF51-F1DA-4304-8B73-18FD13DEC068}" dt="2022-03-10T17:32:58.671" v="8100" actId="113"/>
        <pc:sldMkLst>
          <pc:docMk/>
          <pc:sldMk cId="2006746966" sldId="294"/>
        </pc:sldMkLst>
        <pc:spChg chg="del">
          <ac:chgData name="Jadhav, Ganesh" userId="a5aa5042-319f-4e26-9494-a7b238a7df24" providerId="ADAL" clId="{AA97CF51-F1DA-4304-8B73-18FD13DEC068}" dt="2022-03-10T17:21:58.720" v="7444" actId="478"/>
          <ac:spMkLst>
            <pc:docMk/>
            <pc:sldMk cId="2006746966" sldId="294"/>
            <ac:spMk id="2" creationId="{A2AA3A04-1EE4-489A-9FA3-4344346C5D6F}"/>
          </ac:spMkLst>
        </pc:spChg>
        <pc:spChg chg="mod">
          <ac:chgData name="Jadhav, Ganesh" userId="a5aa5042-319f-4e26-9494-a7b238a7df24" providerId="ADAL" clId="{AA97CF51-F1DA-4304-8B73-18FD13DEC068}" dt="2022-03-10T17:32:58.671" v="8100" actId="113"/>
          <ac:spMkLst>
            <pc:docMk/>
            <pc:sldMk cId="2006746966" sldId="294"/>
            <ac:spMk id="3" creationId="{F3028093-03C4-4DB5-B327-EBC86404726F}"/>
          </ac:spMkLst>
        </pc:spChg>
      </pc:sldChg>
      <pc:sldChg chg="delSp modSp new mod">
        <pc:chgData name="Jadhav, Ganesh" userId="a5aa5042-319f-4e26-9494-a7b238a7df24" providerId="ADAL" clId="{AA97CF51-F1DA-4304-8B73-18FD13DEC068}" dt="2022-03-10T17:36:21.686" v="8114" actId="27636"/>
        <pc:sldMkLst>
          <pc:docMk/>
          <pc:sldMk cId="3880273348" sldId="295"/>
        </pc:sldMkLst>
        <pc:spChg chg="del">
          <ac:chgData name="Jadhav, Ganesh" userId="a5aa5042-319f-4e26-9494-a7b238a7df24" providerId="ADAL" clId="{AA97CF51-F1DA-4304-8B73-18FD13DEC068}" dt="2022-03-10T17:34:12.176" v="8102" actId="478"/>
          <ac:spMkLst>
            <pc:docMk/>
            <pc:sldMk cId="3880273348" sldId="295"/>
            <ac:spMk id="2" creationId="{722A13CB-C54F-4D57-A538-32D204017A49}"/>
          </ac:spMkLst>
        </pc:spChg>
        <pc:spChg chg="mod">
          <ac:chgData name="Jadhav, Ganesh" userId="a5aa5042-319f-4e26-9494-a7b238a7df24" providerId="ADAL" clId="{AA97CF51-F1DA-4304-8B73-18FD13DEC068}" dt="2022-03-10T17:36:21.686" v="8114" actId="27636"/>
          <ac:spMkLst>
            <pc:docMk/>
            <pc:sldMk cId="3880273348" sldId="295"/>
            <ac:spMk id="3" creationId="{48BC85AE-5095-4266-B361-BEFBD70A5285}"/>
          </ac:spMkLst>
        </pc:spChg>
      </pc:sldChg>
      <pc:sldChg chg="addSp delSp modSp new mod">
        <pc:chgData name="Jadhav, Ganesh" userId="a5aa5042-319f-4e26-9494-a7b238a7df24" providerId="ADAL" clId="{AA97CF51-F1DA-4304-8B73-18FD13DEC068}" dt="2022-03-10T17:42:43.236" v="8187" actId="20577"/>
        <pc:sldMkLst>
          <pc:docMk/>
          <pc:sldMk cId="3691382697" sldId="296"/>
        </pc:sldMkLst>
        <pc:spChg chg="del">
          <ac:chgData name="Jadhav, Ganesh" userId="a5aa5042-319f-4e26-9494-a7b238a7df24" providerId="ADAL" clId="{AA97CF51-F1DA-4304-8B73-18FD13DEC068}" dt="2022-03-10T17:36:41.863" v="8119" actId="478"/>
          <ac:spMkLst>
            <pc:docMk/>
            <pc:sldMk cId="3691382697" sldId="296"/>
            <ac:spMk id="2" creationId="{FA4A27EA-9D80-45CD-9082-064CEC9C380D}"/>
          </ac:spMkLst>
        </pc:spChg>
        <pc:spChg chg="mod">
          <ac:chgData name="Jadhav, Ganesh" userId="a5aa5042-319f-4e26-9494-a7b238a7df24" providerId="ADAL" clId="{AA97CF51-F1DA-4304-8B73-18FD13DEC068}" dt="2022-03-10T17:42:43.236" v="8187" actId="20577"/>
          <ac:spMkLst>
            <pc:docMk/>
            <pc:sldMk cId="3691382697" sldId="296"/>
            <ac:spMk id="3" creationId="{64BFCC91-E3A9-4E6F-B922-7E776E03CC16}"/>
          </ac:spMkLst>
        </pc:spChg>
        <pc:spChg chg="add del">
          <ac:chgData name="Jadhav, Ganesh" userId="a5aa5042-319f-4e26-9494-a7b238a7df24" providerId="ADAL" clId="{AA97CF51-F1DA-4304-8B73-18FD13DEC068}" dt="2022-03-10T17:37:33.899" v="8131"/>
          <ac:spMkLst>
            <pc:docMk/>
            <pc:sldMk cId="3691382697" sldId="296"/>
            <ac:spMk id="4" creationId="{C265E7C7-7C7F-43F1-B51B-34BF0D375D85}"/>
          </ac:spMkLst>
        </pc:spChg>
      </pc:sldChg>
      <pc:sldChg chg="addSp delSp modSp new mod">
        <pc:chgData name="Jadhav, Ganesh" userId="a5aa5042-319f-4e26-9494-a7b238a7df24" providerId="ADAL" clId="{AA97CF51-F1DA-4304-8B73-18FD13DEC068}" dt="2022-03-10T17:45:41.367" v="8209" actId="108"/>
        <pc:sldMkLst>
          <pc:docMk/>
          <pc:sldMk cId="2665294872" sldId="297"/>
        </pc:sldMkLst>
        <pc:spChg chg="del">
          <ac:chgData name="Jadhav, Ganesh" userId="a5aa5042-319f-4e26-9494-a7b238a7df24" providerId="ADAL" clId="{AA97CF51-F1DA-4304-8B73-18FD13DEC068}" dt="2022-03-10T17:43:27.034" v="8189" actId="478"/>
          <ac:spMkLst>
            <pc:docMk/>
            <pc:sldMk cId="2665294872" sldId="297"/>
            <ac:spMk id="2" creationId="{76E970B4-F02A-4FA3-9754-A56F9583D498}"/>
          </ac:spMkLst>
        </pc:spChg>
        <pc:spChg chg="mod">
          <ac:chgData name="Jadhav, Ganesh" userId="a5aa5042-319f-4e26-9494-a7b238a7df24" providerId="ADAL" clId="{AA97CF51-F1DA-4304-8B73-18FD13DEC068}" dt="2022-03-10T17:45:41.367" v="8209" actId="108"/>
          <ac:spMkLst>
            <pc:docMk/>
            <pc:sldMk cId="2665294872" sldId="297"/>
            <ac:spMk id="3" creationId="{E414DD1B-70AF-4665-A034-038BE7311CF7}"/>
          </ac:spMkLst>
        </pc:spChg>
        <pc:spChg chg="add del">
          <ac:chgData name="Jadhav, Ganesh" userId="a5aa5042-319f-4e26-9494-a7b238a7df24" providerId="ADAL" clId="{AA97CF51-F1DA-4304-8B73-18FD13DEC068}" dt="2022-03-10T17:45:16.869" v="8207"/>
          <ac:spMkLst>
            <pc:docMk/>
            <pc:sldMk cId="2665294872" sldId="297"/>
            <ac:spMk id="4" creationId="{543E659E-E515-436A-B4C7-CB673094C4C1}"/>
          </ac:spMkLst>
        </pc:spChg>
      </pc:sldChg>
      <pc:sldChg chg="delSp modSp new mod">
        <pc:chgData name="Jadhav, Ganesh" userId="a5aa5042-319f-4e26-9494-a7b238a7df24" providerId="ADAL" clId="{AA97CF51-F1DA-4304-8B73-18FD13DEC068}" dt="2022-03-10T17:51:32.273" v="8466" actId="113"/>
        <pc:sldMkLst>
          <pc:docMk/>
          <pc:sldMk cId="1440553779" sldId="298"/>
        </pc:sldMkLst>
        <pc:spChg chg="del">
          <ac:chgData name="Jadhav, Ganesh" userId="a5aa5042-319f-4e26-9494-a7b238a7df24" providerId="ADAL" clId="{AA97CF51-F1DA-4304-8B73-18FD13DEC068}" dt="2022-03-10T17:47:16.780" v="8211" actId="478"/>
          <ac:spMkLst>
            <pc:docMk/>
            <pc:sldMk cId="1440553779" sldId="298"/>
            <ac:spMk id="2" creationId="{9EF52DC6-209D-4C51-A4D6-C962106EEBCD}"/>
          </ac:spMkLst>
        </pc:spChg>
        <pc:spChg chg="mod">
          <ac:chgData name="Jadhav, Ganesh" userId="a5aa5042-319f-4e26-9494-a7b238a7df24" providerId="ADAL" clId="{AA97CF51-F1DA-4304-8B73-18FD13DEC068}" dt="2022-03-10T17:51:32.273" v="8466" actId="113"/>
          <ac:spMkLst>
            <pc:docMk/>
            <pc:sldMk cId="1440553779" sldId="298"/>
            <ac:spMk id="3" creationId="{10C591A4-406B-4A89-AF28-8A59AE721C9D}"/>
          </ac:spMkLst>
        </pc:spChg>
      </pc:sldChg>
      <pc:sldChg chg="delSp modSp new mod">
        <pc:chgData name="Jadhav, Ganesh" userId="a5aa5042-319f-4e26-9494-a7b238a7df24" providerId="ADAL" clId="{AA97CF51-F1DA-4304-8B73-18FD13DEC068}" dt="2022-03-14T02:59:28.361" v="13443" actId="1076"/>
        <pc:sldMkLst>
          <pc:docMk/>
          <pc:sldMk cId="2679277181" sldId="299"/>
        </pc:sldMkLst>
        <pc:spChg chg="del">
          <ac:chgData name="Jadhav, Ganesh" userId="a5aa5042-319f-4e26-9494-a7b238a7df24" providerId="ADAL" clId="{AA97CF51-F1DA-4304-8B73-18FD13DEC068}" dt="2022-03-10T17:51:42.212" v="8468" actId="478"/>
          <ac:spMkLst>
            <pc:docMk/>
            <pc:sldMk cId="2679277181" sldId="299"/>
            <ac:spMk id="2" creationId="{A4EA74DD-2D3A-4996-B51F-BC6D2A8FD9D4}"/>
          </ac:spMkLst>
        </pc:spChg>
        <pc:spChg chg="mod">
          <ac:chgData name="Jadhav, Ganesh" userId="a5aa5042-319f-4e26-9494-a7b238a7df24" providerId="ADAL" clId="{AA97CF51-F1DA-4304-8B73-18FD13DEC068}" dt="2022-03-14T02:59:28.361" v="13443" actId="1076"/>
          <ac:spMkLst>
            <pc:docMk/>
            <pc:sldMk cId="2679277181" sldId="299"/>
            <ac:spMk id="3" creationId="{1F969E99-3FA0-404B-A383-089941ECDF89}"/>
          </ac:spMkLst>
        </pc:spChg>
      </pc:sldChg>
      <pc:sldChg chg="delSp modSp new mod">
        <pc:chgData name="Jadhav, Ganesh" userId="a5aa5042-319f-4e26-9494-a7b238a7df24" providerId="ADAL" clId="{AA97CF51-F1DA-4304-8B73-18FD13DEC068}" dt="2022-03-14T02:28:03.789" v="13439" actId="20578"/>
        <pc:sldMkLst>
          <pc:docMk/>
          <pc:sldMk cId="3884382449" sldId="300"/>
        </pc:sldMkLst>
        <pc:spChg chg="del">
          <ac:chgData name="Jadhav, Ganesh" userId="a5aa5042-319f-4e26-9494-a7b238a7df24" providerId="ADAL" clId="{AA97CF51-F1DA-4304-8B73-18FD13DEC068}" dt="2022-03-10T18:00:34.929" v="9123" actId="478"/>
          <ac:spMkLst>
            <pc:docMk/>
            <pc:sldMk cId="3884382449" sldId="300"/>
            <ac:spMk id="2" creationId="{5D22E8FF-1A70-4AAE-A515-49ABADDEA33C}"/>
          </ac:spMkLst>
        </pc:spChg>
        <pc:spChg chg="mod">
          <ac:chgData name="Jadhav, Ganesh" userId="a5aa5042-319f-4e26-9494-a7b238a7df24" providerId="ADAL" clId="{AA97CF51-F1DA-4304-8B73-18FD13DEC068}" dt="2022-03-14T02:28:03.789" v="13439" actId="20578"/>
          <ac:spMkLst>
            <pc:docMk/>
            <pc:sldMk cId="3884382449" sldId="300"/>
            <ac:spMk id="3" creationId="{9978BDB1-9505-4D91-95CF-A656D988BB10}"/>
          </ac:spMkLst>
        </pc:spChg>
      </pc:sldChg>
      <pc:sldChg chg="delSp modSp new mod">
        <pc:chgData name="Jadhav, Ganesh" userId="a5aa5042-319f-4e26-9494-a7b238a7df24" providerId="ADAL" clId="{AA97CF51-F1DA-4304-8B73-18FD13DEC068}" dt="2022-03-14T02:35:16.019" v="13441" actId="20577"/>
        <pc:sldMkLst>
          <pc:docMk/>
          <pc:sldMk cId="2449668074" sldId="301"/>
        </pc:sldMkLst>
        <pc:spChg chg="del">
          <ac:chgData name="Jadhav, Ganesh" userId="a5aa5042-319f-4e26-9494-a7b238a7df24" providerId="ADAL" clId="{AA97CF51-F1DA-4304-8B73-18FD13DEC068}" dt="2022-03-10T18:12:23.711" v="9749" actId="478"/>
          <ac:spMkLst>
            <pc:docMk/>
            <pc:sldMk cId="2449668074" sldId="301"/>
            <ac:spMk id="2" creationId="{A3229A54-4177-40A8-89FD-DA96A7098F11}"/>
          </ac:spMkLst>
        </pc:spChg>
        <pc:spChg chg="mod">
          <ac:chgData name="Jadhav, Ganesh" userId="a5aa5042-319f-4e26-9494-a7b238a7df24" providerId="ADAL" clId="{AA97CF51-F1DA-4304-8B73-18FD13DEC068}" dt="2022-03-14T02:35:16.019" v="13441" actId="20577"/>
          <ac:spMkLst>
            <pc:docMk/>
            <pc:sldMk cId="2449668074" sldId="301"/>
            <ac:spMk id="3" creationId="{C5B7C539-C861-436A-95BE-A59572D5F1F4}"/>
          </ac:spMkLst>
        </pc:spChg>
      </pc:sldChg>
      <pc:sldChg chg="delSp modSp new mod">
        <pc:chgData name="Jadhav, Ganesh" userId="a5aa5042-319f-4e26-9494-a7b238a7df24" providerId="ADAL" clId="{AA97CF51-F1DA-4304-8B73-18FD13DEC068}" dt="2022-03-14T02:43:29.071" v="13442" actId="1076"/>
        <pc:sldMkLst>
          <pc:docMk/>
          <pc:sldMk cId="1795590570" sldId="302"/>
        </pc:sldMkLst>
        <pc:spChg chg="del">
          <ac:chgData name="Jadhav, Ganesh" userId="a5aa5042-319f-4e26-9494-a7b238a7df24" providerId="ADAL" clId="{AA97CF51-F1DA-4304-8B73-18FD13DEC068}" dt="2022-03-10T18:30:35.591" v="10549" actId="478"/>
          <ac:spMkLst>
            <pc:docMk/>
            <pc:sldMk cId="1795590570" sldId="302"/>
            <ac:spMk id="2" creationId="{FCFB0529-F1D9-47B7-A7CA-376FFC1216D6}"/>
          </ac:spMkLst>
        </pc:spChg>
        <pc:spChg chg="mod">
          <ac:chgData name="Jadhav, Ganesh" userId="a5aa5042-319f-4e26-9494-a7b238a7df24" providerId="ADAL" clId="{AA97CF51-F1DA-4304-8B73-18FD13DEC068}" dt="2022-03-14T02:43:29.071" v="13442" actId="1076"/>
          <ac:spMkLst>
            <pc:docMk/>
            <pc:sldMk cId="1795590570" sldId="302"/>
            <ac:spMk id="3" creationId="{13F1BFD4-0318-490C-820F-C2021472C935}"/>
          </ac:spMkLst>
        </pc:spChg>
      </pc:sldChg>
      <pc:sldChg chg="delSp modSp new mod">
        <pc:chgData name="Jadhav, Ganesh" userId="a5aa5042-319f-4e26-9494-a7b238a7df24" providerId="ADAL" clId="{AA97CF51-F1DA-4304-8B73-18FD13DEC068}" dt="2022-03-13T17:37:46.974" v="11509" actId="255"/>
        <pc:sldMkLst>
          <pc:docMk/>
          <pc:sldMk cId="3393666652" sldId="303"/>
        </pc:sldMkLst>
        <pc:spChg chg="del">
          <ac:chgData name="Jadhav, Ganesh" userId="a5aa5042-319f-4e26-9494-a7b238a7df24" providerId="ADAL" clId="{AA97CF51-F1DA-4304-8B73-18FD13DEC068}" dt="2022-03-13T17:19:45.998" v="11074" actId="478"/>
          <ac:spMkLst>
            <pc:docMk/>
            <pc:sldMk cId="3393666652" sldId="303"/>
            <ac:spMk id="2" creationId="{648D6345-41B6-415A-87D6-D14353736D92}"/>
          </ac:spMkLst>
        </pc:spChg>
        <pc:spChg chg="mod">
          <ac:chgData name="Jadhav, Ganesh" userId="a5aa5042-319f-4e26-9494-a7b238a7df24" providerId="ADAL" clId="{AA97CF51-F1DA-4304-8B73-18FD13DEC068}" dt="2022-03-13T17:37:46.974" v="11509" actId="255"/>
          <ac:spMkLst>
            <pc:docMk/>
            <pc:sldMk cId="3393666652" sldId="303"/>
            <ac:spMk id="3" creationId="{AB4411EB-C22F-4714-B414-757912564DE9}"/>
          </ac:spMkLst>
        </pc:spChg>
      </pc:sldChg>
      <pc:sldChg chg="delSp modSp new mod">
        <pc:chgData name="Jadhav, Ganesh" userId="a5aa5042-319f-4e26-9494-a7b238a7df24" providerId="ADAL" clId="{AA97CF51-F1DA-4304-8B73-18FD13DEC068}" dt="2022-03-14T03:31:47.787" v="13446" actId="20577"/>
        <pc:sldMkLst>
          <pc:docMk/>
          <pc:sldMk cId="1843806393" sldId="304"/>
        </pc:sldMkLst>
        <pc:spChg chg="del">
          <ac:chgData name="Jadhav, Ganesh" userId="a5aa5042-319f-4e26-9494-a7b238a7df24" providerId="ADAL" clId="{AA97CF51-F1DA-4304-8B73-18FD13DEC068}" dt="2022-03-13T17:37:55.852" v="11511" actId="478"/>
          <ac:spMkLst>
            <pc:docMk/>
            <pc:sldMk cId="1843806393" sldId="304"/>
            <ac:spMk id="2" creationId="{2C090078-AD06-49DE-9009-96EF8AA44D6B}"/>
          </ac:spMkLst>
        </pc:spChg>
        <pc:spChg chg="mod">
          <ac:chgData name="Jadhav, Ganesh" userId="a5aa5042-319f-4e26-9494-a7b238a7df24" providerId="ADAL" clId="{AA97CF51-F1DA-4304-8B73-18FD13DEC068}" dt="2022-03-14T03:31:47.787" v="13446" actId="20577"/>
          <ac:spMkLst>
            <pc:docMk/>
            <pc:sldMk cId="1843806393" sldId="304"/>
            <ac:spMk id="3" creationId="{496A644E-26B6-4684-9B12-60D95400CE19}"/>
          </ac:spMkLst>
        </pc:spChg>
      </pc:sldChg>
      <pc:sldChg chg="delSp modSp new mod">
        <pc:chgData name="Jadhav, Ganesh" userId="a5aa5042-319f-4e26-9494-a7b238a7df24" providerId="ADAL" clId="{AA97CF51-F1DA-4304-8B73-18FD13DEC068}" dt="2022-03-13T17:55:37.232" v="12716" actId="14"/>
        <pc:sldMkLst>
          <pc:docMk/>
          <pc:sldMk cId="161425043" sldId="305"/>
        </pc:sldMkLst>
        <pc:spChg chg="del">
          <ac:chgData name="Jadhav, Ganesh" userId="a5aa5042-319f-4e26-9494-a7b238a7df24" providerId="ADAL" clId="{AA97CF51-F1DA-4304-8B73-18FD13DEC068}" dt="2022-03-13T17:45:43.885" v="12068" actId="478"/>
          <ac:spMkLst>
            <pc:docMk/>
            <pc:sldMk cId="161425043" sldId="305"/>
            <ac:spMk id="2" creationId="{D0F50669-1BB7-4D3E-AEFE-D2453A046BFE}"/>
          </ac:spMkLst>
        </pc:spChg>
        <pc:spChg chg="mod">
          <ac:chgData name="Jadhav, Ganesh" userId="a5aa5042-319f-4e26-9494-a7b238a7df24" providerId="ADAL" clId="{AA97CF51-F1DA-4304-8B73-18FD13DEC068}" dt="2022-03-13T17:55:37.232" v="12716" actId="14"/>
          <ac:spMkLst>
            <pc:docMk/>
            <pc:sldMk cId="161425043" sldId="305"/>
            <ac:spMk id="3" creationId="{B0C0A584-7FD9-4A5F-BCCD-12BC4819570F}"/>
          </ac:spMkLst>
        </pc:spChg>
      </pc:sldChg>
      <pc:sldChg chg="delSp modSp new mod">
        <pc:chgData name="Jadhav, Ganesh" userId="a5aa5042-319f-4e26-9494-a7b238a7df24" providerId="ADAL" clId="{AA97CF51-F1DA-4304-8B73-18FD13DEC068}" dt="2022-03-14T02:01:49.212" v="13154" actId="20577"/>
        <pc:sldMkLst>
          <pc:docMk/>
          <pc:sldMk cId="368834093" sldId="306"/>
        </pc:sldMkLst>
        <pc:spChg chg="del">
          <ac:chgData name="Jadhav, Ganesh" userId="a5aa5042-319f-4e26-9494-a7b238a7df24" providerId="ADAL" clId="{AA97CF51-F1DA-4304-8B73-18FD13DEC068}" dt="2022-03-13T17:55:45.766" v="12718" actId="478"/>
          <ac:spMkLst>
            <pc:docMk/>
            <pc:sldMk cId="368834093" sldId="306"/>
            <ac:spMk id="2" creationId="{3A4D2171-3067-47B5-9999-A39926F08189}"/>
          </ac:spMkLst>
        </pc:spChg>
        <pc:spChg chg="mod">
          <ac:chgData name="Jadhav, Ganesh" userId="a5aa5042-319f-4e26-9494-a7b238a7df24" providerId="ADAL" clId="{AA97CF51-F1DA-4304-8B73-18FD13DEC068}" dt="2022-03-14T02:01:49.212" v="13154" actId="20577"/>
          <ac:spMkLst>
            <pc:docMk/>
            <pc:sldMk cId="368834093" sldId="306"/>
            <ac:spMk id="3" creationId="{641B671F-60B2-44F6-BD63-B7B7EFB2857B}"/>
          </ac:spMkLst>
        </pc:spChg>
      </pc:sldChg>
      <pc:sldChg chg="delSp modSp new mod">
        <pc:chgData name="Jadhav, Ganesh" userId="a5aa5042-319f-4e26-9494-a7b238a7df24" providerId="ADAL" clId="{AA97CF51-F1DA-4304-8B73-18FD13DEC068}" dt="2022-03-14T02:05:56.855" v="13436" actId="20577"/>
        <pc:sldMkLst>
          <pc:docMk/>
          <pc:sldMk cId="1797228414" sldId="307"/>
        </pc:sldMkLst>
        <pc:spChg chg="del">
          <ac:chgData name="Jadhav, Ganesh" userId="a5aa5042-319f-4e26-9494-a7b238a7df24" providerId="ADAL" clId="{AA97CF51-F1DA-4304-8B73-18FD13DEC068}" dt="2022-03-14T02:02:06.198" v="13156" actId="478"/>
          <ac:spMkLst>
            <pc:docMk/>
            <pc:sldMk cId="1797228414" sldId="307"/>
            <ac:spMk id="2" creationId="{75AB081E-F76C-4A4E-8781-D2B5549D178E}"/>
          </ac:spMkLst>
        </pc:spChg>
        <pc:spChg chg="mod">
          <ac:chgData name="Jadhav, Ganesh" userId="a5aa5042-319f-4e26-9494-a7b238a7df24" providerId="ADAL" clId="{AA97CF51-F1DA-4304-8B73-18FD13DEC068}" dt="2022-03-14T02:05:56.855" v="13436" actId="20577"/>
          <ac:spMkLst>
            <pc:docMk/>
            <pc:sldMk cId="1797228414" sldId="307"/>
            <ac:spMk id="3" creationId="{BF42A4D9-9BF7-4B99-AB44-14464A1F9B31}"/>
          </ac:spMkLst>
        </pc:spChg>
      </pc:sldChg>
    </pc:docChg>
  </pc:docChgLst>
  <pc:docChgLst>
    <pc:chgData name="Ganesh Jadhav" userId="a5aa5042-319f-4e26-9494-a7b238a7df24" providerId="ADAL" clId="{BDB32CAC-3009-4970-91EE-C8DE8B820E01}"/>
    <pc:docChg chg="undo custSel addSld delSld modSld">
      <pc:chgData name="Ganesh Jadhav" userId="a5aa5042-319f-4e26-9494-a7b238a7df24" providerId="ADAL" clId="{BDB32CAC-3009-4970-91EE-C8DE8B820E01}" dt="2022-04-13T05:20:27.053" v="20" actId="12"/>
      <pc:docMkLst>
        <pc:docMk/>
      </pc:docMkLst>
      <pc:sldChg chg="modSp">
        <pc:chgData name="Ganesh Jadhav" userId="a5aa5042-319f-4e26-9494-a7b238a7df24" providerId="ADAL" clId="{BDB32CAC-3009-4970-91EE-C8DE8B820E01}" dt="2022-04-12T10:50:42.649" v="10" actId="20578"/>
        <pc:sldMkLst>
          <pc:docMk/>
          <pc:sldMk cId="320667373" sldId="261"/>
        </pc:sldMkLst>
        <pc:spChg chg="mod">
          <ac:chgData name="Ganesh Jadhav" userId="a5aa5042-319f-4e26-9494-a7b238a7df24" providerId="ADAL" clId="{BDB32CAC-3009-4970-91EE-C8DE8B820E01}" dt="2022-04-12T10:50:42.649" v="10" actId="20578"/>
          <ac:spMkLst>
            <pc:docMk/>
            <pc:sldMk cId="320667373" sldId="261"/>
            <ac:spMk id="3" creationId="{929F9AB4-73BB-484E-BB24-CCD990231663}"/>
          </ac:spMkLst>
        </pc:spChg>
      </pc:sldChg>
      <pc:sldChg chg="modSp mod">
        <pc:chgData name="Ganesh Jadhav" userId="a5aa5042-319f-4e26-9494-a7b238a7df24" providerId="ADAL" clId="{BDB32CAC-3009-4970-91EE-C8DE8B820E01}" dt="2022-04-12T11:02:32.971" v="11" actId="14734"/>
        <pc:sldMkLst>
          <pc:docMk/>
          <pc:sldMk cId="2695259544" sldId="264"/>
        </pc:sldMkLst>
        <pc:graphicFrameChg chg="modGraphic">
          <ac:chgData name="Ganesh Jadhav" userId="a5aa5042-319f-4e26-9494-a7b238a7df24" providerId="ADAL" clId="{BDB32CAC-3009-4970-91EE-C8DE8B820E01}" dt="2022-04-12T11:02:32.971" v="11" actId="14734"/>
          <ac:graphicFrameMkLst>
            <pc:docMk/>
            <pc:sldMk cId="2695259544" sldId="264"/>
            <ac:graphicFrameMk id="4" creationId="{3D8FE00E-41C3-45B3-865D-7308BF3F0796}"/>
          </ac:graphicFrameMkLst>
        </pc:graphicFrameChg>
      </pc:sldChg>
      <pc:sldChg chg="modSp mod">
        <pc:chgData name="Ganesh Jadhav" userId="a5aa5042-319f-4e26-9494-a7b238a7df24" providerId="ADAL" clId="{BDB32CAC-3009-4970-91EE-C8DE8B820E01}" dt="2022-04-13T04:10:20.420" v="13" actId="20578"/>
        <pc:sldMkLst>
          <pc:docMk/>
          <pc:sldMk cId="3094262842" sldId="270"/>
        </pc:sldMkLst>
        <pc:spChg chg="mod">
          <ac:chgData name="Ganesh Jadhav" userId="a5aa5042-319f-4e26-9494-a7b238a7df24" providerId="ADAL" clId="{BDB32CAC-3009-4970-91EE-C8DE8B820E01}" dt="2022-04-13T04:10:20.420" v="13" actId="20578"/>
          <ac:spMkLst>
            <pc:docMk/>
            <pc:sldMk cId="3094262842" sldId="270"/>
            <ac:spMk id="3" creationId="{C86DE922-14B8-428F-93B6-2CB172E9E9B6}"/>
          </ac:spMkLst>
        </pc:spChg>
      </pc:sldChg>
      <pc:sldChg chg="modSp mod">
        <pc:chgData name="Ganesh Jadhav" userId="a5aa5042-319f-4e26-9494-a7b238a7df24" providerId="ADAL" clId="{BDB32CAC-3009-4970-91EE-C8DE8B820E01}" dt="2022-04-13T04:58:47.993" v="17"/>
        <pc:sldMkLst>
          <pc:docMk/>
          <pc:sldMk cId="3900107026" sldId="277"/>
        </pc:sldMkLst>
        <pc:graphicFrameChg chg="mod modGraphic">
          <ac:chgData name="Ganesh Jadhav" userId="a5aa5042-319f-4e26-9494-a7b238a7df24" providerId="ADAL" clId="{BDB32CAC-3009-4970-91EE-C8DE8B820E01}" dt="2022-04-13T04:58:47.993" v="17"/>
          <ac:graphicFrameMkLst>
            <pc:docMk/>
            <pc:sldMk cId="3900107026" sldId="277"/>
            <ac:graphicFrameMk id="4" creationId="{49CDE664-5743-433C-B81B-6501F3377720}"/>
          </ac:graphicFrameMkLst>
        </pc:graphicFrameChg>
      </pc:sldChg>
      <pc:sldChg chg="modSp mod">
        <pc:chgData name="Ganesh Jadhav" userId="a5aa5042-319f-4e26-9494-a7b238a7df24" providerId="ADAL" clId="{BDB32CAC-3009-4970-91EE-C8DE8B820E01}" dt="2022-04-12T10:09:55.152" v="9" actId="12"/>
        <pc:sldMkLst>
          <pc:docMk/>
          <pc:sldMk cId="3361086881" sldId="283"/>
        </pc:sldMkLst>
        <pc:spChg chg="mod">
          <ac:chgData name="Ganesh Jadhav" userId="a5aa5042-319f-4e26-9494-a7b238a7df24" providerId="ADAL" clId="{BDB32CAC-3009-4970-91EE-C8DE8B820E01}" dt="2022-04-12T10:09:55.152" v="9" actId="12"/>
          <ac:spMkLst>
            <pc:docMk/>
            <pc:sldMk cId="3361086881" sldId="283"/>
            <ac:spMk id="3" creationId="{3B9AA276-6EE2-4DB7-842F-A050E176D155}"/>
          </ac:spMkLst>
        </pc:spChg>
      </pc:sldChg>
      <pc:sldChg chg="modSp mod">
        <pc:chgData name="Ganesh Jadhav" userId="a5aa5042-319f-4e26-9494-a7b238a7df24" providerId="ADAL" clId="{BDB32CAC-3009-4970-91EE-C8DE8B820E01}" dt="2022-04-13T05:20:27.053" v="20" actId="12"/>
        <pc:sldMkLst>
          <pc:docMk/>
          <pc:sldMk cId="3880273348" sldId="295"/>
        </pc:sldMkLst>
        <pc:spChg chg="mod">
          <ac:chgData name="Ganesh Jadhav" userId="a5aa5042-319f-4e26-9494-a7b238a7df24" providerId="ADAL" clId="{BDB32CAC-3009-4970-91EE-C8DE8B820E01}" dt="2022-04-13T05:20:27.053" v="20" actId="12"/>
          <ac:spMkLst>
            <pc:docMk/>
            <pc:sldMk cId="3880273348" sldId="295"/>
            <ac:spMk id="3" creationId="{48BC85AE-5095-4266-B361-BEFBD70A5285}"/>
          </ac:spMkLst>
        </pc:spChg>
      </pc:sldChg>
      <pc:sldChg chg="modSp mod">
        <pc:chgData name="Ganesh Jadhav" userId="a5aa5042-319f-4e26-9494-a7b238a7df24" providerId="ADAL" clId="{BDB32CAC-3009-4970-91EE-C8DE8B820E01}" dt="2022-04-12T04:33:56.780" v="6" actId="14734"/>
        <pc:sldMkLst>
          <pc:docMk/>
          <pc:sldMk cId="2344059190" sldId="310"/>
        </pc:sldMkLst>
        <pc:graphicFrameChg chg="modGraphic">
          <ac:chgData name="Ganesh Jadhav" userId="a5aa5042-319f-4e26-9494-a7b238a7df24" providerId="ADAL" clId="{BDB32CAC-3009-4970-91EE-C8DE8B820E01}" dt="2022-04-12T04:33:56.780" v="6" actId="14734"/>
          <ac:graphicFrameMkLst>
            <pc:docMk/>
            <pc:sldMk cId="2344059190" sldId="310"/>
            <ac:graphicFrameMk id="4" creationId="{9E99497A-F9A9-4E6D-B972-EC6CB7578611}"/>
          </ac:graphicFrameMkLst>
        </pc:graphicFrameChg>
      </pc:sldChg>
      <pc:sldChg chg="add">
        <pc:chgData name="Ganesh Jadhav" userId="a5aa5042-319f-4e26-9494-a7b238a7df24" providerId="ADAL" clId="{BDB32CAC-3009-4970-91EE-C8DE8B820E01}" dt="2022-04-13T05:07:46.706" v="19"/>
        <pc:sldMkLst>
          <pc:docMk/>
          <pc:sldMk cId="146093664" sldId="312"/>
        </pc:sldMkLst>
      </pc:sldChg>
      <pc:sldChg chg="del">
        <pc:chgData name="Ganesh Jadhav" userId="a5aa5042-319f-4e26-9494-a7b238a7df24" providerId="ADAL" clId="{BDB32CAC-3009-4970-91EE-C8DE8B820E01}" dt="2022-04-13T05:07:39.040" v="18" actId="2696"/>
        <pc:sldMkLst>
          <pc:docMk/>
          <pc:sldMk cId="3746069399" sldId="312"/>
        </pc:sldMkLst>
      </pc:sldChg>
    </pc:docChg>
  </pc:docChgLst>
  <pc:docChgLst>
    <pc:chgData name="Ganesh Jadhav" userId="a5aa5042-319f-4e26-9494-a7b238a7df24" providerId="ADAL" clId="{17BC348D-222B-4F91-9F7B-EF58D6F1BE68}"/>
    <pc:docChg chg="custSel addSld delSld modSld">
      <pc:chgData name="Ganesh Jadhav" userId="a5aa5042-319f-4e26-9494-a7b238a7df24" providerId="ADAL" clId="{17BC348D-222B-4F91-9F7B-EF58D6F1BE68}" dt="2022-04-05T08:58:18.689" v="8" actId="2696"/>
      <pc:docMkLst>
        <pc:docMk/>
      </pc:docMkLst>
      <pc:sldChg chg="del">
        <pc:chgData name="Ganesh Jadhav" userId="a5aa5042-319f-4e26-9494-a7b238a7df24" providerId="ADAL" clId="{17BC348D-222B-4F91-9F7B-EF58D6F1BE68}" dt="2022-04-05T08:58:18.689" v="8" actId="2696"/>
        <pc:sldMkLst>
          <pc:docMk/>
          <pc:sldMk cId="1440553779" sldId="298"/>
        </pc:sldMkLst>
      </pc:sldChg>
      <pc:sldChg chg="del">
        <pc:chgData name="Ganesh Jadhav" userId="a5aa5042-319f-4e26-9494-a7b238a7df24" providerId="ADAL" clId="{17BC348D-222B-4F91-9F7B-EF58D6F1BE68}" dt="2022-04-05T08:58:18.689" v="8" actId="2696"/>
        <pc:sldMkLst>
          <pc:docMk/>
          <pc:sldMk cId="2679277181" sldId="299"/>
        </pc:sldMkLst>
      </pc:sldChg>
      <pc:sldChg chg="modSp del mod">
        <pc:chgData name="Ganesh Jadhav" userId="a5aa5042-319f-4e26-9494-a7b238a7df24" providerId="ADAL" clId="{17BC348D-222B-4F91-9F7B-EF58D6F1BE68}" dt="2022-04-05T08:58:18.689" v="8" actId="2696"/>
        <pc:sldMkLst>
          <pc:docMk/>
          <pc:sldMk cId="3884382449" sldId="300"/>
        </pc:sldMkLst>
        <pc:spChg chg="mod">
          <ac:chgData name="Ganesh Jadhav" userId="a5aa5042-319f-4e26-9494-a7b238a7df24" providerId="ADAL" clId="{17BC348D-222B-4F91-9F7B-EF58D6F1BE68}" dt="2022-04-05T08:56:13.582" v="4" actId="20577"/>
          <ac:spMkLst>
            <pc:docMk/>
            <pc:sldMk cId="3884382449" sldId="300"/>
            <ac:spMk id="3" creationId="{9978BDB1-9505-4D91-95CF-A656D988BB10}"/>
          </ac:spMkLst>
        </pc:spChg>
      </pc:sldChg>
      <pc:sldChg chg="del">
        <pc:chgData name="Ganesh Jadhav" userId="a5aa5042-319f-4e26-9494-a7b238a7df24" providerId="ADAL" clId="{17BC348D-222B-4F91-9F7B-EF58D6F1BE68}" dt="2022-04-05T08:58:18.689" v="8" actId="2696"/>
        <pc:sldMkLst>
          <pc:docMk/>
          <pc:sldMk cId="2449668074" sldId="301"/>
        </pc:sldMkLst>
      </pc:sldChg>
      <pc:sldChg chg="modSp del mod">
        <pc:chgData name="Ganesh Jadhav" userId="a5aa5042-319f-4e26-9494-a7b238a7df24" providerId="ADAL" clId="{17BC348D-222B-4F91-9F7B-EF58D6F1BE68}" dt="2022-04-05T08:58:18.689" v="8" actId="2696"/>
        <pc:sldMkLst>
          <pc:docMk/>
          <pc:sldMk cId="1795590570" sldId="302"/>
        </pc:sldMkLst>
        <pc:spChg chg="mod">
          <ac:chgData name="Ganesh Jadhav" userId="a5aa5042-319f-4e26-9494-a7b238a7df24" providerId="ADAL" clId="{17BC348D-222B-4F91-9F7B-EF58D6F1BE68}" dt="2022-04-05T08:50:49.286" v="3" actId="20577"/>
          <ac:spMkLst>
            <pc:docMk/>
            <pc:sldMk cId="1795590570" sldId="302"/>
            <ac:spMk id="3" creationId="{13F1BFD4-0318-490C-820F-C2021472C935}"/>
          </ac:spMkLst>
        </pc:spChg>
      </pc:sldChg>
      <pc:sldChg chg="del">
        <pc:chgData name="Ganesh Jadhav" userId="a5aa5042-319f-4e26-9494-a7b238a7df24" providerId="ADAL" clId="{17BC348D-222B-4F91-9F7B-EF58D6F1BE68}" dt="2022-04-05T08:58:18.689" v="8" actId="2696"/>
        <pc:sldMkLst>
          <pc:docMk/>
          <pc:sldMk cId="3393666652" sldId="303"/>
        </pc:sldMkLst>
      </pc:sldChg>
      <pc:sldChg chg="del">
        <pc:chgData name="Ganesh Jadhav" userId="a5aa5042-319f-4e26-9494-a7b238a7df24" providerId="ADAL" clId="{17BC348D-222B-4F91-9F7B-EF58D6F1BE68}" dt="2022-04-05T08:58:18.689" v="8" actId="2696"/>
        <pc:sldMkLst>
          <pc:docMk/>
          <pc:sldMk cId="1843806393" sldId="304"/>
        </pc:sldMkLst>
      </pc:sldChg>
      <pc:sldChg chg="del">
        <pc:chgData name="Ganesh Jadhav" userId="a5aa5042-319f-4e26-9494-a7b238a7df24" providerId="ADAL" clId="{17BC348D-222B-4F91-9F7B-EF58D6F1BE68}" dt="2022-04-05T08:57:27.012" v="6" actId="2696"/>
        <pc:sldMkLst>
          <pc:docMk/>
          <pc:sldMk cId="161425043" sldId="305"/>
        </pc:sldMkLst>
      </pc:sldChg>
      <pc:sldChg chg="del">
        <pc:chgData name="Ganesh Jadhav" userId="a5aa5042-319f-4e26-9494-a7b238a7df24" providerId="ADAL" clId="{17BC348D-222B-4F91-9F7B-EF58D6F1BE68}" dt="2022-04-05T08:58:18.689" v="8" actId="2696"/>
        <pc:sldMkLst>
          <pc:docMk/>
          <pc:sldMk cId="368834093" sldId="306"/>
        </pc:sldMkLst>
      </pc:sldChg>
      <pc:sldChg chg="del">
        <pc:chgData name="Ganesh Jadhav" userId="a5aa5042-319f-4e26-9494-a7b238a7df24" providerId="ADAL" clId="{17BC348D-222B-4F91-9F7B-EF58D6F1BE68}" dt="2022-04-05T08:58:18.689" v="8" actId="2696"/>
        <pc:sldMkLst>
          <pc:docMk/>
          <pc:sldMk cId="1797228414" sldId="307"/>
        </pc:sldMkLst>
      </pc:sldChg>
      <pc:sldChg chg="add del">
        <pc:chgData name="Ganesh Jadhav" userId="a5aa5042-319f-4e26-9494-a7b238a7df24" providerId="ADAL" clId="{17BC348D-222B-4F91-9F7B-EF58D6F1BE68}" dt="2022-04-05T08:58:18.689" v="8" actId="2696"/>
        <pc:sldMkLst>
          <pc:docMk/>
          <pc:sldMk cId="3403111681" sldId="312"/>
        </pc:sldMkLst>
      </pc:sldChg>
      <pc:sldChg chg="add del">
        <pc:chgData name="Ganesh Jadhav" userId="a5aa5042-319f-4e26-9494-a7b238a7df24" providerId="ADAL" clId="{17BC348D-222B-4F91-9F7B-EF58D6F1BE68}" dt="2022-04-05T08:58:18.689" v="8" actId="2696"/>
        <pc:sldMkLst>
          <pc:docMk/>
          <pc:sldMk cId="3759087972" sldId="31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87E2-FA24-42DE-A936-87D462C51D92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114D7-4294-4AAD-8E7A-05CE5622A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376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87E2-FA24-42DE-A936-87D462C51D92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114D7-4294-4AAD-8E7A-05CE5622A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43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87E2-FA24-42DE-A936-87D462C51D92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114D7-4294-4AAD-8E7A-05CE5622A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83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87E2-FA24-42DE-A936-87D462C51D92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114D7-4294-4AAD-8E7A-05CE5622A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46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87E2-FA24-42DE-A936-87D462C51D92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114D7-4294-4AAD-8E7A-05CE5622A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514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87E2-FA24-42DE-A936-87D462C51D92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114D7-4294-4AAD-8E7A-05CE5622A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68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87E2-FA24-42DE-A936-87D462C51D92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114D7-4294-4AAD-8E7A-05CE5622A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378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87E2-FA24-42DE-A936-87D462C51D92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114D7-4294-4AAD-8E7A-05CE5622A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90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87E2-FA24-42DE-A936-87D462C51D92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114D7-4294-4AAD-8E7A-05CE5622A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0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87E2-FA24-42DE-A936-87D462C51D92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114D7-4294-4AAD-8E7A-05CE5622A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30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87E2-FA24-42DE-A936-87D462C51D92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114D7-4294-4AAD-8E7A-05CE5622A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08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187E2-FA24-42DE-A936-87D462C51D92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114D7-4294-4AAD-8E7A-05CE5622A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93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cmu.edu/~pattis/15-1XX/common/handouts/ascii.ht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Java? Definition, Meaning &amp; Features | AppMaster">
            <a:extLst>
              <a:ext uri="{FF2B5EF4-FFF2-40B4-BE49-F238E27FC236}">
                <a16:creationId xmlns:a16="http://schemas.microsoft.com/office/drawing/2014/main" id="{559A7099-4D13-6CD8-29E9-13E03EFE12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Rectangle 1030">
            <a:extLst>
              <a:ext uri="{FF2B5EF4-FFF2-40B4-BE49-F238E27FC236}">
                <a16:creationId xmlns:a16="http://schemas.microsoft.com/office/drawing/2014/main" id="{216BB327-7AA9-4EC5-815F-9D8E6BC5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78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E6F2A-BD91-8750-11C6-8ADBD0153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995" y="713481"/>
            <a:ext cx="4360010" cy="72094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does Java compiler work?</a:t>
            </a:r>
          </a:p>
          <a:p>
            <a:endParaRPr lang="en-IN" sz="2200" dirty="0"/>
          </a:p>
        </p:txBody>
      </p:sp>
      <p:pic>
        <p:nvPicPr>
          <p:cNvPr id="3074" name="Picture 2" descr="How Java compiler works">
            <a:extLst>
              <a:ext uri="{FF2B5EF4-FFF2-40B4-BE49-F238E27FC236}">
                <a16:creationId xmlns:a16="http://schemas.microsoft.com/office/drawing/2014/main" id="{A5FCBA24-2A83-BFB4-09C5-B08271D44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1764" y="1212979"/>
            <a:ext cx="7792741" cy="513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842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Java Tokens - Javatpoint">
            <a:extLst>
              <a:ext uri="{FF2B5EF4-FFF2-40B4-BE49-F238E27FC236}">
                <a16:creationId xmlns:a16="http://schemas.microsoft.com/office/drawing/2014/main" id="{B4E040A0-3293-69C8-10B0-55A5CAF4A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99280" y="643466"/>
            <a:ext cx="5593440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0901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FE3C4-85C4-4889-ABD6-1AA2BF95D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6800"/>
            <a:ext cx="10515600" cy="51101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Tokens in Java | Types of Tokens</a:t>
            </a:r>
          </a:p>
          <a:p>
            <a:pPr marL="0" indent="0" algn="ctr">
              <a:buNone/>
            </a:pPr>
            <a:endParaRPr lang="en-US" sz="35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java program is basically made up of a group of classes and methods.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class is a container that contains a set of declaration statements and methods containing executable statements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statement consists of variables, constants, operators, keywords, comments, identifier etc. 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the program is run, comments are stripped, and executable statements are executed.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output is called </a:t>
            </a: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translation unit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translation unit is a sequence of tokens: symbols, numbers, and words.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269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B2105-2B2A-4F77-A784-3A08A4367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3760"/>
            <a:ext cx="10515600" cy="5296671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sz="3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are tokens in Java?</a:t>
            </a:r>
          </a:p>
          <a:p>
            <a:pPr marL="0" indent="0" algn="ctr">
              <a:buNone/>
            </a:pPr>
            <a:endParaRPr lang="en-US" sz="35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Tokens are the various elements in the java program that are identified by 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compiler. </a:t>
            </a:r>
          </a:p>
          <a:p>
            <a:pPr algn="l"/>
            <a:r>
              <a:rPr lang="en-US" sz="2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token is the smallest individual element (unit) in a program that is meaningful to the compiler.</a:t>
            </a:r>
          </a:p>
          <a:p>
            <a:pPr algn="l"/>
            <a:r>
              <a:rPr lang="en-US" sz="2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simple words, a java program is a group of tokens, comments, and white spaces. </a:t>
            </a:r>
          </a:p>
          <a:p>
            <a:pPr algn="l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double a =  3.14; </a:t>
            </a:r>
          </a:p>
          <a:p>
            <a:pPr algn="l"/>
            <a:r>
              <a:rPr lang="en-US" sz="2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Let us consider the first statement, which is made up of six tokens: “final”, “double”, “p”, “=”, “3.14”, and “;”.</a:t>
            </a:r>
          </a:p>
          <a:p>
            <a:pPr marL="0" indent="0">
              <a:buNone/>
            </a:pPr>
            <a:r>
              <a:rPr lang="en-US" sz="2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Types of Tokens</a:t>
            </a:r>
          </a:p>
          <a:p>
            <a:pPr lvl="1"/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Keywords</a:t>
            </a:r>
            <a:endParaRPr lang="en-US" sz="26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Identifiers</a:t>
            </a:r>
            <a:endParaRPr lang="en-US" sz="26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Literals</a:t>
            </a:r>
          </a:p>
          <a:p>
            <a:pPr lvl="1"/>
            <a:r>
              <a:rPr lang="en-US" sz="2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Operators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149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yellow background with black text&#10;&#10;Description automatically generated">
            <a:extLst>
              <a:ext uri="{FF2B5EF4-FFF2-40B4-BE49-F238E27FC236}">
                <a16:creationId xmlns:a16="http://schemas.microsoft.com/office/drawing/2014/main" id="{16DA047A-DF0D-34F6-A59C-B8B3EF49E6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16BB327-7AA9-4EC5-815F-9D8E6BC5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79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C2657-3404-42E2-B6B8-AFDABD994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5069"/>
            <a:ext cx="10515600" cy="52718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Keywords</a:t>
            </a:r>
            <a:endParaRPr lang="en-US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reserved keywords are predefined words, which are reserved for any functionality or meaning. </a:t>
            </a:r>
          </a:p>
          <a:p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can not use these keywords as our identifier names, such as class name or method name. </a:t>
            </a:r>
          </a:p>
          <a:p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keywords are used by the syntax of Java for some functionality. If we use a reserved word as our variable name, it will throw an error.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has 53 word are reserved.</a:t>
            </a:r>
          </a:p>
          <a:p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Although the </a:t>
            </a:r>
            <a:r>
              <a:rPr lang="en-US" sz="2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 and </a:t>
            </a:r>
            <a:r>
              <a:rPr lang="en-US" sz="2400" b="1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sz="2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not part of the Java language. But they are also considered keywords. This two are the unused keywords.</a:t>
            </a:r>
          </a:p>
          <a:p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are having </a:t>
            </a:r>
            <a:r>
              <a:rPr lang="en-US" sz="2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 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reserved</a:t>
            </a:r>
            <a:r>
              <a:rPr lang="en-US" sz="2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keyword as well.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356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Java Keywords | CodeYZ.com">
            <a:extLst>
              <a:ext uri="{FF2B5EF4-FFF2-40B4-BE49-F238E27FC236}">
                <a16:creationId xmlns:a16="http://schemas.microsoft.com/office/drawing/2014/main" id="{BE790FD8-D4AC-F3F7-47CE-32CC98DBD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219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diagram of data types&#10;&#10;Description automatically generated">
            <a:extLst>
              <a:ext uri="{FF2B5EF4-FFF2-40B4-BE49-F238E27FC236}">
                <a16:creationId xmlns:a16="http://schemas.microsoft.com/office/drawing/2014/main" id="{17C01DF3-D23B-8834-FBB3-229F3EDE97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22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823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9D76D-1F6A-4900-9F9D-5441A0928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286" y="716280"/>
            <a:ext cx="9778481" cy="542544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</a:t>
            </a:r>
          </a:p>
          <a:p>
            <a:pPr marL="0" indent="0" algn="ctr">
              <a:buNone/>
            </a:pPr>
            <a:endParaRPr lang="en-US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types specify the different sizes and values that can be stored in the variable. There are two types of data types in Java.</a:t>
            </a:r>
          </a:p>
          <a:p>
            <a:r>
              <a:rPr lang="en-US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Primitive data types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 The primitive data types include 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char, byte, short, int, long, float and double.</a:t>
            </a:r>
          </a:p>
          <a:p>
            <a:r>
              <a:rPr lang="en-US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Non-primitive data types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 The non-primitive data types include Classes, Interfaces, and Arrays, String.</a:t>
            </a:r>
          </a:p>
          <a:p>
            <a:endParaRPr lang="en-US" sz="24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Primitive data types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boolean data type</a:t>
            </a:r>
            <a:r>
              <a:rPr lang="en-US" sz="2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b. 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 data type</a:t>
            </a:r>
            <a:r>
              <a:rPr lang="en-US" sz="2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c. 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 data type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 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 data type	</a:t>
            </a:r>
            <a:r>
              <a:rPr lang="en-US" sz="2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d. 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data type </a:t>
            </a:r>
            <a:r>
              <a:rPr lang="en-US" sz="2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e. 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 data type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f. 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 data type</a:t>
            </a:r>
            <a:r>
              <a:rPr lang="en-US" sz="2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g. 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 data type</a:t>
            </a:r>
          </a:p>
          <a:p>
            <a:pPr marL="0" indent="0">
              <a:buNone/>
            </a:pPr>
            <a:endParaRPr lang="en-US" sz="2400" b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060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10451-08E7-4102-9E42-60CBF50DF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0" y="254317"/>
            <a:ext cx="10515600" cy="4967923"/>
          </a:xfrm>
        </p:spPr>
        <p:txBody>
          <a:bodyPr/>
          <a:lstStyle/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098" name="Picture 2" descr="Data Types in Java">
            <a:extLst>
              <a:ext uri="{FF2B5EF4-FFF2-40B4-BE49-F238E27FC236}">
                <a16:creationId xmlns:a16="http://schemas.microsoft.com/office/drawing/2014/main" id="{376C638A-B61D-174C-58B9-AFEEA6AD2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0"/>
            <a:ext cx="105648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2023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8EBAE-8851-4ED5-BE1C-039CE684C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490118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Java?</a:t>
            </a:r>
          </a:p>
          <a:p>
            <a:pPr marL="0" indent="0" algn="ctr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is a programming language and a platform.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is a high level, robust, object-oriented and secure programming language.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It is a computing platform for application development.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is fast, secure, and reliable.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widely used for developing Java applications in laptops, data centers, game consoles, scientific supercomputers, cell phones, etc.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slogan is Write Once &amp; run Anywhere.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is free to download for personal use.</a:t>
            </a:r>
          </a:p>
          <a:p>
            <a:pPr marL="0" indent="0">
              <a:buNone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749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hat Are Data Types In Java">
            <a:extLst>
              <a:ext uri="{FF2B5EF4-FFF2-40B4-BE49-F238E27FC236}">
                <a16:creationId xmlns:a16="http://schemas.microsoft.com/office/drawing/2014/main" id="{71322D0A-6DE7-7BD7-FA19-90F8470E5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0718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standing at a desk with a computer&#10;&#10;Description automatically generated">
            <a:extLst>
              <a:ext uri="{FF2B5EF4-FFF2-40B4-BE49-F238E27FC236}">
                <a16:creationId xmlns:a16="http://schemas.microsoft.com/office/drawing/2014/main" id="{D3796073-5B67-656F-0FF4-1227A6AA72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16BB327-7AA9-4EC5-815F-9D8E6BC5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03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BE048-16A2-4BF4-AF9E-F179A0E04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4240"/>
            <a:ext cx="10515600" cy="5272723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3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Identifiers</a:t>
            </a:r>
          </a:p>
          <a:p>
            <a:pPr marL="0" indent="0" algn="just">
              <a:buNone/>
            </a:pPr>
            <a:endParaRPr lang="en-US" sz="24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Identifiers in Java are symbolic names used for identification. </a:t>
            </a:r>
          </a:p>
          <a:p>
            <a:pPr algn="just"/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They can be a class name, variable name, method name, package name, constant name, and more. </a:t>
            </a:r>
            <a:endParaRPr lang="en-US" sz="24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However, In java</a:t>
            </a:r>
            <a:r>
              <a:rPr lang="en-US" sz="24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here are some reserved words that can not be used as an identifier.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HelloJava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(Class name)</a:t>
            </a:r>
          </a:p>
          <a:p>
            <a:pPr algn="just"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main (main method)</a:t>
            </a:r>
          </a:p>
          <a:p>
            <a:pPr algn="just"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String (Predefined Class name)</a:t>
            </a:r>
          </a:p>
          <a:p>
            <a:pPr algn="just"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(String variables)</a:t>
            </a:r>
          </a:p>
          <a:p>
            <a:pPr algn="just"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System (Predefined class)</a:t>
            </a:r>
          </a:p>
          <a:p>
            <a:pPr algn="just"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out (Variable name)</a:t>
            </a:r>
          </a:p>
          <a:p>
            <a:pPr algn="just"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(method)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3031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F9AB4-73BB-484E-BB24-CCD990231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240" y="741680"/>
            <a:ext cx="10139680" cy="552704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 for Identifiers in Java</a:t>
            </a:r>
          </a:p>
          <a:p>
            <a:pPr marL="0" indent="0" algn="ctr">
              <a:buNone/>
            </a:pPr>
            <a:r>
              <a:rPr lang="en-US" sz="3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some rules and conventions for declaring the identifiers in Java.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identifiers are not properly declared, we may get a compile-time error.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are some rules and conventions for declaring identifiers.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valid identifier must have characters [A-Z].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valid identifier must have characters [a-z].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valid identifier must have numbers [0-9] but with characters only.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 identifier will be an underscore(_) or a dollar sign ($).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Ganesh_Ja$dhav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should not be any space in an identifier.</a:t>
            </a:r>
            <a:endParaRPr lang="en-US" sz="24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sz="24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67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CA374-6A9D-9510-B33D-26F2B781F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1280"/>
            <a:ext cx="10515600" cy="4825683"/>
          </a:xfrm>
        </p:spPr>
        <p:txBody>
          <a:bodyPr/>
          <a:lstStyle/>
          <a:p>
            <a:pPr algn="just"/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identifier should not contain a number at the starting. For example, 123digitalPartner is an invalid identifier.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is no length limit for java identifiers, but it is not recommended to take to lengthy identifiers. Because it’s reduced the readability.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can't use the Java reserved keywords as an identifier such as int, float, double, char, etc. For example, int double is an invalid identifier in Java.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1183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A548519A-38DC-3380-5EFE-7DF6BB87A2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58" b="221"/>
          <a:stretch/>
        </p:blipFill>
        <p:spPr>
          <a:xfrm>
            <a:off x="838200" y="754148"/>
            <a:ext cx="10515600" cy="4995575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8822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2F391-E755-4FA3-B369-B90B92948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6203"/>
            <a:ext cx="10515600" cy="4590759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Literals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Java, literal is a notation that represents a fixed value in the source code.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lexical analysis, literals of a given type are generally known as tokens. </a:t>
            </a:r>
          </a:p>
          <a:p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Java, </a:t>
            </a:r>
            <a:r>
              <a:rPr lang="en-US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literals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are the constant values that appear directly in the program. </a:t>
            </a:r>
          </a:p>
          <a:p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can be assigned directly to a variable. Java has various types of literals.</a:t>
            </a:r>
          </a:p>
          <a:p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x = 10; (int – primitive data/key, x = variable, 10 = constant/literals)</a:t>
            </a:r>
          </a:p>
          <a:p>
            <a:r>
              <a:rPr lang="en-US" sz="2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Literals in Java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Integral Literal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 Literal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 Literal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Literal</a:t>
            </a:r>
          </a:p>
        </p:txBody>
      </p:sp>
    </p:spTree>
    <p:extLst>
      <p:ext uri="{BB962C8B-B14F-4D97-AF65-F5344CB8AC3E}">
        <p14:creationId xmlns:p14="http://schemas.microsoft.com/office/powerpoint/2010/main" val="8525156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DE922-14B8-428F-93B6-2CB172E9E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0340" y="1520889"/>
            <a:ext cx="9751319" cy="446931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 Literals</a:t>
            </a:r>
          </a:p>
          <a:p>
            <a:pPr marL="0" indent="0" algn="ctr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Integral data types (byte, short, int, long), we can specify literals in 4 ways:- 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Decimal literals (Base 10):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Octal literals (Base 8):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Hexa-decimal literals (Base 16)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Binary literals (Base 2)</a:t>
            </a:r>
            <a:endParaRPr lang="en-US" sz="24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2628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57EFA-326B-92E7-5AAF-80C1CA1EC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890"/>
            <a:ext cx="10515600" cy="368222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Decimal literals (Base 10)</a:t>
            </a:r>
          </a:p>
          <a:p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form, the allowed digits are 0-9. int x = 101;</a:t>
            </a:r>
          </a:p>
          <a:p>
            <a:pPr marL="0" indent="0">
              <a:buNone/>
            </a:pPr>
            <a:endParaRPr lang="en-US" sz="2800" b="1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8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Octal literals (Base 8)</a:t>
            </a:r>
          </a:p>
          <a:p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this form, the allowed digits are 0-7.</a:t>
            </a:r>
          </a:p>
          <a:p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octal number should be prefix with 0. int x = 0146;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0044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FBA22-B923-AD64-20CC-468753556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7920"/>
            <a:ext cx="10515600" cy="5039043"/>
          </a:xfrm>
        </p:spPr>
        <p:txBody>
          <a:bodyPr/>
          <a:lstStyle/>
          <a:p>
            <a:pPr marL="0" indent="0" algn="ctr">
              <a:buNone/>
            </a:pPr>
            <a:r>
              <a:rPr lang="en-US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Hexa-decimal literals (Base 16)</a:t>
            </a:r>
            <a:br>
              <a:rPr lang="en-US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1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this form, the allowed digits are 0-9, and characters are a-f. </a:t>
            </a:r>
          </a:p>
          <a:p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can use both uppercase and lowercase characters as we know that java is a case-sensitive programming language, but here java is not case-sensitive.</a:t>
            </a:r>
          </a:p>
          <a:p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hexa-decimal number should be prefix  with 0X or 0x. int x = 0X123Face; </a:t>
            </a:r>
            <a:endParaRPr lang="en-US" sz="24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Binary literals</a:t>
            </a:r>
            <a:endParaRPr lang="en-US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1.7 onward, we can specify literal value even in binary form also, allowed digits are 0 and 1. </a:t>
            </a:r>
          </a:p>
          <a:p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Literals value should be prefixed with 0b or 0B. int x = 0b1111;</a:t>
            </a: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740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9DF80-168D-4B74-0E99-D56EC71F9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9360"/>
            <a:ext cx="10515600" cy="49476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many devices where Java is currently used. Some of them are as follows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Desktop Applications such as acrobat reader, media player, antivirus, etc.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Applications such as irctc.co.in etc.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Enterprise Applications such as banking applications.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Embedded System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Card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Robotics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Games, etc.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5724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AE2E2-EE1E-4E43-AA71-22CCA11CC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2000"/>
            <a:ext cx="10515600" cy="5414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Floating Point Literals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Floating-point data types, we can specify literals in only decimal form, and we can't specify in octal and Hexadecimal forms.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Decimal literals(Base 10): In this form, the allowed digits are 0-9.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 f = 123.4567;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d = 123.456;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D = 123.4560;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default, every floating-point literal is of double type, and hence we can't assign directly to the float variable.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specify floating-point literal as float type by suffixed with f or F.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specify explicitly floating-point literal as double type by suffixed with d or D. </a:t>
            </a:r>
          </a:p>
        </p:txBody>
      </p:sp>
    </p:spTree>
    <p:extLst>
      <p:ext uri="{BB962C8B-B14F-4D97-AF65-F5344CB8AC3E}">
        <p14:creationId xmlns:p14="http://schemas.microsoft.com/office/powerpoint/2010/main" val="27364673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B3614-B72D-46C7-A791-AC69A6F9A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7440" y="1341119"/>
            <a:ext cx="9794240" cy="462280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literal as Integral literal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specify char literal as integral literal.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represents the Unicode value of the character.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Integral literal can be specified either in Decimal, Octal, and Hexadecimal forms.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the allowed range is 0 to 65535.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1571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8293C-D758-75C7-B354-EBBDE02BD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0598"/>
            <a:ext cx="10515600" cy="489680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ASCII Table</a:t>
            </a:r>
          </a:p>
          <a:p>
            <a:pPr marL="0" indent="0" algn="ctr">
              <a:buNone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ASCII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stands for </a:t>
            </a:r>
            <a:r>
              <a:rPr lang="en-US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American Standard Code for Information Interchange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ASCII is a standard data-transmission code that is used by the computer for representing both the textual data and control characters.</a:t>
            </a:r>
          </a:p>
          <a:p>
            <a:r>
              <a:rPr lang="en-US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ASCII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 7-bit character set having 128 characters, i.e., from 0 to 127. </a:t>
            </a:r>
          </a:p>
          <a:p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ASCII represents a numeric value for each character, such as 65 is a value of 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A.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our Java program, we need to manipulate characters that are stored in ASCII.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https://www.cs.cmu.edu/~pattis/15-1XX/common/handouts/ascii.html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7275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955A86-909B-40F6-BA84-8451BD4E53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1680" y="314325"/>
            <a:ext cx="7945119" cy="6299200"/>
          </a:xfrm>
        </p:spPr>
      </p:pic>
    </p:spTree>
    <p:extLst>
      <p:ext uri="{BB962C8B-B14F-4D97-AF65-F5344CB8AC3E}">
        <p14:creationId xmlns:p14="http://schemas.microsoft.com/office/powerpoint/2010/main" val="23510483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8F5B9-0D03-40F2-BBBE-299C0E753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7280"/>
            <a:ext cx="10515600" cy="507968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String Literals</a:t>
            </a:r>
          </a:p>
          <a:p>
            <a:pPr marL="0" indent="0" algn="ctr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Strings, which are widely used in Java programming, are a sequence of characters.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Java programming language, strings are treated as objects. 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Java platform provides the String class to create and manipulate strings.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sequence of character within double quotes is treated as a String Literal.</a:t>
            </a: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String s = “Hello Word”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 Literals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two values are allowed for Boolean literals, i.e., true and false.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 = true;</a:t>
            </a:r>
          </a:p>
        </p:txBody>
      </p:sp>
    </p:spTree>
    <p:extLst>
      <p:ext uri="{BB962C8B-B14F-4D97-AF65-F5344CB8AC3E}">
        <p14:creationId xmlns:p14="http://schemas.microsoft.com/office/powerpoint/2010/main" val="42532490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44931-DB0B-4CDB-B36E-E83F8ADF3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8080"/>
            <a:ext cx="10515600" cy="50288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Backslash Literals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supports some special backslash character literals known as backslash literals.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used in formatted output. For example: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\n: It is used for a new line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\t: It is used for horizontal tab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\': It is used for a single quote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\": It is used for double quotes</a:t>
            </a:r>
          </a:p>
        </p:txBody>
      </p:sp>
    </p:spTree>
    <p:extLst>
      <p:ext uri="{BB962C8B-B14F-4D97-AF65-F5344CB8AC3E}">
        <p14:creationId xmlns:p14="http://schemas.microsoft.com/office/powerpoint/2010/main" val="14615986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2215C6C6-E45C-4179-9FC1-E8A4C1D47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FE9FE4C-C9E0-4C54-8010-EA9D29CD4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564726" y="1890469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6FAD6EF-0374-46BD-901E-E901DCA01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4847ABE-275E-4DCA-B164-A672D517F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software operators&#10;&#10;Description automatically generated">
            <a:extLst>
              <a:ext uri="{FF2B5EF4-FFF2-40B4-BE49-F238E27FC236}">
                <a16:creationId xmlns:a16="http://schemas.microsoft.com/office/drawing/2014/main" id="{DF656E84-8E43-5425-8249-0B5044E23B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78" b="3329"/>
          <a:stretch/>
        </p:blipFill>
        <p:spPr>
          <a:xfrm>
            <a:off x="838200" y="704765"/>
            <a:ext cx="10628376" cy="544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9668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D5E36-5516-4E02-B980-A549AA8E9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0424"/>
            <a:ext cx="10515600" cy="53465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Operators</a:t>
            </a:r>
          </a:p>
          <a:p>
            <a:pPr marL="0" indent="0" algn="ctr">
              <a:buNone/>
            </a:pPr>
            <a:endParaRPr lang="en-US" b="1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Operator</a:t>
            </a:r>
            <a:r>
              <a:rPr lang="en-US" sz="2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in Java</a:t>
            </a:r>
            <a:r>
              <a:rPr lang="en-US" sz="22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a symbol that is used to perform operations. For example: +, -, *, / </a:t>
            </a:r>
          </a:p>
          <a:p>
            <a:pPr algn="just"/>
            <a:r>
              <a:rPr lang="en-US" sz="2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are many types of operators in Java which are given below: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826AF58-6E67-2DE0-28B2-52DB1FB472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7626230"/>
              </p:ext>
            </p:extLst>
          </p:nvPr>
        </p:nvGraphicFramePr>
        <p:xfrm>
          <a:off x="1222311" y="2937502"/>
          <a:ext cx="7884367" cy="3420778"/>
        </p:xfrm>
        <a:graphic>
          <a:graphicData uri="http://schemas.openxmlformats.org/drawingml/2006/table">
            <a:tbl>
              <a:tblPr/>
              <a:tblGrid>
                <a:gridCol w="2565585">
                  <a:extLst>
                    <a:ext uri="{9D8B030D-6E8A-4147-A177-3AD203B41FA5}">
                      <a16:colId xmlns:a16="http://schemas.microsoft.com/office/drawing/2014/main" val="3663643569"/>
                    </a:ext>
                  </a:extLst>
                </a:gridCol>
                <a:gridCol w="2586561">
                  <a:extLst>
                    <a:ext uri="{9D8B030D-6E8A-4147-A177-3AD203B41FA5}">
                      <a16:colId xmlns:a16="http://schemas.microsoft.com/office/drawing/2014/main" val="3456844086"/>
                    </a:ext>
                  </a:extLst>
                </a:gridCol>
                <a:gridCol w="2732221">
                  <a:extLst>
                    <a:ext uri="{9D8B030D-6E8A-4147-A177-3AD203B41FA5}">
                      <a16:colId xmlns:a16="http://schemas.microsoft.com/office/drawing/2014/main" val="4027177917"/>
                    </a:ext>
                  </a:extLst>
                </a:gridCol>
              </a:tblGrid>
              <a:tr h="40240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 Type</a:t>
                      </a:r>
                    </a:p>
                  </a:txBody>
                  <a:tcPr marL="75149" marR="75149" marT="75149" marB="75149">
                    <a:lnL w="6350" cap="flat" cmpd="sng" algn="ctr">
                      <a:solidFill>
                        <a:srgbClr val="10AA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0AA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0AA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</a:t>
                      </a:r>
                    </a:p>
                  </a:txBody>
                  <a:tcPr marL="75149" marR="75149" marT="75149" marB="75149">
                    <a:lnL w="6350" cap="flat" cmpd="sng" algn="ctr">
                      <a:solidFill>
                        <a:srgbClr val="10AA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0AA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0AA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Precedence</a:t>
                      </a:r>
                    </a:p>
                  </a:txBody>
                  <a:tcPr marL="75149" marR="75149" marT="75149" marB="75149">
                    <a:lnL w="6350" cap="flat" cmpd="sng" algn="ctr">
                      <a:solidFill>
                        <a:srgbClr val="10AA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0AA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0AA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918393"/>
                  </a:ext>
                </a:extLst>
              </a:tr>
              <a:tr h="354931">
                <a:tc rowSpan="2"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Unary</a:t>
                      </a:r>
                    </a:p>
                  </a:txBody>
                  <a:tcPr marL="50100" marR="50100" marT="50100" marB="5010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postfix</a:t>
                      </a:r>
                    </a:p>
                  </a:txBody>
                  <a:tcPr marL="50100" marR="50100" marT="50100" marB="5010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i="1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expr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++ </a:t>
                      </a:r>
                      <a:r>
                        <a:rPr lang="en-US" sz="1800" i="1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expr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</a:p>
                  </a:txBody>
                  <a:tcPr marL="50100" marR="50100" marT="50100" marB="5010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033641"/>
                  </a:ext>
                </a:extLst>
              </a:tr>
              <a:tr h="3549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prefix</a:t>
                      </a:r>
                    </a:p>
                  </a:txBody>
                  <a:tcPr marL="50100" marR="50100" marT="50100" marB="5010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++</a:t>
                      </a:r>
                      <a:r>
                        <a:rPr lang="en-US" sz="1800" i="1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expr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r>
                        <a:rPr lang="en-US" sz="1800" i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expr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00" marR="50100" marT="50100" marB="5010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355797"/>
                  </a:ext>
                </a:extLst>
              </a:tr>
              <a:tr h="354931">
                <a:tc rowSpan="2"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Arithmetic</a:t>
                      </a:r>
                    </a:p>
                  </a:txBody>
                  <a:tcPr marL="50100" marR="50100" marT="50100" marB="5010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multiplicative</a:t>
                      </a:r>
                    </a:p>
                  </a:txBody>
                  <a:tcPr marL="50100" marR="50100" marT="50100" marB="5010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 / %</a:t>
                      </a:r>
                    </a:p>
                  </a:txBody>
                  <a:tcPr marL="50100" marR="50100" marT="50100" marB="5010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960778"/>
                  </a:ext>
                </a:extLst>
              </a:tr>
              <a:tr h="3549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additive</a:t>
                      </a:r>
                    </a:p>
                  </a:txBody>
                  <a:tcPr marL="50100" marR="50100" marT="50100" marB="5010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-</a:t>
                      </a:r>
                    </a:p>
                  </a:txBody>
                  <a:tcPr marL="50100" marR="50100" marT="50100" marB="5010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27836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Relational</a:t>
                      </a:r>
                    </a:p>
                  </a:txBody>
                  <a:tcPr marL="50100" marR="50100" marT="50100" marB="5010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comparison</a:t>
                      </a:r>
                    </a:p>
                  </a:txBody>
                  <a:tcPr marL="50100" marR="50100" marT="50100" marB="5010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 &gt; &lt;= &gt;=</a:t>
                      </a:r>
                    </a:p>
                  </a:txBody>
                  <a:tcPr marL="50100" marR="50100" marT="50100" marB="5010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558972"/>
                  </a:ext>
                </a:extLst>
              </a:tr>
              <a:tr h="3549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equality</a:t>
                      </a:r>
                    </a:p>
                  </a:txBody>
                  <a:tcPr marL="50100" marR="50100" marT="50100" marB="5010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== !=</a:t>
                      </a:r>
                    </a:p>
                  </a:txBody>
                  <a:tcPr marL="50100" marR="50100" marT="50100" marB="5010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476076"/>
                  </a:ext>
                </a:extLst>
              </a:tr>
              <a:tr h="354931">
                <a:tc rowSpan="2"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Logical</a:t>
                      </a:r>
                    </a:p>
                  </a:txBody>
                  <a:tcPr marL="50100" marR="50100" marT="50100" marB="5010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logical AND</a:t>
                      </a:r>
                    </a:p>
                  </a:txBody>
                  <a:tcPr marL="50100" marR="50100" marT="50100" marB="5010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&amp;&amp;</a:t>
                      </a:r>
                    </a:p>
                  </a:txBody>
                  <a:tcPr marL="50100" marR="50100" marT="50100" marB="5010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910041"/>
                  </a:ext>
                </a:extLst>
              </a:tr>
              <a:tr h="3549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logical OR</a:t>
                      </a:r>
                    </a:p>
                  </a:txBody>
                  <a:tcPr marL="50100" marR="50100" marT="50100" marB="5010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||</a:t>
                      </a:r>
                    </a:p>
                  </a:txBody>
                  <a:tcPr marL="50100" marR="50100" marT="50100" marB="5010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299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80551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E8C94-2646-4749-A0B9-6DAE568E7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6160"/>
            <a:ext cx="10515600" cy="5150803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Unary Operator (++ and –)</a:t>
            </a:r>
          </a:p>
          <a:p>
            <a:endParaRPr lang="en-US" sz="26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incrementing/decrementing a value by one.</a:t>
            </a:r>
          </a:p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apply increment &amp; decrement operators only for variable but not for constant values. </a:t>
            </a:r>
          </a:p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are trying to apply for constant value, then we will get compile time error.</a:t>
            </a:r>
          </a:p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apply incremental or decremental to every primitive datatype except Boolean.</a:t>
            </a:r>
          </a:p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Ex. 1. Int x = 10;</a:t>
            </a:r>
          </a:p>
          <a:p>
            <a:pPr marL="457200" lvl="1" indent="0">
              <a:buNone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 y = ++x;</a:t>
            </a:r>
          </a:p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Listing of increment &amp; decrement operator not allowed.</a:t>
            </a:r>
          </a:p>
          <a:p>
            <a:pPr marL="0" indent="0">
              <a:buNone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Ex. Int x = 10;</a:t>
            </a:r>
          </a:p>
          <a:p>
            <a:pPr marL="0" indent="0">
              <a:buNone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 y = ++(++x); =&gt; You will get unexpected error.</a:t>
            </a:r>
          </a:p>
          <a:p>
            <a:pPr lvl="1" algn="just"/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5128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64A18-56D0-42DD-8F46-F3443C81A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920" y="802640"/>
            <a:ext cx="10515600" cy="539464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Operators (+, - , *, /, %)</a:t>
            </a:r>
          </a:p>
          <a:p>
            <a:pPr marL="0" indent="0" algn="ctr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applied any arithmetic operator between two variables a &amp; b the results.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Max(int, type of a, type of b)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 + byte = int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 + short = int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 + short = int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 + long = long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+ double = double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 + long = float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 + char = float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+ char = int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+ double = double</a:t>
            </a:r>
          </a:p>
        </p:txBody>
      </p:sp>
    </p:spTree>
    <p:extLst>
      <p:ext uri="{BB962C8B-B14F-4D97-AF65-F5344CB8AC3E}">
        <p14:creationId xmlns:p14="http://schemas.microsoft.com/office/powerpoint/2010/main" val="931290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C58EB-9AFC-46C3-8FE6-0FBB30CCF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280" y="934878"/>
            <a:ext cx="10515600" cy="498824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History of Java</a:t>
            </a:r>
          </a:p>
          <a:p>
            <a:pPr marL="0" indent="0" algn="ctr">
              <a:buNone/>
            </a:pP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developed by James Gosling, who is known as the father of Java, in 1995.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James Gosling and his team members started the project in the early '90s.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had they chosen the name Java for Java language? The team gathered to choose a new name. The suggested words were "dynamic", "revolutionary", "Silk", "jolt", "DNA", etc.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wanted something that reflected the essence of the technology: revolutionary, dynamic, lively, cool, unique, and easy to spell, and fun to say.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James Gosling, "Java was one of the top choices along with Silk". </a:t>
            </a:r>
          </a:p>
        </p:txBody>
      </p:sp>
    </p:spTree>
    <p:extLst>
      <p:ext uri="{BB962C8B-B14F-4D97-AF65-F5344CB8AC3E}">
        <p14:creationId xmlns:p14="http://schemas.microsoft.com/office/powerpoint/2010/main" val="12877620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B6D5F-1322-4A20-AC54-FDCE4D4E1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3280"/>
            <a:ext cx="10515600" cy="533368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concatenation operator (+)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Only overload operator in java is + operator.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Sometimes it acts as arithmetic addition operator &amp; sometimes it act as string concatenation operator.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at least one arguments is string type the operator act as concatenation operator &amp; if both operator arguments are number type, then operator act as arithmetic addition operator.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Ex. String a = “Ganesh”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b = 10, c= 20, d = 30;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a+b+c+d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-&gt; Ganesh102030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b+c+d+a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-&gt; 60Ganesh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b+c+a+d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-&gt; 30Ganesh30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b+a+c+d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-&gt; 10Ganesh2030</a:t>
            </a:r>
          </a:p>
        </p:txBody>
      </p:sp>
    </p:spTree>
    <p:extLst>
      <p:ext uri="{BB962C8B-B14F-4D97-AF65-F5344CB8AC3E}">
        <p14:creationId xmlns:p14="http://schemas.microsoft.com/office/powerpoint/2010/main" val="2417510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4277C-2B48-43E5-90EC-2A860861E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3760"/>
            <a:ext cx="10515600" cy="5303203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Operators : (&lt;, &lt;=, &gt;, &gt;=)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apply relational operator for every primitive type except Boolean.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(10&lt;20); -&gt; true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(‘a’&lt;10); -&gt; false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(‘a’&lt;97.6) -&gt; true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(‘a’ &gt; ‘A’) -&gt; true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(true &gt; false) -&gt; Compile Time Error</a:t>
            </a:r>
          </a:p>
          <a:p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can’t apply relational operator for object type.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Ex. </a:t>
            </a:r>
            <a:r>
              <a:rPr lang="en-US" sz="2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Sout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(“ganesh20215” &gt; “</a:t>
            </a:r>
            <a:r>
              <a:rPr lang="en-US" sz="2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ganesh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 -&gt; Compilation Error</a:t>
            </a:r>
          </a:p>
          <a:p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 of relational operator is not allowed otherwise we will get compiled time error.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sop(10&lt;20&lt;30); Compilation Error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9956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77685-0763-466A-93F0-ADFAE4EEA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8160"/>
            <a:ext cx="10515600" cy="5658803"/>
          </a:xfrm>
        </p:spPr>
        <p:txBody>
          <a:bodyPr>
            <a:normAutofit fontScale="92500"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Equality Operators (==, !=)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apply equality operators for every primitive type including Boolean type as well.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Ex. </a:t>
            </a:r>
            <a:r>
              <a:rPr lang="en-US" sz="2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Sout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(10 == 20); -&gt;False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sout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(‘a’ ==‘b’ ); -&gt; false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sout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(‘a’==97.0); -&gt; true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sout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(false == false) -&gt;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Short-circuits Operators(&amp;&amp;, ||)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exactly same as bitwise operator. </a:t>
            </a:r>
          </a:p>
          <a:p>
            <a:pPr marL="914400" lvl="1" indent="-4572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&amp;&amp; y :- y will be evaluated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is a true. i.e. If x is false, then y won’t evaluated.</a:t>
            </a:r>
          </a:p>
          <a:p>
            <a:pPr marL="914400" lvl="1" indent="-4572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||y :- y will evaluated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is false. i.e., if x is true then y won’t be evaluated.</a:t>
            </a:r>
          </a:p>
          <a:p>
            <a:pPr marL="0" indent="0">
              <a:buNone/>
            </a:pPr>
            <a:endParaRPr lang="en-US" sz="18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4648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5" name="Rectangle 7174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7" name="Rectangle 7176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79" name="Rectangle 7178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Comments in Java - Software Testing">
            <a:extLst>
              <a:ext uri="{FF2B5EF4-FFF2-40B4-BE49-F238E27FC236}">
                <a16:creationId xmlns:a16="http://schemas.microsoft.com/office/drawing/2014/main" id="{9DC42E74-8F16-B7DA-20D8-C035E5E3DC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63" b="25395"/>
          <a:stretch/>
        </p:blipFill>
        <p:spPr bwMode="auto">
          <a:xfrm>
            <a:off x="838200" y="754148"/>
            <a:ext cx="10515600" cy="49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81" name="Straight Connector 7180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5309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C85AE-5095-4266-B361-BEFBD70A5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8010" y="1561116"/>
            <a:ext cx="9975980" cy="40652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Comments in Java </a:t>
            </a:r>
          </a:p>
          <a:p>
            <a:pPr algn="l"/>
            <a:endParaRPr lang="en-US" sz="24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Comments in Java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are statements that describe the features of a program. 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allows the programmers to compose and express their thoughts related to the code independently.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a good habit to write comments related to code in a program.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comments are not executed by the compiler and interpreter. 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They can be used to provide information about variables, methods, classes, or any statement.</a:t>
            </a:r>
          </a:p>
          <a:p>
            <a:pPr algn="l"/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2733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FCC91-E3A9-4E6F-B922-7E776E03C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9633"/>
            <a:ext cx="10515600" cy="491733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should we write Comments in Java Program?</a:t>
            </a:r>
          </a:p>
          <a:p>
            <a:pPr marL="0" indent="0" algn="ctr">
              <a:buNone/>
            </a:pPr>
            <a:endParaRPr lang="en-US" sz="28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should write comments related to the code because comments help programmers who read your code understand your thoughts.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 the readability and understandability of the program. So, if a program is understandable, then it helps others to easily follow our code.</a:t>
            </a:r>
          </a:p>
          <a:p>
            <a:pPr marL="0" indent="0" algn="ctr">
              <a:buNone/>
            </a:pPr>
            <a:endParaRPr lang="en-US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Types of Comments in Java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Single line comment (//)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 line comment (/* */)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documentation comment (/** */)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382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2162A-F3EA-6CB3-CC6B-270AA2517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480"/>
            <a:ext cx="10515600" cy="4531043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Java was so unique, most of the team members preferred Java than other names.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is an island in Indonesia where the first coffee was produced (called Java coffee).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kind of espresso bean. Java name was chosen by James Gosling while having a cup of coffee nearby his office.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070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diagram of software&#10;&#10;Description automatically generated">
            <a:extLst>
              <a:ext uri="{FF2B5EF4-FFF2-40B4-BE49-F238E27FC236}">
                <a16:creationId xmlns:a16="http://schemas.microsoft.com/office/drawing/2014/main" id="{D155C754-D68F-8B62-77AB-D068BD8D02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6" y="0"/>
            <a:ext cx="121722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495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9262E-9212-4402-9315-6309C0436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886408"/>
            <a:ext cx="10189029" cy="529978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Platforms / Editions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SE (Java Standard Edition)</a:t>
            </a:r>
          </a:p>
          <a:p>
            <a:pPr marL="342900" lvl="1" indent="-342900">
              <a:spcBef>
                <a:spcPts val="10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Java programming platform. It includes Java programming APIs such as java.lang, java.io, java.net, java.util, java.sql,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java.math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etc.</a:t>
            </a:r>
          </a:p>
          <a:p>
            <a:pPr marL="342900" lvl="1" indent="-342900">
              <a:spcBef>
                <a:spcPts val="10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includes core topics like OOPs, String, Regex, Exception, Inner classes, Multithreading, I/O Stream, Networking, AWT, Swing, Reflection, Collection, etc.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EE (Java Enterprise Edition)</a:t>
            </a:r>
          </a:p>
          <a:p>
            <a:pPr marL="342900" lvl="1" indent="-342900">
              <a:spcBef>
                <a:spcPts val="10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an enterprise platform that is mainly used to develop web and enterprise applications. It is built on top of the Java SE platform. </a:t>
            </a:r>
          </a:p>
          <a:p>
            <a:pPr marL="342900" lvl="1" indent="-342900">
              <a:spcBef>
                <a:spcPts val="10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includes topics like Servlet, JSP, Web Services, EJB, JPA, etc.</a:t>
            </a:r>
          </a:p>
        </p:txBody>
      </p:sp>
    </p:spTree>
    <p:extLst>
      <p:ext uri="{BB962C8B-B14F-4D97-AF65-F5344CB8AC3E}">
        <p14:creationId xmlns:p14="http://schemas.microsoft.com/office/powerpoint/2010/main" val="2603573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8448F-7CC7-8C44-B9C6-51B4D130B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7969" y="1922107"/>
            <a:ext cx="9528111" cy="354573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ME (Java Micro Edition)</a:t>
            </a:r>
          </a:p>
          <a:p>
            <a:pPr marL="342900" lvl="1" indent="-342900">
              <a:spcBef>
                <a:spcPts val="1000"/>
              </a:spcBef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micro platform that is dedicated to mobile applications.</a:t>
            </a:r>
          </a:p>
          <a:p>
            <a:pPr marL="0" lvl="1" indent="0">
              <a:spcBef>
                <a:spcPts val="1000"/>
              </a:spcBef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JavaFX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develop rich internet applications. It uses a lightweight user interface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166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58874-E171-0E35-092E-EC7179CB2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4900"/>
            <a:ext cx="10515600" cy="50720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Java Compiler?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compiler in Java is a computer program that is used for compiling Java programs.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platform-independent. It converts (translates) source code (.java file) into bytecode (.class file).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other words, the compiler (javac.exe) generates bytecode during the compilation process.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unreadable by humans because it is composed of numbers that are the only language that computers understand.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compiler can be activated by using “Javac.exe” command from the command prompt.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996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6316</TotalTime>
  <Words>2816</Words>
  <Application>Microsoft Office PowerPoint</Application>
  <PresentationFormat>Widescreen</PresentationFormat>
  <Paragraphs>297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-apple-system</vt:lpstr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Jadhav, Ganesh</dc:creator>
  <cp:lastModifiedBy>Ganesh Jadhav</cp:lastModifiedBy>
  <cp:revision>93</cp:revision>
  <dcterms:created xsi:type="dcterms:W3CDTF">2022-03-07T14:20:14Z</dcterms:created>
  <dcterms:modified xsi:type="dcterms:W3CDTF">2024-07-22T02:23:11Z</dcterms:modified>
</cp:coreProperties>
</file>