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57" r:id="rId3"/>
    <p:sldId id="283" r:id="rId4"/>
    <p:sldId id="263" r:id="rId5"/>
    <p:sldId id="281" r:id="rId6"/>
    <p:sldId id="260" r:id="rId7"/>
    <p:sldId id="284" r:id="rId8"/>
    <p:sldId id="258" r:id="rId9"/>
    <p:sldId id="259" r:id="rId10"/>
    <p:sldId id="285" r:id="rId11"/>
    <p:sldId id="262" r:id="rId12"/>
    <p:sldId id="286" r:id="rId13"/>
    <p:sldId id="264" r:id="rId14"/>
    <p:sldId id="288" r:id="rId15"/>
    <p:sldId id="294" r:id="rId16"/>
    <p:sldId id="295" r:id="rId17"/>
    <p:sldId id="306" r:id="rId18"/>
    <p:sldId id="307" r:id="rId19"/>
    <p:sldId id="309" r:id="rId20"/>
    <p:sldId id="308" r:id="rId21"/>
    <p:sldId id="265" r:id="rId22"/>
    <p:sldId id="287" r:id="rId23"/>
    <p:sldId id="266" r:id="rId24"/>
    <p:sldId id="267" r:id="rId25"/>
    <p:sldId id="290" r:id="rId26"/>
    <p:sldId id="289" r:id="rId27"/>
    <p:sldId id="291" r:id="rId28"/>
    <p:sldId id="268" r:id="rId29"/>
    <p:sldId id="269" r:id="rId30"/>
    <p:sldId id="301" r:id="rId31"/>
    <p:sldId id="279" r:id="rId32"/>
    <p:sldId id="292" r:id="rId33"/>
    <p:sldId id="300" r:id="rId34"/>
    <p:sldId id="270" r:id="rId35"/>
    <p:sldId id="302" r:id="rId36"/>
    <p:sldId id="271" r:id="rId37"/>
    <p:sldId id="298" r:id="rId38"/>
    <p:sldId id="272" r:id="rId39"/>
    <p:sldId id="299" r:id="rId40"/>
    <p:sldId id="273" r:id="rId41"/>
    <p:sldId id="303" r:id="rId42"/>
    <p:sldId id="280" r:id="rId43"/>
    <p:sldId id="274" r:id="rId44"/>
    <p:sldId id="304" r:id="rId45"/>
    <p:sldId id="275" r:id="rId46"/>
    <p:sldId id="278" r:id="rId47"/>
    <p:sldId id="276" r:id="rId48"/>
    <p:sldId id="305" r:id="rId49"/>
    <p:sldId id="27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66795-C615-424E-9AC4-ACA6B49FF453}" v="19" dt="2022-07-12T15:34:41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hav, Ganesh" userId="a5aa5042-319f-4e26-9494-a7b238a7df24" providerId="ADAL" clId="{41166795-C615-424E-9AC4-ACA6B49FF453}"/>
    <pc:docChg chg="undo custSel addSld delSld modSld">
      <pc:chgData name="Jadhav, Ganesh" userId="a5aa5042-319f-4e26-9494-a7b238a7df24" providerId="ADAL" clId="{41166795-C615-424E-9AC4-ACA6B49FF453}" dt="2022-07-20T04:57:08.042" v="467" actId="20577"/>
      <pc:docMkLst>
        <pc:docMk/>
      </pc:docMkLst>
      <pc:sldChg chg="modSp mod">
        <pc:chgData name="Jadhav, Ganesh" userId="a5aa5042-319f-4e26-9494-a7b238a7df24" providerId="ADAL" clId="{41166795-C615-424E-9AC4-ACA6B49FF453}" dt="2022-06-23T02:21:11.715" v="68" actId="20577"/>
        <pc:sldMkLst>
          <pc:docMk/>
          <pc:sldMk cId="3875984381" sldId="256"/>
        </pc:sldMkLst>
        <pc:spChg chg="mod">
          <ac:chgData name="Jadhav, Ganesh" userId="a5aa5042-319f-4e26-9494-a7b238a7df24" providerId="ADAL" clId="{41166795-C615-424E-9AC4-ACA6B49FF453}" dt="2022-06-23T02:21:11.715" v="68" actId="20577"/>
          <ac:spMkLst>
            <pc:docMk/>
            <pc:sldMk cId="3875984381" sldId="256"/>
            <ac:spMk id="2" creationId="{72B1CC85-4B21-4B72-8171-48029A4F0BC7}"/>
          </ac:spMkLst>
        </pc:spChg>
      </pc:sldChg>
      <pc:sldChg chg="modSp mod">
        <pc:chgData name="Jadhav, Ganesh" userId="a5aa5042-319f-4e26-9494-a7b238a7df24" providerId="ADAL" clId="{41166795-C615-424E-9AC4-ACA6B49FF453}" dt="2022-07-19T05:40:59.721" v="409" actId="14100"/>
        <pc:sldMkLst>
          <pc:docMk/>
          <pc:sldMk cId="316606634" sldId="257"/>
        </pc:sldMkLst>
        <pc:spChg chg="mod">
          <ac:chgData name="Jadhav, Ganesh" userId="a5aa5042-319f-4e26-9494-a7b238a7df24" providerId="ADAL" clId="{41166795-C615-424E-9AC4-ACA6B49FF453}" dt="2022-07-19T05:40:59.721" v="409" actId="14100"/>
          <ac:spMkLst>
            <pc:docMk/>
            <pc:sldMk cId="316606634" sldId="257"/>
            <ac:spMk id="3" creationId="{76372925-B93F-454A-B845-89B93C226EC3}"/>
          </ac:spMkLst>
        </pc:spChg>
      </pc:sldChg>
      <pc:sldChg chg="addSp delSp modSp mod setBg">
        <pc:chgData name="Jadhav, Ganesh" userId="a5aa5042-319f-4e26-9494-a7b238a7df24" providerId="ADAL" clId="{41166795-C615-424E-9AC4-ACA6B49FF453}" dt="2022-07-07T10:11:25.820" v="131" actId="255"/>
        <pc:sldMkLst>
          <pc:docMk/>
          <pc:sldMk cId="1150373601" sldId="259"/>
        </pc:sldMkLst>
        <pc:spChg chg="mod">
          <ac:chgData name="Jadhav, Ganesh" userId="a5aa5042-319f-4e26-9494-a7b238a7df24" providerId="ADAL" clId="{41166795-C615-424E-9AC4-ACA6B49FF453}" dt="2022-07-07T10:09:55.165" v="121" actId="20577"/>
          <ac:spMkLst>
            <pc:docMk/>
            <pc:sldMk cId="1150373601" sldId="259"/>
            <ac:spMk id="3" creationId="{1CB4B9F4-D4CC-4F7B-BD44-F24438411002}"/>
          </ac:spMkLst>
        </pc:spChg>
        <pc:spChg chg="add del">
          <ac:chgData name="Jadhav, Ganesh" userId="a5aa5042-319f-4e26-9494-a7b238a7df24" providerId="ADAL" clId="{41166795-C615-424E-9AC4-ACA6B49FF453}" dt="2022-07-07T10:09:26.289" v="114" actId="26606"/>
          <ac:spMkLst>
            <pc:docMk/>
            <pc:sldMk cId="1150373601" sldId="259"/>
            <ac:spMk id="8" creationId="{7FF47CB7-972F-479F-A36D-9E72D26EC8DA}"/>
          </ac:spMkLst>
        </pc:spChg>
        <pc:spChg chg="add del">
          <ac:chgData name="Jadhav, Ganesh" userId="a5aa5042-319f-4e26-9494-a7b238a7df24" providerId="ADAL" clId="{41166795-C615-424E-9AC4-ACA6B49FF453}" dt="2022-07-07T10:09:26.289" v="114" actId="26606"/>
          <ac:spMkLst>
            <pc:docMk/>
            <pc:sldMk cId="1150373601" sldId="259"/>
            <ac:spMk id="10" creationId="{0D153B68-5844-490D-8E67-F616D6D721CA}"/>
          </ac:spMkLst>
        </pc:spChg>
        <pc:spChg chg="add del">
          <ac:chgData name="Jadhav, Ganesh" userId="a5aa5042-319f-4e26-9494-a7b238a7df24" providerId="ADAL" clId="{41166795-C615-424E-9AC4-ACA6B49FF453}" dt="2022-07-07T10:09:26.289" v="114" actId="26606"/>
          <ac:spMkLst>
            <pc:docMk/>
            <pc:sldMk cId="1150373601" sldId="259"/>
            <ac:spMk id="12" creationId="{9A0D773F-7A7D-4DBB-9DEA-86BB8B8F4BC8}"/>
          </ac:spMkLst>
        </pc:spChg>
        <pc:spChg chg="add del">
          <ac:chgData name="Jadhav, Ganesh" userId="a5aa5042-319f-4e26-9494-a7b238a7df24" providerId="ADAL" clId="{41166795-C615-424E-9AC4-ACA6B49FF453}" dt="2022-07-07T10:09:27.950" v="116" actId="26606"/>
          <ac:spMkLst>
            <pc:docMk/>
            <pc:sldMk cId="1150373601" sldId="259"/>
            <ac:spMk id="14" creationId="{77C59BEC-C4CC-4741-B975-08C543178D3D}"/>
          </ac:spMkLst>
        </pc:spChg>
        <pc:spChg chg="add del">
          <ac:chgData name="Jadhav, Ganesh" userId="a5aa5042-319f-4e26-9494-a7b238a7df24" providerId="ADAL" clId="{41166795-C615-424E-9AC4-ACA6B49FF453}" dt="2022-07-07T10:09:27.950" v="116" actId="26606"/>
          <ac:spMkLst>
            <pc:docMk/>
            <pc:sldMk cId="1150373601" sldId="259"/>
            <ac:spMk id="15" creationId="{72DEF309-605D-4117-9340-6D589B6C3A34}"/>
          </ac:spMkLst>
        </pc:spChg>
        <pc:spChg chg="add del">
          <ac:chgData name="Jadhav, Ganesh" userId="a5aa5042-319f-4e26-9494-a7b238a7df24" providerId="ADAL" clId="{41166795-C615-424E-9AC4-ACA6B49FF453}" dt="2022-07-07T10:09:27.950" v="116" actId="26606"/>
          <ac:spMkLst>
            <pc:docMk/>
            <pc:sldMk cId="1150373601" sldId="259"/>
            <ac:spMk id="16" creationId="{A7B99495-F43F-4D80-A44F-2CB4764EB90B}"/>
          </ac:spMkLst>
        </pc:spChg>
        <pc:spChg chg="add del">
          <ac:chgData name="Jadhav, Ganesh" userId="a5aa5042-319f-4e26-9494-a7b238a7df24" providerId="ADAL" clId="{41166795-C615-424E-9AC4-ACA6B49FF453}" dt="2022-07-07T10:09:32.969" v="118" actId="26606"/>
          <ac:spMkLst>
            <pc:docMk/>
            <pc:sldMk cId="1150373601" sldId="259"/>
            <ac:spMk id="18" creationId="{2B566528-1B12-4246-9431-5C2D7D081168}"/>
          </ac:spMkLst>
        </pc:spChg>
        <pc:grpChg chg="add del">
          <ac:chgData name="Jadhav, Ganesh" userId="a5aa5042-319f-4e26-9494-a7b238a7df24" providerId="ADAL" clId="{41166795-C615-424E-9AC4-ACA6B49FF453}" dt="2022-07-07T10:09:32.969" v="118" actId="26606"/>
          <ac:grpSpMkLst>
            <pc:docMk/>
            <pc:sldMk cId="1150373601" sldId="259"/>
            <ac:grpSpMk id="19" creationId="{828A5161-06F1-46CF-8AD7-844680A59E13}"/>
          </ac:grpSpMkLst>
        </pc:grpChg>
        <pc:grpChg chg="add del">
          <ac:chgData name="Jadhav, Ganesh" userId="a5aa5042-319f-4e26-9494-a7b238a7df24" providerId="ADAL" clId="{41166795-C615-424E-9AC4-ACA6B49FF453}" dt="2022-07-07T10:09:32.969" v="118" actId="26606"/>
          <ac:grpSpMkLst>
            <pc:docMk/>
            <pc:sldMk cId="1150373601" sldId="259"/>
            <ac:grpSpMk id="21" creationId="{5995D10D-E9C9-47DB-AE7E-801FEF38F5C9}"/>
          </ac:grpSpMkLst>
        </pc:grpChg>
        <pc:graphicFrameChg chg="add del mod modGraphic">
          <ac:chgData name="Jadhav, Ganesh" userId="a5aa5042-319f-4e26-9494-a7b238a7df24" providerId="ADAL" clId="{41166795-C615-424E-9AC4-ACA6B49FF453}" dt="2022-07-07T10:09:51.849" v="119" actId="478"/>
          <ac:graphicFrameMkLst>
            <pc:docMk/>
            <pc:sldMk cId="1150373601" sldId="259"/>
            <ac:graphicFrameMk id="2" creationId="{41F8FA0A-C0C7-DB9D-43AA-6051B36E996C}"/>
          </ac:graphicFrameMkLst>
        </pc:graphicFrameChg>
        <pc:graphicFrameChg chg="add mod modGraphic">
          <ac:chgData name="Jadhav, Ganesh" userId="a5aa5042-319f-4e26-9494-a7b238a7df24" providerId="ADAL" clId="{41166795-C615-424E-9AC4-ACA6B49FF453}" dt="2022-07-07T10:11:25.820" v="131" actId="255"/>
          <ac:graphicFrameMkLst>
            <pc:docMk/>
            <pc:sldMk cId="1150373601" sldId="259"/>
            <ac:graphicFrameMk id="4" creationId="{F046289F-8900-338E-FD7D-C540CD21056B}"/>
          </ac:graphicFrameMkLst>
        </pc:graphicFrameChg>
        <pc:graphicFrameChg chg="del">
          <ac:chgData name="Jadhav, Ganesh" userId="a5aa5042-319f-4e26-9494-a7b238a7df24" providerId="ADAL" clId="{41166795-C615-424E-9AC4-ACA6B49FF453}" dt="2022-07-07T10:08:54.316" v="110" actId="478"/>
          <ac:graphicFrameMkLst>
            <pc:docMk/>
            <pc:sldMk cId="1150373601" sldId="259"/>
            <ac:graphicFrameMk id="5" creationId="{36C2B94C-0B93-48BC-A433-5CFACB9D2647}"/>
          </ac:graphicFrameMkLst>
        </pc:graphicFrameChg>
      </pc:sldChg>
      <pc:sldChg chg="addSp delSp modSp mod setBg">
        <pc:chgData name="Jadhav, Ganesh" userId="a5aa5042-319f-4e26-9494-a7b238a7df24" providerId="ADAL" clId="{41166795-C615-424E-9AC4-ACA6B49FF453}" dt="2022-07-07T10:07:03.886" v="109" actId="26606"/>
        <pc:sldMkLst>
          <pc:docMk/>
          <pc:sldMk cId="114511287" sldId="261"/>
        </pc:sldMkLst>
        <pc:spChg chg="add del mod">
          <ac:chgData name="Jadhav, Ganesh" userId="a5aa5042-319f-4e26-9494-a7b238a7df24" providerId="ADAL" clId="{41166795-C615-424E-9AC4-ACA6B49FF453}" dt="2022-07-07T10:06:58.630" v="108"/>
          <ac:spMkLst>
            <pc:docMk/>
            <pc:sldMk cId="114511287" sldId="261"/>
            <ac:spMk id="3" creationId="{E52C7C58-3393-D338-C521-C28F573B5302}"/>
          </ac:spMkLst>
        </pc:spChg>
        <pc:spChg chg="add">
          <ac:chgData name="Jadhav, Ganesh" userId="a5aa5042-319f-4e26-9494-a7b238a7df24" providerId="ADAL" clId="{41166795-C615-424E-9AC4-ACA6B49FF453}" dt="2022-07-07T10:07:03.886" v="109" actId="26606"/>
          <ac:spMkLst>
            <pc:docMk/>
            <pc:sldMk cId="114511287" sldId="261"/>
            <ac:spMk id="10" creationId="{F3060C83-F051-4F0E-ABAD-AA0DFC48B218}"/>
          </ac:spMkLst>
        </pc:spChg>
        <pc:spChg chg="add">
          <ac:chgData name="Jadhav, Ganesh" userId="a5aa5042-319f-4e26-9494-a7b238a7df24" providerId="ADAL" clId="{41166795-C615-424E-9AC4-ACA6B49FF453}" dt="2022-07-07T10:07:03.886" v="109" actId="26606"/>
          <ac:spMkLst>
            <pc:docMk/>
            <pc:sldMk cId="114511287" sldId="261"/>
            <ac:spMk id="12" creationId="{83C98ABE-055B-441F-B07E-44F97F083C39}"/>
          </ac:spMkLst>
        </pc:spChg>
        <pc:spChg chg="add">
          <ac:chgData name="Jadhav, Ganesh" userId="a5aa5042-319f-4e26-9494-a7b238a7df24" providerId="ADAL" clId="{41166795-C615-424E-9AC4-ACA6B49FF453}" dt="2022-07-07T10:07:03.886" v="109" actId="26606"/>
          <ac:spMkLst>
            <pc:docMk/>
            <pc:sldMk cId="114511287" sldId="261"/>
            <ac:spMk id="14" creationId="{29FDB030-9B49-4CED-8CCD-4D99382388AC}"/>
          </ac:spMkLst>
        </pc:spChg>
        <pc:spChg chg="add">
          <ac:chgData name="Jadhav, Ganesh" userId="a5aa5042-319f-4e26-9494-a7b238a7df24" providerId="ADAL" clId="{41166795-C615-424E-9AC4-ACA6B49FF453}" dt="2022-07-07T10:07:03.886" v="109" actId="26606"/>
          <ac:spMkLst>
            <pc:docMk/>
            <pc:sldMk cId="114511287" sldId="261"/>
            <ac:spMk id="16" creationId="{3783CA14-24A1-485C-8B30-D6A5D87987AD}"/>
          </ac:spMkLst>
        </pc:spChg>
        <pc:spChg chg="add">
          <ac:chgData name="Jadhav, Ganesh" userId="a5aa5042-319f-4e26-9494-a7b238a7df24" providerId="ADAL" clId="{41166795-C615-424E-9AC4-ACA6B49FF453}" dt="2022-07-07T10:07:03.886" v="109" actId="26606"/>
          <ac:spMkLst>
            <pc:docMk/>
            <pc:sldMk cId="114511287" sldId="261"/>
            <ac:spMk id="18" creationId="{9A97C86A-04D6-40F7-AE84-31AB43E6A846}"/>
          </ac:spMkLst>
        </pc:spChg>
        <pc:spChg chg="add">
          <ac:chgData name="Jadhav, Ganesh" userId="a5aa5042-319f-4e26-9494-a7b238a7df24" providerId="ADAL" clId="{41166795-C615-424E-9AC4-ACA6B49FF453}" dt="2022-07-07T10:07:03.886" v="109" actId="26606"/>
          <ac:spMkLst>
            <pc:docMk/>
            <pc:sldMk cId="114511287" sldId="261"/>
            <ac:spMk id="20" creationId="{FF9F2414-84E8-453E-B1F3-389FDE8192D9}"/>
          </ac:spMkLst>
        </pc:spChg>
        <pc:spChg chg="add">
          <ac:chgData name="Jadhav, Ganesh" userId="a5aa5042-319f-4e26-9494-a7b238a7df24" providerId="ADAL" clId="{41166795-C615-424E-9AC4-ACA6B49FF453}" dt="2022-07-07T10:07:03.886" v="109" actId="26606"/>
          <ac:spMkLst>
            <pc:docMk/>
            <pc:sldMk cId="114511287" sldId="261"/>
            <ac:spMk id="22" creationId="{3ECA69A1-7536-43AC-85EF-C7106179F5ED}"/>
          </ac:spMkLst>
        </pc:spChg>
        <pc:graphicFrameChg chg="del modGraphic">
          <ac:chgData name="Jadhav, Ganesh" userId="a5aa5042-319f-4e26-9494-a7b238a7df24" providerId="ADAL" clId="{41166795-C615-424E-9AC4-ACA6B49FF453}" dt="2022-07-07T10:06:48.094" v="106" actId="478"/>
          <ac:graphicFrameMkLst>
            <pc:docMk/>
            <pc:sldMk cId="114511287" sldId="261"/>
            <ac:graphicFrameMk id="4" creationId="{F59234F9-C30A-4584-B0BB-4B1E40C9C95A}"/>
          </ac:graphicFrameMkLst>
        </pc:graphicFrameChg>
        <pc:graphicFrameChg chg="add mod modGraphic">
          <ac:chgData name="Jadhav, Ganesh" userId="a5aa5042-319f-4e26-9494-a7b238a7df24" providerId="ADAL" clId="{41166795-C615-424E-9AC4-ACA6B49FF453}" dt="2022-07-07T10:07:03.886" v="109" actId="26606"/>
          <ac:graphicFrameMkLst>
            <pc:docMk/>
            <pc:sldMk cId="114511287" sldId="261"/>
            <ac:graphicFrameMk id="5" creationId="{DDD324F7-35DE-CAF4-4B1C-BBC286DE0119}"/>
          </ac:graphicFrameMkLst>
        </pc:graphicFrameChg>
      </pc:sldChg>
      <pc:sldChg chg="modSp mod">
        <pc:chgData name="Jadhav, Ganesh" userId="a5aa5042-319f-4e26-9494-a7b238a7df24" providerId="ADAL" clId="{41166795-C615-424E-9AC4-ACA6B49FF453}" dt="2022-07-07T10:11:37.836" v="132" actId="2711"/>
        <pc:sldMkLst>
          <pc:docMk/>
          <pc:sldMk cId="3216551075" sldId="262"/>
        </pc:sldMkLst>
        <pc:spChg chg="mod">
          <ac:chgData name="Jadhav, Ganesh" userId="a5aa5042-319f-4e26-9494-a7b238a7df24" providerId="ADAL" clId="{41166795-C615-424E-9AC4-ACA6B49FF453}" dt="2022-07-07T10:11:37.836" v="132" actId="2711"/>
          <ac:spMkLst>
            <pc:docMk/>
            <pc:sldMk cId="3216551075" sldId="262"/>
            <ac:spMk id="3" creationId="{5704EBFE-7FC3-47C5-9538-75FC8692280F}"/>
          </ac:spMkLst>
        </pc:spChg>
      </pc:sldChg>
      <pc:sldChg chg="modSp mod">
        <pc:chgData name="Jadhav, Ganesh" userId="a5aa5042-319f-4e26-9494-a7b238a7df24" providerId="ADAL" clId="{41166795-C615-424E-9AC4-ACA6B49FF453}" dt="2022-07-07T10:05:13.172" v="105" actId="255"/>
        <pc:sldMkLst>
          <pc:docMk/>
          <pc:sldMk cId="1555743839" sldId="263"/>
        </pc:sldMkLst>
        <pc:spChg chg="mod">
          <ac:chgData name="Jadhav, Ganesh" userId="a5aa5042-319f-4e26-9494-a7b238a7df24" providerId="ADAL" clId="{41166795-C615-424E-9AC4-ACA6B49FF453}" dt="2022-07-07T10:05:13.172" v="105" actId="255"/>
          <ac:spMkLst>
            <pc:docMk/>
            <pc:sldMk cId="1555743839" sldId="263"/>
            <ac:spMk id="3" creationId="{35FAA233-6D53-4378-B42A-96FEB1C17E28}"/>
          </ac:spMkLst>
        </pc:spChg>
      </pc:sldChg>
      <pc:sldChg chg="modSp mod">
        <pc:chgData name="Jadhav, Ganesh" userId="a5aa5042-319f-4e26-9494-a7b238a7df24" providerId="ADAL" clId="{41166795-C615-424E-9AC4-ACA6B49FF453}" dt="2022-07-20T04:22:50.343" v="462" actId="20577"/>
        <pc:sldMkLst>
          <pc:docMk/>
          <pc:sldMk cId="2016273854" sldId="264"/>
        </pc:sldMkLst>
        <pc:spChg chg="mod">
          <ac:chgData name="Jadhav, Ganesh" userId="a5aa5042-319f-4e26-9494-a7b238a7df24" providerId="ADAL" clId="{41166795-C615-424E-9AC4-ACA6B49FF453}" dt="2022-07-20T04:22:50.343" v="462" actId="20577"/>
          <ac:spMkLst>
            <pc:docMk/>
            <pc:sldMk cId="2016273854" sldId="264"/>
            <ac:spMk id="3" creationId="{9A916538-5A9E-4AC7-9096-292864D1DFA6}"/>
          </ac:spMkLst>
        </pc:spChg>
      </pc:sldChg>
      <pc:sldChg chg="modSp mod">
        <pc:chgData name="Jadhav, Ganesh" userId="a5aa5042-319f-4e26-9494-a7b238a7df24" providerId="ADAL" clId="{41166795-C615-424E-9AC4-ACA6B49FF453}" dt="2022-07-07T10:13:46.315" v="146" actId="20577"/>
        <pc:sldMkLst>
          <pc:docMk/>
          <pc:sldMk cId="2383715034" sldId="265"/>
        </pc:sldMkLst>
        <pc:spChg chg="mod">
          <ac:chgData name="Jadhav, Ganesh" userId="a5aa5042-319f-4e26-9494-a7b238a7df24" providerId="ADAL" clId="{41166795-C615-424E-9AC4-ACA6B49FF453}" dt="2022-07-07T10:13:46.315" v="146" actId="20577"/>
          <ac:spMkLst>
            <pc:docMk/>
            <pc:sldMk cId="2383715034" sldId="265"/>
            <ac:spMk id="3" creationId="{12AA2FD2-1913-408F-B629-8D19DF417AF8}"/>
          </ac:spMkLst>
        </pc:spChg>
      </pc:sldChg>
      <pc:sldChg chg="addSp delSp modSp mod setBg">
        <pc:chgData name="Jadhav, Ganesh" userId="a5aa5042-319f-4e26-9494-a7b238a7df24" providerId="ADAL" clId="{41166795-C615-424E-9AC4-ACA6B49FF453}" dt="2022-07-20T04:45:38.772" v="466" actId="14734"/>
        <pc:sldMkLst>
          <pc:docMk/>
          <pc:sldMk cId="390362150" sldId="266"/>
        </pc:sldMkLst>
        <pc:spChg chg="add del mod">
          <ac:chgData name="Jadhav, Ganesh" userId="a5aa5042-319f-4e26-9494-a7b238a7df24" providerId="ADAL" clId="{41166795-C615-424E-9AC4-ACA6B49FF453}" dt="2022-07-07T10:16:04.417" v="150"/>
          <ac:spMkLst>
            <pc:docMk/>
            <pc:sldMk cId="390362150" sldId="266"/>
            <ac:spMk id="3" creationId="{95BF99D2-FB99-E1A4-E493-93F4ECC73715}"/>
          </ac:spMkLst>
        </pc:spChg>
        <pc:spChg chg="add">
          <ac:chgData name="Jadhav, Ganesh" userId="a5aa5042-319f-4e26-9494-a7b238a7df24" providerId="ADAL" clId="{41166795-C615-424E-9AC4-ACA6B49FF453}" dt="2022-07-07T10:16:10.503" v="152" actId="26606"/>
          <ac:spMkLst>
            <pc:docMk/>
            <pc:sldMk cId="390362150" sldId="266"/>
            <ac:spMk id="10" creationId="{F3060C83-F051-4F0E-ABAD-AA0DFC48B218}"/>
          </ac:spMkLst>
        </pc:spChg>
        <pc:spChg chg="add">
          <ac:chgData name="Jadhav, Ganesh" userId="a5aa5042-319f-4e26-9494-a7b238a7df24" providerId="ADAL" clId="{41166795-C615-424E-9AC4-ACA6B49FF453}" dt="2022-07-07T10:16:10.503" v="152" actId="26606"/>
          <ac:spMkLst>
            <pc:docMk/>
            <pc:sldMk cId="390362150" sldId="266"/>
            <ac:spMk id="12" creationId="{83C98ABE-055B-441F-B07E-44F97F083C39}"/>
          </ac:spMkLst>
        </pc:spChg>
        <pc:spChg chg="add">
          <ac:chgData name="Jadhav, Ganesh" userId="a5aa5042-319f-4e26-9494-a7b238a7df24" providerId="ADAL" clId="{41166795-C615-424E-9AC4-ACA6B49FF453}" dt="2022-07-07T10:16:10.503" v="152" actId="26606"/>
          <ac:spMkLst>
            <pc:docMk/>
            <pc:sldMk cId="390362150" sldId="266"/>
            <ac:spMk id="14" creationId="{29FDB030-9B49-4CED-8CCD-4D99382388AC}"/>
          </ac:spMkLst>
        </pc:spChg>
        <pc:spChg chg="add">
          <ac:chgData name="Jadhav, Ganesh" userId="a5aa5042-319f-4e26-9494-a7b238a7df24" providerId="ADAL" clId="{41166795-C615-424E-9AC4-ACA6B49FF453}" dt="2022-07-07T10:16:10.503" v="152" actId="26606"/>
          <ac:spMkLst>
            <pc:docMk/>
            <pc:sldMk cId="390362150" sldId="266"/>
            <ac:spMk id="16" creationId="{3783CA14-24A1-485C-8B30-D6A5D87987AD}"/>
          </ac:spMkLst>
        </pc:spChg>
        <pc:spChg chg="add">
          <ac:chgData name="Jadhav, Ganesh" userId="a5aa5042-319f-4e26-9494-a7b238a7df24" providerId="ADAL" clId="{41166795-C615-424E-9AC4-ACA6B49FF453}" dt="2022-07-07T10:16:10.503" v="152" actId="26606"/>
          <ac:spMkLst>
            <pc:docMk/>
            <pc:sldMk cId="390362150" sldId="266"/>
            <ac:spMk id="18" creationId="{9A97C86A-04D6-40F7-AE84-31AB43E6A846}"/>
          </ac:spMkLst>
        </pc:spChg>
        <pc:spChg chg="add">
          <ac:chgData name="Jadhav, Ganesh" userId="a5aa5042-319f-4e26-9494-a7b238a7df24" providerId="ADAL" clId="{41166795-C615-424E-9AC4-ACA6B49FF453}" dt="2022-07-07T10:16:10.503" v="152" actId="26606"/>
          <ac:spMkLst>
            <pc:docMk/>
            <pc:sldMk cId="390362150" sldId="266"/>
            <ac:spMk id="20" creationId="{FF9F2414-84E8-453E-B1F3-389FDE8192D9}"/>
          </ac:spMkLst>
        </pc:spChg>
        <pc:spChg chg="add">
          <ac:chgData name="Jadhav, Ganesh" userId="a5aa5042-319f-4e26-9494-a7b238a7df24" providerId="ADAL" clId="{41166795-C615-424E-9AC4-ACA6B49FF453}" dt="2022-07-07T10:16:10.503" v="152" actId="26606"/>
          <ac:spMkLst>
            <pc:docMk/>
            <pc:sldMk cId="390362150" sldId="266"/>
            <ac:spMk id="22" creationId="{3ECA69A1-7536-43AC-85EF-C7106179F5ED}"/>
          </ac:spMkLst>
        </pc:spChg>
        <pc:graphicFrameChg chg="del mod modGraphic">
          <ac:chgData name="Jadhav, Ganesh" userId="a5aa5042-319f-4e26-9494-a7b238a7df24" providerId="ADAL" clId="{41166795-C615-424E-9AC4-ACA6B49FF453}" dt="2022-07-07T10:16:00.440" v="148" actId="478"/>
          <ac:graphicFrameMkLst>
            <pc:docMk/>
            <pc:sldMk cId="390362150" sldId="266"/>
            <ac:graphicFrameMk id="4" creationId="{DDDF67AA-F156-4E3E-AB3F-B64E1CA9FB96}"/>
          </ac:graphicFrameMkLst>
        </pc:graphicFrameChg>
        <pc:graphicFrameChg chg="add mod modGraphic">
          <ac:chgData name="Jadhav, Ganesh" userId="a5aa5042-319f-4e26-9494-a7b238a7df24" providerId="ADAL" clId="{41166795-C615-424E-9AC4-ACA6B49FF453}" dt="2022-07-20T04:45:38.772" v="466" actId="14734"/>
          <ac:graphicFrameMkLst>
            <pc:docMk/>
            <pc:sldMk cId="390362150" sldId="266"/>
            <ac:graphicFrameMk id="5" creationId="{90C23329-60F5-231D-0982-5A49D0A86CA5}"/>
          </ac:graphicFrameMkLst>
        </pc:graphicFrameChg>
      </pc:sldChg>
      <pc:sldChg chg="modSp mod">
        <pc:chgData name="Jadhav, Ganesh" userId="a5aa5042-319f-4e26-9494-a7b238a7df24" providerId="ADAL" clId="{41166795-C615-424E-9AC4-ACA6B49FF453}" dt="2022-07-07T10:19:00.090" v="191" actId="27636"/>
        <pc:sldMkLst>
          <pc:docMk/>
          <pc:sldMk cId="1052418598" sldId="267"/>
        </pc:sldMkLst>
        <pc:spChg chg="mod">
          <ac:chgData name="Jadhav, Ganesh" userId="a5aa5042-319f-4e26-9494-a7b238a7df24" providerId="ADAL" clId="{41166795-C615-424E-9AC4-ACA6B49FF453}" dt="2022-07-07T10:19:00.090" v="191" actId="27636"/>
          <ac:spMkLst>
            <pc:docMk/>
            <pc:sldMk cId="1052418598" sldId="267"/>
            <ac:spMk id="3" creationId="{368B90DD-5722-441C-82E1-E3A6C7AA37C4}"/>
          </ac:spMkLst>
        </pc:spChg>
      </pc:sldChg>
      <pc:sldChg chg="addSp delSp modSp mod setBg">
        <pc:chgData name="Jadhav, Ganesh" userId="a5aa5042-319f-4e26-9494-a7b238a7df24" providerId="ADAL" clId="{41166795-C615-424E-9AC4-ACA6B49FF453}" dt="2022-07-07T10:20:48.810" v="199"/>
        <pc:sldMkLst>
          <pc:docMk/>
          <pc:sldMk cId="3310689071" sldId="268"/>
        </pc:sldMkLst>
        <pc:spChg chg="add del mod">
          <ac:chgData name="Jadhav, Ganesh" userId="a5aa5042-319f-4e26-9494-a7b238a7df24" providerId="ADAL" clId="{41166795-C615-424E-9AC4-ACA6B49FF453}" dt="2022-07-07T10:20:09.128" v="194"/>
          <ac:spMkLst>
            <pc:docMk/>
            <pc:sldMk cId="3310689071" sldId="268"/>
            <ac:spMk id="4" creationId="{AF2B2F17-89DA-68FD-7CAD-3B40D0E0D82B}"/>
          </ac:spMkLst>
        </pc:spChg>
        <pc:spChg chg="add">
          <ac:chgData name="Jadhav, Ganesh" userId="a5aa5042-319f-4e26-9494-a7b238a7df24" providerId="ADAL" clId="{41166795-C615-424E-9AC4-ACA6B49FF453}" dt="2022-07-07T10:20:15.914" v="195" actId="26606"/>
          <ac:spMkLst>
            <pc:docMk/>
            <pc:sldMk cId="3310689071" sldId="268"/>
            <ac:spMk id="10" creationId="{F3060C83-F051-4F0E-ABAD-AA0DFC48B218}"/>
          </ac:spMkLst>
        </pc:spChg>
        <pc:spChg chg="add">
          <ac:chgData name="Jadhav, Ganesh" userId="a5aa5042-319f-4e26-9494-a7b238a7df24" providerId="ADAL" clId="{41166795-C615-424E-9AC4-ACA6B49FF453}" dt="2022-07-07T10:20:15.914" v="195" actId="26606"/>
          <ac:spMkLst>
            <pc:docMk/>
            <pc:sldMk cId="3310689071" sldId="268"/>
            <ac:spMk id="12" creationId="{83C98ABE-055B-441F-B07E-44F97F083C39}"/>
          </ac:spMkLst>
        </pc:spChg>
        <pc:spChg chg="add">
          <ac:chgData name="Jadhav, Ganesh" userId="a5aa5042-319f-4e26-9494-a7b238a7df24" providerId="ADAL" clId="{41166795-C615-424E-9AC4-ACA6B49FF453}" dt="2022-07-07T10:20:15.914" v="195" actId="26606"/>
          <ac:spMkLst>
            <pc:docMk/>
            <pc:sldMk cId="3310689071" sldId="268"/>
            <ac:spMk id="14" creationId="{29FDB030-9B49-4CED-8CCD-4D99382388AC}"/>
          </ac:spMkLst>
        </pc:spChg>
        <pc:spChg chg="add">
          <ac:chgData name="Jadhav, Ganesh" userId="a5aa5042-319f-4e26-9494-a7b238a7df24" providerId="ADAL" clId="{41166795-C615-424E-9AC4-ACA6B49FF453}" dt="2022-07-07T10:20:15.914" v="195" actId="26606"/>
          <ac:spMkLst>
            <pc:docMk/>
            <pc:sldMk cId="3310689071" sldId="268"/>
            <ac:spMk id="16" creationId="{3783CA14-24A1-485C-8B30-D6A5D87987AD}"/>
          </ac:spMkLst>
        </pc:spChg>
        <pc:spChg chg="add">
          <ac:chgData name="Jadhav, Ganesh" userId="a5aa5042-319f-4e26-9494-a7b238a7df24" providerId="ADAL" clId="{41166795-C615-424E-9AC4-ACA6B49FF453}" dt="2022-07-07T10:20:15.914" v="195" actId="26606"/>
          <ac:spMkLst>
            <pc:docMk/>
            <pc:sldMk cId="3310689071" sldId="268"/>
            <ac:spMk id="18" creationId="{9A97C86A-04D6-40F7-AE84-31AB43E6A846}"/>
          </ac:spMkLst>
        </pc:spChg>
        <pc:spChg chg="add">
          <ac:chgData name="Jadhav, Ganesh" userId="a5aa5042-319f-4e26-9494-a7b238a7df24" providerId="ADAL" clId="{41166795-C615-424E-9AC4-ACA6B49FF453}" dt="2022-07-07T10:20:15.914" v="195" actId="26606"/>
          <ac:spMkLst>
            <pc:docMk/>
            <pc:sldMk cId="3310689071" sldId="268"/>
            <ac:spMk id="20" creationId="{FF9F2414-84E8-453E-B1F3-389FDE8192D9}"/>
          </ac:spMkLst>
        </pc:spChg>
        <pc:spChg chg="add">
          <ac:chgData name="Jadhav, Ganesh" userId="a5aa5042-319f-4e26-9494-a7b238a7df24" providerId="ADAL" clId="{41166795-C615-424E-9AC4-ACA6B49FF453}" dt="2022-07-07T10:20:15.914" v="195" actId="26606"/>
          <ac:spMkLst>
            <pc:docMk/>
            <pc:sldMk cId="3310689071" sldId="268"/>
            <ac:spMk id="22" creationId="{3ECA69A1-7536-43AC-85EF-C7106179F5ED}"/>
          </ac:spMkLst>
        </pc:spChg>
        <pc:graphicFrameChg chg="del">
          <ac:chgData name="Jadhav, Ganesh" userId="a5aa5042-319f-4e26-9494-a7b238a7df24" providerId="ADAL" clId="{41166795-C615-424E-9AC4-ACA6B49FF453}" dt="2022-07-07T10:20:05.637" v="192" actId="478"/>
          <ac:graphicFrameMkLst>
            <pc:docMk/>
            <pc:sldMk cId="3310689071" sldId="268"/>
            <ac:graphicFrameMk id="2" creationId="{7DB26370-4C6D-49D7-A6AA-66627FDB02DF}"/>
          </ac:graphicFrameMkLst>
        </pc:graphicFrameChg>
        <pc:graphicFrameChg chg="add mod modGraphic">
          <ac:chgData name="Jadhav, Ganesh" userId="a5aa5042-319f-4e26-9494-a7b238a7df24" providerId="ADAL" clId="{41166795-C615-424E-9AC4-ACA6B49FF453}" dt="2022-07-07T10:20:48.810" v="199"/>
          <ac:graphicFrameMkLst>
            <pc:docMk/>
            <pc:sldMk cId="3310689071" sldId="268"/>
            <ac:graphicFrameMk id="5" creationId="{FD09CE67-C631-46C8-00E1-D4F4604AABB2}"/>
          </ac:graphicFrameMkLst>
        </pc:graphicFrameChg>
      </pc:sldChg>
      <pc:sldChg chg="addSp delSp modSp mod setBg">
        <pc:chgData name="Jadhav, Ganesh" userId="a5aa5042-319f-4e26-9494-a7b238a7df24" providerId="ADAL" clId="{41166795-C615-424E-9AC4-ACA6B49FF453}" dt="2022-07-07T10:22:33.508" v="210" actId="14100"/>
        <pc:sldMkLst>
          <pc:docMk/>
          <pc:sldMk cId="1510210693" sldId="269"/>
        </pc:sldMkLst>
        <pc:spChg chg="add del mod">
          <ac:chgData name="Jadhav, Ganesh" userId="a5aa5042-319f-4e26-9494-a7b238a7df24" providerId="ADAL" clId="{41166795-C615-424E-9AC4-ACA6B49FF453}" dt="2022-07-07T10:22:20.166" v="205"/>
          <ac:spMkLst>
            <pc:docMk/>
            <pc:sldMk cId="1510210693" sldId="269"/>
            <ac:spMk id="3" creationId="{D803E9F1-5F8C-BC89-CB49-C947C5761C9C}"/>
          </ac:spMkLst>
        </pc:spChg>
        <pc:spChg chg="add">
          <ac:chgData name="Jadhav, Ganesh" userId="a5aa5042-319f-4e26-9494-a7b238a7df24" providerId="ADAL" clId="{41166795-C615-424E-9AC4-ACA6B49FF453}" dt="2022-07-07T10:22:25.474" v="207" actId="26606"/>
          <ac:spMkLst>
            <pc:docMk/>
            <pc:sldMk cId="1510210693" sldId="269"/>
            <ac:spMk id="10" creationId="{F3060C83-F051-4F0E-ABAD-AA0DFC48B218}"/>
          </ac:spMkLst>
        </pc:spChg>
        <pc:spChg chg="add">
          <ac:chgData name="Jadhav, Ganesh" userId="a5aa5042-319f-4e26-9494-a7b238a7df24" providerId="ADAL" clId="{41166795-C615-424E-9AC4-ACA6B49FF453}" dt="2022-07-07T10:22:25.474" v="207" actId="26606"/>
          <ac:spMkLst>
            <pc:docMk/>
            <pc:sldMk cId="1510210693" sldId="269"/>
            <ac:spMk id="12" creationId="{83C98ABE-055B-441F-B07E-44F97F083C39}"/>
          </ac:spMkLst>
        </pc:spChg>
        <pc:spChg chg="add">
          <ac:chgData name="Jadhav, Ganesh" userId="a5aa5042-319f-4e26-9494-a7b238a7df24" providerId="ADAL" clId="{41166795-C615-424E-9AC4-ACA6B49FF453}" dt="2022-07-07T10:22:25.474" v="207" actId="26606"/>
          <ac:spMkLst>
            <pc:docMk/>
            <pc:sldMk cId="1510210693" sldId="269"/>
            <ac:spMk id="14" creationId="{29FDB030-9B49-4CED-8CCD-4D99382388AC}"/>
          </ac:spMkLst>
        </pc:spChg>
        <pc:spChg chg="add">
          <ac:chgData name="Jadhav, Ganesh" userId="a5aa5042-319f-4e26-9494-a7b238a7df24" providerId="ADAL" clId="{41166795-C615-424E-9AC4-ACA6B49FF453}" dt="2022-07-07T10:22:25.474" v="207" actId="26606"/>
          <ac:spMkLst>
            <pc:docMk/>
            <pc:sldMk cId="1510210693" sldId="269"/>
            <ac:spMk id="16" creationId="{3783CA14-24A1-485C-8B30-D6A5D87987AD}"/>
          </ac:spMkLst>
        </pc:spChg>
        <pc:spChg chg="add">
          <ac:chgData name="Jadhav, Ganesh" userId="a5aa5042-319f-4e26-9494-a7b238a7df24" providerId="ADAL" clId="{41166795-C615-424E-9AC4-ACA6B49FF453}" dt="2022-07-07T10:22:25.474" v="207" actId="26606"/>
          <ac:spMkLst>
            <pc:docMk/>
            <pc:sldMk cId="1510210693" sldId="269"/>
            <ac:spMk id="18" creationId="{9A97C86A-04D6-40F7-AE84-31AB43E6A846}"/>
          </ac:spMkLst>
        </pc:spChg>
        <pc:spChg chg="add">
          <ac:chgData name="Jadhav, Ganesh" userId="a5aa5042-319f-4e26-9494-a7b238a7df24" providerId="ADAL" clId="{41166795-C615-424E-9AC4-ACA6B49FF453}" dt="2022-07-07T10:22:25.474" v="207" actId="26606"/>
          <ac:spMkLst>
            <pc:docMk/>
            <pc:sldMk cId="1510210693" sldId="269"/>
            <ac:spMk id="20" creationId="{FF9F2414-84E8-453E-B1F3-389FDE8192D9}"/>
          </ac:spMkLst>
        </pc:spChg>
        <pc:spChg chg="add">
          <ac:chgData name="Jadhav, Ganesh" userId="a5aa5042-319f-4e26-9494-a7b238a7df24" providerId="ADAL" clId="{41166795-C615-424E-9AC4-ACA6B49FF453}" dt="2022-07-07T10:22:25.474" v="207" actId="26606"/>
          <ac:spMkLst>
            <pc:docMk/>
            <pc:sldMk cId="1510210693" sldId="269"/>
            <ac:spMk id="22" creationId="{3ECA69A1-7536-43AC-85EF-C7106179F5ED}"/>
          </ac:spMkLst>
        </pc:spChg>
        <pc:graphicFrameChg chg="del modGraphic">
          <ac:chgData name="Jadhav, Ganesh" userId="a5aa5042-319f-4e26-9494-a7b238a7df24" providerId="ADAL" clId="{41166795-C615-424E-9AC4-ACA6B49FF453}" dt="2022-07-07T10:22:13.557" v="202" actId="478"/>
          <ac:graphicFrameMkLst>
            <pc:docMk/>
            <pc:sldMk cId="1510210693" sldId="269"/>
            <ac:graphicFrameMk id="4" creationId="{592B23C8-A760-484D-9D8F-F03F629AF955}"/>
          </ac:graphicFrameMkLst>
        </pc:graphicFrameChg>
        <pc:graphicFrameChg chg="add mod modGraphic">
          <ac:chgData name="Jadhav, Ganesh" userId="a5aa5042-319f-4e26-9494-a7b238a7df24" providerId="ADAL" clId="{41166795-C615-424E-9AC4-ACA6B49FF453}" dt="2022-07-07T10:22:33.508" v="210" actId="14100"/>
          <ac:graphicFrameMkLst>
            <pc:docMk/>
            <pc:sldMk cId="1510210693" sldId="269"/>
            <ac:graphicFrameMk id="5" creationId="{3D123EB0-1B41-C484-9DD5-2C7095B32A84}"/>
          </ac:graphicFrameMkLst>
        </pc:graphicFrameChg>
      </pc:sldChg>
      <pc:sldChg chg="modSp mod">
        <pc:chgData name="Jadhav, Ganesh" userId="a5aa5042-319f-4e26-9494-a7b238a7df24" providerId="ADAL" clId="{41166795-C615-424E-9AC4-ACA6B49FF453}" dt="2022-07-12T15:37:55.682" v="386" actId="20577"/>
        <pc:sldMkLst>
          <pc:docMk/>
          <pc:sldMk cId="4018470606" sldId="270"/>
        </pc:sldMkLst>
        <pc:spChg chg="mod">
          <ac:chgData name="Jadhav, Ganesh" userId="a5aa5042-319f-4e26-9494-a7b238a7df24" providerId="ADAL" clId="{41166795-C615-424E-9AC4-ACA6B49FF453}" dt="2022-07-12T15:37:55.682" v="386" actId="20577"/>
          <ac:spMkLst>
            <pc:docMk/>
            <pc:sldMk cId="4018470606" sldId="270"/>
            <ac:spMk id="3" creationId="{1D0AE49A-1C44-4D9F-B88F-19E884235B4F}"/>
          </ac:spMkLst>
        </pc:spChg>
      </pc:sldChg>
      <pc:sldChg chg="modSp mod">
        <pc:chgData name="Jadhav, Ganesh" userId="a5aa5042-319f-4e26-9494-a7b238a7df24" providerId="ADAL" clId="{41166795-C615-424E-9AC4-ACA6B49FF453}" dt="2022-07-14T01:33:15.733" v="394" actId="14734"/>
        <pc:sldMkLst>
          <pc:docMk/>
          <pc:sldMk cId="1074194737" sldId="271"/>
        </pc:sldMkLst>
        <pc:spChg chg="mod">
          <ac:chgData name="Jadhav, Ganesh" userId="a5aa5042-319f-4e26-9494-a7b238a7df24" providerId="ADAL" clId="{41166795-C615-424E-9AC4-ACA6B49FF453}" dt="2022-07-12T15:37:23.710" v="385" actId="14100"/>
          <ac:spMkLst>
            <pc:docMk/>
            <pc:sldMk cId="1074194737" sldId="271"/>
            <ac:spMk id="3" creationId="{90B114EE-490D-4EF4-83F8-F9B46B7F8EAC}"/>
          </ac:spMkLst>
        </pc:spChg>
        <pc:graphicFrameChg chg="mod modGraphic">
          <ac:chgData name="Jadhav, Ganesh" userId="a5aa5042-319f-4e26-9494-a7b238a7df24" providerId="ADAL" clId="{41166795-C615-424E-9AC4-ACA6B49FF453}" dt="2022-07-14T01:33:15.733" v="394" actId="14734"/>
          <ac:graphicFrameMkLst>
            <pc:docMk/>
            <pc:sldMk cId="1074194737" sldId="271"/>
            <ac:graphicFrameMk id="4" creationId="{FEB4CC4D-C521-4676-AC22-988F11AB193C}"/>
          </ac:graphicFrameMkLst>
        </pc:graphicFrameChg>
      </pc:sldChg>
      <pc:sldChg chg="modSp mod">
        <pc:chgData name="Jadhav, Ganesh" userId="a5aa5042-319f-4e26-9494-a7b238a7df24" providerId="ADAL" clId="{41166795-C615-424E-9AC4-ACA6B49FF453}" dt="2022-07-12T15:36:09.623" v="369" actId="27636"/>
        <pc:sldMkLst>
          <pc:docMk/>
          <pc:sldMk cId="3570496587" sldId="272"/>
        </pc:sldMkLst>
        <pc:spChg chg="mod">
          <ac:chgData name="Jadhav, Ganesh" userId="a5aa5042-319f-4e26-9494-a7b238a7df24" providerId="ADAL" clId="{41166795-C615-424E-9AC4-ACA6B49FF453}" dt="2022-07-12T15:36:09.623" v="369" actId="27636"/>
          <ac:spMkLst>
            <pc:docMk/>
            <pc:sldMk cId="3570496587" sldId="272"/>
            <ac:spMk id="3" creationId="{962838F1-E035-48F7-B501-71A3E00DDEE5}"/>
          </ac:spMkLst>
        </pc:spChg>
      </pc:sldChg>
      <pc:sldChg chg="modSp mod">
        <pc:chgData name="Jadhav, Ganesh" userId="a5aa5042-319f-4e26-9494-a7b238a7df24" providerId="ADAL" clId="{41166795-C615-424E-9AC4-ACA6B49FF453}" dt="2022-07-14T01:42:21.774" v="406" actId="20577"/>
        <pc:sldMkLst>
          <pc:docMk/>
          <pc:sldMk cId="2566282673" sldId="273"/>
        </pc:sldMkLst>
        <pc:spChg chg="mod">
          <ac:chgData name="Jadhav, Ganesh" userId="a5aa5042-319f-4e26-9494-a7b238a7df24" providerId="ADAL" clId="{41166795-C615-424E-9AC4-ACA6B49FF453}" dt="2022-07-14T01:42:21.774" v="406" actId="20577"/>
          <ac:spMkLst>
            <pc:docMk/>
            <pc:sldMk cId="2566282673" sldId="273"/>
            <ac:spMk id="3" creationId="{F7E02F03-4955-4180-A167-5E97E5D41451}"/>
          </ac:spMkLst>
        </pc:spChg>
      </pc:sldChg>
      <pc:sldChg chg="modSp mod">
        <pc:chgData name="Jadhav, Ganesh" userId="a5aa5042-319f-4e26-9494-a7b238a7df24" providerId="ADAL" clId="{41166795-C615-424E-9AC4-ACA6B49FF453}" dt="2022-07-12T15:35:42.716" v="360" actId="255"/>
        <pc:sldMkLst>
          <pc:docMk/>
          <pc:sldMk cId="2401375467" sldId="274"/>
        </pc:sldMkLst>
        <pc:spChg chg="mod">
          <ac:chgData name="Jadhav, Ganesh" userId="a5aa5042-319f-4e26-9494-a7b238a7df24" providerId="ADAL" clId="{41166795-C615-424E-9AC4-ACA6B49FF453}" dt="2022-07-12T15:35:42.716" v="360" actId="255"/>
          <ac:spMkLst>
            <pc:docMk/>
            <pc:sldMk cId="2401375467" sldId="274"/>
            <ac:spMk id="3" creationId="{9AC742B7-4C42-4CAF-85E2-5350A9B442A2}"/>
          </ac:spMkLst>
        </pc:spChg>
      </pc:sldChg>
      <pc:sldChg chg="delSp modSp mod">
        <pc:chgData name="Jadhav, Ganesh" userId="a5aa5042-319f-4e26-9494-a7b238a7df24" providerId="ADAL" clId="{41166795-C615-424E-9AC4-ACA6B49FF453}" dt="2022-07-12T15:35:20.551" v="358" actId="20577"/>
        <pc:sldMkLst>
          <pc:docMk/>
          <pc:sldMk cId="286477084" sldId="275"/>
        </pc:sldMkLst>
        <pc:spChg chg="mod">
          <ac:chgData name="Jadhav, Ganesh" userId="a5aa5042-319f-4e26-9494-a7b238a7df24" providerId="ADAL" clId="{41166795-C615-424E-9AC4-ACA6B49FF453}" dt="2022-07-12T15:35:20.551" v="358" actId="20577"/>
          <ac:spMkLst>
            <pc:docMk/>
            <pc:sldMk cId="286477084" sldId="275"/>
            <ac:spMk id="3" creationId="{A32A1AE6-453A-418B-BC97-7686BDEE76CD}"/>
          </ac:spMkLst>
        </pc:spChg>
        <pc:graphicFrameChg chg="del modGraphic">
          <ac:chgData name="Jadhav, Ganesh" userId="a5aa5042-319f-4e26-9494-a7b238a7df24" providerId="ADAL" clId="{41166795-C615-424E-9AC4-ACA6B49FF453}" dt="2022-07-12T15:32:33.067" v="344" actId="21"/>
          <ac:graphicFrameMkLst>
            <pc:docMk/>
            <pc:sldMk cId="286477084" sldId="275"/>
            <ac:graphicFrameMk id="4" creationId="{99940687-D747-4C9F-9730-F6558070F621}"/>
          </ac:graphicFrameMkLst>
        </pc:graphicFrameChg>
      </pc:sldChg>
      <pc:sldChg chg="modSp mod">
        <pc:chgData name="Jadhav, Ganesh" userId="a5aa5042-319f-4e26-9494-a7b238a7df24" providerId="ADAL" clId="{41166795-C615-424E-9AC4-ACA6B49FF453}" dt="2022-07-19T05:46:38.482" v="454" actId="14100"/>
        <pc:sldMkLst>
          <pc:docMk/>
          <pc:sldMk cId="836112550" sldId="276"/>
        </pc:sldMkLst>
        <pc:spChg chg="mod">
          <ac:chgData name="Jadhav, Ganesh" userId="a5aa5042-319f-4e26-9494-a7b238a7df24" providerId="ADAL" clId="{41166795-C615-424E-9AC4-ACA6B49FF453}" dt="2022-07-19T05:46:38.482" v="454" actId="14100"/>
          <ac:spMkLst>
            <pc:docMk/>
            <pc:sldMk cId="836112550" sldId="276"/>
            <ac:spMk id="3" creationId="{B3A59A30-2C98-4899-AF68-683BF90BA865}"/>
          </ac:spMkLst>
        </pc:spChg>
      </pc:sldChg>
      <pc:sldChg chg="modSp mod">
        <pc:chgData name="Jadhav, Ganesh" userId="a5aa5042-319f-4e26-9494-a7b238a7df24" providerId="ADAL" clId="{41166795-C615-424E-9AC4-ACA6B49FF453}" dt="2022-07-12T15:31:49.278" v="337" actId="27636"/>
        <pc:sldMkLst>
          <pc:docMk/>
          <pc:sldMk cId="3518175842" sldId="277"/>
        </pc:sldMkLst>
        <pc:spChg chg="mod">
          <ac:chgData name="Jadhav, Ganesh" userId="a5aa5042-319f-4e26-9494-a7b238a7df24" providerId="ADAL" clId="{41166795-C615-424E-9AC4-ACA6B49FF453}" dt="2022-07-12T15:31:49.278" v="337" actId="27636"/>
          <ac:spMkLst>
            <pc:docMk/>
            <pc:sldMk cId="3518175842" sldId="277"/>
            <ac:spMk id="3" creationId="{C80001D3-B2F0-4690-B0DF-26BB57F36E6E}"/>
          </ac:spMkLst>
        </pc:spChg>
      </pc:sldChg>
      <pc:sldChg chg="addSp delSp modSp new mod setBg">
        <pc:chgData name="Jadhav, Ganesh" userId="a5aa5042-319f-4e26-9494-a7b238a7df24" providerId="ADAL" clId="{41166795-C615-424E-9AC4-ACA6B49FF453}" dt="2022-07-19T05:46:53.385" v="456" actId="255"/>
        <pc:sldMkLst>
          <pc:docMk/>
          <pc:sldMk cId="617018047" sldId="278"/>
        </pc:sldMkLst>
        <pc:spChg chg="del">
          <ac:chgData name="Jadhav, Ganesh" userId="a5aa5042-319f-4e26-9494-a7b238a7df24" providerId="ADAL" clId="{41166795-C615-424E-9AC4-ACA6B49FF453}" dt="2022-07-12T15:32:24.648" v="342" actId="478"/>
          <ac:spMkLst>
            <pc:docMk/>
            <pc:sldMk cId="617018047" sldId="278"/>
            <ac:spMk id="2" creationId="{287BBF64-A0FA-35E9-99F8-F0632AB3518B}"/>
          </ac:spMkLst>
        </pc:spChg>
        <pc:spChg chg="del mod">
          <ac:chgData name="Jadhav, Ganesh" userId="a5aa5042-319f-4e26-9494-a7b238a7df24" providerId="ADAL" clId="{41166795-C615-424E-9AC4-ACA6B49FF453}" dt="2022-07-12T15:32:35.028" v="345"/>
          <ac:spMkLst>
            <pc:docMk/>
            <pc:sldMk cId="617018047" sldId="278"/>
            <ac:spMk id="3" creationId="{DA65EF8A-F444-39ED-64B2-1706D615BC78}"/>
          </ac:spMkLst>
        </pc:spChg>
        <pc:spChg chg="add del mod">
          <ac:chgData name="Jadhav, Ganesh" userId="a5aa5042-319f-4e26-9494-a7b238a7df24" providerId="ADAL" clId="{41166795-C615-424E-9AC4-ACA6B49FF453}" dt="2022-07-12T15:34:41.153" v="351"/>
          <ac:spMkLst>
            <pc:docMk/>
            <pc:sldMk cId="617018047" sldId="278"/>
            <ac:spMk id="6" creationId="{2605DC02-43CF-E037-3A7E-35BB86E3A507}"/>
          </ac:spMkLst>
        </pc:spChg>
        <pc:spChg chg="add">
          <ac:chgData name="Jadhav, Ganesh" userId="a5aa5042-319f-4e26-9494-a7b238a7df24" providerId="ADAL" clId="{41166795-C615-424E-9AC4-ACA6B49FF453}" dt="2022-07-12T15:34:45.838" v="352" actId="26606"/>
          <ac:spMkLst>
            <pc:docMk/>
            <pc:sldMk cId="617018047" sldId="278"/>
            <ac:spMk id="12" creationId="{F3060C83-F051-4F0E-ABAD-AA0DFC48B218}"/>
          </ac:spMkLst>
        </pc:spChg>
        <pc:spChg chg="add">
          <ac:chgData name="Jadhav, Ganesh" userId="a5aa5042-319f-4e26-9494-a7b238a7df24" providerId="ADAL" clId="{41166795-C615-424E-9AC4-ACA6B49FF453}" dt="2022-07-12T15:34:45.838" v="352" actId="26606"/>
          <ac:spMkLst>
            <pc:docMk/>
            <pc:sldMk cId="617018047" sldId="278"/>
            <ac:spMk id="14" creationId="{83C98ABE-055B-441F-B07E-44F97F083C39}"/>
          </ac:spMkLst>
        </pc:spChg>
        <pc:spChg chg="add">
          <ac:chgData name="Jadhav, Ganesh" userId="a5aa5042-319f-4e26-9494-a7b238a7df24" providerId="ADAL" clId="{41166795-C615-424E-9AC4-ACA6B49FF453}" dt="2022-07-12T15:34:45.838" v="352" actId="26606"/>
          <ac:spMkLst>
            <pc:docMk/>
            <pc:sldMk cId="617018047" sldId="278"/>
            <ac:spMk id="16" creationId="{29FDB030-9B49-4CED-8CCD-4D99382388AC}"/>
          </ac:spMkLst>
        </pc:spChg>
        <pc:spChg chg="add">
          <ac:chgData name="Jadhav, Ganesh" userId="a5aa5042-319f-4e26-9494-a7b238a7df24" providerId="ADAL" clId="{41166795-C615-424E-9AC4-ACA6B49FF453}" dt="2022-07-12T15:34:45.838" v="352" actId="26606"/>
          <ac:spMkLst>
            <pc:docMk/>
            <pc:sldMk cId="617018047" sldId="278"/>
            <ac:spMk id="18" creationId="{3783CA14-24A1-485C-8B30-D6A5D87987AD}"/>
          </ac:spMkLst>
        </pc:spChg>
        <pc:spChg chg="add">
          <ac:chgData name="Jadhav, Ganesh" userId="a5aa5042-319f-4e26-9494-a7b238a7df24" providerId="ADAL" clId="{41166795-C615-424E-9AC4-ACA6B49FF453}" dt="2022-07-12T15:34:45.838" v="352" actId="26606"/>
          <ac:spMkLst>
            <pc:docMk/>
            <pc:sldMk cId="617018047" sldId="278"/>
            <ac:spMk id="20" creationId="{9A97C86A-04D6-40F7-AE84-31AB43E6A846}"/>
          </ac:spMkLst>
        </pc:spChg>
        <pc:spChg chg="add">
          <ac:chgData name="Jadhav, Ganesh" userId="a5aa5042-319f-4e26-9494-a7b238a7df24" providerId="ADAL" clId="{41166795-C615-424E-9AC4-ACA6B49FF453}" dt="2022-07-12T15:34:45.838" v="352" actId="26606"/>
          <ac:spMkLst>
            <pc:docMk/>
            <pc:sldMk cId="617018047" sldId="278"/>
            <ac:spMk id="22" creationId="{FF9F2414-84E8-453E-B1F3-389FDE8192D9}"/>
          </ac:spMkLst>
        </pc:spChg>
        <pc:spChg chg="add">
          <ac:chgData name="Jadhav, Ganesh" userId="a5aa5042-319f-4e26-9494-a7b238a7df24" providerId="ADAL" clId="{41166795-C615-424E-9AC4-ACA6B49FF453}" dt="2022-07-12T15:34:45.838" v="352" actId="26606"/>
          <ac:spMkLst>
            <pc:docMk/>
            <pc:sldMk cId="617018047" sldId="278"/>
            <ac:spMk id="24" creationId="{3ECA69A1-7536-43AC-85EF-C7106179F5ED}"/>
          </ac:spMkLst>
        </pc:spChg>
        <pc:graphicFrameChg chg="add del mod modGraphic">
          <ac:chgData name="Jadhav, Ganesh" userId="a5aa5042-319f-4e26-9494-a7b238a7df24" providerId="ADAL" clId="{41166795-C615-424E-9AC4-ACA6B49FF453}" dt="2022-07-12T15:34:37.409" v="349" actId="478"/>
          <ac:graphicFrameMkLst>
            <pc:docMk/>
            <pc:sldMk cId="617018047" sldId="278"/>
            <ac:graphicFrameMk id="4" creationId="{E1EBDFE8-5EEB-A867-82A3-BE79C077D37F}"/>
          </ac:graphicFrameMkLst>
        </pc:graphicFrameChg>
        <pc:graphicFrameChg chg="add mod modGraphic">
          <ac:chgData name="Jadhav, Ganesh" userId="a5aa5042-319f-4e26-9494-a7b238a7df24" providerId="ADAL" clId="{41166795-C615-424E-9AC4-ACA6B49FF453}" dt="2022-07-19T05:46:53.385" v="456" actId="255"/>
          <ac:graphicFrameMkLst>
            <pc:docMk/>
            <pc:sldMk cId="617018047" sldId="278"/>
            <ac:graphicFrameMk id="7" creationId="{8D513271-D54D-6A58-F8DA-0D76035EAC85}"/>
          </ac:graphicFrameMkLst>
        </pc:graphicFrameChg>
      </pc:sldChg>
      <pc:sldChg chg="del">
        <pc:chgData name="Jadhav, Ganesh" userId="a5aa5042-319f-4e26-9494-a7b238a7df24" providerId="ADAL" clId="{41166795-C615-424E-9AC4-ACA6B49FF453}" dt="2022-04-27T12:24:22.591" v="12" actId="2696"/>
        <pc:sldMkLst>
          <pc:docMk/>
          <pc:sldMk cId="1390911346" sldId="278"/>
        </pc:sldMkLst>
      </pc:sldChg>
      <pc:sldChg chg="delSp modSp new del mod">
        <pc:chgData name="Jadhav, Ganesh" userId="a5aa5042-319f-4e26-9494-a7b238a7df24" providerId="ADAL" clId="{41166795-C615-424E-9AC4-ACA6B49FF453}" dt="2022-04-28T05:35:41.671" v="67" actId="2696"/>
        <pc:sldMkLst>
          <pc:docMk/>
          <pc:sldMk cId="1627267741" sldId="278"/>
        </pc:sldMkLst>
        <pc:spChg chg="del">
          <ac:chgData name="Jadhav, Ganesh" userId="a5aa5042-319f-4e26-9494-a7b238a7df24" providerId="ADAL" clId="{41166795-C615-424E-9AC4-ACA6B49FF453}" dt="2022-04-27T12:24:27.289" v="14" actId="478"/>
          <ac:spMkLst>
            <pc:docMk/>
            <pc:sldMk cId="1627267741" sldId="278"/>
            <ac:spMk id="2" creationId="{1B9F3F83-B3B1-4E0A-8225-B3184E45C366}"/>
          </ac:spMkLst>
        </pc:spChg>
        <pc:spChg chg="mod">
          <ac:chgData name="Jadhav, Ganesh" userId="a5aa5042-319f-4e26-9494-a7b238a7df24" providerId="ADAL" clId="{41166795-C615-424E-9AC4-ACA6B49FF453}" dt="2022-04-27T12:25:27.749" v="35" actId="33524"/>
          <ac:spMkLst>
            <pc:docMk/>
            <pc:sldMk cId="1627267741" sldId="278"/>
            <ac:spMk id="3" creationId="{290921EC-CFC6-472C-9EA8-49CDA1F43948}"/>
          </ac:spMkLst>
        </pc:spChg>
      </pc:sldChg>
      <pc:sldChg chg="delSp modSp new del mod">
        <pc:chgData name="Jadhav, Ganesh" userId="a5aa5042-319f-4e26-9494-a7b238a7df24" providerId="ADAL" clId="{41166795-C615-424E-9AC4-ACA6B49FF453}" dt="2022-07-12T15:31:31.159" v="331" actId="2696"/>
        <pc:sldMkLst>
          <pc:docMk/>
          <pc:sldMk cId="600415114" sldId="279"/>
        </pc:sldMkLst>
        <pc:spChg chg="del">
          <ac:chgData name="Jadhav, Ganesh" userId="a5aa5042-319f-4e26-9494-a7b238a7df24" providerId="ADAL" clId="{41166795-C615-424E-9AC4-ACA6B49FF453}" dt="2022-04-27T12:25:38.307" v="37" actId="478"/>
          <ac:spMkLst>
            <pc:docMk/>
            <pc:sldMk cId="600415114" sldId="279"/>
            <ac:spMk id="2" creationId="{2B865583-A738-49CF-8BCB-AD030839AF6F}"/>
          </ac:spMkLst>
        </pc:spChg>
        <pc:spChg chg="mod">
          <ac:chgData name="Jadhav, Ganesh" userId="a5aa5042-319f-4e26-9494-a7b238a7df24" providerId="ADAL" clId="{41166795-C615-424E-9AC4-ACA6B49FF453}" dt="2022-07-12T15:31:17.361" v="324" actId="21"/>
          <ac:spMkLst>
            <pc:docMk/>
            <pc:sldMk cId="600415114" sldId="279"/>
            <ac:spMk id="3" creationId="{EE213ED2-D075-43B9-974C-339450991A08}"/>
          </ac:spMkLst>
        </pc:spChg>
      </pc:sldChg>
      <pc:sldChg chg="delSp modSp new mod">
        <pc:chgData name="Jadhav, Ganesh" userId="a5aa5042-319f-4e26-9494-a7b238a7df24" providerId="ADAL" clId="{41166795-C615-424E-9AC4-ACA6B49FF453}" dt="2022-07-20T04:57:08.042" v="467" actId="20577"/>
        <pc:sldMkLst>
          <pc:docMk/>
          <pc:sldMk cId="4019604471" sldId="279"/>
        </pc:sldMkLst>
        <pc:spChg chg="del">
          <ac:chgData name="Jadhav, Ganesh" userId="a5aa5042-319f-4e26-9494-a7b238a7df24" providerId="ADAL" clId="{41166795-C615-424E-9AC4-ACA6B49FF453}" dt="2022-07-19T05:44:15.061" v="430" actId="478"/>
          <ac:spMkLst>
            <pc:docMk/>
            <pc:sldMk cId="4019604471" sldId="279"/>
            <ac:spMk id="2" creationId="{D9308402-131B-FEDC-0ABE-1FC1D1BD553F}"/>
          </ac:spMkLst>
        </pc:spChg>
        <pc:spChg chg="mod">
          <ac:chgData name="Jadhav, Ganesh" userId="a5aa5042-319f-4e26-9494-a7b238a7df24" providerId="ADAL" clId="{41166795-C615-424E-9AC4-ACA6B49FF453}" dt="2022-07-20T04:57:08.042" v="467" actId="20577"/>
          <ac:spMkLst>
            <pc:docMk/>
            <pc:sldMk cId="4019604471" sldId="279"/>
            <ac:spMk id="3" creationId="{5CCEB0AA-950E-8CFE-031E-BA0F9BCF27F8}"/>
          </ac:spMkLst>
        </pc:spChg>
      </pc:sldChg>
    </pc:docChg>
  </pc:docChgLst>
  <pc:docChgLst>
    <pc:chgData name="Ganesh Jadhav" userId="a5aa5042-319f-4e26-9494-a7b238a7df24" providerId="ADAL" clId="{49041570-D3CC-481A-8EF4-B2E891C5B591}"/>
    <pc:docChg chg="undo custSel addSld modSld sldOrd">
      <pc:chgData name="Ganesh Jadhav" userId="a5aa5042-319f-4e26-9494-a7b238a7df24" providerId="ADAL" clId="{49041570-D3CC-481A-8EF4-B2E891C5B591}" dt="2022-04-11T09:13:28.902" v="2210" actId="12"/>
      <pc:docMkLst>
        <pc:docMk/>
      </pc:docMkLst>
      <pc:sldChg chg="ord">
        <pc:chgData name="Ganesh Jadhav" userId="a5aa5042-319f-4e26-9494-a7b238a7df24" providerId="ADAL" clId="{49041570-D3CC-481A-8EF4-B2E891C5B591}" dt="2022-04-10T18:27:41.783" v="554"/>
        <pc:sldMkLst>
          <pc:docMk/>
          <pc:sldMk cId="2925968960" sldId="258"/>
        </pc:sldMkLst>
      </pc:sldChg>
      <pc:sldChg chg="addSp delSp modSp new mod ord">
        <pc:chgData name="Ganesh Jadhav" userId="a5aa5042-319f-4e26-9494-a7b238a7df24" providerId="ADAL" clId="{49041570-D3CC-481A-8EF4-B2E891C5B591}" dt="2022-04-10T18:45:56.550" v="1105" actId="1076"/>
        <pc:sldMkLst>
          <pc:docMk/>
          <pc:sldMk cId="1150373601" sldId="259"/>
        </pc:sldMkLst>
        <pc:spChg chg="del">
          <ac:chgData name="Ganesh Jadhav" userId="a5aa5042-319f-4e26-9494-a7b238a7df24" providerId="ADAL" clId="{49041570-D3CC-481A-8EF4-B2E891C5B591}" dt="2022-04-10T17:42:53.941" v="1" actId="478"/>
          <ac:spMkLst>
            <pc:docMk/>
            <pc:sldMk cId="1150373601" sldId="259"/>
            <ac:spMk id="2" creationId="{6BDC4565-E380-49BE-AB14-270707A0DE1D}"/>
          </ac:spMkLst>
        </pc:spChg>
        <pc:spChg chg="mod">
          <ac:chgData name="Ganesh Jadhav" userId="a5aa5042-319f-4e26-9494-a7b238a7df24" providerId="ADAL" clId="{49041570-D3CC-481A-8EF4-B2E891C5B591}" dt="2022-04-10T18:45:48.439" v="1104" actId="255"/>
          <ac:spMkLst>
            <pc:docMk/>
            <pc:sldMk cId="1150373601" sldId="259"/>
            <ac:spMk id="3" creationId="{1CB4B9F4-D4CC-4F7B-BD44-F24438411002}"/>
          </ac:spMkLst>
        </pc:spChg>
        <pc:graphicFrameChg chg="add del mod modGraphic">
          <ac:chgData name="Ganesh Jadhav" userId="a5aa5042-319f-4e26-9494-a7b238a7df24" providerId="ADAL" clId="{49041570-D3CC-481A-8EF4-B2E891C5B591}" dt="2022-04-10T17:45:26.436" v="25" actId="478"/>
          <ac:graphicFrameMkLst>
            <pc:docMk/>
            <pc:sldMk cId="1150373601" sldId="259"/>
            <ac:graphicFrameMk id="4" creationId="{47BC16DF-7573-47C0-92CA-4DB014DE5537}"/>
          </ac:graphicFrameMkLst>
        </pc:graphicFrameChg>
        <pc:graphicFrameChg chg="add mod modGraphic">
          <ac:chgData name="Ganesh Jadhav" userId="a5aa5042-319f-4e26-9494-a7b238a7df24" providerId="ADAL" clId="{49041570-D3CC-481A-8EF4-B2E891C5B591}" dt="2022-04-10T18:45:56.550" v="1105" actId="1076"/>
          <ac:graphicFrameMkLst>
            <pc:docMk/>
            <pc:sldMk cId="1150373601" sldId="259"/>
            <ac:graphicFrameMk id="5" creationId="{36C2B94C-0B93-48BC-A433-5CFACB9D2647}"/>
          </ac:graphicFrameMkLst>
        </pc:graphicFrameChg>
      </pc:sldChg>
      <pc:sldChg chg="delSp modSp new mod">
        <pc:chgData name="Ganesh Jadhav" userId="a5aa5042-319f-4e26-9494-a7b238a7df24" providerId="ADAL" clId="{49041570-D3CC-481A-8EF4-B2E891C5B591}" dt="2022-04-10T17:55:58.122" v="55" actId="113"/>
        <pc:sldMkLst>
          <pc:docMk/>
          <pc:sldMk cId="3757307721" sldId="260"/>
        </pc:sldMkLst>
        <pc:spChg chg="del">
          <ac:chgData name="Ganesh Jadhav" userId="a5aa5042-319f-4e26-9494-a7b238a7df24" providerId="ADAL" clId="{49041570-D3CC-481A-8EF4-B2E891C5B591}" dt="2022-04-10T17:53:55.381" v="29" actId="478"/>
          <ac:spMkLst>
            <pc:docMk/>
            <pc:sldMk cId="3757307721" sldId="260"/>
            <ac:spMk id="2" creationId="{2797FF7A-FBEF-4D73-B151-BB8B98A451AC}"/>
          </ac:spMkLst>
        </pc:spChg>
        <pc:spChg chg="mod">
          <ac:chgData name="Ganesh Jadhav" userId="a5aa5042-319f-4e26-9494-a7b238a7df24" providerId="ADAL" clId="{49041570-D3CC-481A-8EF4-B2E891C5B591}" dt="2022-04-10T17:55:58.122" v="55" actId="113"/>
          <ac:spMkLst>
            <pc:docMk/>
            <pc:sldMk cId="3757307721" sldId="260"/>
            <ac:spMk id="3" creationId="{8E3DCD9A-CEBD-4B3D-AEB8-A91D52D9C1EB}"/>
          </ac:spMkLst>
        </pc:spChg>
      </pc:sldChg>
      <pc:sldChg chg="addSp delSp modSp new mod">
        <pc:chgData name="Ganesh Jadhav" userId="a5aa5042-319f-4e26-9494-a7b238a7df24" providerId="ADAL" clId="{49041570-D3CC-481A-8EF4-B2E891C5B591}" dt="2022-04-11T02:55:49.964" v="1106" actId="14734"/>
        <pc:sldMkLst>
          <pc:docMk/>
          <pc:sldMk cId="114511287" sldId="261"/>
        </pc:sldMkLst>
        <pc:spChg chg="del">
          <ac:chgData name="Ganesh Jadhav" userId="a5aa5042-319f-4e26-9494-a7b238a7df24" providerId="ADAL" clId="{49041570-D3CC-481A-8EF4-B2E891C5B591}" dt="2022-04-10T17:57:53.425" v="57" actId="478"/>
          <ac:spMkLst>
            <pc:docMk/>
            <pc:sldMk cId="114511287" sldId="261"/>
            <ac:spMk id="2" creationId="{E90B3299-90D6-48AD-8E1B-A14977E7E860}"/>
          </ac:spMkLst>
        </pc:spChg>
        <pc:spChg chg="del mod">
          <ac:chgData name="Ganesh Jadhav" userId="a5aa5042-319f-4e26-9494-a7b238a7df24" providerId="ADAL" clId="{49041570-D3CC-481A-8EF4-B2E891C5B591}" dt="2022-04-10T17:58:03.637" v="59"/>
          <ac:spMkLst>
            <pc:docMk/>
            <pc:sldMk cId="114511287" sldId="261"/>
            <ac:spMk id="3" creationId="{C3A7D85E-5DEE-43E4-A39D-6B922EB79E28}"/>
          </ac:spMkLst>
        </pc:spChg>
        <pc:graphicFrameChg chg="add mod modGraphic">
          <ac:chgData name="Ganesh Jadhav" userId="a5aa5042-319f-4e26-9494-a7b238a7df24" providerId="ADAL" clId="{49041570-D3CC-481A-8EF4-B2E891C5B591}" dt="2022-04-11T02:55:49.964" v="1106" actId="14734"/>
          <ac:graphicFrameMkLst>
            <pc:docMk/>
            <pc:sldMk cId="114511287" sldId="261"/>
            <ac:graphicFrameMk id="4" creationId="{F59234F9-C30A-4584-B0BB-4B1E40C9C95A}"/>
          </ac:graphicFrameMkLst>
        </pc:graphicFrameChg>
        <pc:graphicFrameChg chg="add del">
          <ac:chgData name="Ganesh Jadhav" userId="a5aa5042-319f-4e26-9494-a7b238a7df24" providerId="ADAL" clId="{49041570-D3CC-481A-8EF4-B2E891C5B591}" dt="2022-04-10T17:59:37.481" v="69" actId="3680"/>
          <ac:graphicFrameMkLst>
            <pc:docMk/>
            <pc:sldMk cId="114511287" sldId="261"/>
            <ac:graphicFrameMk id="5" creationId="{5903C251-EC8E-4BB7-8376-AD2ABE02FA4B}"/>
          </ac:graphicFrameMkLst>
        </pc:graphicFrameChg>
      </pc:sldChg>
      <pc:sldChg chg="delSp modSp new mod">
        <pc:chgData name="Ganesh Jadhav" userId="a5aa5042-319f-4e26-9494-a7b238a7df24" providerId="ADAL" clId="{49041570-D3CC-481A-8EF4-B2E891C5B591}" dt="2022-04-10T18:13:21.588" v="114"/>
        <pc:sldMkLst>
          <pc:docMk/>
          <pc:sldMk cId="3216551075" sldId="262"/>
        </pc:sldMkLst>
        <pc:spChg chg="del">
          <ac:chgData name="Ganesh Jadhav" userId="a5aa5042-319f-4e26-9494-a7b238a7df24" providerId="ADAL" clId="{49041570-D3CC-481A-8EF4-B2E891C5B591}" dt="2022-04-10T18:00:45.865" v="72" actId="478"/>
          <ac:spMkLst>
            <pc:docMk/>
            <pc:sldMk cId="3216551075" sldId="262"/>
            <ac:spMk id="2" creationId="{1E5F5C40-50F5-4DE8-9260-73F47DCF0200}"/>
          </ac:spMkLst>
        </pc:spChg>
        <pc:spChg chg="mod">
          <ac:chgData name="Ganesh Jadhav" userId="a5aa5042-319f-4e26-9494-a7b238a7df24" providerId="ADAL" clId="{49041570-D3CC-481A-8EF4-B2E891C5B591}" dt="2022-04-10T18:13:21.588" v="114"/>
          <ac:spMkLst>
            <pc:docMk/>
            <pc:sldMk cId="3216551075" sldId="262"/>
            <ac:spMk id="3" creationId="{5704EBFE-7FC3-47C5-9538-75FC8692280F}"/>
          </ac:spMkLst>
        </pc:spChg>
      </pc:sldChg>
      <pc:sldChg chg="delSp modSp new mod">
        <pc:chgData name="Ganesh Jadhav" userId="a5aa5042-319f-4e26-9494-a7b238a7df24" providerId="ADAL" clId="{49041570-D3CC-481A-8EF4-B2E891C5B591}" dt="2022-04-10T18:08:58.376" v="93" actId="20577"/>
        <pc:sldMkLst>
          <pc:docMk/>
          <pc:sldMk cId="1555743839" sldId="263"/>
        </pc:sldMkLst>
        <pc:spChg chg="del">
          <ac:chgData name="Ganesh Jadhav" userId="a5aa5042-319f-4e26-9494-a7b238a7df24" providerId="ADAL" clId="{49041570-D3CC-481A-8EF4-B2E891C5B591}" dt="2022-04-10T18:03:30.196" v="75" actId="478"/>
          <ac:spMkLst>
            <pc:docMk/>
            <pc:sldMk cId="1555743839" sldId="263"/>
            <ac:spMk id="2" creationId="{270D83AB-E747-498C-8898-58AAB6AB7E64}"/>
          </ac:spMkLst>
        </pc:spChg>
        <pc:spChg chg="mod">
          <ac:chgData name="Ganesh Jadhav" userId="a5aa5042-319f-4e26-9494-a7b238a7df24" providerId="ADAL" clId="{49041570-D3CC-481A-8EF4-B2E891C5B591}" dt="2022-04-10T18:08:58.376" v="93" actId="20577"/>
          <ac:spMkLst>
            <pc:docMk/>
            <pc:sldMk cId="1555743839" sldId="263"/>
            <ac:spMk id="3" creationId="{35FAA233-6D53-4378-B42A-96FEB1C17E28}"/>
          </ac:spMkLst>
        </pc:spChg>
      </pc:sldChg>
      <pc:sldChg chg="delSp modSp new mod">
        <pc:chgData name="Ganesh Jadhav" userId="a5aa5042-319f-4e26-9494-a7b238a7df24" providerId="ADAL" clId="{49041570-D3CC-481A-8EF4-B2E891C5B591}" dt="2022-04-11T03:31:25.970" v="1116" actId="6549"/>
        <pc:sldMkLst>
          <pc:docMk/>
          <pc:sldMk cId="2016273854" sldId="264"/>
        </pc:sldMkLst>
        <pc:spChg chg="del">
          <ac:chgData name="Ganesh Jadhav" userId="a5aa5042-319f-4e26-9494-a7b238a7df24" providerId="ADAL" clId="{49041570-D3CC-481A-8EF4-B2E891C5B591}" dt="2022-04-10T18:13:26.794" v="116" actId="478"/>
          <ac:spMkLst>
            <pc:docMk/>
            <pc:sldMk cId="2016273854" sldId="264"/>
            <ac:spMk id="2" creationId="{770E0AB3-B407-4F94-B05F-80E56E6CB96E}"/>
          </ac:spMkLst>
        </pc:spChg>
        <pc:spChg chg="mod">
          <ac:chgData name="Ganesh Jadhav" userId="a5aa5042-319f-4e26-9494-a7b238a7df24" providerId="ADAL" clId="{49041570-D3CC-481A-8EF4-B2E891C5B591}" dt="2022-04-11T03:31:25.970" v="1116" actId="6549"/>
          <ac:spMkLst>
            <pc:docMk/>
            <pc:sldMk cId="2016273854" sldId="264"/>
            <ac:spMk id="3" creationId="{9A916538-5A9E-4AC7-9096-292864D1DFA6}"/>
          </ac:spMkLst>
        </pc:spChg>
      </pc:sldChg>
      <pc:sldChg chg="delSp modSp new mod">
        <pc:chgData name="Ganesh Jadhav" userId="a5aa5042-319f-4e26-9494-a7b238a7df24" providerId="ADAL" clId="{49041570-D3CC-481A-8EF4-B2E891C5B591}" dt="2022-04-10T18:36:41.667" v="1050" actId="20577"/>
        <pc:sldMkLst>
          <pc:docMk/>
          <pc:sldMk cId="2383715034" sldId="265"/>
        </pc:sldMkLst>
        <pc:spChg chg="del">
          <ac:chgData name="Ganesh Jadhav" userId="a5aa5042-319f-4e26-9494-a7b238a7df24" providerId="ADAL" clId="{49041570-D3CC-481A-8EF4-B2E891C5B591}" dt="2022-04-10T18:27:47.480" v="556" actId="478"/>
          <ac:spMkLst>
            <pc:docMk/>
            <pc:sldMk cId="2383715034" sldId="265"/>
            <ac:spMk id="2" creationId="{434DC61E-AB9B-4D6F-BEC1-6D993AAFB0DE}"/>
          </ac:spMkLst>
        </pc:spChg>
        <pc:spChg chg="mod">
          <ac:chgData name="Ganesh Jadhav" userId="a5aa5042-319f-4e26-9494-a7b238a7df24" providerId="ADAL" clId="{49041570-D3CC-481A-8EF4-B2E891C5B591}" dt="2022-04-10T18:36:41.667" v="1050" actId="20577"/>
          <ac:spMkLst>
            <pc:docMk/>
            <pc:sldMk cId="2383715034" sldId="265"/>
            <ac:spMk id="3" creationId="{12AA2FD2-1913-408F-B629-8D19DF417AF8}"/>
          </ac:spMkLst>
        </pc:spChg>
      </pc:sldChg>
      <pc:sldChg chg="addSp delSp modSp new mod">
        <pc:chgData name="Ganesh Jadhav" userId="a5aa5042-319f-4e26-9494-a7b238a7df24" providerId="ADAL" clId="{49041570-D3CC-481A-8EF4-B2E891C5B591}" dt="2022-04-10T18:38:11.231" v="1057" actId="14100"/>
        <pc:sldMkLst>
          <pc:docMk/>
          <pc:sldMk cId="390362150" sldId="266"/>
        </pc:sldMkLst>
        <pc:spChg chg="del">
          <ac:chgData name="Ganesh Jadhav" userId="a5aa5042-319f-4e26-9494-a7b238a7df24" providerId="ADAL" clId="{49041570-D3CC-481A-8EF4-B2E891C5B591}" dt="2022-04-10T18:36:47.872" v="1052" actId="478"/>
          <ac:spMkLst>
            <pc:docMk/>
            <pc:sldMk cId="390362150" sldId="266"/>
            <ac:spMk id="2" creationId="{BAA8C2AE-CE94-495A-AD05-E86DD44BB93E}"/>
          </ac:spMkLst>
        </pc:spChg>
        <pc:spChg chg="del mod">
          <ac:chgData name="Ganesh Jadhav" userId="a5aa5042-319f-4e26-9494-a7b238a7df24" providerId="ADAL" clId="{49041570-D3CC-481A-8EF4-B2E891C5B591}" dt="2022-04-10T18:38:06.552" v="1055"/>
          <ac:spMkLst>
            <pc:docMk/>
            <pc:sldMk cId="390362150" sldId="266"/>
            <ac:spMk id="3" creationId="{CF79A2F4-5568-4D6F-959D-0FFE35719CA1}"/>
          </ac:spMkLst>
        </pc:spChg>
        <pc:graphicFrameChg chg="add mod modGraphic">
          <ac:chgData name="Ganesh Jadhav" userId="a5aa5042-319f-4e26-9494-a7b238a7df24" providerId="ADAL" clId="{49041570-D3CC-481A-8EF4-B2E891C5B591}" dt="2022-04-10T18:38:11.231" v="1057" actId="14100"/>
          <ac:graphicFrameMkLst>
            <pc:docMk/>
            <pc:sldMk cId="390362150" sldId="266"/>
            <ac:graphicFrameMk id="4" creationId="{DDDF67AA-F156-4E3E-AB3F-B64E1CA9FB96}"/>
          </ac:graphicFrameMkLst>
        </pc:graphicFrameChg>
      </pc:sldChg>
      <pc:sldChg chg="delSp modSp new mod">
        <pc:chgData name="Ganesh Jadhav" userId="a5aa5042-319f-4e26-9494-a7b238a7df24" providerId="ADAL" clId="{49041570-D3CC-481A-8EF4-B2E891C5B591}" dt="2022-04-10T18:41:38.999" v="1087" actId="113"/>
        <pc:sldMkLst>
          <pc:docMk/>
          <pc:sldMk cId="1052418598" sldId="267"/>
        </pc:sldMkLst>
        <pc:spChg chg="del">
          <ac:chgData name="Ganesh Jadhav" userId="a5aa5042-319f-4e26-9494-a7b238a7df24" providerId="ADAL" clId="{49041570-D3CC-481A-8EF4-B2E891C5B591}" dt="2022-04-10T18:38:19.796" v="1059" actId="478"/>
          <ac:spMkLst>
            <pc:docMk/>
            <pc:sldMk cId="1052418598" sldId="267"/>
            <ac:spMk id="2" creationId="{6199E71B-3769-47CA-A6B7-4936762E6AAB}"/>
          </ac:spMkLst>
        </pc:spChg>
        <pc:spChg chg="mod">
          <ac:chgData name="Ganesh Jadhav" userId="a5aa5042-319f-4e26-9494-a7b238a7df24" providerId="ADAL" clId="{49041570-D3CC-481A-8EF4-B2E891C5B591}" dt="2022-04-10T18:41:38.999" v="1087" actId="113"/>
          <ac:spMkLst>
            <pc:docMk/>
            <pc:sldMk cId="1052418598" sldId="267"/>
            <ac:spMk id="3" creationId="{368B90DD-5722-441C-82E1-E3A6C7AA37C4}"/>
          </ac:spMkLst>
        </pc:spChg>
      </pc:sldChg>
      <pc:sldChg chg="addSp delSp modSp new mod">
        <pc:chgData name="Ganesh Jadhav" userId="a5aa5042-319f-4e26-9494-a7b238a7df24" providerId="ADAL" clId="{49041570-D3CC-481A-8EF4-B2E891C5B591}" dt="2022-04-11T06:52:39.997" v="1130" actId="255"/>
        <pc:sldMkLst>
          <pc:docMk/>
          <pc:sldMk cId="3310689071" sldId="268"/>
        </pc:sldMkLst>
        <pc:spChg chg="del">
          <ac:chgData name="Ganesh Jadhav" userId="a5aa5042-319f-4e26-9494-a7b238a7df24" providerId="ADAL" clId="{49041570-D3CC-481A-8EF4-B2E891C5B591}" dt="2022-04-10T18:44:15.152" v="1089" actId="478"/>
          <ac:spMkLst>
            <pc:docMk/>
            <pc:sldMk cId="3310689071" sldId="268"/>
            <ac:spMk id="2" creationId="{5EAFCF36-169C-409C-B955-7935DFA4C80A}"/>
          </ac:spMkLst>
        </pc:spChg>
        <pc:spChg chg="del mod">
          <ac:chgData name="Ganesh Jadhav" userId="a5aa5042-319f-4e26-9494-a7b238a7df24" providerId="ADAL" clId="{49041570-D3CC-481A-8EF4-B2E891C5B591}" dt="2022-04-11T06:51:34.895" v="1117"/>
          <ac:spMkLst>
            <pc:docMk/>
            <pc:sldMk cId="3310689071" sldId="268"/>
            <ac:spMk id="3" creationId="{76B60F9D-2B43-4147-BD84-34E69362F863}"/>
          </ac:spMkLst>
        </pc:spChg>
        <pc:graphicFrameChg chg="add mod modGraphic">
          <ac:chgData name="Ganesh Jadhav" userId="a5aa5042-319f-4e26-9494-a7b238a7df24" providerId="ADAL" clId="{49041570-D3CC-481A-8EF4-B2E891C5B591}" dt="2022-04-11T06:52:39.997" v="1130" actId="255"/>
          <ac:graphicFrameMkLst>
            <pc:docMk/>
            <pc:sldMk cId="3310689071" sldId="268"/>
            <ac:graphicFrameMk id="2" creationId="{7DB26370-4C6D-49D7-A6AA-66627FDB02DF}"/>
          </ac:graphicFrameMkLst>
        </pc:graphicFrameChg>
      </pc:sldChg>
      <pc:sldChg chg="addSp delSp modSp new mod">
        <pc:chgData name="Ganesh Jadhav" userId="a5aa5042-319f-4e26-9494-a7b238a7df24" providerId="ADAL" clId="{49041570-D3CC-481A-8EF4-B2E891C5B591}" dt="2022-04-11T06:53:25.597" v="1139" actId="255"/>
        <pc:sldMkLst>
          <pc:docMk/>
          <pc:sldMk cId="1510210693" sldId="269"/>
        </pc:sldMkLst>
        <pc:spChg chg="del">
          <ac:chgData name="Ganesh Jadhav" userId="a5aa5042-319f-4e26-9494-a7b238a7df24" providerId="ADAL" clId="{49041570-D3CC-481A-8EF4-B2E891C5B591}" dt="2022-04-11T06:52:13.818" v="1126" actId="478"/>
          <ac:spMkLst>
            <pc:docMk/>
            <pc:sldMk cId="1510210693" sldId="269"/>
            <ac:spMk id="2" creationId="{D5F34360-37F6-4C40-909F-39A6D4464A68}"/>
          </ac:spMkLst>
        </pc:spChg>
        <pc:spChg chg="del mod">
          <ac:chgData name="Ganesh Jadhav" userId="a5aa5042-319f-4e26-9494-a7b238a7df24" providerId="ADAL" clId="{49041570-D3CC-481A-8EF4-B2E891C5B591}" dt="2022-04-11T06:52:59.436" v="1131"/>
          <ac:spMkLst>
            <pc:docMk/>
            <pc:sldMk cId="1510210693" sldId="269"/>
            <ac:spMk id="3" creationId="{E8CF3B73-33F2-40CE-BCF3-F6FE00AEF9E5}"/>
          </ac:spMkLst>
        </pc:spChg>
        <pc:graphicFrameChg chg="add mod modGraphic">
          <ac:chgData name="Ganesh Jadhav" userId="a5aa5042-319f-4e26-9494-a7b238a7df24" providerId="ADAL" clId="{49041570-D3CC-481A-8EF4-B2E891C5B591}" dt="2022-04-11T06:53:25.597" v="1139" actId="255"/>
          <ac:graphicFrameMkLst>
            <pc:docMk/>
            <pc:sldMk cId="1510210693" sldId="269"/>
            <ac:graphicFrameMk id="4" creationId="{592B23C8-A760-484D-9D8F-F03F629AF955}"/>
          </ac:graphicFrameMkLst>
        </pc:graphicFrameChg>
      </pc:sldChg>
      <pc:sldChg chg="delSp modSp new mod">
        <pc:chgData name="Ganesh Jadhav" userId="a5aa5042-319f-4e26-9494-a7b238a7df24" providerId="ADAL" clId="{49041570-D3CC-481A-8EF4-B2E891C5B591}" dt="2022-04-11T08:29:10.378" v="1693" actId="20577"/>
        <pc:sldMkLst>
          <pc:docMk/>
          <pc:sldMk cId="4018470606" sldId="270"/>
        </pc:sldMkLst>
        <pc:spChg chg="del">
          <ac:chgData name="Ganesh Jadhav" userId="a5aa5042-319f-4e26-9494-a7b238a7df24" providerId="ADAL" clId="{49041570-D3CC-481A-8EF4-B2E891C5B591}" dt="2022-04-11T08:12:24.164" v="1141" actId="478"/>
          <ac:spMkLst>
            <pc:docMk/>
            <pc:sldMk cId="4018470606" sldId="270"/>
            <ac:spMk id="2" creationId="{1272A8C1-57F8-4284-9755-1DA7C599DAF0}"/>
          </ac:spMkLst>
        </pc:spChg>
        <pc:spChg chg="mod">
          <ac:chgData name="Ganesh Jadhav" userId="a5aa5042-319f-4e26-9494-a7b238a7df24" providerId="ADAL" clId="{49041570-D3CC-481A-8EF4-B2E891C5B591}" dt="2022-04-11T08:29:10.378" v="1693" actId="20577"/>
          <ac:spMkLst>
            <pc:docMk/>
            <pc:sldMk cId="4018470606" sldId="270"/>
            <ac:spMk id="3" creationId="{1D0AE49A-1C44-4D9F-B88F-19E884235B4F}"/>
          </ac:spMkLst>
        </pc:spChg>
      </pc:sldChg>
      <pc:sldChg chg="addSp delSp modSp new mod">
        <pc:chgData name="Ganesh Jadhav" userId="a5aa5042-319f-4e26-9494-a7b238a7df24" providerId="ADAL" clId="{49041570-D3CC-481A-8EF4-B2E891C5B591}" dt="2022-04-11T08:34:19.012" v="1761" actId="14734"/>
        <pc:sldMkLst>
          <pc:docMk/>
          <pc:sldMk cId="1074194737" sldId="271"/>
        </pc:sldMkLst>
        <pc:spChg chg="del">
          <ac:chgData name="Ganesh Jadhav" userId="a5aa5042-319f-4e26-9494-a7b238a7df24" providerId="ADAL" clId="{49041570-D3CC-481A-8EF4-B2E891C5B591}" dt="2022-04-11T08:29:35.834" v="1695" actId="478"/>
          <ac:spMkLst>
            <pc:docMk/>
            <pc:sldMk cId="1074194737" sldId="271"/>
            <ac:spMk id="2" creationId="{A2184984-A53E-46FF-B970-EE1D901026CE}"/>
          </ac:spMkLst>
        </pc:spChg>
        <pc:spChg chg="mod">
          <ac:chgData name="Ganesh Jadhav" userId="a5aa5042-319f-4e26-9494-a7b238a7df24" providerId="ADAL" clId="{49041570-D3CC-481A-8EF4-B2E891C5B591}" dt="2022-04-11T08:32:48.002" v="1718" actId="14100"/>
          <ac:spMkLst>
            <pc:docMk/>
            <pc:sldMk cId="1074194737" sldId="271"/>
            <ac:spMk id="3" creationId="{90B114EE-490D-4EF4-83F8-F9B46B7F8EAC}"/>
          </ac:spMkLst>
        </pc:spChg>
        <pc:graphicFrameChg chg="add del mod modGraphic">
          <ac:chgData name="Ganesh Jadhav" userId="a5aa5042-319f-4e26-9494-a7b238a7df24" providerId="ADAL" clId="{49041570-D3CC-481A-8EF4-B2E891C5B591}" dt="2022-04-11T08:34:19.012" v="1761" actId="14734"/>
          <ac:graphicFrameMkLst>
            <pc:docMk/>
            <pc:sldMk cId="1074194737" sldId="271"/>
            <ac:graphicFrameMk id="4" creationId="{FEB4CC4D-C521-4676-AC22-988F11AB193C}"/>
          </ac:graphicFrameMkLst>
        </pc:graphicFrameChg>
      </pc:sldChg>
      <pc:sldChg chg="delSp modSp new mod">
        <pc:chgData name="Ganesh Jadhav" userId="a5aa5042-319f-4e26-9494-a7b238a7df24" providerId="ADAL" clId="{49041570-D3CC-481A-8EF4-B2E891C5B591}" dt="2022-04-11T08:41:11.954" v="1793" actId="33524"/>
        <pc:sldMkLst>
          <pc:docMk/>
          <pc:sldMk cId="3570496587" sldId="272"/>
        </pc:sldMkLst>
        <pc:spChg chg="del">
          <ac:chgData name="Ganesh Jadhav" userId="a5aa5042-319f-4e26-9494-a7b238a7df24" providerId="ADAL" clId="{49041570-D3CC-481A-8EF4-B2E891C5B591}" dt="2022-04-11T08:36:49.612" v="1763" actId="478"/>
          <ac:spMkLst>
            <pc:docMk/>
            <pc:sldMk cId="3570496587" sldId="272"/>
            <ac:spMk id="2" creationId="{D039F3DA-5AC7-4B08-8503-A5ABB52D1BDA}"/>
          </ac:spMkLst>
        </pc:spChg>
        <pc:spChg chg="mod">
          <ac:chgData name="Ganesh Jadhav" userId="a5aa5042-319f-4e26-9494-a7b238a7df24" providerId="ADAL" clId="{49041570-D3CC-481A-8EF4-B2E891C5B591}" dt="2022-04-11T08:41:11.954" v="1793" actId="33524"/>
          <ac:spMkLst>
            <pc:docMk/>
            <pc:sldMk cId="3570496587" sldId="272"/>
            <ac:spMk id="3" creationId="{962838F1-E035-48F7-B501-71A3E00DDEE5}"/>
          </ac:spMkLst>
        </pc:spChg>
      </pc:sldChg>
      <pc:sldChg chg="delSp modSp new mod">
        <pc:chgData name="Ganesh Jadhav" userId="a5aa5042-319f-4e26-9494-a7b238a7df24" providerId="ADAL" clId="{49041570-D3CC-481A-8EF4-B2E891C5B591}" dt="2022-04-11T08:43:45.103" v="1998" actId="20577"/>
        <pc:sldMkLst>
          <pc:docMk/>
          <pc:sldMk cId="2566282673" sldId="273"/>
        </pc:sldMkLst>
        <pc:spChg chg="del">
          <ac:chgData name="Ganesh Jadhav" userId="a5aa5042-319f-4e26-9494-a7b238a7df24" providerId="ADAL" clId="{49041570-D3CC-481A-8EF4-B2E891C5B591}" dt="2022-04-11T08:41:18.263" v="1795" actId="478"/>
          <ac:spMkLst>
            <pc:docMk/>
            <pc:sldMk cId="2566282673" sldId="273"/>
            <ac:spMk id="2" creationId="{663E9D22-542C-4E4B-83FC-3F2DFD1BA676}"/>
          </ac:spMkLst>
        </pc:spChg>
        <pc:spChg chg="mod">
          <ac:chgData name="Ganesh Jadhav" userId="a5aa5042-319f-4e26-9494-a7b238a7df24" providerId="ADAL" clId="{49041570-D3CC-481A-8EF4-B2E891C5B591}" dt="2022-04-11T08:43:45.103" v="1998" actId="20577"/>
          <ac:spMkLst>
            <pc:docMk/>
            <pc:sldMk cId="2566282673" sldId="273"/>
            <ac:spMk id="3" creationId="{F7E02F03-4955-4180-A167-5E97E5D41451}"/>
          </ac:spMkLst>
        </pc:spChg>
      </pc:sldChg>
      <pc:sldChg chg="delSp modSp new mod">
        <pc:chgData name="Ganesh Jadhav" userId="a5aa5042-319f-4e26-9494-a7b238a7df24" providerId="ADAL" clId="{49041570-D3CC-481A-8EF4-B2E891C5B591}" dt="2022-04-11T08:51:36.336" v="2134" actId="20577"/>
        <pc:sldMkLst>
          <pc:docMk/>
          <pc:sldMk cId="2401375467" sldId="274"/>
        </pc:sldMkLst>
        <pc:spChg chg="del">
          <ac:chgData name="Ganesh Jadhav" userId="a5aa5042-319f-4e26-9494-a7b238a7df24" providerId="ADAL" clId="{49041570-D3CC-481A-8EF4-B2E891C5B591}" dt="2022-04-11T08:47:42.028" v="2000" actId="478"/>
          <ac:spMkLst>
            <pc:docMk/>
            <pc:sldMk cId="2401375467" sldId="274"/>
            <ac:spMk id="2" creationId="{F5EF982C-2970-4EA9-9884-4A854C8BAE9F}"/>
          </ac:spMkLst>
        </pc:spChg>
        <pc:spChg chg="mod">
          <ac:chgData name="Ganesh Jadhav" userId="a5aa5042-319f-4e26-9494-a7b238a7df24" providerId="ADAL" clId="{49041570-D3CC-481A-8EF4-B2E891C5B591}" dt="2022-04-11T08:51:36.336" v="2134" actId="20577"/>
          <ac:spMkLst>
            <pc:docMk/>
            <pc:sldMk cId="2401375467" sldId="274"/>
            <ac:spMk id="3" creationId="{9AC742B7-4C42-4CAF-85E2-5350A9B442A2}"/>
          </ac:spMkLst>
        </pc:spChg>
      </pc:sldChg>
      <pc:sldChg chg="addSp delSp modSp new mod">
        <pc:chgData name="Ganesh Jadhav" userId="a5aa5042-319f-4e26-9494-a7b238a7df24" providerId="ADAL" clId="{49041570-D3CC-481A-8EF4-B2E891C5B591}" dt="2022-04-11T09:10:07.432" v="2177" actId="14734"/>
        <pc:sldMkLst>
          <pc:docMk/>
          <pc:sldMk cId="286477084" sldId="275"/>
        </pc:sldMkLst>
        <pc:spChg chg="del">
          <ac:chgData name="Ganesh Jadhav" userId="a5aa5042-319f-4e26-9494-a7b238a7df24" providerId="ADAL" clId="{49041570-D3CC-481A-8EF4-B2E891C5B591}" dt="2022-04-11T08:54:02.660" v="2136" actId="478"/>
          <ac:spMkLst>
            <pc:docMk/>
            <pc:sldMk cId="286477084" sldId="275"/>
            <ac:spMk id="2" creationId="{1A1A69AA-1FF5-494B-9185-E7E946EF9E27}"/>
          </ac:spMkLst>
        </pc:spChg>
        <pc:spChg chg="mod">
          <ac:chgData name="Ganesh Jadhav" userId="a5aa5042-319f-4e26-9494-a7b238a7df24" providerId="ADAL" clId="{49041570-D3CC-481A-8EF4-B2E891C5B591}" dt="2022-04-11T09:08:54.837" v="2152" actId="20577"/>
          <ac:spMkLst>
            <pc:docMk/>
            <pc:sldMk cId="286477084" sldId="275"/>
            <ac:spMk id="3" creationId="{A32A1AE6-453A-418B-BC97-7686BDEE76CD}"/>
          </ac:spMkLst>
        </pc:spChg>
        <pc:graphicFrameChg chg="add mod modGraphic">
          <ac:chgData name="Ganesh Jadhav" userId="a5aa5042-319f-4e26-9494-a7b238a7df24" providerId="ADAL" clId="{49041570-D3CC-481A-8EF4-B2E891C5B591}" dt="2022-04-11T09:10:07.432" v="2177" actId="14734"/>
          <ac:graphicFrameMkLst>
            <pc:docMk/>
            <pc:sldMk cId="286477084" sldId="275"/>
            <ac:graphicFrameMk id="4" creationId="{99940687-D747-4C9F-9730-F6558070F621}"/>
          </ac:graphicFrameMkLst>
        </pc:graphicFrameChg>
      </pc:sldChg>
      <pc:sldChg chg="delSp modSp new mod">
        <pc:chgData name="Ganesh Jadhav" userId="a5aa5042-319f-4e26-9494-a7b238a7df24" providerId="ADAL" clId="{49041570-D3CC-481A-8EF4-B2E891C5B591}" dt="2022-04-11T09:13:28.902" v="2210" actId="12"/>
        <pc:sldMkLst>
          <pc:docMk/>
          <pc:sldMk cId="836112550" sldId="276"/>
        </pc:sldMkLst>
        <pc:spChg chg="del">
          <ac:chgData name="Ganesh Jadhav" userId="a5aa5042-319f-4e26-9494-a7b238a7df24" providerId="ADAL" clId="{49041570-D3CC-481A-8EF4-B2E891C5B591}" dt="2022-04-11T09:11:44.114" v="2179" actId="478"/>
          <ac:spMkLst>
            <pc:docMk/>
            <pc:sldMk cId="836112550" sldId="276"/>
            <ac:spMk id="2" creationId="{3699AB9C-D05B-4E9F-AE5F-AF0431562C95}"/>
          </ac:spMkLst>
        </pc:spChg>
        <pc:spChg chg="mod">
          <ac:chgData name="Ganesh Jadhav" userId="a5aa5042-319f-4e26-9494-a7b238a7df24" providerId="ADAL" clId="{49041570-D3CC-481A-8EF4-B2E891C5B591}" dt="2022-04-11T09:13:28.902" v="2210" actId="12"/>
          <ac:spMkLst>
            <pc:docMk/>
            <pc:sldMk cId="836112550" sldId="276"/>
            <ac:spMk id="3" creationId="{B3A59A30-2C98-4899-AF68-683BF90BA865}"/>
          </ac:spMkLst>
        </pc:spChg>
      </pc:sldChg>
    </pc:docChg>
  </pc:docChgLst>
  <pc:docChgLst>
    <pc:chgData name="Ganesh Jadhav" userId="a5aa5042-319f-4e26-9494-a7b238a7df24" providerId="ADAL" clId="{9F6C3068-9C96-4D6D-B3E9-96A17C5A496E}"/>
    <pc:docChg chg="undo custSel addSld modSld">
      <pc:chgData name="Ganesh Jadhav" userId="a5aa5042-319f-4e26-9494-a7b238a7df24" providerId="ADAL" clId="{9F6C3068-9C96-4D6D-B3E9-96A17C5A496E}" dt="2022-04-12T17:52:49.405" v="51" actId="478"/>
      <pc:docMkLst>
        <pc:docMk/>
      </pc:docMkLst>
      <pc:sldChg chg="modSp mod">
        <pc:chgData name="Ganesh Jadhav" userId="a5aa5042-319f-4e26-9494-a7b238a7df24" providerId="ADAL" clId="{9F6C3068-9C96-4D6D-B3E9-96A17C5A496E}" dt="2022-04-12T02:47:38.506" v="0" actId="2164"/>
        <pc:sldMkLst>
          <pc:docMk/>
          <pc:sldMk cId="1510210693" sldId="269"/>
        </pc:sldMkLst>
        <pc:graphicFrameChg chg="modGraphic">
          <ac:chgData name="Ganesh Jadhav" userId="a5aa5042-319f-4e26-9494-a7b238a7df24" providerId="ADAL" clId="{9F6C3068-9C96-4D6D-B3E9-96A17C5A496E}" dt="2022-04-12T02:47:38.506" v="0" actId="2164"/>
          <ac:graphicFrameMkLst>
            <pc:docMk/>
            <pc:sldMk cId="1510210693" sldId="269"/>
            <ac:graphicFrameMk id="4" creationId="{592B23C8-A760-484D-9D8F-F03F629AF955}"/>
          </ac:graphicFrameMkLst>
        </pc:graphicFrameChg>
      </pc:sldChg>
      <pc:sldChg chg="modSp mod">
        <pc:chgData name="Ganesh Jadhav" userId="a5aa5042-319f-4e26-9494-a7b238a7df24" providerId="ADAL" clId="{9F6C3068-9C96-4D6D-B3E9-96A17C5A496E}" dt="2022-04-12T03:07:49.749" v="1" actId="14734"/>
        <pc:sldMkLst>
          <pc:docMk/>
          <pc:sldMk cId="1074194737" sldId="271"/>
        </pc:sldMkLst>
        <pc:graphicFrameChg chg="modGraphic">
          <ac:chgData name="Ganesh Jadhav" userId="a5aa5042-319f-4e26-9494-a7b238a7df24" providerId="ADAL" clId="{9F6C3068-9C96-4D6D-B3E9-96A17C5A496E}" dt="2022-04-12T03:07:49.749" v="1" actId="14734"/>
          <ac:graphicFrameMkLst>
            <pc:docMk/>
            <pc:sldMk cId="1074194737" sldId="271"/>
            <ac:graphicFrameMk id="4" creationId="{FEB4CC4D-C521-4676-AC22-988F11AB193C}"/>
          </ac:graphicFrameMkLst>
        </pc:graphicFrameChg>
      </pc:sldChg>
      <pc:sldChg chg="modSp">
        <pc:chgData name="Ganesh Jadhav" userId="a5aa5042-319f-4e26-9494-a7b238a7df24" providerId="ADAL" clId="{9F6C3068-9C96-4D6D-B3E9-96A17C5A496E}" dt="2022-04-12T03:29:22.021" v="2" actId="20578"/>
        <pc:sldMkLst>
          <pc:docMk/>
          <pc:sldMk cId="286477084" sldId="275"/>
        </pc:sldMkLst>
        <pc:spChg chg="mod">
          <ac:chgData name="Ganesh Jadhav" userId="a5aa5042-319f-4e26-9494-a7b238a7df24" providerId="ADAL" clId="{9F6C3068-9C96-4D6D-B3E9-96A17C5A496E}" dt="2022-04-12T03:29:22.021" v="2" actId="20578"/>
          <ac:spMkLst>
            <pc:docMk/>
            <pc:sldMk cId="286477084" sldId="275"/>
            <ac:spMk id="3" creationId="{A32A1AE6-453A-418B-BC97-7686BDEE76CD}"/>
          </ac:spMkLst>
        </pc:spChg>
      </pc:sldChg>
      <pc:sldChg chg="delSp modSp new mod">
        <pc:chgData name="Ganesh Jadhav" userId="a5aa5042-319f-4e26-9494-a7b238a7df24" providerId="ADAL" clId="{9F6C3068-9C96-4D6D-B3E9-96A17C5A496E}" dt="2022-04-12T17:50:41.518" v="43" actId="20577"/>
        <pc:sldMkLst>
          <pc:docMk/>
          <pc:sldMk cId="3518175842" sldId="277"/>
        </pc:sldMkLst>
        <pc:spChg chg="del">
          <ac:chgData name="Ganesh Jadhav" userId="a5aa5042-319f-4e26-9494-a7b238a7df24" providerId="ADAL" clId="{9F6C3068-9C96-4D6D-B3E9-96A17C5A496E}" dt="2022-04-12T17:47:22.683" v="4" actId="478"/>
          <ac:spMkLst>
            <pc:docMk/>
            <pc:sldMk cId="3518175842" sldId="277"/>
            <ac:spMk id="2" creationId="{FCA8F0E1-BBA0-4238-B642-9E80A39EF695}"/>
          </ac:spMkLst>
        </pc:spChg>
        <pc:spChg chg="mod">
          <ac:chgData name="Ganesh Jadhav" userId="a5aa5042-319f-4e26-9494-a7b238a7df24" providerId="ADAL" clId="{9F6C3068-9C96-4D6D-B3E9-96A17C5A496E}" dt="2022-04-12T17:50:41.518" v="43" actId="20577"/>
          <ac:spMkLst>
            <pc:docMk/>
            <pc:sldMk cId="3518175842" sldId="277"/>
            <ac:spMk id="3" creationId="{C80001D3-B2F0-4690-B0DF-26BB57F36E6E}"/>
          </ac:spMkLst>
        </pc:spChg>
      </pc:sldChg>
      <pc:sldChg chg="delSp modSp new mod">
        <pc:chgData name="Ganesh Jadhav" userId="a5aa5042-319f-4e26-9494-a7b238a7df24" providerId="ADAL" clId="{9F6C3068-9C96-4D6D-B3E9-96A17C5A496E}" dt="2022-04-12T17:52:49.405" v="51" actId="478"/>
        <pc:sldMkLst>
          <pc:docMk/>
          <pc:sldMk cId="1390911346" sldId="278"/>
        </pc:sldMkLst>
        <pc:spChg chg="del">
          <ac:chgData name="Ganesh Jadhav" userId="a5aa5042-319f-4e26-9494-a7b238a7df24" providerId="ADAL" clId="{9F6C3068-9C96-4D6D-B3E9-96A17C5A496E}" dt="2022-04-12T17:50:52.459" v="45" actId="478"/>
          <ac:spMkLst>
            <pc:docMk/>
            <pc:sldMk cId="1390911346" sldId="278"/>
            <ac:spMk id="2" creationId="{55038E65-0F7E-4FBD-B4CD-55386517E6D2}"/>
          </ac:spMkLst>
        </pc:spChg>
        <pc:spChg chg="del mod">
          <ac:chgData name="Ganesh Jadhav" userId="a5aa5042-319f-4e26-9494-a7b238a7df24" providerId="ADAL" clId="{9F6C3068-9C96-4D6D-B3E9-96A17C5A496E}" dt="2022-04-12T17:52:49.405" v="51" actId="478"/>
          <ac:spMkLst>
            <pc:docMk/>
            <pc:sldMk cId="1390911346" sldId="278"/>
            <ac:spMk id="3" creationId="{A096D54C-7ADA-4DD1-AB77-1A8049748E09}"/>
          </ac:spMkLst>
        </pc:spChg>
      </pc:sldChg>
    </pc:docChg>
  </pc:docChgLst>
  <pc:docChgLst>
    <pc:chgData name="Jadhav, Ganesh" userId="a5aa5042-319f-4e26-9494-a7b238a7df24" providerId="ADAL" clId="{49041570-D3CC-481A-8EF4-B2E891C5B591}"/>
    <pc:docChg chg="undo custSel addSld modSld">
      <pc:chgData name="Jadhav, Ganesh" userId="a5aa5042-319f-4e26-9494-a7b238a7df24" providerId="ADAL" clId="{49041570-D3CC-481A-8EF4-B2E891C5B591}" dt="2022-04-10T17:40:23.382" v="34" actId="5793"/>
      <pc:docMkLst>
        <pc:docMk/>
      </pc:docMkLst>
      <pc:sldChg chg="modSp mod">
        <pc:chgData name="Jadhav, Ganesh" userId="a5aa5042-319f-4e26-9494-a7b238a7df24" providerId="ADAL" clId="{49041570-D3CC-481A-8EF4-B2E891C5B591}" dt="2022-04-09T09:56:25.530" v="0" actId="14100"/>
        <pc:sldMkLst>
          <pc:docMk/>
          <pc:sldMk cId="3875984381" sldId="256"/>
        </pc:sldMkLst>
        <pc:spChg chg="mod">
          <ac:chgData name="Jadhav, Ganesh" userId="a5aa5042-319f-4e26-9494-a7b238a7df24" providerId="ADAL" clId="{49041570-D3CC-481A-8EF4-B2E891C5B591}" dt="2022-04-09T09:56:25.530" v="0" actId="14100"/>
          <ac:spMkLst>
            <pc:docMk/>
            <pc:sldMk cId="3875984381" sldId="256"/>
            <ac:spMk id="2" creationId="{72B1CC85-4B21-4B72-8171-48029A4F0BC7}"/>
          </ac:spMkLst>
        </pc:spChg>
      </pc:sldChg>
      <pc:sldChg chg="delSp modSp new mod">
        <pc:chgData name="Jadhav, Ganesh" userId="a5aa5042-319f-4e26-9494-a7b238a7df24" providerId="ADAL" clId="{49041570-D3CC-481A-8EF4-B2E891C5B591}" dt="2022-04-10T17:40:23.382" v="34" actId="5793"/>
        <pc:sldMkLst>
          <pc:docMk/>
          <pc:sldMk cId="316606634" sldId="257"/>
        </pc:sldMkLst>
        <pc:spChg chg="del">
          <ac:chgData name="Jadhav, Ganesh" userId="a5aa5042-319f-4e26-9494-a7b238a7df24" providerId="ADAL" clId="{49041570-D3CC-481A-8EF4-B2E891C5B591}" dt="2022-04-09T09:56:45.768" v="2" actId="478"/>
          <ac:spMkLst>
            <pc:docMk/>
            <pc:sldMk cId="316606634" sldId="257"/>
            <ac:spMk id="2" creationId="{06504310-B1E0-4916-8647-6A2701A81420}"/>
          </ac:spMkLst>
        </pc:spChg>
        <pc:spChg chg="mod">
          <ac:chgData name="Jadhav, Ganesh" userId="a5aa5042-319f-4e26-9494-a7b238a7df24" providerId="ADAL" clId="{49041570-D3CC-481A-8EF4-B2E891C5B591}" dt="2022-04-10T17:40:23.382" v="34" actId="5793"/>
          <ac:spMkLst>
            <pc:docMk/>
            <pc:sldMk cId="316606634" sldId="257"/>
            <ac:spMk id="3" creationId="{76372925-B93F-454A-B845-89B93C226EC3}"/>
          </ac:spMkLst>
        </pc:spChg>
      </pc:sldChg>
      <pc:sldChg chg="addSp delSp modSp new mod">
        <pc:chgData name="Jadhav, Ganesh" userId="a5aa5042-319f-4e26-9494-a7b238a7df24" providerId="ADAL" clId="{49041570-D3CC-481A-8EF4-B2E891C5B591}" dt="2022-04-09T10:06:52.088" v="28" actId="14100"/>
        <pc:sldMkLst>
          <pc:docMk/>
          <pc:sldMk cId="2925968960" sldId="258"/>
        </pc:sldMkLst>
        <pc:spChg chg="del">
          <ac:chgData name="Jadhav, Ganesh" userId="a5aa5042-319f-4e26-9494-a7b238a7df24" providerId="ADAL" clId="{49041570-D3CC-481A-8EF4-B2E891C5B591}" dt="2022-04-09T10:06:42.284" v="24" actId="478"/>
          <ac:spMkLst>
            <pc:docMk/>
            <pc:sldMk cId="2925968960" sldId="258"/>
            <ac:spMk id="2" creationId="{9F35A087-445C-4BC0-A7E4-61232CEB946D}"/>
          </ac:spMkLst>
        </pc:spChg>
        <pc:spChg chg="del mod">
          <ac:chgData name="Jadhav, Ganesh" userId="a5aa5042-319f-4e26-9494-a7b238a7df24" providerId="ADAL" clId="{49041570-D3CC-481A-8EF4-B2E891C5B591}" dt="2022-04-09T10:06:46.467" v="26"/>
          <ac:spMkLst>
            <pc:docMk/>
            <pc:sldMk cId="2925968960" sldId="258"/>
            <ac:spMk id="3" creationId="{6242F389-977C-49BF-8493-0EF7DA2DB6B6}"/>
          </ac:spMkLst>
        </pc:spChg>
        <pc:picChg chg="add mod">
          <ac:chgData name="Jadhav, Ganesh" userId="a5aa5042-319f-4e26-9494-a7b238a7df24" providerId="ADAL" clId="{49041570-D3CC-481A-8EF4-B2E891C5B591}" dt="2022-04-09T10:06:52.088" v="28" actId="14100"/>
          <ac:picMkLst>
            <pc:docMk/>
            <pc:sldMk cId="2925968960" sldId="258"/>
            <ac:picMk id="1026" creationId="{20E4C4AA-017B-4421-A11A-ED021E8547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4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E5F2-1E0D-4CA6-B404-20118F9825DC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D013-B00C-4C7D-BFA6-55113659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2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ue background with white text&#10;&#10;Description automatically generated">
            <a:extLst>
              <a:ext uri="{FF2B5EF4-FFF2-40B4-BE49-F238E27FC236}">
                <a16:creationId xmlns:a16="http://schemas.microsoft.com/office/drawing/2014/main" id="{C7D12675-AA49-B542-DC41-B89DE9C96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838200" y="233807"/>
            <a:ext cx="10468866" cy="58887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0451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2A42-DE55-1128-1B9F-0E438D2A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Interface</a:t>
            </a:r>
          </a:p>
          <a:p>
            <a:pPr marL="0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interface is the interface which is implemented by all the classes in the collection framework.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declares the methods that every collection will have.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we can say that the Collection interface builds the foundation on which the collection framework depends.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extends the iterable interface and is implemented by all the classes in the collection framework.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contains all the basic methods which every collection has like adding the data into the collection, removing the data, clearing the data, etc.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EBFE-7FC3-47C5-9538-75FC8692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876300"/>
            <a:ext cx="10515600" cy="5533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the child interface of Collections interface.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inhibits a list type data structure in which we can store the ordered collection of objects.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duplicate values.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implemented by the classes ArrayList, LinkedList, Vector, and Stack.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List Collection Tutorial and Examples">
            <a:extLst>
              <a:ext uri="{FF2B5EF4-FFF2-40B4-BE49-F238E27FC236}">
                <a16:creationId xmlns:a16="http://schemas.microsoft.com/office/drawing/2014/main" id="{3D08A6D5-B120-1434-A186-52789AC6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43" y="4362353"/>
            <a:ext cx="5114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5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List Interface">
            <a:extLst>
              <a:ext uri="{FF2B5EF4-FFF2-40B4-BE49-F238E27FC236}">
                <a16:creationId xmlns:a16="http://schemas.microsoft.com/office/drawing/2014/main" id="{7B6C56B7-9F9A-B6A7-7421-B33F83B15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38714"/>
            <a:ext cx="10905066" cy="33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88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6538-5A9E-4AC7-9096-292864D1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844" y="933060"/>
            <a:ext cx="9504045" cy="52294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 provides us with dynamic arrays in Java.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ArrayList allows us to randomly access the list.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not be used for primitive types, like int, char, etc.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need a wrapper class for such cases.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empty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with default initial capacity 10.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are allowed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 order are preserved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are allowed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insertion is possible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best choice if our frequent operation is retrieval operation.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7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12696-A148-F9C4-3D89-B6C9AA58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9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66CC4-F40E-D216-E63B-8027DD9C6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61189"/>
              </p:ext>
            </p:extLst>
          </p:nvPr>
        </p:nvGraphicFramePr>
        <p:xfrm>
          <a:off x="638974" y="1386701"/>
          <a:ext cx="10914052" cy="4343502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839959">
                  <a:extLst>
                    <a:ext uri="{9D8B030D-6E8A-4147-A177-3AD203B41FA5}">
                      <a16:colId xmlns:a16="http://schemas.microsoft.com/office/drawing/2014/main" val="1584815581"/>
                    </a:ext>
                  </a:extLst>
                </a:gridCol>
                <a:gridCol w="8074093">
                  <a:extLst>
                    <a:ext uri="{9D8B030D-6E8A-4147-A177-3AD203B41FA5}">
                      <a16:colId xmlns:a16="http://schemas.microsoft.com/office/drawing/2014/main" val="3356230707"/>
                    </a:ext>
                  </a:extLst>
                </a:gridCol>
              </a:tblGrid>
              <a:tr h="57967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sng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add(Object)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add an object to the collection.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873641"/>
                  </a:ext>
                </a:extLst>
              </a:tr>
              <a:tr h="57967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sng" strike="noStrike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addAll</a:t>
                      </a:r>
                      <a:r>
                        <a:rPr lang="en-US" sz="1900" b="1" i="0" u="sng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(Collection c)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adds all the elements in the given collection to this collection.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743556"/>
                  </a:ext>
                </a:extLst>
              </a:tr>
              <a:tr h="57967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sng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clear()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removes all of the elements from this collection.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239339"/>
                  </a:ext>
                </a:extLst>
              </a:tr>
              <a:tr h="57967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sng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contains(Object o)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returns true if the collection contains the specified element.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39208"/>
                  </a:ext>
                </a:extLst>
              </a:tr>
              <a:tr h="865434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containsAll</a:t>
                      </a:r>
                      <a:r>
                        <a:rPr lang="en-US" sz="19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(Collection c)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returns true if the collection contains all of the elements in the given collection.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835718"/>
                  </a:ext>
                </a:extLst>
              </a:tr>
              <a:tr h="57967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sng" strike="noStrike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isEmpty</a:t>
                      </a:r>
                      <a:r>
                        <a:rPr lang="en-US" sz="1900" b="1" i="0" u="sng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returns true if this collection contains no elements.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107762"/>
                  </a:ext>
                </a:extLst>
              </a:tr>
              <a:tr h="57967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iterator()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returns an iterator over the elements in this collection.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9207" marR="9383" marT="122467" marB="12246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3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0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ED1950-E6E5-D1A3-BED0-DA3165265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44239"/>
              </p:ext>
            </p:extLst>
          </p:nvPr>
        </p:nvGraphicFramePr>
        <p:xfrm>
          <a:off x="942392" y="1380443"/>
          <a:ext cx="10049069" cy="2756393"/>
        </p:xfrm>
        <a:graphic>
          <a:graphicData uri="http://schemas.openxmlformats.org/drawingml/2006/table">
            <a:tbl>
              <a:tblPr/>
              <a:tblGrid>
                <a:gridCol w="3052637">
                  <a:extLst>
                    <a:ext uri="{9D8B030D-6E8A-4147-A177-3AD203B41FA5}">
                      <a16:colId xmlns:a16="http://schemas.microsoft.com/office/drawing/2014/main" val="1820560743"/>
                    </a:ext>
                  </a:extLst>
                </a:gridCol>
                <a:gridCol w="6996432">
                  <a:extLst>
                    <a:ext uri="{9D8B030D-6E8A-4147-A177-3AD203B41FA5}">
                      <a16:colId xmlns:a16="http://schemas.microsoft.com/office/drawing/2014/main" val="754623373"/>
                    </a:ext>
                  </a:extLst>
                </a:gridCol>
              </a:tblGrid>
              <a:tr h="116589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remove(Object o)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93" marR="9493" marT="9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remove the given object from the collection. If there are duplicate values, then this method removes the first occurrence of the object.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93" marR="9493" marT="9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39662"/>
                  </a:ext>
                </a:extLst>
              </a:tr>
              <a:tr h="79525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removeAll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(Collection c)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93" marR="9493" marT="9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remove all the objects mentioned in the given collection from the collection.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93" marR="9493" marT="9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52570"/>
                  </a:ext>
                </a:extLst>
              </a:tr>
              <a:tr h="79525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size()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93" marR="9493" marT="9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return the number of elements in the collection.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93" marR="9493" marT="9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95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01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81C6F4-E3FD-4C36-8C1C-65E8943BE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57037"/>
            <a:ext cx="10905066" cy="414392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40ED-CF5A-1A6C-969C-AF783809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11"/>
            <a:ext cx="10515600" cy="358925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Java Generics programming is introduced in J2SE 5 to deal with type-safe objects. It makes the code stable by detecting the bugs at compile time.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generics, we can store any type of objects in the collection, i.e., non-generic. Now generics force the java programmer to store a specific type of objects.</a:t>
            </a:r>
          </a:p>
          <a:p>
            <a:endParaRPr lang="en-IN" dirty="0"/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 list=new 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 </a:t>
            </a:r>
          </a:p>
        </p:txBody>
      </p:sp>
    </p:spTree>
    <p:extLst>
      <p:ext uri="{BB962C8B-B14F-4D97-AF65-F5344CB8AC3E}">
        <p14:creationId xmlns:p14="http://schemas.microsoft.com/office/powerpoint/2010/main" val="39159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4990-1B5A-ACAD-C3BB-1820B2FD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 class in Java is one of the utility classes in Java Collections Framework.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java.util package contains the Collections class in Java.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class is used with the static methods that operate on the collections or return the collection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methods of this class throw the NullPointerException if the collection or object passed to the methods is null.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7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2925-B93F-454A-B845-89B93C22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10" y="1539550"/>
            <a:ext cx="10050624" cy="44974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framework in Java?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is a set of classes and interfaces which provide a ready-made architecture.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 set of classes and interfaces.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java.util package contains all the classes and interfaces for the Collections framework.</a:t>
            </a:r>
          </a:p>
        </p:txBody>
      </p:sp>
    </p:spTree>
    <p:extLst>
      <p:ext uri="{BB962C8B-B14F-4D97-AF65-F5344CB8AC3E}">
        <p14:creationId xmlns:p14="http://schemas.microsoft.com/office/powerpoint/2010/main" val="31660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F0C5-7268-B732-8EB9-9E433D32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54682" cy="377274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Java Generics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scarification of type-safety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requirement of type-casting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Compile-time checking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 and improved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46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2FD2-1913-408F-B629-8D19DF41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568960"/>
            <a:ext cx="11059160" cy="59029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 class is an implementation of the LinkedList data structure which is a linear data structure where the elements are not stored in contiguous locations and every element is a separate object with a data part and address part.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are linked using pointers and addresses. Each element is known as a node.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ordered is preserved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object are allowed.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object are allowed.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insertion are possible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Likedlist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best option if our frequent operation is insertion or deletion on middle.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Likedlist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worst choice if our frequent operation is retrieval operation.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removeLast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38371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nkedList getLast() Method in Java - GeeksforGeeks">
            <a:extLst>
              <a:ext uri="{FF2B5EF4-FFF2-40B4-BE49-F238E27FC236}">
                <a16:creationId xmlns:a16="http://schemas.microsoft.com/office/drawing/2014/main" id="{4FABEFBB-7C44-1F17-ABB5-69D83DC8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14" y="620097"/>
            <a:ext cx="10124491" cy="506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2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C23329-60F5-231D-0982-5A49D0A86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923666"/>
              </p:ext>
            </p:extLst>
          </p:nvPr>
        </p:nvGraphicFramePr>
        <p:xfrm>
          <a:off x="643467" y="1111044"/>
          <a:ext cx="10905066" cy="5091452"/>
        </p:xfrm>
        <a:graphic>
          <a:graphicData uri="http://schemas.openxmlformats.org/drawingml/2006/table">
            <a:tbl>
              <a:tblPr/>
              <a:tblGrid>
                <a:gridCol w="5452533">
                  <a:extLst>
                    <a:ext uri="{9D8B030D-6E8A-4147-A177-3AD203B41FA5}">
                      <a16:colId xmlns:a16="http://schemas.microsoft.com/office/drawing/2014/main" val="1086566867"/>
                    </a:ext>
                  </a:extLst>
                </a:gridCol>
                <a:gridCol w="5452533">
                  <a:extLst>
                    <a:ext uri="{9D8B030D-6E8A-4147-A177-3AD203B41FA5}">
                      <a16:colId xmlns:a16="http://schemas.microsoft.com/office/drawing/2014/main" val="4046769795"/>
                    </a:ext>
                  </a:extLst>
                </a:gridCol>
              </a:tblGrid>
              <a:tr h="4751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LinkedList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28414"/>
                  </a:ext>
                </a:extLst>
              </a:tr>
              <a:tr h="616903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1) </a:t>
                      </a:r>
                      <a:r>
                        <a:rPr lang="en-US" sz="2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 internally uses a </a:t>
                      </a:r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dynamic array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 to store the elements.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LinkedList internally uses a </a:t>
                      </a:r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doubly linked list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 to store the elements.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869004"/>
                  </a:ext>
                </a:extLst>
              </a:tr>
              <a:tr h="90154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2) Manipulation with ArrayList is </a:t>
                      </a:r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slow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 because it internally uses an array. If any element is removed from the array, all the other elements are shifted in memory.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Manipulation with LinkedList is </a:t>
                      </a:r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faster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 than ArrayList because it uses a doubly linked list, so no bit shifting is required in memory.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191529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3) An ArrayList class can </a:t>
                      </a:r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act as a list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 only because it implements List only.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LinkedList class can </a:t>
                      </a:r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act as a list and queue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 both because it implements List and Deque interfaces.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89895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4) ArrayList is </a:t>
                      </a:r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better for storing and accessing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 data.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LinkedList is </a:t>
                      </a:r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better for manipulating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 data.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921585"/>
                  </a:ext>
                </a:extLst>
              </a:tr>
              <a:tr h="866457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5) Generally, when an ArrayList is initialized, a default capacity of 10 is assigned to the ArrayList.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There is no case of default capacity in a LinkedList. In LinkedList, an empty list is created when a LinkedList is initialized.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62589"/>
                  </a:ext>
                </a:extLst>
              </a:tr>
              <a:tr h="616903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6) To be precise, an ArrayList is a resizable array.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LinkedList implements the doubly linked list of the list interface.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3" marR="7383" marT="73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7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62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90DD-5722-441C-82E1-E3A6C7A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48" y="1533525"/>
            <a:ext cx="10061303" cy="40746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provides us with dynamic arrays in Java.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Though, it may be slower than standard arrays but can be helpful in programs where lots of manipulation in the array is needed.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identical to ArrayList in terms of implementation.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primary difference between a vector and an ArrayList is that a Vector is synchronized and an ArrayList is non-synchronized.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1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 Collections Framework | Collections in Java With Examples | Edureka">
            <a:extLst>
              <a:ext uri="{FF2B5EF4-FFF2-40B4-BE49-F238E27FC236}">
                <a16:creationId xmlns:a16="http://schemas.microsoft.com/office/drawing/2014/main" id="{32FB5EE3-9924-8C70-1EDD-702F0F0A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5774" y="1180532"/>
            <a:ext cx="7051187" cy="43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81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96B3-65FF-D60D-DFFB-73A18184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0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class models and implements the Stack data structure.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is based on the basic principle of last-in-first-out.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basic push and pop operations, the class provides three more functions of empty, search and peek.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can also be referred to as the subclass of Vector. </a:t>
            </a:r>
          </a:p>
        </p:txBody>
      </p:sp>
    </p:spTree>
    <p:extLst>
      <p:ext uri="{BB962C8B-B14F-4D97-AF65-F5344CB8AC3E}">
        <p14:creationId xmlns:p14="http://schemas.microsoft.com/office/powerpoint/2010/main" val="280293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va Stack - Javatpoint">
            <a:extLst>
              <a:ext uri="{FF2B5EF4-FFF2-40B4-BE49-F238E27FC236}">
                <a16:creationId xmlns:a16="http://schemas.microsoft.com/office/drawing/2014/main" id="{14F7BBDD-0379-028A-9C16-0EE666445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7490" y="1180532"/>
            <a:ext cx="5487756" cy="43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76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09CE67-C631-46C8-00E1-D4F4604AA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913169"/>
              </p:ext>
            </p:extLst>
          </p:nvPr>
        </p:nvGraphicFramePr>
        <p:xfrm>
          <a:off x="1107440" y="1133870"/>
          <a:ext cx="9977120" cy="5150452"/>
        </p:xfrm>
        <a:graphic>
          <a:graphicData uri="http://schemas.openxmlformats.org/drawingml/2006/table">
            <a:tbl>
              <a:tblPr/>
              <a:tblGrid>
                <a:gridCol w="2924629">
                  <a:extLst>
                    <a:ext uri="{9D8B030D-6E8A-4147-A177-3AD203B41FA5}">
                      <a16:colId xmlns:a16="http://schemas.microsoft.com/office/drawing/2014/main" val="1423831032"/>
                    </a:ext>
                  </a:extLst>
                </a:gridCol>
                <a:gridCol w="7052491">
                  <a:extLst>
                    <a:ext uri="{9D8B030D-6E8A-4147-A177-3AD203B41FA5}">
                      <a16:colId xmlns:a16="http://schemas.microsoft.com/office/drawing/2014/main" val="3362755685"/>
                    </a:ext>
                  </a:extLst>
                </a:gridCol>
              </a:tblGrid>
              <a:tr h="372297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add(Object)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add an object to the collection.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36926"/>
                  </a:ext>
                </a:extLst>
              </a:tr>
              <a:tr h="694219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addAll</a:t>
                      </a:r>
                      <a:r>
                        <a:rPr lang="en-US" sz="2000" b="1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(Collection c)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adds all the elements in the given collection to this collection.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232652"/>
                  </a:ext>
                </a:extLst>
              </a:tr>
              <a:tr h="46197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clear()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removes all the elements from this collection.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03774"/>
                  </a:ext>
                </a:extLst>
              </a:tr>
              <a:tr h="567102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contains(Object o)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returns true if the collection contains the specified element.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29745"/>
                  </a:ext>
                </a:extLst>
              </a:tr>
              <a:tr h="694219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containsAll(Collection c)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returns true if the collection contains all of the elements in the given collection.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50287"/>
                  </a:ext>
                </a:extLst>
              </a:tr>
              <a:tr h="342737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equals(Object o)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compares the specified object with this collection for equality.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82548"/>
                  </a:ext>
                </a:extLst>
              </a:tr>
              <a:tr h="543116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hashCode()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return the hash code value for this collection.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225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isEmpty()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returns true if this collection contains no elements.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00648"/>
                  </a:ext>
                </a:extLst>
              </a:tr>
              <a:tr h="694219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iterator()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returns an iterator over the elements in this collection.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78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68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123EB0-1B41-C484-9DD5-2C7095B32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544279"/>
              </p:ext>
            </p:extLst>
          </p:nvPr>
        </p:nvGraphicFramePr>
        <p:xfrm>
          <a:off x="831110" y="1713934"/>
          <a:ext cx="10529779" cy="3935235"/>
        </p:xfrm>
        <a:graphic>
          <a:graphicData uri="http://schemas.openxmlformats.org/drawingml/2006/table">
            <a:tbl>
              <a:tblPr/>
              <a:tblGrid>
                <a:gridCol w="2693819">
                  <a:extLst>
                    <a:ext uri="{9D8B030D-6E8A-4147-A177-3AD203B41FA5}">
                      <a16:colId xmlns:a16="http://schemas.microsoft.com/office/drawing/2014/main" val="1442414594"/>
                    </a:ext>
                  </a:extLst>
                </a:gridCol>
                <a:gridCol w="7835960">
                  <a:extLst>
                    <a:ext uri="{9D8B030D-6E8A-4147-A177-3AD203B41FA5}">
                      <a16:colId xmlns:a16="http://schemas.microsoft.com/office/drawing/2014/main" val="110422681"/>
                    </a:ext>
                  </a:extLst>
                </a:gridCol>
              </a:tblGrid>
              <a:tr h="533966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max()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return the maximum value present in the collection.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02215"/>
                  </a:ext>
                </a:extLst>
              </a:tr>
              <a:tr h="992864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remove(Object o)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remove the given object from the collection. If there are duplicate values, then this method removes the first occurrence of the object.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289637"/>
                  </a:ext>
                </a:extLst>
              </a:tr>
              <a:tr h="680254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removeAll(Collection c)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remove all the objects mentioned in the given collection from the collection.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759862"/>
                  </a:ext>
                </a:extLst>
              </a:tr>
              <a:tr h="680254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retainAll(Collection c)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retain only the elements in this collection that are contained in the specified collection.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88645"/>
                  </a:ext>
                </a:extLst>
              </a:tr>
              <a:tr h="367643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size()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return the number of elements in the collection.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722353"/>
                  </a:ext>
                </a:extLst>
              </a:tr>
              <a:tr h="680254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toArray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method is used to return an array containing all of the elements in this collection.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7" marR="7807" marT="7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59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21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1B96-B90D-E1B4-832B-688975BB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collections in Java?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a separate framework named the “Collection Framework” has been defined in JDK 1.2 which holds all the collection classes and interface in it.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Collections in Java is a framework that provides an architecture to store and manipulate the group of objects.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Collections can achieve all the operations that you perform on a data such as searching, sorting, insertion, manipulation, and deletion.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Collection interface (java.util.Collection) and Map interface (java.util.Map) are the two main “root” interfaces of Java collection classes.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Collections framework provides many interfaces (Set, List, Queue, Deque) and classes.</a:t>
            </a:r>
          </a:p>
        </p:txBody>
      </p:sp>
    </p:spTree>
    <p:extLst>
      <p:ext uri="{BB962C8B-B14F-4D97-AF65-F5344CB8AC3E}">
        <p14:creationId xmlns:p14="http://schemas.microsoft.com/office/powerpoint/2010/main" val="1622699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ava Set Interface | Learn Java Programming">
            <a:extLst>
              <a:ext uri="{FF2B5EF4-FFF2-40B4-BE49-F238E27FC236}">
                <a16:creationId xmlns:a16="http://schemas.microsoft.com/office/drawing/2014/main" id="{EEE34A19-A572-8675-0DA9-9672B7F5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312" y="643466"/>
            <a:ext cx="921937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65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B0AA-950E-8CFE-031E-BA0F9BCF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117758"/>
            <a:ext cx="10515600" cy="434998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is a Collection that cannot contain duplicate elements.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interface contains only methods inherited from Collection and adds the restriction that duplicate elements are prohibited.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also adds a stronger contract on the behavior of the equals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operations, allowing Set instances to be compared meaningfully even if their implementation types differ.</a:t>
            </a:r>
          </a:p>
        </p:txBody>
      </p:sp>
    </p:spTree>
    <p:extLst>
      <p:ext uri="{BB962C8B-B14F-4D97-AF65-F5344CB8AC3E}">
        <p14:creationId xmlns:p14="http://schemas.microsoft.com/office/powerpoint/2010/main" val="401960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Java Set Interface">
            <a:extLst>
              <a:ext uri="{FF2B5EF4-FFF2-40B4-BE49-F238E27FC236}">
                <a16:creationId xmlns:a16="http://schemas.microsoft.com/office/drawing/2014/main" id="{B527DA36-2188-00F2-D33E-D0ADDC4CF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00" y="1968759"/>
            <a:ext cx="8147053" cy="22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8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va HashSet - Techi Journal">
            <a:extLst>
              <a:ext uri="{FF2B5EF4-FFF2-40B4-BE49-F238E27FC236}">
                <a16:creationId xmlns:a16="http://schemas.microsoft.com/office/drawing/2014/main" id="{497389FD-DA81-151C-BE58-1BF1D27F2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09563"/>
            <a:ext cx="1115377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88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E49A-1C44-4D9F-B88F-19E88423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63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</a:p>
          <a:p>
            <a:pPr marL="0" indent="0" algn="ctr">
              <a:buNone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HashSet class is an inherent implementation of the hash table data structure.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objects are inserted based on their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objects are not allowed.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ordered is not preserved.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insertion is possible but only once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Heterogeneous object are allowed.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best choice if our frequent operation is search.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duplicates are not allowed if we are trying to insert duplicate then we won’t get any compilation &amp; runtime error &amp; add method simply return false result.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initial capacity size is 16.  </a:t>
            </a:r>
          </a:p>
        </p:txBody>
      </p:sp>
    </p:spTree>
    <p:extLst>
      <p:ext uri="{BB962C8B-B14F-4D97-AF65-F5344CB8AC3E}">
        <p14:creationId xmlns:p14="http://schemas.microsoft.com/office/powerpoint/2010/main" val="401847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ava LinkedHashSet | Learn Java Programming">
            <a:extLst>
              <a:ext uri="{FF2B5EF4-FFF2-40B4-BE49-F238E27FC236}">
                <a16:creationId xmlns:a16="http://schemas.microsoft.com/office/drawing/2014/main" id="{04097699-843F-76F3-D29E-E8F85ED2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312" y="643466"/>
            <a:ext cx="921937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50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14EE-490D-4EF4-83F8-F9B46B7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79" y="737118"/>
            <a:ext cx="11582401" cy="569416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</a:p>
          <a:p>
            <a:pPr marL="0" indent="0" algn="ctr">
              <a:buNone/>
            </a:pP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LinkedHashSet is very similar to a HashSet. 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is that this uses a doubly linked list to store the data and retains the ordering of the elements.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B4CC4D-C521-4676-AC22-988F11AB1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72909"/>
              </p:ext>
            </p:extLst>
          </p:nvPr>
        </p:nvGraphicFramePr>
        <p:xfrm>
          <a:off x="762208" y="3014026"/>
          <a:ext cx="10229254" cy="3285174"/>
        </p:xfrm>
        <a:graphic>
          <a:graphicData uri="http://schemas.openxmlformats.org/drawingml/2006/table">
            <a:tbl>
              <a:tblPr/>
              <a:tblGrid>
                <a:gridCol w="4938796">
                  <a:extLst>
                    <a:ext uri="{9D8B030D-6E8A-4147-A177-3AD203B41FA5}">
                      <a16:colId xmlns:a16="http://schemas.microsoft.com/office/drawing/2014/main" val="2663556790"/>
                    </a:ext>
                  </a:extLst>
                </a:gridCol>
                <a:gridCol w="5290458">
                  <a:extLst>
                    <a:ext uri="{9D8B030D-6E8A-4147-A177-3AD203B41FA5}">
                      <a16:colId xmlns:a16="http://schemas.microsoft.com/office/drawing/2014/main" val="2465947288"/>
                    </a:ext>
                  </a:extLst>
                </a:gridCol>
              </a:tblGrid>
              <a:tr h="47225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HashSet</a:t>
                      </a:r>
                    </a:p>
                  </a:txBody>
                  <a:tcPr marL="55502" marR="55502" marT="55502" marB="55502">
                    <a:lnL w="6350" cap="flat" cmpd="sng" algn="ctr">
                      <a:solidFill>
                        <a:srgbClr val="50F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F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F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LinkedHashSet</a:t>
                      </a:r>
                    </a:p>
                  </a:txBody>
                  <a:tcPr marL="55502" marR="55502" marT="55502" marB="55502">
                    <a:lnL w="6350" cap="flat" cmpd="sng" algn="ctr">
                      <a:solidFill>
                        <a:srgbClr val="50F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F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F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60723"/>
                  </a:ext>
                </a:extLst>
              </a:tr>
              <a:tr h="6721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a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Hashtable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store the elements.</a:t>
                      </a: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a HashTable and doubly linked list to store and maintain the insertion order of the elements.</a:t>
                      </a: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07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order is not preserved.</a:t>
                      </a: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order is preserved.</a:t>
                      </a:r>
                    </a:p>
                    <a:p>
                      <a:pPr algn="l" fontAlgn="t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63705"/>
                  </a:ext>
                </a:extLst>
              </a:tr>
              <a:tr h="3685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allows only one null element.</a:t>
                      </a: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also allows only one null element.</a:t>
                      </a: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7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requires less memory.</a:t>
                      </a: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requires more memory than HashSet.</a:t>
                      </a: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6363"/>
                  </a:ext>
                </a:extLst>
              </a:tr>
              <a:tr h="64777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slightly faster performance than LinkedHashSet</a:t>
                      </a: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low performance than HashSet</a:t>
                      </a:r>
                    </a:p>
                  </a:txBody>
                  <a:tcPr marL="37001" marR="37001" marT="37001" marB="370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8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194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Java SortedSet - Techi Journal">
            <a:extLst>
              <a:ext uri="{FF2B5EF4-FFF2-40B4-BE49-F238E27FC236}">
                <a16:creationId xmlns:a16="http://schemas.microsoft.com/office/drawing/2014/main" id="{76794EC4-AB68-4C91-6193-95B9D8C79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3196" y="643466"/>
            <a:ext cx="986560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2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38F1-E035-48F7-B501-71A3E00D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3440"/>
            <a:ext cx="10515600" cy="5323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Set Interface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is very similar to the set interface.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difference is that this interface has extra methods that maintain the ordering of the elements.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sorted set interface extends the set interface and is used to handle the data which needs to be sorted.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which implements this interface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this class implements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instantiate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with this class.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 (); 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96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ava TreeSet (With Examples) | Learn Java Programming">
            <a:extLst>
              <a:ext uri="{FF2B5EF4-FFF2-40B4-BE49-F238E27FC236}">
                <a16:creationId xmlns:a16="http://schemas.microsoft.com/office/drawing/2014/main" id="{D1630CB8-8485-30C5-EBA8-43BC0C930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312" y="643466"/>
            <a:ext cx="921937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3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A233-6D53-4378-B42A-96FEB1C17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39800"/>
            <a:ext cx="10515600" cy="5161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need for a separate collection's framework?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Collection Framework(or before JDK 1.2) was introduced, the standard methods for grouping Java objects (or collections) were Arrays or Vectors, or Hash tables.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collections had no common interface.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though the main aim of all the collections is the same, the implementation of all these collections was defined independently and had no correlation among them.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difficult for the users to remember all the different methods, syntax, and constructors present in every collection class. </a:t>
            </a:r>
          </a:p>
        </p:txBody>
      </p:sp>
    </p:spTree>
    <p:extLst>
      <p:ext uri="{BB962C8B-B14F-4D97-AF65-F5344CB8AC3E}">
        <p14:creationId xmlns:p14="http://schemas.microsoft.com/office/powerpoint/2010/main" val="1555743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2F03-4955-4180-A167-5E97E5D4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181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uses a Tree for storage.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ordering of the elements is maintained by a set using their natural ordering whether an explicit comparator is provided.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must be consistent with equals if it is to correctly implement the Set interface. It can also be ordered by a Comparator provided at set creation time, depending on which constructor is used.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order is not preserved.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objects are not allowed.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object are not allowed otherwise we will get an exception.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insertion is not possible.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82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ava Map Interface | Learn Java Programming">
            <a:extLst>
              <a:ext uri="{FF2B5EF4-FFF2-40B4-BE49-F238E27FC236}">
                <a16:creationId xmlns:a16="http://schemas.microsoft.com/office/drawing/2014/main" id="{AC4253E2-6269-5038-40DF-68521C335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312" y="643466"/>
            <a:ext cx="921937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322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3C171A-3295-1D58-87D2-40BC891D1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20957"/>
            <a:ext cx="10850880" cy="621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640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42B7-4C42-4CAF-85E2-5350A9B4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439"/>
            <a:ext cx="10515600" cy="515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is a data structure that supports the key-value pair mapping for the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doesn’t support duplicate keys because the same key cannot have multiple mappings.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is useful if there is data, and we wish to perform operations based on the key.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map interface is implemented by various classes like HashMap,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all the subclasses implement the map, we can instantiate a map object with any of these classes.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key is already present, then old values will be replaced with new values &amp; return old values.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5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49" name="Group 1024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250" name="Freeform: Shape 1024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1" name="Rectangle 1025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7" name="Rectangle 1025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8" name="Isosceles Triangle 1025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Understanding basics of HashMaps in Java - DEV Community">
            <a:extLst>
              <a:ext uri="{FF2B5EF4-FFF2-40B4-BE49-F238E27FC236}">
                <a16:creationId xmlns:a16="http://schemas.microsoft.com/office/drawing/2014/main" id="{9A1535D0-1312-FC0C-0B2A-CA41A888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8936"/>
            <a:ext cx="10905066" cy="458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33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1AE6-453A-418B-BC97-7686BDEE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1"/>
            <a:ext cx="10515600" cy="436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 provides the basic implementation of the Map interface of Java.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stores the data in (Key, Value) pairs.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a value in a HashMap, we must know its key.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 uses a technique called Hashing.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is a technique of converting a large String to a small String that represents the same String so that the indexing and search operations are faster.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7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D513271-D54D-6A58-F8DA-0D76035EA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298169"/>
              </p:ext>
            </p:extLst>
          </p:nvPr>
        </p:nvGraphicFramePr>
        <p:xfrm>
          <a:off x="643467" y="1194468"/>
          <a:ext cx="10329333" cy="4559980"/>
        </p:xfrm>
        <a:graphic>
          <a:graphicData uri="http://schemas.openxmlformats.org/drawingml/2006/table">
            <a:tbl>
              <a:tblPr/>
              <a:tblGrid>
                <a:gridCol w="1120019">
                  <a:extLst>
                    <a:ext uri="{9D8B030D-6E8A-4147-A177-3AD203B41FA5}">
                      <a16:colId xmlns:a16="http://schemas.microsoft.com/office/drawing/2014/main" val="3487781253"/>
                    </a:ext>
                  </a:extLst>
                </a:gridCol>
                <a:gridCol w="9209314">
                  <a:extLst>
                    <a:ext uri="{9D8B030D-6E8A-4147-A177-3AD203B41FA5}">
                      <a16:colId xmlns:a16="http://schemas.microsoft.com/office/drawing/2014/main" val="1887766797"/>
                    </a:ext>
                  </a:extLst>
                </a:gridCol>
              </a:tblGrid>
              <a:tr h="7369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Sr.No.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&amp; Description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13793"/>
                  </a:ext>
                </a:extLst>
              </a:tr>
              <a:tr h="5105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clear( )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Removes all objects from the collection.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4452"/>
                  </a:ext>
                </a:extLst>
              </a:tr>
              <a:tr h="9581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contains( )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Returns true if a specified object is an element within the collection.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91725"/>
                  </a:ext>
                </a:extLst>
              </a:tr>
              <a:tr h="5105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isEmpty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 )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Returns true if the collection has no elements.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98908"/>
                  </a:ext>
                </a:extLst>
              </a:tr>
              <a:tr h="95811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iterator( )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Returns an Iterator object for the collection, which may be used to retrieve an object.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25078"/>
                  </a:ext>
                </a:extLst>
              </a:tr>
              <a:tr h="472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remove( )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Removes a specified object from the collection.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558543"/>
                  </a:ext>
                </a:extLst>
              </a:tr>
              <a:tr h="5105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size( )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Returns the number of elements in the collection.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24" marR="9324" marT="932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8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18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9A30-2C98-4899-AF68-683BF90B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148080"/>
            <a:ext cx="10744200" cy="48564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implements a hash table, which maps keys to values.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like HashMap but is synchronized.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key/value pair in hash table.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doesn’t support null value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default capacity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11.</a:t>
            </a:r>
          </a:p>
        </p:txBody>
      </p:sp>
    </p:spTree>
    <p:extLst>
      <p:ext uri="{BB962C8B-B14F-4D97-AF65-F5344CB8AC3E}">
        <p14:creationId xmlns:p14="http://schemas.microsoft.com/office/powerpoint/2010/main" val="836112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81937F-B5D4-C0FA-ACF7-F487EC92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8" y="643466"/>
            <a:ext cx="83150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6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01D3-B2F0-4690-B0DF-26BB57F3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20"/>
            <a:ext cx="10515600" cy="57200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Class in 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 class represents a persistent set of properties.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 can be saved to a stream or loaded from a stream.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belongs to java.util package.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Properties class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is a subclass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 key is a string, and the value is also a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it can be used to store and retrieve string type data from the properties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a Properties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data is changed from the properties record, you don’t have to recompile the java class.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utilized to store data that is to be changed habitually.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p = new Properties();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7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86C1-E53E-6998-481A-EC3444E4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371600"/>
            <a:ext cx="10515600" cy="439896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 collections(Array, Vector,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implements a standard member access interface.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very difficult for programmers to write algorithms that can work for all kinds of Collections.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drawback is that most of the ‘Vector’ methods are final, meaning we cannot extend the ’Vector’ class to implement a similar kind of Collection.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Java developers decided to produce a common interface to deal with the above-mentioned problems and introduced the Collection Framework in JDK 1.2 post which both, legacy Vectors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modified to conform to the Collection Framework.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3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CD9A-CEBD-4B3D-AEB8-A91D52D9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88" y="1744824"/>
            <a:ext cx="9618306" cy="38779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arrays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or inserting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size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elements</a:t>
            </a:r>
          </a:p>
        </p:txBody>
      </p:sp>
    </p:spTree>
    <p:extLst>
      <p:ext uri="{BB962C8B-B14F-4D97-AF65-F5344CB8AC3E}">
        <p14:creationId xmlns:p14="http://schemas.microsoft.com/office/powerpoint/2010/main" val="37573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7702-170E-329D-7EE7-D587496F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43" y="2043404"/>
            <a:ext cx="8785549" cy="375100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Collection Framework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API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programming effort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program speed and quality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7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lection Hierarchy in Java | Collection Interface - Scientech Easy">
            <a:extLst>
              <a:ext uri="{FF2B5EF4-FFF2-40B4-BE49-F238E27FC236}">
                <a16:creationId xmlns:a16="http://schemas.microsoft.com/office/drawing/2014/main" id="{20E4C4AA-017B-4421-A11A-ED021E8547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2" y="433310"/>
            <a:ext cx="10287000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6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B9F4-D4CC-4F7B-BD44-F24438411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Iterable interface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Iterable interface is the root interface for all the collection classes.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interface extends the Iterable interface and therefore all the subclasses of Collection interface also implement the Iterable interface.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Iterable interface provides the facility of iterating the elements in a forward direction only.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46289F-8900-338E-FD7D-C540CD210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20157"/>
              </p:ext>
            </p:extLst>
          </p:nvPr>
        </p:nvGraphicFramePr>
        <p:xfrm>
          <a:off x="1013460" y="3895221"/>
          <a:ext cx="10165080" cy="2001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698">
                  <a:extLst>
                    <a:ext uri="{9D8B030D-6E8A-4147-A177-3AD203B41FA5}">
                      <a16:colId xmlns:a16="http://schemas.microsoft.com/office/drawing/2014/main" val="1092759511"/>
                    </a:ext>
                  </a:extLst>
                </a:gridCol>
                <a:gridCol w="2655142">
                  <a:extLst>
                    <a:ext uri="{9D8B030D-6E8A-4147-A177-3AD203B41FA5}">
                      <a16:colId xmlns:a16="http://schemas.microsoft.com/office/drawing/2014/main" val="2910576498"/>
                    </a:ext>
                  </a:extLst>
                </a:gridCol>
                <a:gridCol w="6746240">
                  <a:extLst>
                    <a:ext uri="{9D8B030D-6E8A-4147-A177-3AD203B41FA5}">
                      <a16:colId xmlns:a16="http://schemas.microsoft.com/office/drawing/2014/main" val="3176230531"/>
                    </a:ext>
                  </a:extLst>
                </a:gridCol>
              </a:tblGrid>
              <a:tr h="5537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98484391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boolean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hasNext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true if the iterator has more elements otherwise it returns false.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76365979"/>
                  </a:ext>
                </a:extLst>
              </a:tr>
              <a:tr h="46544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Object next()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 the element and moves the cursor pointer to the next element.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14856996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remove()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removes the last elements returned by the iterator. It is less used.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23391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37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3529</TotalTime>
  <Words>2761</Words>
  <Application>Microsoft Office PowerPoint</Application>
  <PresentationFormat>Widescreen</PresentationFormat>
  <Paragraphs>277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Jadhav, Ganesh</dc:creator>
  <cp:lastModifiedBy>Ganesh Jadhav</cp:lastModifiedBy>
  <cp:revision>78</cp:revision>
  <dcterms:created xsi:type="dcterms:W3CDTF">2022-04-09T09:55:47Z</dcterms:created>
  <dcterms:modified xsi:type="dcterms:W3CDTF">2024-08-13T02:15:03Z</dcterms:modified>
</cp:coreProperties>
</file>