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media/image3.jpg" ContentType="image/jpeg"/>
  <Override PartName="/ppt/media/image4.jpg" ContentType="image/jpeg"/>
  <Override PartName="/ppt/media/image5.jpg" ContentType="image/jpeg"/>
  <Override PartName="/ppt/media/image6.jpg" ContentType="image/jpeg"/>
  <Override PartName="/ppt/media/image12.jpg" ContentType="image/jpeg"/>
  <Override PartName="/ppt/media/image13.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62" r:id="rId5"/>
    <p:sldId id="263" r:id="rId6"/>
    <p:sldId id="257" r:id="rId7"/>
    <p:sldId id="258" r:id="rId8"/>
    <p:sldId id="266" r:id="rId9"/>
    <p:sldId id="265" r:id="rId10"/>
    <p:sldId id="268" r:id="rId11"/>
    <p:sldId id="267"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4/16/2019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4/16/2019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1" y="1449147"/>
            <a:ext cx="10572000" cy="2051699"/>
          </a:xfrm>
        </p:spPr>
        <p:txBody>
          <a:bodyPr/>
          <a:lstStyle/>
          <a:p>
            <a:pPr algn="ctr"/>
            <a:r>
              <a:rPr lang="en-US" dirty="0"/>
              <a:t>Smart Agent System for Efficiently Monitoring and Preventing Kidnap Activity </a:t>
            </a:r>
          </a:p>
        </p:txBody>
      </p:sp>
      <p:sp>
        <p:nvSpPr>
          <p:cNvPr id="3" name="Subtitle 2"/>
          <p:cNvSpPr>
            <a:spLocks noGrp="1"/>
          </p:cNvSpPr>
          <p:nvPr>
            <p:ph type="subTitle" idx="1"/>
          </p:nvPr>
        </p:nvSpPr>
        <p:spPr>
          <a:xfrm>
            <a:off x="810001" y="5280847"/>
            <a:ext cx="10572000" cy="1416044"/>
          </a:xfrm>
        </p:spPr>
        <p:txBody>
          <a:bodyPr>
            <a:normAutofit/>
          </a:bodyPr>
          <a:lstStyle/>
          <a:p>
            <a:r>
              <a:rPr lang="en-US" dirty="0" smtClean="0"/>
              <a:t>Name : </a:t>
            </a:r>
            <a:r>
              <a:rPr lang="en-US" b="1" dirty="0" smtClean="0"/>
              <a:t>Hossain , Md. Zahid </a:t>
            </a:r>
            <a:r>
              <a:rPr lang="en-US" dirty="0" smtClean="0"/>
              <a:t>(16-31628-1)     </a:t>
            </a:r>
            <a:r>
              <a:rPr lang="en-US" dirty="0" smtClean="0"/>
              <a:t>    Name </a:t>
            </a:r>
            <a:r>
              <a:rPr lang="en-US" dirty="0"/>
              <a:t>: </a:t>
            </a:r>
            <a:r>
              <a:rPr lang="en-US" b="1" dirty="0" err="1"/>
              <a:t>Arif</a:t>
            </a:r>
            <a:r>
              <a:rPr lang="en-US" b="1" dirty="0"/>
              <a:t> Ahmed </a:t>
            </a:r>
            <a:r>
              <a:rPr lang="en-US" dirty="0" smtClean="0"/>
              <a:t>(</a:t>
            </a:r>
            <a:r>
              <a:rPr lang="en-US" dirty="0"/>
              <a:t>18-37994-2</a:t>
            </a:r>
            <a:r>
              <a:rPr lang="en-US" dirty="0" smtClean="0"/>
              <a:t>)</a:t>
            </a:r>
            <a:endParaRPr lang="en-US" dirty="0" smtClean="0"/>
          </a:p>
          <a:p>
            <a:r>
              <a:rPr lang="en-US" dirty="0"/>
              <a:t>Name </a:t>
            </a:r>
            <a:r>
              <a:rPr lang="en-US" dirty="0" smtClean="0"/>
              <a:t>: </a:t>
            </a:r>
            <a:r>
              <a:rPr lang="en-US" b="1" dirty="0" err="1"/>
              <a:t>Abir</a:t>
            </a:r>
            <a:r>
              <a:rPr lang="en-US" b="1" dirty="0"/>
              <a:t> </a:t>
            </a:r>
            <a:r>
              <a:rPr lang="en-US" b="1" dirty="0" err="1"/>
              <a:t>Md</a:t>
            </a:r>
            <a:r>
              <a:rPr lang="en-US" b="1" dirty="0"/>
              <a:t> </a:t>
            </a:r>
            <a:r>
              <a:rPr lang="en-US" b="1" dirty="0" err="1"/>
              <a:t>Hassibul</a:t>
            </a:r>
            <a:r>
              <a:rPr lang="en-US" b="1" dirty="0"/>
              <a:t> </a:t>
            </a:r>
            <a:r>
              <a:rPr lang="en-US" b="1" dirty="0" smtClean="0"/>
              <a:t>Hassan</a:t>
            </a:r>
            <a:r>
              <a:rPr lang="en-US" dirty="0" smtClean="0"/>
              <a:t>(</a:t>
            </a:r>
            <a:r>
              <a:rPr lang="en-US" dirty="0"/>
              <a:t>16-31123-1</a:t>
            </a:r>
            <a:r>
              <a:rPr lang="en-US" dirty="0" smtClean="0"/>
              <a:t>) Name : </a:t>
            </a:r>
            <a:r>
              <a:rPr lang="en-US" b="1" dirty="0" err="1" smtClean="0"/>
              <a:t>Sohelee</a:t>
            </a:r>
            <a:r>
              <a:rPr lang="en-US" b="1" dirty="0" smtClean="0"/>
              <a:t> </a:t>
            </a:r>
            <a:r>
              <a:rPr lang="en-US" b="1" dirty="0"/>
              <a:t>Sen</a:t>
            </a:r>
            <a:r>
              <a:rPr lang="en-US" dirty="0"/>
              <a:t> </a:t>
            </a:r>
            <a:r>
              <a:rPr lang="en-US" dirty="0" smtClean="0"/>
              <a:t>(</a:t>
            </a:r>
            <a:r>
              <a:rPr lang="en-US" dirty="0"/>
              <a:t>18-38045-2</a:t>
            </a:r>
            <a:r>
              <a:rPr lang="en-US" dirty="0" smtClean="0"/>
              <a:t>)</a:t>
            </a:r>
            <a:endParaRPr lang="en-US" dirty="0" smtClean="0"/>
          </a:p>
          <a:p>
            <a:r>
              <a:rPr lang="en-US" dirty="0"/>
              <a:t>Name </a:t>
            </a:r>
            <a:r>
              <a:rPr lang="en-US" dirty="0" smtClean="0"/>
              <a:t>:</a:t>
            </a:r>
            <a:r>
              <a:rPr lang="en-US" b="1" dirty="0" err="1"/>
              <a:t>Samsuzzaman</a:t>
            </a:r>
            <a:r>
              <a:rPr lang="en-US" b="1" dirty="0"/>
              <a:t> </a:t>
            </a:r>
            <a:r>
              <a:rPr lang="en-US" b="1" dirty="0" err="1" smtClean="0"/>
              <a:t>Tanvir</a:t>
            </a:r>
            <a:r>
              <a:rPr lang="en-US" dirty="0" smtClean="0"/>
              <a:t> </a:t>
            </a:r>
            <a:r>
              <a:rPr lang="en-US" dirty="0" smtClean="0"/>
              <a:t>(</a:t>
            </a:r>
            <a:r>
              <a:rPr lang="en-US" dirty="0"/>
              <a:t>17-35608-3</a:t>
            </a:r>
            <a:r>
              <a:rPr lang="en-US" dirty="0" smtClean="0"/>
              <a:t>)       Name </a:t>
            </a:r>
            <a:r>
              <a:rPr lang="en-US" dirty="0"/>
              <a:t>: </a:t>
            </a:r>
            <a:r>
              <a:rPr lang="en-US" b="1" dirty="0" err="1"/>
              <a:t>Mahbubul</a:t>
            </a:r>
            <a:r>
              <a:rPr lang="en-US" b="1" dirty="0"/>
              <a:t> </a:t>
            </a:r>
            <a:r>
              <a:rPr lang="en-US" b="1" dirty="0" err="1"/>
              <a:t>Alam</a:t>
            </a:r>
            <a:r>
              <a:rPr lang="en-US" b="1" dirty="0"/>
              <a:t> </a:t>
            </a:r>
            <a:r>
              <a:rPr lang="en-US" b="1" dirty="0" err="1"/>
              <a:t>Rifat</a:t>
            </a:r>
            <a:r>
              <a:rPr lang="en-US" b="1" dirty="0"/>
              <a:t> </a:t>
            </a:r>
            <a:r>
              <a:rPr lang="en-US" dirty="0" smtClean="0"/>
              <a:t>(</a:t>
            </a:r>
            <a:r>
              <a:rPr lang="en-US" dirty="0"/>
              <a:t>18-36330-1</a:t>
            </a:r>
            <a:r>
              <a:rPr lang="en-US" dirty="0" smtClean="0"/>
              <a:t>)</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752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pPr marL="0" indent="0">
              <a:buNone/>
            </a:pPr>
            <a:r>
              <a:rPr lang="en-US" sz="2800" b="1" dirty="0" smtClean="0"/>
              <a:t>User advantage</a:t>
            </a:r>
            <a:endParaRPr lang="en-US" sz="2800" b="1" dirty="0"/>
          </a:p>
          <a:p>
            <a:pPr marL="0" indent="0">
              <a:buNone/>
            </a:pPr>
            <a:endParaRPr lang="en-US" sz="2800" b="1" dirty="0"/>
          </a:p>
          <a:p>
            <a:r>
              <a:rPr lang="en-US" dirty="0" smtClean="0"/>
              <a:t>User friendly interface</a:t>
            </a:r>
          </a:p>
          <a:p>
            <a:r>
              <a:rPr lang="en-US" dirty="0" smtClean="0"/>
              <a:t>Ensure security of users</a:t>
            </a:r>
            <a:endParaRPr lang="en-US" dirty="0"/>
          </a:p>
          <a:p>
            <a:r>
              <a:rPr lang="en-US" dirty="0" smtClean="0"/>
              <a:t>Easy alert system</a:t>
            </a:r>
            <a:endParaRPr lang="en-US" dirty="0"/>
          </a:p>
        </p:txBody>
      </p:sp>
    </p:spTree>
    <p:extLst>
      <p:ext uri="{BB962C8B-B14F-4D97-AF65-F5344CB8AC3E}">
        <p14:creationId xmlns:p14="http://schemas.microsoft.com/office/powerpoint/2010/main" val="1823974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pPr marL="0" indent="0">
              <a:buNone/>
            </a:pPr>
            <a:r>
              <a:rPr lang="en-US" sz="2800" b="1" dirty="0" smtClean="0"/>
              <a:t>Alert time advantage</a:t>
            </a:r>
          </a:p>
          <a:p>
            <a:pPr marL="0" indent="0">
              <a:buNone/>
            </a:pPr>
            <a:endParaRPr lang="en-US" sz="2800" b="1" dirty="0" smtClean="0"/>
          </a:p>
          <a:p>
            <a:r>
              <a:rPr lang="en-US" dirty="0" smtClean="0"/>
              <a:t>Real time alert System</a:t>
            </a:r>
          </a:p>
          <a:p>
            <a:r>
              <a:rPr lang="en-US" dirty="0" smtClean="0"/>
              <a:t>Live Location using GPS</a:t>
            </a:r>
            <a:endParaRPr lang="en-US" dirty="0"/>
          </a:p>
        </p:txBody>
      </p:sp>
    </p:spTree>
    <p:extLst>
      <p:ext uri="{BB962C8B-B14F-4D97-AF65-F5344CB8AC3E}">
        <p14:creationId xmlns:p14="http://schemas.microsoft.com/office/powerpoint/2010/main" val="2231085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a:t>
            </a:r>
            <a:endParaRPr lang="en-US" dirty="0"/>
          </a:p>
        </p:txBody>
      </p:sp>
      <p:sp>
        <p:nvSpPr>
          <p:cNvPr id="3" name="Content Placeholder 2"/>
          <p:cNvSpPr>
            <a:spLocks noGrp="1"/>
          </p:cNvSpPr>
          <p:nvPr>
            <p:ph idx="1"/>
          </p:nvPr>
        </p:nvSpPr>
        <p:spPr/>
        <p:txBody>
          <a:bodyPr/>
          <a:lstStyle/>
          <a:p>
            <a:r>
              <a:rPr lang="en-US" dirty="0" smtClean="0"/>
              <a:t>Mobile tracking</a:t>
            </a:r>
          </a:p>
          <a:p>
            <a:pPr marL="0" indent="0">
              <a:buNone/>
            </a:pPr>
            <a:r>
              <a:rPr lang="en-US" sz="2400" dirty="0">
                <a:latin typeface="Arial" panose="020B0604020202020204" pitchFamily="34" charset="0"/>
                <a:cs typeface="Arial" panose="020B0604020202020204" pitchFamily="34" charset="0"/>
              </a:rPr>
              <a:t>The major drawback of this service is its concern for privacy. Mobile phone companies can exploit the information that they gather and get a peek of the private lives of their customers. That information is liable to be sold to other companies for money which can be misused. But every mobile user can disable the location service so that the data is not available to mobile companies</a:t>
            </a:r>
          </a:p>
          <a:p>
            <a:pPr marL="0" indent="0">
              <a:buNone/>
            </a:pPr>
            <a:endParaRPr lang="en-US" dirty="0"/>
          </a:p>
        </p:txBody>
      </p:sp>
    </p:spTree>
    <p:extLst>
      <p:ext uri="{BB962C8B-B14F-4D97-AF65-F5344CB8AC3E}">
        <p14:creationId xmlns:p14="http://schemas.microsoft.com/office/powerpoint/2010/main" val="3440739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a:t>
            </a:r>
            <a:endParaRPr lang="en-US" dirty="0"/>
          </a:p>
        </p:txBody>
      </p:sp>
      <p:sp>
        <p:nvSpPr>
          <p:cNvPr id="3" name="Content Placeholder 2"/>
          <p:cNvSpPr>
            <a:spLocks noGrp="1"/>
          </p:cNvSpPr>
          <p:nvPr>
            <p:ph idx="1"/>
          </p:nvPr>
        </p:nvSpPr>
        <p:spPr/>
        <p:txBody>
          <a:bodyPr>
            <a:normAutofit/>
          </a:bodyPr>
          <a:lstStyle/>
          <a:p>
            <a:pPr marL="0" indent="0" algn="just">
              <a:buNone/>
            </a:pPr>
            <a:r>
              <a:rPr lang="en-US" sz="2400" dirty="0">
                <a:latin typeface="Arial" panose="020B0604020202020204" pitchFamily="34" charset="0"/>
                <a:cs typeface="Arial" panose="020B0604020202020204" pitchFamily="34" charset="0"/>
              </a:rPr>
              <a:t>But it is recommended that you enable the location tracking service when you are in an isolated area or use a tracking service like the find my friend so that you are in touch with your friends or colleagues. Even if you disable the location service, the police and other emergency services can track you down to the location of the phone.</a:t>
            </a:r>
          </a:p>
          <a:p>
            <a:pPr marL="0" indent="0" algn="just">
              <a:buNone/>
            </a:pPr>
            <a:endParaRPr lang="en-US" sz="2400" dirty="0"/>
          </a:p>
          <a:p>
            <a:pPr marL="0" indent="0">
              <a:buNone/>
            </a:pPr>
            <a:endParaRPr lang="en-US" sz="2400" dirty="0"/>
          </a:p>
        </p:txBody>
      </p:sp>
    </p:spTree>
    <p:extLst>
      <p:ext uri="{BB962C8B-B14F-4D97-AF65-F5344CB8AC3E}">
        <p14:creationId xmlns:p14="http://schemas.microsoft.com/office/powerpoint/2010/main" val="897090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6000" dirty="0" smtClean="0"/>
              <a:t>Thank you</a:t>
            </a:r>
            <a:endParaRPr lang="en-US" sz="6000" dirty="0"/>
          </a:p>
        </p:txBody>
      </p:sp>
    </p:spTree>
    <p:extLst>
      <p:ext uri="{BB962C8B-B14F-4D97-AF65-F5344CB8AC3E}">
        <p14:creationId xmlns:p14="http://schemas.microsoft.com/office/powerpoint/2010/main" val="1944799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D0383-F95F-4FFF-95BA-B78AD2D23045}"/>
              </a:ext>
            </a:extLst>
          </p:cNvPr>
          <p:cNvSpPr>
            <a:spLocks noGrp="1"/>
          </p:cNvSpPr>
          <p:nvPr>
            <p:ph type="title"/>
          </p:nvPr>
        </p:nvSpPr>
        <p:spPr>
          <a:noFill/>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t">
            <a:noAutofit/>
          </a:bodyPr>
          <a:lstStyle/>
          <a:p>
            <a:r>
              <a:rPr lang="en-US" sz="2800" dirty="0" smtClean="0">
                <a:solidFill>
                  <a:schemeClr val="tx1"/>
                </a:solidFill>
              </a:rPr>
              <a:t>Introduction</a:t>
            </a:r>
            <a:endParaRPr lang="en-US" sz="2800" dirty="0">
              <a:solidFill>
                <a:schemeClr val="tx1"/>
              </a:solidFill>
            </a:endParaRPr>
          </a:p>
        </p:txBody>
      </p:sp>
      <p:sp>
        <p:nvSpPr>
          <p:cNvPr id="3" name="Content Placeholder 2">
            <a:extLst>
              <a:ext uri="{FF2B5EF4-FFF2-40B4-BE49-F238E27FC236}">
                <a16:creationId xmlns:a16="http://schemas.microsoft.com/office/drawing/2014/main" id="{38EC2C6D-7B36-4F0A-A3A5-D672BF5AD359}"/>
              </a:ext>
            </a:extLst>
          </p:cNvPr>
          <p:cNvSpPr>
            <a:spLocks noGrp="1"/>
          </p:cNvSpPr>
          <p:nvPr>
            <p:ph idx="1"/>
          </p:nvPr>
        </p:nvSpPr>
        <p:spPr>
          <a:xfrm>
            <a:off x="804335" y="2222287"/>
            <a:ext cx="4516084" cy="3636511"/>
          </a:xfrm>
          <a:noFill/>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t">
            <a:noAutofit/>
          </a:bodyPr>
          <a:lstStyle/>
          <a:p>
            <a:pPr>
              <a:buFont typeface="Wingdings" charset="2"/>
              <a:buChar char="Ø"/>
            </a:pPr>
            <a:r>
              <a:rPr lang="en-US" sz="2800" dirty="0">
                <a:solidFill>
                  <a:schemeClr val="tx1"/>
                </a:solidFill>
              </a:rPr>
              <a:t>Manmade disaster is also thoughtful like natural disaster.</a:t>
            </a:r>
          </a:p>
          <a:p>
            <a:pPr>
              <a:buFont typeface="Wingdings" charset="2"/>
              <a:buChar char="Ø"/>
            </a:pPr>
            <a:endParaRPr lang="en-US" sz="2800" dirty="0">
              <a:solidFill>
                <a:schemeClr val="tx1"/>
              </a:solidFill>
            </a:endParaRPr>
          </a:p>
          <a:p>
            <a:pPr>
              <a:buFont typeface="Wingdings" charset="2"/>
              <a:buChar char="Ø"/>
            </a:pPr>
            <a:r>
              <a:rPr lang="en-US" sz="2800" dirty="0">
                <a:solidFill>
                  <a:schemeClr val="tx1"/>
                </a:solidFill>
              </a:rPr>
              <a:t>Intelligent agent system to avoid kidnapping.</a:t>
            </a:r>
          </a:p>
          <a:p>
            <a:pPr>
              <a:buFont typeface="Wingdings" charset="2"/>
              <a:buChar char="Ø"/>
            </a:pPr>
            <a:endParaRPr lang="en-US" sz="2800" dirty="0">
              <a:solidFill>
                <a:schemeClr val="tx1"/>
              </a:solidFill>
            </a:endParaRPr>
          </a:p>
          <a:p>
            <a:pPr>
              <a:buFont typeface="Wingdings" charset="2"/>
              <a:buChar char="Ø"/>
            </a:pPr>
            <a:r>
              <a:rPr lang="en-US" sz="2800" dirty="0">
                <a:solidFill>
                  <a:schemeClr val="tx1"/>
                </a:solidFill>
              </a:rPr>
              <a:t>App for awareness.</a:t>
            </a:r>
          </a:p>
        </p:txBody>
      </p:sp>
      <p:pic>
        <p:nvPicPr>
          <p:cNvPr id="5" name="Picture 4" descr="A close up of a sign&#10;&#10;Description generated with high confidence">
            <a:extLst>
              <a:ext uri="{FF2B5EF4-FFF2-40B4-BE49-F238E27FC236}">
                <a16:creationId xmlns:a16="http://schemas.microsoft.com/office/drawing/2014/main" id="{6E0E06B3-C849-458A-9A6F-BEF87B3F55EC}"/>
              </a:ext>
            </a:extLst>
          </p:cNvPr>
          <p:cNvPicPr>
            <a:picLocks noChangeAspect="1"/>
          </p:cNvPicPr>
          <p:nvPr/>
        </p:nvPicPr>
        <p:blipFill>
          <a:blip r:embed="rId2"/>
          <a:stretch>
            <a:fillRect/>
          </a:stretch>
        </p:blipFill>
        <p:spPr>
          <a:xfrm>
            <a:off x="6133956" y="1909250"/>
            <a:ext cx="2524150" cy="2357657"/>
          </a:xfrm>
          <a:prstGeom prst="rect">
            <a:avLst/>
          </a:prstGeom>
        </p:spPr>
      </p:pic>
      <p:pic>
        <p:nvPicPr>
          <p:cNvPr id="9" name="Picture 8" descr="A drawing of a person&#10;&#10;Description generated with high confidence">
            <a:extLst>
              <a:ext uri="{FF2B5EF4-FFF2-40B4-BE49-F238E27FC236}">
                <a16:creationId xmlns:a16="http://schemas.microsoft.com/office/drawing/2014/main" id="{DB53364C-3A13-4B1E-8B9B-199E8A3DA1ED}"/>
              </a:ext>
            </a:extLst>
          </p:cNvPr>
          <p:cNvPicPr>
            <a:picLocks noChangeAspect="1"/>
          </p:cNvPicPr>
          <p:nvPr/>
        </p:nvPicPr>
        <p:blipFill>
          <a:blip r:embed="rId3"/>
          <a:stretch>
            <a:fillRect/>
          </a:stretch>
        </p:blipFill>
        <p:spPr>
          <a:xfrm>
            <a:off x="8643730" y="1912189"/>
            <a:ext cx="3533893" cy="4945435"/>
          </a:xfrm>
          <a:prstGeom prst="rect">
            <a:avLst/>
          </a:prstGeom>
        </p:spPr>
      </p:pic>
      <p:pic>
        <p:nvPicPr>
          <p:cNvPr id="11" name="Picture 10" descr="A picture containing cake, grass&#10;&#10;Description generated with high confidence">
            <a:extLst>
              <a:ext uri="{FF2B5EF4-FFF2-40B4-BE49-F238E27FC236}">
                <a16:creationId xmlns:a16="http://schemas.microsoft.com/office/drawing/2014/main" id="{A1EEF5BE-0075-4F48-993A-395B9DDDC2F3}"/>
              </a:ext>
            </a:extLst>
          </p:cNvPr>
          <p:cNvPicPr>
            <a:picLocks noChangeAspect="1"/>
          </p:cNvPicPr>
          <p:nvPr/>
        </p:nvPicPr>
        <p:blipFill>
          <a:blip r:embed="rId4"/>
          <a:stretch>
            <a:fillRect/>
          </a:stretch>
        </p:blipFill>
        <p:spPr>
          <a:xfrm>
            <a:off x="5246484" y="4269700"/>
            <a:ext cx="3408685" cy="2588300"/>
          </a:xfrm>
          <a:prstGeom prst="rect">
            <a:avLst/>
          </a:prstGeom>
        </p:spPr>
      </p:pic>
    </p:spTree>
    <p:extLst>
      <p:ext uri="{BB962C8B-B14F-4D97-AF65-F5344CB8AC3E}">
        <p14:creationId xmlns:p14="http://schemas.microsoft.com/office/powerpoint/2010/main" val="2250873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AEF8F205-5FBD-4686-BE36-33BEA09BE644}"/>
              </a:ext>
            </a:extLst>
          </p:cNvPr>
          <p:cNvSpPr>
            <a:spLocks noGrp="1"/>
          </p:cNvSpPr>
          <p:nvPr>
            <p:ph type="body" idx="1"/>
          </p:nvPr>
        </p:nvSpPr>
        <p:spPr>
          <a:xfrm>
            <a:off x="172278" y="-5872"/>
            <a:ext cx="10111409" cy="4974360"/>
          </a:xfrm>
          <a:noFill/>
        </p:spPr>
        <p:txBody>
          <a:bodyPr>
            <a:normAutofit/>
          </a:bodyPr>
          <a:lstStyle/>
          <a:p>
            <a:pPr algn="l"/>
            <a:r>
              <a:rPr lang="en-US" sz="4800" dirty="0"/>
              <a:t>Summary</a:t>
            </a:r>
            <a:r>
              <a:rPr lang="en-US" sz="4000" dirty="0"/>
              <a:t> : </a:t>
            </a:r>
            <a:r>
              <a:rPr lang="en-US" sz="3600" dirty="0"/>
              <a:t>Our modern smart system is to safeguard women community. Constructive planning is essential to completely get rid such kind of crimes in future. As </a:t>
            </a:r>
            <a:r>
              <a:rPr lang="en-US" sz="3600"/>
              <a:t>only implementation </a:t>
            </a:r>
            <a:r>
              <a:rPr lang="en-US" sz="3600" dirty="0"/>
              <a:t>has been done, we have planned to do hardware also.</a:t>
            </a:r>
            <a:endParaRPr lang="en-US" sz="4000" dirty="0"/>
          </a:p>
        </p:txBody>
      </p:sp>
      <p:pic>
        <p:nvPicPr>
          <p:cNvPr id="9" name="Picture 8">
            <a:extLst>
              <a:ext uri="{FF2B5EF4-FFF2-40B4-BE49-F238E27FC236}">
                <a16:creationId xmlns:a16="http://schemas.microsoft.com/office/drawing/2014/main" id="{4FA2D087-E85A-4D05-89F3-7C8D009386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37114"/>
            <a:ext cx="6821158" cy="3120886"/>
          </a:xfrm>
          <a:prstGeom prst="rect">
            <a:avLst/>
          </a:prstGeom>
        </p:spPr>
      </p:pic>
      <p:pic>
        <p:nvPicPr>
          <p:cNvPr id="11" name="Picture 10">
            <a:extLst>
              <a:ext uri="{FF2B5EF4-FFF2-40B4-BE49-F238E27FC236}">
                <a16:creationId xmlns:a16="http://schemas.microsoft.com/office/drawing/2014/main" id="{58140C8C-028F-4D77-BD7D-F211481321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695" y="3737114"/>
            <a:ext cx="5349306" cy="3311471"/>
          </a:xfrm>
          <a:prstGeom prst="rect">
            <a:avLst/>
          </a:prstGeom>
        </p:spPr>
      </p:pic>
    </p:spTree>
    <p:extLst>
      <p:ext uri="{BB962C8B-B14F-4D97-AF65-F5344CB8AC3E}">
        <p14:creationId xmlns:p14="http://schemas.microsoft.com/office/powerpoint/2010/main" val="3884489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Problems</a:t>
            </a:r>
          </a:p>
        </p:txBody>
      </p:sp>
      <p:sp>
        <p:nvSpPr>
          <p:cNvPr id="10" name="Content Placeholder 9"/>
          <p:cNvSpPr>
            <a:spLocks noGrp="1"/>
          </p:cNvSpPr>
          <p:nvPr>
            <p:ph sz="half" idx="1"/>
          </p:nvPr>
        </p:nvSpPr>
        <p:spPr/>
        <p:txBody>
          <a:bodyPr/>
          <a:lstStyle/>
          <a:p>
            <a:r>
              <a:rPr lang="en-US"/>
              <a:t>Money: Holding a person for ransom</a:t>
            </a:r>
          </a:p>
          <a:p>
            <a:r>
              <a:rPr lang="en-US"/>
              <a:t>Sexual: Transporting the victim without their consent for the purpose of sex</a:t>
            </a:r>
          </a:p>
          <a:p>
            <a:r>
              <a:rPr lang="en-US"/>
              <a:t>Political: To force political change</a:t>
            </a:r>
          </a:p>
          <a:p>
            <a:r>
              <a:rPr lang="en-US"/>
              <a:t>Thrill Seeking: The thrill of controlling others</a:t>
            </a:r>
          </a:p>
        </p:txBody>
      </p:sp>
      <p:pic>
        <p:nvPicPr>
          <p:cNvPr id="11" name="Content Placeholder 10" descr="kidnap"/>
          <p:cNvPicPr>
            <a:picLocks noGrp="1" noChangeAspect="1"/>
          </p:cNvPicPr>
          <p:nvPr>
            <p:ph sz="half" idx="2"/>
          </p:nvPr>
        </p:nvPicPr>
        <p:blipFill>
          <a:blip r:embed="rId2"/>
          <a:stretch>
            <a:fillRect/>
          </a:stretch>
        </p:blipFill>
        <p:spPr>
          <a:xfrm>
            <a:off x="6187440" y="2582545"/>
            <a:ext cx="5194300" cy="2917825"/>
          </a:xfrm>
          <a:prstGeom prst="rect">
            <a:avLst/>
          </a:prstGeom>
        </p:spPr>
      </p:pic>
    </p:spTree>
    <p:extLst>
      <p:ext uri="{BB962C8B-B14F-4D97-AF65-F5344CB8AC3E}">
        <p14:creationId xmlns:p14="http://schemas.microsoft.com/office/powerpoint/2010/main" val="10889404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Problems</a:t>
            </a:r>
          </a:p>
        </p:txBody>
      </p:sp>
      <p:pic>
        <p:nvPicPr>
          <p:cNvPr id="5" name="Content Placeholder 4" descr="250557"/>
          <p:cNvPicPr>
            <a:picLocks noGrp="1" noChangeAspect="1"/>
          </p:cNvPicPr>
          <p:nvPr>
            <p:ph idx="1"/>
          </p:nvPr>
        </p:nvPicPr>
        <p:blipFill>
          <a:blip r:embed="rId2"/>
          <a:stretch>
            <a:fillRect/>
          </a:stretch>
        </p:blipFill>
        <p:spPr>
          <a:xfrm>
            <a:off x="810000" y="2239215"/>
            <a:ext cx="3833073" cy="1990069"/>
          </a:xfrm>
          <a:prstGeom prst="rect">
            <a:avLst/>
          </a:prstGeom>
        </p:spPr>
      </p:pic>
      <p:sp>
        <p:nvSpPr>
          <p:cNvPr id="8" name="Text Box 7"/>
          <p:cNvSpPr txBox="1"/>
          <p:nvPr/>
        </p:nvSpPr>
        <p:spPr>
          <a:xfrm>
            <a:off x="3408408" y="6473825"/>
            <a:ext cx="4255135" cy="369332"/>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Some </a:t>
            </a:r>
            <a:r>
              <a:rPr lang="en-US" dirty="0" err="1" smtClean="0"/>
              <a:t>statical</a:t>
            </a:r>
            <a:r>
              <a:rPr lang="en-US" dirty="0" smtClean="0"/>
              <a:t> </a:t>
            </a:r>
            <a:r>
              <a:rPr lang="en-US" dirty="0"/>
              <a:t>analysis on kidnapping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2582" y="2239215"/>
            <a:ext cx="3996001" cy="217265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2581" y="4556872"/>
            <a:ext cx="3996001" cy="2013473"/>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0000" y="4293777"/>
            <a:ext cx="3833073" cy="2089425"/>
          </a:xfrm>
          <a:prstGeom prst="rect">
            <a:avLst/>
          </a:prstGeom>
        </p:spPr>
      </p:pic>
    </p:spTree>
    <p:extLst>
      <p:ext uri="{BB962C8B-B14F-4D97-AF65-F5344CB8AC3E}">
        <p14:creationId xmlns:p14="http://schemas.microsoft.com/office/powerpoint/2010/main" val="22659530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a:t>Using app is the most easiest way to prevent this</a:t>
            </a:r>
          </a:p>
          <a:p>
            <a:pPr marL="0" indent="0">
              <a:buNone/>
            </a:pPr>
            <a:r>
              <a:rPr lang="en-US" dirty="0"/>
              <a:t>       &gt; Emergency contacts</a:t>
            </a:r>
          </a:p>
          <a:p>
            <a:endParaRPr lang="en-US" dirty="0"/>
          </a:p>
          <a:p>
            <a:r>
              <a:rPr lang="en-US" dirty="0"/>
              <a:t>Emergency buttons in mobile devices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73980" y="3181215"/>
            <a:ext cx="3176601" cy="2113598"/>
          </a:xfrm>
          <a:prstGeom prst="rect">
            <a:avLst/>
          </a:prstGeom>
        </p:spPr>
      </p:pic>
    </p:spTree>
    <p:extLst>
      <p:ext uri="{BB962C8B-B14F-4D97-AF65-F5344CB8AC3E}">
        <p14:creationId xmlns:p14="http://schemas.microsoft.com/office/powerpoint/2010/main" val="451738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a:t>GPS tracker</a:t>
            </a:r>
          </a:p>
          <a:p>
            <a:pPr marL="0" indent="0">
              <a:buNone/>
            </a:pPr>
            <a:endParaRPr lang="en-US" dirty="0"/>
          </a:p>
          <a:p>
            <a:r>
              <a:rPr lang="en-US" dirty="0"/>
              <a:t>Social awareness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09538" y="2462455"/>
            <a:ext cx="3897205" cy="3396343"/>
          </a:xfrm>
          <a:prstGeom prst="rect">
            <a:avLst/>
          </a:prstGeom>
        </p:spPr>
      </p:pic>
    </p:spTree>
    <p:extLst>
      <p:ext uri="{BB962C8B-B14F-4D97-AF65-F5344CB8AC3E}">
        <p14:creationId xmlns:p14="http://schemas.microsoft.com/office/powerpoint/2010/main" val="42670432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r>
              <a:rPr lang="en-US" dirty="0"/>
              <a:t>operating hours </a:t>
            </a:r>
            <a:r>
              <a:rPr lang="en-US" dirty="0" smtClean="0"/>
              <a:t>count</a:t>
            </a:r>
            <a:endParaRPr lang="en-US" dirty="0"/>
          </a:p>
          <a:p>
            <a:r>
              <a:rPr lang="en-US" dirty="0"/>
              <a:t>System Restart</a:t>
            </a:r>
          </a:p>
          <a:p>
            <a:r>
              <a:rPr lang="en-US" dirty="0"/>
              <a:t>Drawbacks of users</a:t>
            </a:r>
          </a:p>
          <a:p>
            <a:r>
              <a:rPr lang="en-US" dirty="0"/>
              <a:t>Smart agent for alerting event </a:t>
            </a:r>
          </a:p>
          <a:p>
            <a:endParaRPr lang="en-US" sz="1600" dirty="0"/>
          </a:p>
          <a:p>
            <a:endParaRPr lang="en-US" sz="1600" dirty="0"/>
          </a:p>
          <a:p>
            <a:endParaRPr lang="en-US" dirty="0"/>
          </a:p>
        </p:txBody>
      </p:sp>
    </p:spTree>
    <p:extLst>
      <p:ext uri="{BB962C8B-B14F-4D97-AF65-F5344CB8AC3E}">
        <p14:creationId xmlns:p14="http://schemas.microsoft.com/office/powerpoint/2010/main" val="20003607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ontent Placeholder 107">
            <a:extLst>
              <a:ext uri="{FF2B5EF4-FFF2-40B4-BE49-F238E27FC236}">
                <a16:creationId xmlns:a16="http://schemas.microsoft.com/office/drawing/2014/main" id="{E94F3015-04B5-4D2D-BC30-D1BD7EBA5DC9}"/>
              </a:ext>
            </a:extLst>
          </p:cNvPr>
          <p:cNvSpPr>
            <a:spLocks noGrp="1"/>
          </p:cNvSpPr>
          <p:nvPr>
            <p:ph idx="1"/>
          </p:nvPr>
        </p:nvSpPr>
        <p:spPr>
          <a:xfrm>
            <a:off x="775170" y="2220832"/>
            <a:ext cx="10554574" cy="4488917"/>
          </a:xfrm>
        </p:spPr>
        <p:txBody>
          <a:bodyPr/>
          <a:lstStyle/>
          <a:p>
            <a:pPr>
              <a:spcBef>
                <a:spcPts val="0"/>
              </a:spcBef>
              <a:spcAft>
                <a:spcPts val="0"/>
              </a:spcAft>
              <a:buChar char="•"/>
            </a:pPr>
            <a:r>
              <a:rPr lang="en-GB" dirty="0"/>
              <a:t>Total operating hours counter. Counts the number of hours the module has been run in </a:t>
            </a:r>
            <a:br>
              <a:rPr lang="en-GB" dirty="0"/>
            </a:br>
            <a:r>
              <a:rPr lang="en-GB" dirty="0"/>
              <a:t>minute On-time minutes counter. Counts the seconds since last system start.</a:t>
            </a:r>
            <a:endParaRPr lang="en-US" dirty="0"/>
          </a:p>
          <a:p>
            <a:pPr>
              <a:spcBef>
                <a:spcPts val="0"/>
              </a:spcBef>
              <a:spcAft>
                <a:spcPts val="0"/>
              </a:spcAft>
              <a:buChar char="•"/>
            </a:pPr>
            <a:endParaRPr lang="en-GB" dirty="0"/>
          </a:p>
          <a:p>
            <a:pPr>
              <a:spcBef>
                <a:spcPts val="0"/>
              </a:spcBef>
              <a:spcAft>
                <a:spcPts val="0"/>
              </a:spcAft>
              <a:buChar char="•"/>
            </a:pPr>
            <a:endParaRPr lang="en-GB" dirty="0"/>
          </a:p>
          <a:p>
            <a:pPr>
              <a:spcBef>
                <a:spcPts val="0"/>
              </a:spcBef>
              <a:spcAft>
                <a:spcPts val="0"/>
              </a:spcAft>
              <a:buChar char="•"/>
            </a:pPr>
            <a:r>
              <a:rPr lang="en-GB" dirty="0"/>
              <a:t>System Restart Cause. Power loss, BIOS Fail, Watchdog, Internal Reset, External Reset.</a:t>
            </a:r>
            <a:endParaRPr lang="en-US" dirty="0"/>
          </a:p>
          <a:p>
            <a:pPr>
              <a:spcBef>
                <a:spcPts val="0"/>
              </a:spcBef>
              <a:spcAft>
                <a:spcPts val="0"/>
              </a:spcAft>
              <a:buChar char="•"/>
            </a:pPr>
            <a:endParaRPr lang="en-GB" dirty="0"/>
          </a:p>
          <a:p>
            <a:pPr>
              <a:spcBef>
                <a:spcPts val="0"/>
              </a:spcBef>
              <a:spcAft>
                <a:spcPts val="0"/>
              </a:spcAft>
              <a:buChar char="•"/>
            </a:pPr>
            <a:endParaRPr lang="en-GB" dirty="0"/>
          </a:p>
          <a:p>
            <a:pPr>
              <a:spcBef>
                <a:spcPts val="0"/>
              </a:spcBef>
              <a:spcAft>
                <a:spcPts val="0"/>
              </a:spcAft>
              <a:buChar char="•"/>
            </a:pPr>
            <a:r>
              <a:rPr lang="en-GB" dirty="0"/>
              <a:t>The proposed application works both online  and offline, which processes irrespective of any signal strength and is also available in the play store. The victim can't contact more than 3 persons at once.</a:t>
            </a:r>
            <a:endParaRPr lang="en-US" dirty="0"/>
          </a:p>
          <a:p>
            <a:pPr>
              <a:spcBef>
                <a:spcPts val="0"/>
              </a:spcBef>
              <a:spcAft>
                <a:spcPts val="0"/>
              </a:spcAft>
              <a:buChar char="•"/>
            </a:pPr>
            <a:endParaRPr lang="en-GB" dirty="0"/>
          </a:p>
          <a:p>
            <a:pPr>
              <a:spcBef>
                <a:spcPts val="0"/>
              </a:spcBef>
              <a:spcAft>
                <a:spcPts val="0"/>
              </a:spcAft>
              <a:buChar char="•"/>
            </a:pPr>
            <a:endParaRPr lang="en-GB" dirty="0"/>
          </a:p>
          <a:p>
            <a:pPr>
              <a:spcBef>
                <a:spcPts val="0"/>
              </a:spcBef>
              <a:spcAft>
                <a:spcPts val="0"/>
              </a:spcAft>
              <a:buChar char="•"/>
            </a:pPr>
            <a:r>
              <a:rPr lang="en-GB" dirty="0"/>
              <a:t>In such environment the role of CBI agent, which is a set of team member is vital. By clicking on this particular application, a message will be sent to this agent too. Sometimes the agent are late to reach at  the crime point. </a:t>
            </a:r>
            <a:r>
              <a:rPr lang="en-GB" dirty="0" smtClean="0"/>
              <a:t>GPS</a:t>
            </a:r>
            <a:r>
              <a:rPr lang="en-GB" dirty="0"/>
              <a:t> and traffic may cause this late arrival which may lead to criminal incident.</a:t>
            </a:r>
            <a:endParaRPr lang="en-US" dirty="0"/>
          </a:p>
          <a:p>
            <a:endParaRPr lang="en-US" dirty="0"/>
          </a:p>
        </p:txBody>
      </p:sp>
      <p:sp>
        <p:nvSpPr>
          <p:cNvPr id="109" name="Arrow: Right 108">
            <a:extLst>
              <a:ext uri="{FF2B5EF4-FFF2-40B4-BE49-F238E27FC236}">
                <a16:creationId xmlns:a16="http://schemas.microsoft.com/office/drawing/2014/main" id="{0E02492E-1816-4DD5-ABB0-1AB7DFB13D03}"/>
              </a:ext>
            </a:extLst>
          </p:cNvPr>
          <p:cNvSpPr/>
          <p:nvPr/>
        </p:nvSpPr>
        <p:spPr>
          <a:xfrm>
            <a:off x="156558" y="2140547"/>
            <a:ext cx="981559" cy="4907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Arrow: Right 109">
            <a:extLst>
              <a:ext uri="{FF2B5EF4-FFF2-40B4-BE49-F238E27FC236}">
                <a16:creationId xmlns:a16="http://schemas.microsoft.com/office/drawing/2014/main" id="{EA0EEA6C-ECC5-4CB3-945B-BDC775CE5A8B}"/>
              </a:ext>
            </a:extLst>
          </p:cNvPr>
          <p:cNvSpPr/>
          <p:nvPr/>
        </p:nvSpPr>
        <p:spPr>
          <a:xfrm>
            <a:off x="156557" y="3974512"/>
            <a:ext cx="981559" cy="4907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Arrow: Right 110">
            <a:extLst>
              <a:ext uri="{FF2B5EF4-FFF2-40B4-BE49-F238E27FC236}">
                <a16:creationId xmlns:a16="http://schemas.microsoft.com/office/drawing/2014/main" id="{7C3C5199-9E82-476F-B7C8-4B364C27FDCF}"/>
              </a:ext>
            </a:extLst>
          </p:cNvPr>
          <p:cNvSpPr/>
          <p:nvPr/>
        </p:nvSpPr>
        <p:spPr>
          <a:xfrm>
            <a:off x="156558" y="5227293"/>
            <a:ext cx="981559" cy="4907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Arrow: Right 111">
            <a:extLst>
              <a:ext uri="{FF2B5EF4-FFF2-40B4-BE49-F238E27FC236}">
                <a16:creationId xmlns:a16="http://schemas.microsoft.com/office/drawing/2014/main" id="{4C9A0919-90D6-49E5-AE6A-ADBB094EFF51}"/>
              </a:ext>
            </a:extLst>
          </p:cNvPr>
          <p:cNvSpPr/>
          <p:nvPr/>
        </p:nvSpPr>
        <p:spPr>
          <a:xfrm>
            <a:off x="156558" y="3186682"/>
            <a:ext cx="981559" cy="4907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653143" y="853441"/>
            <a:ext cx="4002284" cy="769441"/>
          </a:xfrm>
          <a:prstGeom prst="rect">
            <a:avLst/>
          </a:prstGeom>
        </p:spPr>
        <p:txBody>
          <a:bodyPr wrap="square">
            <a:spAutoFit/>
          </a:bodyPr>
          <a:lstStyle/>
          <a:p>
            <a:r>
              <a:rPr lang="en-US" sz="4400" b="1" dirty="0" smtClean="0">
                <a:latin typeface="Gill Sans MT"/>
              </a:rPr>
              <a:t>Limitations</a:t>
            </a:r>
            <a:endParaRPr lang="en-US" sz="4400" dirty="0"/>
          </a:p>
        </p:txBody>
      </p:sp>
    </p:spTree>
    <p:extLst>
      <p:ext uri="{BB962C8B-B14F-4D97-AF65-F5344CB8AC3E}">
        <p14:creationId xmlns:p14="http://schemas.microsoft.com/office/powerpoint/2010/main" val="19882324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128</TotalTime>
  <Words>356</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Gill Sans MT</vt:lpstr>
      <vt:lpstr>Wingdings</vt:lpstr>
      <vt:lpstr>Wingdings 2</vt:lpstr>
      <vt:lpstr>Quotable</vt:lpstr>
      <vt:lpstr>Smart Agent System for Efficiently Monitoring and Preventing Kidnap Activity </vt:lpstr>
      <vt:lpstr>Introduction</vt:lpstr>
      <vt:lpstr>PowerPoint Presentation</vt:lpstr>
      <vt:lpstr>Problems</vt:lpstr>
      <vt:lpstr>Problems</vt:lpstr>
      <vt:lpstr>Implementation</vt:lpstr>
      <vt:lpstr>Implementation</vt:lpstr>
      <vt:lpstr>Limitations</vt:lpstr>
      <vt:lpstr>PowerPoint Presentation</vt:lpstr>
      <vt:lpstr>Advantages</vt:lpstr>
      <vt:lpstr>Advantages</vt:lpstr>
      <vt:lpstr>Disadvantage</vt:lpstr>
      <vt:lpstr>Disadvantage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Agent System for Efficiently Monitoring and Preventing Kidnap Activity</dc:title>
  <dc:creator>zahid shakil</dc:creator>
  <cp:lastModifiedBy>zahid shakil</cp:lastModifiedBy>
  <cp:revision>15</cp:revision>
  <dcterms:created xsi:type="dcterms:W3CDTF">2019-04-15T19:02:27Z</dcterms:created>
  <dcterms:modified xsi:type="dcterms:W3CDTF">2019-04-16T19:00:30Z</dcterms:modified>
</cp:coreProperties>
</file>