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9"/>
  </p:notesMasterIdLst>
  <p:sldIdLst>
    <p:sldId id="268" r:id="rId2"/>
    <p:sldId id="269" r:id="rId3"/>
    <p:sldId id="271" r:id="rId4"/>
    <p:sldId id="272" r:id="rId5"/>
    <p:sldId id="275" r:id="rId6"/>
    <p:sldId id="257" r:id="rId7"/>
    <p:sldId id="258" r:id="rId8"/>
    <p:sldId id="259" r:id="rId9"/>
    <p:sldId id="276" r:id="rId10"/>
    <p:sldId id="277" r:id="rId11"/>
    <p:sldId id="278" r:id="rId12"/>
    <p:sldId id="282" r:id="rId13"/>
    <p:sldId id="279" r:id="rId14"/>
    <p:sldId id="283" r:id="rId15"/>
    <p:sldId id="280" r:id="rId16"/>
    <p:sldId id="281" r:id="rId17"/>
    <p:sldId id="291" r:id="rId18"/>
    <p:sldId id="292" r:id="rId19"/>
    <p:sldId id="293" r:id="rId20"/>
    <p:sldId id="294" r:id="rId21"/>
    <p:sldId id="295" r:id="rId22"/>
    <p:sldId id="296" r:id="rId23"/>
    <p:sldId id="297" r:id="rId24"/>
    <p:sldId id="266" r:id="rId25"/>
    <p:sldId id="298" r:id="rId26"/>
    <p:sldId id="274"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CD235-1B9D-461A-AE79-6032B4D8B254}"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8989B0BF-CEB6-496B-B108-2BF96230D0FB}">
      <dgm:prSet/>
      <dgm:spPr/>
      <dgm:t>
        <a:bodyPr/>
        <a:lstStyle/>
        <a:p>
          <a:r>
            <a:rPr lang="en-US"/>
            <a:t>1. Abstract</a:t>
          </a:r>
        </a:p>
      </dgm:t>
    </dgm:pt>
    <dgm:pt modelId="{C2354696-D738-4820-8694-F58F2D5FA5ED}" type="parTrans" cxnId="{726B5026-7E9F-42A3-85A2-83B415778C1E}">
      <dgm:prSet/>
      <dgm:spPr/>
      <dgm:t>
        <a:bodyPr/>
        <a:lstStyle/>
        <a:p>
          <a:endParaRPr lang="en-US"/>
        </a:p>
      </dgm:t>
    </dgm:pt>
    <dgm:pt modelId="{90FDE479-5C50-4C34-BE8A-FB06FE3C2D60}" type="sibTrans" cxnId="{726B5026-7E9F-42A3-85A2-83B415778C1E}">
      <dgm:prSet/>
      <dgm:spPr/>
      <dgm:t>
        <a:bodyPr/>
        <a:lstStyle/>
        <a:p>
          <a:endParaRPr lang="en-US"/>
        </a:p>
      </dgm:t>
    </dgm:pt>
    <dgm:pt modelId="{C72F7DC4-0D56-4C43-A99A-90898E2065E9}">
      <dgm:prSet/>
      <dgm:spPr/>
      <dgm:t>
        <a:bodyPr/>
        <a:lstStyle/>
        <a:p>
          <a:r>
            <a:rPr lang="en-US"/>
            <a:t>2. Introduction</a:t>
          </a:r>
        </a:p>
      </dgm:t>
    </dgm:pt>
    <dgm:pt modelId="{9BE57B51-E269-431A-BED3-2A4FE278AA7C}" type="parTrans" cxnId="{59C03423-B926-4748-9733-E1EF6D8011EA}">
      <dgm:prSet/>
      <dgm:spPr/>
      <dgm:t>
        <a:bodyPr/>
        <a:lstStyle/>
        <a:p>
          <a:endParaRPr lang="en-US"/>
        </a:p>
      </dgm:t>
    </dgm:pt>
    <dgm:pt modelId="{EA3687FC-E965-45A3-93FF-14C53414C5E1}" type="sibTrans" cxnId="{59C03423-B926-4748-9733-E1EF6D8011EA}">
      <dgm:prSet/>
      <dgm:spPr/>
      <dgm:t>
        <a:bodyPr/>
        <a:lstStyle/>
        <a:p>
          <a:endParaRPr lang="en-US"/>
        </a:p>
      </dgm:t>
    </dgm:pt>
    <dgm:pt modelId="{B9D1D8D0-B98F-4DEE-BB25-DBA4720FC884}">
      <dgm:prSet/>
      <dgm:spPr/>
      <dgm:t>
        <a:bodyPr/>
        <a:lstStyle/>
        <a:p>
          <a:r>
            <a:rPr lang="en-US"/>
            <a:t>3. Project Aim and Objectives</a:t>
          </a:r>
        </a:p>
      </dgm:t>
    </dgm:pt>
    <dgm:pt modelId="{84A97F94-E1DB-4BE0-859D-A23F802ECDFA}" type="parTrans" cxnId="{8A69C74E-FEEC-452B-98CE-43CC5E7BBAF2}">
      <dgm:prSet/>
      <dgm:spPr/>
      <dgm:t>
        <a:bodyPr/>
        <a:lstStyle/>
        <a:p>
          <a:endParaRPr lang="en-US"/>
        </a:p>
      </dgm:t>
    </dgm:pt>
    <dgm:pt modelId="{4683CB44-5BD7-4075-84D5-3B9679BE27B3}" type="sibTrans" cxnId="{8A69C74E-FEEC-452B-98CE-43CC5E7BBAF2}">
      <dgm:prSet/>
      <dgm:spPr/>
      <dgm:t>
        <a:bodyPr/>
        <a:lstStyle/>
        <a:p>
          <a:endParaRPr lang="en-US"/>
        </a:p>
      </dgm:t>
    </dgm:pt>
    <dgm:pt modelId="{4922C468-9F16-4494-B924-32BFF3B217F0}">
      <dgm:prSet/>
      <dgm:spPr/>
      <dgm:t>
        <a:bodyPr/>
        <a:lstStyle/>
        <a:p>
          <a:r>
            <a:rPr lang="en-US"/>
            <a:t>4. Flowchart</a:t>
          </a:r>
        </a:p>
      </dgm:t>
    </dgm:pt>
    <dgm:pt modelId="{8F3124AD-D1BC-4AC2-8BBA-60A1A1D714FB}" type="parTrans" cxnId="{2926008C-B63C-438F-9B0D-E108A3C0F947}">
      <dgm:prSet/>
      <dgm:spPr/>
      <dgm:t>
        <a:bodyPr/>
        <a:lstStyle/>
        <a:p>
          <a:endParaRPr lang="en-US"/>
        </a:p>
      </dgm:t>
    </dgm:pt>
    <dgm:pt modelId="{7CD8BEB6-2E5B-47DF-8F84-5AEC4C65E104}" type="sibTrans" cxnId="{2926008C-B63C-438F-9B0D-E108A3C0F947}">
      <dgm:prSet/>
      <dgm:spPr/>
      <dgm:t>
        <a:bodyPr/>
        <a:lstStyle/>
        <a:p>
          <a:endParaRPr lang="en-US"/>
        </a:p>
      </dgm:t>
    </dgm:pt>
    <dgm:pt modelId="{4AD5493E-7360-404F-8A13-1CE6C81E94F8}">
      <dgm:prSet/>
      <dgm:spPr/>
      <dgm:t>
        <a:bodyPr/>
        <a:lstStyle/>
        <a:p>
          <a:r>
            <a:rPr lang="en-US"/>
            <a:t>5. Program Output Screenshot</a:t>
          </a:r>
        </a:p>
      </dgm:t>
    </dgm:pt>
    <dgm:pt modelId="{7F016997-6C7D-4B64-A120-3A4E43FE7B86}" type="parTrans" cxnId="{9DB05E8B-67E4-4A60-8329-C4A351A74EC9}">
      <dgm:prSet/>
      <dgm:spPr/>
      <dgm:t>
        <a:bodyPr/>
        <a:lstStyle/>
        <a:p>
          <a:endParaRPr lang="en-US"/>
        </a:p>
      </dgm:t>
    </dgm:pt>
    <dgm:pt modelId="{0B024A89-CFD1-4DA3-B2FC-7E431DC213B8}" type="sibTrans" cxnId="{9DB05E8B-67E4-4A60-8329-C4A351A74EC9}">
      <dgm:prSet/>
      <dgm:spPr/>
      <dgm:t>
        <a:bodyPr/>
        <a:lstStyle/>
        <a:p>
          <a:endParaRPr lang="en-US"/>
        </a:p>
      </dgm:t>
    </dgm:pt>
    <dgm:pt modelId="{4AB5657B-2138-4DC6-A373-FCFABE5D1A41}">
      <dgm:prSet/>
      <dgm:spPr/>
      <dgm:t>
        <a:bodyPr/>
        <a:lstStyle/>
        <a:p>
          <a:r>
            <a:rPr lang="en-US"/>
            <a:t>6. Source Code</a:t>
          </a:r>
        </a:p>
      </dgm:t>
    </dgm:pt>
    <dgm:pt modelId="{C4C8A314-E4EB-4ACD-98C9-B1EBDA229A55}" type="parTrans" cxnId="{D5771D0D-A320-493B-95C1-55C83173397B}">
      <dgm:prSet/>
      <dgm:spPr/>
      <dgm:t>
        <a:bodyPr/>
        <a:lstStyle/>
        <a:p>
          <a:endParaRPr lang="en-US"/>
        </a:p>
      </dgm:t>
    </dgm:pt>
    <dgm:pt modelId="{02CAEC5C-95B6-4D2B-969F-B27BCEB8A120}" type="sibTrans" cxnId="{D5771D0D-A320-493B-95C1-55C83173397B}">
      <dgm:prSet/>
      <dgm:spPr/>
      <dgm:t>
        <a:bodyPr/>
        <a:lstStyle/>
        <a:p>
          <a:endParaRPr lang="en-US"/>
        </a:p>
      </dgm:t>
    </dgm:pt>
    <dgm:pt modelId="{889BBB68-356C-43D0-AAEE-342472B3702A}">
      <dgm:prSet/>
      <dgm:spPr/>
      <dgm:t>
        <a:bodyPr/>
        <a:lstStyle/>
        <a:p>
          <a:r>
            <a:rPr lang="en-US"/>
            <a:t>7. Limitation of Program</a:t>
          </a:r>
        </a:p>
      </dgm:t>
    </dgm:pt>
    <dgm:pt modelId="{2AED3864-2FE5-467A-80D0-50216BAFD481}" type="parTrans" cxnId="{F02286D8-1372-40AF-BD5D-DDFAD8992556}">
      <dgm:prSet/>
      <dgm:spPr/>
      <dgm:t>
        <a:bodyPr/>
        <a:lstStyle/>
        <a:p>
          <a:endParaRPr lang="en-US"/>
        </a:p>
      </dgm:t>
    </dgm:pt>
    <dgm:pt modelId="{B1BBC4CE-7ECB-445E-A71F-2C8E7586910E}" type="sibTrans" cxnId="{F02286D8-1372-40AF-BD5D-DDFAD8992556}">
      <dgm:prSet/>
      <dgm:spPr/>
      <dgm:t>
        <a:bodyPr/>
        <a:lstStyle/>
        <a:p>
          <a:endParaRPr lang="en-US"/>
        </a:p>
      </dgm:t>
    </dgm:pt>
    <dgm:pt modelId="{D32BA1F7-F975-40AC-9BDB-A01ED700647A}">
      <dgm:prSet/>
      <dgm:spPr/>
      <dgm:t>
        <a:bodyPr/>
        <a:lstStyle/>
        <a:p>
          <a:r>
            <a:rPr lang="en-US"/>
            <a:t>8. Extra Features</a:t>
          </a:r>
        </a:p>
      </dgm:t>
    </dgm:pt>
    <dgm:pt modelId="{837E31C1-3839-4861-8093-30BB99668C34}" type="parTrans" cxnId="{8886190A-AC96-406D-BF60-1215291D8C48}">
      <dgm:prSet/>
      <dgm:spPr/>
      <dgm:t>
        <a:bodyPr/>
        <a:lstStyle/>
        <a:p>
          <a:endParaRPr lang="en-US"/>
        </a:p>
      </dgm:t>
    </dgm:pt>
    <dgm:pt modelId="{ECB1B090-EB0D-400F-A133-479548E4EB12}" type="sibTrans" cxnId="{8886190A-AC96-406D-BF60-1215291D8C48}">
      <dgm:prSet/>
      <dgm:spPr/>
      <dgm:t>
        <a:bodyPr/>
        <a:lstStyle/>
        <a:p>
          <a:endParaRPr lang="en-US"/>
        </a:p>
      </dgm:t>
    </dgm:pt>
    <dgm:pt modelId="{F207B2B7-E5C3-44B6-895E-E9FD7069D17F}">
      <dgm:prSet/>
      <dgm:spPr/>
      <dgm:t>
        <a:bodyPr/>
        <a:lstStyle/>
        <a:p>
          <a:r>
            <a:rPr lang="en-US"/>
            <a:t>9. Conclusion</a:t>
          </a:r>
        </a:p>
      </dgm:t>
    </dgm:pt>
    <dgm:pt modelId="{BD35C1B7-4D10-4F81-8898-3668B0FCCC44}" type="parTrans" cxnId="{ED99BA5C-7DD9-4E9F-8CF1-9E0AC9BBB86A}">
      <dgm:prSet/>
      <dgm:spPr/>
      <dgm:t>
        <a:bodyPr/>
        <a:lstStyle/>
        <a:p>
          <a:endParaRPr lang="en-US"/>
        </a:p>
      </dgm:t>
    </dgm:pt>
    <dgm:pt modelId="{8E960A84-4801-47D3-9ACA-8EDE10B98E6C}" type="sibTrans" cxnId="{ED99BA5C-7DD9-4E9F-8CF1-9E0AC9BBB86A}">
      <dgm:prSet/>
      <dgm:spPr/>
      <dgm:t>
        <a:bodyPr/>
        <a:lstStyle/>
        <a:p>
          <a:endParaRPr lang="en-US"/>
        </a:p>
      </dgm:t>
    </dgm:pt>
    <dgm:pt modelId="{ABAF0EDD-7775-4C02-A0D5-D8751D80E722}" type="pres">
      <dgm:prSet presAssocID="{B6CCD235-1B9D-461A-AE79-6032B4D8B254}" presName="cycle" presStyleCnt="0">
        <dgm:presLayoutVars>
          <dgm:dir/>
          <dgm:resizeHandles val="exact"/>
        </dgm:presLayoutVars>
      </dgm:prSet>
      <dgm:spPr/>
    </dgm:pt>
    <dgm:pt modelId="{054A4525-BDEF-4613-B514-B496F4DFCF39}" type="pres">
      <dgm:prSet presAssocID="{8989B0BF-CEB6-496B-B108-2BF96230D0FB}" presName="node" presStyleLbl="node1" presStyleIdx="0" presStyleCnt="9">
        <dgm:presLayoutVars>
          <dgm:bulletEnabled val="1"/>
        </dgm:presLayoutVars>
      </dgm:prSet>
      <dgm:spPr/>
    </dgm:pt>
    <dgm:pt modelId="{BF1EC010-D613-4285-95C7-47D689662150}" type="pres">
      <dgm:prSet presAssocID="{90FDE479-5C50-4C34-BE8A-FB06FE3C2D60}" presName="sibTrans" presStyleLbl="sibTrans2D1" presStyleIdx="0" presStyleCnt="9"/>
      <dgm:spPr/>
    </dgm:pt>
    <dgm:pt modelId="{CFE96523-B6CA-48DA-B6E4-B4716F85F76A}" type="pres">
      <dgm:prSet presAssocID="{90FDE479-5C50-4C34-BE8A-FB06FE3C2D60}" presName="connectorText" presStyleLbl="sibTrans2D1" presStyleIdx="0" presStyleCnt="9"/>
      <dgm:spPr/>
    </dgm:pt>
    <dgm:pt modelId="{92799520-A5FC-4173-A160-B82E732C4389}" type="pres">
      <dgm:prSet presAssocID="{C72F7DC4-0D56-4C43-A99A-90898E2065E9}" presName="node" presStyleLbl="node1" presStyleIdx="1" presStyleCnt="9">
        <dgm:presLayoutVars>
          <dgm:bulletEnabled val="1"/>
        </dgm:presLayoutVars>
      </dgm:prSet>
      <dgm:spPr/>
    </dgm:pt>
    <dgm:pt modelId="{1D163D85-F177-470F-A5AE-71D64056580F}" type="pres">
      <dgm:prSet presAssocID="{EA3687FC-E965-45A3-93FF-14C53414C5E1}" presName="sibTrans" presStyleLbl="sibTrans2D1" presStyleIdx="1" presStyleCnt="9"/>
      <dgm:spPr/>
    </dgm:pt>
    <dgm:pt modelId="{361EF3AD-E6A6-4B5C-A75C-1BC7A1A6C7CA}" type="pres">
      <dgm:prSet presAssocID="{EA3687FC-E965-45A3-93FF-14C53414C5E1}" presName="connectorText" presStyleLbl="sibTrans2D1" presStyleIdx="1" presStyleCnt="9"/>
      <dgm:spPr/>
    </dgm:pt>
    <dgm:pt modelId="{B2BCC5ED-2F79-4B13-AF90-0680B2C1E95E}" type="pres">
      <dgm:prSet presAssocID="{B9D1D8D0-B98F-4DEE-BB25-DBA4720FC884}" presName="node" presStyleLbl="node1" presStyleIdx="2" presStyleCnt="9">
        <dgm:presLayoutVars>
          <dgm:bulletEnabled val="1"/>
        </dgm:presLayoutVars>
      </dgm:prSet>
      <dgm:spPr/>
    </dgm:pt>
    <dgm:pt modelId="{F893920B-9D86-437E-9264-6168D78BD5C5}" type="pres">
      <dgm:prSet presAssocID="{4683CB44-5BD7-4075-84D5-3B9679BE27B3}" presName="sibTrans" presStyleLbl="sibTrans2D1" presStyleIdx="2" presStyleCnt="9"/>
      <dgm:spPr/>
    </dgm:pt>
    <dgm:pt modelId="{2FF1DD95-85CF-47FF-8AB6-AA6575D970F3}" type="pres">
      <dgm:prSet presAssocID="{4683CB44-5BD7-4075-84D5-3B9679BE27B3}" presName="connectorText" presStyleLbl="sibTrans2D1" presStyleIdx="2" presStyleCnt="9"/>
      <dgm:spPr/>
    </dgm:pt>
    <dgm:pt modelId="{FFCE3DEB-3A12-4B71-B239-0434D16B76A9}" type="pres">
      <dgm:prSet presAssocID="{4922C468-9F16-4494-B924-32BFF3B217F0}" presName="node" presStyleLbl="node1" presStyleIdx="3" presStyleCnt="9">
        <dgm:presLayoutVars>
          <dgm:bulletEnabled val="1"/>
        </dgm:presLayoutVars>
      </dgm:prSet>
      <dgm:spPr/>
    </dgm:pt>
    <dgm:pt modelId="{41BC8C85-ACBD-4AC7-93F0-4EC31190699C}" type="pres">
      <dgm:prSet presAssocID="{7CD8BEB6-2E5B-47DF-8F84-5AEC4C65E104}" presName="sibTrans" presStyleLbl="sibTrans2D1" presStyleIdx="3" presStyleCnt="9"/>
      <dgm:spPr/>
    </dgm:pt>
    <dgm:pt modelId="{42FFC6A1-C9FA-4757-AB83-6F7E8C91B19D}" type="pres">
      <dgm:prSet presAssocID="{7CD8BEB6-2E5B-47DF-8F84-5AEC4C65E104}" presName="connectorText" presStyleLbl="sibTrans2D1" presStyleIdx="3" presStyleCnt="9"/>
      <dgm:spPr/>
    </dgm:pt>
    <dgm:pt modelId="{22C49C81-69E1-4905-B94F-B482C3DD9E2A}" type="pres">
      <dgm:prSet presAssocID="{4AD5493E-7360-404F-8A13-1CE6C81E94F8}" presName="node" presStyleLbl="node1" presStyleIdx="4" presStyleCnt="9">
        <dgm:presLayoutVars>
          <dgm:bulletEnabled val="1"/>
        </dgm:presLayoutVars>
      </dgm:prSet>
      <dgm:spPr/>
    </dgm:pt>
    <dgm:pt modelId="{FA79303F-A5A5-4BD6-8D23-FCA1EB5DB336}" type="pres">
      <dgm:prSet presAssocID="{0B024A89-CFD1-4DA3-B2FC-7E431DC213B8}" presName="sibTrans" presStyleLbl="sibTrans2D1" presStyleIdx="4" presStyleCnt="9"/>
      <dgm:spPr/>
    </dgm:pt>
    <dgm:pt modelId="{F5B165A0-16F7-496B-8CD8-CAD1F01F3ECA}" type="pres">
      <dgm:prSet presAssocID="{0B024A89-CFD1-4DA3-B2FC-7E431DC213B8}" presName="connectorText" presStyleLbl="sibTrans2D1" presStyleIdx="4" presStyleCnt="9"/>
      <dgm:spPr/>
    </dgm:pt>
    <dgm:pt modelId="{0514E14A-ED30-4782-A88D-D6C58E0B1307}" type="pres">
      <dgm:prSet presAssocID="{4AB5657B-2138-4DC6-A373-FCFABE5D1A41}" presName="node" presStyleLbl="node1" presStyleIdx="5" presStyleCnt="9">
        <dgm:presLayoutVars>
          <dgm:bulletEnabled val="1"/>
        </dgm:presLayoutVars>
      </dgm:prSet>
      <dgm:spPr/>
    </dgm:pt>
    <dgm:pt modelId="{FDCC8AE7-ADDB-4370-B000-F2D716AD55EF}" type="pres">
      <dgm:prSet presAssocID="{02CAEC5C-95B6-4D2B-969F-B27BCEB8A120}" presName="sibTrans" presStyleLbl="sibTrans2D1" presStyleIdx="5" presStyleCnt="9"/>
      <dgm:spPr/>
    </dgm:pt>
    <dgm:pt modelId="{45B15AAF-4219-4B07-A58F-4027302BB414}" type="pres">
      <dgm:prSet presAssocID="{02CAEC5C-95B6-4D2B-969F-B27BCEB8A120}" presName="connectorText" presStyleLbl="sibTrans2D1" presStyleIdx="5" presStyleCnt="9"/>
      <dgm:spPr/>
    </dgm:pt>
    <dgm:pt modelId="{C068CC04-D6F7-4691-853D-0824AB72A47C}" type="pres">
      <dgm:prSet presAssocID="{889BBB68-356C-43D0-AAEE-342472B3702A}" presName="node" presStyleLbl="node1" presStyleIdx="6" presStyleCnt="9">
        <dgm:presLayoutVars>
          <dgm:bulletEnabled val="1"/>
        </dgm:presLayoutVars>
      </dgm:prSet>
      <dgm:spPr/>
    </dgm:pt>
    <dgm:pt modelId="{80CA44A0-9B30-4F40-B576-389A69D87E94}" type="pres">
      <dgm:prSet presAssocID="{B1BBC4CE-7ECB-445E-A71F-2C8E7586910E}" presName="sibTrans" presStyleLbl="sibTrans2D1" presStyleIdx="6" presStyleCnt="9"/>
      <dgm:spPr/>
    </dgm:pt>
    <dgm:pt modelId="{3EA9AE9E-0389-44B8-BC47-A2C3A55B9E66}" type="pres">
      <dgm:prSet presAssocID="{B1BBC4CE-7ECB-445E-A71F-2C8E7586910E}" presName="connectorText" presStyleLbl="sibTrans2D1" presStyleIdx="6" presStyleCnt="9"/>
      <dgm:spPr/>
    </dgm:pt>
    <dgm:pt modelId="{A3C70032-6970-402C-99B2-53C02E8B8581}" type="pres">
      <dgm:prSet presAssocID="{D32BA1F7-F975-40AC-9BDB-A01ED700647A}" presName="node" presStyleLbl="node1" presStyleIdx="7" presStyleCnt="9">
        <dgm:presLayoutVars>
          <dgm:bulletEnabled val="1"/>
        </dgm:presLayoutVars>
      </dgm:prSet>
      <dgm:spPr/>
    </dgm:pt>
    <dgm:pt modelId="{63505FD9-D81F-47F3-BE2E-389C7F3B8D8A}" type="pres">
      <dgm:prSet presAssocID="{ECB1B090-EB0D-400F-A133-479548E4EB12}" presName="sibTrans" presStyleLbl="sibTrans2D1" presStyleIdx="7" presStyleCnt="9"/>
      <dgm:spPr/>
    </dgm:pt>
    <dgm:pt modelId="{A532EB9F-1282-4378-A3E8-6806838355FB}" type="pres">
      <dgm:prSet presAssocID="{ECB1B090-EB0D-400F-A133-479548E4EB12}" presName="connectorText" presStyleLbl="sibTrans2D1" presStyleIdx="7" presStyleCnt="9"/>
      <dgm:spPr/>
    </dgm:pt>
    <dgm:pt modelId="{548290CD-2470-4629-8BA4-4B6A10801981}" type="pres">
      <dgm:prSet presAssocID="{F207B2B7-E5C3-44B6-895E-E9FD7069D17F}" presName="node" presStyleLbl="node1" presStyleIdx="8" presStyleCnt="9">
        <dgm:presLayoutVars>
          <dgm:bulletEnabled val="1"/>
        </dgm:presLayoutVars>
      </dgm:prSet>
      <dgm:spPr/>
    </dgm:pt>
    <dgm:pt modelId="{89884E5F-C7FF-4EF6-AD74-D38606536928}" type="pres">
      <dgm:prSet presAssocID="{8E960A84-4801-47D3-9ACA-8EDE10B98E6C}" presName="sibTrans" presStyleLbl="sibTrans2D1" presStyleIdx="8" presStyleCnt="9"/>
      <dgm:spPr/>
    </dgm:pt>
    <dgm:pt modelId="{52469781-5084-40F3-8861-EE69FCE7D99F}" type="pres">
      <dgm:prSet presAssocID="{8E960A84-4801-47D3-9ACA-8EDE10B98E6C}" presName="connectorText" presStyleLbl="sibTrans2D1" presStyleIdx="8" presStyleCnt="9"/>
      <dgm:spPr/>
    </dgm:pt>
  </dgm:ptLst>
  <dgm:cxnLst>
    <dgm:cxn modelId="{10A6AD09-B4FF-4F74-A1D8-16F89EC5BE8D}" type="presOf" srcId="{EA3687FC-E965-45A3-93FF-14C53414C5E1}" destId="{1D163D85-F177-470F-A5AE-71D64056580F}" srcOrd="0" destOrd="0" presId="urn:microsoft.com/office/officeart/2005/8/layout/cycle2"/>
    <dgm:cxn modelId="{8886190A-AC96-406D-BF60-1215291D8C48}" srcId="{B6CCD235-1B9D-461A-AE79-6032B4D8B254}" destId="{D32BA1F7-F975-40AC-9BDB-A01ED700647A}" srcOrd="7" destOrd="0" parTransId="{837E31C1-3839-4861-8093-30BB99668C34}" sibTransId="{ECB1B090-EB0D-400F-A133-479548E4EB12}"/>
    <dgm:cxn modelId="{D5771D0D-A320-493B-95C1-55C83173397B}" srcId="{B6CCD235-1B9D-461A-AE79-6032B4D8B254}" destId="{4AB5657B-2138-4DC6-A373-FCFABE5D1A41}" srcOrd="5" destOrd="0" parTransId="{C4C8A314-E4EB-4ACD-98C9-B1EBDA229A55}" sibTransId="{02CAEC5C-95B6-4D2B-969F-B27BCEB8A120}"/>
    <dgm:cxn modelId="{98912E15-BB09-4282-AA80-8820D7A183C3}" type="presOf" srcId="{ECB1B090-EB0D-400F-A133-479548E4EB12}" destId="{63505FD9-D81F-47F3-BE2E-389C7F3B8D8A}" srcOrd="0" destOrd="0" presId="urn:microsoft.com/office/officeart/2005/8/layout/cycle2"/>
    <dgm:cxn modelId="{CD157817-340D-4894-ABFB-44822242BAB8}" type="presOf" srcId="{EA3687FC-E965-45A3-93FF-14C53414C5E1}" destId="{361EF3AD-E6A6-4B5C-A75C-1BC7A1A6C7CA}" srcOrd="1" destOrd="0" presId="urn:microsoft.com/office/officeart/2005/8/layout/cycle2"/>
    <dgm:cxn modelId="{59C03423-B926-4748-9733-E1EF6D8011EA}" srcId="{B6CCD235-1B9D-461A-AE79-6032B4D8B254}" destId="{C72F7DC4-0D56-4C43-A99A-90898E2065E9}" srcOrd="1" destOrd="0" parTransId="{9BE57B51-E269-431A-BED3-2A4FE278AA7C}" sibTransId="{EA3687FC-E965-45A3-93FF-14C53414C5E1}"/>
    <dgm:cxn modelId="{96E61025-13AD-47C3-B0A3-12BE15A68E2F}" type="presOf" srcId="{4AD5493E-7360-404F-8A13-1CE6C81E94F8}" destId="{22C49C81-69E1-4905-B94F-B482C3DD9E2A}" srcOrd="0" destOrd="0" presId="urn:microsoft.com/office/officeart/2005/8/layout/cycle2"/>
    <dgm:cxn modelId="{726B5026-7E9F-42A3-85A2-83B415778C1E}" srcId="{B6CCD235-1B9D-461A-AE79-6032B4D8B254}" destId="{8989B0BF-CEB6-496B-B108-2BF96230D0FB}" srcOrd="0" destOrd="0" parTransId="{C2354696-D738-4820-8694-F58F2D5FA5ED}" sibTransId="{90FDE479-5C50-4C34-BE8A-FB06FE3C2D60}"/>
    <dgm:cxn modelId="{2B32542A-7C2F-49B6-8591-9A044D0A6E02}" type="presOf" srcId="{0B024A89-CFD1-4DA3-B2FC-7E431DC213B8}" destId="{F5B165A0-16F7-496B-8CD8-CAD1F01F3ECA}" srcOrd="1" destOrd="0" presId="urn:microsoft.com/office/officeart/2005/8/layout/cycle2"/>
    <dgm:cxn modelId="{1FE47B32-DC0A-40A2-BA41-D8FDCA8AA2A9}" type="presOf" srcId="{0B024A89-CFD1-4DA3-B2FC-7E431DC213B8}" destId="{FA79303F-A5A5-4BD6-8D23-FCA1EB5DB336}" srcOrd="0" destOrd="0" presId="urn:microsoft.com/office/officeart/2005/8/layout/cycle2"/>
    <dgm:cxn modelId="{1C9CB932-E2A9-4479-BE62-9370CE78C87D}" type="presOf" srcId="{ECB1B090-EB0D-400F-A133-479548E4EB12}" destId="{A532EB9F-1282-4378-A3E8-6806838355FB}" srcOrd="1" destOrd="0" presId="urn:microsoft.com/office/officeart/2005/8/layout/cycle2"/>
    <dgm:cxn modelId="{ED99BA5C-7DD9-4E9F-8CF1-9E0AC9BBB86A}" srcId="{B6CCD235-1B9D-461A-AE79-6032B4D8B254}" destId="{F207B2B7-E5C3-44B6-895E-E9FD7069D17F}" srcOrd="8" destOrd="0" parTransId="{BD35C1B7-4D10-4F81-8898-3668B0FCCC44}" sibTransId="{8E960A84-4801-47D3-9ACA-8EDE10B98E6C}"/>
    <dgm:cxn modelId="{ABC2B360-74D9-4438-87C5-8166B81E6927}" type="presOf" srcId="{90FDE479-5C50-4C34-BE8A-FB06FE3C2D60}" destId="{BF1EC010-D613-4285-95C7-47D689662150}" srcOrd="0" destOrd="0" presId="urn:microsoft.com/office/officeart/2005/8/layout/cycle2"/>
    <dgm:cxn modelId="{CD6B766E-6BEC-4A83-9DF7-3943FDA9884D}" type="presOf" srcId="{F207B2B7-E5C3-44B6-895E-E9FD7069D17F}" destId="{548290CD-2470-4629-8BA4-4B6A10801981}" srcOrd="0" destOrd="0" presId="urn:microsoft.com/office/officeart/2005/8/layout/cycle2"/>
    <dgm:cxn modelId="{42E6A84E-140C-42C4-9710-C02C2A1BBD9E}" type="presOf" srcId="{02CAEC5C-95B6-4D2B-969F-B27BCEB8A120}" destId="{FDCC8AE7-ADDB-4370-B000-F2D716AD55EF}" srcOrd="0" destOrd="0" presId="urn:microsoft.com/office/officeart/2005/8/layout/cycle2"/>
    <dgm:cxn modelId="{8A69C74E-FEEC-452B-98CE-43CC5E7BBAF2}" srcId="{B6CCD235-1B9D-461A-AE79-6032B4D8B254}" destId="{B9D1D8D0-B98F-4DEE-BB25-DBA4720FC884}" srcOrd="2" destOrd="0" parTransId="{84A97F94-E1DB-4BE0-859D-A23F802ECDFA}" sibTransId="{4683CB44-5BD7-4075-84D5-3B9679BE27B3}"/>
    <dgm:cxn modelId="{E31D1E76-2CE9-43DB-B41B-047928127A82}" type="presOf" srcId="{D32BA1F7-F975-40AC-9BDB-A01ED700647A}" destId="{A3C70032-6970-402C-99B2-53C02E8B8581}" srcOrd="0" destOrd="0" presId="urn:microsoft.com/office/officeart/2005/8/layout/cycle2"/>
    <dgm:cxn modelId="{38782E76-41FB-4CCA-A9C3-F1C00B62B5F5}" type="presOf" srcId="{7CD8BEB6-2E5B-47DF-8F84-5AEC4C65E104}" destId="{42FFC6A1-C9FA-4757-AB83-6F7E8C91B19D}" srcOrd="1" destOrd="0" presId="urn:microsoft.com/office/officeart/2005/8/layout/cycle2"/>
    <dgm:cxn modelId="{367E4C76-EF7A-456B-A8D6-CAFBAF33B884}" type="presOf" srcId="{B1BBC4CE-7ECB-445E-A71F-2C8E7586910E}" destId="{3EA9AE9E-0389-44B8-BC47-A2C3A55B9E66}" srcOrd="1" destOrd="0" presId="urn:microsoft.com/office/officeart/2005/8/layout/cycle2"/>
    <dgm:cxn modelId="{97EB5F77-37FC-4DE1-80DC-C4B3735B48BE}" type="presOf" srcId="{4683CB44-5BD7-4075-84D5-3B9679BE27B3}" destId="{2FF1DD95-85CF-47FF-8AB6-AA6575D970F3}" srcOrd="1" destOrd="0" presId="urn:microsoft.com/office/officeart/2005/8/layout/cycle2"/>
    <dgm:cxn modelId="{5E66A557-61DD-48C3-8A00-5B65AD536236}" type="presOf" srcId="{B1BBC4CE-7ECB-445E-A71F-2C8E7586910E}" destId="{80CA44A0-9B30-4F40-B576-389A69D87E94}" srcOrd="0" destOrd="0" presId="urn:microsoft.com/office/officeart/2005/8/layout/cycle2"/>
    <dgm:cxn modelId="{CD3E4F82-9555-45DA-9491-B469112CD2AA}" type="presOf" srcId="{8E960A84-4801-47D3-9ACA-8EDE10B98E6C}" destId="{89884E5F-C7FF-4EF6-AD74-D38606536928}" srcOrd="0" destOrd="0" presId="urn:microsoft.com/office/officeart/2005/8/layout/cycle2"/>
    <dgm:cxn modelId="{9DB05E8B-67E4-4A60-8329-C4A351A74EC9}" srcId="{B6CCD235-1B9D-461A-AE79-6032B4D8B254}" destId="{4AD5493E-7360-404F-8A13-1CE6C81E94F8}" srcOrd="4" destOrd="0" parTransId="{7F016997-6C7D-4B64-A120-3A4E43FE7B86}" sibTransId="{0B024A89-CFD1-4DA3-B2FC-7E431DC213B8}"/>
    <dgm:cxn modelId="{2926008C-B63C-438F-9B0D-E108A3C0F947}" srcId="{B6CCD235-1B9D-461A-AE79-6032B4D8B254}" destId="{4922C468-9F16-4494-B924-32BFF3B217F0}" srcOrd="3" destOrd="0" parTransId="{8F3124AD-D1BC-4AC2-8BBA-60A1A1D714FB}" sibTransId="{7CD8BEB6-2E5B-47DF-8F84-5AEC4C65E104}"/>
    <dgm:cxn modelId="{CD8A338E-4000-4B1A-8330-D87BBCFFF252}" type="presOf" srcId="{8989B0BF-CEB6-496B-B108-2BF96230D0FB}" destId="{054A4525-BDEF-4613-B514-B496F4DFCF39}" srcOrd="0" destOrd="0" presId="urn:microsoft.com/office/officeart/2005/8/layout/cycle2"/>
    <dgm:cxn modelId="{867EBD94-D7FC-4D78-AEC5-18627E377ED7}" type="presOf" srcId="{90FDE479-5C50-4C34-BE8A-FB06FE3C2D60}" destId="{CFE96523-B6CA-48DA-B6E4-B4716F85F76A}" srcOrd="1" destOrd="0" presId="urn:microsoft.com/office/officeart/2005/8/layout/cycle2"/>
    <dgm:cxn modelId="{69CF4BA2-CF0E-4373-BB1B-2C8A53A86407}" type="presOf" srcId="{B6CCD235-1B9D-461A-AE79-6032B4D8B254}" destId="{ABAF0EDD-7775-4C02-A0D5-D8751D80E722}" srcOrd="0" destOrd="0" presId="urn:microsoft.com/office/officeart/2005/8/layout/cycle2"/>
    <dgm:cxn modelId="{F38A8DA2-AB77-4D5B-8C15-1ED4436BE6FE}" type="presOf" srcId="{02CAEC5C-95B6-4D2B-969F-B27BCEB8A120}" destId="{45B15AAF-4219-4B07-A58F-4027302BB414}" srcOrd="1" destOrd="0" presId="urn:microsoft.com/office/officeart/2005/8/layout/cycle2"/>
    <dgm:cxn modelId="{541772B9-0390-4EA9-A617-86F1AE5A208F}" type="presOf" srcId="{4AB5657B-2138-4DC6-A373-FCFABE5D1A41}" destId="{0514E14A-ED30-4782-A88D-D6C58E0B1307}" srcOrd="0" destOrd="0" presId="urn:microsoft.com/office/officeart/2005/8/layout/cycle2"/>
    <dgm:cxn modelId="{CDC42BC8-75B3-4478-AF77-283FF509FCDD}" type="presOf" srcId="{B9D1D8D0-B98F-4DEE-BB25-DBA4720FC884}" destId="{B2BCC5ED-2F79-4B13-AF90-0680B2C1E95E}" srcOrd="0" destOrd="0" presId="urn:microsoft.com/office/officeart/2005/8/layout/cycle2"/>
    <dgm:cxn modelId="{F506DECB-FEEA-4380-9850-64D9280FC99F}" type="presOf" srcId="{7CD8BEB6-2E5B-47DF-8F84-5AEC4C65E104}" destId="{41BC8C85-ACBD-4AC7-93F0-4EC31190699C}" srcOrd="0" destOrd="0" presId="urn:microsoft.com/office/officeart/2005/8/layout/cycle2"/>
    <dgm:cxn modelId="{D93BAED7-E5D0-4C91-99AB-A4639939B668}" type="presOf" srcId="{889BBB68-356C-43D0-AAEE-342472B3702A}" destId="{C068CC04-D6F7-4691-853D-0824AB72A47C}" srcOrd="0" destOrd="0" presId="urn:microsoft.com/office/officeart/2005/8/layout/cycle2"/>
    <dgm:cxn modelId="{F02286D8-1372-40AF-BD5D-DDFAD8992556}" srcId="{B6CCD235-1B9D-461A-AE79-6032B4D8B254}" destId="{889BBB68-356C-43D0-AAEE-342472B3702A}" srcOrd="6" destOrd="0" parTransId="{2AED3864-2FE5-467A-80D0-50216BAFD481}" sibTransId="{B1BBC4CE-7ECB-445E-A71F-2C8E7586910E}"/>
    <dgm:cxn modelId="{4AF977DB-286A-4C98-B4E7-0F264D4BD6B1}" type="presOf" srcId="{4922C468-9F16-4494-B924-32BFF3B217F0}" destId="{FFCE3DEB-3A12-4B71-B239-0434D16B76A9}" srcOrd="0" destOrd="0" presId="urn:microsoft.com/office/officeart/2005/8/layout/cycle2"/>
    <dgm:cxn modelId="{05F0ABDD-0517-41D7-B600-39E50E52FD90}" type="presOf" srcId="{8E960A84-4801-47D3-9ACA-8EDE10B98E6C}" destId="{52469781-5084-40F3-8861-EE69FCE7D99F}" srcOrd="1" destOrd="0" presId="urn:microsoft.com/office/officeart/2005/8/layout/cycle2"/>
    <dgm:cxn modelId="{59A893EE-4E46-42A8-B4FA-98A761B554A2}" type="presOf" srcId="{4683CB44-5BD7-4075-84D5-3B9679BE27B3}" destId="{F893920B-9D86-437E-9264-6168D78BD5C5}" srcOrd="0" destOrd="0" presId="urn:microsoft.com/office/officeart/2005/8/layout/cycle2"/>
    <dgm:cxn modelId="{B8C474FB-C99D-4C2E-B849-949F39233FE8}" type="presOf" srcId="{C72F7DC4-0D56-4C43-A99A-90898E2065E9}" destId="{92799520-A5FC-4173-A160-B82E732C4389}" srcOrd="0" destOrd="0" presId="urn:microsoft.com/office/officeart/2005/8/layout/cycle2"/>
    <dgm:cxn modelId="{8B4D7A45-EC6D-4BC6-9BE7-6929BCE997B8}" type="presParOf" srcId="{ABAF0EDD-7775-4C02-A0D5-D8751D80E722}" destId="{054A4525-BDEF-4613-B514-B496F4DFCF39}" srcOrd="0" destOrd="0" presId="urn:microsoft.com/office/officeart/2005/8/layout/cycle2"/>
    <dgm:cxn modelId="{B2374A4A-60A7-4A99-BF83-84B8A3B78031}" type="presParOf" srcId="{ABAF0EDD-7775-4C02-A0D5-D8751D80E722}" destId="{BF1EC010-D613-4285-95C7-47D689662150}" srcOrd="1" destOrd="0" presId="urn:microsoft.com/office/officeart/2005/8/layout/cycle2"/>
    <dgm:cxn modelId="{6E9D71C4-2BFF-4AF2-8657-E0BF08B91AE7}" type="presParOf" srcId="{BF1EC010-D613-4285-95C7-47D689662150}" destId="{CFE96523-B6CA-48DA-B6E4-B4716F85F76A}" srcOrd="0" destOrd="0" presId="urn:microsoft.com/office/officeart/2005/8/layout/cycle2"/>
    <dgm:cxn modelId="{1F0050B6-7EB1-4005-A31D-A3ED14B4E114}" type="presParOf" srcId="{ABAF0EDD-7775-4C02-A0D5-D8751D80E722}" destId="{92799520-A5FC-4173-A160-B82E732C4389}" srcOrd="2" destOrd="0" presId="urn:microsoft.com/office/officeart/2005/8/layout/cycle2"/>
    <dgm:cxn modelId="{D54A60FE-2122-4587-9331-042DE1A7ED33}" type="presParOf" srcId="{ABAF0EDD-7775-4C02-A0D5-D8751D80E722}" destId="{1D163D85-F177-470F-A5AE-71D64056580F}" srcOrd="3" destOrd="0" presId="urn:microsoft.com/office/officeart/2005/8/layout/cycle2"/>
    <dgm:cxn modelId="{407208D5-6D4E-4C7C-9B9E-BCADD2C5C6CD}" type="presParOf" srcId="{1D163D85-F177-470F-A5AE-71D64056580F}" destId="{361EF3AD-E6A6-4B5C-A75C-1BC7A1A6C7CA}" srcOrd="0" destOrd="0" presId="urn:microsoft.com/office/officeart/2005/8/layout/cycle2"/>
    <dgm:cxn modelId="{A3E07828-3281-45EE-BA7B-DEA42EABCB6B}" type="presParOf" srcId="{ABAF0EDD-7775-4C02-A0D5-D8751D80E722}" destId="{B2BCC5ED-2F79-4B13-AF90-0680B2C1E95E}" srcOrd="4" destOrd="0" presId="urn:microsoft.com/office/officeart/2005/8/layout/cycle2"/>
    <dgm:cxn modelId="{78B68970-6956-42AA-A1FF-8435C3EA39F9}" type="presParOf" srcId="{ABAF0EDD-7775-4C02-A0D5-D8751D80E722}" destId="{F893920B-9D86-437E-9264-6168D78BD5C5}" srcOrd="5" destOrd="0" presId="urn:microsoft.com/office/officeart/2005/8/layout/cycle2"/>
    <dgm:cxn modelId="{C116C943-D756-4C12-849A-0E0D18A1EEA1}" type="presParOf" srcId="{F893920B-9D86-437E-9264-6168D78BD5C5}" destId="{2FF1DD95-85CF-47FF-8AB6-AA6575D970F3}" srcOrd="0" destOrd="0" presId="urn:microsoft.com/office/officeart/2005/8/layout/cycle2"/>
    <dgm:cxn modelId="{8009F8A7-04C0-4608-B733-B74F5262017C}" type="presParOf" srcId="{ABAF0EDD-7775-4C02-A0D5-D8751D80E722}" destId="{FFCE3DEB-3A12-4B71-B239-0434D16B76A9}" srcOrd="6" destOrd="0" presId="urn:microsoft.com/office/officeart/2005/8/layout/cycle2"/>
    <dgm:cxn modelId="{2A21BBAA-70B7-41E6-BD0C-E12D3EBEC970}" type="presParOf" srcId="{ABAF0EDD-7775-4C02-A0D5-D8751D80E722}" destId="{41BC8C85-ACBD-4AC7-93F0-4EC31190699C}" srcOrd="7" destOrd="0" presId="urn:microsoft.com/office/officeart/2005/8/layout/cycle2"/>
    <dgm:cxn modelId="{F9E49293-078D-4D21-82D9-C6D8A2AD7F05}" type="presParOf" srcId="{41BC8C85-ACBD-4AC7-93F0-4EC31190699C}" destId="{42FFC6A1-C9FA-4757-AB83-6F7E8C91B19D}" srcOrd="0" destOrd="0" presId="urn:microsoft.com/office/officeart/2005/8/layout/cycle2"/>
    <dgm:cxn modelId="{EB285A0E-7DB2-4C4A-B3E6-F47A94933380}" type="presParOf" srcId="{ABAF0EDD-7775-4C02-A0D5-D8751D80E722}" destId="{22C49C81-69E1-4905-B94F-B482C3DD9E2A}" srcOrd="8" destOrd="0" presId="urn:microsoft.com/office/officeart/2005/8/layout/cycle2"/>
    <dgm:cxn modelId="{28A0F7A2-8663-4AF0-AF71-7DDBE345B89C}" type="presParOf" srcId="{ABAF0EDD-7775-4C02-A0D5-D8751D80E722}" destId="{FA79303F-A5A5-4BD6-8D23-FCA1EB5DB336}" srcOrd="9" destOrd="0" presId="urn:microsoft.com/office/officeart/2005/8/layout/cycle2"/>
    <dgm:cxn modelId="{ADB69209-CEB8-4931-BB8D-BD14EBB21BE9}" type="presParOf" srcId="{FA79303F-A5A5-4BD6-8D23-FCA1EB5DB336}" destId="{F5B165A0-16F7-496B-8CD8-CAD1F01F3ECA}" srcOrd="0" destOrd="0" presId="urn:microsoft.com/office/officeart/2005/8/layout/cycle2"/>
    <dgm:cxn modelId="{62644878-1810-4FFA-885C-2069318181BD}" type="presParOf" srcId="{ABAF0EDD-7775-4C02-A0D5-D8751D80E722}" destId="{0514E14A-ED30-4782-A88D-D6C58E0B1307}" srcOrd="10" destOrd="0" presId="urn:microsoft.com/office/officeart/2005/8/layout/cycle2"/>
    <dgm:cxn modelId="{F2B8BEF1-D30A-48A4-ADDE-C1042C82B73D}" type="presParOf" srcId="{ABAF0EDD-7775-4C02-A0D5-D8751D80E722}" destId="{FDCC8AE7-ADDB-4370-B000-F2D716AD55EF}" srcOrd="11" destOrd="0" presId="urn:microsoft.com/office/officeart/2005/8/layout/cycle2"/>
    <dgm:cxn modelId="{AD837921-6DB4-46C5-9FE0-0BF0EB35262C}" type="presParOf" srcId="{FDCC8AE7-ADDB-4370-B000-F2D716AD55EF}" destId="{45B15AAF-4219-4B07-A58F-4027302BB414}" srcOrd="0" destOrd="0" presId="urn:microsoft.com/office/officeart/2005/8/layout/cycle2"/>
    <dgm:cxn modelId="{1587F564-7500-4BA2-9A3A-9A88B145F71E}" type="presParOf" srcId="{ABAF0EDD-7775-4C02-A0D5-D8751D80E722}" destId="{C068CC04-D6F7-4691-853D-0824AB72A47C}" srcOrd="12" destOrd="0" presId="urn:microsoft.com/office/officeart/2005/8/layout/cycle2"/>
    <dgm:cxn modelId="{39F95C2A-889B-4DF4-B94D-948B815F6ED5}" type="presParOf" srcId="{ABAF0EDD-7775-4C02-A0D5-D8751D80E722}" destId="{80CA44A0-9B30-4F40-B576-389A69D87E94}" srcOrd="13" destOrd="0" presId="urn:microsoft.com/office/officeart/2005/8/layout/cycle2"/>
    <dgm:cxn modelId="{B49A0E33-A6C5-4C62-99F4-CA350222D08C}" type="presParOf" srcId="{80CA44A0-9B30-4F40-B576-389A69D87E94}" destId="{3EA9AE9E-0389-44B8-BC47-A2C3A55B9E66}" srcOrd="0" destOrd="0" presId="urn:microsoft.com/office/officeart/2005/8/layout/cycle2"/>
    <dgm:cxn modelId="{3FB48FC3-CDB0-462B-BA47-908D41119FFF}" type="presParOf" srcId="{ABAF0EDD-7775-4C02-A0D5-D8751D80E722}" destId="{A3C70032-6970-402C-99B2-53C02E8B8581}" srcOrd="14" destOrd="0" presId="urn:microsoft.com/office/officeart/2005/8/layout/cycle2"/>
    <dgm:cxn modelId="{D5063A71-E265-4DEB-9365-22F158EEED78}" type="presParOf" srcId="{ABAF0EDD-7775-4C02-A0D5-D8751D80E722}" destId="{63505FD9-D81F-47F3-BE2E-389C7F3B8D8A}" srcOrd="15" destOrd="0" presId="urn:microsoft.com/office/officeart/2005/8/layout/cycle2"/>
    <dgm:cxn modelId="{21453F34-B213-4317-A616-3651A7D94074}" type="presParOf" srcId="{63505FD9-D81F-47F3-BE2E-389C7F3B8D8A}" destId="{A532EB9F-1282-4378-A3E8-6806838355FB}" srcOrd="0" destOrd="0" presId="urn:microsoft.com/office/officeart/2005/8/layout/cycle2"/>
    <dgm:cxn modelId="{395F00D5-8617-4040-A978-2A2EF8CB87BE}" type="presParOf" srcId="{ABAF0EDD-7775-4C02-A0D5-D8751D80E722}" destId="{548290CD-2470-4629-8BA4-4B6A10801981}" srcOrd="16" destOrd="0" presId="urn:microsoft.com/office/officeart/2005/8/layout/cycle2"/>
    <dgm:cxn modelId="{1F12A386-E262-42C4-9089-7FC59270414E}" type="presParOf" srcId="{ABAF0EDD-7775-4C02-A0D5-D8751D80E722}" destId="{89884E5F-C7FF-4EF6-AD74-D38606536928}" srcOrd="17" destOrd="0" presId="urn:microsoft.com/office/officeart/2005/8/layout/cycle2"/>
    <dgm:cxn modelId="{ED0E5303-354F-401E-8FB7-080A3298BF9C}" type="presParOf" srcId="{89884E5F-C7FF-4EF6-AD74-D38606536928}" destId="{52469781-5084-40F3-8861-EE69FCE7D99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4A0CC4-E2CF-4B84-A548-45F747BE3B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7EBB571-89C1-4B09-B81C-382BBF9633A7}">
      <dgm:prSet/>
      <dgm:spPr/>
      <dgm:t>
        <a:bodyPr/>
        <a:lstStyle/>
        <a:p>
          <a:r>
            <a:rPr lang="en-US"/>
            <a:t>The customer buys 2 laptops and receives a receipt with the total price.</a:t>
          </a:r>
        </a:p>
      </dgm:t>
    </dgm:pt>
    <dgm:pt modelId="{15AD2F43-9030-48AE-8B70-FD66905CB2CD}" type="parTrans" cxnId="{72B7A409-0C58-4C30-AC1A-08B63FA4893B}">
      <dgm:prSet/>
      <dgm:spPr/>
      <dgm:t>
        <a:bodyPr/>
        <a:lstStyle/>
        <a:p>
          <a:endParaRPr lang="en-US"/>
        </a:p>
      </dgm:t>
    </dgm:pt>
    <dgm:pt modelId="{3B3B8A8F-62EE-46B3-8FBF-E0B2AB884BE3}" type="sibTrans" cxnId="{72B7A409-0C58-4C30-AC1A-08B63FA4893B}">
      <dgm:prSet/>
      <dgm:spPr/>
      <dgm:t>
        <a:bodyPr/>
        <a:lstStyle/>
        <a:p>
          <a:endParaRPr lang="en-US"/>
        </a:p>
      </dgm:t>
    </dgm:pt>
    <dgm:pt modelId="{B84F65CC-A001-4375-BDBA-2C82B41C448E}" type="pres">
      <dgm:prSet presAssocID="{D24A0CC4-E2CF-4B84-A548-45F747BE3BBA}" presName="linear" presStyleCnt="0">
        <dgm:presLayoutVars>
          <dgm:animLvl val="lvl"/>
          <dgm:resizeHandles val="exact"/>
        </dgm:presLayoutVars>
      </dgm:prSet>
      <dgm:spPr/>
    </dgm:pt>
    <dgm:pt modelId="{E9323D11-7482-43AB-8007-D64CF1DEA310}" type="pres">
      <dgm:prSet presAssocID="{F7EBB571-89C1-4B09-B81C-382BBF9633A7}" presName="parentText" presStyleLbl="node1" presStyleIdx="0" presStyleCnt="1" custLinFactNeighborY="6601">
        <dgm:presLayoutVars>
          <dgm:chMax val="0"/>
          <dgm:bulletEnabled val="1"/>
        </dgm:presLayoutVars>
      </dgm:prSet>
      <dgm:spPr/>
    </dgm:pt>
  </dgm:ptLst>
  <dgm:cxnLst>
    <dgm:cxn modelId="{72B7A409-0C58-4C30-AC1A-08B63FA4893B}" srcId="{D24A0CC4-E2CF-4B84-A548-45F747BE3BBA}" destId="{F7EBB571-89C1-4B09-B81C-382BBF9633A7}" srcOrd="0" destOrd="0" parTransId="{15AD2F43-9030-48AE-8B70-FD66905CB2CD}" sibTransId="{3B3B8A8F-62EE-46B3-8FBF-E0B2AB884BE3}"/>
    <dgm:cxn modelId="{8279B21F-F8FD-4176-8943-41C413D6C354}" type="presOf" srcId="{D24A0CC4-E2CF-4B84-A548-45F747BE3BBA}" destId="{B84F65CC-A001-4375-BDBA-2C82B41C448E}" srcOrd="0" destOrd="0" presId="urn:microsoft.com/office/officeart/2005/8/layout/vList2"/>
    <dgm:cxn modelId="{B5979FC9-4E43-47BC-B63D-6FC558FAF9E4}" type="presOf" srcId="{F7EBB571-89C1-4B09-B81C-382BBF9633A7}" destId="{E9323D11-7482-43AB-8007-D64CF1DEA310}" srcOrd="0" destOrd="0" presId="urn:microsoft.com/office/officeart/2005/8/layout/vList2"/>
    <dgm:cxn modelId="{5CC208C0-A9D2-41A7-970A-B69A05606A38}" type="presParOf" srcId="{B84F65CC-A001-4375-BDBA-2C82B41C448E}" destId="{E9323D11-7482-43AB-8007-D64CF1DEA31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AABBE3-EFF6-47E2-BA09-14145C83B1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EFAC70-0A58-447F-A132-F241E050E7F0}">
      <dgm:prSet/>
      <dgm:spPr/>
      <dgm:t>
        <a:bodyPr/>
        <a:lstStyle/>
        <a:p>
          <a:r>
            <a:rPr lang="en-US"/>
            <a:t>If the customer enters an invalid product ID, the system notifies them that the product was not found.</a:t>
          </a:r>
        </a:p>
      </dgm:t>
    </dgm:pt>
    <dgm:pt modelId="{84B0E612-10F9-43F4-B953-74C02535CC68}" type="parTrans" cxnId="{A6C54D43-F8F3-4390-91FE-BB909D79FF50}">
      <dgm:prSet/>
      <dgm:spPr/>
      <dgm:t>
        <a:bodyPr/>
        <a:lstStyle/>
        <a:p>
          <a:endParaRPr lang="en-US"/>
        </a:p>
      </dgm:t>
    </dgm:pt>
    <dgm:pt modelId="{5B2C557F-3F08-44DA-ACC7-9FA11272DAD6}" type="sibTrans" cxnId="{A6C54D43-F8F3-4390-91FE-BB909D79FF50}">
      <dgm:prSet/>
      <dgm:spPr/>
      <dgm:t>
        <a:bodyPr/>
        <a:lstStyle/>
        <a:p>
          <a:endParaRPr lang="en-US"/>
        </a:p>
      </dgm:t>
    </dgm:pt>
    <dgm:pt modelId="{47C94544-B00F-4550-82FE-1B5F421A82F6}" type="pres">
      <dgm:prSet presAssocID="{B9AABBE3-EFF6-47E2-BA09-14145C83B125}" presName="linear" presStyleCnt="0">
        <dgm:presLayoutVars>
          <dgm:animLvl val="lvl"/>
          <dgm:resizeHandles val="exact"/>
        </dgm:presLayoutVars>
      </dgm:prSet>
      <dgm:spPr/>
    </dgm:pt>
    <dgm:pt modelId="{DF0FC270-403F-488D-94BC-811512333DF1}" type="pres">
      <dgm:prSet presAssocID="{64EFAC70-0A58-447F-A132-F241E050E7F0}" presName="parentText" presStyleLbl="node1" presStyleIdx="0" presStyleCnt="1" custLinFactNeighborY="6766">
        <dgm:presLayoutVars>
          <dgm:chMax val="0"/>
          <dgm:bulletEnabled val="1"/>
        </dgm:presLayoutVars>
      </dgm:prSet>
      <dgm:spPr/>
    </dgm:pt>
  </dgm:ptLst>
  <dgm:cxnLst>
    <dgm:cxn modelId="{37949327-AC63-486F-8033-A244C84A37A1}" type="presOf" srcId="{64EFAC70-0A58-447F-A132-F241E050E7F0}" destId="{DF0FC270-403F-488D-94BC-811512333DF1}" srcOrd="0" destOrd="0" presId="urn:microsoft.com/office/officeart/2005/8/layout/vList2"/>
    <dgm:cxn modelId="{A6C54D43-F8F3-4390-91FE-BB909D79FF50}" srcId="{B9AABBE3-EFF6-47E2-BA09-14145C83B125}" destId="{64EFAC70-0A58-447F-A132-F241E050E7F0}" srcOrd="0" destOrd="0" parTransId="{84B0E612-10F9-43F4-B953-74C02535CC68}" sibTransId="{5B2C557F-3F08-44DA-ACC7-9FA11272DAD6}"/>
    <dgm:cxn modelId="{5F5B47E2-2067-48E7-B81E-F3120354CD54}" type="presOf" srcId="{B9AABBE3-EFF6-47E2-BA09-14145C83B125}" destId="{47C94544-B00F-4550-82FE-1B5F421A82F6}" srcOrd="0" destOrd="0" presId="urn:microsoft.com/office/officeart/2005/8/layout/vList2"/>
    <dgm:cxn modelId="{AD8F7EEA-293A-4F03-98CE-29E41AAF62C7}" type="presParOf" srcId="{47C94544-B00F-4550-82FE-1B5F421A82F6}" destId="{DF0FC270-403F-488D-94BC-811512333DF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635654-281F-466F-86E9-FAA837DE0AE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F5380CF-D43B-41A1-89CC-326ACE7D7118}">
      <dgm:prSet custT="1"/>
      <dgm:spPr/>
      <dgm:t>
        <a:bodyPr/>
        <a:lstStyle/>
        <a:p>
          <a:r>
            <a:rPr lang="en-US" sz="2000" dirty="0"/>
            <a:t>While the system successfully achieves its objectives, it has the following limitations:</a:t>
          </a:r>
        </a:p>
      </dgm:t>
    </dgm:pt>
    <dgm:pt modelId="{15BEC0C6-B26E-4DEB-BD7D-720FC53A6BAC}" type="parTrans" cxnId="{188F2B59-B538-40E9-BCA1-D79DD96A318C}">
      <dgm:prSet/>
      <dgm:spPr/>
      <dgm:t>
        <a:bodyPr/>
        <a:lstStyle/>
        <a:p>
          <a:endParaRPr lang="en-US"/>
        </a:p>
      </dgm:t>
    </dgm:pt>
    <dgm:pt modelId="{B9E09CC1-04BD-4311-9B50-B13F9F8E3136}" type="sibTrans" cxnId="{188F2B59-B538-40E9-BCA1-D79DD96A318C}">
      <dgm:prSet/>
      <dgm:spPr/>
      <dgm:t>
        <a:bodyPr/>
        <a:lstStyle/>
        <a:p>
          <a:endParaRPr lang="en-US"/>
        </a:p>
      </dgm:t>
    </dgm:pt>
    <dgm:pt modelId="{305A1309-4333-48B8-96F4-18543066F636}">
      <dgm:prSet/>
      <dgm:spPr/>
      <dgm:t>
        <a:bodyPr/>
        <a:lstStyle/>
        <a:p>
          <a:r>
            <a:rPr lang="en-US" dirty="0">
              <a:latin typeface="Bahnschrift Condensed" panose="020B0502040204020203" pitchFamily="34" charset="0"/>
            </a:rPr>
            <a:t>No Data Persistence: Product data is not retained after the program exits.</a:t>
          </a:r>
        </a:p>
      </dgm:t>
    </dgm:pt>
    <dgm:pt modelId="{B3E2BC25-F4D4-401F-8295-D4FE391C65F2}" type="parTrans" cxnId="{4A3DF570-CCDF-4812-B1D1-F419E4DA2F93}">
      <dgm:prSet/>
      <dgm:spPr/>
      <dgm:t>
        <a:bodyPr/>
        <a:lstStyle/>
        <a:p>
          <a:endParaRPr lang="en-US"/>
        </a:p>
      </dgm:t>
    </dgm:pt>
    <dgm:pt modelId="{548CBA71-FFBF-46FD-B72C-6D9591A16C4E}" type="sibTrans" cxnId="{4A3DF570-CCDF-4812-B1D1-F419E4DA2F93}">
      <dgm:prSet/>
      <dgm:spPr/>
      <dgm:t>
        <a:bodyPr/>
        <a:lstStyle/>
        <a:p>
          <a:endParaRPr lang="en-US"/>
        </a:p>
      </dgm:t>
    </dgm:pt>
    <dgm:pt modelId="{675FCD26-DB23-49F3-8A87-1E7F5DDB8BE7}">
      <dgm:prSet/>
      <dgm:spPr/>
      <dgm:t>
        <a:bodyPr/>
        <a:lstStyle/>
        <a:p>
          <a:r>
            <a:rPr lang="en-US" dirty="0">
              <a:latin typeface="Bahnschrift Condensed" panose="020B0502040204020203" pitchFamily="34" charset="0"/>
            </a:rPr>
            <a:t>Customer Authentication: Customers cannot create accounts or log in.</a:t>
          </a:r>
        </a:p>
      </dgm:t>
    </dgm:pt>
    <dgm:pt modelId="{6AC9A05B-D24F-47AB-8C8B-C41D03B747D1}" type="parTrans" cxnId="{0FBBD31D-9F5C-41A7-90EC-0011CFBB0674}">
      <dgm:prSet/>
      <dgm:spPr/>
      <dgm:t>
        <a:bodyPr/>
        <a:lstStyle/>
        <a:p>
          <a:endParaRPr lang="en-US"/>
        </a:p>
      </dgm:t>
    </dgm:pt>
    <dgm:pt modelId="{FBEDB4D0-5D74-4FB5-8E9D-ED79AF6B8EF9}" type="sibTrans" cxnId="{0FBBD31D-9F5C-41A7-90EC-0011CFBB0674}">
      <dgm:prSet/>
      <dgm:spPr/>
      <dgm:t>
        <a:bodyPr/>
        <a:lstStyle/>
        <a:p>
          <a:endParaRPr lang="en-US"/>
        </a:p>
      </dgm:t>
    </dgm:pt>
    <dgm:pt modelId="{CAD7810D-3443-4AF3-8AAB-74C806F660D4}">
      <dgm:prSet/>
      <dgm:spPr/>
      <dgm:t>
        <a:bodyPr/>
        <a:lstStyle/>
        <a:p>
          <a:r>
            <a:rPr lang="en-US" dirty="0">
              <a:latin typeface="Bahnschrift Condensed" panose="020B0502040204020203" pitchFamily="34" charset="0"/>
            </a:rPr>
            <a:t>Error Handling: Input validations are limited, leading to potential misuse.</a:t>
          </a:r>
        </a:p>
      </dgm:t>
    </dgm:pt>
    <dgm:pt modelId="{6C542138-01EF-4B49-A02C-B108AC0E9A17}" type="parTrans" cxnId="{42E086B6-A984-4B41-B09B-37266B36DDE7}">
      <dgm:prSet/>
      <dgm:spPr/>
      <dgm:t>
        <a:bodyPr/>
        <a:lstStyle/>
        <a:p>
          <a:endParaRPr lang="en-US"/>
        </a:p>
      </dgm:t>
    </dgm:pt>
    <dgm:pt modelId="{39ADC633-5CC4-4A95-A01F-06278FF553A2}" type="sibTrans" cxnId="{42E086B6-A984-4B41-B09B-37266B36DDE7}">
      <dgm:prSet/>
      <dgm:spPr/>
      <dgm:t>
        <a:bodyPr/>
        <a:lstStyle/>
        <a:p>
          <a:endParaRPr lang="en-US"/>
        </a:p>
      </dgm:t>
    </dgm:pt>
    <dgm:pt modelId="{6BAEA2E4-6AA9-4173-9F13-D5B803F6793D}">
      <dgm:prSet/>
      <dgm:spPr/>
      <dgm:t>
        <a:bodyPr/>
        <a:lstStyle/>
        <a:p>
          <a:r>
            <a:rPr lang="en-US" dirty="0">
              <a:latin typeface="Bahnschrift Condensed" panose="020B0502040204020203" pitchFamily="34" charset="0"/>
            </a:rPr>
            <a:t>Search Functionality: Users cannot search for specific products by name or category.</a:t>
          </a:r>
        </a:p>
      </dgm:t>
    </dgm:pt>
    <dgm:pt modelId="{9A28F9CB-698E-4F03-981B-273C1C8E9A00}" type="parTrans" cxnId="{12C70F06-8B0A-4CF8-A0C9-4F177CD64838}">
      <dgm:prSet/>
      <dgm:spPr/>
      <dgm:t>
        <a:bodyPr/>
        <a:lstStyle/>
        <a:p>
          <a:endParaRPr lang="en-US"/>
        </a:p>
      </dgm:t>
    </dgm:pt>
    <dgm:pt modelId="{F06A5540-DB94-4AFD-BCD4-7254E317FDB1}" type="sibTrans" cxnId="{12C70F06-8B0A-4CF8-A0C9-4F177CD64838}">
      <dgm:prSet/>
      <dgm:spPr/>
      <dgm:t>
        <a:bodyPr/>
        <a:lstStyle/>
        <a:p>
          <a:endParaRPr lang="en-US"/>
        </a:p>
      </dgm:t>
    </dgm:pt>
    <dgm:pt modelId="{36EE6DE3-BBDA-48B6-9886-1A848289D5CD}" type="pres">
      <dgm:prSet presAssocID="{03635654-281F-466F-86E9-FAA837DE0AE0}" presName="Name0" presStyleCnt="0">
        <dgm:presLayoutVars>
          <dgm:dir/>
          <dgm:animLvl val="lvl"/>
          <dgm:resizeHandles val="exact"/>
        </dgm:presLayoutVars>
      </dgm:prSet>
      <dgm:spPr/>
    </dgm:pt>
    <dgm:pt modelId="{9E7F9065-C960-4BBB-89BF-C33B01CF53A6}" type="pres">
      <dgm:prSet presAssocID="{3F5380CF-D43B-41A1-89CC-326ACE7D7118}" presName="linNode" presStyleCnt="0"/>
      <dgm:spPr/>
    </dgm:pt>
    <dgm:pt modelId="{ECE8BD09-4F49-4F41-8010-C89554651498}" type="pres">
      <dgm:prSet presAssocID="{3F5380CF-D43B-41A1-89CC-326ACE7D7118}" presName="parentText" presStyleLbl="node1" presStyleIdx="0" presStyleCnt="1">
        <dgm:presLayoutVars>
          <dgm:chMax val="1"/>
          <dgm:bulletEnabled val="1"/>
        </dgm:presLayoutVars>
      </dgm:prSet>
      <dgm:spPr/>
    </dgm:pt>
    <dgm:pt modelId="{09F3A9B6-DA0C-455E-8134-B157C23F78BB}" type="pres">
      <dgm:prSet presAssocID="{3F5380CF-D43B-41A1-89CC-326ACE7D7118}" presName="descendantText" presStyleLbl="alignAccFollowNode1" presStyleIdx="0" presStyleCnt="1">
        <dgm:presLayoutVars>
          <dgm:bulletEnabled val="1"/>
        </dgm:presLayoutVars>
      </dgm:prSet>
      <dgm:spPr/>
    </dgm:pt>
  </dgm:ptLst>
  <dgm:cxnLst>
    <dgm:cxn modelId="{12C70F06-8B0A-4CF8-A0C9-4F177CD64838}" srcId="{3F5380CF-D43B-41A1-89CC-326ACE7D7118}" destId="{6BAEA2E4-6AA9-4173-9F13-D5B803F6793D}" srcOrd="3" destOrd="0" parTransId="{9A28F9CB-698E-4F03-981B-273C1C8E9A00}" sibTransId="{F06A5540-DB94-4AFD-BCD4-7254E317FDB1}"/>
    <dgm:cxn modelId="{A3E59514-1FCB-4B48-A638-110E770B7662}" type="presOf" srcId="{3F5380CF-D43B-41A1-89CC-326ACE7D7118}" destId="{ECE8BD09-4F49-4F41-8010-C89554651498}" srcOrd="0" destOrd="0" presId="urn:microsoft.com/office/officeart/2005/8/layout/vList5"/>
    <dgm:cxn modelId="{0FBBD31D-9F5C-41A7-90EC-0011CFBB0674}" srcId="{3F5380CF-D43B-41A1-89CC-326ACE7D7118}" destId="{675FCD26-DB23-49F3-8A87-1E7F5DDB8BE7}" srcOrd="1" destOrd="0" parTransId="{6AC9A05B-D24F-47AB-8C8B-C41D03B747D1}" sibTransId="{FBEDB4D0-5D74-4FB5-8E9D-ED79AF6B8EF9}"/>
    <dgm:cxn modelId="{ED2DAB5F-2D1B-439B-9730-5B330BA77675}" type="presOf" srcId="{305A1309-4333-48B8-96F4-18543066F636}" destId="{09F3A9B6-DA0C-455E-8134-B157C23F78BB}" srcOrd="0" destOrd="0" presId="urn:microsoft.com/office/officeart/2005/8/layout/vList5"/>
    <dgm:cxn modelId="{82F5E861-BDB4-4FAC-85CD-F0BC7C8CA007}" type="presOf" srcId="{6BAEA2E4-6AA9-4173-9F13-D5B803F6793D}" destId="{09F3A9B6-DA0C-455E-8134-B157C23F78BB}" srcOrd="0" destOrd="3" presId="urn:microsoft.com/office/officeart/2005/8/layout/vList5"/>
    <dgm:cxn modelId="{E4E0E04E-9694-487E-9749-6BB3AB58E2EF}" type="presOf" srcId="{03635654-281F-466F-86E9-FAA837DE0AE0}" destId="{36EE6DE3-BBDA-48B6-9886-1A848289D5CD}" srcOrd="0" destOrd="0" presId="urn:microsoft.com/office/officeart/2005/8/layout/vList5"/>
    <dgm:cxn modelId="{4A3DF570-CCDF-4812-B1D1-F419E4DA2F93}" srcId="{3F5380CF-D43B-41A1-89CC-326ACE7D7118}" destId="{305A1309-4333-48B8-96F4-18543066F636}" srcOrd="0" destOrd="0" parTransId="{B3E2BC25-F4D4-401F-8295-D4FE391C65F2}" sibTransId="{548CBA71-FFBF-46FD-B72C-6D9591A16C4E}"/>
    <dgm:cxn modelId="{91378E75-4E81-4E02-A9C0-D4993B997431}" type="presOf" srcId="{CAD7810D-3443-4AF3-8AAB-74C806F660D4}" destId="{09F3A9B6-DA0C-455E-8134-B157C23F78BB}" srcOrd="0" destOrd="2" presId="urn:microsoft.com/office/officeart/2005/8/layout/vList5"/>
    <dgm:cxn modelId="{188F2B59-B538-40E9-BCA1-D79DD96A318C}" srcId="{03635654-281F-466F-86E9-FAA837DE0AE0}" destId="{3F5380CF-D43B-41A1-89CC-326ACE7D7118}" srcOrd="0" destOrd="0" parTransId="{15BEC0C6-B26E-4DEB-BD7D-720FC53A6BAC}" sibTransId="{B9E09CC1-04BD-4311-9B50-B13F9F8E3136}"/>
    <dgm:cxn modelId="{223DA395-974C-4949-A294-4FDCA0D58810}" type="presOf" srcId="{675FCD26-DB23-49F3-8A87-1E7F5DDB8BE7}" destId="{09F3A9B6-DA0C-455E-8134-B157C23F78BB}" srcOrd="0" destOrd="1" presId="urn:microsoft.com/office/officeart/2005/8/layout/vList5"/>
    <dgm:cxn modelId="{42E086B6-A984-4B41-B09B-37266B36DDE7}" srcId="{3F5380CF-D43B-41A1-89CC-326ACE7D7118}" destId="{CAD7810D-3443-4AF3-8AAB-74C806F660D4}" srcOrd="2" destOrd="0" parTransId="{6C542138-01EF-4B49-A02C-B108AC0E9A17}" sibTransId="{39ADC633-5CC4-4A95-A01F-06278FF553A2}"/>
    <dgm:cxn modelId="{42A1AA7D-28FE-46BC-9821-1725C58F3419}" type="presParOf" srcId="{36EE6DE3-BBDA-48B6-9886-1A848289D5CD}" destId="{9E7F9065-C960-4BBB-89BF-C33B01CF53A6}" srcOrd="0" destOrd="0" presId="urn:microsoft.com/office/officeart/2005/8/layout/vList5"/>
    <dgm:cxn modelId="{6590CE2E-5089-4540-B810-02E42196489A}" type="presParOf" srcId="{9E7F9065-C960-4BBB-89BF-C33B01CF53A6}" destId="{ECE8BD09-4F49-4F41-8010-C89554651498}" srcOrd="0" destOrd="0" presId="urn:microsoft.com/office/officeart/2005/8/layout/vList5"/>
    <dgm:cxn modelId="{DA3001B5-7D1B-4F90-8690-8A1ED5FD425E}" type="presParOf" srcId="{9E7F9065-C960-4BBB-89BF-C33B01CF53A6}" destId="{09F3A9B6-DA0C-455E-8134-B157C23F78B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84A5F0-3283-4F8C-AC1B-AD27FC226B72}"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n-US"/>
        </a:p>
      </dgm:t>
    </dgm:pt>
    <dgm:pt modelId="{E1336F91-62CA-4E36-8277-C90CFB1C637B}">
      <dgm:prSet/>
      <dgm:spPr/>
      <dgm:t>
        <a:bodyPr/>
        <a:lstStyle/>
        <a:p>
          <a:r>
            <a:rPr lang="en-US"/>
            <a:t>Purchase Receipt: Customers receive a detailed receipt after a successful purchase.</a:t>
          </a:r>
        </a:p>
      </dgm:t>
    </dgm:pt>
    <dgm:pt modelId="{C7749CCD-6A82-495F-8E9A-8D742AD48A50}" type="parTrans" cxnId="{EA7D4ECE-3892-4A9C-8DB6-54C8F0863443}">
      <dgm:prSet/>
      <dgm:spPr/>
      <dgm:t>
        <a:bodyPr/>
        <a:lstStyle/>
        <a:p>
          <a:endParaRPr lang="en-US"/>
        </a:p>
      </dgm:t>
    </dgm:pt>
    <dgm:pt modelId="{F901E374-276D-4A36-A2F4-380E1BA8CAAB}" type="sibTrans" cxnId="{EA7D4ECE-3892-4A9C-8DB6-54C8F0863443}">
      <dgm:prSet/>
      <dgm:spPr/>
      <dgm:t>
        <a:bodyPr/>
        <a:lstStyle/>
        <a:p>
          <a:endParaRPr lang="en-US"/>
        </a:p>
      </dgm:t>
    </dgm:pt>
    <dgm:pt modelId="{337784F1-C53C-496A-A496-0D3020F84576}">
      <dgm:prSet/>
      <dgm:spPr/>
      <dgm:t>
        <a:bodyPr/>
        <a:lstStyle/>
        <a:p>
          <a:r>
            <a:rPr lang="en-US"/>
            <a:t>Secure Admin Access: Admin credentials are verified for access to critical operations.</a:t>
          </a:r>
        </a:p>
      </dgm:t>
    </dgm:pt>
    <dgm:pt modelId="{7BC66BF1-830D-43C2-B286-6F8BDECB642F}" type="parTrans" cxnId="{E8E5AE75-FE6B-4BD6-B3AD-DD2AC1524815}">
      <dgm:prSet/>
      <dgm:spPr/>
      <dgm:t>
        <a:bodyPr/>
        <a:lstStyle/>
        <a:p>
          <a:endParaRPr lang="en-US"/>
        </a:p>
      </dgm:t>
    </dgm:pt>
    <dgm:pt modelId="{ACA44352-3F1B-47B1-ACE7-233A93E28555}" type="sibTrans" cxnId="{E8E5AE75-FE6B-4BD6-B3AD-DD2AC1524815}">
      <dgm:prSet/>
      <dgm:spPr/>
      <dgm:t>
        <a:bodyPr/>
        <a:lstStyle/>
        <a:p>
          <a:endParaRPr lang="en-US"/>
        </a:p>
      </dgm:t>
    </dgm:pt>
    <dgm:pt modelId="{01DDE4CA-C670-4290-8909-CE237B4D9748}">
      <dgm:prSet/>
      <dgm:spPr/>
      <dgm:t>
        <a:bodyPr/>
        <a:lstStyle/>
        <a:p>
          <a:r>
            <a:rPr lang="en-US"/>
            <a:t>Dynamic Updates: Inventory quantities are updated in real-time based on transactions.</a:t>
          </a:r>
        </a:p>
      </dgm:t>
    </dgm:pt>
    <dgm:pt modelId="{109DDD30-A500-470C-899D-72BDA561DBB4}" type="parTrans" cxnId="{446CF37A-A3FC-4CD5-A87B-559A6980DBD6}">
      <dgm:prSet/>
      <dgm:spPr/>
      <dgm:t>
        <a:bodyPr/>
        <a:lstStyle/>
        <a:p>
          <a:endParaRPr lang="en-US"/>
        </a:p>
      </dgm:t>
    </dgm:pt>
    <dgm:pt modelId="{962CF687-5F7C-4497-A233-E259B4BE5411}" type="sibTrans" cxnId="{446CF37A-A3FC-4CD5-A87B-559A6980DBD6}">
      <dgm:prSet/>
      <dgm:spPr/>
      <dgm:t>
        <a:bodyPr/>
        <a:lstStyle/>
        <a:p>
          <a:endParaRPr lang="en-US"/>
        </a:p>
      </dgm:t>
    </dgm:pt>
    <dgm:pt modelId="{EDE1AAD3-0E7E-4277-9B95-873B4D011637}" type="pres">
      <dgm:prSet presAssocID="{B484A5F0-3283-4F8C-AC1B-AD27FC226B72}" presName="composite" presStyleCnt="0">
        <dgm:presLayoutVars>
          <dgm:chMax val="5"/>
          <dgm:dir/>
          <dgm:resizeHandles val="exact"/>
        </dgm:presLayoutVars>
      </dgm:prSet>
      <dgm:spPr/>
    </dgm:pt>
    <dgm:pt modelId="{D7CA0B54-8516-473C-89EA-736C222277D8}" type="pres">
      <dgm:prSet presAssocID="{E1336F91-62CA-4E36-8277-C90CFB1C637B}" presName="circle1" presStyleLbl="lnNode1" presStyleIdx="0" presStyleCnt="3"/>
      <dgm:spPr/>
    </dgm:pt>
    <dgm:pt modelId="{016B7E46-3100-412A-94B6-D1A48FF258E3}" type="pres">
      <dgm:prSet presAssocID="{E1336F91-62CA-4E36-8277-C90CFB1C637B}" presName="text1" presStyleLbl="revTx" presStyleIdx="0" presStyleCnt="3">
        <dgm:presLayoutVars>
          <dgm:bulletEnabled val="1"/>
        </dgm:presLayoutVars>
      </dgm:prSet>
      <dgm:spPr/>
    </dgm:pt>
    <dgm:pt modelId="{6A59C347-5376-4AA4-A545-CF39ECC188CE}" type="pres">
      <dgm:prSet presAssocID="{E1336F91-62CA-4E36-8277-C90CFB1C637B}" presName="line1" presStyleLbl="callout" presStyleIdx="0" presStyleCnt="6"/>
      <dgm:spPr/>
    </dgm:pt>
    <dgm:pt modelId="{4DD47B90-29F5-4B15-875B-E801D5D9D7CC}" type="pres">
      <dgm:prSet presAssocID="{E1336F91-62CA-4E36-8277-C90CFB1C637B}" presName="d1" presStyleLbl="callout" presStyleIdx="1" presStyleCnt="6"/>
      <dgm:spPr/>
    </dgm:pt>
    <dgm:pt modelId="{88E10B62-1894-480F-92F9-D036114810BA}" type="pres">
      <dgm:prSet presAssocID="{337784F1-C53C-496A-A496-0D3020F84576}" presName="circle2" presStyleLbl="lnNode1" presStyleIdx="1" presStyleCnt="3"/>
      <dgm:spPr/>
    </dgm:pt>
    <dgm:pt modelId="{4033C057-4E42-4573-896B-7AF19314CFB6}" type="pres">
      <dgm:prSet presAssocID="{337784F1-C53C-496A-A496-0D3020F84576}" presName="text2" presStyleLbl="revTx" presStyleIdx="1" presStyleCnt="3">
        <dgm:presLayoutVars>
          <dgm:bulletEnabled val="1"/>
        </dgm:presLayoutVars>
      </dgm:prSet>
      <dgm:spPr/>
    </dgm:pt>
    <dgm:pt modelId="{73E08F11-41F9-4132-9508-D61403FB156C}" type="pres">
      <dgm:prSet presAssocID="{337784F1-C53C-496A-A496-0D3020F84576}" presName="line2" presStyleLbl="callout" presStyleIdx="2" presStyleCnt="6"/>
      <dgm:spPr/>
    </dgm:pt>
    <dgm:pt modelId="{FF1304FF-E6F4-460D-9B66-BF778EABD826}" type="pres">
      <dgm:prSet presAssocID="{337784F1-C53C-496A-A496-0D3020F84576}" presName="d2" presStyleLbl="callout" presStyleIdx="3" presStyleCnt="6"/>
      <dgm:spPr/>
    </dgm:pt>
    <dgm:pt modelId="{7DBFB49F-E119-4D71-B38A-AA2CB520C98B}" type="pres">
      <dgm:prSet presAssocID="{01DDE4CA-C670-4290-8909-CE237B4D9748}" presName="circle3" presStyleLbl="lnNode1" presStyleIdx="2" presStyleCnt="3" custLinFactNeighborX="2184" custLinFactNeighborY="-214"/>
      <dgm:spPr/>
    </dgm:pt>
    <dgm:pt modelId="{3D1E2EFE-B513-4037-9A99-96224908EE2F}" type="pres">
      <dgm:prSet presAssocID="{01DDE4CA-C670-4290-8909-CE237B4D9748}" presName="text3" presStyleLbl="revTx" presStyleIdx="2" presStyleCnt="3">
        <dgm:presLayoutVars>
          <dgm:bulletEnabled val="1"/>
        </dgm:presLayoutVars>
      </dgm:prSet>
      <dgm:spPr/>
    </dgm:pt>
    <dgm:pt modelId="{F5056B68-F2E0-4DDA-A98D-A2BB2ED91FA2}" type="pres">
      <dgm:prSet presAssocID="{01DDE4CA-C670-4290-8909-CE237B4D9748}" presName="line3" presStyleLbl="callout" presStyleIdx="4" presStyleCnt="6"/>
      <dgm:spPr/>
    </dgm:pt>
    <dgm:pt modelId="{57442302-72E8-42DE-B150-B8B525684997}" type="pres">
      <dgm:prSet presAssocID="{01DDE4CA-C670-4290-8909-CE237B4D9748}" presName="d3" presStyleLbl="callout" presStyleIdx="5" presStyleCnt="6"/>
      <dgm:spPr/>
    </dgm:pt>
  </dgm:ptLst>
  <dgm:cxnLst>
    <dgm:cxn modelId="{5C16365B-EEC6-4F0D-906F-194B04EAF4B7}" type="presOf" srcId="{B484A5F0-3283-4F8C-AC1B-AD27FC226B72}" destId="{EDE1AAD3-0E7E-4277-9B95-873B4D011637}" srcOrd="0" destOrd="0" presId="urn:microsoft.com/office/officeart/2005/8/layout/target1"/>
    <dgm:cxn modelId="{E8E5AE75-FE6B-4BD6-B3AD-DD2AC1524815}" srcId="{B484A5F0-3283-4F8C-AC1B-AD27FC226B72}" destId="{337784F1-C53C-496A-A496-0D3020F84576}" srcOrd="1" destOrd="0" parTransId="{7BC66BF1-830D-43C2-B286-6F8BDECB642F}" sibTransId="{ACA44352-3F1B-47B1-ACE7-233A93E28555}"/>
    <dgm:cxn modelId="{446CF37A-A3FC-4CD5-A87B-559A6980DBD6}" srcId="{B484A5F0-3283-4F8C-AC1B-AD27FC226B72}" destId="{01DDE4CA-C670-4290-8909-CE237B4D9748}" srcOrd="2" destOrd="0" parTransId="{109DDD30-A500-470C-899D-72BDA561DBB4}" sibTransId="{962CF687-5F7C-4497-A233-E259B4BE5411}"/>
    <dgm:cxn modelId="{26B588A2-6546-4590-A00A-AC64D9EE937B}" type="presOf" srcId="{E1336F91-62CA-4E36-8277-C90CFB1C637B}" destId="{016B7E46-3100-412A-94B6-D1A48FF258E3}" srcOrd="0" destOrd="0" presId="urn:microsoft.com/office/officeart/2005/8/layout/target1"/>
    <dgm:cxn modelId="{569BD6A7-CD53-4713-944C-5CF4B3EBE806}" type="presOf" srcId="{01DDE4CA-C670-4290-8909-CE237B4D9748}" destId="{3D1E2EFE-B513-4037-9A99-96224908EE2F}" srcOrd="0" destOrd="0" presId="urn:microsoft.com/office/officeart/2005/8/layout/target1"/>
    <dgm:cxn modelId="{94DBAFAB-3C1F-4553-B675-6474C140DE8C}" type="presOf" srcId="{337784F1-C53C-496A-A496-0D3020F84576}" destId="{4033C057-4E42-4573-896B-7AF19314CFB6}" srcOrd="0" destOrd="0" presId="urn:microsoft.com/office/officeart/2005/8/layout/target1"/>
    <dgm:cxn modelId="{EA7D4ECE-3892-4A9C-8DB6-54C8F0863443}" srcId="{B484A5F0-3283-4F8C-AC1B-AD27FC226B72}" destId="{E1336F91-62CA-4E36-8277-C90CFB1C637B}" srcOrd="0" destOrd="0" parTransId="{C7749CCD-6A82-495F-8E9A-8D742AD48A50}" sibTransId="{F901E374-276D-4A36-A2F4-380E1BA8CAAB}"/>
    <dgm:cxn modelId="{96157F3F-B2E5-4EF3-92DC-4E96A1784912}" type="presParOf" srcId="{EDE1AAD3-0E7E-4277-9B95-873B4D011637}" destId="{D7CA0B54-8516-473C-89EA-736C222277D8}" srcOrd="0" destOrd="0" presId="urn:microsoft.com/office/officeart/2005/8/layout/target1"/>
    <dgm:cxn modelId="{11AFFB93-4F5F-4746-95BB-2D76D8D1CDFC}" type="presParOf" srcId="{EDE1AAD3-0E7E-4277-9B95-873B4D011637}" destId="{016B7E46-3100-412A-94B6-D1A48FF258E3}" srcOrd="1" destOrd="0" presId="urn:microsoft.com/office/officeart/2005/8/layout/target1"/>
    <dgm:cxn modelId="{5931C628-2E31-40FE-A1A3-32D54A4A008A}" type="presParOf" srcId="{EDE1AAD3-0E7E-4277-9B95-873B4D011637}" destId="{6A59C347-5376-4AA4-A545-CF39ECC188CE}" srcOrd="2" destOrd="0" presId="urn:microsoft.com/office/officeart/2005/8/layout/target1"/>
    <dgm:cxn modelId="{7FA9D560-A1F7-4396-AAD8-D2D8ACE09F57}" type="presParOf" srcId="{EDE1AAD3-0E7E-4277-9B95-873B4D011637}" destId="{4DD47B90-29F5-4B15-875B-E801D5D9D7CC}" srcOrd="3" destOrd="0" presId="urn:microsoft.com/office/officeart/2005/8/layout/target1"/>
    <dgm:cxn modelId="{2AA3142D-3219-478D-8E69-CCB795AB37D5}" type="presParOf" srcId="{EDE1AAD3-0E7E-4277-9B95-873B4D011637}" destId="{88E10B62-1894-480F-92F9-D036114810BA}" srcOrd="4" destOrd="0" presId="urn:microsoft.com/office/officeart/2005/8/layout/target1"/>
    <dgm:cxn modelId="{270063F1-4BC5-4A14-A67D-12075C3D8E84}" type="presParOf" srcId="{EDE1AAD3-0E7E-4277-9B95-873B4D011637}" destId="{4033C057-4E42-4573-896B-7AF19314CFB6}" srcOrd="5" destOrd="0" presId="urn:microsoft.com/office/officeart/2005/8/layout/target1"/>
    <dgm:cxn modelId="{F3D70EDE-FF62-4E35-A636-04DF5034F9A1}" type="presParOf" srcId="{EDE1AAD3-0E7E-4277-9B95-873B4D011637}" destId="{73E08F11-41F9-4132-9508-D61403FB156C}" srcOrd="6" destOrd="0" presId="urn:microsoft.com/office/officeart/2005/8/layout/target1"/>
    <dgm:cxn modelId="{93125AD5-9428-431A-BFA7-1732E233EA4E}" type="presParOf" srcId="{EDE1AAD3-0E7E-4277-9B95-873B4D011637}" destId="{FF1304FF-E6F4-460D-9B66-BF778EABD826}" srcOrd="7" destOrd="0" presId="urn:microsoft.com/office/officeart/2005/8/layout/target1"/>
    <dgm:cxn modelId="{FF311154-7167-499E-B6C6-1C7A893258FF}" type="presParOf" srcId="{EDE1AAD3-0E7E-4277-9B95-873B4D011637}" destId="{7DBFB49F-E119-4D71-B38A-AA2CB520C98B}" srcOrd="8" destOrd="0" presId="urn:microsoft.com/office/officeart/2005/8/layout/target1"/>
    <dgm:cxn modelId="{BCC79ABE-6E33-4040-83F8-553C8A6B96D4}" type="presParOf" srcId="{EDE1AAD3-0E7E-4277-9B95-873B4D011637}" destId="{3D1E2EFE-B513-4037-9A99-96224908EE2F}" srcOrd="9" destOrd="0" presId="urn:microsoft.com/office/officeart/2005/8/layout/target1"/>
    <dgm:cxn modelId="{EF0CC16A-1FA7-4FA1-8A71-A61D600C9039}" type="presParOf" srcId="{EDE1AAD3-0E7E-4277-9B95-873B4D011637}" destId="{F5056B68-F2E0-4DDA-A98D-A2BB2ED91FA2}" srcOrd="10" destOrd="0" presId="urn:microsoft.com/office/officeart/2005/8/layout/target1"/>
    <dgm:cxn modelId="{D9D34E54-D018-4C05-BE01-F4753B938D1F}" type="presParOf" srcId="{EDE1AAD3-0E7E-4277-9B95-873B4D011637}" destId="{57442302-72E8-42DE-B150-B8B525684997}"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82C3CB2-5660-4062-9D06-DC274DF5173A}"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4A354ADB-9B42-43A1-A0E6-8DD70214D3F7}" type="pres">
      <dgm:prSet presAssocID="{B82C3CB2-5660-4062-9D06-DC274DF5173A}" presName="cycle" presStyleCnt="0">
        <dgm:presLayoutVars>
          <dgm:dir/>
          <dgm:resizeHandles val="exact"/>
        </dgm:presLayoutVars>
      </dgm:prSet>
      <dgm:spPr/>
    </dgm:pt>
  </dgm:ptLst>
  <dgm:cxnLst>
    <dgm:cxn modelId="{A6EF21E3-2D35-48B0-8AE8-4CDD9C71E4AC}" type="presOf" srcId="{B82C3CB2-5660-4062-9D06-DC274DF5173A}" destId="{4A354ADB-9B42-43A1-A0E6-8DD70214D3F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B0917A-D947-40C3-B598-6D53129C23A3}"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257A552A-740D-4F7B-9028-3374317520B3}">
      <dgm:prSet/>
      <dgm:spPr/>
      <dgm:t>
        <a:bodyPr/>
        <a:lstStyle/>
        <a:p>
          <a:r>
            <a:rPr lang="en-US" dirty="0"/>
            <a:t>To develop a robust online shop management system leveraging C programming, ensuring simplicity and reliability in operations.</a:t>
          </a:r>
        </a:p>
      </dgm:t>
    </dgm:pt>
    <dgm:pt modelId="{1F44A022-965A-42CF-937C-02BBFC1F8380}" type="parTrans" cxnId="{1662B15D-B75C-49F9-9560-6DCFDBC67039}">
      <dgm:prSet/>
      <dgm:spPr/>
      <dgm:t>
        <a:bodyPr/>
        <a:lstStyle/>
        <a:p>
          <a:endParaRPr lang="en-US"/>
        </a:p>
      </dgm:t>
    </dgm:pt>
    <dgm:pt modelId="{F295521F-2833-44FC-9BD2-CAD0B1E2107F}" type="sibTrans" cxnId="{1662B15D-B75C-49F9-9560-6DCFDBC67039}">
      <dgm:prSet/>
      <dgm:spPr/>
      <dgm:t>
        <a:bodyPr/>
        <a:lstStyle/>
        <a:p>
          <a:endParaRPr lang="en-US"/>
        </a:p>
      </dgm:t>
    </dgm:pt>
    <dgm:pt modelId="{ABBD8DAA-F1F6-4B59-AE15-C7C84449251F}" type="pres">
      <dgm:prSet presAssocID="{26B0917A-D947-40C3-B598-6D53129C23A3}" presName="cycle" presStyleCnt="0">
        <dgm:presLayoutVars>
          <dgm:dir/>
          <dgm:resizeHandles val="exact"/>
        </dgm:presLayoutVars>
      </dgm:prSet>
      <dgm:spPr/>
    </dgm:pt>
    <dgm:pt modelId="{1C325B41-81DC-45F4-9500-EAF40D92A1D5}" type="pres">
      <dgm:prSet presAssocID="{257A552A-740D-4F7B-9028-3374317520B3}" presName="node" presStyleLbl="node1" presStyleIdx="0" presStyleCnt="1">
        <dgm:presLayoutVars>
          <dgm:bulletEnabled val="1"/>
        </dgm:presLayoutVars>
      </dgm:prSet>
      <dgm:spPr/>
    </dgm:pt>
  </dgm:ptLst>
  <dgm:cxnLst>
    <dgm:cxn modelId="{56D5A73C-E3F7-451C-B70E-C7432F9FC16D}" type="presOf" srcId="{257A552A-740D-4F7B-9028-3374317520B3}" destId="{1C325B41-81DC-45F4-9500-EAF40D92A1D5}" srcOrd="0" destOrd="0" presId="urn:microsoft.com/office/officeart/2005/8/layout/cycle2"/>
    <dgm:cxn modelId="{1662B15D-B75C-49F9-9560-6DCFDBC67039}" srcId="{26B0917A-D947-40C3-B598-6D53129C23A3}" destId="{257A552A-740D-4F7B-9028-3374317520B3}" srcOrd="0" destOrd="0" parTransId="{1F44A022-965A-42CF-937C-02BBFC1F8380}" sibTransId="{F295521F-2833-44FC-9BD2-CAD0B1E2107F}"/>
    <dgm:cxn modelId="{223C9C9F-F835-43DB-9FB6-CFE471673FE4}" type="presOf" srcId="{26B0917A-D947-40C3-B598-6D53129C23A3}" destId="{ABBD8DAA-F1F6-4B59-AE15-C7C84449251F}" srcOrd="0" destOrd="0" presId="urn:microsoft.com/office/officeart/2005/8/layout/cycle2"/>
    <dgm:cxn modelId="{F2894ADA-C1E0-45EA-8879-702518EAADA6}" type="presParOf" srcId="{ABBD8DAA-F1F6-4B59-AE15-C7C84449251F}" destId="{1C325B41-81DC-45F4-9500-EAF40D92A1D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151DB3-1A60-4280-8568-2EEECF7E33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05D7A79-612A-40DF-856C-841770D9BD21}">
      <dgm:prSet/>
      <dgm:spPr/>
      <dgm:t>
        <a:bodyPr/>
        <a:lstStyle/>
        <a:p>
          <a:r>
            <a:rPr lang="en-US"/>
            <a:t>Establish a secure and reliable login system for Admin users.</a:t>
          </a:r>
        </a:p>
      </dgm:t>
    </dgm:pt>
    <dgm:pt modelId="{622B8657-7151-413A-9FDB-B5C4BC957890}" type="parTrans" cxnId="{796FDF03-2FF2-4648-84D0-2F8C377F1B97}">
      <dgm:prSet/>
      <dgm:spPr/>
      <dgm:t>
        <a:bodyPr/>
        <a:lstStyle/>
        <a:p>
          <a:endParaRPr lang="en-US"/>
        </a:p>
      </dgm:t>
    </dgm:pt>
    <dgm:pt modelId="{5B8A7BBE-FFBB-4E4B-9123-77AC6F97D340}" type="sibTrans" cxnId="{796FDF03-2FF2-4648-84D0-2F8C377F1B97}">
      <dgm:prSet/>
      <dgm:spPr/>
      <dgm:t>
        <a:bodyPr/>
        <a:lstStyle/>
        <a:p>
          <a:endParaRPr lang="en-US"/>
        </a:p>
      </dgm:t>
    </dgm:pt>
    <dgm:pt modelId="{07960D16-5803-490B-876C-ED2EF48B23D1}">
      <dgm:prSet/>
      <dgm:spPr/>
      <dgm:t>
        <a:bodyPr/>
        <a:lstStyle/>
        <a:p>
          <a:r>
            <a:rPr lang="en-US"/>
            <a:t>Enable Admins to manage the product inventory through options to add, update, and view products.</a:t>
          </a:r>
        </a:p>
      </dgm:t>
    </dgm:pt>
    <dgm:pt modelId="{1D57D870-CD2E-4A13-BE59-35D8C2EA69B3}" type="parTrans" cxnId="{23315B0B-8C80-4125-9D94-01AEF65A5397}">
      <dgm:prSet/>
      <dgm:spPr/>
      <dgm:t>
        <a:bodyPr/>
        <a:lstStyle/>
        <a:p>
          <a:endParaRPr lang="en-US"/>
        </a:p>
      </dgm:t>
    </dgm:pt>
    <dgm:pt modelId="{61EFBE69-E273-4A74-82AD-C419FFF456CA}" type="sibTrans" cxnId="{23315B0B-8C80-4125-9D94-01AEF65A5397}">
      <dgm:prSet/>
      <dgm:spPr/>
      <dgm:t>
        <a:bodyPr/>
        <a:lstStyle/>
        <a:p>
          <a:endParaRPr lang="en-US"/>
        </a:p>
      </dgm:t>
    </dgm:pt>
    <dgm:pt modelId="{355EE3BE-23F1-409A-B97C-1057CAC2947F}">
      <dgm:prSet/>
      <dgm:spPr/>
      <dgm:t>
        <a:bodyPr/>
        <a:lstStyle/>
        <a:p>
          <a:r>
            <a:rPr lang="en-US"/>
            <a:t>Allow customers to browse available products and make purchases.</a:t>
          </a:r>
        </a:p>
      </dgm:t>
    </dgm:pt>
    <dgm:pt modelId="{48193820-50B9-4301-B727-45364654E53F}" type="parTrans" cxnId="{FB221769-D9F6-4655-8FE8-5EA0D64988EE}">
      <dgm:prSet/>
      <dgm:spPr/>
      <dgm:t>
        <a:bodyPr/>
        <a:lstStyle/>
        <a:p>
          <a:endParaRPr lang="en-US"/>
        </a:p>
      </dgm:t>
    </dgm:pt>
    <dgm:pt modelId="{F584C4A2-BE65-404B-A041-4D9FBADF3E80}" type="sibTrans" cxnId="{FB221769-D9F6-4655-8FE8-5EA0D64988EE}">
      <dgm:prSet/>
      <dgm:spPr/>
      <dgm:t>
        <a:bodyPr/>
        <a:lstStyle/>
        <a:p>
          <a:endParaRPr lang="en-US"/>
        </a:p>
      </dgm:t>
    </dgm:pt>
    <dgm:pt modelId="{7F8053F4-FF0E-4390-A25B-1F9EF9B59841}">
      <dgm:prSet/>
      <dgm:spPr/>
      <dgm:t>
        <a:bodyPr/>
        <a:lstStyle/>
        <a:p>
          <a:r>
            <a:rPr lang="en-US"/>
            <a:t>Create a straightforward and intuitive interface for users, minimizing errors and maximizing functionality.</a:t>
          </a:r>
        </a:p>
      </dgm:t>
    </dgm:pt>
    <dgm:pt modelId="{1F86F1F9-1F88-4308-BD6D-BFBA8B39421E}" type="parTrans" cxnId="{7F1AC496-7AF9-4691-9390-90B00702BF4A}">
      <dgm:prSet/>
      <dgm:spPr/>
      <dgm:t>
        <a:bodyPr/>
        <a:lstStyle/>
        <a:p>
          <a:endParaRPr lang="en-US"/>
        </a:p>
      </dgm:t>
    </dgm:pt>
    <dgm:pt modelId="{1F3868EA-40E2-4E77-9E1D-DEE69E1BCF9B}" type="sibTrans" cxnId="{7F1AC496-7AF9-4691-9390-90B00702BF4A}">
      <dgm:prSet/>
      <dgm:spPr/>
      <dgm:t>
        <a:bodyPr/>
        <a:lstStyle/>
        <a:p>
          <a:endParaRPr lang="en-US"/>
        </a:p>
      </dgm:t>
    </dgm:pt>
    <dgm:pt modelId="{1944CF9B-9E68-4CFC-A27A-6C4DE6A9C1E7}" type="pres">
      <dgm:prSet presAssocID="{E8151DB3-1A60-4280-8568-2EEECF7E3310}" presName="linear" presStyleCnt="0">
        <dgm:presLayoutVars>
          <dgm:animLvl val="lvl"/>
          <dgm:resizeHandles val="exact"/>
        </dgm:presLayoutVars>
      </dgm:prSet>
      <dgm:spPr/>
    </dgm:pt>
    <dgm:pt modelId="{48AEE43A-05E0-4EAF-82DA-527FACA6E571}" type="pres">
      <dgm:prSet presAssocID="{B05D7A79-612A-40DF-856C-841770D9BD21}" presName="parentText" presStyleLbl="node1" presStyleIdx="0" presStyleCnt="4">
        <dgm:presLayoutVars>
          <dgm:chMax val="0"/>
          <dgm:bulletEnabled val="1"/>
        </dgm:presLayoutVars>
      </dgm:prSet>
      <dgm:spPr/>
    </dgm:pt>
    <dgm:pt modelId="{33423D30-9225-4D64-9196-782065D824B5}" type="pres">
      <dgm:prSet presAssocID="{5B8A7BBE-FFBB-4E4B-9123-77AC6F97D340}" presName="spacer" presStyleCnt="0"/>
      <dgm:spPr/>
    </dgm:pt>
    <dgm:pt modelId="{5397AE90-8DAD-48E4-83C6-03BB0223A02A}" type="pres">
      <dgm:prSet presAssocID="{07960D16-5803-490B-876C-ED2EF48B23D1}" presName="parentText" presStyleLbl="node1" presStyleIdx="1" presStyleCnt="4">
        <dgm:presLayoutVars>
          <dgm:chMax val="0"/>
          <dgm:bulletEnabled val="1"/>
        </dgm:presLayoutVars>
      </dgm:prSet>
      <dgm:spPr/>
    </dgm:pt>
    <dgm:pt modelId="{580B9BAA-48B3-4B2C-ABED-8B31DB21F622}" type="pres">
      <dgm:prSet presAssocID="{61EFBE69-E273-4A74-82AD-C419FFF456CA}" presName="spacer" presStyleCnt="0"/>
      <dgm:spPr/>
    </dgm:pt>
    <dgm:pt modelId="{54311D6A-6871-435B-8077-47D3D02BD4A2}" type="pres">
      <dgm:prSet presAssocID="{355EE3BE-23F1-409A-B97C-1057CAC2947F}" presName="parentText" presStyleLbl="node1" presStyleIdx="2" presStyleCnt="4">
        <dgm:presLayoutVars>
          <dgm:chMax val="0"/>
          <dgm:bulletEnabled val="1"/>
        </dgm:presLayoutVars>
      </dgm:prSet>
      <dgm:spPr/>
    </dgm:pt>
    <dgm:pt modelId="{09642B1B-9F20-4EE5-AD30-6CBEBF2115CB}" type="pres">
      <dgm:prSet presAssocID="{F584C4A2-BE65-404B-A041-4D9FBADF3E80}" presName="spacer" presStyleCnt="0"/>
      <dgm:spPr/>
    </dgm:pt>
    <dgm:pt modelId="{F6492B25-153D-4C41-95B7-EDBCE9D5F0E7}" type="pres">
      <dgm:prSet presAssocID="{7F8053F4-FF0E-4390-A25B-1F9EF9B59841}" presName="parentText" presStyleLbl="node1" presStyleIdx="3" presStyleCnt="4">
        <dgm:presLayoutVars>
          <dgm:chMax val="0"/>
          <dgm:bulletEnabled val="1"/>
        </dgm:presLayoutVars>
      </dgm:prSet>
      <dgm:spPr/>
    </dgm:pt>
  </dgm:ptLst>
  <dgm:cxnLst>
    <dgm:cxn modelId="{796FDF03-2FF2-4648-84D0-2F8C377F1B97}" srcId="{E8151DB3-1A60-4280-8568-2EEECF7E3310}" destId="{B05D7A79-612A-40DF-856C-841770D9BD21}" srcOrd="0" destOrd="0" parTransId="{622B8657-7151-413A-9FDB-B5C4BC957890}" sibTransId="{5B8A7BBE-FFBB-4E4B-9123-77AC6F97D340}"/>
    <dgm:cxn modelId="{23315B0B-8C80-4125-9D94-01AEF65A5397}" srcId="{E8151DB3-1A60-4280-8568-2EEECF7E3310}" destId="{07960D16-5803-490B-876C-ED2EF48B23D1}" srcOrd="1" destOrd="0" parTransId="{1D57D870-CD2E-4A13-BE59-35D8C2EA69B3}" sibTransId="{61EFBE69-E273-4A74-82AD-C419FFF456CA}"/>
    <dgm:cxn modelId="{D1F2B75D-9103-48FC-85C1-E2A14D20E70A}" type="presOf" srcId="{7F8053F4-FF0E-4390-A25B-1F9EF9B59841}" destId="{F6492B25-153D-4C41-95B7-EDBCE9D5F0E7}" srcOrd="0" destOrd="0" presId="urn:microsoft.com/office/officeart/2005/8/layout/vList2"/>
    <dgm:cxn modelId="{FB221769-D9F6-4655-8FE8-5EA0D64988EE}" srcId="{E8151DB3-1A60-4280-8568-2EEECF7E3310}" destId="{355EE3BE-23F1-409A-B97C-1057CAC2947F}" srcOrd="2" destOrd="0" parTransId="{48193820-50B9-4301-B727-45364654E53F}" sibTransId="{F584C4A2-BE65-404B-A041-4D9FBADF3E80}"/>
    <dgm:cxn modelId="{6DF98451-18DA-478D-BBD0-188489C55719}" type="presOf" srcId="{07960D16-5803-490B-876C-ED2EF48B23D1}" destId="{5397AE90-8DAD-48E4-83C6-03BB0223A02A}" srcOrd="0" destOrd="0" presId="urn:microsoft.com/office/officeart/2005/8/layout/vList2"/>
    <dgm:cxn modelId="{598D0880-68F1-4652-A2A9-2C59402D2DEA}" type="presOf" srcId="{E8151DB3-1A60-4280-8568-2EEECF7E3310}" destId="{1944CF9B-9E68-4CFC-A27A-6C4DE6A9C1E7}" srcOrd="0" destOrd="0" presId="urn:microsoft.com/office/officeart/2005/8/layout/vList2"/>
    <dgm:cxn modelId="{7F1AC496-7AF9-4691-9390-90B00702BF4A}" srcId="{E8151DB3-1A60-4280-8568-2EEECF7E3310}" destId="{7F8053F4-FF0E-4390-A25B-1F9EF9B59841}" srcOrd="3" destOrd="0" parTransId="{1F86F1F9-1F88-4308-BD6D-BFBA8B39421E}" sibTransId="{1F3868EA-40E2-4E77-9E1D-DEE69E1BCF9B}"/>
    <dgm:cxn modelId="{E4FE1DF6-D302-449A-9F54-8139B35E8531}" type="presOf" srcId="{B05D7A79-612A-40DF-856C-841770D9BD21}" destId="{48AEE43A-05E0-4EAF-82DA-527FACA6E571}" srcOrd="0" destOrd="0" presId="urn:microsoft.com/office/officeart/2005/8/layout/vList2"/>
    <dgm:cxn modelId="{692559FF-63B1-45E1-9E97-C850A34FCC6A}" type="presOf" srcId="{355EE3BE-23F1-409A-B97C-1057CAC2947F}" destId="{54311D6A-6871-435B-8077-47D3D02BD4A2}" srcOrd="0" destOrd="0" presId="urn:microsoft.com/office/officeart/2005/8/layout/vList2"/>
    <dgm:cxn modelId="{51C2710A-7C1A-440B-B024-F3F5D8E80A9B}" type="presParOf" srcId="{1944CF9B-9E68-4CFC-A27A-6C4DE6A9C1E7}" destId="{48AEE43A-05E0-4EAF-82DA-527FACA6E571}" srcOrd="0" destOrd="0" presId="urn:microsoft.com/office/officeart/2005/8/layout/vList2"/>
    <dgm:cxn modelId="{2EA82C88-B99A-43B2-A229-9AA608A6CEA4}" type="presParOf" srcId="{1944CF9B-9E68-4CFC-A27A-6C4DE6A9C1E7}" destId="{33423D30-9225-4D64-9196-782065D824B5}" srcOrd="1" destOrd="0" presId="urn:microsoft.com/office/officeart/2005/8/layout/vList2"/>
    <dgm:cxn modelId="{822D16B4-63CD-4ED4-A0FB-44195449F18A}" type="presParOf" srcId="{1944CF9B-9E68-4CFC-A27A-6C4DE6A9C1E7}" destId="{5397AE90-8DAD-48E4-83C6-03BB0223A02A}" srcOrd="2" destOrd="0" presId="urn:microsoft.com/office/officeart/2005/8/layout/vList2"/>
    <dgm:cxn modelId="{8671FC05-ED04-43BD-9B29-51158ADC6A0B}" type="presParOf" srcId="{1944CF9B-9E68-4CFC-A27A-6C4DE6A9C1E7}" destId="{580B9BAA-48B3-4B2C-ABED-8B31DB21F622}" srcOrd="3" destOrd="0" presId="urn:microsoft.com/office/officeart/2005/8/layout/vList2"/>
    <dgm:cxn modelId="{9E62FD76-00C9-4A7C-A378-F54C45B87AB9}" type="presParOf" srcId="{1944CF9B-9E68-4CFC-A27A-6C4DE6A9C1E7}" destId="{54311D6A-6871-435B-8077-47D3D02BD4A2}" srcOrd="4" destOrd="0" presId="urn:microsoft.com/office/officeart/2005/8/layout/vList2"/>
    <dgm:cxn modelId="{C83273B0-1E53-43DB-8C66-D491328815FD}" type="presParOf" srcId="{1944CF9B-9E68-4CFC-A27A-6C4DE6A9C1E7}" destId="{09642B1B-9F20-4EE5-AD30-6CBEBF2115CB}" srcOrd="5" destOrd="0" presId="urn:microsoft.com/office/officeart/2005/8/layout/vList2"/>
    <dgm:cxn modelId="{0911FEAD-41C9-4722-A122-691F5885CAE7}" type="presParOf" srcId="{1944CF9B-9E68-4CFC-A27A-6C4DE6A9C1E7}" destId="{F6492B25-153D-4C41-95B7-EDBCE9D5F0E7}"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A95230-8A8A-4656-91B8-7DB931D316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323771-4B12-4266-917C-AC414B4C2074}">
      <dgm:prSet/>
      <dgm:spPr/>
      <dgm:t>
        <a:bodyPr/>
        <a:lstStyle/>
        <a:p>
          <a:r>
            <a:rPr lang="en-US" dirty="0"/>
            <a:t>The program shows the main menu and waits for the user's input.</a:t>
          </a:r>
        </a:p>
      </dgm:t>
    </dgm:pt>
    <dgm:pt modelId="{DA61243E-C294-4CEA-8CD3-83A1BFF6593E}" type="parTrans" cxnId="{82F9B9C1-2417-4CEA-AFD7-571863E6A0C1}">
      <dgm:prSet/>
      <dgm:spPr/>
      <dgm:t>
        <a:bodyPr/>
        <a:lstStyle/>
        <a:p>
          <a:endParaRPr lang="en-US"/>
        </a:p>
      </dgm:t>
    </dgm:pt>
    <dgm:pt modelId="{5AC207E2-7152-47B4-BAB6-918D65624B4C}" type="sibTrans" cxnId="{82F9B9C1-2417-4CEA-AFD7-571863E6A0C1}">
      <dgm:prSet/>
      <dgm:spPr/>
      <dgm:t>
        <a:bodyPr/>
        <a:lstStyle/>
        <a:p>
          <a:endParaRPr lang="en-US"/>
        </a:p>
      </dgm:t>
    </dgm:pt>
    <dgm:pt modelId="{56E46B86-4921-4A28-9194-DD3440B57239}" type="pres">
      <dgm:prSet presAssocID="{D9A95230-8A8A-4656-91B8-7DB931D316EE}" presName="linear" presStyleCnt="0">
        <dgm:presLayoutVars>
          <dgm:animLvl val="lvl"/>
          <dgm:resizeHandles val="exact"/>
        </dgm:presLayoutVars>
      </dgm:prSet>
      <dgm:spPr/>
    </dgm:pt>
    <dgm:pt modelId="{0D834452-CEED-4657-ADC9-65CC7C71C6B1}" type="pres">
      <dgm:prSet presAssocID="{37323771-4B12-4266-917C-AC414B4C2074}" presName="parentText" presStyleLbl="node1" presStyleIdx="0" presStyleCnt="1" custLinFactY="-6770" custLinFactNeighborX="-28558" custLinFactNeighborY="-100000">
        <dgm:presLayoutVars>
          <dgm:chMax val="0"/>
          <dgm:bulletEnabled val="1"/>
        </dgm:presLayoutVars>
      </dgm:prSet>
      <dgm:spPr/>
    </dgm:pt>
  </dgm:ptLst>
  <dgm:cxnLst>
    <dgm:cxn modelId="{EE259E7C-4B03-4487-A6BA-556C30818088}" type="presOf" srcId="{37323771-4B12-4266-917C-AC414B4C2074}" destId="{0D834452-CEED-4657-ADC9-65CC7C71C6B1}" srcOrd="0" destOrd="0" presId="urn:microsoft.com/office/officeart/2005/8/layout/vList2"/>
    <dgm:cxn modelId="{82F9B9C1-2417-4CEA-AFD7-571863E6A0C1}" srcId="{D9A95230-8A8A-4656-91B8-7DB931D316EE}" destId="{37323771-4B12-4266-917C-AC414B4C2074}" srcOrd="0" destOrd="0" parTransId="{DA61243E-C294-4CEA-8CD3-83A1BFF6593E}" sibTransId="{5AC207E2-7152-47B4-BAB6-918D65624B4C}"/>
    <dgm:cxn modelId="{E0C564E4-A837-4A59-BF7C-8D4BE1A27901}" type="presOf" srcId="{D9A95230-8A8A-4656-91B8-7DB931D316EE}" destId="{56E46B86-4921-4A28-9194-DD3440B57239}" srcOrd="0" destOrd="0" presId="urn:microsoft.com/office/officeart/2005/8/layout/vList2"/>
    <dgm:cxn modelId="{853C2C23-A31B-40FC-8D10-5DB7FDBD114E}" type="presParOf" srcId="{56E46B86-4921-4A28-9194-DD3440B57239}" destId="{0D834452-CEED-4657-ADC9-65CC7C71C6B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FF8F4D-D214-435B-A2A8-EBFAA5DD33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9DC74F-4984-4B8A-B9C0-58400AB7E919}">
      <dgm:prSet/>
      <dgm:spPr/>
      <dgm:t>
        <a:bodyPr/>
        <a:lstStyle/>
        <a:p>
          <a:r>
            <a:rPr lang="en-US" dirty="0"/>
            <a:t>The user enters the correct credentials and successfully logs in as an admin.</a:t>
          </a:r>
        </a:p>
      </dgm:t>
    </dgm:pt>
    <dgm:pt modelId="{D0435529-CE60-4F98-9356-0A95AB9BCCA3}" type="parTrans" cxnId="{59E2CFD6-4D77-42A4-8FD8-DB25EFC5C447}">
      <dgm:prSet/>
      <dgm:spPr/>
      <dgm:t>
        <a:bodyPr/>
        <a:lstStyle/>
        <a:p>
          <a:endParaRPr lang="en-US"/>
        </a:p>
      </dgm:t>
    </dgm:pt>
    <dgm:pt modelId="{CE988D31-DA74-499C-98DF-60C5375D6A0F}" type="sibTrans" cxnId="{59E2CFD6-4D77-42A4-8FD8-DB25EFC5C447}">
      <dgm:prSet/>
      <dgm:spPr/>
      <dgm:t>
        <a:bodyPr/>
        <a:lstStyle/>
        <a:p>
          <a:endParaRPr lang="en-US"/>
        </a:p>
      </dgm:t>
    </dgm:pt>
    <dgm:pt modelId="{F0B84853-0C49-4421-93DD-91EE528D6C7A}" type="pres">
      <dgm:prSet presAssocID="{CBFF8F4D-D214-435B-A2A8-EBFAA5DD33BE}" presName="linear" presStyleCnt="0">
        <dgm:presLayoutVars>
          <dgm:animLvl val="lvl"/>
          <dgm:resizeHandles val="exact"/>
        </dgm:presLayoutVars>
      </dgm:prSet>
      <dgm:spPr/>
    </dgm:pt>
    <dgm:pt modelId="{D35D8D42-9CE0-4577-9DF0-0D10F21E9C9E}" type="pres">
      <dgm:prSet presAssocID="{BE9DC74F-4984-4B8A-B9C0-58400AB7E919}" presName="parentText" presStyleLbl="node1" presStyleIdx="0" presStyleCnt="1" custLinFactNeighborX="4577" custLinFactNeighborY="14200">
        <dgm:presLayoutVars>
          <dgm:chMax val="0"/>
          <dgm:bulletEnabled val="1"/>
        </dgm:presLayoutVars>
      </dgm:prSet>
      <dgm:spPr/>
    </dgm:pt>
  </dgm:ptLst>
  <dgm:cxnLst>
    <dgm:cxn modelId="{84757E37-4107-4FF7-8131-7C1D2AF5331E}" type="presOf" srcId="{CBFF8F4D-D214-435B-A2A8-EBFAA5DD33BE}" destId="{F0B84853-0C49-4421-93DD-91EE528D6C7A}" srcOrd="0" destOrd="0" presId="urn:microsoft.com/office/officeart/2005/8/layout/vList2"/>
    <dgm:cxn modelId="{266D8E6E-0CDC-4B57-A681-3145DE2A7850}" type="presOf" srcId="{BE9DC74F-4984-4B8A-B9C0-58400AB7E919}" destId="{D35D8D42-9CE0-4577-9DF0-0D10F21E9C9E}" srcOrd="0" destOrd="0" presId="urn:microsoft.com/office/officeart/2005/8/layout/vList2"/>
    <dgm:cxn modelId="{59E2CFD6-4D77-42A4-8FD8-DB25EFC5C447}" srcId="{CBFF8F4D-D214-435B-A2A8-EBFAA5DD33BE}" destId="{BE9DC74F-4984-4B8A-B9C0-58400AB7E919}" srcOrd="0" destOrd="0" parTransId="{D0435529-CE60-4F98-9356-0A95AB9BCCA3}" sibTransId="{CE988D31-DA74-499C-98DF-60C5375D6A0F}"/>
    <dgm:cxn modelId="{799BD4FF-0730-419E-A72E-E850FB58EE6F}" type="presParOf" srcId="{F0B84853-0C49-4421-93DD-91EE528D6C7A}" destId="{D35D8D42-9CE0-4577-9DF0-0D10F21E9C9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F6FF1C-16A7-468F-8D67-F42F181839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EAC29B4-F4BB-464D-916D-A203B131FCF5}">
      <dgm:prSet/>
      <dgm:spPr/>
      <dgm:t>
        <a:bodyPr/>
        <a:lstStyle/>
        <a:p>
          <a:r>
            <a:rPr lang="en-US" dirty="0"/>
            <a:t>After logging in as an admin, the program displays the admin menu.</a:t>
          </a:r>
        </a:p>
      </dgm:t>
    </dgm:pt>
    <dgm:pt modelId="{1AEF0E4A-D0D8-41BB-A819-D13079A9DF5F}" type="parTrans" cxnId="{9B21C0F0-2DDC-4EC2-A815-D88885BAA6D1}">
      <dgm:prSet/>
      <dgm:spPr/>
      <dgm:t>
        <a:bodyPr/>
        <a:lstStyle/>
        <a:p>
          <a:endParaRPr lang="en-US"/>
        </a:p>
      </dgm:t>
    </dgm:pt>
    <dgm:pt modelId="{DC36C71D-8104-4F0B-9321-1FB52AEB4DE9}" type="sibTrans" cxnId="{9B21C0F0-2DDC-4EC2-A815-D88885BAA6D1}">
      <dgm:prSet/>
      <dgm:spPr/>
      <dgm:t>
        <a:bodyPr/>
        <a:lstStyle/>
        <a:p>
          <a:endParaRPr lang="en-US"/>
        </a:p>
      </dgm:t>
    </dgm:pt>
    <dgm:pt modelId="{AAB099C2-DB3D-4D5A-81B4-AB726C792BF0}" type="pres">
      <dgm:prSet presAssocID="{20F6FF1C-16A7-468F-8D67-F42F181839A9}" presName="linear" presStyleCnt="0">
        <dgm:presLayoutVars>
          <dgm:animLvl val="lvl"/>
          <dgm:resizeHandles val="exact"/>
        </dgm:presLayoutVars>
      </dgm:prSet>
      <dgm:spPr/>
    </dgm:pt>
    <dgm:pt modelId="{6707022F-E565-4866-B3E3-4A0209FE9D0B}" type="pres">
      <dgm:prSet presAssocID="{DEAC29B4-F4BB-464D-916D-A203B131FCF5}" presName="parentText" presStyleLbl="node1" presStyleIdx="0" presStyleCnt="1" custLinFactNeighborX="-5598" custLinFactNeighborY="31638">
        <dgm:presLayoutVars>
          <dgm:chMax val="0"/>
          <dgm:bulletEnabled val="1"/>
        </dgm:presLayoutVars>
      </dgm:prSet>
      <dgm:spPr/>
    </dgm:pt>
  </dgm:ptLst>
  <dgm:cxnLst>
    <dgm:cxn modelId="{6AC1BBA3-A9E9-4C4A-A9EB-F2B86B422CF1}" type="presOf" srcId="{20F6FF1C-16A7-468F-8D67-F42F181839A9}" destId="{AAB099C2-DB3D-4D5A-81B4-AB726C792BF0}" srcOrd="0" destOrd="0" presId="urn:microsoft.com/office/officeart/2005/8/layout/vList2"/>
    <dgm:cxn modelId="{0D25DAAB-F9B5-48FE-BEF8-3C891893756A}" type="presOf" srcId="{DEAC29B4-F4BB-464D-916D-A203B131FCF5}" destId="{6707022F-E565-4866-B3E3-4A0209FE9D0B}" srcOrd="0" destOrd="0" presId="urn:microsoft.com/office/officeart/2005/8/layout/vList2"/>
    <dgm:cxn modelId="{9B21C0F0-2DDC-4EC2-A815-D88885BAA6D1}" srcId="{20F6FF1C-16A7-468F-8D67-F42F181839A9}" destId="{DEAC29B4-F4BB-464D-916D-A203B131FCF5}" srcOrd="0" destOrd="0" parTransId="{1AEF0E4A-D0D8-41BB-A819-D13079A9DF5F}" sibTransId="{DC36C71D-8104-4F0B-9321-1FB52AEB4DE9}"/>
    <dgm:cxn modelId="{8584A8DB-6D0E-4F0C-99B8-64056E3D9249}" type="presParOf" srcId="{AAB099C2-DB3D-4D5A-81B4-AB726C792BF0}" destId="{6707022F-E565-4866-B3E3-4A0209FE9D0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97861A-A562-4B8B-8C2D-A3AA6B7BD9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CBC9E6-10DC-4A37-8F70-0BC09B59875F}">
      <dgm:prSet/>
      <dgm:spPr/>
      <dgm:t>
        <a:bodyPr/>
        <a:lstStyle/>
        <a:p>
          <a:r>
            <a:rPr lang="en-US"/>
            <a:t>Admin adds a new product (Laptop) with ID, price, and quantity</a:t>
          </a:r>
        </a:p>
      </dgm:t>
    </dgm:pt>
    <dgm:pt modelId="{9523D1FE-4897-4EF8-9BE4-524ADB5EBB52}" type="parTrans" cxnId="{00981190-341C-4E71-94D9-6DE7276D839F}">
      <dgm:prSet/>
      <dgm:spPr/>
      <dgm:t>
        <a:bodyPr/>
        <a:lstStyle/>
        <a:p>
          <a:endParaRPr lang="en-US"/>
        </a:p>
      </dgm:t>
    </dgm:pt>
    <dgm:pt modelId="{336EB5ED-5F8E-4A80-B495-6362EC4AA1FC}" type="sibTrans" cxnId="{00981190-341C-4E71-94D9-6DE7276D839F}">
      <dgm:prSet/>
      <dgm:spPr/>
      <dgm:t>
        <a:bodyPr/>
        <a:lstStyle/>
        <a:p>
          <a:endParaRPr lang="en-US"/>
        </a:p>
      </dgm:t>
    </dgm:pt>
    <dgm:pt modelId="{B209A3FF-530A-4343-9010-10A96B0A35AF}" type="pres">
      <dgm:prSet presAssocID="{6F97861A-A562-4B8B-8C2D-A3AA6B7BD940}" presName="linear" presStyleCnt="0">
        <dgm:presLayoutVars>
          <dgm:animLvl val="lvl"/>
          <dgm:resizeHandles val="exact"/>
        </dgm:presLayoutVars>
      </dgm:prSet>
      <dgm:spPr/>
    </dgm:pt>
    <dgm:pt modelId="{25E38B55-5878-4006-A833-C636E51E4480}" type="pres">
      <dgm:prSet presAssocID="{39CBC9E6-10DC-4A37-8F70-0BC09B59875F}" presName="parentText" presStyleLbl="node1" presStyleIdx="0" presStyleCnt="1">
        <dgm:presLayoutVars>
          <dgm:chMax val="0"/>
          <dgm:bulletEnabled val="1"/>
        </dgm:presLayoutVars>
      </dgm:prSet>
      <dgm:spPr/>
    </dgm:pt>
  </dgm:ptLst>
  <dgm:cxnLst>
    <dgm:cxn modelId="{4E31E456-48AC-4F3C-A97D-814B1DB0468C}" type="presOf" srcId="{39CBC9E6-10DC-4A37-8F70-0BC09B59875F}" destId="{25E38B55-5878-4006-A833-C636E51E4480}" srcOrd="0" destOrd="0" presId="urn:microsoft.com/office/officeart/2005/8/layout/vList2"/>
    <dgm:cxn modelId="{00981190-341C-4E71-94D9-6DE7276D839F}" srcId="{6F97861A-A562-4B8B-8C2D-A3AA6B7BD940}" destId="{39CBC9E6-10DC-4A37-8F70-0BC09B59875F}" srcOrd="0" destOrd="0" parTransId="{9523D1FE-4897-4EF8-9BE4-524ADB5EBB52}" sibTransId="{336EB5ED-5F8E-4A80-B495-6362EC4AA1FC}"/>
    <dgm:cxn modelId="{D1DC0EAA-DA91-4B4D-BCA8-C6E37A036E28}" type="presOf" srcId="{6F97861A-A562-4B8B-8C2D-A3AA6B7BD940}" destId="{B209A3FF-530A-4343-9010-10A96B0A35AF}" srcOrd="0" destOrd="0" presId="urn:microsoft.com/office/officeart/2005/8/layout/vList2"/>
    <dgm:cxn modelId="{13105249-2907-4D94-A883-836A45BA28A3}" type="presParOf" srcId="{B209A3FF-530A-4343-9010-10A96B0A35AF}" destId="{25E38B55-5878-4006-A833-C636E51E44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187ABC-0B6F-4354-8300-178F3104E4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4C90B4-514B-4E63-9AEC-ECE44CD67C85}">
      <dgm:prSet/>
      <dgm:spPr/>
      <dgm:t>
        <a:bodyPr/>
        <a:lstStyle/>
        <a:p>
          <a:r>
            <a:rPr lang="en-US" dirty="0"/>
            <a:t>Admin can view all products in the inventory.</a:t>
          </a:r>
        </a:p>
      </dgm:t>
    </dgm:pt>
    <dgm:pt modelId="{249DE481-78A7-4691-BF8B-1D8DE35B5EAF}" type="parTrans" cxnId="{AA27EA23-F590-4844-9C21-290C936545FC}">
      <dgm:prSet/>
      <dgm:spPr/>
      <dgm:t>
        <a:bodyPr/>
        <a:lstStyle/>
        <a:p>
          <a:endParaRPr lang="en-US"/>
        </a:p>
      </dgm:t>
    </dgm:pt>
    <dgm:pt modelId="{C3E3BA0A-9000-4D63-8D6F-B4D553806DAA}" type="sibTrans" cxnId="{AA27EA23-F590-4844-9C21-290C936545FC}">
      <dgm:prSet/>
      <dgm:spPr/>
      <dgm:t>
        <a:bodyPr/>
        <a:lstStyle/>
        <a:p>
          <a:endParaRPr lang="en-US"/>
        </a:p>
      </dgm:t>
    </dgm:pt>
    <dgm:pt modelId="{CBBFC9CC-2733-4FA5-A7BD-99DFD9D5CE0C}" type="pres">
      <dgm:prSet presAssocID="{A1187ABC-0B6F-4354-8300-178F3104E412}" presName="linear" presStyleCnt="0">
        <dgm:presLayoutVars>
          <dgm:animLvl val="lvl"/>
          <dgm:resizeHandles val="exact"/>
        </dgm:presLayoutVars>
      </dgm:prSet>
      <dgm:spPr/>
    </dgm:pt>
    <dgm:pt modelId="{453FA507-6911-40A7-97CE-66EAA7D0D90B}" type="pres">
      <dgm:prSet presAssocID="{9B4C90B4-514B-4E63-9AEC-ECE44CD67C85}" presName="parentText" presStyleLbl="node1" presStyleIdx="0" presStyleCnt="1">
        <dgm:presLayoutVars>
          <dgm:chMax val="0"/>
          <dgm:bulletEnabled val="1"/>
        </dgm:presLayoutVars>
      </dgm:prSet>
      <dgm:spPr/>
    </dgm:pt>
  </dgm:ptLst>
  <dgm:cxnLst>
    <dgm:cxn modelId="{AA27EA23-F590-4844-9C21-290C936545FC}" srcId="{A1187ABC-0B6F-4354-8300-178F3104E412}" destId="{9B4C90B4-514B-4E63-9AEC-ECE44CD67C85}" srcOrd="0" destOrd="0" parTransId="{249DE481-78A7-4691-BF8B-1D8DE35B5EAF}" sibTransId="{C3E3BA0A-9000-4D63-8D6F-B4D553806DAA}"/>
    <dgm:cxn modelId="{970DE39E-4E79-4E9A-B660-5E7E9C627360}" type="presOf" srcId="{A1187ABC-0B6F-4354-8300-178F3104E412}" destId="{CBBFC9CC-2733-4FA5-A7BD-99DFD9D5CE0C}" srcOrd="0" destOrd="0" presId="urn:microsoft.com/office/officeart/2005/8/layout/vList2"/>
    <dgm:cxn modelId="{7EDA01D6-2E9D-40C3-9E96-A9782B29CEE2}" type="presOf" srcId="{9B4C90B4-514B-4E63-9AEC-ECE44CD67C85}" destId="{453FA507-6911-40A7-97CE-66EAA7D0D90B}" srcOrd="0" destOrd="0" presId="urn:microsoft.com/office/officeart/2005/8/layout/vList2"/>
    <dgm:cxn modelId="{BF160CDC-080D-4551-AD8C-D8E3E00C31C4}" type="presParOf" srcId="{CBBFC9CC-2733-4FA5-A7BD-99DFD9D5CE0C}" destId="{453FA507-6911-40A7-97CE-66EAA7D0D90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389770-C654-4F0A-B0B7-62F3DE68D36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27B8AB1-571A-40F3-9959-862902903767}">
      <dgm:prSet/>
      <dgm:spPr/>
      <dgm:t>
        <a:bodyPr/>
        <a:lstStyle/>
        <a:p>
          <a:r>
            <a:rPr lang="en-US"/>
            <a:t>The customer chooses to view the products available.</a:t>
          </a:r>
        </a:p>
      </dgm:t>
    </dgm:pt>
    <dgm:pt modelId="{567EE21E-3DEA-42DF-BA3F-917EF5481D08}" type="parTrans" cxnId="{E81CD4A0-332C-41C6-AD76-2DB92EE923B3}">
      <dgm:prSet/>
      <dgm:spPr/>
      <dgm:t>
        <a:bodyPr/>
        <a:lstStyle/>
        <a:p>
          <a:endParaRPr lang="en-US"/>
        </a:p>
      </dgm:t>
    </dgm:pt>
    <dgm:pt modelId="{8C48E6AC-A352-4FCC-919C-A7C9014B0A66}" type="sibTrans" cxnId="{E81CD4A0-332C-41C6-AD76-2DB92EE923B3}">
      <dgm:prSet/>
      <dgm:spPr/>
      <dgm:t>
        <a:bodyPr/>
        <a:lstStyle/>
        <a:p>
          <a:endParaRPr lang="en-US"/>
        </a:p>
      </dgm:t>
    </dgm:pt>
    <dgm:pt modelId="{80DC469A-0BED-4EF0-8631-B58AB006DF40}" type="pres">
      <dgm:prSet presAssocID="{DF389770-C654-4F0A-B0B7-62F3DE68D36F}" presName="linear" presStyleCnt="0">
        <dgm:presLayoutVars>
          <dgm:animLvl val="lvl"/>
          <dgm:resizeHandles val="exact"/>
        </dgm:presLayoutVars>
      </dgm:prSet>
      <dgm:spPr/>
    </dgm:pt>
    <dgm:pt modelId="{558BDD8C-A988-4952-8752-4FC022E8AB0F}" type="pres">
      <dgm:prSet presAssocID="{A27B8AB1-571A-40F3-9959-862902903767}" presName="parentText" presStyleLbl="node1" presStyleIdx="0" presStyleCnt="1" custLinFactNeighborX="3067" custLinFactNeighborY="27114">
        <dgm:presLayoutVars>
          <dgm:chMax val="0"/>
          <dgm:bulletEnabled val="1"/>
        </dgm:presLayoutVars>
      </dgm:prSet>
      <dgm:spPr/>
    </dgm:pt>
  </dgm:ptLst>
  <dgm:cxnLst>
    <dgm:cxn modelId="{DDA3332C-795B-46B6-B41B-A3AA19F0375A}" type="presOf" srcId="{DF389770-C654-4F0A-B0B7-62F3DE68D36F}" destId="{80DC469A-0BED-4EF0-8631-B58AB006DF40}" srcOrd="0" destOrd="0" presId="urn:microsoft.com/office/officeart/2005/8/layout/vList2"/>
    <dgm:cxn modelId="{EF35B648-C0BC-4AB8-8719-7A1DD9CDF294}" type="presOf" srcId="{A27B8AB1-571A-40F3-9959-862902903767}" destId="{558BDD8C-A988-4952-8752-4FC022E8AB0F}" srcOrd="0" destOrd="0" presId="urn:microsoft.com/office/officeart/2005/8/layout/vList2"/>
    <dgm:cxn modelId="{E81CD4A0-332C-41C6-AD76-2DB92EE923B3}" srcId="{DF389770-C654-4F0A-B0B7-62F3DE68D36F}" destId="{A27B8AB1-571A-40F3-9959-862902903767}" srcOrd="0" destOrd="0" parTransId="{567EE21E-3DEA-42DF-BA3F-917EF5481D08}" sibTransId="{8C48E6AC-A352-4FCC-919C-A7C9014B0A66}"/>
    <dgm:cxn modelId="{D5A85F94-7A5E-42DC-8BDE-5B0E7F55BAE4}" type="presParOf" srcId="{80DC469A-0BED-4EF0-8631-B58AB006DF40}" destId="{558BDD8C-A988-4952-8752-4FC022E8AB0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A4525-BDEF-4613-B514-B496F4DFCF39}">
      <dsp:nvSpPr>
        <dsp:cNvPr id="0" name=""/>
        <dsp:cNvSpPr/>
      </dsp:nvSpPr>
      <dsp:spPr>
        <a:xfrm>
          <a:off x="4699373" y="807"/>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1. Abstract</a:t>
          </a:r>
        </a:p>
      </dsp:txBody>
      <dsp:txXfrm>
        <a:off x="4865025" y="166459"/>
        <a:ext cx="799836" cy="799836"/>
      </dsp:txXfrm>
    </dsp:sp>
    <dsp:sp modelId="{BF1EC010-D613-4285-95C7-47D689662150}">
      <dsp:nvSpPr>
        <dsp:cNvPr id="0" name=""/>
        <dsp:cNvSpPr/>
      </dsp:nvSpPr>
      <dsp:spPr>
        <a:xfrm rot="1200000">
          <a:off x="5904510" y="662944"/>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907227" y="723886"/>
        <a:ext cx="210258" cy="229055"/>
      </dsp:txXfrm>
    </dsp:sp>
    <dsp:sp modelId="{92799520-A5FC-4173-A160-B82E732C4389}">
      <dsp:nvSpPr>
        <dsp:cNvPr id="0" name=""/>
        <dsp:cNvSpPr/>
      </dsp:nvSpPr>
      <dsp:spPr>
        <a:xfrm>
          <a:off x="6294853" y="581515"/>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2. Introduction</a:t>
          </a:r>
        </a:p>
      </dsp:txBody>
      <dsp:txXfrm>
        <a:off x="6460505" y="747167"/>
        <a:ext cx="799836" cy="799836"/>
      </dsp:txXfrm>
    </dsp:sp>
    <dsp:sp modelId="{1D163D85-F177-470F-A5AE-71D64056580F}">
      <dsp:nvSpPr>
        <dsp:cNvPr id="0" name=""/>
        <dsp:cNvSpPr/>
      </dsp:nvSpPr>
      <dsp:spPr>
        <a:xfrm rot="3600000">
          <a:off x="7130457" y="1684044"/>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152985" y="1721377"/>
        <a:ext cx="210258" cy="229055"/>
      </dsp:txXfrm>
    </dsp:sp>
    <dsp:sp modelId="{B2BCC5ED-2F79-4B13-AF90-0680B2C1E95E}">
      <dsp:nvSpPr>
        <dsp:cNvPr id="0" name=""/>
        <dsp:cNvSpPr/>
      </dsp:nvSpPr>
      <dsp:spPr>
        <a:xfrm>
          <a:off x="7143790" y="2051917"/>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3. Project Aim and Objectives</a:t>
          </a:r>
        </a:p>
      </dsp:txBody>
      <dsp:txXfrm>
        <a:off x="7309442" y="2217569"/>
        <a:ext cx="799836" cy="799836"/>
      </dsp:txXfrm>
    </dsp:sp>
    <dsp:sp modelId="{F893920B-9D86-437E-9264-6168D78BD5C5}">
      <dsp:nvSpPr>
        <dsp:cNvPr id="0" name=""/>
        <dsp:cNvSpPr/>
      </dsp:nvSpPr>
      <dsp:spPr>
        <a:xfrm rot="6000000">
          <a:off x="7413236" y="3254275"/>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466115" y="3286256"/>
        <a:ext cx="210258" cy="229055"/>
      </dsp:txXfrm>
    </dsp:sp>
    <dsp:sp modelId="{FFCE3DEB-3A12-4B71-B239-0434D16B76A9}">
      <dsp:nvSpPr>
        <dsp:cNvPr id="0" name=""/>
        <dsp:cNvSpPr/>
      </dsp:nvSpPr>
      <dsp:spPr>
        <a:xfrm>
          <a:off x="6848957" y="3723997"/>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4. Flowchart</a:t>
          </a:r>
        </a:p>
      </dsp:txBody>
      <dsp:txXfrm>
        <a:off x="7014609" y="3889649"/>
        <a:ext cx="799836" cy="799836"/>
      </dsp:txXfrm>
    </dsp:sp>
    <dsp:sp modelId="{41BC8C85-ACBD-4AC7-93F0-4EC31190699C}">
      <dsp:nvSpPr>
        <dsp:cNvPr id="0" name=""/>
        <dsp:cNvSpPr/>
      </dsp:nvSpPr>
      <dsp:spPr>
        <a:xfrm rot="8400000">
          <a:off x="6620531" y="4638909"/>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700101" y="4686300"/>
        <a:ext cx="210258" cy="229055"/>
      </dsp:txXfrm>
    </dsp:sp>
    <dsp:sp modelId="{22C49C81-69E1-4905-B94F-B482C3DD9E2A}">
      <dsp:nvSpPr>
        <dsp:cNvPr id="0" name=""/>
        <dsp:cNvSpPr/>
      </dsp:nvSpPr>
      <dsp:spPr>
        <a:xfrm>
          <a:off x="5548310" y="4815370"/>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5. Program Output Screenshot</a:t>
          </a:r>
        </a:p>
      </dsp:txBody>
      <dsp:txXfrm>
        <a:off x="5713962" y="4981022"/>
        <a:ext cx="799836" cy="799836"/>
      </dsp:txXfrm>
    </dsp:sp>
    <dsp:sp modelId="{FA79303F-A5A5-4BD6-8D23-FCA1EB5DB336}">
      <dsp:nvSpPr>
        <dsp:cNvPr id="0" name=""/>
        <dsp:cNvSpPr/>
      </dsp:nvSpPr>
      <dsp:spPr>
        <a:xfrm rot="10800000">
          <a:off x="5123259" y="5190060"/>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213370" y="5266412"/>
        <a:ext cx="210258" cy="229055"/>
      </dsp:txXfrm>
    </dsp:sp>
    <dsp:sp modelId="{0514E14A-ED30-4782-A88D-D6C58E0B1307}">
      <dsp:nvSpPr>
        <dsp:cNvPr id="0" name=""/>
        <dsp:cNvSpPr/>
      </dsp:nvSpPr>
      <dsp:spPr>
        <a:xfrm>
          <a:off x="3850436" y="4815370"/>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6. Source Code</a:t>
          </a:r>
        </a:p>
      </dsp:txBody>
      <dsp:txXfrm>
        <a:off x="4016088" y="4981022"/>
        <a:ext cx="799836" cy="799836"/>
      </dsp:txXfrm>
    </dsp:sp>
    <dsp:sp modelId="{FDCC8AE7-ADDB-4370-B000-F2D716AD55EF}">
      <dsp:nvSpPr>
        <dsp:cNvPr id="0" name=""/>
        <dsp:cNvSpPr/>
      </dsp:nvSpPr>
      <dsp:spPr>
        <a:xfrm rot="13200000">
          <a:off x="3622010" y="4649838"/>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701580" y="4755151"/>
        <a:ext cx="210258" cy="229055"/>
      </dsp:txXfrm>
    </dsp:sp>
    <dsp:sp modelId="{C068CC04-D6F7-4691-853D-0824AB72A47C}">
      <dsp:nvSpPr>
        <dsp:cNvPr id="0" name=""/>
        <dsp:cNvSpPr/>
      </dsp:nvSpPr>
      <dsp:spPr>
        <a:xfrm>
          <a:off x="2549788" y="3723997"/>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7. Limitation of Program</a:t>
          </a:r>
        </a:p>
      </dsp:txBody>
      <dsp:txXfrm>
        <a:off x="2715440" y="3889649"/>
        <a:ext cx="799836" cy="799836"/>
      </dsp:txXfrm>
    </dsp:sp>
    <dsp:sp modelId="{80CA44A0-9B30-4F40-B576-389A69D87E94}">
      <dsp:nvSpPr>
        <dsp:cNvPr id="0" name=""/>
        <dsp:cNvSpPr/>
      </dsp:nvSpPr>
      <dsp:spPr>
        <a:xfrm rot="15600000">
          <a:off x="2819234" y="3271019"/>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872113" y="3391742"/>
        <a:ext cx="210258" cy="229055"/>
      </dsp:txXfrm>
    </dsp:sp>
    <dsp:sp modelId="{A3C70032-6970-402C-99B2-53C02E8B8581}">
      <dsp:nvSpPr>
        <dsp:cNvPr id="0" name=""/>
        <dsp:cNvSpPr/>
      </dsp:nvSpPr>
      <dsp:spPr>
        <a:xfrm>
          <a:off x="2254956" y="2051917"/>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8. Extra Features</a:t>
          </a:r>
        </a:p>
      </dsp:txBody>
      <dsp:txXfrm>
        <a:off x="2420608" y="2217569"/>
        <a:ext cx="799836" cy="799836"/>
      </dsp:txXfrm>
    </dsp:sp>
    <dsp:sp modelId="{63505FD9-D81F-47F3-BE2E-389C7F3B8D8A}">
      <dsp:nvSpPr>
        <dsp:cNvPr id="0" name=""/>
        <dsp:cNvSpPr/>
      </dsp:nvSpPr>
      <dsp:spPr>
        <a:xfrm rot="18000000">
          <a:off x="3090559" y="1698768"/>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13087" y="1814139"/>
        <a:ext cx="210258" cy="229055"/>
      </dsp:txXfrm>
    </dsp:sp>
    <dsp:sp modelId="{548290CD-2470-4629-8BA4-4B6A10801981}">
      <dsp:nvSpPr>
        <dsp:cNvPr id="0" name=""/>
        <dsp:cNvSpPr/>
      </dsp:nvSpPr>
      <dsp:spPr>
        <a:xfrm>
          <a:off x="3103893" y="581515"/>
          <a:ext cx="1131140" cy="11311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9. Conclusion</a:t>
          </a:r>
        </a:p>
      </dsp:txBody>
      <dsp:txXfrm>
        <a:off x="3269545" y="747167"/>
        <a:ext cx="799836" cy="799836"/>
      </dsp:txXfrm>
    </dsp:sp>
    <dsp:sp modelId="{89884E5F-C7FF-4EF6-AD74-D38606536928}">
      <dsp:nvSpPr>
        <dsp:cNvPr id="0" name=""/>
        <dsp:cNvSpPr/>
      </dsp:nvSpPr>
      <dsp:spPr>
        <a:xfrm rot="20400000">
          <a:off x="4309030" y="668759"/>
          <a:ext cx="300369" cy="381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311747" y="760521"/>
        <a:ext cx="210258" cy="2290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23D11-7482-43AB-8007-D64CF1DEA310}">
      <dsp:nvSpPr>
        <dsp:cNvPr id="0" name=""/>
        <dsp:cNvSpPr/>
      </dsp:nvSpPr>
      <dsp:spPr>
        <a:xfrm>
          <a:off x="0" y="45300"/>
          <a:ext cx="3024995" cy="21645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customer buys 2 laptops and receives a receipt with the total price.</a:t>
          </a:r>
        </a:p>
      </dsp:txBody>
      <dsp:txXfrm>
        <a:off x="105662" y="150962"/>
        <a:ext cx="2813671" cy="19531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FC270-403F-488D-94BC-811512333DF1}">
      <dsp:nvSpPr>
        <dsp:cNvPr id="0" name=""/>
        <dsp:cNvSpPr/>
      </dsp:nvSpPr>
      <dsp:spPr>
        <a:xfrm>
          <a:off x="0" y="263414"/>
          <a:ext cx="2871396" cy="15584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the customer enters an invalid product ID, the system notifies them that the product was not found.</a:t>
          </a:r>
        </a:p>
      </dsp:txBody>
      <dsp:txXfrm>
        <a:off x="76077" y="339491"/>
        <a:ext cx="2719242" cy="14062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3A9B6-DA0C-455E-8134-B157C23F78BB}">
      <dsp:nvSpPr>
        <dsp:cNvPr id="0" name=""/>
        <dsp:cNvSpPr/>
      </dsp:nvSpPr>
      <dsp:spPr>
        <a:xfrm rot="5400000">
          <a:off x="6022336" y="-1889333"/>
          <a:ext cx="2424154" cy="680885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Bahnschrift Condensed" panose="020B0502040204020203" pitchFamily="34" charset="0"/>
            </a:rPr>
            <a:t>No Data Persistence: Product data is not retained after the program exits.</a:t>
          </a:r>
        </a:p>
        <a:p>
          <a:pPr marL="228600" lvl="1" indent="-228600" algn="l" defTabSz="889000">
            <a:lnSpc>
              <a:spcPct val="90000"/>
            </a:lnSpc>
            <a:spcBef>
              <a:spcPct val="0"/>
            </a:spcBef>
            <a:spcAft>
              <a:spcPct val="15000"/>
            </a:spcAft>
            <a:buChar char="•"/>
          </a:pPr>
          <a:r>
            <a:rPr lang="en-US" sz="2000" kern="1200" dirty="0">
              <a:latin typeface="Bahnschrift Condensed" panose="020B0502040204020203" pitchFamily="34" charset="0"/>
            </a:rPr>
            <a:t>Customer Authentication: Customers cannot create accounts or log in.</a:t>
          </a:r>
        </a:p>
        <a:p>
          <a:pPr marL="228600" lvl="1" indent="-228600" algn="l" defTabSz="889000">
            <a:lnSpc>
              <a:spcPct val="90000"/>
            </a:lnSpc>
            <a:spcBef>
              <a:spcPct val="0"/>
            </a:spcBef>
            <a:spcAft>
              <a:spcPct val="15000"/>
            </a:spcAft>
            <a:buChar char="•"/>
          </a:pPr>
          <a:r>
            <a:rPr lang="en-US" sz="2000" kern="1200" dirty="0">
              <a:latin typeface="Bahnschrift Condensed" panose="020B0502040204020203" pitchFamily="34" charset="0"/>
            </a:rPr>
            <a:t>Error Handling: Input validations are limited, leading to potential misuse.</a:t>
          </a:r>
        </a:p>
        <a:p>
          <a:pPr marL="228600" lvl="1" indent="-228600" algn="l" defTabSz="889000">
            <a:lnSpc>
              <a:spcPct val="90000"/>
            </a:lnSpc>
            <a:spcBef>
              <a:spcPct val="0"/>
            </a:spcBef>
            <a:spcAft>
              <a:spcPct val="15000"/>
            </a:spcAft>
            <a:buChar char="•"/>
          </a:pPr>
          <a:r>
            <a:rPr lang="en-US" sz="2000" kern="1200" dirty="0">
              <a:latin typeface="Bahnschrift Condensed" panose="020B0502040204020203" pitchFamily="34" charset="0"/>
            </a:rPr>
            <a:t>Search Functionality: Users cannot search for specific products by name or category.</a:t>
          </a:r>
        </a:p>
      </dsp:txBody>
      <dsp:txXfrm rot="-5400000">
        <a:off x="3829984" y="421356"/>
        <a:ext cx="6690522" cy="2187480"/>
      </dsp:txXfrm>
    </dsp:sp>
    <dsp:sp modelId="{ECE8BD09-4F49-4F41-8010-C89554651498}">
      <dsp:nvSpPr>
        <dsp:cNvPr id="0" name=""/>
        <dsp:cNvSpPr/>
      </dsp:nvSpPr>
      <dsp:spPr>
        <a:xfrm>
          <a:off x="0" y="0"/>
          <a:ext cx="3829983" cy="303019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While the system successfully achieves its objectives, it has the following limitations:</a:t>
          </a:r>
        </a:p>
      </dsp:txBody>
      <dsp:txXfrm>
        <a:off x="147922" y="147922"/>
        <a:ext cx="3534139" cy="27343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FB49F-E119-4D71-B38A-AA2CB520C98B}">
      <dsp:nvSpPr>
        <dsp:cNvPr id="0" name=""/>
        <dsp:cNvSpPr/>
      </dsp:nvSpPr>
      <dsp:spPr>
        <a:xfrm>
          <a:off x="2457240" y="1350964"/>
          <a:ext cx="4079080" cy="407908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10B62-1894-480F-92F9-D036114810BA}">
      <dsp:nvSpPr>
        <dsp:cNvPr id="0" name=""/>
        <dsp:cNvSpPr/>
      </dsp:nvSpPr>
      <dsp:spPr>
        <a:xfrm>
          <a:off x="3183969" y="2175509"/>
          <a:ext cx="2447448" cy="24474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A0B54-8516-473C-89EA-736C222277D8}">
      <dsp:nvSpPr>
        <dsp:cNvPr id="0" name=""/>
        <dsp:cNvSpPr/>
      </dsp:nvSpPr>
      <dsp:spPr>
        <a:xfrm>
          <a:off x="3999785" y="2991325"/>
          <a:ext cx="815816" cy="8158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6B7E46-3100-412A-94B6-D1A48FF258E3}">
      <dsp:nvSpPr>
        <dsp:cNvPr id="0" name=""/>
        <dsp:cNvSpPr/>
      </dsp:nvSpPr>
      <dsp:spPr>
        <a:xfrm>
          <a:off x="7127081" y="0"/>
          <a:ext cx="2039540" cy="118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a:t>Purchase Receipt: Customers receive a detailed receipt after a successful purchase.</a:t>
          </a:r>
        </a:p>
      </dsp:txBody>
      <dsp:txXfrm>
        <a:off x="7127081" y="0"/>
        <a:ext cx="2039540" cy="1189731"/>
      </dsp:txXfrm>
    </dsp:sp>
    <dsp:sp modelId="{6A59C347-5376-4AA4-A545-CF39ECC188CE}">
      <dsp:nvSpPr>
        <dsp:cNvPr id="0" name=""/>
        <dsp:cNvSpPr/>
      </dsp:nvSpPr>
      <dsp:spPr>
        <a:xfrm>
          <a:off x="6617195" y="594865"/>
          <a:ext cx="50988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47B90-29F5-4B15-875B-E801D5D9D7CC}">
      <dsp:nvSpPr>
        <dsp:cNvPr id="0" name=""/>
        <dsp:cNvSpPr/>
      </dsp:nvSpPr>
      <dsp:spPr>
        <a:xfrm rot="5400000">
          <a:off x="4109581" y="893658"/>
          <a:ext cx="2803687" cy="2207462"/>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33C057-4E42-4573-896B-7AF19314CFB6}">
      <dsp:nvSpPr>
        <dsp:cNvPr id="0" name=""/>
        <dsp:cNvSpPr/>
      </dsp:nvSpPr>
      <dsp:spPr>
        <a:xfrm>
          <a:off x="7127081" y="1189731"/>
          <a:ext cx="2039540" cy="118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a:t>Secure Admin Access: Admin credentials are verified for access to critical operations.</a:t>
          </a:r>
        </a:p>
      </dsp:txBody>
      <dsp:txXfrm>
        <a:off x="7127081" y="1189731"/>
        <a:ext cx="2039540" cy="1189731"/>
      </dsp:txXfrm>
    </dsp:sp>
    <dsp:sp modelId="{73E08F11-41F9-4132-9508-D61403FB156C}">
      <dsp:nvSpPr>
        <dsp:cNvPr id="0" name=""/>
        <dsp:cNvSpPr/>
      </dsp:nvSpPr>
      <dsp:spPr>
        <a:xfrm>
          <a:off x="6617195" y="1784597"/>
          <a:ext cx="50988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1304FF-E6F4-460D-9B66-BF778EABD826}">
      <dsp:nvSpPr>
        <dsp:cNvPr id="0" name=""/>
        <dsp:cNvSpPr/>
      </dsp:nvSpPr>
      <dsp:spPr>
        <a:xfrm rot="5400000">
          <a:off x="4711381" y="2064830"/>
          <a:ext cx="2184755" cy="1622794"/>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E2EFE-B513-4037-9A99-96224908EE2F}">
      <dsp:nvSpPr>
        <dsp:cNvPr id="0" name=""/>
        <dsp:cNvSpPr/>
      </dsp:nvSpPr>
      <dsp:spPr>
        <a:xfrm>
          <a:off x="7127081" y="2379463"/>
          <a:ext cx="2039540" cy="118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a:t>Dynamic Updates: Inventory quantities are updated in real-time based on transactions.</a:t>
          </a:r>
        </a:p>
      </dsp:txBody>
      <dsp:txXfrm>
        <a:off x="7127081" y="2379463"/>
        <a:ext cx="2039540" cy="1189731"/>
      </dsp:txXfrm>
    </dsp:sp>
    <dsp:sp modelId="{F5056B68-F2E0-4DDA-A98D-A2BB2ED91FA2}">
      <dsp:nvSpPr>
        <dsp:cNvPr id="0" name=""/>
        <dsp:cNvSpPr/>
      </dsp:nvSpPr>
      <dsp:spPr>
        <a:xfrm>
          <a:off x="6617195" y="2974329"/>
          <a:ext cx="50988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42302-72E8-42DE-B150-B8B525684997}">
      <dsp:nvSpPr>
        <dsp:cNvPr id="0" name=""/>
        <dsp:cNvSpPr/>
      </dsp:nvSpPr>
      <dsp:spPr>
        <a:xfrm rot="5400000">
          <a:off x="5313929" y="3235050"/>
          <a:ext cx="1560928" cy="1038125"/>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25B41-81DC-45F4-9500-EAF40D92A1D5}">
      <dsp:nvSpPr>
        <dsp:cNvPr id="0" name=""/>
        <dsp:cNvSpPr/>
      </dsp:nvSpPr>
      <dsp:spPr>
        <a:xfrm>
          <a:off x="496267" y="967"/>
          <a:ext cx="3350865" cy="335086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To develop a robust online shop management system leveraging C programming, ensuring simplicity and reliability in operations.</a:t>
          </a:r>
        </a:p>
      </dsp:txBody>
      <dsp:txXfrm>
        <a:off x="986990" y="491690"/>
        <a:ext cx="2369419" cy="2369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EE43A-05E0-4EAF-82DA-527FACA6E571}">
      <dsp:nvSpPr>
        <dsp:cNvPr id="0" name=""/>
        <dsp:cNvSpPr/>
      </dsp:nvSpPr>
      <dsp:spPr>
        <a:xfrm>
          <a:off x="0" y="49582"/>
          <a:ext cx="4338637" cy="7831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Establish a secure and reliable login system for Admin users.</a:t>
          </a:r>
        </a:p>
      </dsp:txBody>
      <dsp:txXfrm>
        <a:off x="38231" y="87813"/>
        <a:ext cx="4262175" cy="706706"/>
      </dsp:txXfrm>
    </dsp:sp>
    <dsp:sp modelId="{5397AE90-8DAD-48E4-83C6-03BB0223A02A}">
      <dsp:nvSpPr>
        <dsp:cNvPr id="0" name=""/>
        <dsp:cNvSpPr/>
      </dsp:nvSpPr>
      <dsp:spPr>
        <a:xfrm>
          <a:off x="0" y="873071"/>
          <a:ext cx="4338637" cy="7831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Enable Admins to manage the product inventory through options to add, update, and view products.</a:t>
          </a:r>
        </a:p>
      </dsp:txBody>
      <dsp:txXfrm>
        <a:off x="38231" y="911302"/>
        <a:ext cx="4262175" cy="706706"/>
      </dsp:txXfrm>
    </dsp:sp>
    <dsp:sp modelId="{54311D6A-6871-435B-8077-47D3D02BD4A2}">
      <dsp:nvSpPr>
        <dsp:cNvPr id="0" name=""/>
        <dsp:cNvSpPr/>
      </dsp:nvSpPr>
      <dsp:spPr>
        <a:xfrm>
          <a:off x="0" y="1696560"/>
          <a:ext cx="4338637" cy="7831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Allow customers to browse available products and make purchases.</a:t>
          </a:r>
        </a:p>
      </dsp:txBody>
      <dsp:txXfrm>
        <a:off x="38231" y="1734791"/>
        <a:ext cx="4262175" cy="706706"/>
      </dsp:txXfrm>
    </dsp:sp>
    <dsp:sp modelId="{F6492B25-153D-4C41-95B7-EDBCE9D5F0E7}">
      <dsp:nvSpPr>
        <dsp:cNvPr id="0" name=""/>
        <dsp:cNvSpPr/>
      </dsp:nvSpPr>
      <dsp:spPr>
        <a:xfrm>
          <a:off x="0" y="2520048"/>
          <a:ext cx="4338637" cy="7831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Create a straightforward and intuitive interface for users, minimizing errors and maximizing functionality.</a:t>
          </a:r>
        </a:p>
      </dsp:txBody>
      <dsp:txXfrm>
        <a:off x="38231" y="2558279"/>
        <a:ext cx="4262175" cy="706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34452-CEED-4657-ADC9-65CC7C71C6B1}">
      <dsp:nvSpPr>
        <dsp:cNvPr id="0" name=""/>
        <dsp:cNvSpPr/>
      </dsp:nvSpPr>
      <dsp:spPr>
        <a:xfrm>
          <a:off x="0" y="0"/>
          <a:ext cx="2952751" cy="288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program shows the main menu and waits for the user's input.</a:t>
          </a:r>
        </a:p>
      </dsp:txBody>
      <dsp:txXfrm>
        <a:off x="140731" y="140731"/>
        <a:ext cx="2671289" cy="26014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D8D42-9CE0-4577-9DF0-0D10F21E9C9E}">
      <dsp:nvSpPr>
        <dsp:cNvPr id="0" name=""/>
        <dsp:cNvSpPr/>
      </dsp:nvSpPr>
      <dsp:spPr>
        <a:xfrm>
          <a:off x="0" y="103250"/>
          <a:ext cx="3209925" cy="16415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user enters the correct credentials and successfully logs in as an admin.</a:t>
          </a:r>
        </a:p>
      </dsp:txBody>
      <dsp:txXfrm>
        <a:off x="80132" y="183382"/>
        <a:ext cx="3049661" cy="14812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7022F-E565-4866-B3E3-4A0209FE9D0B}">
      <dsp:nvSpPr>
        <dsp:cNvPr id="0" name=""/>
        <dsp:cNvSpPr/>
      </dsp:nvSpPr>
      <dsp:spPr>
        <a:xfrm>
          <a:off x="0" y="30060"/>
          <a:ext cx="3162300" cy="15701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After logging in as an admin, the program displays the admin menu.</a:t>
          </a:r>
        </a:p>
      </dsp:txBody>
      <dsp:txXfrm>
        <a:off x="76648" y="106708"/>
        <a:ext cx="3009004" cy="1416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38B55-5878-4006-A833-C636E51E4480}">
      <dsp:nvSpPr>
        <dsp:cNvPr id="0" name=""/>
        <dsp:cNvSpPr/>
      </dsp:nvSpPr>
      <dsp:spPr>
        <a:xfrm>
          <a:off x="0" y="26558"/>
          <a:ext cx="2924175" cy="2337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Admin adds a new product (Laptop) with ID, price, and quantity</a:t>
          </a:r>
        </a:p>
      </dsp:txBody>
      <dsp:txXfrm>
        <a:off x="114115" y="140673"/>
        <a:ext cx="2695945" cy="21094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FA507-6911-40A7-97CE-66EAA7D0D90B}">
      <dsp:nvSpPr>
        <dsp:cNvPr id="0" name=""/>
        <dsp:cNvSpPr/>
      </dsp:nvSpPr>
      <dsp:spPr>
        <a:xfrm>
          <a:off x="0" y="29452"/>
          <a:ext cx="2914650" cy="1855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Admin can view all products in the inventory.</a:t>
          </a:r>
        </a:p>
      </dsp:txBody>
      <dsp:txXfrm>
        <a:off x="90584" y="120036"/>
        <a:ext cx="2733482" cy="1674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BDD8C-A988-4952-8752-4FC022E8AB0F}">
      <dsp:nvSpPr>
        <dsp:cNvPr id="0" name=""/>
        <dsp:cNvSpPr/>
      </dsp:nvSpPr>
      <dsp:spPr>
        <a:xfrm>
          <a:off x="0" y="44684"/>
          <a:ext cx="3105150" cy="19269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customer chooses to view the products available.</a:t>
          </a:r>
        </a:p>
      </dsp:txBody>
      <dsp:txXfrm>
        <a:off x="94068" y="138752"/>
        <a:ext cx="2917014" cy="173885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C8A9E-4481-4053-83A2-09A074567CD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29AF1-4DCB-4A83-8C9F-D31B74851C8D}" type="slidenum">
              <a:rPr lang="en-US" smtClean="0"/>
              <a:t>‹#›</a:t>
            </a:fld>
            <a:endParaRPr lang="en-US"/>
          </a:p>
        </p:txBody>
      </p:sp>
    </p:spTree>
    <p:extLst>
      <p:ext uri="{BB962C8B-B14F-4D97-AF65-F5344CB8AC3E}">
        <p14:creationId xmlns:p14="http://schemas.microsoft.com/office/powerpoint/2010/main" val="166528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C29AF1-4DCB-4A83-8C9F-D31B74851C8D}" type="slidenum">
              <a:rPr lang="en-US" smtClean="0"/>
              <a:t>6</a:t>
            </a:fld>
            <a:endParaRPr lang="en-US"/>
          </a:p>
        </p:txBody>
      </p:sp>
    </p:spTree>
    <p:extLst>
      <p:ext uri="{BB962C8B-B14F-4D97-AF65-F5344CB8AC3E}">
        <p14:creationId xmlns:p14="http://schemas.microsoft.com/office/powerpoint/2010/main" val="342411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C29AF1-4DCB-4A83-8C9F-D31B74851C8D}" type="slidenum">
              <a:rPr lang="en-US" smtClean="0"/>
              <a:t>7</a:t>
            </a:fld>
            <a:endParaRPr lang="en-US"/>
          </a:p>
        </p:txBody>
      </p:sp>
    </p:spTree>
    <p:extLst>
      <p:ext uri="{BB962C8B-B14F-4D97-AF65-F5344CB8AC3E}">
        <p14:creationId xmlns:p14="http://schemas.microsoft.com/office/powerpoint/2010/main" val="10670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C29AF1-4DCB-4A83-8C9F-D31B74851C8D}" type="slidenum">
              <a:rPr lang="en-US" smtClean="0"/>
              <a:t>8</a:t>
            </a:fld>
            <a:endParaRPr lang="en-US"/>
          </a:p>
        </p:txBody>
      </p:sp>
    </p:spTree>
    <p:extLst>
      <p:ext uri="{BB962C8B-B14F-4D97-AF65-F5344CB8AC3E}">
        <p14:creationId xmlns:p14="http://schemas.microsoft.com/office/powerpoint/2010/main" val="200913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92646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218774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C81F3-DE17-46C4-8F39-0EBECD9098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0655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F0C244-0A7E-4290-8358-CEF3D77F11DA}"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040729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F0C244-0A7E-4290-8358-CEF3D77F11DA}"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C81F3-DE17-46C4-8F39-0EBECD9098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9541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F0C244-0A7E-4290-8358-CEF3D77F11DA}"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2969553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908097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68087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67520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0C244-0A7E-4290-8358-CEF3D77F11DA}"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30682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0C244-0A7E-4290-8358-CEF3D77F11DA}"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64980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0C244-0A7E-4290-8358-CEF3D77F11DA}" type="datetimeFigureOut">
              <a:rPr lang="en-US" smtClean="0"/>
              <a:t>1/19/2025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383354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0C244-0A7E-4290-8358-CEF3D77F11DA}" type="datetimeFigureOut">
              <a:rPr lang="en-US" smtClean="0"/>
              <a:t>1/19/2025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248996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0C244-0A7E-4290-8358-CEF3D77F11DA}" type="datetimeFigureOut">
              <a:rPr lang="en-US" smtClean="0"/>
              <a:t>1/19/2025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33193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0C244-0A7E-4290-8358-CEF3D77F11DA}"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59784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0C244-0A7E-4290-8358-CEF3D77F11DA}"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C81F3-DE17-46C4-8F39-0EBECD9098C5}" type="slidenum">
              <a:rPr lang="en-US" smtClean="0"/>
              <a:t>‹#›</a:t>
            </a:fld>
            <a:endParaRPr lang="en-US"/>
          </a:p>
        </p:txBody>
      </p:sp>
    </p:spTree>
    <p:extLst>
      <p:ext uri="{BB962C8B-B14F-4D97-AF65-F5344CB8AC3E}">
        <p14:creationId xmlns:p14="http://schemas.microsoft.com/office/powerpoint/2010/main" val="141225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F0C244-0A7E-4290-8358-CEF3D77F11DA}" type="datetimeFigureOut">
              <a:rPr lang="en-US" smtClean="0"/>
              <a:t>1/19/2025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0C81F3-DE17-46C4-8F39-0EBECD9098C5}" type="slidenum">
              <a:rPr lang="en-US" smtClean="0"/>
              <a:t>‹#›</a:t>
            </a:fld>
            <a:endParaRPr lang="en-US"/>
          </a:p>
        </p:txBody>
      </p:sp>
    </p:spTree>
    <p:extLst>
      <p:ext uri="{BB962C8B-B14F-4D97-AF65-F5344CB8AC3E}">
        <p14:creationId xmlns:p14="http://schemas.microsoft.com/office/powerpoint/2010/main" val="19340573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FE8560-138C-D332-B542-F4903ACF9C22}"/>
              </a:ext>
            </a:extLst>
          </p:cNvPr>
          <p:cNvSpPr txBox="1"/>
          <p:nvPr/>
        </p:nvSpPr>
        <p:spPr>
          <a:xfrm>
            <a:off x="2895332" y="1049040"/>
            <a:ext cx="6401336" cy="646331"/>
          </a:xfrm>
          <a:prstGeom prst="rect">
            <a:avLst/>
          </a:prstGeom>
          <a:noFill/>
        </p:spPr>
        <p:txBody>
          <a:bodyPr wrap="square" rtlCol="0">
            <a:spAutoFit/>
          </a:bodyPr>
          <a:lstStyle/>
          <a:p>
            <a:pPr algn="ctr"/>
            <a:r>
              <a:rPr lang="en-US" sz="3600" b="1" dirty="0">
                <a:effectLst/>
                <a:latin typeface="Bahnschrift SemiBold Condensed" panose="020B0502040204020203" pitchFamily="34" charset="0"/>
                <a:ea typeface="MS Mincho" panose="02020609040205080304" pitchFamily="49" charset="-128"/>
                <a:cs typeface="Times New Roman" panose="02020603050405020304" pitchFamily="18" charset="0"/>
              </a:rPr>
              <a:t>Online Shop Management System</a:t>
            </a:r>
            <a:endParaRPr lang="en-US" sz="3600" b="1" dirty="0">
              <a:solidFill>
                <a:schemeClr val="tx1">
                  <a:lumMod val="85000"/>
                  <a:lumOff val="15000"/>
                </a:schemeClr>
              </a:solidFill>
              <a:latin typeface="Bahnschrift SemiBold Condensed" panose="020B0502040204020203" pitchFamily="34" charset="0"/>
            </a:endParaRPr>
          </a:p>
        </p:txBody>
      </p:sp>
      <p:sp>
        <p:nvSpPr>
          <p:cNvPr id="5" name="TextBox 4">
            <a:extLst>
              <a:ext uri="{FF2B5EF4-FFF2-40B4-BE49-F238E27FC236}">
                <a16:creationId xmlns:a16="http://schemas.microsoft.com/office/drawing/2014/main" id="{FC25B76B-DD91-A8ED-F5EF-91325A83737F}"/>
              </a:ext>
            </a:extLst>
          </p:cNvPr>
          <p:cNvSpPr txBox="1"/>
          <p:nvPr/>
        </p:nvSpPr>
        <p:spPr>
          <a:xfrm>
            <a:off x="4553749" y="2542906"/>
            <a:ext cx="2909771" cy="1200329"/>
          </a:xfrm>
          <a:prstGeom prst="rect">
            <a:avLst/>
          </a:prstGeom>
          <a:noFill/>
        </p:spPr>
        <p:txBody>
          <a:bodyPr wrap="none" rtlCol="0">
            <a:spAutoFit/>
          </a:bodyPr>
          <a:lstStyle/>
          <a:p>
            <a:r>
              <a:rPr lang="en-US" sz="2400" b="1" dirty="0">
                <a:solidFill>
                  <a:schemeClr val="tx1">
                    <a:lumMod val="85000"/>
                    <a:lumOff val="15000"/>
                  </a:schemeClr>
                </a:solidFill>
                <a:latin typeface="+mj-lt"/>
              </a:rPr>
              <a:t>Section	:  20</a:t>
            </a:r>
          </a:p>
          <a:p>
            <a:r>
              <a:rPr lang="en-US" sz="2400" b="1" dirty="0">
                <a:solidFill>
                  <a:schemeClr val="tx1">
                    <a:lumMod val="85000"/>
                    <a:lumOff val="15000"/>
                  </a:schemeClr>
                </a:solidFill>
                <a:latin typeface="+mj-lt"/>
              </a:rPr>
              <a:t>Course	:  CSE103</a:t>
            </a:r>
          </a:p>
          <a:p>
            <a:r>
              <a:rPr lang="en-US" sz="2400" b="1" dirty="0">
                <a:solidFill>
                  <a:schemeClr val="tx1">
                    <a:lumMod val="85000"/>
                    <a:lumOff val="15000"/>
                  </a:schemeClr>
                </a:solidFill>
                <a:latin typeface="+mj-lt"/>
              </a:rPr>
              <a:t>Group     : 7</a:t>
            </a:r>
          </a:p>
        </p:txBody>
      </p:sp>
      <p:graphicFrame>
        <p:nvGraphicFramePr>
          <p:cNvPr id="6" name="Table 5">
            <a:extLst>
              <a:ext uri="{FF2B5EF4-FFF2-40B4-BE49-F238E27FC236}">
                <a16:creationId xmlns:a16="http://schemas.microsoft.com/office/drawing/2014/main" id="{3EA92CE9-F57F-8BB8-8133-C4F0967F5E3A}"/>
              </a:ext>
            </a:extLst>
          </p:cNvPr>
          <p:cNvGraphicFramePr>
            <a:graphicFrameLocks noGrp="1"/>
          </p:cNvGraphicFramePr>
          <p:nvPr>
            <p:extLst>
              <p:ext uri="{D42A27DB-BD31-4B8C-83A1-F6EECF244321}">
                <p14:modId xmlns:p14="http://schemas.microsoft.com/office/powerpoint/2010/main" val="4020615507"/>
              </p:ext>
            </p:extLst>
          </p:nvPr>
        </p:nvGraphicFramePr>
        <p:xfrm>
          <a:off x="760600" y="4252163"/>
          <a:ext cx="4848226" cy="1987926"/>
        </p:xfrm>
        <a:graphic>
          <a:graphicData uri="http://schemas.openxmlformats.org/drawingml/2006/table">
            <a:tbl>
              <a:tblPr firstRow="1" bandRow="1">
                <a:tableStyleId>{073A0DAA-6AF3-43AB-8588-CEC1D06C72B9}</a:tableStyleId>
              </a:tblPr>
              <a:tblGrid>
                <a:gridCol w="2424113">
                  <a:extLst>
                    <a:ext uri="{9D8B030D-6E8A-4147-A177-3AD203B41FA5}">
                      <a16:colId xmlns:a16="http://schemas.microsoft.com/office/drawing/2014/main" val="2915840721"/>
                    </a:ext>
                  </a:extLst>
                </a:gridCol>
                <a:gridCol w="2424113">
                  <a:extLst>
                    <a:ext uri="{9D8B030D-6E8A-4147-A177-3AD203B41FA5}">
                      <a16:colId xmlns:a16="http://schemas.microsoft.com/office/drawing/2014/main" val="2421151749"/>
                    </a:ext>
                  </a:extLst>
                </a:gridCol>
              </a:tblGrid>
              <a:tr h="463926">
                <a:tc>
                  <a:txBody>
                    <a:bodyPr/>
                    <a:lstStyle/>
                    <a:p>
                      <a:pPr algn="l" rtl="0" fontAlgn="base"/>
                      <a:r>
                        <a:rPr lang="en-US" sz="1400" b="1" dirty="0">
                          <a:solidFill>
                            <a:srgbClr val="FFFFFF"/>
                          </a:solidFill>
                          <a:effectLst/>
                        </a:rPr>
                        <a:t>STUDENT ID​</a:t>
                      </a:r>
                    </a:p>
                    <a:p>
                      <a:pPr algn="l" rtl="0" fontAlgn="base"/>
                      <a:r>
                        <a:rPr lang="en-US" sz="1400" b="1" dirty="0">
                          <a:solidFill>
                            <a:srgbClr val="FFFFFF"/>
                          </a:solidFill>
                          <a:effectLst/>
                        </a:rPr>
                        <a:t>​</a:t>
                      </a:r>
                      <a:endParaRPr lang="en-US" sz="1400" b="1" i="0" dirty="0">
                        <a:solidFill>
                          <a:srgbClr val="FFFFFF"/>
                        </a:solidFill>
                        <a:effectLst/>
                      </a:endParaRPr>
                    </a:p>
                  </a:txBody>
                  <a:tcPr/>
                </a:tc>
                <a:tc>
                  <a:txBody>
                    <a:bodyPr/>
                    <a:lstStyle/>
                    <a:p>
                      <a:pPr algn="l" rtl="0" fontAlgn="base"/>
                      <a:r>
                        <a:rPr lang="en-US" sz="1400" b="1" dirty="0">
                          <a:solidFill>
                            <a:srgbClr val="FFFFFF"/>
                          </a:solidFill>
                          <a:effectLst/>
                        </a:rPr>
                        <a:t>NAME​</a:t>
                      </a:r>
                      <a:endParaRPr lang="en-US" sz="1400" b="1" i="0" dirty="0">
                        <a:solidFill>
                          <a:srgbClr val="FFFFFF"/>
                        </a:solidFill>
                        <a:effectLst/>
                      </a:endParaRPr>
                    </a:p>
                  </a:txBody>
                  <a:tcPr/>
                </a:tc>
                <a:extLst>
                  <a:ext uri="{0D108BD9-81ED-4DB2-BD59-A6C34878D82A}">
                    <a16:rowId xmlns:a16="http://schemas.microsoft.com/office/drawing/2014/main" val="1906305502"/>
                  </a:ext>
                </a:extLst>
              </a:tr>
              <a:tr h="463926">
                <a:tc>
                  <a:txBody>
                    <a:bodyPr/>
                    <a:lstStyle/>
                    <a:p>
                      <a:pPr algn="l" rtl="0" fontAlgn="base"/>
                      <a:r>
                        <a:rPr lang="en-US" sz="1600" b="1" dirty="0">
                          <a:solidFill>
                            <a:srgbClr val="000000"/>
                          </a:solidFill>
                          <a:effectLst/>
                          <a:latin typeface="Bahnschrift SemiBold" panose="020B0502040204020203" pitchFamily="34" charset="0"/>
                        </a:rPr>
                        <a:t>2024-3-60-416</a:t>
                      </a:r>
                      <a:r>
                        <a:rPr lang="en-US" sz="1600" b="0" dirty="0">
                          <a:solidFill>
                            <a:srgbClr val="000000"/>
                          </a:solidFill>
                          <a:effectLst/>
                          <a:latin typeface="Bahnschrift SemiBold" panose="020B0502040204020203" pitchFamily="34" charset="0"/>
                        </a:rPr>
                        <a:t>​</a:t>
                      </a:r>
                      <a:endParaRPr lang="en-US" sz="1600" b="0" i="0" dirty="0">
                        <a:solidFill>
                          <a:srgbClr val="000000"/>
                        </a:solidFill>
                        <a:effectLst/>
                        <a:latin typeface="Bahnschrift SemiBold" panose="020B0502040204020203" pitchFamily="34" charset="0"/>
                      </a:endParaRPr>
                    </a:p>
                  </a:txBody>
                  <a:tcPr/>
                </a:tc>
                <a:tc>
                  <a:txBody>
                    <a:bodyPr/>
                    <a:lstStyle/>
                    <a:p>
                      <a:pPr algn="l" rtl="0" fontAlgn="base"/>
                      <a:r>
                        <a:rPr lang="en-US" sz="1600" b="1" dirty="0" err="1">
                          <a:solidFill>
                            <a:srgbClr val="000000"/>
                          </a:solidFill>
                          <a:effectLst/>
                          <a:latin typeface="Bahnschrift" panose="020B0502040204020203" pitchFamily="34" charset="0"/>
                        </a:rPr>
                        <a:t>Rijona</a:t>
                      </a:r>
                      <a:r>
                        <a:rPr lang="en-US" sz="1600" b="1" dirty="0">
                          <a:solidFill>
                            <a:srgbClr val="000000"/>
                          </a:solidFill>
                          <a:effectLst/>
                          <a:latin typeface="Bahnschrift" panose="020B0502040204020203" pitchFamily="34" charset="0"/>
                        </a:rPr>
                        <a:t> Rahman </a:t>
                      </a:r>
                      <a:r>
                        <a:rPr lang="en-US" sz="1600" b="1" dirty="0" err="1">
                          <a:solidFill>
                            <a:srgbClr val="000000"/>
                          </a:solidFill>
                          <a:effectLst/>
                          <a:latin typeface="Bahnschrift" panose="020B0502040204020203" pitchFamily="34" charset="0"/>
                        </a:rPr>
                        <a:t>Orthy</a:t>
                      </a:r>
                      <a:r>
                        <a:rPr lang="en-US" sz="1600" b="0" dirty="0">
                          <a:solidFill>
                            <a:srgbClr val="000000"/>
                          </a:solidFill>
                          <a:effectLst/>
                          <a:latin typeface="Bahnschrift" panose="020B0502040204020203" pitchFamily="34" charset="0"/>
                        </a:rPr>
                        <a:t>​</a:t>
                      </a:r>
                      <a:endParaRPr lang="en-US" sz="1600" b="0" i="0" dirty="0">
                        <a:solidFill>
                          <a:srgbClr val="000000"/>
                        </a:solidFill>
                        <a:effectLst/>
                        <a:latin typeface="Bahnschrift" panose="020B0502040204020203" pitchFamily="34" charset="0"/>
                      </a:endParaRPr>
                    </a:p>
                  </a:txBody>
                  <a:tcPr/>
                </a:tc>
                <a:extLst>
                  <a:ext uri="{0D108BD9-81ED-4DB2-BD59-A6C34878D82A}">
                    <a16:rowId xmlns:a16="http://schemas.microsoft.com/office/drawing/2014/main" val="3860949082"/>
                  </a:ext>
                </a:extLst>
              </a:tr>
              <a:tr h="304097">
                <a:tc>
                  <a:txBody>
                    <a:bodyPr/>
                    <a:lstStyle/>
                    <a:p>
                      <a:pPr algn="l" rtl="0" fontAlgn="base"/>
                      <a:r>
                        <a:rPr lang="en-US" sz="1600" b="1" dirty="0">
                          <a:solidFill>
                            <a:srgbClr val="000000"/>
                          </a:solidFill>
                          <a:effectLst/>
                          <a:latin typeface="Bahnschrift SemiBold" panose="020B0502040204020203" pitchFamily="34" charset="0"/>
                        </a:rPr>
                        <a:t>2024-3-60-394</a:t>
                      </a:r>
                      <a:r>
                        <a:rPr lang="en-US" sz="1600" b="0" dirty="0">
                          <a:solidFill>
                            <a:srgbClr val="000000"/>
                          </a:solidFill>
                          <a:effectLst/>
                          <a:latin typeface="Bahnschrift SemiBold" panose="020B0502040204020203" pitchFamily="34" charset="0"/>
                        </a:rPr>
                        <a:t>​</a:t>
                      </a:r>
                      <a:endParaRPr lang="en-US" sz="1600" b="0" i="0" dirty="0">
                        <a:solidFill>
                          <a:srgbClr val="000000"/>
                        </a:solidFill>
                        <a:effectLst/>
                        <a:latin typeface="Bahnschrift SemiBold" panose="020B0502040204020203" pitchFamily="34" charset="0"/>
                      </a:endParaRPr>
                    </a:p>
                  </a:txBody>
                  <a:tcPr/>
                </a:tc>
                <a:tc>
                  <a:txBody>
                    <a:bodyPr/>
                    <a:lstStyle/>
                    <a:p>
                      <a:pPr algn="l" rtl="0" fontAlgn="base"/>
                      <a:r>
                        <a:rPr lang="en-US" sz="1600" b="1" dirty="0" err="1">
                          <a:solidFill>
                            <a:srgbClr val="000000"/>
                          </a:solidFill>
                          <a:effectLst/>
                          <a:latin typeface="Bahnschrift" panose="020B0502040204020203" pitchFamily="34" charset="0"/>
                        </a:rPr>
                        <a:t>Sahidul</a:t>
                      </a:r>
                      <a:r>
                        <a:rPr lang="en-US" sz="1600" b="1" dirty="0">
                          <a:solidFill>
                            <a:srgbClr val="000000"/>
                          </a:solidFill>
                          <a:effectLst/>
                          <a:latin typeface="Bahnschrift" panose="020B0502040204020203" pitchFamily="34" charset="0"/>
                        </a:rPr>
                        <a:t> Islam</a:t>
                      </a:r>
                      <a:r>
                        <a:rPr lang="en-US" sz="1600" b="0" dirty="0">
                          <a:solidFill>
                            <a:srgbClr val="000000"/>
                          </a:solidFill>
                          <a:effectLst/>
                          <a:latin typeface="Bahnschrift" panose="020B0502040204020203" pitchFamily="34" charset="0"/>
                        </a:rPr>
                        <a:t>​</a:t>
                      </a:r>
                      <a:endParaRPr lang="en-US" sz="1600" b="0" i="0" dirty="0">
                        <a:solidFill>
                          <a:srgbClr val="000000"/>
                        </a:solidFill>
                        <a:effectLst/>
                        <a:latin typeface="Bahnschrift" panose="020B0502040204020203" pitchFamily="34" charset="0"/>
                      </a:endParaRPr>
                    </a:p>
                  </a:txBody>
                  <a:tcPr/>
                </a:tc>
                <a:extLst>
                  <a:ext uri="{0D108BD9-81ED-4DB2-BD59-A6C34878D82A}">
                    <a16:rowId xmlns:a16="http://schemas.microsoft.com/office/drawing/2014/main" val="3461157149"/>
                  </a:ext>
                </a:extLst>
              </a:tr>
              <a:tr h="304097">
                <a:tc>
                  <a:txBody>
                    <a:bodyPr/>
                    <a:lstStyle/>
                    <a:p>
                      <a:pPr algn="l" rtl="0" fontAlgn="base"/>
                      <a:r>
                        <a:rPr lang="en-US" sz="1600" b="0" i="0" kern="1200" dirty="0">
                          <a:solidFill>
                            <a:schemeClr val="dk1"/>
                          </a:solidFill>
                          <a:effectLst/>
                          <a:latin typeface="Bahnschrift SemiBold" panose="020B0502040204020203" pitchFamily="34" charset="0"/>
                          <a:ea typeface="+mn-ea"/>
                          <a:cs typeface="+mn-cs"/>
                        </a:rPr>
                        <a:t>2024-3-60-417</a:t>
                      </a:r>
                      <a:endParaRPr lang="en-US" sz="1600" b="0" i="0" dirty="0">
                        <a:solidFill>
                          <a:srgbClr val="000000"/>
                        </a:solidFill>
                        <a:effectLst/>
                        <a:latin typeface="Bahnschrift SemiBold" panose="020B0502040204020203" pitchFamily="34" charset="0"/>
                      </a:endParaRPr>
                    </a:p>
                  </a:txBody>
                  <a:tcPr/>
                </a:tc>
                <a:tc>
                  <a:txBody>
                    <a:bodyPr/>
                    <a:lstStyle/>
                    <a:p>
                      <a:pPr algn="l" rtl="0" fontAlgn="base"/>
                      <a:r>
                        <a:rPr lang="en-US" sz="1600" b="0" i="0" kern="1200" dirty="0">
                          <a:solidFill>
                            <a:schemeClr val="dk1"/>
                          </a:solidFill>
                          <a:effectLst/>
                          <a:latin typeface="Bahnschrift" panose="020B0502040204020203" pitchFamily="34" charset="0"/>
                          <a:ea typeface="+mn-ea"/>
                          <a:cs typeface="+mn-cs"/>
                        </a:rPr>
                        <a:t>Mahdi Ahmed Khan</a:t>
                      </a:r>
                      <a:endParaRPr lang="en-US" sz="1600" b="0" i="0" dirty="0">
                        <a:solidFill>
                          <a:srgbClr val="000000"/>
                        </a:solidFill>
                        <a:effectLst/>
                        <a:latin typeface="Bahnschrift" panose="020B0502040204020203" pitchFamily="34" charset="0"/>
                      </a:endParaRPr>
                    </a:p>
                  </a:txBody>
                  <a:tcPr/>
                </a:tc>
                <a:extLst>
                  <a:ext uri="{0D108BD9-81ED-4DB2-BD59-A6C34878D82A}">
                    <a16:rowId xmlns:a16="http://schemas.microsoft.com/office/drawing/2014/main" val="1897918621"/>
                  </a:ext>
                </a:extLst>
              </a:tr>
              <a:tr h="304097">
                <a:tc>
                  <a:txBody>
                    <a:bodyPr/>
                    <a:lstStyle/>
                    <a:p>
                      <a:pPr algn="l" rtl="0" fontAlgn="base"/>
                      <a:r>
                        <a:rPr lang="en-US" sz="1600" b="1" dirty="0">
                          <a:solidFill>
                            <a:srgbClr val="000000"/>
                          </a:solidFill>
                          <a:effectLst/>
                          <a:latin typeface="Bahnschrift SemiBold" panose="020B0502040204020203" pitchFamily="34" charset="0"/>
                        </a:rPr>
                        <a:t>2024-3-60-719</a:t>
                      </a:r>
                      <a:r>
                        <a:rPr lang="en-US" sz="1600" b="0" dirty="0">
                          <a:solidFill>
                            <a:srgbClr val="000000"/>
                          </a:solidFill>
                          <a:effectLst/>
                          <a:latin typeface="Bahnschrift SemiBold" panose="020B0502040204020203" pitchFamily="34" charset="0"/>
                        </a:rPr>
                        <a:t>​</a:t>
                      </a:r>
                      <a:endParaRPr lang="en-US" sz="1600" b="0" i="0" dirty="0">
                        <a:solidFill>
                          <a:srgbClr val="000000"/>
                        </a:solidFill>
                        <a:effectLst/>
                        <a:latin typeface="Bahnschrift SemiBold" panose="020B0502040204020203" pitchFamily="34" charset="0"/>
                      </a:endParaRPr>
                    </a:p>
                  </a:txBody>
                  <a:tcPr/>
                </a:tc>
                <a:tc>
                  <a:txBody>
                    <a:bodyPr/>
                    <a:lstStyle/>
                    <a:p>
                      <a:pPr algn="l" rtl="0" fontAlgn="base"/>
                      <a:r>
                        <a:rPr lang="en-US" sz="1600" b="1" dirty="0">
                          <a:solidFill>
                            <a:srgbClr val="000000"/>
                          </a:solidFill>
                          <a:effectLst/>
                          <a:latin typeface="Bahnschrift" panose="020B0502040204020203" pitchFamily="34" charset="0"/>
                        </a:rPr>
                        <a:t>Samir</a:t>
                      </a:r>
                      <a:r>
                        <a:rPr lang="en-US" sz="1600" b="0" dirty="0">
                          <a:solidFill>
                            <a:srgbClr val="000000"/>
                          </a:solidFill>
                          <a:effectLst/>
                          <a:latin typeface="Bahnschrift" panose="020B0502040204020203" pitchFamily="34" charset="0"/>
                        </a:rPr>
                        <a:t> </a:t>
                      </a:r>
                      <a:r>
                        <a:rPr lang="en-US" sz="1600" b="1" dirty="0" err="1">
                          <a:solidFill>
                            <a:srgbClr val="000000"/>
                          </a:solidFill>
                          <a:effectLst/>
                          <a:latin typeface="Bahnschrift" panose="020B0502040204020203" pitchFamily="34" charset="0"/>
                        </a:rPr>
                        <a:t>Sarower</a:t>
                      </a:r>
                      <a:r>
                        <a:rPr lang="en-US" sz="1600" b="0" dirty="0">
                          <a:solidFill>
                            <a:srgbClr val="000000"/>
                          </a:solidFill>
                          <a:effectLst/>
                          <a:latin typeface="Bahnschrift" panose="020B0502040204020203" pitchFamily="34" charset="0"/>
                        </a:rPr>
                        <a:t> </a:t>
                      </a:r>
                      <a:r>
                        <a:rPr lang="en-US" sz="1600" b="1" dirty="0" err="1">
                          <a:solidFill>
                            <a:srgbClr val="000000"/>
                          </a:solidFill>
                          <a:effectLst/>
                          <a:latin typeface="Bahnschrift" panose="020B0502040204020203" pitchFamily="34" charset="0"/>
                        </a:rPr>
                        <a:t>Anin</a:t>
                      </a:r>
                      <a:r>
                        <a:rPr lang="en-US" sz="1600" b="0" dirty="0">
                          <a:solidFill>
                            <a:srgbClr val="000000"/>
                          </a:solidFill>
                          <a:effectLst/>
                          <a:latin typeface="Bahnschrift" panose="020B0502040204020203" pitchFamily="34" charset="0"/>
                        </a:rPr>
                        <a:t>​</a:t>
                      </a:r>
                      <a:endParaRPr lang="en-US" sz="1600" b="0" i="0" dirty="0">
                        <a:solidFill>
                          <a:srgbClr val="000000"/>
                        </a:solidFill>
                        <a:effectLst/>
                        <a:latin typeface="Bahnschrift" panose="020B0502040204020203" pitchFamily="34" charset="0"/>
                      </a:endParaRPr>
                    </a:p>
                  </a:txBody>
                  <a:tcPr/>
                </a:tc>
                <a:extLst>
                  <a:ext uri="{0D108BD9-81ED-4DB2-BD59-A6C34878D82A}">
                    <a16:rowId xmlns:a16="http://schemas.microsoft.com/office/drawing/2014/main" val="4286524367"/>
                  </a:ext>
                </a:extLst>
              </a:tr>
            </a:tbl>
          </a:graphicData>
        </a:graphic>
      </p:graphicFrame>
      <p:sp>
        <p:nvSpPr>
          <p:cNvPr id="7" name="TextBox 6">
            <a:extLst>
              <a:ext uri="{FF2B5EF4-FFF2-40B4-BE49-F238E27FC236}">
                <a16:creationId xmlns:a16="http://schemas.microsoft.com/office/drawing/2014/main" id="{188914E7-03AB-AA8C-D9B0-76017520EBD2}"/>
              </a:ext>
            </a:extLst>
          </p:cNvPr>
          <p:cNvSpPr txBox="1"/>
          <p:nvPr/>
        </p:nvSpPr>
        <p:spPr>
          <a:xfrm>
            <a:off x="7636137" y="4252163"/>
            <a:ext cx="4555863" cy="2069541"/>
          </a:xfrm>
          <a:prstGeom prst="rect">
            <a:avLst/>
          </a:prstGeom>
          <a:noFill/>
        </p:spPr>
        <p:txBody>
          <a:bodyPr wrap="none" rtlCol="0">
            <a:spAutoFit/>
          </a:bodyPr>
          <a:lstStyle/>
          <a:p>
            <a:pPr>
              <a:lnSpc>
                <a:spcPts val="3300"/>
              </a:lnSpc>
            </a:pPr>
            <a:r>
              <a:rPr lang="en-US" sz="2800" b="1" dirty="0"/>
              <a:t>Presented to:</a:t>
            </a:r>
          </a:p>
          <a:p>
            <a:pPr fontAlgn="base"/>
            <a:r>
              <a:rPr lang="en-US" sz="1600" dirty="0">
                <a:solidFill>
                  <a:schemeClr val="accent2">
                    <a:lumMod val="75000"/>
                  </a:schemeClr>
                </a:solidFill>
                <a:effectLst/>
                <a:latin typeface="Cambria" panose="02040503050406030204" pitchFamily="18" charset="0"/>
                <a:ea typeface="MS Mincho" panose="020B0400000000000000" pitchFamily="49" charset="-128"/>
                <a:cs typeface="Times New Roman" panose="02020603050405020304" pitchFamily="18" charset="0"/>
              </a:rPr>
              <a:t>Md. Ashraful Haider Chowdhury</a:t>
            </a:r>
            <a:br>
              <a:rPr lang="en-US" sz="1600" dirty="0">
                <a:solidFill>
                  <a:schemeClr val="accent2">
                    <a:lumMod val="75000"/>
                  </a:schemeClr>
                </a:solidFill>
                <a:effectLst/>
                <a:latin typeface="Cambria" panose="02040503050406030204" pitchFamily="18" charset="0"/>
                <a:ea typeface="MS Mincho" panose="020B0400000000000000" pitchFamily="49" charset="-128"/>
                <a:cs typeface="Times New Roman" panose="02020603050405020304" pitchFamily="18" charset="0"/>
              </a:rPr>
            </a:br>
            <a:r>
              <a:rPr lang="en-US" sz="1600" dirty="0">
                <a:solidFill>
                  <a:schemeClr val="accent2">
                    <a:lumMod val="75000"/>
                  </a:schemeClr>
                </a:solidFill>
                <a:effectLst/>
                <a:latin typeface="Cambria" panose="02040503050406030204" pitchFamily="18" charset="0"/>
                <a:ea typeface="MS Mincho" panose="020B0400000000000000" pitchFamily="49" charset="-128"/>
                <a:cs typeface="Times New Roman" panose="02020603050405020304" pitchFamily="18" charset="0"/>
              </a:rPr>
              <a:t>Lecturer</a:t>
            </a:r>
            <a:br>
              <a:rPr lang="en-US" sz="1600" dirty="0">
                <a:solidFill>
                  <a:schemeClr val="accent2">
                    <a:lumMod val="75000"/>
                  </a:schemeClr>
                </a:solidFill>
                <a:effectLst/>
                <a:latin typeface="Cambria" panose="02040503050406030204" pitchFamily="18" charset="0"/>
                <a:ea typeface="MS Mincho" panose="020B0400000000000000" pitchFamily="49" charset="-128"/>
                <a:cs typeface="Times New Roman" panose="02020603050405020304" pitchFamily="18" charset="0"/>
              </a:rPr>
            </a:br>
            <a:r>
              <a:rPr lang="en-US" sz="1600" dirty="0">
                <a:solidFill>
                  <a:schemeClr val="accent2">
                    <a:lumMod val="75000"/>
                  </a:schemeClr>
                </a:solidFill>
                <a:effectLst/>
                <a:latin typeface="Cambria" panose="02040503050406030204" pitchFamily="18" charset="0"/>
                <a:ea typeface="MS Mincho" panose="020B0400000000000000" pitchFamily="49" charset="-128"/>
                <a:cs typeface="Times New Roman" panose="02020603050405020304" pitchFamily="18" charset="0"/>
              </a:rPr>
              <a:t>Department of Computer Science and Engineering</a:t>
            </a:r>
          </a:p>
          <a:p>
            <a:pPr algn="l" rtl="0" fontAlgn="base"/>
            <a:r>
              <a:rPr lang="en-US" sz="2800" b="0" i="0" dirty="0">
                <a:solidFill>
                  <a:schemeClr val="accent4"/>
                </a:solidFill>
                <a:effectLst/>
                <a:latin typeface="Agency FB" panose="020B0503020202020204" pitchFamily="34" charset="0"/>
              </a:rPr>
              <a:t>​</a:t>
            </a:r>
          </a:p>
          <a:p>
            <a:pPr>
              <a:lnSpc>
                <a:spcPts val="3300"/>
              </a:lnSpc>
            </a:pPr>
            <a:endParaRPr lang="en-US" sz="2400" b="1" dirty="0"/>
          </a:p>
        </p:txBody>
      </p:sp>
      <p:pic>
        <p:nvPicPr>
          <p:cNvPr id="1026" name="Picture 2">
            <a:extLst>
              <a:ext uri="{FF2B5EF4-FFF2-40B4-BE49-F238E27FC236}">
                <a16:creationId xmlns:a16="http://schemas.microsoft.com/office/drawing/2014/main" id="{77920DD2-14AB-E450-BB1F-92DF2BD61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049" y="154097"/>
            <a:ext cx="1862542" cy="120831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21EE605-D2DE-4226-A747-AB921BDF547F}"/>
              </a:ext>
            </a:extLst>
          </p:cNvPr>
          <p:cNvCxnSpPr/>
          <p:nvPr/>
        </p:nvCxnSpPr>
        <p:spPr>
          <a:xfrm>
            <a:off x="447675" y="2266950"/>
            <a:ext cx="1132522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47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E34216-A79F-4E1C-B3B7-54726B029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86613"/>
          </a:xfrm>
          <a:prstGeom prst="rect">
            <a:avLst/>
          </a:prstGeom>
        </p:spPr>
      </p:pic>
      <p:sp>
        <p:nvSpPr>
          <p:cNvPr id="6" name="TextBox 5">
            <a:extLst>
              <a:ext uri="{FF2B5EF4-FFF2-40B4-BE49-F238E27FC236}">
                <a16:creationId xmlns:a16="http://schemas.microsoft.com/office/drawing/2014/main" id="{7A89C4A8-E9CA-4D36-B50D-D13C4321730A}"/>
              </a:ext>
            </a:extLst>
          </p:cNvPr>
          <p:cNvSpPr txBox="1"/>
          <p:nvPr/>
        </p:nvSpPr>
        <p:spPr>
          <a:xfrm>
            <a:off x="7019925" y="2819400"/>
            <a:ext cx="2924175" cy="1609725"/>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C27FBA01-1078-48AE-8C81-6B18C39E3918}"/>
              </a:ext>
            </a:extLst>
          </p:cNvPr>
          <p:cNvSpPr txBox="1"/>
          <p:nvPr/>
        </p:nvSpPr>
        <p:spPr>
          <a:xfrm rot="10800000" flipH="1" flipV="1">
            <a:off x="6941818" y="3261750"/>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Admin menu</a:t>
            </a:r>
          </a:p>
        </p:txBody>
      </p:sp>
    </p:spTree>
    <p:extLst>
      <p:ext uri="{BB962C8B-B14F-4D97-AF65-F5344CB8AC3E}">
        <p14:creationId xmlns:p14="http://schemas.microsoft.com/office/powerpoint/2010/main" val="243627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8ED8B9-FB41-4476-A10B-F1BA2A8E2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91936"/>
          </a:xfrm>
          <a:prstGeom prst="rect">
            <a:avLst/>
          </a:prstGeom>
        </p:spPr>
      </p:pic>
      <p:sp>
        <p:nvSpPr>
          <p:cNvPr id="8" name="TextBox 7">
            <a:extLst>
              <a:ext uri="{FF2B5EF4-FFF2-40B4-BE49-F238E27FC236}">
                <a16:creationId xmlns:a16="http://schemas.microsoft.com/office/drawing/2014/main" id="{DB9122AA-4387-4B15-8AF2-126E33C029DE}"/>
              </a:ext>
            </a:extLst>
          </p:cNvPr>
          <p:cNvSpPr txBox="1"/>
          <p:nvPr/>
        </p:nvSpPr>
        <p:spPr>
          <a:xfrm>
            <a:off x="7972425" y="2981325"/>
            <a:ext cx="3038475" cy="1343025"/>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7FAA1505-0157-46AB-B02E-008EB166CA4C}"/>
              </a:ext>
            </a:extLst>
          </p:cNvPr>
          <p:cNvSpPr txBox="1"/>
          <p:nvPr/>
        </p:nvSpPr>
        <p:spPr>
          <a:xfrm rot="10800000" flipH="1" flipV="1">
            <a:off x="6941818" y="3261750"/>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Customer Menu</a:t>
            </a:r>
          </a:p>
        </p:txBody>
      </p:sp>
    </p:spTree>
    <p:extLst>
      <p:ext uri="{BB962C8B-B14F-4D97-AF65-F5344CB8AC3E}">
        <p14:creationId xmlns:p14="http://schemas.microsoft.com/office/powerpoint/2010/main" val="225701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868796-7149-4E88-A430-C02AC9095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7818"/>
          </a:xfrm>
          <a:prstGeom prst="rect">
            <a:avLst/>
          </a:prstGeom>
        </p:spPr>
      </p:pic>
      <p:sp>
        <p:nvSpPr>
          <p:cNvPr id="7" name="TextBox 6">
            <a:extLst>
              <a:ext uri="{FF2B5EF4-FFF2-40B4-BE49-F238E27FC236}">
                <a16:creationId xmlns:a16="http://schemas.microsoft.com/office/drawing/2014/main" id="{A843A98F-BC04-459F-B676-FDFF19EC3527}"/>
              </a:ext>
            </a:extLst>
          </p:cNvPr>
          <p:cNvSpPr txBox="1"/>
          <p:nvPr/>
        </p:nvSpPr>
        <p:spPr>
          <a:xfrm rot="10800000" flipH="1" flipV="1">
            <a:off x="7575231" y="2909805"/>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Add product</a:t>
            </a:r>
          </a:p>
        </p:txBody>
      </p:sp>
    </p:spTree>
    <p:extLst>
      <p:ext uri="{BB962C8B-B14F-4D97-AF65-F5344CB8AC3E}">
        <p14:creationId xmlns:p14="http://schemas.microsoft.com/office/powerpoint/2010/main" val="2854107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BE19C-5A7A-4876-A08F-D1E92F8F2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278EFF49-BA33-4B5E-987D-50D30FDF5B15}"/>
              </a:ext>
            </a:extLst>
          </p:cNvPr>
          <p:cNvSpPr txBox="1"/>
          <p:nvPr/>
        </p:nvSpPr>
        <p:spPr>
          <a:xfrm rot="10800000" flipH="1" flipV="1">
            <a:off x="6922768" y="1676400"/>
            <a:ext cx="4754882" cy="400110"/>
          </a:xfrm>
          <a:prstGeom prst="rect">
            <a:avLst/>
          </a:prstGeom>
          <a:noFill/>
        </p:spPr>
        <p:txBody>
          <a:bodyPr wrap="square" rtlCol="0">
            <a:spAutoFit/>
          </a:bodyPr>
          <a:lstStyle/>
          <a:p>
            <a:pPr algn="ctr"/>
            <a:r>
              <a:rPr lang="en-US" sz="2000" dirty="0">
                <a:solidFill>
                  <a:schemeClr val="accent2"/>
                </a:solidFill>
                <a:latin typeface="Algerian" panose="04020705040A02060702" pitchFamily="82" charset="0"/>
              </a:rPr>
              <a:t>Update product and quantity</a:t>
            </a:r>
          </a:p>
        </p:txBody>
      </p:sp>
    </p:spTree>
    <p:extLst>
      <p:ext uri="{BB962C8B-B14F-4D97-AF65-F5344CB8AC3E}">
        <p14:creationId xmlns:p14="http://schemas.microsoft.com/office/powerpoint/2010/main" val="32636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C864D4-F545-4101-9D5B-FBB59498A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DA5341C-701C-4579-BA0B-418D2910CB83}"/>
              </a:ext>
            </a:extLst>
          </p:cNvPr>
          <p:cNvSpPr txBox="1"/>
          <p:nvPr/>
        </p:nvSpPr>
        <p:spPr>
          <a:xfrm rot="10800000" flipH="1" flipV="1">
            <a:off x="6941818" y="3261750"/>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View products</a:t>
            </a:r>
          </a:p>
        </p:txBody>
      </p:sp>
    </p:spTree>
    <p:extLst>
      <p:ext uri="{BB962C8B-B14F-4D97-AF65-F5344CB8AC3E}">
        <p14:creationId xmlns:p14="http://schemas.microsoft.com/office/powerpoint/2010/main" val="379299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AAAC97-98E6-4472-A56E-B0855A986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7018056-62F5-49E9-B7E6-D015673913D2}"/>
              </a:ext>
            </a:extLst>
          </p:cNvPr>
          <p:cNvSpPr txBox="1"/>
          <p:nvPr/>
        </p:nvSpPr>
        <p:spPr>
          <a:xfrm rot="10800000" flipH="1" flipV="1">
            <a:off x="7703818" y="2909325"/>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Buy product</a:t>
            </a:r>
          </a:p>
        </p:txBody>
      </p:sp>
    </p:spTree>
    <p:extLst>
      <p:ext uri="{BB962C8B-B14F-4D97-AF65-F5344CB8AC3E}">
        <p14:creationId xmlns:p14="http://schemas.microsoft.com/office/powerpoint/2010/main" val="205787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9851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4881562" y="716678"/>
            <a:ext cx="5619750" cy="461665"/>
          </a:xfrm>
          <a:prstGeom prst="rect">
            <a:avLst/>
          </a:prstGeom>
          <a:noFill/>
        </p:spPr>
        <p:txBody>
          <a:bodyPr wrap="square" rtlCol="0">
            <a:spAutoFit/>
          </a:bodyPr>
          <a:lstStyle/>
          <a:p>
            <a:r>
              <a:rPr lang="en-US" sz="2400" dirty="0">
                <a:solidFill>
                  <a:schemeClr val="accent2"/>
                </a:solidFill>
                <a:latin typeface="Bahnschrift SemiBold" panose="020B0502040204020203" pitchFamily="34" charset="0"/>
              </a:rPr>
              <a:t>Main Menu</a:t>
            </a:r>
          </a:p>
        </p:txBody>
      </p:sp>
      <p:pic>
        <p:nvPicPr>
          <p:cNvPr id="16" name="Picture 15">
            <a:extLst>
              <a:ext uri="{FF2B5EF4-FFF2-40B4-BE49-F238E27FC236}">
                <a16:creationId xmlns:a16="http://schemas.microsoft.com/office/drawing/2014/main" id="{77FFB7FA-A541-4A76-9896-495FE94BC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35" y="1636831"/>
            <a:ext cx="6938666" cy="42499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18" name="Diagram 17">
            <a:extLst>
              <a:ext uri="{FF2B5EF4-FFF2-40B4-BE49-F238E27FC236}">
                <a16:creationId xmlns:a16="http://schemas.microsoft.com/office/drawing/2014/main" id="{0B498311-4A66-4D45-94F6-52C40970557D}"/>
              </a:ext>
            </a:extLst>
          </p:cNvPr>
          <p:cNvGraphicFramePr/>
          <p:nvPr>
            <p:extLst>
              <p:ext uri="{D42A27DB-BD31-4B8C-83A1-F6EECF244321}">
                <p14:modId xmlns:p14="http://schemas.microsoft.com/office/powerpoint/2010/main" val="668763684"/>
              </p:ext>
            </p:extLst>
          </p:nvPr>
        </p:nvGraphicFramePr>
        <p:xfrm>
          <a:off x="8705849" y="2619374"/>
          <a:ext cx="2952751" cy="290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75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9851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4881562" y="716678"/>
            <a:ext cx="5619750" cy="461665"/>
          </a:xfrm>
          <a:prstGeom prst="rect">
            <a:avLst/>
          </a:prstGeom>
          <a:noFill/>
        </p:spPr>
        <p:txBody>
          <a:bodyPr wrap="square" rtlCol="0">
            <a:spAutoFit/>
          </a:bodyPr>
          <a:lstStyle/>
          <a:p>
            <a:r>
              <a:rPr lang="en-US" sz="2400" dirty="0">
                <a:solidFill>
                  <a:schemeClr val="accent2"/>
                </a:solidFill>
                <a:latin typeface="Bahnschrift SemiBold" panose="020B0502040204020203" pitchFamily="34" charset="0"/>
              </a:rPr>
              <a:t>Admin Login</a:t>
            </a:r>
          </a:p>
        </p:txBody>
      </p:sp>
      <p:pic>
        <p:nvPicPr>
          <p:cNvPr id="3" name="Picture 2">
            <a:extLst>
              <a:ext uri="{FF2B5EF4-FFF2-40B4-BE49-F238E27FC236}">
                <a16:creationId xmlns:a16="http://schemas.microsoft.com/office/drawing/2014/main" id="{BBCE4D5A-0A12-4E33-9087-3B722A283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19324"/>
            <a:ext cx="7560026" cy="27527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5" name="Diagram 4">
            <a:extLst>
              <a:ext uri="{FF2B5EF4-FFF2-40B4-BE49-F238E27FC236}">
                <a16:creationId xmlns:a16="http://schemas.microsoft.com/office/drawing/2014/main" id="{5090BE83-255D-4920-AE4B-524E37F5328B}"/>
              </a:ext>
            </a:extLst>
          </p:cNvPr>
          <p:cNvGraphicFramePr/>
          <p:nvPr>
            <p:extLst>
              <p:ext uri="{D42A27DB-BD31-4B8C-83A1-F6EECF244321}">
                <p14:modId xmlns:p14="http://schemas.microsoft.com/office/powerpoint/2010/main" val="1409816573"/>
              </p:ext>
            </p:extLst>
          </p:nvPr>
        </p:nvGraphicFramePr>
        <p:xfrm>
          <a:off x="8658224" y="2636740"/>
          <a:ext cx="3209925" cy="1744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433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9851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4881562" y="716678"/>
            <a:ext cx="5619750" cy="461665"/>
          </a:xfrm>
          <a:prstGeom prst="rect">
            <a:avLst/>
          </a:prstGeom>
          <a:noFill/>
        </p:spPr>
        <p:txBody>
          <a:bodyPr wrap="square" rtlCol="0">
            <a:spAutoFit/>
          </a:bodyPr>
          <a:lstStyle/>
          <a:p>
            <a:r>
              <a:rPr lang="en-US" sz="2400" dirty="0">
                <a:solidFill>
                  <a:schemeClr val="accent2"/>
                </a:solidFill>
                <a:latin typeface="Bahnschrift SemiBold" panose="020B0502040204020203" pitchFamily="34" charset="0"/>
              </a:rPr>
              <a:t>Admin Menu</a:t>
            </a:r>
          </a:p>
        </p:txBody>
      </p:sp>
      <p:pic>
        <p:nvPicPr>
          <p:cNvPr id="4" name="Picture 3">
            <a:extLst>
              <a:ext uri="{FF2B5EF4-FFF2-40B4-BE49-F238E27FC236}">
                <a16:creationId xmlns:a16="http://schemas.microsoft.com/office/drawing/2014/main" id="{A3AEA0BF-1905-4AA9-9C6F-B0D8B0BCC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45" y="1939730"/>
            <a:ext cx="7600433" cy="38958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10" name="Diagram 9">
            <a:extLst>
              <a:ext uri="{FF2B5EF4-FFF2-40B4-BE49-F238E27FC236}">
                <a16:creationId xmlns:a16="http://schemas.microsoft.com/office/drawing/2014/main" id="{BFC85525-A9F4-463E-8302-454E4779DFAC}"/>
              </a:ext>
            </a:extLst>
          </p:cNvPr>
          <p:cNvGraphicFramePr/>
          <p:nvPr>
            <p:extLst>
              <p:ext uri="{D42A27DB-BD31-4B8C-83A1-F6EECF244321}">
                <p14:modId xmlns:p14="http://schemas.microsoft.com/office/powerpoint/2010/main" val="1625533164"/>
              </p:ext>
            </p:extLst>
          </p:nvPr>
        </p:nvGraphicFramePr>
        <p:xfrm>
          <a:off x="8500255" y="3087567"/>
          <a:ext cx="31623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686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6825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2880505" y="714241"/>
            <a:ext cx="5619750" cy="461665"/>
          </a:xfrm>
          <a:prstGeom prst="rect">
            <a:avLst/>
          </a:prstGeom>
          <a:noFill/>
        </p:spPr>
        <p:txBody>
          <a:bodyPr wrap="square" rtlCol="0">
            <a:spAutoFit/>
          </a:bodyPr>
          <a:lstStyle/>
          <a:p>
            <a:pPr algn="ctr"/>
            <a:r>
              <a:rPr lang="en-US" sz="2400">
                <a:solidFill>
                  <a:schemeClr val="accent2"/>
                </a:solidFill>
                <a:latin typeface="Bahnschrift SemiBold" panose="020B0502040204020203" pitchFamily="34" charset="0"/>
              </a:rPr>
              <a:t>Add Product</a:t>
            </a:r>
            <a:endParaRPr lang="en-US" sz="2400" dirty="0">
              <a:solidFill>
                <a:schemeClr val="accent2"/>
              </a:solidFill>
              <a:latin typeface="Bahnschrift SemiBold" panose="020B0502040204020203" pitchFamily="34" charset="0"/>
            </a:endParaRPr>
          </a:p>
        </p:txBody>
      </p:sp>
      <p:pic>
        <p:nvPicPr>
          <p:cNvPr id="3" name="Picture 2">
            <a:extLst>
              <a:ext uri="{FF2B5EF4-FFF2-40B4-BE49-F238E27FC236}">
                <a16:creationId xmlns:a16="http://schemas.microsoft.com/office/drawing/2014/main" id="{33999CFE-C437-410A-9536-A44D1709D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27" y="1952625"/>
            <a:ext cx="7323625" cy="33371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8" name="Diagram 7">
            <a:extLst>
              <a:ext uri="{FF2B5EF4-FFF2-40B4-BE49-F238E27FC236}">
                <a16:creationId xmlns:a16="http://schemas.microsoft.com/office/drawing/2014/main" id="{9A2B5AF5-1550-48C7-BB04-D8906C3B471F}"/>
              </a:ext>
            </a:extLst>
          </p:cNvPr>
          <p:cNvGraphicFramePr/>
          <p:nvPr>
            <p:extLst>
              <p:ext uri="{D42A27DB-BD31-4B8C-83A1-F6EECF244321}">
                <p14:modId xmlns:p14="http://schemas.microsoft.com/office/powerpoint/2010/main" val="3932351666"/>
              </p:ext>
            </p:extLst>
          </p:nvPr>
        </p:nvGraphicFramePr>
        <p:xfrm>
          <a:off x="8372474" y="2534577"/>
          <a:ext cx="2924175" cy="2390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297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C51C4-6276-F8E5-D6BA-D91BD13A235C}"/>
              </a:ext>
            </a:extLst>
          </p:cNvPr>
          <p:cNvSpPr txBox="1"/>
          <p:nvPr/>
        </p:nvSpPr>
        <p:spPr>
          <a:xfrm>
            <a:off x="4074741" y="0"/>
            <a:ext cx="4042517" cy="1323439"/>
          </a:xfrm>
          <a:prstGeom prst="rect">
            <a:avLst/>
          </a:prstGeom>
          <a:noFill/>
        </p:spPr>
        <p:txBody>
          <a:bodyPr wrap="none" rtlCol="0">
            <a:spAutoFit/>
          </a:bodyPr>
          <a:lstStyle/>
          <a:p>
            <a:r>
              <a:rPr lang="en-US" sz="4000" b="1" dirty="0">
                <a:solidFill>
                  <a:schemeClr val="tx1">
                    <a:lumMod val="95000"/>
                    <a:lumOff val="5000"/>
                  </a:schemeClr>
                </a:solidFill>
                <a:latin typeface="Calibri" panose="020F0502020204030204" pitchFamily="34" charset="0"/>
                <a:ea typeface="MS Gothic" panose="020B0609070205080204" pitchFamily="49" charset="-128"/>
                <a:cs typeface="Times New Roman" panose="02020603050405020304" pitchFamily="18" charset="0"/>
              </a:rPr>
              <a:t>Circle </a:t>
            </a:r>
            <a:r>
              <a:rPr lang="en-US" sz="4000" b="1" dirty="0">
                <a:solidFill>
                  <a:schemeClr val="tx1">
                    <a:lumMod val="95000"/>
                    <a:lumOff val="5000"/>
                  </a:schemeClr>
                </a:solidFill>
                <a:effectLst/>
                <a:latin typeface="Calibri" panose="020F0502020204030204" pitchFamily="34" charset="0"/>
                <a:ea typeface="MS Gothic" panose="020B0609070205080204" pitchFamily="49" charset="-128"/>
                <a:cs typeface="Times New Roman" panose="02020603050405020304" pitchFamily="18" charset="0"/>
              </a:rPr>
              <a:t>of Contents</a:t>
            </a:r>
          </a:p>
          <a:p>
            <a:endParaRPr lang="en-US" sz="4000" b="1" dirty="0">
              <a:solidFill>
                <a:schemeClr val="tx1">
                  <a:lumMod val="95000"/>
                  <a:lumOff val="5000"/>
                </a:schemeClr>
              </a:solidFill>
              <a:latin typeface="Raleway" pitchFamily="2" charset="0"/>
            </a:endParaRPr>
          </a:p>
        </p:txBody>
      </p:sp>
      <p:graphicFrame>
        <p:nvGraphicFramePr>
          <p:cNvPr id="5" name="Diagram 4">
            <a:extLst>
              <a:ext uri="{FF2B5EF4-FFF2-40B4-BE49-F238E27FC236}">
                <a16:creationId xmlns:a16="http://schemas.microsoft.com/office/drawing/2014/main" id="{D5EA6E27-0786-451D-A205-924865475954}"/>
              </a:ext>
            </a:extLst>
          </p:cNvPr>
          <p:cNvGraphicFramePr/>
          <p:nvPr>
            <p:extLst>
              <p:ext uri="{D42A27DB-BD31-4B8C-83A1-F6EECF244321}">
                <p14:modId xmlns:p14="http://schemas.microsoft.com/office/powerpoint/2010/main" val="3987052857"/>
              </p:ext>
            </p:extLst>
          </p:nvPr>
        </p:nvGraphicFramePr>
        <p:xfrm>
          <a:off x="762000" y="819150"/>
          <a:ext cx="10529887" cy="5947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283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6825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2880505" y="714241"/>
            <a:ext cx="5619750" cy="461665"/>
          </a:xfrm>
          <a:prstGeom prst="rect">
            <a:avLst/>
          </a:prstGeom>
          <a:noFill/>
        </p:spPr>
        <p:txBody>
          <a:bodyPr wrap="square" rtlCol="0">
            <a:spAutoFit/>
          </a:bodyPr>
          <a:lstStyle/>
          <a:p>
            <a:pPr algn="ctr"/>
            <a:r>
              <a:rPr lang="en-US" sz="2400" dirty="0">
                <a:solidFill>
                  <a:schemeClr val="accent2"/>
                </a:solidFill>
                <a:latin typeface="Bahnschrift SemiBold" panose="020B0502040204020203" pitchFamily="34" charset="0"/>
              </a:rPr>
              <a:t>View Products</a:t>
            </a:r>
          </a:p>
        </p:txBody>
      </p:sp>
      <p:pic>
        <p:nvPicPr>
          <p:cNvPr id="4" name="Picture 3">
            <a:extLst>
              <a:ext uri="{FF2B5EF4-FFF2-40B4-BE49-F238E27FC236}">
                <a16:creationId xmlns:a16="http://schemas.microsoft.com/office/drawing/2014/main" id="{012958CB-B091-40A8-90E9-0DC77D1DD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74" y="2311205"/>
            <a:ext cx="7807356" cy="26141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9" name="Diagram 8">
            <a:extLst>
              <a:ext uri="{FF2B5EF4-FFF2-40B4-BE49-F238E27FC236}">
                <a16:creationId xmlns:a16="http://schemas.microsoft.com/office/drawing/2014/main" id="{B386E5C3-BB1B-4262-94C8-A44D9668D367}"/>
              </a:ext>
            </a:extLst>
          </p:cNvPr>
          <p:cNvGraphicFramePr/>
          <p:nvPr>
            <p:extLst>
              <p:ext uri="{D42A27DB-BD31-4B8C-83A1-F6EECF244321}">
                <p14:modId xmlns:p14="http://schemas.microsoft.com/office/powerpoint/2010/main" val="835289980"/>
              </p:ext>
            </p:extLst>
          </p:nvPr>
        </p:nvGraphicFramePr>
        <p:xfrm>
          <a:off x="8791575" y="2724149"/>
          <a:ext cx="2914650" cy="191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487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6825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2880505" y="714241"/>
            <a:ext cx="5619750" cy="461665"/>
          </a:xfrm>
          <a:prstGeom prst="rect">
            <a:avLst/>
          </a:prstGeom>
          <a:noFill/>
        </p:spPr>
        <p:txBody>
          <a:bodyPr wrap="square" rtlCol="0">
            <a:spAutoFit/>
          </a:bodyPr>
          <a:lstStyle/>
          <a:p>
            <a:pPr algn="ctr"/>
            <a:r>
              <a:rPr lang="en-US" sz="2400" dirty="0">
                <a:solidFill>
                  <a:schemeClr val="accent2"/>
                </a:solidFill>
                <a:latin typeface="Bahnschrift SemiBold" panose="020B0502040204020203" pitchFamily="34" charset="0"/>
              </a:rPr>
              <a:t>Customer Menu</a:t>
            </a:r>
          </a:p>
        </p:txBody>
      </p:sp>
      <p:pic>
        <p:nvPicPr>
          <p:cNvPr id="3" name="Picture 2">
            <a:extLst>
              <a:ext uri="{FF2B5EF4-FFF2-40B4-BE49-F238E27FC236}">
                <a16:creationId xmlns:a16="http://schemas.microsoft.com/office/drawing/2014/main" id="{1A6CDABF-8A93-42A1-B181-5349450DB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9" y="2143124"/>
            <a:ext cx="7448911" cy="30166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8" name="Diagram 7">
            <a:extLst>
              <a:ext uri="{FF2B5EF4-FFF2-40B4-BE49-F238E27FC236}">
                <a16:creationId xmlns:a16="http://schemas.microsoft.com/office/drawing/2014/main" id="{462E606C-83B6-4D76-9F01-68CB4805BD7B}"/>
              </a:ext>
            </a:extLst>
          </p:cNvPr>
          <p:cNvGraphicFramePr/>
          <p:nvPr>
            <p:extLst>
              <p:ext uri="{D42A27DB-BD31-4B8C-83A1-F6EECF244321}">
                <p14:modId xmlns:p14="http://schemas.microsoft.com/office/powerpoint/2010/main" val="2622397325"/>
              </p:ext>
            </p:extLst>
          </p:nvPr>
        </p:nvGraphicFramePr>
        <p:xfrm>
          <a:off x="8667750" y="2665606"/>
          <a:ext cx="3105150" cy="197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140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6825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2880505" y="714241"/>
            <a:ext cx="5619750" cy="461665"/>
          </a:xfrm>
          <a:prstGeom prst="rect">
            <a:avLst/>
          </a:prstGeom>
          <a:noFill/>
        </p:spPr>
        <p:txBody>
          <a:bodyPr wrap="square" rtlCol="0">
            <a:spAutoFit/>
          </a:bodyPr>
          <a:lstStyle/>
          <a:p>
            <a:pPr algn="ctr"/>
            <a:r>
              <a:rPr lang="en-US" sz="2400" dirty="0">
                <a:solidFill>
                  <a:schemeClr val="accent2"/>
                </a:solidFill>
                <a:latin typeface="Bahnschrift SemiBold" panose="020B0502040204020203" pitchFamily="34" charset="0"/>
              </a:rPr>
              <a:t>Buy Product</a:t>
            </a:r>
          </a:p>
        </p:txBody>
      </p:sp>
      <p:pic>
        <p:nvPicPr>
          <p:cNvPr id="9" name="Picture 8">
            <a:extLst>
              <a:ext uri="{FF2B5EF4-FFF2-40B4-BE49-F238E27FC236}">
                <a16:creationId xmlns:a16="http://schemas.microsoft.com/office/drawing/2014/main" id="{41C70FDF-ADCA-46CF-9D68-590D8AEF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42" y="1787330"/>
            <a:ext cx="6620195" cy="42578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11" name="Diagram 10">
            <a:extLst>
              <a:ext uri="{FF2B5EF4-FFF2-40B4-BE49-F238E27FC236}">
                <a16:creationId xmlns:a16="http://schemas.microsoft.com/office/drawing/2014/main" id="{8FB5D548-6110-4507-A516-0E519C4CD94F}"/>
              </a:ext>
            </a:extLst>
          </p:cNvPr>
          <p:cNvGraphicFramePr/>
          <p:nvPr>
            <p:extLst>
              <p:ext uri="{D42A27DB-BD31-4B8C-83A1-F6EECF244321}">
                <p14:modId xmlns:p14="http://schemas.microsoft.com/office/powerpoint/2010/main" val="4145621032"/>
              </p:ext>
            </p:extLst>
          </p:nvPr>
        </p:nvGraphicFramePr>
        <p:xfrm>
          <a:off x="8500255" y="2686050"/>
          <a:ext cx="3024995"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9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7EEF37-463A-4CE0-8EFE-D5C69BD744B3}"/>
              </a:ext>
            </a:extLst>
          </p:cNvPr>
          <p:cNvSpPr txBox="1"/>
          <p:nvPr/>
        </p:nvSpPr>
        <p:spPr>
          <a:xfrm>
            <a:off x="4214812" y="97197"/>
            <a:ext cx="5619750" cy="584775"/>
          </a:xfrm>
          <a:prstGeom prst="rect">
            <a:avLst/>
          </a:prstGeom>
          <a:noFill/>
        </p:spPr>
        <p:txBody>
          <a:bodyPr wrap="square" rtlCol="0">
            <a:spAutoFit/>
          </a:bodyPr>
          <a:lstStyle/>
          <a:p>
            <a:r>
              <a:rPr lang="en-US" sz="3200" dirty="0">
                <a:latin typeface="Bahnschrift SemiBold" panose="020B0502040204020203" pitchFamily="34" charset="0"/>
              </a:rPr>
              <a:t>Program Output </a:t>
            </a:r>
          </a:p>
        </p:txBody>
      </p:sp>
      <p:sp>
        <p:nvSpPr>
          <p:cNvPr id="7" name="TextBox 6">
            <a:extLst>
              <a:ext uri="{FF2B5EF4-FFF2-40B4-BE49-F238E27FC236}">
                <a16:creationId xmlns:a16="http://schemas.microsoft.com/office/drawing/2014/main" id="{8FC2FE62-C486-480E-A6FA-E2A0354C9392}"/>
              </a:ext>
            </a:extLst>
          </p:cNvPr>
          <p:cNvSpPr txBox="1"/>
          <p:nvPr/>
        </p:nvSpPr>
        <p:spPr>
          <a:xfrm>
            <a:off x="4500562" y="1568255"/>
            <a:ext cx="3190875" cy="74295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B6AAC40-DF8C-43FA-9435-FD0CDA04FCBF}"/>
              </a:ext>
            </a:extLst>
          </p:cNvPr>
          <p:cNvSpPr txBox="1"/>
          <p:nvPr/>
        </p:nvSpPr>
        <p:spPr>
          <a:xfrm>
            <a:off x="2909080" y="714241"/>
            <a:ext cx="5619750" cy="400110"/>
          </a:xfrm>
          <a:prstGeom prst="rect">
            <a:avLst/>
          </a:prstGeom>
          <a:noFill/>
        </p:spPr>
        <p:txBody>
          <a:bodyPr wrap="square" rtlCol="0">
            <a:spAutoFit/>
          </a:bodyPr>
          <a:lstStyle/>
          <a:p>
            <a:pPr algn="ctr"/>
            <a:r>
              <a:rPr lang="en-US" sz="2000" dirty="0">
                <a:solidFill>
                  <a:schemeClr val="accent2"/>
                </a:solidFill>
                <a:latin typeface="Bahnschrift SemiBold" panose="020B0502040204020203" pitchFamily="34" charset="0"/>
              </a:rPr>
              <a:t>Product Not Found</a:t>
            </a:r>
          </a:p>
        </p:txBody>
      </p:sp>
      <p:pic>
        <p:nvPicPr>
          <p:cNvPr id="3" name="Picture 2">
            <a:extLst>
              <a:ext uri="{FF2B5EF4-FFF2-40B4-BE49-F238E27FC236}">
                <a16:creationId xmlns:a16="http://schemas.microsoft.com/office/drawing/2014/main" id="{2DD0B100-3DEB-46EE-89B6-6288C9610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04" y="2497594"/>
            <a:ext cx="7814871" cy="20852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83" name="Diagram 82">
            <a:extLst>
              <a:ext uri="{FF2B5EF4-FFF2-40B4-BE49-F238E27FC236}">
                <a16:creationId xmlns:a16="http://schemas.microsoft.com/office/drawing/2014/main" id="{38770DF9-03F5-4DEE-BF87-F5C331BF0142}"/>
              </a:ext>
            </a:extLst>
          </p:cNvPr>
          <p:cNvGraphicFramePr/>
          <p:nvPr>
            <p:extLst>
              <p:ext uri="{D42A27DB-BD31-4B8C-83A1-F6EECF244321}">
                <p14:modId xmlns:p14="http://schemas.microsoft.com/office/powerpoint/2010/main" val="3913515069"/>
              </p:ext>
            </p:extLst>
          </p:nvPr>
        </p:nvGraphicFramePr>
        <p:xfrm>
          <a:off x="8877300" y="2497593"/>
          <a:ext cx="2871396" cy="1874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860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27090-AF35-B13C-8A99-EE2E4EB6CD21}"/>
              </a:ext>
            </a:extLst>
          </p:cNvPr>
          <p:cNvSpPr txBox="1"/>
          <p:nvPr/>
        </p:nvSpPr>
        <p:spPr>
          <a:xfrm>
            <a:off x="4135880" y="283464"/>
            <a:ext cx="4714752" cy="646331"/>
          </a:xfrm>
          <a:prstGeom prst="rect">
            <a:avLst/>
          </a:prstGeom>
          <a:noFill/>
        </p:spPr>
        <p:txBody>
          <a:bodyPr wrap="none" rtlCol="0">
            <a:spAutoFit/>
          </a:bodyPr>
          <a:lstStyle/>
          <a:p>
            <a:r>
              <a:rPr lang="en-US" sz="3600" dirty="0">
                <a:effectLst/>
                <a:latin typeface="Bahnschrift SemiBold" panose="020B0502040204020203" pitchFamily="34" charset="0"/>
                <a:ea typeface="MS Mincho" panose="02020609040205080304" pitchFamily="49" charset="-128"/>
                <a:cs typeface="Times New Roman" panose="02020603050405020304" pitchFamily="18" charset="0"/>
              </a:rPr>
              <a:t>Limitation of Program</a:t>
            </a:r>
            <a:endParaRPr lang="en-US" sz="3600" b="1" dirty="0">
              <a:latin typeface="Bahnschrift SemiBold" panose="020B0502040204020203" pitchFamily="34" charset="0"/>
            </a:endParaRPr>
          </a:p>
        </p:txBody>
      </p:sp>
      <p:graphicFrame>
        <p:nvGraphicFramePr>
          <p:cNvPr id="3" name="Diagram 2">
            <a:extLst>
              <a:ext uri="{FF2B5EF4-FFF2-40B4-BE49-F238E27FC236}">
                <a16:creationId xmlns:a16="http://schemas.microsoft.com/office/drawing/2014/main" id="{A96863F6-225B-4D31-95C3-E82C9CBC6315}"/>
              </a:ext>
            </a:extLst>
          </p:cNvPr>
          <p:cNvGraphicFramePr/>
          <p:nvPr>
            <p:extLst>
              <p:ext uri="{D42A27DB-BD31-4B8C-83A1-F6EECF244321}">
                <p14:modId xmlns:p14="http://schemas.microsoft.com/office/powerpoint/2010/main" val="1866315976"/>
              </p:ext>
            </p:extLst>
          </p:nvPr>
        </p:nvGraphicFramePr>
        <p:xfrm>
          <a:off x="1168145" y="2039112"/>
          <a:ext cx="10638843" cy="3030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406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27090-AF35-B13C-8A99-EE2E4EB6CD21}"/>
              </a:ext>
            </a:extLst>
          </p:cNvPr>
          <p:cNvSpPr txBox="1"/>
          <p:nvPr/>
        </p:nvSpPr>
        <p:spPr>
          <a:xfrm>
            <a:off x="4859556" y="229322"/>
            <a:ext cx="3256020" cy="1200329"/>
          </a:xfrm>
          <a:prstGeom prst="rect">
            <a:avLst/>
          </a:prstGeom>
          <a:noFill/>
        </p:spPr>
        <p:txBody>
          <a:bodyPr wrap="none" rtlCol="0">
            <a:spAutoFit/>
          </a:bodyPr>
          <a:lstStyle/>
          <a:p>
            <a:r>
              <a:rPr lang="en-US" sz="3600" b="1" dirty="0">
                <a:solidFill>
                  <a:schemeClr val="tx1">
                    <a:lumMod val="95000"/>
                    <a:lumOff val="5000"/>
                  </a:schemeClr>
                </a:solidFill>
                <a:effectLst/>
                <a:latin typeface="Bahnschrift SemiBold" panose="020B0502040204020203" pitchFamily="34" charset="0"/>
                <a:ea typeface="MS Gothic" panose="020B0609070205080204" pitchFamily="49" charset="-128"/>
                <a:cs typeface="Times New Roman" panose="02020603050405020304" pitchFamily="18" charset="0"/>
              </a:rPr>
              <a:t>Extra Features</a:t>
            </a:r>
          </a:p>
          <a:p>
            <a:endParaRPr lang="en-US" sz="3600" b="1" dirty="0">
              <a:solidFill>
                <a:schemeClr val="tx1">
                  <a:lumMod val="95000"/>
                  <a:lumOff val="5000"/>
                </a:schemeClr>
              </a:solidFill>
              <a:latin typeface="Bahnschrift SemiBold" panose="020B0502040204020203" pitchFamily="34" charset="0"/>
            </a:endParaRPr>
          </a:p>
        </p:txBody>
      </p:sp>
      <p:graphicFrame>
        <p:nvGraphicFramePr>
          <p:cNvPr id="5" name="Diagram 4">
            <a:extLst>
              <a:ext uri="{FF2B5EF4-FFF2-40B4-BE49-F238E27FC236}">
                <a16:creationId xmlns:a16="http://schemas.microsoft.com/office/drawing/2014/main" id="{B1E76523-C2F8-41A1-8684-77C223FFA383}"/>
              </a:ext>
            </a:extLst>
          </p:cNvPr>
          <p:cNvGraphicFramePr/>
          <p:nvPr>
            <p:extLst>
              <p:ext uri="{D42A27DB-BD31-4B8C-83A1-F6EECF244321}">
                <p14:modId xmlns:p14="http://schemas.microsoft.com/office/powerpoint/2010/main" val="1756346207"/>
              </p:ext>
            </p:extLst>
          </p:nvPr>
        </p:nvGraphicFramePr>
        <p:xfrm>
          <a:off x="1828800" y="709613"/>
          <a:ext cx="11534775" cy="5438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07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735C-D38F-4F65-9BFA-9C8DB5B0EB52}"/>
              </a:ext>
            </a:extLst>
          </p:cNvPr>
          <p:cNvSpPr>
            <a:spLocks noGrp="1"/>
          </p:cNvSpPr>
          <p:nvPr>
            <p:ph type="title"/>
          </p:nvPr>
        </p:nvSpPr>
        <p:spPr>
          <a:xfrm>
            <a:off x="2364325" y="395509"/>
            <a:ext cx="8217950" cy="985615"/>
          </a:xfrm>
        </p:spPr>
        <p:txBody>
          <a:bodyPr/>
          <a:lstStyle/>
          <a:p>
            <a:pPr algn="ctr"/>
            <a:r>
              <a:rPr lang="en-US" dirty="0">
                <a:solidFill>
                  <a:schemeClr val="tx2">
                    <a:lumMod val="75000"/>
                  </a:schemeClr>
                </a:solidFill>
                <a:latin typeface="Arial Black" panose="020B0A04020102020204" pitchFamily="34" charset="0"/>
              </a:rPr>
              <a:t>Conclusion</a:t>
            </a:r>
          </a:p>
        </p:txBody>
      </p:sp>
      <p:graphicFrame>
        <p:nvGraphicFramePr>
          <p:cNvPr id="5" name="Content Placeholder 4">
            <a:extLst>
              <a:ext uri="{FF2B5EF4-FFF2-40B4-BE49-F238E27FC236}">
                <a16:creationId xmlns:a16="http://schemas.microsoft.com/office/drawing/2014/main" id="{5980C96C-EB95-4510-9267-BE6E7A8C9BE9}"/>
              </a:ext>
            </a:extLst>
          </p:cNvPr>
          <p:cNvGraphicFramePr>
            <a:graphicFrameLocks noGrp="1"/>
          </p:cNvGraphicFramePr>
          <p:nvPr>
            <p:ph idx="1"/>
            <p:extLst>
              <p:ext uri="{D42A27DB-BD31-4B8C-83A1-F6EECF244321}">
                <p14:modId xmlns:p14="http://schemas.microsoft.com/office/powerpoint/2010/main" val="3174010632"/>
              </p:ext>
            </p:extLst>
          </p:nvPr>
        </p:nvGraphicFramePr>
        <p:xfrm>
          <a:off x="952500" y="1381124"/>
          <a:ext cx="10094913" cy="4398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B39DBF8-2697-4642-96CD-03B8EE020940}"/>
              </a:ext>
            </a:extLst>
          </p:cNvPr>
          <p:cNvSpPr txBox="1"/>
          <p:nvPr/>
        </p:nvSpPr>
        <p:spPr>
          <a:xfrm flipH="1">
            <a:off x="4341494" y="2695575"/>
            <a:ext cx="3850006" cy="369332"/>
          </a:xfrm>
          <a:prstGeom prst="rect">
            <a:avLst/>
          </a:prstGeom>
          <a:noFill/>
        </p:spPr>
        <p:txBody>
          <a:bodyPr wrap="square" rtlCol="0">
            <a:spAutoFit/>
          </a:bodyPr>
          <a:lstStyle/>
          <a:p>
            <a:endParaRPr lang="en-US" dirty="0"/>
          </a:p>
        </p:txBody>
      </p:sp>
      <p:sp>
        <p:nvSpPr>
          <p:cNvPr id="10" name="Rectangle 2">
            <a:extLst>
              <a:ext uri="{FF2B5EF4-FFF2-40B4-BE49-F238E27FC236}">
                <a16:creationId xmlns:a16="http://schemas.microsoft.com/office/drawing/2014/main" id="{349F5613-73DD-4092-A300-7AD895F90D9D}"/>
              </a:ext>
            </a:extLst>
          </p:cNvPr>
          <p:cNvSpPr>
            <a:spLocks noChangeArrowheads="1"/>
          </p:cNvSpPr>
          <p:nvPr/>
        </p:nvSpPr>
        <p:spPr bwMode="auto">
          <a:xfrm rot="10800000" flipV="1">
            <a:off x="1584959" y="2209157"/>
            <a:ext cx="936307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Wingdings" panose="05000000000000000000" pitchFamily="2" charset="2"/>
              <a:buChar char="§"/>
            </a:pPr>
            <a:r>
              <a:rPr lang="en-US" sz="2400" dirty="0">
                <a:effectLst/>
                <a:latin typeface="Gill Sans MT" panose="020B0502020104020203" pitchFamily="34" charset="0"/>
                <a:ea typeface="MS Mincho" panose="02020609040205080304" pitchFamily="49" charset="-128"/>
                <a:cs typeface="Times New Roman" panose="02020603050405020304" pitchFamily="18" charset="0"/>
              </a:rPr>
              <a:t>The Online Shop Management System demonstrates the effective use of C programming in solving real-world problems. By providing essential features for inventory management and product transactions, the system serves as a prototype for more complex e-commerce platforms. While there are areas for improvement, such as data persistence and enhanced user experience, the project successfully achieves its primary goals and offers a foundation for future advancements.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15243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41B63-AA28-4BE7-9D2A-A3AC69A26C73}"/>
              </a:ext>
            </a:extLst>
          </p:cNvPr>
          <p:cNvSpPr txBox="1"/>
          <p:nvPr/>
        </p:nvSpPr>
        <p:spPr>
          <a:xfrm>
            <a:off x="2752724" y="2767281"/>
            <a:ext cx="10029825" cy="646331"/>
          </a:xfrm>
          <a:prstGeom prst="rect">
            <a:avLst/>
          </a:prstGeom>
          <a:noFill/>
        </p:spPr>
        <p:txBody>
          <a:bodyPr wrap="square" rtlCol="0">
            <a:spAutoFit/>
          </a:bodyPr>
          <a:lstStyle/>
          <a:p>
            <a:r>
              <a:rPr lang="en-US" sz="3600" dirty="0">
                <a:latin typeface="Algerian" panose="04020705040A02060702" pitchFamily="82" charset="0"/>
              </a:rPr>
              <a:t>Thank you for your attention!</a:t>
            </a:r>
            <a:endParaRPr lang="en-US" sz="3600" b="1" dirty="0">
              <a:latin typeface="Algerian" panose="04020705040A02060702" pitchFamily="82" charset="0"/>
            </a:endParaRPr>
          </a:p>
        </p:txBody>
      </p:sp>
    </p:spTree>
    <p:extLst>
      <p:ext uri="{BB962C8B-B14F-4D97-AF65-F5344CB8AC3E}">
        <p14:creationId xmlns:p14="http://schemas.microsoft.com/office/powerpoint/2010/main" val="307328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C51C4-6276-F8E5-D6BA-D91BD13A235C}"/>
              </a:ext>
            </a:extLst>
          </p:cNvPr>
          <p:cNvSpPr txBox="1"/>
          <p:nvPr/>
        </p:nvSpPr>
        <p:spPr>
          <a:xfrm>
            <a:off x="3667290" y="224882"/>
            <a:ext cx="5067135" cy="1569660"/>
          </a:xfrm>
          <a:prstGeom prst="rect">
            <a:avLst/>
          </a:prstGeom>
          <a:noFill/>
        </p:spPr>
        <p:txBody>
          <a:bodyPr wrap="square" rtlCol="0">
            <a:spAutoFit/>
          </a:bodyPr>
          <a:lstStyle/>
          <a:p>
            <a:pPr algn="ctr"/>
            <a:r>
              <a:rPr lang="en-US" sz="4800" b="1" dirty="0">
                <a:solidFill>
                  <a:schemeClr val="tx1">
                    <a:lumMod val="95000"/>
                    <a:lumOff val="5000"/>
                  </a:schemeClr>
                </a:solidFill>
                <a:effectLst/>
                <a:latin typeface="Calibri" panose="020F0502020204030204" pitchFamily="34" charset="0"/>
                <a:ea typeface="MS Gothic" panose="020B0609070205080204" pitchFamily="49" charset="-128"/>
                <a:cs typeface="Times New Roman" panose="02020603050405020304" pitchFamily="18" charset="0"/>
              </a:rPr>
              <a:t>Abstract</a:t>
            </a:r>
          </a:p>
          <a:p>
            <a:pPr algn="ctr"/>
            <a:endParaRPr lang="en-US" sz="4800" b="1" dirty="0">
              <a:solidFill>
                <a:schemeClr val="tx1">
                  <a:lumMod val="95000"/>
                  <a:lumOff val="5000"/>
                </a:schemeClr>
              </a:solidFill>
              <a:latin typeface="Raleway" pitchFamily="2" charset="0"/>
            </a:endParaRPr>
          </a:p>
        </p:txBody>
      </p:sp>
      <p:sp>
        <p:nvSpPr>
          <p:cNvPr id="7" name="TextBox 6">
            <a:extLst>
              <a:ext uri="{FF2B5EF4-FFF2-40B4-BE49-F238E27FC236}">
                <a16:creationId xmlns:a16="http://schemas.microsoft.com/office/drawing/2014/main" id="{A7C13310-1958-40EC-B066-0796F09B1A06}"/>
              </a:ext>
            </a:extLst>
          </p:cNvPr>
          <p:cNvSpPr txBox="1"/>
          <p:nvPr/>
        </p:nvSpPr>
        <p:spPr>
          <a:xfrm>
            <a:off x="1133475" y="2126752"/>
            <a:ext cx="10668000" cy="2604496"/>
          </a:xfrm>
          <a:prstGeom prst="rect">
            <a:avLst/>
          </a:prstGeom>
          <a:noFill/>
        </p:spPr>
        <p:txBody>
          <a:bodyPr wrap="square" rtlCol="0">
            <a:spAutoFit/>
          </a:bodyPr>
          <a:lstStyle/>
          <a:p>
            <a:pPr marL="0" marR="0">
              <a:lnSpc>
                <a:spcPct val="115000"/>
              </a:lnSpc>
              <a:spcBef>
                <a:spcPts val="0"/>
              </a:spcBef>
              <a:spcAft>
                <a:spcPts val="1000"/>
              </a:spcAft>
            </a:pPr>
            <a:r>
              <a:rPr lang="en-US" sz="2400" dirty="0">
                <a:solidFill>
                  <a:schemeClr val="tx2"/>
                </a:solidFill>
                <a:effectLst/>
                <a:latin typeface="Cambria" panose="02040503050406030204" pitchFamily="18" charset="0"/>
                <a:ea typeface="MS Mincho" panose="02020609040205080304" pitchFamily="49" charset="-128"/>
                <a:cs typeface="Times New Roman" panose="02020603050405020304" pitchFamily="18" charset="0"/>
              </a:rPr>
              <a:t>The Online Shop Management System is a comprehensive C program designed to facilitate the core operations of an e-commerce platform. The system provides distinct functionalities for two user roles: Admin and Customer. Admins can efficiently manage inventory, while customers can seamlessly browse and purchase products. This project highlights simplicity and efficiency in managing online store transactions while offering a user-friendly experience.</a:t>
            </a:r>
          </a:p>
        </p:txBody>
      </p:sp>
    </p:spTree>
    <p:extLst>
      <p:ext uri="{BB962C8B-B14F-4D97-AF65-F5344CB8AC3E}">
        <p14:creationId xmlns:p14="http://schemas.microsoft.com/office/powerpoint/2010/main" val="228730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C51C4-6276-F8E5-D6BA-D91BD13A235C}"/>
              </a:ext>
            </a:extLst>
          </p:cNvPr>
          <p:cNvSpPr txBox="1"/>
          <p:nvPr/>
        </p:nvSpPr>
        <p:spPr>
          <a:xfrm>
            <a:off x="4096093" y="243932"/>
            <a:ext cx="4638331" cy="1323439"/>
          </a:xfrm>
          <a:prstGeom prst="rect">
            <a:avLst/>
          </a:prstGeom>
          <a:noFill/>
        </p:spPr>
        <p:txBody>
          <a:bodyPr wrap="square" rtlCol="0">
            <a:spAutoFit/>
          </a:bodyPr>
          <a:lstStyle/>
          <a:p>
            <a:pPr algn="ctr"/>
            <a:r>
              <a:rPr lang="en-US" sz="4000" b="1" dirty="0">
                <a:solidFill>
                  <a:schemeClr val="tx1">
                    <a:lumMod val="95000"/>
                    <a:lumOff val="5000"/>
                  </a:schemeClr>
                </a:solidFill>
                <a:effectLst/>
                <a:latin typeface="Calibri" panose="020F0502020204030204" pitchFamily="34" charset="0"/>
                <a:ea typeface="MS Gothic" panose="020B0609070205080204" pitchFamily="49" charset="-128"/>
                <a:cs typeface="Times New Roman" panose="02020603050405020304" pitchFamily="18" charset="0"/>
              </a:rPr>
              <a:t>Introduction</a:t>
            </a:r>
          </a:p>
          <a:p>
            <a:pPr algn="ctr"/>
            <a:endParaRPr lang="en-US" sz="4000" b="1" dirty="0">
              <a:solidFill>
                <a:schemeClr val="tx1">
                  <a:lumMod val="95000"/>
                  <a:lumOff val="5000"/>
                </a:schemeClr>
              </a:solidFill>
              <a:latin typeface="Raleway" pitchFamily="2" charset="0"/>
            </a:endParaRPr>
          </a:p>
        </p:txBody>
      </p:sp>
      <p:sp>
        <p:nvSpPr>
          <p:cNvPr id="2" name="TextBox 1">
            <a:extLst>
              <a:ext uri="{FF2B5EF4-FFF2-40B4-BE49-F238E27FC236}">
                <a16:creationId xmlns:a16="http://schemas.microsoft.com/office/drawing/2014/main" id="{CEE0158E-42E8-4DAC-A59A-58AAC4844233}"/>
              </a:ext>
            </a:extLst>
          </p:cNvPr>
          <p:cNvSpPr txBox="1"/>
          <p:nvPr/>
        </p:nvSpPr>
        <p:spPr>
          <a:xfrm>
            <a:off x="1266825" y="2090172"/>
            <a:ext cx="10420350" cy="2677656"/>
          </a:xfrm>
          <a:prstGeom prst="rect">
            <a:avLst/>
          </a:prstGeom>
          <a:noFill/>
        </p:spPr>
        <p:txBody>
          <a:bodyPr wrap="square" rtlCol="0">
            <a:spAutoFit/>
          </a:bodyPr>
          <a:lstStyle/>
          <a:p>
            <a:r>
              <a:rPr lang="en-US" sz="2400" dirty="0">
                <a:solidFill>
                  <a:schemeClr val="tx2"/>
                </a:solidFill>
                <a:effectLst/>
                <a:latin typeface="Cambria" panose="02040503050406030204" pitchFamily="18" charset="0"/>
                <a:ea typeface="MS Mincho" panose="02020609040205080304" pitchFamily="49" charset="-128"/>
                <a:cs typeface="Times New Roman" panose="02020603050405020304" pitchFamily="18" charset="0"/>
              </a:rPr>
              <a:t>In the era of digitalization, online shopping has become an integral part of daily life. This project addresses the need for a streamlined system to manage the basic functionalities of an online shop. The program provides solutions for inventory management and customer purchases, ensuring smooth operations. By incorporating features like admin authentication and product handling, this system sets the foundation for more advanced e-commerce solutions.</a:t>
            </a:r>
          </a:p>
          <a:p>
            <a:endParaRPr lang="en-US" sz="2400" dirty="0">
              <a:solidFill>
                <a:schemeClr val="tx2"/>
              </a:solidFill>
            </a:endParaRPr>
          </a:p>
        </p:txBody>
      </p:sp>
    </p:spTree>
    <p:extLst>
      <p:ext uri="{BB962C8B-B14F-4D97-AF65-F5344CB8AC3E}">
        <p14:creationId xmlns:p14="http://schemas.microsoft.com/office/powerpoint/2010/main" val="299869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DF30-9F91-4C92-B2F5-16752FD22FF9}"/>
              </a:ext>
            </a:extLst>
          </p:cNvPr>
          <p:cNvSpPr>
            <a:spLocks noGrp="1"/>
          </p:cNvSpPr>
          <p:nvPr>
            <p:ph type="title"/>
          </p:nvPr>
        </p:nvSpPr>
        <p:spPr>
          <a:xfrm>
            <a:off x="1640156" y="315230"/>
            <a:ext cx="8911687" cy="1280890"/>
          </a:xfrm>
        </p:spPr>
        <p:txBody>
          <a:bodyPr>
            <a:normAutofit/>
          </a:bodyPr>
          <a:lstStyle/>
          <a:p>
            <a:pPr algn="ctr"/>
            <a:r>
              <a:rPr lang="en-US" b="1" dirty="0">
                <a:solidFill>
                  <a:schemeClr val="tx1">
                    <a:lumMod val="95000"/>
                    <a:lumOff val="5000"/>
                  </a:schemeClr>
                </a:solidFill>
                <a:effectLst/>
                <a:latin typeface="Calibri" panose="020F0502020204030204" pitchFamily="34" charset="0"/>
                <a:ea typeface="MS Gothic" panose="020B0609070205080204" pitchFamily="49" charset="-128"/>
                <a:cs typeface="Times New Roman" panose="02020603050405020304" pitchFamily="18" charset="0"/>
              </a:rPr>
              <a:t>Project Aim and Objectives</a:t>
            </a:r>
            <a:br>
              <a:rPr lang="en-US"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B4560431-E10A-49EF-96F9-F41B8382CAC3}"/>
              </a:ext>
            </a:extLst>
          </p:cNvPr>
          <p:cNvSpPr>
            <a:spLocks noGrp="1"/>
          </p:cNvSpPr>
          <p:nvPr>
            <p:ph type="body" idx="1"/>
          </p:nvPr>
        </p:nvSpPr>
        <p:spPr>
          <a:xfrm>
            <a:off x="1253956" y="1969475"/>
            <a:ext cx="3992732" cy="576262"/>
          </a:xfrm>
        </p:spPr>
        <p:txBody>
          <a:bodyPr/>
          <a:lstStyle/>
          <a:p>
            <a:pPr algn="ctr"/>
            <a:r>
              <a:rPr lang="en-US" sz="4800" dirty="0">
                <a:effectLst/>
                <a:latin typeface="Britannic Bold" panose="020B0903060703020204" pitchFamily="34" charset="0"/>
                <a:ea typeface="MS Mincho" panose="02020609040205080304" pitchFamily="49" charset="-128"/>
                <a:cs typeface="Times New Roman" panose="02020603050405020304" pitchFamily="18" charset="0"/>
              </a:rPr>
              <a:t>Aim</a:t>
            </a:r>
          </a:p>
        </p:txBody>
      </p:sp>
      <p:graphicFrame>
        <p:nvGraphicFramePr>
          <p:cNvPr id="11" name="Content Placeholder 10">
            <a:extLst>
              <a:ext uri="{FF2B5EF4-FFF2-40B4-BE49-F238E27FC236}">
                <a16:creationId xmlns:a16="http://schemas.microsoft.com/office/drawing/2014/main" id="{89E6B994-C261-4D68-8DDE-4FDD82EBA485}"/>
              </a:ext>
            </a:extLst>
          </p:cNvPr>
          <p:cNvGraphicFramePr>
            <a:graphicFrameLocks noGrp="1"/>
          </p:cNvGraphicFramePr>
          <p:nvPr>
            <p:ph sz="half" idx="2"/>
            <p:extLst>
              <p:ext uri="{D42A27DB-BD31-4B8C-83A1-F6EECF244321}">
                <p14:modId xmlns:p14="http://schemas.microsoft.com/office/powerpoint/2010/main" val="2620545069"/>
              </p:ext>
            </p:extLst>
          </p:nvPr>
        </p:nvGraphicFramePr>
        <p:xfrm>
          <a:off x="903288" y="2616200"/>
          <a:ext cx="43434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a:extLst>
              <a:ext uri="{FF2B5EF4-FFF2-40B4-BE49-F238E27FC236}">
                <a16:creationId xmlns:a16="http://schemas.microsoft.com/office/drawing/2014/main" id="{9A394F8F-950C-4135-A811-7F81FE344F93}"/>
              </a:ext>
            </a:extLst>
          </p:cNvPr>
          <p:cNvSpPr>
            <a:spLocks noGrp="1"/>
          </p:cNvSpPr>
          <p:nvPr>
            <p:ph type="body" sz="quarter" idx="3"/>
          </p:nvPr>
        </p:nvSpPr>
        <p:spPr>
          <a:xfrm>
            <a:off x="7167563" y="1765983"/>
            <a:ext cx="3999001" cy="576262"/>
          </a:xfrm>
        </p:spPr>
        <p:txBody>
          <a:bodyPr/>
          <a:lstStyle/>
          <a:p>
            <a:pPr algn="ctr"/>
            <a:r>
              <a:rPr lang="en-US" sz="3600" dirty="0">
                <a:solidFill>
                  <a:schemeClr val="accent1"/>
                </a:solidFill>
                <a:effectLst/>
                <a:latin typeface="Britannic Bold" panose="020B0903060703020204" pitchFamily="34" charset="0"/>
                <a:ea typeface="MS Mincho" panose="02020609040205080304" pitchFamily="49" charset="-128"/>
                <a:cs typeface="Times New Roman" panose="02020603050405020304" pitchFamily="18" charset="0"/>
              </a:rPr>
              <a:t>Objectives</a:t>
            </a:r>
            <a:endParaRPr lang="en-US" sz="3600" dirty="0">
              <a:solidFill>
                <a:schemeClr val="accent1"/>
              </a:solidFill>
              <a:latin typeface="Britannic Bold" panose="020B0903060703020204" pitchFamily="34" charset="0"/>
            </a:endParaRPr>
          </a:p>
        </p:txBody>
      </p:sp>
      <p:graphicFrame>
        <p:nvGraphicFramePr>
          <p:cNvPr id="10" name="Content Placeholder 9">
            <a:extLst>
              <a:ext uri="{FF2B5EF4-FFF2-40B4-BE49-F238E27FC236}">
                <a16:creationId xmlns:a16="http://schemas.microsoft.com/office/drawing/2014/main" id="{3B025D1B-8D6F-4164-9EAD-3A90E09167A1}"/>
              </a:ext>
            </a:extLst>
          </p:cNvPr>
          <p:cNvGraphicFramePr>
            <a:graphicFrameLocks noGrp="1"/>
          </p:cNvGraphicFramePr>
          <p:nvPr>
            <p:ph sz="quarter" idx="4"/>
            <p:extLst>
              <p:ext uri="{D42A27DB-BD31-4B8C-83A1-F6EECF244321}">
                <p14:modId xmlns:p14="http://schemas.microsoft.com/office/powerpoint/2010/main" val="2210160119"/>
              </p:ext>
            </p:extLst>
          </p:nvPr>
        </p:nvGraphicFramePr>
        <p:xfrm>
          <a:off x="6997744" y="2545737"/>
          <a:ext cx="4338637"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529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3874CA-5715-435C-9AFD-933E528C0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05500" cy="6858000"/>
          </a:xfrm>
          <a:prstGeom prst="rect">
            <a:avLst/>
          </a:prstGeom>
        </p:spPr>
      </p:pic>
      <p:sp>
        <p:nvSpPr>
          <p:cNvPr id="5" name="Title 4">
            <a:extLst>
              <a:ext uri="{FF2B5EF4-FFF2-40B4-BE49-F238E27FC236}">
                <a16:creationId xmlns:a16="http://schemas.microsoft.com/office/drawing/2014/main" id="{97300D93-A3A4-4A2A-9817-447ED49C4159}"/>
              </a:ext>
            </a:extLst>
          </p:cNvPr>
          <p:cNvSpPr>
            <a:spLocks noGrp="1"/>
          </p:cNvSpPr>
          <p:nvPr>
            <p:ph type="title"/>
          </p:nvPr>
        </p:nvSpPr>
        <p:spPr>
          <a:xfrm>
            <a:off x="7543800" y="0"/>
            <a:ext cx="4246561" cy="1498725"/>
          </a:xfrm>
        </p:spPr>
        <p:txBody>
          <a:bodyPr/>
          <a:lstStyle/>
          <a:p>
            <a:r>
              <a:rPr lang="en-US" sz="3600" b="1" dirty="0">
                <a:solidFill>
                  <a:schemeClr val="accent1"/>
                </a:solidFill>
                <a:effectLst/>
                <a:latin typeface="Calibri" panose="020F0502020204030204" pitchFamily="34" charset="0"/>
                <a:ea typeface="MS Gothic" panose="020B0609070205080204" pitchFamily="49" charset="-128"/>
                <a:cs typeface="Times New Roman" panose="02020603050405020304" pitchFamily="18" charset="0"/>
              </a:rPr>
              <a:t>Flowchart</a:t>
            </a:r>
            <a:br>
              <a:rPr lang="en-US" sz="1800" b="1" dirty="0">
                <a:solidFill>
                  <a:schemeClr val="accent1"/>
                </a:solidFill>
                <a:effectLst/>
                <a:latin typeface="Calibri" panose="020F0502020204030204" pitchFamily="34" charset="0"/>
                <a:ea typeface="MS Gothic" panose="020B0609070205080204" pitchFamily="49" charset="-128"/>
                <a:cs typeface="Times New Roman" panose="02020603050405020304" pitchFamily="18" charset="0"/>
              </a:rPr>
            </a:br>
            <a:endParaRPr lang="en-US" dirty="0">
              <a:solidFill>
                <a:schemeClr val="accent1"/>
              </a:solidFill>
            </a:endParaRPr>
          </a:p>
        </p:txBody>
      </p:sp>
      <p:sp>
        <p:nvSpPr>
          <p:cNvPr id="6" name="Text Placeholder 5">
            <a:extLst>
              <a:ext uri="{FF2B5EF4-FFF2-40B4-BE49-F238E27FC236}">
                <a16:creationId xmlns:a16="http://schemas.microsoft.com/office/drawing/2014/main" id="{C692D556-C9A8-4997-A1B6-7C40CD484F27}"/>
              </a:ext>
            </a:extLst>
          </p:cNvPr>
          <p:cNvSpPr>
            <a:spLocks noGrp="1"/>
          </p:cNvSpPr>
          <p:nvPr>
            <p:ph type="body" idx="1"/>
          </p:nvPr>
        </p:nvSpPr>
        <p:spPr>
          <a:xfrm>
            <a:off x="6467478" y="1333501"/>
            <a:ext cx="5094284" cy="5210174"/>
          </a:xfrm>
        </p:spPr>
        <p:txBody>
          <a:bodyPr>
            <a:noAutofit/>
          </a:bodyPr>
          <a:lstStyle/>
          <a:p>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1. Main Menu: Provides options for Admin Login, Customer Menu, and Exit.</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2. Admin Login:</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Validates user credentials.</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Grants access to the Admin Menu.</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3. Admin Menu:</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Add Product.</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Update Product Quantity.</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View Products.</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Logout.</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4. Customer Menu:</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View Products.</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Buy Product.</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   - Return to Main Menu.</a:t>
            </a:r>
            <a:b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br>
            <a:r>
              <a:rPr lang="en-US" dirty="0">
                <a:solidFill>
                  <a:srgbClr val="002060"/>
                </a:solidFill>
                <a:effectLst/>
                <a:latin typeface="Arial Rounded MT Bold" panose="020F0704030504030204" pitchFamily="34" charset="0"/>
                <a:ea typeface="MS Mincho" panose="02020609040205080304" pitchFamily="49" charset="-128"/>
                <a:cs typeface="Times New Roman" panose="02020603050405020304" pitchFamily="18" charset="0"/>
              </a:rPr>
              <a:t>5. Exit: Terminates the program.</a:t>
            </a:r>
            <a:endParaRPr lang="en-US"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5370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E3E01-703A-40A1-9194-0BC30B3EA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2" y="0"/>
            <a:ext cx="12160488" cy="6817951"/>
          </a:xfrm>
          <a:prstGeom prst="rect">
            <a:avLst/>
          </a:prstGeom>
        </p:spPr>
      </p:pic>
      <p:sp>
        <p:nvSpPr>
          <p:cNvPr id="4" name="TextBox 3">
            <a:extLst>
              <a:ext uri="{FF2B5EF4-FFF2-40B4-BE49-F238E27FC236}">
                <a16:creationId xmlns:a16="http://schemas.microsoft.com/office/drawing/2014/main" id="{C95829CC-32D6-475D-A746-CFB924E97CB6}"/>
              </a:ext>
            </a:extLst>
          </p:cNvPr>
          <p:cNvSpPr txBox="1"/>
          <p:nvPr/>
        </p:nvSpPr>
        <p:spPr>
          <a:xfrm>
            <a:off x="4838700" y="40049"/>
            <a:ext cx="4895850" cy="584775"/>
          </a:xfrm>
          <a:prstGeom prst="rect">
            <a:avLst/>
          </a:prstGeom>
          <a:noFill/>
        </p:spPr>
        <p:txBody>
          <a:bodyPr wrap="square" rtlCol="0">
            <a:spAutoFit/>
          </a:bodyPr>
          <a:lstStyle/>
          <a:p>
            <a:r>
              <a:rPr lang="en-US" sz="3200" b="1" dirty="0">
                <a:solidFill>
                  <a:schemeClr val="bg1"/>
                </a:solidFill>
                <a:latin typeface="Raleway" pitchFamily="2" charset="0"/>
              </a:rPr>
              <a:t>Source Code</a:t>
            </a:r>
          </a:p>
        </p:txBody>
      </p:sp>
      <p:sp>
        <p:nvSpPr>
          <p:cNvPr id="6" name="TextBox 5">
            <a:extLst>
              <a:ext uri="{FF2B5EF4-FFF2-40B4-BE49-F238E27FC236}">
                <a16:creationId xmlns:a16="http://schemas.microsoft.com/office/drawing/2014/main" id="{5E47A977-B726-4ED7-BC52-E6B65AD2EF06}"/>
              </a:ext>
            </a:extLst>
          </p:cNvPr>
          <p:cNvSpPr txBox="1"/>
          <p:nvPr/>
        </p:nvSpPr>
        <p:spPr>
          <a:xfrm rot="10800000" flipH="1" flipV="1">
            <a:off x="6941818" y="3261750"/>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Definition Area</a:t>
            </a:r>
          </a:p>
        </p:txBody>
      </p:sp>
    </p:spTree>
    <p:extLst>
      <p:ext uri="{BB962C8B-B14F-4D97-AF65-F5344CB8AC3E}">
        <p14:creationId xmlns:p14="http://schemas.microsoft.com/office/powerpoint/2010/main" val="389382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E2BD56-55AC-4AE4-BB50-F7CA550D9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29AA19F-E244-42EB-B30B-552E4F05B756}"/>
              </a:ext>
            </a:extLst>
          </p:cNvPr>
          <p:cNvSpPr txBox="1"/>
          <p:nvPr/>
        </p:nvSpPr>
        <p:spPr>
          <a:xfrm>
            <a:off x="8410575" y="3352800"/>
            <a:ext cx="4571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42E81324-5F0B-4728-9825-FA9A57DDF0F2}"/>
              </a:ext>
            </a:extLst>
          </p:cNvPr>
          <p:cNvSpPr txBox="1"/>
          <p:nvPr/>
        </p:nvSpPr>
        <p:spPr>
          <a:xfrm rot="10800000" flipH="1" flipV="1">
            <a:off x="6941818" y="3261750"/>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Main Function</a:t>
            </a:r>
          </a:p>
        </p:txBody>
      </p:sp>
    </p:spTree>
    <p:extLst>
      <p:ext uri="{BB962C8B-B14F-4D97-AF65-F5344CB8AC3E}">
        <p14:creationId xmlns:p14="http://schemas.microsoft.com/office/powerpoint/2010/main" val="259091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69BBC8-205A-497F-8D30-F213CE9FF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4EA608A2-7608-4397-A654-233A19A30779}"/>
              </a:ext>
            </a:extLst>
          </p:cNvPr>
          <p:cNvSpPr txBox="1"/>
          <p:nvPr/>
        </p:nvSpPr>
        <p:spPr>
          <a:xfrm rot="10800000" flipH="1" flipV="1">
            <a:off x="7075168" y="1620292"/>
            <a:ext cx="4754882" cy="769441"/>
          </a:xfrm>
          <a:prstGeom prst="rect">
            <a:avLst/>
          </a:prstGeom>
          <a:noFill/>
        </p:spPr>
        <p:txBody>
          <a:bodyPr wrap="square" rtlCol="0">
            <a:spAutoFit/>
          </a:bodyPr>
          <a:lstStyle/>
          <a:p>
            <a:r>
              <a:rPr lang="en-US" sz="4400" dirty="0">
                <a:solidFill>
                  <a:schemeClr val="accent2"/>
                </a:solidFill>
                <a:latin typeface="Algerian" panose="04020705040A02060702" pitchFamily="82" charset="0"/>
              </a:rPr>
              <a:t>Admin login</a:t>
            </a:r>
          </a:p>
        </p:txBody>
      </p:sp>
    </p:spTree>
    <p:extLst>
      <p:ext uri="{BB962C8B-B14F-4D97-AF65-F5344CB8AC3E}">
        <p14:creationId xmlns:p14="http://schemas.microsoft.com/office/powerpoint/2010/main" val="34861079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374</TotalTime>
  <Words>782</Words>
  <Application>Microsoft Office PowerPoint</Application>
  <PresentationFormat>Widescreen</PresentationFormat>
  <Paragraphs>92</Paragraphs>
  <Slides>27</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27</vt:i4>
      </vt:variant>
    </vt:vector>
  </HeadingPairs>
  <TitlesOfParts>
    <vt:vector size="46" baseType="lpstr">
      <vt:lpstr>Agency FB</vt:lpstr>
      <vt:lpstr>Algerian</vt:lpstr>
      <vt:lpstr>Aptos</vt:lpstr>
      <vt:lpstr>Arial</vt:lpstr>
      <vt:lpstr>Arial Black</vt:lpstr>
      <vt:lpstr>Arial Rounded MT Bold</vt:lpstr>
      <vt:lpstr>Bahnschrift</vt:lpstr>
      <vt:lpstr>Bahnschrift Condensed</vt:lpstr>
      <vt:lpstr>Bahnschrift SemiBold</vt:lpstr>
      <vt:lpstr>Bahnschrift SemiBold Condensed</vt:lpstr>
      <vt:lpstr>Britannic Bold</vt:lpstr>
      <vt:lpstr>Calibri</vt:lpstr>
      <vt:lpstr>Cambria</vt:lpstr>
      <vt:lpstr>Century Gothic</vt:lpstr>
      <vt:lpstr>Gill Sans MT</vt:lpstr>
      <vt:lpstr>Raleway</vt:lpstr>
      <vt:lpstr>Wingdings</vt:lpstr>
      <vt:lpstr>Wingdings 3</vt:lpstr>
      <vt:lpstr>Wisp</vt:lpstr>
      <vt:lpstr>PowerPoint Presentation</vt:lpstr>
      <vt:lpstr>PowerPoint Presentation</vt:lpstr>
      <vt:lpstr>PowerPoint Presentation</vt:lpstr>
      <vt:lpstr>PowerPoint Presentation</vt:lpstr>
      <vt:lpstr>Project Aim and Objectives </vt:lpstr>
      <vt:lpstr>Flowchart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Rakib Rahat</dc:creator>
  <cp:lastModifiedBy>Sohidul Islam</cp:lastModifiedBy>
  <cp:revision>30</cp:revision>
  <dcterms:created xsi:type="dcterms:W3CDTF">2024-05-18T11:45:16Z</dcterms:created>
  <dcterms:modified xsi:type="dcterms:W3CDTF">2025-01-19T16:56:35Z</dcterms:modified>
</cp:coreProperties>
</file>