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80" r:id="rId3"/>
    <p:sldId id="256" r:id="rId4"/>
    <p:sldId id="257" r:id="rId5"/>
    <p:sldId id="258" r:id="rId6"/>
    <p:sldId id="274" r:id="rId7"/>
    <p:sldId id="259" r:id="rId8"/>
    <p:sldId id="281" r:id="rId9"/>
    <p:sldId id="266" r:id="rId10"/>
    <p:sldId id="282" r:id="rId11"/>
    <p:sldId id="272" r:id="rId12"/>
    <p:sldId id="261" r:id="rId13"/>
    <p:sldId id="260" r:id="rId14"/>
    <p:sldId id="277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536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  <p15:guide id="5" orient="horz" pos="1512" userDrawn="1">
          <p15:clr>
            <a:srgbClr val="A4A3A4"/>
          </p15:clr>
        </p15:guide>
        <p15:guide id="6" orient="horz" pos="792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56E"/>
    <a:srgbClr val="04112F"/>
    <a:srgbClr val="E0E0E0"/>
    <a:srgbClr val="FAFEA1"/>
    <a:srgbClr val="481899"/>
    <a:srgbClr val="2D1681"/>
    <a:srgbClr val="2F1683"/>
    <a:srgbClr val="2E1681"/>
    <a:srgbClr val="1B1570"/>
    <a:srgbClr val="051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5" autoAdjust="0"/>
    <p:restoredTop sz="84936" autoAdjust="0"/>
  </p:normalViewPr>
  <p:slideViewPr>
    <p:cSldViewPr snapToGrid="0" showGuides="1">
      <p:cViewPr>
        <p:scale>
          <a:sx n="50" d="100"/>
          <a:sy n="50" d="100"/>
        </p:scale>
        <p:origin x="1675" y="523"/>
      </p:cViewPr>
      <p:guideLst>
        <p:guide orient="horz" pos="1056"/>
        <p:guide pos="864"/>
        <p:guide pos="1536"/>
        <p:guide orient="horz" pos="2260"/>
        <p:guide orient="horz" pos="1512"/>
        <p:guide orient="horz" pos="792"/>
        <p:guide orient="horz" pos="2160"/>
        <p:guide pos="3840"/>
        <p:guide pos="312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8FC04A-C733-4446-9039-8F86103B94D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DCE697-61B2-43DD-AEDE-834E08AAC3D2}">
      <dgm:prSet/>
      <dgm:spPr/>
      <dgm:t>
        <a:bodyPr/>
        <a:lstStyle/>
        <a:p>
          <a:r>
            <a:rPr lang="en-US" b="0" i="0" baseline="0" dirty="0"/>
            <a:t>Phones use </a:t>
          </a:r>
          <a:r>
            <a:rPr lang="en-US" b="1" i="0" baseline="0" dirty="0"/>
            <a:t>radio waves</a:t>
          </a:r>
          <a:r>
            <a:rPr lang="en-US" b="0" i="0" baseline="0" dirty="0"/>
            <a:t> to send and receive signals.</a:t>
          </a:r>
          <a:endParaRPr lang="en-US" dirty="0"/>
        </a:p>
      </dgm:t>
    </dgm:pt>
    <dgm:pt modelId="{6E29508F-09E2-493F-B94D-B695986BE731}" type="parTrans" cxnId="{9CB8843B-3014-44F6-9B67-ABBE805E2402}">
      <dgm:prSet/>
      <dgm:spPr/>
      <dgm:t>
        <a:bodyPr/>
        <a:lstStyle/>
        <a:p>
          <a:endParaRPr lang="en-US"/>
        </a:p>
      </dgm:t>
    </dgm:pt>
    <dgm:pt modelId="{24FCE275-9D0B-4096-9613-63E91C749EF7}" type="sibTrans" cxnId="{9CB8843B-3014-44F6-9B67-ABBE805E2402}">
      <dgm:prSet/>
      <dgm:spPr/>
      <dgm:t>
        <a:bodyPr/>
        <a:lstStyle/>
        <a:p>
          <a:endParaRPr lang="en-US"/>
        </a:p>
      </dgm:t>
    </dgm:pt>
    <dgm:pt modelId="{BBF4BA59-CAB5-47EB-93CD-96952382CC10}">
      <dgm:prSet/>
      <dgm:spPr/>
      <dgm:t>
        <a:bodyPr/>
        <a:lstStyle/>
        <a:p>
          <a:r>
            <a:rPr lang="en-US" b="0" i="0" baseline="0"/>
            <a:t>When you call or text, your phone turns your voice or message into signals.</a:t>
          </a:r>
          <a:endParaRPr lang="en-US"/>
        </a:p>
      </dgm:t>
    </dgm:pt>
    <dgm:pt modelId="{5F01E6B8-A261-4203-8525-E3BE66210A2D}" type="parTrans" cxnId="{435E89DB-1221-460D-A510-04EDA9458809}">
      <dgm:prSet/>
      <dgm:spPr/>
      <dgm:t>
        <a:bodyPr/>
        <a:lstStyle/>
        <a:p>
          <a:endParaRPr lang="en-US"/>
        </a:p>
      </dgm:t>
    </dgm:pt>
    <dgm:pt modelId="{81121C21-9406-4886-9752-3BD5F2906F40}" type="sibTrans" cxnId="{435E89DB-1221-460D-A510-04EDA9458809}">
      <dgm:prSet/>
      <dgm:spPr/>
      <dgm:t>
        <a:bodyPr/>
        <a:lstStyle/>
        <a:p>
          <a:endParaRPr lang="en-US"/>
        </a:p>
      </dgm:t>
    </dgm:pt>
    <dgm:pt modelId="{4513CDF7-2163-4381-8EA4-6599E5BF3200}">
      <dgm:prSet/>
      <dgm:spPr/>
      <dgm:t>
        <a:bodyPr/>
        <a:lstStyle/>
        <a:p>
          <a:r>
            <a:rPr lang="en-US" b="0" i="0" baseline="0" dirty="0"/>
            <a:t>These signals travel as </a:t>
          </a:r>
          <a:r>
            <a:rPr lang="en-US" b="0" i="0" baseline="0" dirty="0">
              <a:solidFill>
                <a:srgbClr val="FF0000"/>
              </a:solidFill>
            </a:rPr>
            <a:t>electromagnetic waves </a:t>
          </a:r>
          <a:r>
            <a:rPr lang="en-US" b="0" i="0" baseline="0" dirty="0"/>
            <a:t>to the nearest cell tower.</a:t>
          </a:r>
          <a:endParaRPr lang="en-US" dirty="0"/>
        </a:p>
      </dgm:t>
    </dgm:pt>
    <dgm:pt modelId="{F833B4BE-C719-4991-997D-93C48B3CA585}" type="parTrans" cxnId="{DEAD5162-22A7-458E-8E01-F95E90483DE9}">
      <dgm:prSet/>
      <dgm:spPr/>
      <dgm:t>
        <a:bodyPr/>
        <a:lstStyle/>
        <a:p>
          <a:endParaRPr lang="en-US"/>
        </a:p>
      </dgm:t>
    </dgm:pt>
    <dgm:pt modelId="{E5DBB0CD-113A-464F-9021-0AACE9F7F958}" type="sibTrans" cxnId="{DEAD5162-22A7-458E-8E01-F95E90483DE9}">
      <dgm:prSet/>
      <dgm:spPr/>
      <dgm:t>
        <a:bodyPr/>
        <a:lstStyle/>
        <a:p>
          <a:endParaRPr lang="en-US"/>
        </a:p>
      </dgm:t>
    </dgm:pt>
    <dgm:pt modelId="{AE700CE7-AA49-4987-8D6A-30DA55C86430}" type="pres">
      <dgm:prSet presAssocID="{9C8FC04A-C733-4446-9039-8F86103B94D6}" presName="linear" presStyleCnt="0">
        <dgm:presLayoutVars>
          <dgm:animLvl val="lvl"/>
          <dgm:resizeHandles val="exact"/>
        </dgm:presLayoutVars>
      </dgm:prSet>
      <dgm:spPr/>
    </dgm:pt>
    <dgm:pt modelId="{6DD3750C-0C40-4243-980B-D1CF9E4209A4}" type="pres">
      <dgm:prSet presAssocID="{DADCE697-61B2-43DD-AEDE-834E08AAC3D2}" presName="parentText" presStyleLbl="node1" presStyleIdx="0" presStyleCnt="3" custScaleY="114289" custLinFactNeighborX="189" custLinFactNeighborY="-90139">
        <dgm:presLayoutVars>
          <dgm:chMax val="0"/>
          <dgm:bulletEnabled val="1"/>
        </dgm:presLayoutVars>
      </dgm:prSet>
      <dgm:spPr/>
    </dgm:pt>
    <dgm:pt modelId="{FA970A8C-CA21-48C7-842D-8102CEA15E03}" type="pres">
      <dgm:prSet presAssocID="{24FCE275-9D0B-4096-9613-63E91C749EF7}" presName="spacer" presStyleCnt="0"/>
      <dgm:spPr/>
    </dgm:pt>
    <dgm:pt modelId="{8B7FAF04-B13F-4DAF-BCAE-43FD777CCF37}" type="pres">
      <dgm:prSet presAssocID="{BBF4BA59-CAB5-47EB-93CD-96952382CC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25871E-5C2D-4593-86EF-4017EAC0C90B}" type="pres">
      <dgm:prSet presAssocID="{81121C21-9406-4886-9752-3BD5F2906F40}" presName="spacer" presStyleCnt="0"/>
      <dgm:spPr/>
    </dgm:pt>
    <dgm:pt modelId="{F1471FB2-F28D-418B-A1AE-CFCAE9617869}" type="pres">
      <dgm:prSet presAssocID="{4513CDF7-2163-4381-8EA4-6599E5BF32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CB8843B-3014-44F6-9B67-ABBE805E2402}" srcId="{9C8FC04A-C733-4446-9039-8F86103B94D6}" destId="{DADCE697-61B2-43DD-AEDE-834E08AAC3D2}" srcOrd="0" destOrd="0" parTransId="{6E29508F-09E2-493F-B94D-B695986BE731}" sibTransId="{24FCE275-9D0B-4096-9613-63E91C749EF7}"/>
    <dgm:cxn modelId="{DEAD5162-22A7-458E-8E01-F95E90483DE9}" srcId="{9C8FC04A-C733-4446-9039-8F86103B94D6}" destId="{4513CDF7-2163-4381-8EA4-6599E5BF3200}" srcOrd="2" destOrd="0" parTransId="{F833B4BE-C719-4991-997D-93C48B3CA585}" sibTransId="{E5DBB0CD-113A-464F-9021-0AACE9F7F958}"/>
    <dgm:cxn modelId="{8792DFA3-C6BF-4934-8BCE-E4BA460C755E}" type="presOf" srcId="{DADCE697-61B2-43DD-AEDE-834E08AAC3D2}" destId="{6DD3750C-0C40-4243-980B-D1CF9E4209A4}" srcOrd="0" destOrd="0" presId="urn:microsoft.com/office/officeart/2005/8/layout/vList2"/>
    <dgm:cxn modelId="{91D031DA-22C8-4C57-9E66-20DCF4C7A808}" type="presOf" srcId="{4513CDF7-2163-4381-8EA4-6599E5BF3200}" destId="{F1471FB2-F28D-418B-A1AE-CFCAE9617869}" srcOrd="0" destOrd="0" presId="urn:microsoft.com/office/officeart/2005/8/layout/vList2"/>
    <dgm:cxn modelId="{435E89DB-1221-460D-A510-04EDA9458809}" srcId="{9C8FC04A-C733-4446-9039-8F86103B94D6}" destId="{BBF4BA59-CAB5-47EB-93CD-96952382CC10}" srcOrd="1" destOrd="0" parTransId="{5F01E6B8-A261-4203-8525-E3BE66210A2D}" sibTransId="{81121C21-9406-4886-9752-3BD5F2906F40}"/>
    <dgm:cxn modelId="{A0B739E6-ECBF-476E-AE3E-17EB80435A3A}" type="presOf" srcId="{BBF4BA59-CAB5-47EB-93CD-96952382CC10}" destId="{8B7FAF04-B13F-4DAF-BCAE-43FD777CCF37}" srcOrd="0" destOrd="0" presId="urn:microsoft.com/office/officeart/2005/8/layout/vList2"/>
    <dgm:cxn modelId="{51A562FC-CD40-46B2-87E7-766793AE95DF}" type="presOf" srcId="{9C8FC04A-C733-4446-9039-8F86103B94D6}" destId="{AE700CE7-AA49-4987-8D6A-30DA55C86430}" srcOrd="0" destOrd="0" presId="urn:microsoft.com/office/officeart/2005/8/layout/vList2"/>
    <dgm:cxn modelId="{C5F27FF8-E92A-4148-A850-A40FE187D489}" type="presParOf" srcId="{AE700CE7-AA49-4987-8D6A-30DA55C86430}" destId="{6DD3750C-0C40-4243-980B-D1CF9E4209A4}" srcOrd="0" destOrd="0" presId="urn:microsoft.com/office/officeart/2005/8/layout/vList2"/>
    <dgm:cxn modelId="{912D7DDA-8422-4EEC-93AF-B1265064BB0A}" type="presParOf" srcId="{AE700CE7-AA49-4987-8D6A-30DA55C86430}" destId="{FA970A8C-CA21-48C7-842D-8102CEA15E03}" srcOrd="1" destOrd="0" presId="urn:microsoft.com/office/officeart/2005/8/layout/vList2"/>
    <dgm:cxn modelId="{CCCEE3A8-F7E1-42AA-B9AD-807020538779}" type="presParOf" srcId="{AE700CE7-AA49-4987-8D6A-30DA55C86430}" destId="{8B7FAF04-B13F-4DAF-BCAE-43FD777CCF37}" srcOrd="2" destOrd="0" presId="urn:microsoft.com/office/officeart/2005/8/layout/vList2"/>
    <dgm:cxn modelId="{5A73DB5E-8B20-4949-848E-5EE4F5AF34AB}" type="presParOf" srcId="{AE700CE7-AA49-4987-8D6A-30DA55C86430}" destId="{1725871E-5C2D-4593-86EF-4017EAC0C90B}" srcOrd="3" destOrd="0" presId="urn:microsoft.com/office/officeart/2005/8/layout/vList2"/>
    <dgm:cxn modelId="{A1E4ABF9-E7DE-4AA2-9A61-7F1A2556789E}" type="presParOf" srcId="{AE700CE7-AA49-4987-8D6A-30DA55C86430}" destId="{F1471FB2-F28D-418B-A1AE-CFCAE961786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D2D7A-F631-4FA6-9616-1FB5537D74E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11B595-DAD3-43DB-88FE-117E11C695C1}">
      <dgm:prSet/>
      <dgm:spPr/>
      <dgm:t>
        <a:bodyPr/>
        <a:lstStyle/>
        <a:p>
          <a:r>
            <a:rPr lang="en-US" b="0" i="0" baseline="0" dirty="0"/>
            <a:t>Wi-Fi is a wireless network technology that connects devices to the internet.</a:t>
          </a:r>
          <a:endParaRPr lang="en-US" dirty="0"/>
        </a:p>
      </dgm:t>
    </dgm:pt>
    <dgm:pt modelId="{488C15CA-1BCF-445A-A760-49CD77DFBEE5}" type="parTrans" cxnId="{86615930-C621-4012-B1AC-950989978157}">
      <dgm:prSet/>
      <dgm:spPr/>
      <dgm:t>
        <a:bodyPr/>
        <a:lstStyle/>
        <a:p>
          <a:endParaRPr lang="en-US"/>
        </a:p>
      </dgm:t>
    </dgm:pt>
    <dgm:pt modelId="{9BA5993B-CB1D-4FA1-8EA5-5C62AC46ED3F}" type="sibTrans" cxnId="{86615930-C621-4012-B1AC-950989978157}">
      <dgm:prSet/>
      <dgm:spPr/>
      <dgm:t>
        <a:bodyPr/>
        <a:lstStyle/>
        <a:p>
          <a:endParaRPr lang="en-US"/>
        </a:p>
      </dgm:t>
    </dgm:pt>
    <dgm:pt modelId="{120D2299-1875-4482-A9F7-E65440A4EBED}">
      <dgm:prSet/>
      <dgm:spPr/>
      <dgm:t>
        <a:bodyPr/>
        <a:lstStyle/>
        <a:p>
          <a:r>
            <a:rPr lang="en-US" b="0" i="0" baseline="0" dirty="0"/>
            <a:t>It uses </a:t>
          </a:r>
          <a:r>
            <a:rPr lang="en-US" b="1" i="0" baseline="0" dirty="0"/>
            <a:t>radio waves</a:t>
          </a:r>
          <a:r>
            <a:rPr lang="en-US" b="0" i="0" baseline="0" dirty="0"/>
            <a:t> to send data between devices and routers.</a:t>
          </a:r>
          <a:endParaRPr lang="en-US" dirty="0"/>
        </a:p>
      </dgm:t>
    </dgm:pt>
    <dgm:pt modelId="{1AEA1D43-2AC0-4C09-BEAE-1579906FB0C5}" type="parTrans" cxnId="{76BFE25E-E462-45BC-95D3-9250184E70C5}">
      <dgm:prSet/>
      <dgm:spPr/>
      <dgm:t>
        <a:bodyPr/>
        <a:lstStyle/>
        <a:p>
          <a:endParaRPr lang="en-US"/>
        </a:p>
      </dgm:t>
    </dgm:pt>
    <dgm:pt modelId="{80BEDDC4-CD70-40D2-BF69-20A3AE26BB6C}" type="sibTrans" cxnId="{76BFE25E-E462-45BC-95D3-9250184E70C5}">
      <dgm:prSet/>
      <dgm:spPr/>
      <dgm:t>
        <a:bodyPr/>
        <a:lstStyle/>
        <a:p>
          <a:endParaRPr lang="en-US"/>
        </a:p>
      </dgm:t>
    </dgm:pt>
    <dgm:pt modelId="{DB3D38C5-F6D9-4534-A211-CF66C11F6326}">
      <dgm:prSet/>
      <dgm:spPr/>
      <dgm:t>
        <a:bodyPr/>
        <a:lstStyle/>
        <a:p>
          <a:r>
            <a:rPr lang="en-US" b="0" i="0" baseline="0" dirty="0"/>
            <a:t>This allows devices like phones, laptops, and tablets to connect without cables</a:t>
          </a:r>
          <a:endParaRPr lang="en-US" dirty="0"/>
        </a:p>
      </dgm:t>
    </dgm:pt>
    <dgm:pt modelId="{39CFF2DA-05DA-42AD-AC3D-FAF3130414A1}" type="parTrans" cxnId="{06754DEF-0D4F-417E-8B1A-630153C19B5A}">
      <dgm:prSet/>
      <dgm:spPr/>
      <dgm:t>
        <a:bodyPr/>
        <a:lstStyle/>
        <a:p>
          <a:endParaRPr lang="en-US"/>
        </a:p>
      </dgm:t>
    </dgm:pt>
    <dgm:pt modelId="{23F07A83-B0CC-43E5-AF0B-9AF6134E0533}" type="sibTrans" cxnId="{06754DEF-0D4F-417E-8B1A-630153C19B5A}">
      <dgm:prSet/>
      <dgm:spPr/>
      <dgm:t>
        <a:bodyPr/>
        <a:lstStyle/>
        <a:p>
          <a:endParaRPr lang="en-US"/>
        </a:p>
      </dgm:t>
    </dgm:pt>
    <dgm:pt modelId="{E4EA04F0-ED50-4E24-A148-F5397F825444}" type="pres">
      <dgm:prSet presAssocID="{866D2D7A-F631-4FA6-9616-1FB5537D74E6}" presName="linear" presStyleCnt="0">
        <dgm:presLayoutVars>
          <dgm:animLvl val="lvl"/>
          <dgm:resizeHandles val="exact"/>
        </dgm:presLayoutVars>
      </dgm:prSet>
      <dgm:spPr/>
    </dgm:pt>
    <dgm:pt modelId="{03B86DED-D7C3-4A9D-8088-730C082920CA}" type="pres">
      <dgm:prSet presAssocID="{0B11B595-DAD3-43DB-88FE-117E11C695C1}" presName="parentText" presStyleLbl="node1" presStyleIdx="0" presStyleCnt="3" custLinFactNeighborY="-62371">
        <dgm:presLayoutVars>
          <dgm:chMax val="0"/>
          <dgm:bulletEnabled val="1"/>
        </dgm:presLayoutVars>
      </dgm:prSet>
      <dgm:spPr/>
    </dgm:pt>
    <dgm:pt modelId="{2F426C1F-1B5B-4D21-9001-0CEBB18D96F4}" type="pres">
      <dgm:prSet presAssocID="{9BA5993B-CB1D-4FA1-8EA5-5C62AC46ED3F}" presName="spacer" presStyleCnt="0"/>
      <dgm:spPr/>
    </dgm:pt>
    <dgm:pt modelId="{C6341465-4840-4ED0-A630-0FEC9EBC079B}" type="pres">
      <dgm:prSet presAssocID="{120D2299-1875-4482-A9F7-E65440A4EB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D71D41A-4F3A-458C-AA19-922A1A977703}" type="pres">
      <dgm:prSet presAssocID="{80BEDDC4-CD70-40D2-BF69-20A3AE26BB6C}" presName="spacer" presStyleCnt="0"/>
      <dgm:spPr/>
    </dgm:pt>
    <dgm:pt modelId="{4B1E2DBF-6FB4-4773-B7CB-38A388568A72}" type="pres">
      <dgm:prSet presAssocID="{DB3D38C5-F6D9-4534-A211-CF66C11F632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615930-C621-4012-B1AC-950989978157}" srcId="{866D2D7A-F631-4FA6-9616-1FB5537D74E6}" destId="{0B11B595-DAD3-43DB-88FE-117E11C695C1}" srcOrd="0" destOrd="0" parTransId="{488C15CA-1BCF-445A-A760-49CD77DFBEE5}" sibTransId="{9BA5993B-CB1D-4FA1-8EA5-5C62AC46ED3F}"/>
    <dgm:cxn modelId="{76BFE25E-E462-45BC-95D3-9250184E70C5}" srcId="{866D2D7A-F631-4FA6-9616-1FB5537D74E6}" destId="{120D2299-1875-4482-A9F7-E65440A4EBED}" srcOrd="1" destOrd="0" parTransId="{1AEA1D43-2AC0-4C09-BEAE-1579906FB0C5}" sibTransId="{80BEDDC4-CD70-40D2-BF69-20A3AE26BB6C}"/>
    <dgm:cxn modelId="{E206DA59-581E-4D4C-ACD6-9773D22B171A}" type="presOf" srcId="{866D2D7A-F631-4FA6-9616-1FB5537D74E6}" destId="{E4EA04F0-ED50-4E24-A148-F5397F825444}" srcOrd="0" destOrd="0" presId="urn:microsoft.com/office/officeart/2005/8/layout/vList2"/>
    <dgm:cxn modelId="{26AA77D9-D7D5-4046-82BA-B51106AA8D22}" type="presOf" srcId="{120D2299-1875-4482-A9F7-E65440A4EBED}" destId="{C6341465-4840-4ED0-A630-0FEC9EBC079B}" srcOrd="0" destOrd="0" presId="urn:microsoft.com/office/officeart/2005/8/layout/vList2"/>
    <dgm:cxn modelId="{EF9833E1-F691-46FD-A9E2-984B7D260C16}" type="presOf" srcId="{0B11B595-DAD3-43DB-88FE-117E11C695C1}" destId="{03B86DED-D7C3-4A9D-8088-730C082920CA}" srcOrd="0" destOrd="0" presId="urn:microsoft.com/office/officeart/2005/8/layout/vList2"/>
    <dgm:cxn modelId="{37C265E1-D083-4006-BDA1-4D3F313C6F7F}" type="presOf" srcId="{DB3D38C5-F6D9-4534-A211-CF66C11F6326}" destId="{4B1E2DBF-6FB4-4773-B7CB-38A388568A72}" srcOrd="0" destOrd="0" presId="urn:microsoft.com/office/officeart/2005/8/layout/vList2"/>
    <dgm:cxn modelId="{06754DEF-0D4F-417E-8B1A-630153C19B5A}" srcId="{866D2D7A-F631-4FA6-9616-1FB5537D74E6}" destId="{DB3D38C5-F6D9-4534-A211-CF66C11F6326}" srcOrd="2" destOrd="0" parTransId="{39CFF2DA-05DA-42AD-AC3D-FAF3130414A1}" sibTransId="{23F07A83-B0CC-43E5-AF0B-9AF6134E0533}"/>
    <dgm:cxn modelId="{76CA3810-DB6D-444C-8F8F-6F223DFC220E}" type="presParOf" srcId="{E4EA04F0-ED50-4E24-A148-F5397F825444}" destId="{03B86DED-D7C3-4A9D-8088-730C082920CA}" srcOrd="0" destOrd="0" presId="urn:microsoft.com/office/officeart/2005/8/layout/vList2"/>
    <dgm:cxn modelId="{4D6DCFE6-3917-4972-9881-5106BFE89901}" type="presParOf" srcId="{E4EA04F0-ED50-4E24-A148-F5397F825444}" destId="{2F426C1F-1B5B-4D21-9001-0CEBB18D96F4}" srcOrd="1" destOrd="0" presId="urn:microsoft.com/office/officeart/2005/8/layout/vList2"/>
    <dgm:cxn modelId="{2597BA5D-EB61-46AB-B0C0-F99602D4A5DF}" type="presParOf" srcId="{E4EA04F0-ED50-4E24-A148-F5397F825444}" destId="{C6341465-4840-4ED0-A630-0FEC9EBC079B}" srcOrd="2" destOrd="0" presId="urn:microsoft.com/office/officeart/2005/8/layout/vList2"/>
    <dgm:cxn modelId="{1312ED78-CD6E-4849-A547-9DA2CB6C6382}" type="presParOf" srcId="{E4EA04F0-ED50-4E24-A148-F5397F825444}" destId="{4D71D41A-4F3A-458C-AA19-922A1A977703}" srcOrd="3" destOrd="0" presId="urn:microsoft.com/office/officeart/2005/8/layout/vList2"/>
    <dgm:cxn modelId="{EBD1BB51-4527-47A2-8E70-2380BAB0420C}" type="presParOf" srcId="{E4EA04F0-ED50-4E24-A148-F5397F825444}" destId="{4B1E2DBF-6FB4-4773-B7CB-38A388568A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5F3B10-F7ED-4230-ABBD-781D87808955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0CD756-E169-4983-A8A7-6CFFE1391F7D}">
      <dgm:prSet/>
      <dgm:spPr/>
      <dgm:t>
        <a:bodyPr/>
        <a:lstStyle/>
        <a:p>
          <a:r>
            <a:rPr lang="en-US" b="0" i="0" baseline="0" dirty="0"/>
            <a:t>Electric currents in the antenna create magnetic fields.</a:t>
          </a:r>
          <a:endParaRPr lang="en-US" dirty="0"/>
        </a:p>
      </dgm:t>
    </dgm:pt>
    <dgm:pt modelId="{837B214B-EEC3-4114-A718-73758D02DD86}" type="parTrans" cxnId="{BB4FBA0F-8E34-4BBD-897D-EA8557A112A0}">
      <dgm:prSet/>
      <dgm:spPr/>
      <dgm:t>
        <a:bodyPr/>
        <a:lstStyle/>
        <a:p>
          <a:endParaRPr lang="en-US"/>
        </a:p>
      </dgm:t>
    </dgm:pt>
    <dgm:pt modelId="{F27A2817-3C4E-4B6D-B2E6-60AE155BEF66}" type="sibTrans" cxnId="{BB4FBA0F-8E34-4BBD-897D-EA8557A112A0}">
      <dgm:prSet/>
      <dgm:spPr/>
      <dgm:t>
        <a:bodyPr/>
        <a:lstStyle/>
        <a:p>
          <a:endParaRPr lang="en-US"/>
        </a:p>
      </dgm:t>
    </dgm:pt>
    <dgm:pt modelId="{D30FE718-01BF-42FE-A1B6-FE5834D4EB80}">
      <dgm:prSet/>
      <dgm:spPr/>
      <dgm:t>
        <a:bodyPr/>
        <a:lstStyle/>
        <a:p>
          <a:r>
            <a:rPr lang="en-US" b="0" i="0" baseline="0" dirty="0"/>
            <a:t>Changing electric and magnetic fields produce radio waves.</a:t>
          </a:r>
          <a:endParaRPr lang="en-US" dirty="0"/>
        </a:p>
      </dgm:t>
    </dgm:pt>
    <dgm:pt modelId="{5CB8494D-1C9E-4BC6-8C74-726FC532289F}" type="parTrans" cxnId="{4139B29B-1E81-4F54-AF49-439AA44C2D17}">
      <dgm:prSet/>
      <dgm:spPr/>
      <dgm:t>
        <a:bodyPr/>
        <a:lstStyle/>
        <a:p>
          <a:endParaRPr lang="en-US"/>
        </a:p>
      </dgm:t>
    </dgm:pt>
    <dgm:pt modelId="{E38251EF-330B-4594-AED9-B77FD2566B20}" type="sibTrans" cxnId="{4139B29B-1E81-4F54-AF49-439AA44C2D17}">
      <dgm:prSet/>
      <dgm:spPr/>
      <dgm:t>
        <a:bodyPr/>
        <a:lstStyle/>
        <a:p>
          <a:endParaRPr lang="en-US"/>
        </a:p>
      </dgm:t>
    </dgm:pt>
    <dgm:pt modelId="{50985B3A-8629-482F-9D5A-E8978ADEC4C3}">
      <dgm:prSet/>
      <dgm:spPr/>
      <dgm:t>
        <a:bodyPr/>
        <a:lstStyle/>
        <a:p>
          <a:r>
            <a:rPr lang="en-US" b="0" i="0" baseline="0" dirty="0"/>
            <a:t>These waves travel long distances through the air</a:t>
          </a:r>
          <a:endParaRPr lang="en-US" dirty="0"/>
        </a:p>
      </dgm:t>
    </dgm:pt>
    <dgm:pt modelId="{780E54E8-CFD3-46FA-874E-924665299C22}" type="parTrans" cxnId="{E0B3D293-4725-4DD3-AE85-26CBB0BD5A83}">
      <dgm:prSet/>
      <dgm:spPr/>
      <dgm:t>
        <a:bodyPr/>
        <a:lstStyle/>
        <a:p>
          <a:endParaRPr lang="en-US"/>
        </a:p>
      </dgm:t>
    </dgm:pt>
    <dgm:pt modelId="{5F353049-9B11-4545-893A-17397EA328E8}" type="sibTrans" cxnId="{E0B3D293-4725-4DD3-AE85-26CBB0BD5A83}">
      <dgm:prSet/>
      <dgm:spPr/>
      <dgm:t>
        <a:bodyPr/>
        <a:lstStyle/>
        <a:p>
          <a:endParaRPr lang="en-US"/>
        </a:p>
      </dgm:t>
    </dgm:pt>
    <dgm:pt modelId="{6405369F-BFB5-4C84-8444-CB80619E6025}" type="pres">
      <dgm:prSet presAssocID="{865F3B10-F7ED-4230-ABBD-781D87808955}" presName="linear" presStyleCnt="0">
        <dgm:presLayoutVars>
          <dgm:animLvl val="lvl"/>
          <dgm:resizeHandles val="exact"/>
        </dgm:presLayoutVars>
      </dgm:prSet>
      <dgm:spPr/>
    </dgm:pt>
    <dgm:pt modelId="{4A9EA45F-DE9B-4B95-959A-1D929BDF20CE}" type="pres">
      <dgm:prSet presAssocID="{C90CD756-E169-4983-A8A7-6CFFE1391F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2BDD70-2EDD-4639-B53E-A90D8154D5A9}" type="pres">
      <dgm:prSet presAssocID="{F27A2817-3C4E-4B6D-B2E6-60AE155BEF66}" presName="spacer" presStyleCnt="0"/>
      <dgm:spPr/>
    </dgm:pt>
    <dgm:pt modelId="{89AF15C0-9D8F-4121-AA37-2111AF042107}" type="pres">
      <dgm:prSet presAssocID="{D30FE718-01BF-42FE-A1B6-FE5834D4EB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D00A53-D507-46D7-9908-BA51F368D11E}" type="pres">
      <dgm:prSet presAssocID="{E38251EF-330B-4594-AED9-B77FD2566B20}" presName="spacer" presStyleCnt="0"/>
      <dgm:spPr/>
    </dgm:pt>
    <dgm:pt modelId="{137BAFAE-9A25-4F64-93C2-174BCA35FB59}" type="pres">
      <dgm:prSet presAssocID="{50985B3A-8629-482F-9D5A-E8978ADEC4C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012200-0171-467F-A11F-F7265D7AF571}" type="presOf" srcId="{50985B3A-8629-482F-9D5A-E8978ADEC4C3}" destId="{137BAFAE-9A25-4F64-93C2-174BCA35FB59}" srcOrd="0" destOrd="0" presId="urn:microsoft.com/office/officeart/2005/8/layout/vList2"/>
    <dgm:cxn modelId="{BB4FBA0F-8E34-4BBD-897D-EA8557A112A0}" srcId="{865F3B10-F7ED-4230-ABBD-781D87808955}" destId="{C90CD756-E169-4983-A8A7-6CFFE1391F7D}" srcOrd="0" destOrd="0" parTransId="{837B214B-EEC3-4114-A718-73758D02DD86}" sibTransId="{F27A2817-3C4E-4B6D-B2E6-60AE155BEF66}"/>
    <dgm:cxn modelId="{33253B28-9079-426A-911A-155F77316462}" type="presOf" srcId="{C90CD756-E169-4983-A8A7-6CFFE1391F7D}" destId="{4A9EA45F-DE9B-4B95-959A-1D929BDF20CE}" srcOrd="0" destOrd="0" presId="urn:microsoft.com/office/officeart/2005/8/layout/vList2"/>
    <dgm:cxn modelId="{E0B3D293-4725-4DD3-AE85-26CBB0BD5A83}" srcId="{865F3B10-F7ED-4230-ABBD-781D87808955}" destId="{50985B3A-8629-482F-9D5A-E8978ADEC4C3}" srcOrd="2" destOrd="0" parTransId="{780E54E8-CFD3-46FA-874E-924665299C22}" sibTransId="{5F353049-9B11-4545-893A-17397EA328E8}"/>
    <dgm:cxn modelId="{757A6C9B-F37C-4549-B56E-9488C16DE7F0}" type="presOf" srcId="{D30FE718-01BF-42FE-A1B6-FE5834D4EB80}" destId="{89AF15C0-9D8F-4121-AA37-2111AF042107}" srcOrd="0" destOrd="0" presId="urn:microsoft.com/office/officeart/2005/8/layout/vList2"/>
    <dgm:cxn modelId="{4139B29B-1E81-4F54-AF49-439AA44C2D17}" srcId="{865F3B10-F7ED-4230-ABBD-781D87808955}" destId="{D30FE718-01BF-42FE-A1B6-FE5834D4EB80}" srcOrd="1" destOrd="0" parTransId="{5CB8494D-1C9E-4BC6-8C74-726FC532289F}" sibTransId="{E38251EF-330B-4594-AED9-B77FD2566B20}"/>
    <dgm:cxn modelId="{0275ACA2-2111-47A9-BAFD-5BAF6705DB8F}" type="presOf" srcId="{865F3B10-F7ED-4230-ABBD-781D87808955}" destId="{6405369F-BFB5-4C84-8444-CB80619E6025}" srcOrd="0" destOrd="0" presId="urn:microsoft.com/office/officeart/2005/8/layout/vList2"/>
    <dgm:cxn modelId="{3BA53C5F-57D0-4507-A45C-E7E17C293962}" type="presParOf" srcId="{6405369F-BFB5-4C84-8444-CB80619E6025}" destId="{4A9EA45F-DE9B-4B95-959A-1D929BDF20CE}" srcOrd="0" destOrd="0" presId="urn:microsoft.com/office/officeart/2005/8/layout/vList2"/>
    <dgm:cxn modelId="{9AFD7A12-F524-499E-810E-58137E4F53B1}" type="presParOf" srcId="{6405369F-BFB5-4C84-8444-CB80619E6025}" destId="{D42BDD70-2EDD-4639-B53E-A90D8154D5A9}" srcOrd="1" destOrd="0" presId="urn:microsoft.com/office/officeart/2005/8/layout/vList2"/>
    <dgm:cxn modelId="{2F7FB047-C31E-4A33-AF2D-7E958EC4D4E8}" type="presParOf" srcId="{6405369F-BFB5-4C84-8444-CB80619E6025}" destId="{89AF15C0-9D8F-4121-AA37-2111AF042107}" srcOrd="2" destOrd="0" presId="urn:microsoft.com/office/officeart/2005/8/layout/vList2"/>
    <dgm:cxn modelId="{CF53C31D-35F8-4303-8F3C-FFF2E8457030}" type="presParOf" srcId="{6405369F-BFB5-4C84-8444-CB80619E6025}" destId="{75D00A53-D507-46D7-9908-BA51F368D11E}" srcOrd="3" destOrd="0" presId="urn:microsoft.com/office/officeart/2005/8/layout/vList2"/>
    <dgm:cxn modelId="{33C86FBC-2588-4CB2-A057-4513326C3619}" type="presParOf" srcId="{6405369F-BFB5-4C84-8444-CB80619E6025}" destId="{137BAFAE-9A25-4F64-93C2-174BCA35FB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6CA8A9-045F-4125-B99A-D859C9931ED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9D2DB8-4288-4161-A9C3-1CD9F698141B}">
      <dgm:prSet/>
      <dgm:spPr/>
      <dgm:t>
        <a:bodyPr/>
        <a:lstStyle/>
        <a:p>
          <a:r>
            <a:rPr lang="en-US" b="0" i="0" baseline="0" dirty="0"/>
            <a:t>Radios have antennas that catch radio waves.</a:t>
          </a:r>
          <a:endParaRPr lang="en-US" dirty="0"/>
        </a:p>
      </dgm:t>
    </dgm:pt>
    <dgm:pt modelId="{8FE62975-073F-4775-9F72-966E101F7299}" type="parTrans" cxnId="{47C70893-4CC3-40BF-A8D0-809BBFC25E00}">
      <dgm:prSet/>
      <dgm:spPr/>
      <dgm:t>
        <a:bodyPr/>
        <a:lstStyle/>
        <a:p>
          <a:endParaRPr lang="en-US"/>
        </a:p>
      </dgm:t>
    </dgm:pt>
    <dgm:pt modelId="{776DB19B-EEA4-4A97-9578-75F94654AEAF}" type="sibTrans" cxnId="{47C70893-4CC3-40BF-A8D0-809BBFC25E00}">
      <dgm:prSet/>
      <dgm:spPr/>
      <dgm:t>
        <a:bodyPr/>
        <a:lstStyle/>
        <a:p>
          <a:endParaRPr lang="en-US"/>
        </a:p>
      </dgm:t>
    </dgm:pt>
    <dgm:pt modelId="{D1CC18FA-501F-41B2-8180-344C10A08E14}">
      <dgm:prSet/>
      <dgm:spPr/>
      <dgm:t>
        <a:bodyPr/>
        <a:lstStyle/>
        <a:p>
          <a:r>
            <a:rPr lang="en-US" b="0" i="0" baseline="0"/>
            <a:t>These waves are converted back into electric signals.</a:t>
          </a:r>
          <a:endParaRPr lang="en-US"/>
        </a:p>
      </dgm:t>
    </dgm:pt>
    <dgm:pt modelId="{9F2B6DFD-C00A-40D0-8B26-AC49553B5C83}" type="parTrans" cxnId="{711FA226-9D7D-443F-8D64-1DABD736D599}">
      <dgm:prSet/>
      <dgm:spPr/>
      <dgm:t>
        <a:bodyPr/>
        <a:lstStyle/>
        <a:p>
          <a:endParaRPr lang="en-US"/>
        </a:p>
      </dgm:t>
    </dgm:pt>
    <dgm:pt modelId="{0F877EDD-AA1C-4876-9A55-AF4B3F81E314}" type="sibTrans" cxnId="{711FA226-9D7D-443F-8D64-1DABD736D599}">
      <dgm:prSet/>
      <dgm:spPr/>
      <dgm:t>
        <a:bodyPr/>
        <a:lstStyle/>
        <a:p>
          <a:endParaRPr lang="en-US"/>
        </a:p>
      </dgm:t>
    </dgm:pt>
    <dgm:pt modelId="{A71C7AF8-9E7D-4913-B4EA-93FA09F9DD15}">
      <dgm:prSet/>
      <dgm:spPr/>
      <dgm:t>
        <a:bodyPr/>
        <a:lstStyle/>
        <a:p>
          <a:r>
            <a:rPr lang="en-US" b="0" i="0" baseline="0"/>
            <a:t>The radio turns these signals into sound for you to hear.</a:t>
          </a:r>
          <a:endParaRPr lang="en-US"/>
        </a:p>
      </dgm:t>
    </dgm:pt>
    <dgm:pt modelId="{CAB9B9FA-4694-4E6F-BBD9-DA7F60355D1B}" type="parTrans" cxnId="{2802F4D1-0F33-4B49-A6D5-A8EA2AD842CE}">
      <dgm:prSet/>
      <dgm:spPr/>
      <dgm:t>
        <a:bodyPr/>
        <a:lstStyle/>
        <a:p>
          <a:endParaRPr lang="en-US"/>
        </a:p>
      </dgm:t>
    </dgm:pt>
    <dgm:pt modelId="{EF3BE1FD-86E6-44AB-8AD4-FBEDD13C3807}" type="sibTrans" cxnId="{2802F4D1-0F33-4B49-A6D5-A8EA2AD842CE}">
      <dgm:prSet/>
      <dgm:spPr/>
      <dgm:t>
        <a:bodyPr/>
        <a:lstStyle/>
        <a:p>
          <a:endParaRPr lang="en-US"/>
        </a:p>
      </dgm:t>
    </dgm:pt>
    <dgm:pt modelId="{0B35B329-E4EE-456C-8A90-5D601D44ADCB}" type="pres">
      <dgm:prSet presAssocID="{3E6CA8A9-045F-4125-B99A-D859C9931ED0}" presName="linear" presStyleCnt="0">
        <dgm:presLayoutVars>
          <dgm:animLvl val="lvl"/>
          <dgm:resizeHandles val="exact"/>
        </dgm:presLayoutVars>
      </dgm:prSet>
      <dgm:spPr/>
    </dgm:pt>
    <dgm:pt modelId="{05C457F3-D8B1-4D1A-9BBE-FB48F8AB1734}" type="pres">
      <dgm:prSet presAssocID="{BE9D2DB8-4288-4161-A9C3-1CD9F69814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9BB410-5D76-4BF7-AC93-BCE7551AF903}" type="pres">
      <dgm:prSet presAssocID="{776DB19B-EEA4-4A97-9578-75F94654AEAF}" presName="spacer" presStyleCnt="0"/>
      <dgm:spPr/>
    </dgm:pt>
    <dgm:pt modelId="{D7669999-4227-4920-BD10-95B55FF7CC3B}" type="pres">
      <dgm:prSet presAssocID="{D1CC18FA-501F-41B2-8180-344C10A08E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BF78DB-A997-4CF1-80A1-68B9987EC3A3}" type="pres">
      <dgm:prSet presAssocID="{0F877EDD-AA1C-4876-9A55-AF4B3F81E314}" presName="spacer" presStyleCnt="0"/>
      <dgm:spPr/>
    </dgm:pt>
    <dgm:pt modelId="{635C86C3-B213-42F7-B267-B9114C2C0B8B}" type="pres">
      <dgm:prSet presAssocID="{A71C7AF8-9E7D-4913-B4EA-93FA09F9DD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11FA226-9D7D-443F-8D64-1DABD736D599}" srcId="{3E6CA8A9-045F-4125-B99A-D859C9931ED0}" destId="{D1CC18FA-501F-41B2-8180-344C10A08E14}" srcOrd="1" destOrd="0" parTransId="{9F2B6DFD-C00A-40D0-8B26-AC49553B5C83}" sibTransId="{0F877EDD-AA1C-4876-9A55-AF4B3F81E314}"/>
    <dgm:cxn modelId="{47C70893-4CC3-40BF-A8D0-809BBFC25E00}" srcId="{3E6CA8A9-045F-4125-B99A-D859C9931ED0}" destId="{BE9D2DB8-4288-4161-A9C3-1CD9F698141B}" srcOrd="0" destOrd="0" parTransId="{8FE62975-073F-4775-9F72-966E101F7299}" sibTransId="{776DB19B-EEA4-4A97-9578-75F94654AEAF}"/>
    <dgm:cxn modelId="{8177D7AA-56DD-4EA2-ACA7-BF18918A507C}" type="presOf" srcId="{3E6CA8A9-045F-4125-B99A-D859C9931ED0}" destId="{0B35B329-E4EE-456C-8A90-5D601D44ADCB}" srcOrd="0" destOrd="0" presId="urn:microsoft.com/office/officeart/2005/8/layout/vList2"/>
    <dgm:cxn modelId="{464AAED0-2C72-404B-B049-8E0025CB26F3}" type="presOf" srcId="{D1CC18FA-501F-41B2-8180-344C10A08E14}" destId="{D7669999-4227-4920-BD10-95B55FF7CC3B}" srcOrd="0" destOrd="0" presId="urn:microsoft.com/office/officeart/2005/8/layout/vList2"/>
    <dgm:cxn modelId="{2802F4D1-0F33-4B49-A6D5-A8EA2AD842CE}" srcId="{3E6CA8A9-045F-4125-B99A-D859C9931ED0}" destId="{A71C7AF8-9E7D-4913-B4EA-93FA09F9DD15}" srcOrd="2" destOrd="0" parTransId="{CAB9B9FA-4694-4E6F-BBD9-DA7F60355D1B}" sibTransId="{EF3BE1FD-86E6-44AB-8AD4-FBEDD13C3807}"/>
    <dgm:cxn modelId="{1A8EA9DB-EDCD-4827-9F6D-A6C5567B4930}" type="presOf" srcId="{BE9D2DB8-4288-4161-A9C3-1CD9F698141B}" destId="{05C457F3-D8B1-4D1A-9BBE-FB48F8AB1734}" srcOrd="0" destOrd="0" presId="urn:microsoft.com/office/officeart/2005/8/layout/vList2"/>
    <dgm:cxn modelId="{D87157FC-2892-4E00-A1B7-AAF576037810}" type="presOf" srcId="{A71C7AF8-9E7D-4913-B4EA-93FA09F9DD15}" destId="{635C86C3-B213-42F7-B267-B9114C2C0B8B}" srcOrd="0" destOrd="0" presId="urn:microsoft.com/office/officeart/2005/8/layout/vList2"/>
    <dgm:cxn modelId="{4275473D-60FC-4925-8F47-9F85BF64095B}" type="presParOf" srcId="{0B35B329-E4EE-456C-8A90-5D601D44ADCB}" destId="{05C457F3-D8B1-4D1A-9BBE-FB48F8AB1734}" srcOrd="0" destOrd="0" presId="urn:microsoft.com/office/officeart/2005/8/layout/vList2"/>
    <dgm:cxn modelId="{EA53468A-6EA8-4C6B-AF0F-68D68153C303}" type="presParOf" srcId="{0B35B329-E4EE-456C-8A90-5D601D44ADCB}" destId="{039BB410-5D76-4BF7-AC93-BCE7551AF903}" srcOrd="1" destOrd="0" presId="urn:microsoft.com/office/officeart/2005/8/layout/vList2"/>
    <dgm:cxn modelId="{3EADB401-C33C-48DE-B462-9A4AF652B163}" type="presParOf" srcId="{0B35B329-E4EE-456C-8A90-5D601D44ADCB}" destId="{D7669999-4227-4920-BD10-95B55FF7CC3B}" srcOrd="2" destOrd="0" presId="urn:microsoft.com/office/officeart/2005/8/layout/vList2"/>
    <dgm:cxn modelId="{1039BC9D-CD11-491E-8F67-BD5A2BBEB5CB}" type="presParOf" srcId="{0B35B329-E4EE-456C-8A90-5D601D44ADCB}" destId="{87BF78DB-A997-4CF1-80A1-68B9987EC3A3}" srcOrd="3" destOrd="0" presId="urn:microsoft.com/office/officeart/2005/8/layout/vList2"/>
    <dgm:cxn modelId="{EE4BE2A2-34EE-46ED-8BB5-294796D08534}" type="presParOf" srcId="{0B35B329-E4EE-456C-8A90-5D601D44ADCB}" destId="{635C86C3-B213-42F7-B267-B9114C2C0B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3750C-0C40-4243-980B-D1CF9E4209A4}">
      <dsp:nvSpPr>
        <dsp:cNvPr id="0" name=""/>
        <dsp:cNvSpPr/>
      </dsp:nvSpPr>
      <dsp:spPr>
        <a:xfrm>
          <a:off x="0" y="0"/>
          <a:ext cx="6116594" cy="7718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Phones use </a:t>
          </a:r>
          <a:r>
            <a:rPr lang="en-US" sz="1700" b="1" i="0" kern="1200" baseline="0" dirty="0"/>
            <a:t>radio waves</a:t>
          </a:r>
          <a:r>
            <a:rPr lang="en-US" sz="1700" b="0" i="0" kern="1200" baseline="0" dirty="0"/>
            <a:t> to send and receive signals.</a:t>
          </a:r>
          <a:endParaRPr lang="en-US" sz="1700" kern="1200" dirty="0"/>
        </a:p>
      </dsp:txBody>
      <dsp:txXfrm>
        <a:off x="37677" y="37677"/>
        <a:ext cx="6041240" cy="696471"/>
      </dsp:txXfrm>
    </dsp:sp>
    <dsp:sp modelId="{8B7FAF04-B13F-4DAF-BCAE-43FD777CCF37}">
      <dsp:nvSpPr>
        <dsp:cNvPr id="0" name=""/>
        <dsp:cNvSpPr/>
      </dsp:nvSpPr>
      <dsp:spPr>
        <a:xfrm>
          <a:off x="0" y="864746"/>
          <a:ext cx="6116594" cy="675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When you call or text, your phone turns your voice or message into signals.</a:t>
          </a:r>
          <a:endParaRPr lang="en-US" sz="1700" kern="1200"/>
        </a:p>
      </dsp:txBody>
      <dsp:txXfrm>
        <a:off x="32967" y="897713"/>
        <a:ext cx="6050660" cy="609393"/>
      </dsp:txXfrm>
    </dsp:sp>
    <dsp:sp modelId="{F1471FB2-F28D-418B-A1AE-CFCAE9617869}">
      <dsp:nvSpPr>
        <dsp:cNvPr id="0" name=""/>
        <dsp:cNvSpPr/>
      </dsp:nvSpPr>
      <dsp:spPr>
        <a:xfrm>
          <a:off x="0" y="1589034"/>
          <a:ext cx="6116594" cy="67532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These signals travel as </a:t>
          </a:r>
          <a:r>
            <a:rPr lang="en-US" sz="1700" b="0" i="0" kern="1200" baseline="0" dirty="0">
              <a:solidFill>
                <a:srgbClr val="FF0000"/>
              </a:solidFill>
            </a:rPr>
            <a:t>electromagnetic waves </a:t>
          </a:r>
          <a:r>
            <a:rPr lang="en-US" sz="1700" b="0" i="0" kern="1200" baseline="0" dirty="0"/>
            <a:t>to the nearest cell tower.</a:t>
          </a:r>
          <a:endParaRPr lang="en-US" sz="1700" kern="1200" dirty="0"/>
        </a:p>
      </dsp:txBody>
      <dsp:txXfrm>
        <a:off x="32967" y="1622001"/>
        <a:ext cx="6050660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86DED-D7C3-4A9D-8088-730C082920CA}">
      <dsp:nvSpPr>
        <dsp:cNvPr id="0" name=""/>
        <dsp:cNvSpPr/>
      </dsp:nvSpPr>
      <dsp:spPr>
        <a:xfrm>
          <a:off x="0" y="5735"/>
          <a:ext cx="5871805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Wi-Fi is a wireless network technology that connects devices to the internet.</a:t>
          </a:r>
          <a:endParaRPr lang="en-US" sz="2000" kern="1200" dirty="0"/>
        </a:p>
      </dsp:txBody>
      <dsp:txXfrm>
        <a:off x="38838" y="44573"/>
        <a:ext cx="5794129" cy="717924"/>
      </dsp:txXfrm>
    </dsp:sp>
    <dsp:sp modelId="{C6341465-4840-4ED0-A630-0FEC9EBC079B}">
      <dsp:nvSpPr>
        <dsp:cNvPr id="0" name=""/>
        <dsp:cNvSpPr/>
      </dsp:nvSpPr>
      <dsp:spPr>
        <a:xfrm>
          <a:off x="0" y="894861"/>
          <a:ext cx="5871805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It uses </a:t>
          </a:r>
          <a:r>
            <a:rPr lang="en-US" sz="2000" b="1" i="0" kern="1200" baseline="0" dirty="0"/>
            <a:t>radio waves</a:t>
          </a:r>
          <a:r>
            <a:rPr lang="en-US" sz="2000" b="0" i="0" kern="1200" baseline="0" dirty="0"/>
            <a:t> to send data between devices and routers.</a:t>
          </a:r>
          <a:endParaRPr lang="en-US" sz="2000" kern="1200" dirty="0"/>
        </a:p>
      </dsp:txBody>
      <dsp:txXfrm>
        <a:off x="38838" y="933699"/>
        <a:ext cx="5794129" cy="717924"/>
      </dsp:txXfrm>
    </dsp:sp>
    <dsp:sp modelId="{4B1E2DBF-6FB4-4773-B7CB-38A388568A72}">
      <dsp:nvSpPr>
        <dsp:cNvPr id="0" name=""/>
        <dsp:cNvSpPr/>
      </dsp:nvSpPr>
      <dsp:spPr>
        <a:xfrm>
          <a:off x="0" y="1748061"/>
          <a:ext cx="5871805" cy="7956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This allows devices like phones, laptops, and tablets to connect without cables</a:t>
          </a:r>
          <a:endParaRPr lang="en-US" sz="2000" kern="1200" dirty="0"/>
        </a:p>
      </dsp:txBody>
      <dsp:txXfrm>
        <a:off x="38838" y="1786899"/>
        <a:ext cx="5794129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EA45F-DE9B-4B95-959A-1D929BDF20CE}">
      <dsp:nvSpPr>
        <dsp:cNvPr id="0" name=""/>
        <dsp:cNvSpPr/>
      </dsp:nvSpPr>
      <dsp:spPr>
        <a:xfrm>
          <a:off x="0" y="151946"/>
          <a:ext cx="8145815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Electric currents in the antenna create magnetic fields.</a:t>
          </a:r>
          <a:endParaRPr lang="en-US" sz="2500" kern="1200" dirty="0"/>
        </a:p>
      </dsp:txBody>
      <dsp:txXfrm>
        <a:off x="29271" y="181217"/>
        <a:ext cx="8087273" cy="541083"/>
      </dsp:txXfrm>
    </dsp:sp>
    <dsp:sp modelId="{89AF15C0-9D8F-4121-AA37-2111AF042107}">
      <dsp:nvSpPr>
        <dsp:cNvPr id="0" name=""/>
        <dsp:cNvSpPr/>
      </dsp:nvSpPr>
      <dsp:spPr>
        <a:xfrm>
          <a:off x="0" y="823572"/>
          <a:ext cx="8145815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Changing electric and magnetic fields produce radio waves.</a:t>
          </a:r>
          <a:endParaRPr lang="en-US" sz="2500" kern="1200" dirty="0"/>
        </a:p>
      </dsp:txBody>
      <dsp:txXfrm>
        <a:off x="29271" y="852843"/>
        <a:ext cx="8087273" cy="541083"/>
      </dsp:txXfrm>
    </dsp:sp>
    <dsp:sp modelId="{137BAFAE-9A25-4F64-93C2-174BCA35FB59}">
      <dsp:nvSpPr>
        <dsp:cNvPr id="0" name=""/>
        <dsp:cNvSpPr/>
      </dsp:nvSpPr>
      <dsp:spPr>
        <a:xfrm>
          <a:off x="0" y="1495196"/>
          <a:ext cx="8145815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These waves travel long distances through the air</a:t>
          </a:r>
          <a:endParaRPr lang="en-US" sz="2500" kern="1200" dirty="0"/>
        </a:p>
      </dsp:txBody>
      <dsp:txXfrm>
        <a:off x="29271" y="1524467"/>
        <a:ext cx="8087273" cy="541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457F3-D8B1-4D1A-9BBE-FB48F8AB1734}">
      <dsp:nvSpPr>
        <dsp:cNvPr id="0" name=""/>
        <dsp:cNvSpPr/>
      </dsp:nvSpPr>
      <dsp:spPr>
        <a:xfrm>
          <a:off x="0" y="43306"/>
          <a:ext cx="5886612" cy="7945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Radios have antennas that catch radio waves.</a:t>
          </a:r>
          <a:endParaRPr lang="en-US" sz="2000" kern="1200" dirty="0"/>
        </a:p>
      </dsp:txBody>
      <dsp:txXfrm>
        <a:off x="38784" y="82090"/>
        <a:ext cx="5809044" cy="716935"/>
      </dsp:txXfrm>
    </dsp:sp>
    <dsp:sp modelId="{D7669999-4227-4920-BD10-95B55FF7CC3B}">
      <dsp:nvSpPr>
        <dsp:cNvPr id="0" name=""/>
        <dsp:cNvSpPr/>
      </dsp:nvSpPr>
      <dsp:spPr>
        <a:xfrm>
          <a:off x="0" y="895409"/>
          <a:ext cx="5886612" cy="7945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These waves are converted back into electric signals.</a:t>
          </a:r>
          <a:endParaRPr lang="en-US" sz="2000" kern="1200"/>
        </a:p>
      </dsp:txBody>
      <dsp:txXfrm>
        <a:off x="38784" y="934193"/>
        <a:ext cx="5809044" cy="716935"/>
      </dsp:txXfrm>
    </dsp:sp>
    <dsp:sp modelId="{635C86C3-B213-42F7-B267-B9114C2C0B8B}">
      <dsp:nvSpPr>
        <dsp:cNvPr id="0" name=""/>
        <dsp:cNvSpPr/>
      </dsp:nvSpPr>
      <dsp:spPr>
        <a:xfrm>
          <a:off x="0" y="1747513"/>
          <a:ext cx="5886612" cy="79450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The radio turns these signals into sound for you to hear.</a:t>
          </a:r>
          <a:endParaRPr lang="en-US" sz="2000" kern="1200"/>
        </a:p>
      </dsp:txBody>
      <dsp:txXfrm>
        <a:off x="38784" y="1786297"/>
        <a:ext cx="5809044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8AAC7-A0BD-44A0-9821-83BA21C7193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246CB-8D97-4B2A-9733-8F9A79CBE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246CB-8D97-4B2A-9733-8F9A79CBEC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27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246CB-8D97-4B2A-9733-8F9A79CBEC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7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246CB-8D97-4B2A-9733-8F9A79CBEC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2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246CB-8D97-4B2A-9733-8F9A79CBEC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1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246CB-8D97-4B2A-9733-8F9A79CBEC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E810-07FD-E8DC-63CD-A929C3704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34089-28BE-EE7E-DDCA-3474DCAB0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93E8-E2D8-63AE-22FA-C5366ACD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52CC-9E45-F796-D800-1F03105A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82B-7525-80CC-3355-86FD0CE8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0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E077-4CC8-1C9B-F371-DF8B2DDF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17D0B-BAB6-FE4D-0B13-386008E5E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6357-D04C-2FDA-D26B-218752D3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73A1-7EB6-16E6-0AD6-26F346E1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7301-65F8-FF5F-631C-C3682471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39BF9-B3A2-4293-8BF6-2D8EA4CBD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BDA22-795E-CE1C-6EF6-63C8B9B48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8382-B4DF-54B1-45DB-3E4AA1F7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5693B-ABF4-BDC1-F4C0-6BFA8D24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2A58-21D5-0DA0-124D-C57616B7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5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9B31-0839-56AA-4446-8207452D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7AB9-2D7B-1381-9457-678BA5B72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A861-123B-FC20-F55E-3DF3299B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18A2-E3A8-332E-6CD9-D3588F97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BFA2-617C-4994-7BB5-ECABA182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5F76-0BE4-00C8-9C4C-76424356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FD6B4-305F-1852-C5AC-91D2763C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0D5C7-8760-F21B-DBD7-4CCBAEE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C7B6-9FD9-A6F0-5C78-1C041402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4AC7-8189-352A-B2D1-F7A1B54E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2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FA33-6B38-027C-C6A5-5AFBBDC4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9881-EC2D-3B86-335A-4CFFB677F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6B31-9FA2-909F-2F84-26AFBEF6C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C8A4C-4503-8B0D-AE96-937C9164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494F-D7C9-0D69-103E-D5D3D07A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A47ED-B614-0F66-8013-30F12CE1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B015-DE6E-4B30-FFD5-E755648A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FC83-859F-E46A-422D-4A55AF79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7DFBA-791D-5F2E-E846-B06E9393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DB04B-78D6-0D4A-0158-BAEAA4E0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E2BCC-7DDB-1997-4825-7D193CABC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E622F-C1DD-787F-723D-828C4AAC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BFBF9-899D-E8FE-8E35-C43CABA2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46D3C-771A-572E-6ECF-469AB50B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0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9CD9-D6DB-F42B-6902-F9D4A107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7524F-FF57-05BC-182B-C641084F1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DC3B-AFA5-4624-61D5-202D71DA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A74F8-9605-88A4-5164-55B2785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69BB8-4E33-C54B-2521-E3212CB0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2F331-E604-9C01-0511-1C709586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EB2E-0DC0-CF1F-8BBB-549CC622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4111-83CC-846E-9B81-0037012B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F8F6-5068-4C77-A4DC-45D7591CE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6EB0A-0BFE-C682-FF4B-213B6E6A3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79B4-7A5D-0F59-31CF-962DA38D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BC8A-4021-DB33-9224-181596DC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05693-06A7-D853-335D-4A1E2D5A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77A1-2515-F07F-E750-297D81D1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A1058-871A-DAC5-3CC9-D6BB6D8B2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D5C8-9B76-1C9F-51F9-12CC7CEC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BCC68-21F3-6E0A-820C-784F3804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C42DC-9E02-BA86-26BF-29F9FA02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FF46-71DD-9523-A3F6-A472AC49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A9214-7E46-C723-08F0-3280EE4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A2E3A-A9DD-607F-8E27-5E2C4D14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6677-B223-33D5-07B0-67A123FDF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B8B0D-6593-4E63-A23B-991BD78A30F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E92E-F710-BA28-D234-2AF8CFF0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84447-FA1A-CC46-544F-CE153533A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D3D24-8F0E-4AD4-948B-BE4CCAB9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12.png"/><Relationship Id="rId26" Type="http://schemas.openxmlformats.org/officeDocument/2006/relationships/diagramData" Target="../diagrams/data2.xml"/><Relationship Id="rId3" Type="http://schemas.openxmlformats.org/officeDocument/2006/relationships/image" Target="../media/image21.svg"/><Relationship Id="rId21" Type="http://schemas.openxmlformats.org/officeDocument/2006/relationships/image" Target="../media/image18.pn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17" Type="http://schemas.openxmlformats.org/officeDocument/2006/relationships/slide" Target="slide13.xml"/><Relationship Id="rId25" Type="http://schemas.openxmlformats.org/officeDocument/2006/relationships/image" Target="../media/image23.svg"/><Relationship Id="rId2" Type="http://schemas.openxmlformats.org/officeDocument/2006/relationships/image" Target="../media/image20.png"/><Relationship Id="rId16" Type="http://schemas.openxmlformats.org/officeDocument/2006/relationships/image" Target="../media/image15.svg"/><Relationship Id="rId20" Type="http://schemas.openxmlformats.org/officeDocument/2006/relationships/slide" Target="slide4.xml"/><Relationship Id="rId29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3.xml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4.png"/><Relationship Id="rId23" Type="http://schemas.openxmlformats.org/officeDocument/2006/relationships/slide" Target="slide5.xml"/><Relationship Id="rId28" Type="http://schemas.openxmlformats.org/officeDocument/2006/relationships/diagramQuickStyle" Target="../diagrams/quickStyle2.xml"/><Relationship Id="rId10" Type="http://schemas.openxmlformats.org/officeDocument/2006/relationships/image" Target="../media/image11.png"/><Relationship Id="rId19" Type="http://schemas.openxmlformats.org/officeDocument/2006/relationships/image" Target="../media/image45.sv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7.xml"/><Relationship Id="rId22" Type="http://schemas.openxmlformats.org/officeDocument/2006/relationships/image" Target="../media/image19.svg"/><Relationship Id="rId27" Type="http://schemas.openxmlformats.org/officeDocument/2006/relationships/diagramLayout" Target="../diagrams/layout2.xml"/><Relationship Id="rId30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1.svg"/><Relationship Id="rId18" Type="http://schemas.openxmlformats.org/officeDocument/2006/relationships/image" Target="../media/image12.png"/><Relationship Id="rId3" Type="http://schemas.openxmlformats.org/officeDocument/2006/relationships/image" Target="../media/image21.svg"/><Relationship Id="rId21" Type="http://schemas.openxmlformats.org/officeDocument/2006/relationships/image" Target="../media/image18.png"/><Relationship Id="rId7" Type="http://schemas.openxmlformats.org/officeDocument/2006/relationships/image" Target="../media/image8.svg"/><Relationship Id="rId12" Type="http://schemas.openxmlformats.org/officeDocument/2006/relationships/image" Target="../media/image30.png"/><Relationship Id="rId17" Type="http://schemas.openxmlformats.org/officeDocument/2006/relationships/slide" Target="slide13.xml"/><Relationship Id="rId25" Type="http://schemas.openxmlformats.org/officeDocument/2006/relationships/image" Target="../media/image23.svg"/><Relationship Id="rId2" Type="http://schemas.openxmlformats.org/officeDocument/2006/relationships/image" Target="../media/image20.png"/><Relationship Id="rId16" Type="http://schemas.openxmlformats.org/officeDocument/2006/relationships/image" Target="../media/image15.sv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3.xml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4.png"/><Relationship Id="rId23" Type="http://schemas.openxmlformats.org/officeDocument/2006/relationships/slide" Target="slide5.xml"/><Relationship Id="rId10" Type="http://schemas.openxmlformats.org/officeDocument/2006/relationships/image" Target="../media/image11.png"/><Relationship Id="rId19" Type="http://schemas.openxmlformats.org/officeDocument/2006/relationships/image" Target="../media/image45.sv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7.xml"/><Relationship Id="rId22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png"/><Relationship Id="rId18" Type="http://schemas.openxmlformats.org/officeDocument/2006/relationships/slide" Target="slide13.xml"/><Relationship Id="rId26" Type="http://schemas.openxmlformats.org/officeDocument/2006/relationships/slide" Target="slide5.xml"/><Relationship Id="rId3" Type="http://schemas.openxmlformats.org/officeDocument/2006/relationships/image" Target="../media/image20.png"/><Relationship Id="rId21" Type="http://schemas.openxmlformats.org/officeDocument/2006/relationships/slide" Target="slide4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image" Target="../media/image15.svg"/><Relationship Id="rId25" Type="http://schemas.openxmlformats.org/officeDocument/2006/relationships/image" Target="../media/image10.svg"/><Relationship Id="rId2" Type="http://schemas.openxmlformats.org/officeDocument/2006/relationships/slide" Target="slide12.xml"/><Relationship Id="rId16" Type="http://schemas.openxmlformats.org/officeDocument/2006/relationships/image" Target="../media/image14.pn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1.png"/><Relationship Id="rId24" Type="http://schemas.openxmlformats.org/officeDocument/2006/relationships/image" Target="../media/image9.png"/><Relationship Id="rId5" Type="http://schemas.openxmlformats.org/officeDocument/2006/relationships/image" Target="../media/image2.png"/><Relationship Id="rId15" Type="http://schemas.openxmlformats.org/officeDocument/2006/relationships/slide" Target="slide7.xml"/><Relationship Id="rId23" Type="http://schemas.openxmlformats.org/officeDocument/2006/relationships/image" Target="../media/image19.svg"/><Relationship Id="rId28" Type="http://schemas.openxmlformats.org/officeDocument/2006/relationships/image" Target="../media/image23.svg"/><Relationship Id="rId10" Type="http://schemas.openxmlformats.org/officeDocument/2006/relationships/image" Target="../media/image5.svg"/><Relationship Id="rId19" Type="http://schemas.openxmlformats.org/officeDocument/2006/relationships/image" Target="../media/image12.png"/><Relationship Id="rId4" Type="http://schemas.openxmlformats.org/officeDocument/2006/relationships/image" Target="../media/image21.svg"/><Relationship Id="rId9" Type="http://schemas.openxmlformats.org/officeDocument/2006/relationships/image" Target="../media/image4.png"/><Relationship Id="rId14" Type="http://schemas.openxmlformats.org/officeDocument/2006/relationships/image" Target="../media/image31.sv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slide" Target="slide13.xml"/><Relationship Id="rId26" Type="http://schemas.openxmlformats.org/officeDocument/2006/relationships/slide" Target="slide5.xml"/><Relationship Id="rId21" Type="http://schemas.openxmlformats.org/officeDocument/2006/relationships/slide" Target="slide4.xml"/><Relationship Id="rId34" Type="http://schemas.openxmlformats.org/officeDocument/2006/relationships/diagramData" Target="../diagrams/data4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image" Target="../media/image15.svg"/><Relationship Id="rId25" Type="http://schemas.openxmlformats.org/officeDocument/2006/relationships/image" Target="../media/image10.svg"/><Relationship Id="rId33" Type="http://schemas.microsoft.com/office/2007/relationships/diagramDrawing" Target="../diagrams/drawing3.xml"/><Relationship Id="rId38" Type="http://schemas.microsoft.com/office/2007/relationships/diagramDrawing" Target="../diagrams/drawing4.xml"/><Relationship Id="rId2" Type="http://schemas.openxmlformats.org/officeDocument/2006/relationships/slide" Target="slide12.xml"/><Relationship Id="rId16" Type="http://schemas.openxmlformats.org/officeDocument/2006/relationships/image" Target="../media/image14.png"/><Relationship Id="rId20" Type="http://schemas.openxmlformats.org/officeDocument/2006/relationships/image" Target="../media/image45.svg"/><Relationship Id="rId29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1.png"/><Relationship Id="rId24" Type="http://schemas.openxmlformats.org/officeDocument/2006/relationships/image" Target="../media/image9.png"/><Relationship Id="rId32" Type="http://schemas.openxmlformats.org/officeDocument/2006/relationships/diagramColors" Target="../diagrams/colors3.xml"/><Relationship Id="rId37" Type="http://schemas.openxmlformats.org/officeDocument/2006/relationships/diagramColors" Target="../diagrams/colors4.xml"/><Relationship Id="rId5" Type="http://schemas.openxmlformats.org/officeDocument/2006/relationships/image" Target="../media/image2.png"/><Relationship Id="rId15" Type="http://schemas.openxmlformats.org/officeDocument/2006/relationships/slide" Target="slide7.xml"/><Relationship Id="rId23" Type="http://schemas.openxmlformats.org/officeDocument/2006/relationships/image" Target="../media/image19.svg"/><Relationship Id="rId28" Type="http://schemas.openxmlformats.org/officeDocument/2006/relationships/image" Target="../media/image23.svg"/><Relationship Id="rId36" Type="http://schemas.openxmlformats.org/officeDocument/2006/relationships/diagramQuickStyle" Target="../diagrams/quickStyle4.xml"/><Relationship Id="rId10" Type="http://schemas.openxmlformats.org/officeDocument/2006/relationships/image" Target="../media/image5.svg"/><Relationship Id="rId19" Type="http://schemas.openxmlformats.org/officeDocument/2006/relationships/image" Target="../media/image12.png"/><Relationship Id="rId31" Type="http://schemas.openxmlformats.org/officeDocument/2006/relationships/diagramQuickStyle" Target="../diagrams/quickStyle3.xml"/><Relationship Id="rId4" Type="http://schemas.openxmlformats.org/officeDocument/2006/relationships/image" Target="../media/image21.svg"/><Relationship Id="rId9" Type="http://schemas.openxmlformats.org/officeDocument/2006/relationships/image" Target="../media/image4.png"/><Relationship Id="rId14" Type="http://schemas.openxmlformats.org/officeDocument/2006/relationships/image" Target="../media/image31.svg"/><Relationship Id="rId22" Type="http://schemas.openxmlformats.org/officeDocument/2006/relationships/image" Target="../media/image18.png"/><Relationship Id="rId27" Type="http://schemas.openxmlformats.org/officeDocument/2006/relationships/image" Target="../media/image22.png"/><Relationship Id="rId30" Type="http://schemas.openxmlformats.org/officeDocument/2006/relationships/diagramLayout" Target="../diagrams/layout3.xml"/><Relationship Id="rId35" Type="http://schemas.openxmlformats.org/officeDocument/2006/relationships/diagramLayout" Target="../diagrams/layout4.xml"/><Relationship Id="rId8" Type="http://schemas.openxmlformats.org/officeDocument/2006/relationships/image" Target="../media/image8.svg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3.xml"/><Relationship Id="rId18" Type="http://schemas.openxmlformats.org/officeDocument/2006/relationships/image" Target="../media/image15.svg"/><Relationship Id="rId26" Type="http://schemas.openxmlformats.org/officeDocument/2006/relationships/image" Target="../media/image21.svg"/><Relationship Id="rId3" Type="http://schemas.openxmlformats.org/officeDocument/2006/relationships/image" Target="../media/image29.gif"/><Relationship Id="rId21" Type="http://schemas.openxmlformats.org/officeDocument/2006/relationships/image" Target="../media/image17.svg"/><Relationship Id="rId7" Type="http://schemas.openxmlformats.org/officeDocument/2006/relationships/image" Target="../media/image8.sv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slide" Target="slide7.xml"/><Relationship Id="rId20" Type="http://schemas.openxmlformats.org/officeDocument/2006/relationships/image" Target="../media/image16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.svg"/><Relationship Id="rId24" Type="http://schemas.openxmlformats.org/officeDocument/2006/relationships/image" Target="../media/image1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18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slide" Target="slide12.xml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image" Target="../media/image12.png"/><Relationship Id="rId22" Type="http://schemas.openxmlformats.org/officeDocument/2006/relationships/slide" Target="slide4.xml"/><Relationship Id="rId27" Type="http://schemas.openxmlformats.org/officeDocument/2006/relationships/slide" Target="slide5.xml"/><Relationship Id="rId30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2.png"/><Relationship Id="rId18" Type="http://schemas.openxmlformats.org/officeDocument/2006/relationships/slide" Target="slide12.xml"/><Relationship Id="rId26" Type="http://schemas.openxmlformats.org/officeDocument/2006/relationships/slide" Target="slide5.xml"/><Relationship Id="rId3" Type="http://schemas.openxmlformats.org/officeDocument/2006/relationships/image" Target="../media/image2.png"/><Relationship Id="rId21" Type="http://schemas.openxmlformats.org/officeDocument/2006/relationships/slide" Target="slide4.xml"/><Relationship Id="rId7" Type="http://schemas.openxmlformats.org/officeDocument/2006/relationships/image" Target="../media/image9.png"/><Relationship Id="rId12" Type="http://schemas.openxmlformats.org/officeDocument/2006/relationships/slide" Target="slide3.xml"/><Relationship Id="rId17" Type="http://schemas.openxmlformats.org/officeDocument/2006/relationships/image" Target="../media/image15.svg"/><Relationship Id="rId25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7.svg"/><Relationship Id="rId29" Type="http://schemas.openxmlformats.org/officeDocument/2006/relationships/image" Target="../media/image24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24" Type="http://schemas.openxmlformats.org/officeDocument/2006/relationships/image" Target="../media/image20.png"/><Relationship Id="rId5" Type="http://schemas.openxmlformats.org/officeDocument/2006/relationships/image" Target="../media/image7.png"/><Relationship Id="rId15" Type="http://schemas.openxmlformats.org/officeDocument/2006/relationships/slide" Target="slide7.xml"/><Relationship Id="rId23" Type="http://schemas.openxmlformats.org/officeDocument/2006/relationships/image" Target="../media/image19.svg"/><Relationship Id="rId28" Type="http://schemas.openxmlformats.org/officeDocument/2006/relationships/image" Target="../media/image23.svg"/><Relationship Id="rId10" Type="http://schemas.openxmlformats.org/officeDocument/2006/relationships/image" Target="../media/image5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image" Target="../media/image13.svg"/><Relationship Id="rId22" Type="http://schemas.openxmlformats.org/officeDocument/2006/relationships/image" Target="../media/image18.png"/><Relationship Id="rId27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6.svg"/><Relationship Id="rId18" Type="http://schemas.openxmlformats.org/officeDocument/2006/relationships/image" Target="../media/image16.png"/><Relationship Id="rId26" Type="http://schemas.openxmlformats.org/officeDocument/2006/relationships/image" Target="../media/image22.png"/><Relationship Id="rId3" Type="http://schemas.openxmlformats.org/officeDocument/2006/relationships/image" Target="../media/image21.svg"/><Relationship Id="rId21" Type="http://schemas.openxmlformats.org/officeDocument/2006/relationships/image" Target="../media/image12.png"/><Relationship Id="rId7" Type="http://schemas.openxmlformats.org/officeDocument/2006/relationships/image" Target="../media/image10.svg"/><Relationship Id="rId12" Type="http://schemas.openxmlformats.org/officeDocument/2006/relationships/image" Target="../media/image25.png"/><Relationship Id="rId17" Type="http://schemas.openxmlformats.org/officeDocument/2006/relationships/slide" Target="slide12.xml"/><Relationship Id="rId25" Type="http://schemas.openxmlformats.org/officeDocument/2006/relationships/slide" Target="slide5.xml"/><Relationship Id="rId2" Type="http://schemas.openxmlformats.org/officeDocument/2006/relationships/image" Target="../media/image20.png"/><Relationship Id="rId16" Type="http://schemas.openxmlformats.org/officeDocument/2006/relationships/image" Target="../media/image15.svg"/><Relationship Id="rId20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slide" Target="slide3.xml"/><Relationship Id="rId24" Type="http://schemas.openxmlformats.org/officeDocument/2006/relationships/image" Target="../media/image3.svg"/><Relationship Id="rId5" Type="http://schemas.openxmlformats.org/officeDocument/2006/relationships/image" Target="../media/image8.svg"/><Relationship Id="rId15" Type="http://schemas.openxmlformats.org/officeDocument/2006/relationships/image" Target="../media/image14.png"/><Relationship Id="rId23" Type="http://schemas.openxmlformats.org/officeDocument/2006/relationships/image" Target="../media/image2.png"/><Relationship Id="rId28" Type="http://schemas.openxmlformats.org/officeDocument/2006/relationships/image" Target="../media/image29.gif"/><Relationship Id="rId10" Type="http://schemas.openxmlformats.org/officeDocument/2006/relationships/image" Target="../media/image11.png"/><Relationship Id="rId19" Type="http://schemas.openxmlformats.org/officeDocument/2006/relationships/image" Target="../media/image17.svg"/><Relationship Id="rId4" Type="http://schemas.openxmlformats.org/officeDocument/2006/relationships/image" Target="../media/image7.png"/><Relationship Id="rId9" Type="http://schemas.openxmlformats.org/officeDocument/2006/relationships/image" Target="../media/image5.svg"/><Relationship Id="rId14" Type="http://schemas.openxmlformats.org/officeDocument/2006/relationships/slide" Target="slide7.xml"/><Relationship Id="rId22" Type="http://schemas.openxmlformats.org/officeDocument/2006/relationships/image" Target="../media/image27.svg"/><Relationship Id="rId27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.svg"/><Relationship Id="rId18" Type="http://schemas.openxmlformats.org/officeDocument/2006/relationships/slide" Target="slide5.xml"/><Relationship Id="rId26" Type="http://schemas.openxmlformats.org/officeDocument/2006/relationships/image" Target="../media/image17.svg"/><Relationship Id="rId3" Type="http://schemas.openxmlformats.org/officeDocument/2006/relationships/image" Target="../media/image6.png"/><Relationship Id="rId21" Type="http://schemas.openxmlformats.org/officeDocument/2006/relationships/slide" Target="slide7.xml"/><Relationship Id="rId7" Type="http://schemas.openxmlformats.org/officeDocument/2006/relationships/image" Target="../media/image3.svg"/><Relationship Id="rId12" Type="http://schemas.openxmlformats.org/officeDocument/2006/relationships/image" Target="../media/image4.png"/><Relationship Id="rId17" Type="http://schemas.openxmlformats.org/officeDocument/2006/relationships/image" Target="../media/image31.svg"/><Relationship Id="rId25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2.sv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24" Type="http://schemas.openxmlformats.org/officeDocument/2006/relationships/slide" Target="slide13.xml"/><Relationship Id="rId32" Type="http://schemas.openxmlformats.org/officeDocument/2006/relationships/image" Target="../media/image36.png"/><Relationship Id="rId5" Type="http://schemas.openxmlformats.org/officeDocument/2006/relationships/image" Target="../media/image21.svg"/><Relationship Id="rId15" Type="http://schemas.openxmlformats.org/officeDocument/2006/relationships/slide" Target="slide3.xml"/><Relationship Id="rId23" Type="http://schemas.openxmlformats.org/officeDocument/2006/relationships/image" Target="../media/image15.svg"/><Relationship Id="rId28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31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openxmlformats.org/officeDocument/2006/relationships/image" Target="../media/image14.png"/><Relationship Id="rId27" Type="http://schemas.openxmlformats.org/officeDocument/2006/relationships/slide" Target="slide4.xml"/><Relationship Id="rId30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.svg"/><Relationship Id="rId18" Type="http://schemas.openxmlformats.org/officeDocument/2006/relationships/image" Target="../media/image12.png"/><Relationship Id="rId26" Type="http://schemas.openxmlformats.org/officeDocument/2006/relationships/slide" Target="slide4.xml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image" Target="../media/image3.svg"/><Relationship Id="rId12" Type="http://schemas.openxmlformats.org/officeDocument/2006/relationships/image" Target="../media/image4.png"/><Relationship Id="rId17" Type="http://schemas.openxmlformats.org/officeDocument/2006/relationships/image" Target="../media/image31.svg"/><Relationship Id="rId25" Type="http://schemas.openxmlformats.org/officeDocument/2006/relationships/image" Target="../media/image17.svg"/><Relationship Id="rId2" Type="http://schemas.openxmlformats.org/officeDocument/2006/relationships/slide" Target="slide5.xml"/><Relationship Id="rId16" Type="http://schemas.openxmlformats.org/officeDocument/2006/relationships/image" Target="../media/image30.png"/><Relationship Id="rId20" Type="http://schemas.openxmlformats.org/officeDocument/2006/relationships/slide" Target="slide7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24" Type="http://schemas.openxmlformats.org/officeDocument/2006/relationships/image" Target="../media/image16.png"/><Relationship Id="rId5" Type="http://schemas.openxmlformats.org/officeDocument/2006/relationships/image" Target="../media/image21.svg"/><Relationship Id="rId15" Type="http://schemas.openxmlformats.org/officeDocument/2006/relationships/slide" Target="slide3.xml"/><Relationship Id="rId23" Type="http://schemas.openxmlformats.org/officeDocument/2006/relationships/slide" Target="slide13.xml"/><Relationship Id="rId28" Type="http://schemas.openxmlformats.org/officeDocument/2006/relationships/image" Target="../media/image34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37.jpg"/><Relationship Id="rId4" Type="http://schemas.openxmlformats.org/officeDocument/2006/relationships/image" Target="../media/image20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openxmlformats.org/officeDocument/2006/relationships/image" Target="../media/image15.sv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2.png"/><Relationship Id="rId18" Type="http://schemas.openxmlformats.org/officeDocument/2006/relationships/slide" Target="slide4.xml"/><Relationship Id="rId26" Type="http://schemas.openxmlformats.org/officeDocument/2006/relationships/slide" Target="slide5.xml"/><Relationship Id="rId3" Type="http://schemas.openxmlformats.org/officeDocument/2006/relationships/image" Target="../media/image20.png"/><Relationship Id="rId21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slide" Target="slide7.xml"/><Relationship Id="rId17" Type="http://schemas.openxmlformats.org/officeDocument/2006/relationships/image" Target="../media/image17.svg"/><Relationship Id="rId25" Type="http://schemas.openxmlformats.org/officeDocument/2006/relationships/image" Target="../media/image3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39.svg"/><Relationship Id="rId29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1.png"/><Relationship Id="rId24" Type="http://schemas.openxmlformats.org/officeDocument/2006/relationships/image" Target="../media/image30.png"/><Relationship Id="rId32" Type="http://schemas.openxmlformats.org/officeDocument/2006/relationships/image" Target="../media/image44.gif"/><Relationship Id="rId5" Type="http://schemas.openxmlformats.org/officeDocument/2006/relationships/image" Target="../media/image2.png"/><Relationship Id="rId15" Type="http://schemas.openxmlformats.org/officeDocument/2006/relationships/slide" Target="slide12.xml"/><Relationship Id="rId23" Type="http://schemas.openxmlformats.org/officeDocument/2006/relationships/slide" Target="slide3.xml"/><Relationship Id="rId28" Type="http://schemas.openxmlformats.org/officeDocument/2006/relationships/image" Target="../media/image23.svg"/><Relationship Id="rId10" Type="http://schemas.openxmlformats.org/officeDocument/2006/relationships/image" Target="../media/image5.svg"/><Relationship Id="rId19" Type="http://schemas.openxmlformats.org/officeDocument/2006/relationships/image" Target="../media/image33.png"/><Relationship Id="rId31" Type="http://schemas.openxmlformats.org/officeDocument/2006/relationships/image" Target="../media/image43.svg"/><Relationship Id="rId4" Type="http://schemas.openxmlformats.org/officeDocument/2006/relationships/image" Target="../media/image21.svg"/><Relationship Id="rId9" Type="http://schemas.openxmlformats.org/officeDocument/2006/relationships/image" Target="../media/image4.png"/><Relationship Id="rId14" Type="http://schemas.openxmlformats.org/officeDocument/2006/relationships/image" Target="../media/image38.svg"/><Relationship Id="rId22" Type="http://schemas.openxmlformats.org/officeDocument/2006/relationships/image" Target="../media/image41.svg"/><Relationship Id="rId27" Type="http://schemas.openxmlformats.org/officeDocument/2006/relationships/image" Target="../media/image22.png"/><Relationship Id="rId30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slide" Target="slide13.xml"/><Relationship Id="rId26" Type="http://schemas.openxmlformats.org/officeDocument/2006/relationships/image" Target="../media/image23.svg"/><Relationship Id="rId3" Type="http://schemas.openxmlformats.org/officeDocument/2006/relationships/image" Target="../media/image20.png"/><Relationship Id="rId21" Type="http://schemas.openxmlformats.org/officeDocument/2006/relationships/slide" Target="slide4.xml"/><Relationship Id="rId34" Type="http://schemas.microsoft.com/office/2007/relationships/diagramDrawing" Target="../diagrams/drawing1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image" Target="../media/image15.svg"/><Relationship Id="rId25" Type="http://schemas.openxmlformats.org/officeDocument/2006/relationships/image" Target="../media/image22.png"/><Relationship Id="rId33" Type="http://schemas.openxmlformats.org/officeDocument/2006/relationships/diagramColors" Target="../diagrams/colors1.xml"/><Relationship Id="rId2" Type="http://schemas.openxmlformats.org/officeDocument/2006/relationships/slide" Target="slide9.xml"/><Relationship Id="rId16" Type="http://schemas.openxmlformats.org/officeDocument/2006/relationships/image" Target="../media/image14.png"/><Relationship Id="rId20" Type="http://schemas.openxmlformats.org/officeDocument/2006/relationships/image" Target="../media/image45.svg"/><Relationship Id="rId29" Type="http://schemas.openxmlformats.org/officeDocument/2006/relationships/image" Target="../media/image4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1.png"/><Relationship Id="rId24" Type="http://schemas.openxmlformats.org/officeDocument/2006/relationships/slide" Target="slide5.xml"/><Relationship Id="rId32" Type="http://schemas.openxmlformats.org/officeDocument/2006/relationships/diagramQuickStyle" Target="../diagrams/quickStyle1.xml"/><Relationship Id="rId5" Type="http://schemas.openxmlformats.org/officeDocument/2006/relationships/image" Target="../media/image2.png"/><Relationship Id="rId15" Type="http://schemas.openxmlformats.org/officeDocument/2006/relationships/slide" Target="slide7.xml"/><Relationship Id="rId23" Type="http://schemas.openxmlformats.org/officeDocument/2006/relationships/image" Target="../media/image19.svg"/><Relationship Id="rId28" Type="http://schemas.openxmlformats.org/officeDocument/2006/relationships/image" Target="../media/image46.png"/><Relationship Id="rId10" Type="http://schemas.openxmlformats.org/officeDocument/2006/relationships/image" Target="../media/image5.svg"/><Relationship Id="rId19" Type="http://schemas.openxmlformats.org/officeDocument/2006/relationships/image" Target="../media/image12.png"/><Relationship Id="rId31" Type="http://schemas.openxmlformats.org/officeDocument/2006/relationships/diagramLayout" Target="../diagrams/layout1.xml"/><Relationship Id="rId4" Type="http://schemas.openxmlformats.org/officeDocument/2006/relationships/image" Target="../media/image21.svg"/><Relationship Id="rId9" Type="http://schemas.openxmlformats.org/officeDocument/2006/relationships/image" Target="../media/image4.png"/><Relationship Id="rId14" Type="http://schemas.openxmlformats.org/officeDocument/2006/relationships/image" Target="../media/image31.svg"/><Relationship Id="rId22" Type="http://schemas.openxmlformats.org/officeDocument/2006/relationships/image" Target="../media/image18.png"/><Relationship Id="rId27" Type="http://schemas.openxmlformats.org/officeDocument/2006/relationships/slide" Target="slide8.xml"/><Relationship Id="rId30" Type="http://schemas.openxmlformats.org/officeDocument/2006/relationships/diagramData" Target="../diagrams/data1.xml"/><Relationship Id="rId8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30.png"/><Relationship Id="rId18" Type="http://schemas.openxmlformats.org/officeDocument/2006/relationships/slide" Target="slide13.xml"/><Relationship Id="rId26" Type="http://schemas.openxmlformats.org/officeDocument/2006/relationships/image" Target="../media/image23.svg"/><Relationship Id="rId3" Type="http://schemas.openxmlformats.org/officeDocument/2006/relationships/image" Target="../media/image20.png"/><Relationship Id="rId21" Type="http://schemas.openxmlformats.org/officeDocument/2006/relationships/slide" Target="slide4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image" Target="../media/image15.svg"/><Relationship Id="rId25" Type="http://schemas.openxmlformats.org/officeDocument/2006/relationships/image" Target="../media/image22.png"/><Relationship Id="rId2" Type="http://schemas.openxmlformats.org/officeDocument/2006/relationships/slide" Target="slide9.xml"/><Relationship Id="rId16" Type="http://schemas.openxmlformats.org/officeDocument/2006/relationships/image" Target="../media/image14.png"/><Relationship Id="rId20" Type="http://schemas.openxmlformats.org/officeDocument/2006/relationships/image" Target="../media/image45.svg"/><Relationship Id="rId29" Type="http://schemas.openxmlformats.org/officeDocument/2006/relationships/image" Target="../media/image4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11.png"/><Relationship Id="rId24" Type="http://schemas.openxmlformats.org/officeDocument/2006/relationships/slide" Target="slide5.xml"/><Relationship Id="rId5" Type="http://schemas.openxmlformats.org/officeDocument/2006/relationships/image" Target="../media/image2.png"/><Relationship Id="rId15" Type="http://schemas.openxmlformats.org/officeDocument/2006/relationships/slide" Target="slide7.xml"/><Relationship Id="rId23" Type="http://schemas.openxmlformats.org/officeDocument/2006/relationships/image" Target="../media/image19.svg"/><Relationship Id="rId28" Type="http://schemas.openxmlformats.org/officeDocument/2006/relationships/image" Target="../media/image46.png"/><Relationship Id="rId10" Type="http://schemas.openxmlformats.org/officeDocument/2006/relationships/image" Target="../media/image5.svg"/><Relationship Id="rId19" Type="http://schemas.openxmlformats.org/officeDocument/2006/relationships/image" Target="../media/image12.png"/><Relationship Id="rId4" Type="http://schemas.openxmlformats.org/officeDocument/2006/relationships/image" Target="../media/image21.svg"/><Relationship Id="rId9" Type="http://schemas.openxmlformats.org/officeDocument/2006/relationships/image" Target="../media/image4.png"/><Relationship Id="rId14" Type="http://schemas.openxmlformats.org/officeDocument/2006/relationships/image" Target="../media/image31.svg"/><Relationship Id="rId22" Type="http://schemas.openxmlformats.org/officeDocument/2006/relationships/image" Target="../media/image18.png"/><Relationship Id="rId27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28E1FA-8FE2-E80D-8C47-41234C27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732" y="-110547"/>
            <a:ext cx="1885494" cy="16160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166CA1F-16EF-5122-39A7-9A63A804C02E}"/>
              </a:ext>
            </a:extLst>
          </p:cNvPr>
          <p:cNvSpPr/>
          <p:nvPr/>
        </p:nvSpPr>
        <p:spPr>
          <a:xfrm>
            <a:off x="-1185165" y="5594181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42DA23-2D35-30BF-D3ED-5C6CE9BF0EAD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BC98C8A5-E743-2BC8-97B2-1ABB4FEEA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018746" y="3092891"/>
            <a:ext cx="672218" cy="6722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7FBC5FC-3324-422D-9ED0-293D4D35EE59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9B6BFE-39FB-E745-F292-2B8A3B2CFBBF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Magnet with solid fill">
              <a:extLst>
                <a:ext uri="{FF2B5EF4-FFF2-40B4-BE49-F238E27FC236}">
                  <a16:creationId xmlns:a16="http://schemas.microsoft.com/office/drawing/2014/main" id="{63D3CF72-FA6F-FC5A-C1B7-1DCF1C4F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3EBCA7-6F91-80D7-7CD2-F468819FDE83}"/>
              </a:ext>
            </a:extLst>
          </p:cNvPr>
          <p:cNvSpPr txBox="1"/>
          <p:nvPr/>
        </p:nvSpPr>
        <p:spPr>
          <a:xfrm>
            <a:off x="1524713" y="1422769"/>
            <a:ext cx="112865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The role of </a:t>
            </a:r>
            <a:r>
              <a:rPr lang="en-US" sz="40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electricity</a:t>
            </a:r>
            <a:r>
              <a:rPr lang="en-US" sz="40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 and </a:t>
            </a:r>
            <a:r>
              <a:rPr lang="en-US" sz="40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magnetism</a:t>
            </a:r>
            <a:r>
              <a:rPr lang="en-US" sz="40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 in</a:t>
            </a:r>
          </a:p>
          <a:p>
            <a:r>
              <a:rPr lang="en-US" sz="40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             Wireless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communication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866CF0-634A-BE65-1750-BD4D2757ACA8}"/>
              </a:ext>
            </a:extLst>
          </p:cNvPr>
          <p:cNvGrpSpPr/>
          <p:nvPr/>
        </p:nvGrpSpPr>
        <p:grpSpPr>
          <a:xfrm>
            <a:off x="-702907" y="4192639"/>
            <a:ext cx="5220609" cy="1533818"/>
            <a:chOff x="6783822" y="4631413"/>
            <a:chExt cx="5220609" cy="15338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269277-43EA-70FC-1A51-69D269C68233}"/>
                </a:ext>
              </a:extLst>
            </p:cNvPr>
            <p:cNvSpPr txBox="1"/>
            <p:nvPr/>
          </p:nvSpPr>
          <p:spPr>
            <a:xfrm>
              <a:off x="8128754" y="4631413"/>
              <a:ext cx="3658051" cy="1533818"/>
            </a:xfrm>
            <a:prstGeom prst="rect">
              <a:avLst/>
            </a:prstGeom>
            <a:gradFill>
              <a:gsLst>
                <a:gs pos="0">
                  <a:schemeClr val="tx2">
                    <a:lumMod val="41000"/>
                  </a:schemeClr>
                </a:gs>
                <a:gs pos="50000">
                  <a:srgbClr val="001358"/>
                </a:gs>
                <a:gs pos="100000">
                  <a:srgbClr val="5719A7"/>
                </a:gs>
              </a:gsLst>
              <a:path path="rect">
                <a:fillToRect l="100000" t="100000"/>
              </a:path>
            </a:gradFill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MD.Sahidul</a:t>
              </a:r>
              <a:r>
                <a:rPr lang="en-US" sz="1600" b="1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Islam          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2024-3-60-394</a:t>
              </a:r>
            </a:p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Mohammad </a:t>
              </a:r>
              <a:r>
                <a:rPr lang="en-US" sz="1600" b="1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Mijan</a:t>
              </a:r>
              <a:r>
                <a:rPr lang="en-US" sz="1600" b="1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        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2024-3-60-550</a:t>
              </a:r>
            </a:p>
            <a:p>
              <a:pPr algn="r">
                <a:lnSpc>
                  <a:spcPct val="15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Nafisa</a:t>
              </a:r>
              <a:r>
                <a:rPr lang="en-US" sz="1600" b="1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Tasnim</a:t>
              </a:r>
              <a:r>
                <a:rPr lang="en-US" sz="1600" b="1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            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2024-3-60-562</a:t>
              </a:r>
            </a:p>
            <a:p>
              <a:pPr algn="r">
                <a:lnSpc>
                  <a:spcPct val="150000"/>
                </a:lnSpc>
              </a:pPr>
              <a:r>
                <a:rPr lang="en-US" sz="1600" b="1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MD.Rahad</a:t>
              </a:r>
              <a:r>
                <a:rPr lang="en-US" sz="1600" b="1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Hasan Asif      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2024-3-60-657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CAE04-6F53-8462-21E5-7FF2A2A314E3}"/>
                </a:ext>
              </a:extLst>
            </p:cNvPr>
            <p:cNvSpPr/>
            <p:nvPr/>
          </p:nvSpPr>
          <p:spPr>
            <a:xfrm>
              <a:off x="6831023" y="5046429"/>
              <a:ext cx="51734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62AD5E-D75A-1BD2-E4AF-A431045DD0DF}"/>
                </a:ext>
              </a:extLst>
            </p:cNvPr>
            <p:cNvSpPr/>
            <p:nvPr/>
          </p:nvSpPr>
          <p:spPr>
            <a:xfrm>
              <a:off x="6818491" y="5409900"/>
              <a:ext cx="51734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D3488E-0827-34AF-14E0-63C2240E330B}"/>
                </a:ext>
              </a:extLst>
            </p:cNvPr>
            <p:cNvSpPr/>
            <p:nvPr/>
          </p:nvSpPr>
          <p:spPr>
            <a:xfrm>
              <a:off x="6783822" y="5770494"/>
              <a:ext cx="51734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2974D3-8E01-CBF6-678F-42FBBC5501A3}"/>
                </a:ext>
              </a:extLst>
            </p:cNvPr>
            <p:cNvSpPr/>
            <p:nvPr/>
          </p:nvSpPr>
          <p:spPr>
            <a:xfrm>
              <a:off x="6783822" y="4635044"/>
              <a:ext cx="51734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02B6506-388D-81A6-8342-780D520A2EEA}"/>
              </a:ext>
            </a:extLst>
          </p:cNvPr>
          <p:cNvSpPr txBox="1"/>
          <p:nvPr/>
        </p:nvSpPr>
        <p:spPr>
          <a:xfrm>
            <a:off x="7185148" y="4098507"/>
            <a:ext cx="12619827" cy="172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Presented to 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Dr. Sonia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Akter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Ema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Arial Black" panose="020B0A04020102020204" pitchFamily="34" charset="0"/>
              </a:rPr>
              <a:t>Lecturer, Dept of MPS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Arial Black" panose="020B0A04020102020204" pitchFamily="34" charset="0"/>
              </a:rPr>
              <a:t>East West University</a:t>
            </a:r>
          </a:p>
        </p:txBody>
      </p:sp>
      <p:pic>
        <p:nvPicPr>
          <p:cNvPr id="21" name="Picture 20" descr="A red and blue magnet with lightning bolts&#10;&#10;AI-generated content may be incorrect.">
            <a:extLst>
              <a:ext uri="{FF2B5EF4-FFF2-40B4-BE49-F238E27FC236}">
                <a16:creationId xmlns:a16="http://schemas.microsoft.com/office/drawing/2014/main" id="{3B7128D9-FE7F-806E-7ED1-5104C5D4887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585" y="-438678"/>
            <a:ext cx="7898658" cy="7898658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B58676-E687-9864-E122-879B6C7730F7}"/>
              </a:ext>
            </a:extLst>
          </p:cNvPr>
          <p:cNvSpPr/>
          <p:nvPr/>
        </p:nvSpPr>
        <p:spPr>
          <a:xfrm rot="3638288">
            <a:off x="-1584448" y="-4221101"/>
            <a:ext cx="6509404" cy="10265891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7AB43B-3873-FC0F-2954-96A9579F805D}"/>
              </a:ext>
            </a:extLst>
          </p:cNvPr>
          <p:cNvSpPr/>
          <p:nvPr/>
        </p:nvSpPr>
        <p:spPr>
          <a:xfrm rot="2787250">
            <a:off x="7012013" y="2927238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7ECD1B-660C-1270-E6AB-6A00929CF0E1}"/>
              </a:ext>
            </a:extLst>
          </p:cNvPr>
          <p:cNvSpPr/>
          <p:nvPr/>
        </p:nvSpPr>
        <p:spPr>
          <a:xfrm rot="3638288">
            <a:off x="-2005364" y="-4514740"/>
            <a:ext cx="6509404" cy="10265891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2466A7-CB55-53AF-5CDC-F3D64FB2BC19}"/>
              </a:ext>
            </a:extLst>
          </p:cNvPr>
          <p:cNvSpPr/>
          <p:nvPr/>
        </p:nvSpPr>
        <p:spPr>
          <a:xfrm rot="2787250">
            <a:off x="8004004" y="3033918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46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31">
        <p159:morph option="byObject"/>
      </p:transition>
    </mc:Choice>
    <mc:Fallback xmlns="">
      <p:transition spd="slow" advTm="213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B5551-B52A-D994-6C1E-E1E617F87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hlinkClick r:id="" action="ppaction://noaction"/>
            <a:extLst>
              <a:ext uri="{FF2B5EF4-FFF2-40B4-BE49-F238E27FC236}">
                <a16:creationId xmlns:a16="http://schemas.microsoft.com/office/drawing/2014/main" id="{A309187C-21A8-E861-455F-8B48C97399D2}"/>
              </a:ext>
            </a:extLst>
          </p:cNvPr>
          <p:cNvSpPr/>
          <p:nvPr/>
        </p:nvSpPr>
        <p:spPr>
          <a:xfrm>
            <a:off x="-155561" y="-312234"/>
            <a:ext cx="12503121" cy="76720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D475E5-69E8-F4E1-E5D1-30B680E75BB8}"/>
              </a:ext>
            </a:extLst>
          </p:cNvPr>
          <p:cNvSpPr/>
          <p:nvPr/>
        </p:nvSpPr>
        <p:spPr>
          <a:xfrm>
            <a:off x="885820" y="5376605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622F53-4E00-3CB8-F2E2-4AE6C5F7BA48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5302BE-88BB-C689-7BC0-66D4B4B6D644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03CDFC34-33AA-8676-BDEF-BEAB544D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99D18C9-D0D0-3ACA-3B63-2266E466F39F}"/>
              </a:ext>
            </a:extLst>
          </p:cNvPr>
          <p:cNvSpPr/>
          <p:nvPr/>
        </p:nvSpPr>
        <p:spPr>
          <a:xfrm>
            <a:off x="-1185165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157E93D5-EB4F-F082-7EBD-5BBB1E964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973719" y="3092891"/>
            <a:ext cx="672218" cy="672218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487B6736-5901-75E1-23C7-8135E5416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7F4068C-CDCA-B52E-1361-CE370D06F948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611ABC4-4E43-1A9D-6E2E-4C16D8FAA32E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gnet with solid fill">
              <a:extLst>
                <a:ext uri="{FF2B5EF4-FFF2-40B4-BE49-F238E27FC236}">
                  <a16:creationId xmlns:a16="http://schemas.microsoft.com/office/drawing/2014/main" id="{71BBBA6C-06D7-9C4C-B181-D0EBB3F4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B8DE967-BF7F-01FD-EE8D-94A3C49B70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5D6F5D0-A3CD-67EC-6E7E-C0401F671005}"/>
              </a:ext>
            </a:extLst>
          </p:cNvPr>
          <p:cNvSpPr/>
          <p:nvPr/>
        </p:nvSpPr>
        <p:spPr>
          <a:xfrm rot="5400000" flipV="1">
            <a:off x="-6843154" y="4828786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Lightbulb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C748BEE0-8DCA-09BA-215C-61F4881027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16" name="Graphic 15" descr="Wi-Fi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E5A8A79A-255E-8A66-E20F-5B29BB4465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17" name="Graphic 16" descr="Satellite dish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645564C-2269-675A-1DB7-490F5E97F3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18" name="Graphic 17" descr="Magne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B08041F2-5758-002F-4AD1-0CE212E783F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pic>
        <p:nvPicPr>
          <p:cNvPr id="15" name="Graphic 14" descr="Single gear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BCBC6584-719D-D975-4E23-E5BDEAB3EE9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pic>
        <p:nvPicPr>
          <p:cNvPr id="19" name="Graphic 18" descr="Wi-Fi with solid fill">
            <a:extLst>
              <a:ext uri="{FF2B5EF4-FFF2-40B4-BE49-F238E27FC236}">
                <a16:creationId xmlns:a16="http://schemas.microsoft.com/office/drawing/2014/main" id="{8E66B4E5-64C1-2AF8-B443-C1F3E8EE92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370" y="5454765"/>
            <a:ext cx="849654" cy="8496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D6787B-90F3-8FD5-98EE-AA81AD4979AD}"/>
              </a:ext>
            </a:extLst>
          </p:cNvPr>
          <p:cNvSpPr txBox="1"/>
          <p:nvPr/>
        </p:nvSpPr>
        <p:spPr>
          <a:xfrm>
            <a:off x="1532645" y="1419326"/>
            <a:ext cx="3757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What is Wi-Fi 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AA4C3-9402-4803-86BE-F48832C9D0C5}"/>
              </a:ext>
            </a:extLst>
          </p:cNvPr>
          <p:cNvSpPr txBox="1"/>
          <p:nvPr/>
        </p:nvSpPr>
        <p:spPr>
          <a:xfrm>
            <a:off x="4775217" y="-62727"/>
            <a:ext cx="427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Arial Narrow" panose="020B0606020202030204" pitchFamily="34" charset="0"/>
              </a:rPr>
              <a:t>Wi-Fi</a:t>
            </a:r>
            <a:endParaRPr lang="en-US" sz="7200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0D19B0C5-FC7F-4227-A337-5191681F7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223152"/>
              </p:ext>
            </p:extLst>
          </p:nvPr>
        </p:nvGraphicFramePr>
        <p:xfrm>
          <a:off x="2829170" y="2627665"/>
          <a:ext cx="5871805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6" r:lo="rId27" r:qs="rId28" r:cs="rId29"/>
          </a:graphicData>
        </a:graphic>
      </p:graphicFrame>
    </p:spTree>
    <p:extLst>
      <p:ext uri="{BB962C8B-B14F-4D97-AF65-F5344CB8AC3E}">
        <p14:creationId xmlns:p14="http://schemas.microsoft.com/office/powerpoint/2010/main" val="252967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96DA-76DA-BBE6-D1F5-EEEF439EC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141B0577-6722-C66A-E08A-35D9C9695FC3}"/>
              </a:ext>
            </a:extLst>
          </p:cNvPr>
          <p:cNvSpPr/>
          <p:nvPr/>
        </p:nvSpPr>
        <p:spPr>
          <a:xfrm>
            <a:off x="31337" y="-229755"/>
            <a:ext cx="12246156" cy="7556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A265F7-93A6-C40F-15B3-D0E31094F669}"/>
              </a:ext>
            </a:extLst>
          </p:cNvPr>
          <p:cNvSpPr/>
          <p:nvPr/>
        </p:nvSpPr>
        <p:spPr>
          <a:xfrm>
            <a:off x="885820" y="5376605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4DDBF4-F433-F36A-F0C1-5A00A72595F1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63781-8E8E-1845-FE95-F3C9F4D99616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9E4AD411-B665-7E89-CD58-24C54D0B2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404450-83FB-FD69-715A-E3401C6B84A5}"/>
              </a:ext>
            </a:extLst>
          </p:cNvPr>
          <p:cNvSpPr/>
          <p:nvPr/>
        </p:nvSpPr>
        <p:spPr>
          <a:xfrm>
            <a:off x="-1185165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4ADCBFC9-16DC-8C27-EE22-F8BD4B159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973719" y="3092891"/>
            <a:ext cx="672218" cy="672218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305A44F5-951E-D130-0095-47A9823547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B60A9B1-4B1D-0D6E-C8B8-C6B2EEA6E15C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77F6743-0FD5-90BD-85BA-1C4515C086C2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gnet with solid fill">
              <a:extLst>
                <a:ext uri="{FF2B5EF4-FFF2-40B4-BE49-F238E27FC236}">
                  <a16:creationId xmlns:a16="http://schemas.microsoft.com/office/drawing/2014/main" id="{BCF86D6E-DFB4-C38F-1C84-1FCDF898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283E495-E5C7-6C99-175E-7EA4877F11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D857D2F-28C0-91AE-32CD-47A2E5BD3E77}"/>
              </a:ext>
            </a:extLst>
          </p:cNvPr>
          <p:cNvSpPr/>
          <p:nvPr/>
        </p:nvSpPr>
        <p:spPr>
          <a:xfrm rot="5400000" flipV="1">
            <a:off x="-6843154" y="4828786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Lightbulb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0AB40503-E8CA-297C-0152-BB93BFD17F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16" name="Graphic 15" descr="Wi-Fi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02662172-4565-0107-FF3B-4F28AB653D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17" name="Graphic 16" descr="Satellite dish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ABFC908-EFF8-76DE-3882-86AF819D50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18" name="Graphic 17" descr="Magne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2E91E92C-0CDA-1505-7821-16B850C74C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pic>
        <p:nvPicPr>
          <p:cNvPr id="15" name="Graphic 14" descr="Single gear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D36126E4-75D9-BBF8-9BB5-F1F27B9E0D7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pic>
        <p:nvPicPr>
          <p:cNvPr id="22" name="Graphic 21" descr="Wi-Fi with solid fill">
            <a:extLst>
              <a:ext uri="{FF2B5EF4-FFF2-40B4-BE49-F238E27FC236}">
                <a16:creationId xmlns:a16="http://schemas.microsoft.com/office/drawing/2014/main" id="{30FE77D5-FB01-09C3-C315-75DF5011ED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773" y="5443614"/>
            <a:ext cx="849654" cy="8496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C10DF9-AC0A-7FC8-7764-E25ABAF8F590}"/>
              </a:ext>
            </a:extLst>
          </p:cNvPr>
          <p:cNvSpPr txBox="1"/>
          <p:nvPr/>
        </p:nvSpPr>
        <p:spPr>
          <a:xfrm>
            <a:off x="1796427" y="685711"/>
            <a:ext cx="4641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How </a:t>
            </a:r>
            <a:r>
              <a:rPr lang="en-US" sz="2800" dirty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Electricity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&amp; </a:t>
            </a:r>
            <a:r>
              <a:rPr lang="en-US" sz="2800" dirty="0">
                <a:solidFill>
                  <a:srgbClr val="FF00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Magnetism</a:t>
            </a:r>
            <a:r>
              <a:rPr lang="en-US" sz="28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 Help Wi-Fi 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3569A-46A0-4189-AEC7-4B87E0451BE3}"/>
              </a:ext>
            </a:extLst>
          </p:cNvPr>
          <p:cNvSpPr txBox="1"/>
          <p:nvPr/>
        </p:nvSpPr>
        <p:spPr>
          <a:xfrm>
            <a:off x="3256301" y="1788492"/>
            <a:ext cx="8395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E0E0E0"/>
                </a:solidFill>
                <a:latin typeface="LEMON MILK Bold" panose="00000800000000000000" pitchFamily="50" charset="0"/>
              </a:rPr>
              <a:t>Inside the Wi-Fi router, electric currents create changing magnetic fields.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E0E0E0"/>
                </a:solidFill>
                <a:latin typeface="LEMON MILK Bold" panose="00000800000000000000" pitchFamily="50" charset="0"/>
              </a:rPr>
              <a:t>These changing fields produce</a:t>
            </a:r>
            <a:r>
              <a:rPr lang="en-US" sz="2400" b="1" dirty="0">
                <a:solidFill>
                  <a:srgbClr val="FF0000"/>
                </a:solidFill>
                <a:latin typeface="LEMON MILK Bold" panose="00000800000000000000" pitchFamily="50" charset="0"/>
              </a:rPr>
              <a:t> electromagnetic </a:t>
            </a:r>
            <a:r>
              <a:rPr lang="en-US" sz="2400" b="1" dirty="0">
                <a:solidFill>
                  <a:srgbClr val="E0E0E0"/>
                </a:solidFill>
                <a:latin typeface="LEMON MILK Bold" panose="00000800000000000000" pitchFamily="50" charset="0"/>
              </a:rPr>
              <a:t>waves.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E0E0E0"/>
                </a:solidFill>
                <a:latin typeface="LEMON MILK Bold" panose="00000800000000000000" pitchFamily="50" charset="0"/>
              </a:rPr>
              <a:t>These waves carry data to and from your devices</a:t>
            </a:r>
            <a:r>
              <a:rPr lang="en-US" sz="2000" b="1" dirty="0">
                <a:solidFill>
                  <a:srgbClr val="E0E0E0"/>
                </a:solidFill>
                <a:latin typeface="LEMON MILK Bold" panose="00000800000000000000" pitchFamily="50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C550E-946A-46AC-93B1-E5730A1B3253}"/>
              </a:ext>
            </a:extLst>
          </p:cNvPr>
          <p:cNvSpPr txBox="1"/>
          <p:nvPr/>
        </p:nvSpPr>
        <p:spPr>
          <a:xfrm>
            <a:off x="1452411" y="4449804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Why Wi-Fi is </a:t>
            </a:r>
            <a:r>
              <a:rPr lang="en-US" sz="3200" dirty="0">
                <a:solidFill>
                  <a:srgbClr val="00B0F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Important 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D2D1FF-81E0-4723-BF7D-C262D691ED79}"/>
              </a:ext>
            </a:extLst>
          </p:cNvPr>
          <p:cNvSpPr txBox="1"/>
          <p:nvPr/>
        </p:nvSpPr>
        <p:spPr>
          <a:xfrm>
            <a:off x="3163704" y="5213358"/>
            <a:ext cx="8241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hnschrift Light Condensed" panose="020B0502040204020203" pitchFamily="34" charset="0"/>
              </a:rPr>
              <a:t>Wi-Fi allows fast and easy internet access anywhere within range.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hnschrift Light Condensed" panose="020B0502040204020203" pitchFamily="34" charset="0"/>
              </a:rPr>
              <a:t>It helps connect many devices at once without wires.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Bahnschrift Light Condensed" panose="020B0502040204020203" pitchFamily="34" charset="0"/>
              </a:rPr>
              <a:t>This makes working, learning, and entertainment more convenient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bg2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8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657F9-7C6D-2735-AA1B-C9CC52612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BB62C618-5CC6-7268-2A25-640521D58822}"/>
              </a:ext>
            </a:extLst>
          </p:cNvPr>
          <p:cNvSpPr/>
          <p:nvPr/>
        </p:nvSpPr>
        <p:spPr>
          <a:xfrm>
            <a:off x="31337" y="-229755"/>
            <a:ext cx="12246156" cy="7556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9884F9-0727-BDF8-6E3A-56FFBC4AE64A}"/>
              </a:ext>
            </a:extLst>
          </p:cNvPr>
          <p:cNvSpPr/>
          <p:nvPr/>
        </p:nvSpPr>
        <p:spPr>
          <a:xfrm>
            <a:off x="885820" y="5376605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4AAB0B-FF62-A699-5367-1562C5237642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F3EEAA-317B-CCA8-5AC6-D0EE1A100B8E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5739E1D5-BB30-1CDC-3B75-3E60D2943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C25063-5F86-EB21-99F1-66A6F872AC0E}"/>
              </a:ext>
            </a:extLst>
          </p:cNvPr>
          <p:cNvSpPr/>
          <p:nvPr/>
        </p:nvSpPr>
        <p:spPr>
          <a:xfrm>
            <a:off x="-1185165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FC5D9327-5E7E-AEF1-0537-67E222805D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973719" y="3092891"/>
            <a:ext cx="672218" cy="672218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8E37FB88-7B8F-4F65-0B05-55B35DD78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46A05CC-7041-3763-F56E-F9AA0ECE204F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602C260-5E49-29BD-8FBF-479703055D21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gnet with solid fill">
              <a:extLst>
                <a:ext uri="{FF2B5EF4-FFF2-40B4-BE49-F238E27FC236}">
                  <a16:creationId xmlns:a16="http://schemas.microsoft.com/office/drawing/2014/main" id="{4452232E-39C7-B25E-952A-5615132A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2AFCA01-2252-D093-F2AB-3CC78E522D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524BB49-05BF-780B-2035-427BAEF7C9A4}"/>
              </a:ext>
            </a:extLst>
          </p:cNvPr>
          <p:cNvSpPr/>
          <p:nvPr/>
        </p:nvSpPr>
        <p:spPr>
          <a:xfrm rot="5400000" flipV="1">
            <a:off x="-6843154" y="4828786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Lightbulb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615A874-5DA9-8F61-EF6C-64751B0BF7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16" name="Graphic 15" descr="Wi-Fi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715F7BBF-BC1C-A0A4-B202-296CD4DC06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17" name="Graphic 16" descr="Satellite dish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452D0B31-619B-368F-C584-53C0F1573B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18" name="Graphic 17" descr="Magne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D51604DF-977F-BFB2-E0D1-84582FAD492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pic>
        <p:nvPicPr>
          <p:cNvPr id="12" name="Graphic 11" descr="Satellite dish with solid fill">
            <a:extLst>
              <a:ext uri="{FF2B5EF4-FFF2-40B4-BE49-F238E27FC236}">
                <a16:creationId xmlns:a16="http://schemas.microsoft.com/office/drawing/2014/main" id="{CB11B980-1514-B1B8-11B9-B6AB7783A91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52239" y="5532332"/>
            <a:ext cx="672218" cy="672218"/>
          </a:xfrm>
          <a:prstGeom prst="rect">
            <a:avLst/>
          </a:prstGeom>
        </p:spPr>
      </p:pic>
      <p:pic>
        <p:nvPicPr>
          <p:cNvPr id="15" name="Graphic 14" descr="Single gear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0708DDED-3B98-251D-CD54-4472DBE0F57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67C77C-FC06-258B-8727-52704DB0CED2}"/>
              </a:ext>
            </a:extLst>
          </p:cNvPr>
          <p:cNvSpPr txBox="1"/>
          <p:nvPr/>
        </p:nvSpPr>
        <p:spPr>
          <a:xfrm>
            <a:off x="1537859" y="1699216"/>
            <a:ext cx="3936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What is </a:t>
            </a:r>
            <a:r>
              <a:rPr lang="en-US" sz="4000" dirty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Radio</a:t>
            </a:r>
            <a:r>
              <a:rPr lang="en-US" sz="40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 Broadcasting ??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1269FA-575F-42A1-811C-008C505DBB17}"/>
              </a:ext>
            </a:extLst>
          </p:cNvPr>
          <p:cNvSpPr txBox="1"/>
          <p:nvPr/>
        </p:nvSpPr>
        <p:spPr>
          <a:xfrm>
            <a:off x="4980140" y="-74298"/>
            <a:ext cx="3674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Radio</a:t>
            </a:r>
            <a:endParaRPr lang="en-US" sz="8000" dirty="0">
              <a:solidFill>
                <a:schemeClr val="accent2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D6333A-6385-4432-9645-C78AA6C3AB2D}"/>
              </a:ext>
            </a:extLst>
          </p:cNvPr>
          <p:cNvSpPr txBox="1"/>
          <p:nvPr/>
        </p:nvSpPr>
        <p:spPr>
          <a:xfrm>
            <a:off x="2452784" y="3253242"/>
            <a:ext cx="8841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Radio broadcasting sends audio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signals wirelessly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through radio waves.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Radio stations convert sound into electrical signals.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signals are sent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as electromagnetic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waves through antennas.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77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BBD68-1AF0-6CE3-9FFD-6D77DE90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hlinkClick r:id="rId2" action="ppaction://hlinksldjump"/>
            <a:extLst>
              <a:ext uri="{FF2B5EF4-FFF2-40B4-BE49-F238E27FC236}">
                <a16:creationId xmlns:a16="http://schemas.microsoft.com/office/drawing/2014/main" id="{D0C3C511-C68F-FA1A-3424-2685F32F8D41}"/>
              </a:ext>
            </a:extLst>
          </p:cNvPr>
          <p:cNvSpPr/>
          <p:nvPr/>
        </p:nvSpPr>
        <p:spPr>
          <a:xfrm>
            <a:off x="-155561" y="-229755"/>
            <a:ext cx="12503121" cy="76720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5D8B0A-19E9-E67A-C3C9-0271884E8BA0}"/>
              </a:ext>
            </a:extLst>
          </p:cNvPr>
          <p:cNvSpPr/>
          <p:nvPr/>
        </p:nvSpPr>
        <p:spPr>
          <a:xfrm>
            <a:off x="885820" y="5376605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A0CE22-4F45-078F-FB3D-D58D9C968657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74EC35-C016-A18F-561C-2F65CA88D152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0D2BAB81-C6A8-6940-227E-57C3D633E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6696D73-507F-E920-CE94-1AE9096E2CE9}"/>
              </a:ext>
            </a:extLst>
          </p:cNvPr>
          <p:cNvSpPr/>
          <p:nvPr/>
        </p:nvSpPr>
        <p:spPr>
          <a:xfrm>
            <a:off x="-1185165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4B723018-D5F9-BEB9-1B90-BEEB0F17B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973719" y="3092891"/>
            <a:ext cx="672218" cy="672218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7B75473F-4004-9FB8-9BDE-74A474DDF2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0576C-CBA4-4643-6844-334EEE27B428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1F02C45-65D2-3498-A549-C0A7C96078C7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gnet with solid fill">
              <a:extLst>
                <a:ext uri="{FF2B5EF4-FFF2-40B4-BE49-F238E27FC236}">
                  <a16:creationId xmlns:a16="http://schemas.microsoft.com/office/drawing/2014/main" id="{FA93EC58-1500-89F3-DFE0-98724DABF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9518A1-5CD6-44FD-5030-658E12F3D2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8301117-785D-4474-51AE-D1F03D01C7D7}"/>
              </a:ext>
            </a:extLst>
          </p:cNvPr>
          <p:cNvSpPr/>
          <p:nvPr/>
        </p:nvSpPr>
        <p:spPr>
          <a:xfrm rot="5400000" flipV="1">
            <a:off x="-6843154" y="4828786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Lightbulb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B6B5C762-BBA3-8DEE-7E3E-A724631198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16" name="Graphic 15" descr="Wi-Fi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2DC03C15-3D22-EFA7-CC10-32F6AC0A13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17" name="Graphic 16" descr="Satellite dish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FD1F743A-24F2-F51E-A4A1-C64747DEBC0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18" name="Graphic 17" descr="Magne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A24E601F-5369-17AF-5C6B-1183AB83EF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pic>
        <p:nvPicPr>
          <p:cNvPr id="12" name="Graphic 11" descr="Satellite dish with solid fill">
            <a:extLst>
              <a:ext uri="{FF2B5EF4-FFF2-40B4-BE49-F238E27FC236}">
                <a16:creationId xmlns:a16="http://schemas.microsoft.com/office/drawing/2014/main" id="{B2EA4DDB-184B-7279-1F3B-168C121B40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52239" y="5532332"/>
            <a:ext cx="672218" cy="672218"/>
          </a:xfrm>
          <a:prstGeom prst="rect">
            <a:avLst/>
          </a:prstGeom>
        </p:spPr>
      </p:pic>
      <p:pic>
        <p:nvPicPr>
          <p:cNvPr id="15" name="Graphic 14" descr="Single gear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86C7E375-F807-95AF-F084-83EC1271FF2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E6A25F-E843-E0B7-EB97-8A9EBD1B0BA9}"/>
              </a:ext>
            </a:extLst>
          </p:cNvPr>
          <p:cNvSpPr txBox="1"/>
          <p:nvPr/>
        </p:nvSpPr>
        <p:spPr>
          <a:xfrm>
            <a:off x="1679429" y="90073"/>
            <a:ext cx="5427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Role of </a:t>
            </a:r>
            <a:r>
              <a:rPr lang="en-US" sz="3200" dirty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Electricity</a:t>
            </a:r>
            <a:r>
              <a:rPr 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 &amp; </a:t>
            </a:r>
            <a:r>
              <a:rPr lang="en-US" sz="3200" dirty="0">
                <a:solidFill>
                  <a:srgbClr val="FF00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Magnetism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8EF69-222B-4129-9E57-D0031CB1F49F}"/>
              </a:ext>
            </a:extLst>
          </p:cNvPr>
          <p:cNvSpPr txBox="1"/>
          <p:nvPr/>
        </p:nvSpPr>
        <p:spPr>
          <a:xfrm>
            <a:off x="5058137" y="505234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C35EBDDA-1885-4214-9473-65BE936B2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115006"/>
              </p:ext>
            </p:extLst>
          </p:nvPr>
        </p:nvGraphicFramePr>
        <p:xfrm>
          <a:off x="3543440" y="1122066"/>
          <a:ext cx="8145815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24CE1C0-53F6-4A96-84C5-7B7A9CA43263}"/>
              </a:ext>
            </a:extLst>
          </p:cNvPr>
          <p:cNvSpPr txBox="1"/>
          <p:nvPr/>
        </p:nvSpPr>
        <p:spPr>
          <a:xfrm>
            <a:off x="1513311" y="3511249"/>
            <a:ext cx="5009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How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Radios</a:t>
            </a:r>
            <a:r>
              <a:rPr lang="en-US" sz="3200" dirty="0">
                <a:solidFill>
                  <a:schemeClr val="bg1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 receive signals !!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EF750BD5-353B-40E7-9E0E-ED5A8DD5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749040"/>
              </p:ext>
            </p:extLst>
          </p:nvPr>
        </p:nvGraphicFramePr>
        <p:xfrm>
          <a:off x="3524298" y="4239670"/>
          <a:ext cx="5886612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</p:spTree>
    <p:extLst>
      <p:ext uri="{BB962C8B-B14F-4D97-AF65-F5344CB8AC3E}">
        <p14:creationId xmlns:p14="http://schemas.microsoft.com/office/powerpoint/2010/main" val="4268958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1000"/>
              </a:schemeClr>
            </a:gs>
            <a:gs pos="50000">
              <a:srgbClr val="001358"/>
            </a:gs>
            <a:gs pos="100000">
              <a:srgbClr val="5719A7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C6281C-CCE4-AA77-B12F-23263A1C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magnet with lightnings&#10;&#10;AI-generated content may be incorrect.">
            <a:extLst>
              <a:ext uri="{FF2B5EF4-FFF2-40B4-BE49-F238E27FC236}">
                <a16:creationId xmlns:a16="http://schemas.microsoft.com/office/drawing/2014/main" id="{53F7B26C-44F6-5F12-1EC6-562E69AEB0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40" y="4698642"/>
            <a:ext cx="1875473" cy="179107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0875919-D115-9E9F-F9B9-5B28797E97E7}"/>
              </a:ext>
            </a:extLst>
          </p:cNvPr>
          <p:cNvSpPr/>
          <p:nvPr/>
        </p:nvSpPr>
        <p:spPr>
          <a:xfrm>
            <a:off x="-500688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A83167-05B4-550F-67E2-407FFEF7E555}"/>
              </a:ext>
            </a:extLst>
          </p:cNvPr>
          <p:cNvSpPr/>
          <p:nvPr/>
        </p:nvSpPr>
        <p:spPr>
          <a:xfrm>
            <a:off x="-5006885" y="5594181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DBA4B6-D7B7-AF6E-75E0-AEF859C4E563}"/>
              </a:ext>
            </a:extLst>
          </p:cNvPr>
          <p:cNvSpPr/>
          <p:nvPr/>
        </p:nvSpPr>
        <p:spPr>
          <a:xfrm>
            <a:off x="-5010132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ngle gear with solid fill">
            <a:extLst>
              <a:ext uri="{FF2B5EF4-FFF2-40B4-BE49-F238E27FC236}">
                <a16:creationId xmlns:a16="http://schemas.microsoft.com/office/drawing/2014/main" id="{9B9678AF-419A-2FA6-2DF3-74A819781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-4798686" y="3092891"/>
            <a:ext cx="672218" cy="672218"/>
          </a:xfrm>
          <a:prstGeom prst="rect">
            <a:avLst/>
          </a:prstGeom>
        </p:spPr>
      </p:pic>
      <p:pic>
        <p:nvPicPr>
          <p:cNvPr id="35" name="Graphic 34" descr="Wi-Fi with solid fill">
            <a:extLst>
              <a:ext uri="{FF2B5EF4-FFF2-40B4-BE49-F238E27FC236}">
                <a16:creationId xmlns:a16="http://schemas.microsoft.com/office/drawing/2014/main" id="{E37BADAF-5803-2723-F210-A101E4715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29184" y="4332681"/>
            <a:ext cx="849654" cy="849654"/>
          </a:xfrm>
          <a:prstGeom prst="rect">
            <a:avLst/>
          </a:prstGeom>
        </p:spPr>
      </p:pic>
      <p:pic>
        <p:nvPicPr>
          <p:cNvPr id="36" name="Graphic 35" descr="Satellite dish with solid fill">
            <a:extLst>
              <a:ext uri="{FF2B5EF4-FFF2-40B4-BE49-F238E27FC236}">
                <a16:creationId xmlns:a16="http://schemas.microsoft.com/office/drawing/2014/main" id="{699A5A91-DEF3-7D42-EFD5-D26BCB565E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840466" y="5749908"/>
            <a:ext cx="672218" cy="67221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72EE45C2-B61A-DEDF-1BE2-C542D5472515}"/>
              </a:ext>
            </a:extLst>
          </p:cNvPr>
          <p:cNvSpPr/>
          <p:nvPr/>
        </p:nvSpPr>
        <p:spPr>
          <a:xfrm>
            <a:off x="-5006885" y="1608656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Magnet with solid fill">
            <a:extLst>
              <a:ext uri="{FF2B5EF4-FFF2-40B4-BE49-F238E27FC236}">
                <a16:creationId xmlns:a16="http://schemas.microsoft.com/office/drawing/2014/main" id="{69619993-7700-A76C-190E-8D0988941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840466" y="1788492"/>
            <a:ext cx="672218" cy="67221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204011B4-288B-8250-6ADE-856DBCDA90AF}"/>
              </a:ext>
            </a:extLst>
          </p:cNvPr>
          <p:cNvSpPr>
            <a:spLocks/>
          </p:cNvSpPr>
          <p:nvPr/>
        </p:nvSpPr>
        <p:spPr>
          <a:xfrm>
            <a:off x="-2952648" y="391620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16DD-31EB-0715-D4DA-76EAADFF33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656609" y="-2476500"/>
            <a:ext cx="2476500" cy="165100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442CA77-69A1-4D90-EB36-31FD7A963608}"/>
              </a:ext>
            </a:extLst>
          </p:cNvPr>
          <p:cNvSpPr/>
          <p:nvPr/>
        </p:nvSpPr>
        <p:spPr>
          <a:xfrm rot="5400000" flipV="1">
            <a:off x="-9187173" y="77591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" name="Graphic 37" descr="Lightbulb with solid fill">
            <a:hlinkClick r:id="rId13" action="ppaction://hlinksldjump"/>
            <a:extLst>
              <a:ext uri="{FF2B5EF4-FFF2-40B4-BE49-F238E27FC236}">
                <a16:creationId xmlns:a16="http://schemas.microsoft.com/office/drawing/2014/main" id="{FE84C1BE-2172-BB5F-25FB-8D104A2C79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500039" y="375329"/>
            <a:ext cx="762273" cy="762273"/>
          </a:xfrm>
          <a:prstGeom prst="rect">
            <a:avLst/>
          </a:prstGeom>
        </p:spPr>
      </p:pic>
      <p:pic>
        <p:nvPicPr>
          <p:cNvPr id="40" name="Graphic 39" descr="Wi-Fi with solid fill">
            <a:hlinkClick r:id="rId16" action="ppaction://hlinksldjump"/>
            <a:extLst>
              <a:ext uri="{FF2B5EF4-FFF2-40B4-BE49-F238E27FC236}">
                <a16:creationId xmlns:a16="http://schemas.microsoft.com/office/drawing/2014/main" id="{8D308A0A-16D5-A9DC-F90C-D9C8B64834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3543729" y="4332681"/>
            <a:ext cx="849654" cy="849654"/>
          </a:xfrm>
          <a:prstGeom prst="rect">
            <a:avLst/>
          </a:prstGeom>
        </p:spPr>
      </p:pic>
      <p:pic>
        <p:nvPicPr>
          <p:cNvPr id="41" name="Graphic 40" descr="Satellite dish with solid fill">
            <a:hlinkClick r:id="rId19" action="ppaction://hlinksldjump"/>
            <a:extLst>
              <a:ext uri="{FF2B5EF4-FFF2-40B4-BE49-F238E27FC236}">
                <a16:creationId xmlns:a16="http://schemas.microsoft.com/office/drawing/2014/main" id="{471E972A-7D87-9ABF-07C4-AE243FF091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3455011" y="5749908"/>
            <a:ext cx="672218" cy="672218"/>
          </a:xfrm>
          <a:prstGeom prst="rect">
            <a:avLst/>
          </a:prstGeom>
        </p:spPr>
      </p:pic>
      <p:pic>
        <p:nvPicPr>
          <p:cNvPr id="42" name="Graphic 41" descr="Magnet with solid fill">
            <a:hlinkClick r:id="rId22" action="ppaction://hlinksldjump"/>
            <a:extLst>
              <a:ext uri="{FF2B5EF4-FFF2-40B4-BE49-F238E27FC236}">
                <a16:creationId xmlns:a16="http://schemas.microsoft.com/office/drawing/2014/main" id="{616A7C89-C67D-9B7C-4A35-04ABF8C63D2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-3409984" y="1764383"/>
            <a:ext cx="672218" cy="672218"/>
          </a:xfrm>
          <a:prstGeom prst="rect">
            <a:avLst/>
          </a:prstGeom>
        </p:spPr>
      </p:pic>
      <p:pic>
        <p:nvPicPr>
          <p:cNvPr id="33" name="Graphic 32" descr="Lightbulb with solid fill">
            <a:extLst>
              <a:ext uri="{FF2B5EF4-FFF2-40B4-BE49-F238E27FC236}">
                <a16:creationId xmlns:a16="http://schemas.microsoft.com/office/drawing/2014/main" id="{472C94CE-2917-DBA1-DA49-08B196354E8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-2831257" y="486802"/>
            <a:ext cx="762273" cy="762273"/>
          </a:xfrm>
          <a:prstGeom prst="rect">
            <a:avLst/>
          </a:prstGeom>
        </p:spPr>
      </p:pic>
      <p:pic>
        <p:nvPicPr>
          <p:cNvPr id="39" name="Graphic 38" descr="Single gear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B941EC36-65E1-8DFA-297B-526322DBA23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-3455011" y="3117000"/>
            <a:ext cx="672218" cy="672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CC979-6EC1-6D2F-93C0-27A1FE065EED}"/>
              </a:ext>
            </a:extLst>
          </p:cNvPr>
          <p:cNvSpPr txBox="1"/>
          <p:nvPr/>
        </p:nvSpPr>
        <p:spPr>
          <a:xfrm>
            <a:off x="3910947" y="1137602"/>
            <a:ext cx="3274807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Conclusion</a:t>
            </a:r>
          </a:p>
        </p:txBody>
      </p:sp>
      <p:pic>
        <p:nvPicPr>
          <p:cNvPr id="10" name="Picture 9" descr="A light bulb with a drawing on it&#10;&#10;AI-generated content may be incorrect.">
            <a:extLst>
              <a:ext uri="{FF2B5EF4-FFF2-40B4-BE49-F238E27FC236}">
                <a16:creationId xmlns:a16="http://schemas.microsoft.com/office/drawing/2014/main" id="{15D4B6E2-B684-C918-F6E5-E75A44CA1982}"/>
              </a:ext>
            </a:extLst>
          </p:cNvPr>
          <p:cNvPicPr>
            <a:picLocks noChangeAspect="1"/>
          </p:cNvPicPr>
          <p:nvPr/>
        </p:nvPicPr>
        <p:blipFill>
          <a:blip r:embed="rId30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764" y="400455"/>
            <a:ext cx="1949673" cy="1949673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5499FE-93BB-6F04-684A-5BAC5EB6123E}"/>
              </a:ext>
            </a:extLst>
          </p:cNvPr>
          <p:cNvSpPr txBox="1"/>
          <p:nvPr/>
        </p:nvSpPr>
        <p:spPr>
          <a:xfrm>
            <a:off x="2032391" y="2181898"/>
            <a:ext cx="8127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EMON MILK Bold" panose="00000800000000000000" pitchFamily="50" charset="0"/>
              </a:rPr>
              <a:t>Electricity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EMON MILK Bold" panose="00000800000000000000" pitchFamily="50" charset="0"/>
              </a:rPr>
              <a:t>magnetism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 work together to create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electromagnetic waves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These waves carry information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without wires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Wireless communication includes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mobile phones, Wi-Fi, and radio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Thanks to electromagnetism, we can connect and communicate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quickly and easily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 every day.</a:t>
            </a:r>
          </a:p>
          <a:p>
            <a:endParaRPr lang="en-US" sz="2000" dirty="0">
              <a:solidFill>
                <a:schemeClr val="bg1"/>
              </a:solidFill>
              <a:latin typeface="LEMON MILK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42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79FA31B-17DA-0E47-5712-06CD6E954D84}"/>
              </a:ext>
            </a:extLst>
          </p:cNvPr>
          <p:cNvSpPr txBox="1"/>
          <p:nvPr/>
        </p:nvSpPr>
        <p:spPr>
          <a:xfrm>
            <a:off x="3312207" y="2967335"/>
            <a:ext cx="6224387" cy="14465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EMON MILK Bold" panose="00000800000000000000" pitchFamily="50" charset="0"/>
              </a:rPr>
              <a:t>Thank you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78FA5C-0861-624A-B41E-06528DD3BFAF}"/>
              </a:ext>
            </a:extLst>
          </p:cNvPr>
          <p:cNvSpPr/>
          <p:nvPr/>
        </p:nvSpPr>
        <p:spPr>
          <a:xfrm rot="21125025">
            <a:off x="2328234" y="-1211614"/>
            <a:ext cx="6124865" cy="9659440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362DF42-E2F4-0E7A-1F3B-8DCFBC59F487}"/>
              </a:ext>
            </a:extLst>
          </p:cNvPr>
          <p:cNvSpPr/>
          <p:nvPr/>
        </p:nvSpPr>
        <p:spPr>
          <a:xfrm rot="21243010">
            <a:off x="2996075" y="-1191739"/>
            <a:ext cx="14889328" cy="8653270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971DBF-D415-1655-E1D0-AB5EDEB9FFBD}"/>
              </a:ext>
            </a:extLst>
          </p:cNvPr>
          <p:cNvSpPr/>
          <p:nvPr/>
        </p:nvSpPr>
        <p:spPr>
          <a:xfrm rot="21125025">
            <a:off x="1084392" y="-921604"/>
            <a:ext cx="5947861" cy="9380289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35D1A1C-BFA6-1D47-DCD1-277669D14ABD}"/>
              </a:ext>
            </a:extLst>
          </p:cNvPr>
          <p:cNvSpPr/>
          <p:nvPr/>
        </p:nvSpPr>
        <p:spPr>
          <a:xfrm rot="21125025">
            <a:off x="-422708" y="-1188023"/>
            <a:ext cx="6509404" cy="10265891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ED5A43-DCAC-8391-98A3-1BE004515E98}"/>
              </a:ext>
            </a:extLst>
          </p:cNvPr>
          <p:cNvSpPr/>
          <p:nvPr/>
        </p:nvSpPr>
        <p:spPr>
          <a:xfrm>
            <a:off x="4058322" y="-686863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3C78629-64C7-01BA-0C94-0BF0A01CAFEE}"/>
              </a:ext>
            </a:extLst>
          </p:cNvPr>
          <p:cNvSpPr/>
          <p:nvPr/>
        </p:nvSpPr>
        <p:spPr>
          <a:xfrm>
            <a:off x="5134482" y="-872066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6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001AD0B-62EF-E6FE-FFF0-90008F511D66}"/>
              </a:ext>
            </a:extLst>
          </p:cNvPr>
          <p:cNvSpPr txBox="1"/>
          <p:nvPr/>
        </p:nvSpPr>
        <p:spPr>
          <a:xfrm>
            <a:off x="3312207" y="2967335"/>
            <a:ext cx="6224387" cy="144655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LEMON MILK Bold" panose="00000800000000000000" pitchFamily="50" charset="0"/>
              </a:rPr>
              <a:t>Thank you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69B461-0991-B7E5-6CB4-AE003D6BBA71}"/>
              </a:ext>
            </a:extLst>
          </p:cNvPr>
          <p:cNvSpPr/>
          <p:nvPr/>
        </p:nvSpPr>
        <p:spPr>
          <a:xfrm rot="21125025">
            <a:off x="-185981" y="-775176"/>
            <a:ext cx="5532895" cy="8725852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DC3E059-B20D-FDA6-7BBE-0CE3818C9584}"/>
              </a:ext>
            </a:extLst>
          </p:cNvPr>
          <p:cNvSpPr/>
          <p:nvPr/>
        </p:nvSpPr>
        <p:spPr>
          <a:xfrm>
            <a:off x="6424401" y="-419213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A57DF3-3562-13A4-8361-4739B6FE4C5E}"/>
              </a:ext>
            </a:extLst>
          </p:cNvPr>
          <p:cNvSpPr/>
          <p:nvPr/>
        </p:nvSpPr>
        <p:spPr>
          <a:xfrm rot="21125025">
            <a:off x="-799159" y="-355964"/>
            <a:ext cx="5532895" cy="8725852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D16D91-0B8A-E9C3-005D-BB987C7AFBD7}"/>
              </a:ext>
            </a:extLst>
          </p:cNvPr>
          <p:cNvSpPr/>
          <p:nvPr/>
        </p:nvSpPr>
        <p:spPr>
          <a:xfrm rot="21125025">
            <a:off x="-1422671" y="63247"/>
            <a:ext cx="5532895" cy="8725852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8A8C62-F2B2-E1AA-5D4E-322F802AA672}"/>
              </a:ext>
            </a:extLst>
          </p:cNvPr>
          <p:cNvSpPr/>
          <p:nvPr/>
        </p:nvSpPr>
        <p:spPr>
          <a:xfrm>
            <a:off x="7229642" y="-718205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FC094E-4ED0-2CFC-46F1-1AAC4BAA88C2}"/>
              </a:ext>
            </a:extLst>
          </p:cNvPr>
          <p:cNvSpPr/>
          <p:nvPr/>
        </p:nvSpPr>
        <p:spPr>
          <a:xfrm>
            <a:off x="8116891" y="-810436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solidFill>
            <a:srgbClr val="B3FDFF"/>
          </a:soli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34F22-D67C-2F69-9484-EF4A4AD59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14276F1-5F51-F705-DAAA-DFEA1FDFB97E}"/>
              </a:ext>
            </a:extLst>
          </p:cNvPr>
          <p:cNvSpPr/>
          <p:nvPr/>
        </p:nvSpPr>
        <p:spPr>
          <a:xfrm>
            <a:off x="-1185165" y="5594181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34A3D9-FB10-1E19-7C4F-BD5DBF0B2B5F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D5ED8163-09EE-209F-2D1B-4ED98180A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018746" y="3092891"/>
            <a:ext cx="672218" cy="6722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27F41C8-11A1-4CF3-6BAA-6832DFAFC63A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41781C-1D30-1DE9-7D3F-BE542B455EFC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Magnet with solid fill">
              <a:extLst>
                <a:ext uri="{FF2B5EF4-FFF2-40B4-BE49-F238E27FC236}">
                  <a16:creationId xmlns:a16="http://schemas.microsoft.com/office/drawing/2014/main" id="{703E15C8-7A56-DEC1-B199-7B929AE7C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D0E6CA8-5D70-8F7F-CB54-CF37B8013643}"/>
              </a:ext>
            </a:extLst>
          </p:cNvPr>
          <p:cNvGrpSpPr/>
          <p:nvPr/>
        </p:nvGrpSpPr>
        <p:grpSpPr>
          <a:xfrm>
            <a:off x="-5481722" y="4525295"/>
            <a:ext cx="5220609" cy="1533818"/>
            <a:chOff x="6783822" y="4631413"/>
            <a:chExt cx="5220609" cy="153381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D660F4-EFA4-1249-7BD9-8E1143A7DB1F}"/>
                </a:ext>
              </a:extLst>
            </p:cNvPr>
            <p:cNvSpPr txBox="1"/>
            <p:nvPr/>
          </p:nvSpPr>
          <p:spPr>
            <a:xfrm>
              <a:off x="7067550" y="4631413"/>
              <a:ext cx="4719255" cy="1533818"/>
            </a:xfrm>
            <a:prstGeom prst="rect">
              <a:avLst/>
            </a:prstGeom>
            <a:gradFill>
              <a:gsLst>
                <a:gs pos="0">
                  <a:schemeClr val="tx2">
                    <a:lumMod val="41000"/>
                  </a:schemeClr>
                </a:gs>
                <a:gs pos="50000">
                  <a:srgbClr val="001358"/>
                </a:gs>
                <a:gs pos="100000">
                  <a:srgbClr val="5719A7"/>
                </a:gs>
              </a:gsLst>
              <a:path path="rect">
                <a:fillToRect l="100000" t="100000"/>
              </a:path>
            </a:gradFill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md.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Sahidul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islam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2024-3-60-394</a:t>
              </a:r>
            </a:p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Mohammad </a:t>
              </a: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mijan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2024-3-60-550</a:t>
              </a:r>
            </a:p>
            <a:p>
              <a:pPr algn="r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Nafisa </a:t>
              </a: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tasnim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2024-3-60-562</a:t>
              </a:r>
            </a:p>
            <a:p>
              <a:pPr algn="r">
                <a:lnSpc>
                  <a:spcPct val="150000"/>
                </a:lnSpc>
              </a:pP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md.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Rahad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hasan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  <a:latin typeface="LEMON MILK Bold" panose="00000800000000000000" pitchFamily="50" charset="0"/>
                </a:rPr>
                <a:t>asif</a:t>
              </a:r>
              <a:r>
                <a:rPr lang="en-US" sz="1600" dirty="0">
                  <a:solidFill>
                    <a:schemeClr val="bg1"/>
                  </a:solidFill>
                  <a:latin typeface="LEMON MILK Bold" panose="00000800000000000000" pitchFamily="50" charset="0"/>
                </a:rPr>
                <a:t> 2024-3-60-657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8EA1CA-F6E8-C5D6-3472-239338F57A01}"/>
                </a:ext>
              </a:extLst>
            </p:cNvPr>
            <p:cNvSpPr/>
            <p:nvPr/>
          </p:nvSpPr>
          <p:spPr>
            <a:xfrm>
              <a:off x="6831023" y="5046429"/>
              <a:ext cx="51734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6D0D2C-1484-BAE2-B5C6-BD928DB69E01}"/>
                </a:ext>
              </a:extLst>
            </p:cNvPr>
            <p:cNvSpPr/>
            <p:nvPr/>
          </p:nvSpPr>
          <p:spPr>
            <a:xfrm>
              <a:off x="6818491" y="5409900"/>
              <a:ext cx="51734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DDAE5F-785B-2FFA-8753-9E57DA890931}"/>
                </a:ext>
              </a:extLst>
            </p:cNvPr>
            <p:cNvSpPr/>
            <p:nvPr/>
          </p:nvSpPr>
          <p:spPr>
            <a:xfrm>
              <a:off x="6783822" y="5770494"/>
              <a:ext cx="51734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C1DD05-EAC5-89C3-C5E9-F302CF2047AA}"/>
                </a:ext>
              </a:extLst>
            </p:cNvPr>
            <p:cNvSpPr/>
            <p:nvPr/>
          </p:nvSpPr>
          <p:spPr>
            <a:xfrm>
              <a:off x="6783822" y="4635044"/>
              <a:ext cx="517340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9A11C9B-3C19-C62F-3532-4B53C73BD678}"/>
              </a:ext>
            </a:extLst>
          </p:cNvPr>
          <p:cNvSpPr txBox="1"/>
          <p:nvPr/>
        </p:nvSpPr>
        <p:spPr>
          <a:xfrm>
            <a:off x="13475105" y="4356455"/>
            <a:ext cx="10979378" cy="13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LEMON MILK Bold" panose="00000800000000000000" pitchFamily="50" charset="0"/>
              </a:rPr>
              <a:t>Presented to,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LEMON MILK Bold" panose="00000800000000000000" pitchFamily="50" charset="0"/>
              </a:rPr>
              <a:t>Sonia </a:t>
            </a:r>
            <a:r>
              <a:rPr lang="en-US" sz="1400" dirty="0" err="1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LEMON MILK Bold" panose="00000800000000000000" pitchFamily="50" charset="0"/>
              </a:rPr>
              <a:t>akter</a:t>
            </a:r>
            <a:r>
              <a:rPr lang="en-US" sz="14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LEMON MILK Bold" panose="00000800000000000000" pitchFamily="50" charset="0"/>
              </a:rPr>
              <a:t> ema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LEMON MILK Bold" panose="00000800000000000000" pitchFamily="50" charset="0"/>
              </a:rPr>
              <a:t>Lecturer, dept of </a:t>
            </a:r>
            <a:r>
              <a:rPr lang="en-US" sz="1400" dirty="0" err="1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LEMON MILK Bold" panose="00000800000000000000" pitchFamily="50" charset="0"/>
              </a:rPr>
              <a:t>mps</a:t>
            </a:r>
            <a:endParaRPr lang="en-US" sz="1400" dirty="0">
              <a:gradFill>
                <a:gsLst>
                  <a:gs pos="0">
                    <a:srgbClr val="001358"/>
                  </a:gs>
                  <a:gs pos="50000">
                    <a:srgbClr val="1407BD"/>
                  </a:gs>
                  <a:gs pos="100000">
                    <a:srgbClr val="001358"/>
                  </a:gs>
                </a:gsLst>
                <a:path path="circle">
                  <a:fillToRect l="100000" t="100000"/>
                </a:path>
              </a:gradFill>
              <a:latin typeface="LEMON MILK Bold" panose="000008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LEMON MILK Bold" panose="00000800000000000000" pitchFamily="50" charset="0"/>
              </a:rPr>
              <a:t>East west university</a:t>
            </a:r>
          </a:p>
        </p:txBody>
      </p:sp>
      <p:pic>
        <p:nvPicPr>
          <p:cNvPr id="21" name="Picture 20" descr="A red and blue magnet with lightning bolts&#10;&#10;AI-generated content may be incorrect.">
            <a:extLst>
              <a:ext uri="{FF2B5EF4-FFF2-40B4-BE49-F238E27FC236}">
                <a16:creationId xmlns:a16="http://schemas.microsoft.com/office/drawing/2014/main" id="{65510D49-731A-E2B7-1F47-FACE81DFFD1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-3725233"/>
            <a:ext cx="6501587" cy="6501587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B0720DE-EAA9-7802-4BA2-AE939A802C5E}"/>
              </a:ext>
            </a:extLst>
          </p:cNvPr>
          <p:cNvSpPr/>
          <p:nvPr/>
        </p:nvSpPr>
        <p:spPr>
          <a:xfrm rot="3638288">
            <a:off x="-2056163" y="-4540199"/>
            <a:ext cx="6509404" cy="10265891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8521DC1-7C46-C19C-906F-03BC11042DAB}"/>
              </a:ext>
            </a:extLst>
          </p:cNvPr>
          <p:cNvSpPr/>
          <p:nvPr/>
        </p:nvSpPr>
        <p:spPr>
          <a:xfrm rot="2787250">
            <a:off x="8174500" y="3276512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44962F-0F46-91D9-4BA5-3BA194E26B3E}"/>
              </a:ext>
            </a:extLst>
          </p:cNvPr>
          <p:cNvSpPr/>
          <p:nvPr/>
        </p:nvSpPr>
        <p:spPr>
          <a:xfrm rot="3638288">
            <a:off x="-4278906" y="-5194151"/>
            <a:ext cx="6509404" cy="10265891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502B33-52F1-7367-0409-06516B9080AD}"/>
              </a:ext>
            </a:extLst>
          </p:cNvPr>
          <p:cNvSpPr/>
          <p:nvPr/>
        </p:nvSpPr>
        <p:spPr>
          <a:xfrm rot="2787250">
            <a:off x="10583577" y="4522935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Google Shape;1168;p37">
            <a:extLst>
              <a:ext uri="{FF2B5EF4-FFF2-40B4-BE49-F238E27FC236}">
                <a16:creationId xmlns:a16="http://schemas.microsoft.com/office/drawing/2014/main" id="{29E226D8-ED86-407E-982D-FDF3412FDCCA}"/>
              </a:ext>
            </a:extLst>
          </p:cNvPr>
          <p:cNvSpPr txBox="1"/>
          <p:nvPr/>
        </p:nvSpPr>
        <p:spPr>
          <a:xfrm>
            <a:off x="6171770" y="4915860"/>
            <a:ext cx="3552110" cy="41548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C9D642-555E-4A88-BBBC-3E0800466907}"/>
              </a:ext>
            </a:extLst>
          </p:cNvPr>
          <p:cNvSpPr txBox="1"/>
          <p:nvPr/>
        </p:nvSpPr>
        <p:spPr>
          <a:xfrm>
            <a:off x="3013450" y="917949"/>
            <a:ext cx="747569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1683"/>
                </a:solidFill>
                <a:latin typeface="Bahnschrift Light Condensed" panose="020B0502040204020203" pitchFamily="34" charset="0"/>
              </a:rPr>
              <a:t>What is Electricity and Magnetism 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Electricity is the flow of electric charges, and magnetism is the force created by moving electric charges; together, they produce electromagnetic waves used in wireless communication.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Bahnschrift Condensed" panose="020B0502040204020203" pitchFamily="34" charset="0"/>
              <a:ea typeface="Vazirmatn"/>
              <a:cs typeface="Vazirmatn"/>
              <a:sym typeface="Vazirmatn"/>
            </a:endParaRPr>
          </a:p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3A708-4499-4D4D-894B-75D423613895}"/>
              </a:ext>
            </a:extLst>
          </p:cNvPr>
          <p:cNvSpPr txBox="1"/>
          <p:nvPr/>
        </p:nvSpPr>
        <p:spPr>
          <a:xfrm>
            <a:off x="3005603" y="2190613"/>
            <a:ext cx="747569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1683"/>
                </a:solidFill>
                <a:latin typeface="Bahnschrift Light Condensed" panose="020B0502040204020203" pitchFamily="34" charset="0"/>
              </a:rPr>
              <a:t>How Electricity and Magnetism Work Together </a:t>
            </a:r>
          </a:p>
          <a:p>
            <a:r>
              <a:rPr lang="en-US" sz="2000" dirty="0"/>
              <a:t>C</a:t>
            </a:r>
            <a:r>
              <a:rPr lang="en-US" sz="2000" dirty="0">
                <a:latin typeface="Bahnschrift Condensed" panose="020B0502040204020203" pitchFamily="34" charset="0"/>
              </a:rPr>
              <a:t>hanging electric and magnetic fields create electromagnetic waves. These waves carry signals without wires.</a:t>
            </a:r>
            <a:r>
              <a:rPr lang="en-US" sz="1600" dirty="0">
                <a:latin typeface="Bahnschrift Condensed" panose="020B0502040204020203" pitchFamily="34" charset="0"/>
              </a:rPr>
              <a:t>.</a:t>
            </a:r>
            <a:endParaRPr lang="en-US" sz="1600" dirty="0">
              <a:solidFill>
                <a:schemeClr val="dk1"/>
              </a:solidFill>
              <a:latin typeface="Bahnschrift Condensed" panose="020B0502040204020203" pitchFamily="34" charset="0"/>
              <a:ea typeface="Fira Sans"/>
              <a:cs typeface="Fira Sans"/>
              <a:sym typeface="Fira Sans"/>
            </a:endParaRPr>
          </a:p>
          <a:p>
            <a:endParaRPr lang="en-US" sz="14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392DD7-3439-4EB6-9E30-1D64929668B5}"/>
              </a:ext>
            </a:extLst>
          </p:cNvPr>
          <p:cNvSpPr txBox="1"/>
          <p:nvPr/>
        </p:nvSpPr>
        <p:spPr>
          <a:xfrm>
            <a:off x="3013450" y="3252131"/>
            <a:ext cx="7187943" cy="984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1683"/>
                </a:solidFill>
                <a:latin typeface="Bahnschrift Light Condensed" panose="020B0502040204020203" pitchFamily="34" charset="0"/>
              </a:rPr>
              <a:t>What is Wireless Communication</a:t>
            </a:r>
            <a:endParaRPr lang="en-US" sz="1400" b="1" dirty="0">
              <a:solidFill>
                <a:srgbClr val="2F1683"/>
              </a:solidFill>
              <a:latin typeface="Bahnschrift Light Condensed" panose="020B0502040204020203" pitchFamily="34" charset="0"/>
            </a:endParaRPr>
          </a:p>
          <a:p>
            <a:r>
              <a:rPr lang="en-US" sz="2000" dirty="0">
                <a:latin typeface="Bahnschrift Condensed" panose="020B0502040204020203" pitchFamily="34" charset="0"/>
              </a:rPr>
              <a:t>Wireless communication is the transfer of information between two or more points without using wires or cables.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0C2A2F-EBE0-488D-8E8C-8D7446FF6C89}"/>
              </a:ext>
            </a:extLst>
          </p:cNvPr>
          <p:cNvSpPr txBox="1"/>
          <p:nvPr/>
        </p:nvSpPr>
        <p:spPr>
          <a:xfrm>
            <a:off x="2980281" y="4273176"/>
            <a:ext cx="7254279" cy="1261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F1683"/>
                </a:solidFill>
                <a:latin typeface="Bahnschrift SemiLight Condensed" panose="020B0502040204020203" pitchFamily="34" charset="0"/>
              </a:rPr>
              <a:t>Real Life use of Wireless Communication </a:t>
            </a:r>
          </a:p>
          <a:p>
            <a:r>
              <a:rPr lang="en-US" sz="2000" dirty="0">
                <a:latin typeface="Bahnschrift Condensed" panose="020B0502040204020203" pitchFamily="34" charset="0"/>
              </a:rPr>
              <a:t>These waves are used in many wireless technologies like mobile phones, Wi-Fi, and radio broadcasting.</a:t>
            </a:r>
            <a:endParaRPr lang="en-US" sz="1600" b="1" dirty="0">
              <a:solidFill>
                <a:schemeClr val="bg2">
                  <a:lumMod val="50000"/>
                </a:schemeClr>
              </a:solidFill>
              <a:latin typeface="Bahnschrift Condensed" panose="020B0502040204020203" pitchFamily="34" charset="0"/>
              <a:ea typeface="Vazirmatn"/>
              <a:cs typeface="Vazirmatn"/>
              <a:sym typeface="Vazirmatn"/>
            </a:endParaRP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3B5189-97A1-47C2-BB59-8FAEB3947003}"/>
              </a:ext>
            </a:extLst>
          </p:cNvPr>
          <p:cNvSpPr txBox="1"/>
          <p:nvPr/>
        </p:nvSpPr>
        <p:spPr>
          <a:xfrm>
            <a:off x="3005603" y="5355099"/>
            <a:ext cx="6846590" cy="1231106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Vazirmatn"/>
                <a:ea typeface="Vazirmatn"/>
                <a:cs typeface="Vazirmatn"/>
                <a:sym typeface="Vazirmatn"/>
              </a:rPr>
              <a:t>Conclusion</a:t>
            </a:r>
            <a:endParaRPr lang="en-US" sz="1600" b="1" dirty="0">
              <a:solidFill>
                <a:srgbClr val="00B0F0"/>
              </a:solidFill>
              <a:latin typeface="Vazirmatn"/>
              <a:ea typeface="Vazirmatn"/>
              <a:cs typeface="Vazirmatn"/>
              <a:sym typeface="Vazirmatn"/>
            </a:endParaRPr>
          </a:p>
          <a:p>
            <a:r>
              <a:rPr lang="en-US" dirty="0">
                <a:latin typeface="Bahnschrift Condensed" panose="020B0502040204020203" pitchFamily="34" charset="0"/>
              </a:rPr>
              <a:t>Electricity and magnetism create electromagnetic waves that make wireless communication possible in phones, Wi-Fi, and radio.</a:t>
            </a:r>
            <a:r>
              <a:rPr lang="en-US" sz="1400" b="1" dirty="0">
                <a:solidFill>
                  <a:schemeClr val="dk1"/>
                </a:solidFill>
                <a:latin typeface="Bahnschrift Condensed" panose="020B0502040204020203" pitchFamily="34" charset="0"/>
                <a:ea typeface="Vazirmatn"/>
                <a:cs typeface="Vazirmatn"/>
                <a:sym typeface="Vazirmatn"/>
              </a:rPr>
              <a:t> </a:t>
            </a:r>
          </a:p>
          <a:p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C11459-3667-474A-B213-01D937C59013}"/>
              </a:ext>
            </a:extLst>
          </p:cNvPr>
          <p:cNvGrpSpPr/>
          <p:nvPr/>
        </p:nvGrpSpPr>
        <p:grpSpPr>
          <a:xfrm>
            <a:off x="1915520" y="869554"/>
            <a:ext cx="8600797" cy="1149705"/>
            <a:chOff x="1213889" y="672320"/>
            <a:chExt cx="7735184" cy="794013"/>
          </a:xfrm>
          <a:solidFill>
            <a:srgbClr val="19156E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F1BB2F6-EF8F-4642-8ACF-8727E3771B57}"/>
                </a:ext>
              </a:extLst>
            </p:cNvPr>
            <p:cNvSpPr/>
            <p:nvPr/>
          </p:nvSpPr>
          <p:spPr>
            <a:xfrm>
              <a:off x="1213889" y="672320"/>
              <a:ext cx="7735184" cy="794013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42900" sx="96000" sy="9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E8B3E77-F4E1-4E59-8FED-E3E981D2F7B0}"/>
                </a:ext>
              </a:extLst>
            </p:cNvPr>
            <p:cNvSpPr txBox="1"/>
            <p:nvPr/>
          </p:nvSpPr>
          <p:spPr>
            <a:xfrm>
              <a:off x="8472317" y="697920"/>
              <a:ext cx="453544" cy="701440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09DB18-9A62-487E-97FE-7E12D817DC8E}"/>
              </a:ext>
            </a:extLst>
          </p:cNvPr>
          <p:cNvGrpSpPr/>
          <p:nvPr/>
        </p:nvGrpSpPr>
        <p:grpSpPr>
          <a:xfrm>
            <a:off x="1919802" y="2130189"/>
            <a:ext cx="8600797" cy="1020460"/>
            <a:chOff x="1131649" y="1316353"/>
            <a:chExt cx="7584556" cy="775599"/>
          </a:xfrm>
          <a:solidFill>
            <a:srgbClr val="19156E"/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679A3C-401B-427D-BD1E-94F7C88DDE9B}"/>
                </a:ext>
              </a:extLst>
            </p:cNvPr>
            <p:cNvSpPr/>
            <p:nvPr/>
          </p:nvSpPr>
          <p:spPr>
            <a:xfrm>
              <a:off x="1131649" y="1316353"/>
              <a:ext cx="7584556" cy="7755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42900" sx="96000" sy="9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E37BA1-E6A3-452D-9061-E5C6C39D378C}"/>
                </a:ext>
              </a:extLst>
            </p:cNvPr>
            <p:cNvSpPr txBox="1"/>
            <p:nvPr/>
          </p:nvSpPr>
          <p:spPr>
            <a:xfrm>
              <a:off x="8281608" y="1353265"/>
              <a:ext cx="364710" cy="701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93D24C-0341-49A4-94EA-B7ADA8214527}"/>
              </a:ext>
            </a:extLst>
          </p:cNvPr>
          <p:cNvGrpSpPr/>
          <p:nvPr/>
        </p:nvGrpSpPr>
        <p:grpSpPr>
          <a:xfrm>
            <a:off x="1895359" y="3236878"/>
            <a:ext cx="8611069" cy="957993"/>
            <a:chOff x="1157179" y="2245952"/>
            <a:chExt cx="7584556" cy="775599"/>
          </a:xfrm>
          <a:solidFill>
            <a:srgbClr val="19156E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708E643-987C-4360-9485-2EB85DC27759}"/>
                </a:ext>
              </a:extLst>
            </p:cNvPr>
            <p:cNvSpPr/>
            <p:nvPr/>
          </p:nvSpPr>
          <p:spPr>
            <a:xfrm>
              <a:off x="1157179" y="2245952"/>
              <a:ext cx="7584556" cy="7755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42900" sx="96000" sy="9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621299-A116-42E5-BBFE-C4C308105C22}"/>
                </a:ext>
              </a:extLst>
            </p:cNvPr>
            <p:cNvSpPr txBox="1"/>
            <p:nvPr/>
          </p:nvSpPr>
          <p:spPr>
            <a:xfrm>
              <a:off x="8311483" y="2246149"/>
              <a:ext cx="352978" cy="7475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51B715F-B456-4398-9F6C-A2337D1B1F49}"/>
              </a:ext>
            </a:extLst>
          </p:cNvPr>
          <p:cNvGrpSpPr/>
          <p:nvPr/>
        </p:nvGrpSpPr>
        <p:grpSpPr>
          <a:xfrm>
            <a:off x="1895443" y="5349798"/>
            <a:ext cx="8689994" cy="967559"/>
            <a:chOff x="1225901" y="3927842"/>
            <a:chExt cx="7771485" cy="775599"/>
          </a:xfrm>
          <a:solidFill>
            <a:srgbClr val="19156E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0E6966-6575-4682-9851-97F7F6D697D7}"/>
                </a:ext>
              </a:extLst>
            </p:cNvPr>
            <p:cNvSpPr/>
            <p:nvPr/>
          </p:nvSpPr>
          <p:spPr>
            <a:xfrm>
              <a:off x="1225901" y="3927842"/>
              <a:ext cx="7743322" cy="7755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42900" sx="96000" sy="9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14B62F-4901-437A-870A-AE26EE9599DE}"/>
                </a:ext>
              </a:extLst>
            </p:cNvPr>
            <p:cNvSpPr txBox="1"/>
            <p:nvPr/>
          </p:nvSpPr>
          <p:spPr>
            <a:xfrm>
              <a:off x="8507426" y="3936798"/>
              <a:ext cx="489960" cy="7401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B052814-DEED-4EF1-8818-BCBF6D8F52C0}"/>
              </a:ext>
            </a:extLst>
          </p:cNvPr>
          <p:cNvGrpSpPr/>
          <p:nvPr/>
        </p:nvGrpSpPr>
        <p:grpSpPr>
          <a:xfrm>
            <a:off x="1886778" y="4312236"/>
            <a:ext cx="8633822" cy="936100"/>
            <a:chOff x="1049289" y="1771857"/>
            <a:chExt cx="7584556" cy="775599"/>
          </a:xfrm>
          <a:solidFill>
            <a:srgbClr val="19156E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FF09EFC-DE34-4CF7-9F58-1AE0739A7F3F}"/>
                </a:ext>
              </a:extLst>
            </p:cNvPr>
            <p:cNvSpPr/>
            <p:nvPr/>
          </p:nvSpPr>
          <p:spPr>
            <a:xfrm>
              <a:off x="1049289" y="1771857"/>
              <a:ext cx="7584556" cy="775599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42900" sx="96000" sy="96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F0F17ED-EDEB-487A-B5E2-37F3E0D74D39}"/>
                </a:ext>
              </a:extLst>
            </p:cNvPr>
            <p:cNvSpPr txBox="1"/>
            <p:nvPr/>
          </p:nvSpPr>
          <p:spPr>
            <a:xfrm>
              <a:off x="8196250" y="1778015"/>
              <a:ext cx="353833" cy="7650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67D1969-C6F0-4FC8-9C42-F4A2BBFDE009}"/>
              </a:ext>
            </a:extLst>
          </p:cNvPr>
          <p:cNvGrpSpPr/>
          <p:nvPr/>
        </p:nvGrpSpPr>
        <p:grpSpPr>
          <a:xfrm>
            <a:off x="212505" y="592746"/>
            <a:ext cx="804517" cy="5787594"/>
            <a:chOff x="-959825" y="628661"/>
            <a:chExt cx="859468" cy="4294087"/>
          </a:xfrm>
          <a:solidFill>
            <a:srgbClr val="19156E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C8770F7-C32F-423D-AE41-5D652F037712}"/>
                </a:ext>
              </a:extLst>
            </p:cNvPr>
            <p:cNvSpPr/>
            <p:nvPr/>
          </p:nvSpPr>
          <p:spPr>
            <a:xfrm>
              <a:off x="-959825" y="628661"/>
              <a:ext cx="859468" cy="4294087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24D92-5B92-4C76-AD30-02CA8BB23210}"/>
                </a:ext>
              </a:extLst>
            </p:cNvPr>
            <p:cNvSpPr txBox="1"/>
            <p:nvPr/>
          </p:nvSpPr>
          <p:spPr>
            <a:xfrm rot="16200000">
              <a:off x="-2392639" y="2268060"/>
              <a:ext cx="3665042" cy="4931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" sz="2400" b="1" dirty="0">
                  <a:solidFill>
                    <a:schemeClr val="bg1"/>
                  </a:solidFill>
                </a:rPr>
                <a:t>Contents of this Presentation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360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131">
        <p159:morph option="byObject"/>
      </p:transition>
    </mc:Choice>
    <mc:Fallback xmlns="">
      <p:transition spd="slow" advTm="21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-0.70912 0.0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17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6 L -0.71029 -0.001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2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116 L -0.71393 -0.002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7.40741E-7 L -0.71119 -0.0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6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648 L -0.71016 0.002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08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19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0B0222ED-C1B5-4885-4FAF-382605276DB9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9E90070-9D86-3BBF-DF91-4D5E7B673BE1}"/>
              </a:ext>
            </a:extLst>
          </p:cNvPr>
          <p:cNvSpPr/>
          <p:nvPr/>
        </p:nvSpPr>
        <p:spPr>
          <a:xfrm>
            <a:off x="-1185165" y="5594181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FF98E1-8FC3-EC6D-509A-8339B3ADAB89}"/>
              </a:ext>
            </a:extLst>
          </p:cNvPr>
          <p:cNvSpPr/>
          <p:nvPr/>
        </p:nvSpPr>
        <p:spPr>
          <a:xfrm>
            <a:off x="-1188412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ingle gear with solid fill">
            <a:extLst>
              <a:ext uri="{FF2B5EF4-FFF2-40B4-BE49-F238E27FC236}">
                <a16:creationId xmlns:a16="http://schemas.microsoft.com/office/drawing/2014/main" id="{0EFFA2B6-48AE-2515-256C-54DF16C2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976966" y="3092891"/>
            <a:ext cx="672218" cy="672218"/>
          </a:xfrm>
          <a:prstGeom prst="rect">
            <a:avLst/>
          </a:prstGeom>
        </p:spPr>
      </p:pic>
      <p:pic>
        <p:nvPicPr>
          <p:cNvPr id="35" name="Graphic 34" descr="Wi-Fi with solid fill">
            <a:extLst>
              <a:ext uri="{FF2B5EF4-FFF2-40B4-BE49-F238E27FC236}">
                <a16:creationId xmlns:a16="http://schemas.microsoft.com/office/drawing/2014/main" id="{9372A38E-6F94-B552-16BF-2E70CB5A0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pic>
        <p:nvPicPr>
          <p:cNvPr id="36" name="Graphic 35" descr="Satellite dish with solid fill">
            <a:extLst>
              <a:ext uri="{FF2B5EF4-FFF2-40B4-BE49-F238E27FC236}">
                <a16:creationId xmlns:a16="http://schemas.microsoft.com/office/drawing/2014/main" id="{74704647-04EB-E7DA-7373-5108756687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18746" y="5749908"/>
            <a:ext cx="672218" cy="67221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84D0455-97BE-C748-977E-91CC66BF4E09}"/>
              </a:ext>
            </a:extLst>
          </p:cNvPr>
          <p:cNvSpPr/>
          <p:nvPr/>
        </p:nvSpPr>
        <p:spPr>
          <a:xfrm>
            <a:off x="-1185165" y="1608656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Magnet with solid fill">
            <a:extLst>
              <a:ext uri="{FF2B5EF4-FFF2-40B4-BE49-F238E27FC236}">
                <a16:creationId xmlns:a16="http://schemas.microsoft.com/office/drawing/2014/main" id="{86C7CCCF-EC4C-F6CE-C7C8-A2491FAC72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018746" y="1788492"/>
            <a:ext cx="672218" cy="672218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A2DEE92-36D3-D483-8740-3F6ECF602899}"/>
              </a:ext>
            </a:extLst>
          </p:cNvPr>
          <p:cNvSpPr>
            <a:spLocks/>
          </p:cNvSpPr>
          <p:nvPr/>
        </p:nvSpPr>
        <p:spPr>
          <a:xfrm>
            <a:off x="869072" y="391620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74AAA-9437-C23C-D0D9-409F69C309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656609" y="-2476500"/>
            <a:ext cx="2476500" cy="165100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DCA9B9-292D-3BEF-08CD-01BA739B83FB}"/>
              </a:ext>
            </a:extLst>
          </p:cNvPr>
          <p:cNvSpPr/>
          <p:nvPr/>
        </p:nvSpPr>
        <p:spPr>
          <a:xfrm rot="5400000" flipV="1">
            <a:off x="-6843155" y="-139821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8" name="Graphic 37" descr="Lightbulb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0D94BDB5-2A44-235D-E22B-60ED663766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40" name="Graphic 39" descr="Wi-Fi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4072D188-5135-F37F-862C-E43EAC1A45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41" name="Graphic 40" descr="Satellite dish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F83342AE-49CE-4A82-45F1-BBEC29B49A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42" name="Graphic 41" descr="Magne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D3C28AE7-C3F0-DC4C-45A8-DC14A4F8424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pic>
        <p:nvPicPr>
          <p:cNvPr id="33" name="Graphic 32" descr="Lightbulb with solid fill">
            <a:extLst>
              <a:ext uri="{FF2B5EF4-FFF2-40B4-BE49-F238E27FC236}">
                <a16:creationId xmlns:a16="http://schemas.microsoft.com/office/drawing/2014/main" id="{3D1DB41E-C01D-BD30-239B-F5E318CD7F6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0463" y="486802"/>
            <a:ext cx="762273" cy="7622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F7E35D-F24E-08D3-2C2F-FC7B27D560B9}"/>
              </a:ext>
            </a:extLst>
          </p:cNvPr>
          <p:cNvSpPr txBox="1"/>
          <p:nvPr/>
        </p:nvSpPr>
        <p:spPr>
          <a:xfrm>
            <a:off x="2199526" y="2145591"/>
            <a:ext cx="9801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EMON MILK Bold" panose="00000800000000000000" pitchFamily="50" charset="0"/>
              </a:rPr>
              <a:t>Electricity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 is the flow of electric charges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usually electrons.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It moves through conductors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LEMON MILK Bold" panose="00000800000000000000" pitchFamily="50" charset="0"/>
              </a:rPr>
              <a:t>copper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 wires.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It can produce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LEMON MILK Bold" panose="00000800000000000000" pitchFamily="50" charset="0"/>
              </a:rPr>
              <a:t>light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LEMON MILK Bold" panose="00000800000000000000" pitchFamily="50" charset="0"/>
              </a:rPr>
              <a:t>heat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LEMON MILK Bold" panose="00000800000000000000" pitchFamily="50" charset="0"/>
              </a:rPr>
              <a:t>motion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,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LEMON MILK Bold" panose="00000800000000000000" pitchFamily="50" charset="0"/>
              </a:rPr>
              <a:t>signals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Used in almost all modern devices and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LEMON MILK Bold" panose="00000800000000000000" pitchFamily="50" charset="0"/>
              </a:rPr>
              <a:t>communication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 systems.</a:t>
            </a:r>
          </a:p>
        </p:txBody>
      </p:sp>
      <p:pic>
        <p:nvPicPr>
          <p:cNvPr id="39" name="Graphic 38" descr="Single gear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38578BDA-AB95-F6D7-FFD8-6B5562593E6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769616-53B7-0419-DEA5-B7715139E228}"/>
              </a:ext>
            </a:extLst>
          </p:cNvPr>
          <p:cNvSpPr txBox="1"/>
          <p:nvPr/>
        </p:nvSpPr>
        <p:spPr>
          <a:xfrm>
            <a:off x="4076706" y="816109"/>
            <a:ext cx="4688656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What is </a:t>
            </a:r>
            <a:r>
              <a:rPr lang="en-US" sz="4400" dirty="0">
                <a:gradFill>
                  <a:gsLst>
                    <a:gs pos="0">
                      <a:srgbClr val="F1C301">
                        <a:lumMod val="84000"/>
                        <a:lumOff val="16000"/>
                      </a:srgbClr>
                    </a:gs>
                    <a:gs pos="50000">
                      <a:srgbClr val="FFF05F"/>
                    </a:gs>
                    <a:gs pos="100000">
                      <a:srgbClr val="FAFEA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Electricity ?</a:t>
            </a:r>
          </a:p>
        </p:txBody>
      </p:sp>
      <p:pic>
        <p:nvPicPr>
          <p:cNvPr id="10" name="Picture 9" descr="A light bulb with a drawing on it&#10;&#10;AI-generated content may be incorrect.">
            <a:extLst>
              <a:ext uri="{FF2B5EF4-FFF2-40B4-BE49-F238E27FC236}">
                <a16:creationId xmlns:a16="http://schemas.microsoft.com/office/drawing/2014/main" id="{97234FA0-50F6-F52A-02A7-BC2FEA16BB7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741" y="2315999"/>
            <a:ext cx="1949673" cy="1949673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980F7B-EA38-5A08-538D-BDBE3532ECEA}"/>
              </a:ext>
            </a:extLst>
          </p:cNvPr>
          <p:cNvSpPr/>
          <p:nvPr/>
        </p:nvSpPr>
        <p:spPr>
          <a:xfrm rot="3638288">
            <a:off x="-3424959" y="-5535396"/>
            <a:ext cx="6509404" cy="10265891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D4D85E-5E8F-B233-8B61-42DC63E2BD44}"/>
              </a:ext>
            </a:extLst>
          </p:cNvPr>
          <p:cNvSpPr/>
          <p:nvPr/>
        </p:nvSpPr>
        <p:spPr>
          <a:xfrm rot="2787250">
            <a:off x="10104509" y="4290004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64B6382-9700-EF2A-483C-3F90BAD60682}"/>
              </a:ext>
            </a:extLst>
          </p:cNvPr>
          <p:cNvSpPr/>
          <p:nvPr/>
        </p:nvSpPr>
        <p:spPr>
          <a:xfrm rot="3638288">
            <a:off x="-3946823" y="-5958445"/>
            <a:ext cx="6509404" cy="10265891"/>
          </a:xfrm>
          <a:custGeom>
            <a:avLst/>
            <a:gdLst>
              <a:gd name="connsiteX0" fmla="*/ 0 w 4348526"/>
              <a:gd name="connsiteY0" fmla="*/ 0 h 6858000"/>
              <a:gd name="connsiteX1" fmla="*/ 391720 w 4348526"/>
              <a:gd name="connsiteY1" fmla="*/ 0 h 6858000"/>
              <a:gd name="connsiteX2" fmla="*/ 557969 w 4348526"/>
              <a:gd name="connsiteY2" fmla="*/ 109799 h 6858000"/>
              <a:gd name="connsiteX3" fmla="*/ 1937288 w 4348526"/>
              <a:gd name="connsiteY3" fmla="*/ 1363851 h 6858000"/>
              <a:gd name="connsiteX4" fmla="*/ 2138766 w 4348526"/>
              <a:gd name="connsiteY4" fmla="*/ 4215539 h 6858000"/>
              <a:gd name="connsiteX5" fmla="*/ 4339525 w 4348526"/>
              <a:gd name="connsiteY5" fmla="*/ 6152827 h 6858000"/>
              <a:gd name="connsiteX6" fmla="*/ 4082753 w 4348526"/>
              <a:gd name="connsiteY6" fmla="*/ 6674561 h 6858000"/>
              <a:gd name="connsiteX7" fmla="*/ 3950779 w 4348526"/>
              <a:gd name="connsiteY7" fmla="*/ 6858000 h 6858000"/>
              <a:gd name="connsiteX8" fmla="*/ 0 w 4348526"/>
              <a:gd name="connsiteY8" fmla="*/ 6858000 h 6858000"/>
              <a:gd name="connsiteX9" fmla="*/ 0 w 4348526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8526" h="6858000">
                <a:moveTo>
                  <a:pt x="0" y="0"/>
                </a:moveTo>
                <a:lnTo>
                  <a:pt x="391720" y="0"/>
                </a:lnTo>
                <a:lnTo>
                  <a:pt x="557969" y="109799"/>
                </a:lnTo>
                <a:cubicBezTo>
                  <a:pt x="1099472" y="471729"/>
                  <a:pt x="1699002" y="917790"/>
                  <a:pt x="1937288" y="1363851"/>
                </a:cubicBezTo>
                <a:cubicBezTo>
                  <a:pt x="2360908" y="2156848"/>
                  <a:pt x="1738393" y="3417376"/>
                  <a:pt x="2138766" y="4215539"/>
                </a:cubicBezTo>
                <a:cubicBezTo>
                  <a:pt x="2539139" y="5013702"/>
                  <a:pt x="4497091" y="5419241"/>
                  <a:pt x="4339525" y="6152827"/>
                </a:cubicBezTo>
                <a:cubicBezTo>
                  <a:pt x="4309982" y="6290375"/>
                  <a:pt x="4218687" y="6471965"/>
                  <a:pt x="4082753" y="6674561"/>
                </a:cubicBezTo>
                <a:lnTo>
                  <a:pt x="39507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84200" dist="508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F58008-0E6D-8E0A-DC35-9D66C8CCFB7F}"/>
              </a:ext>
            </a:extLst>
          </p:cNvPr>
          <p:cNvSpPr/>
          <p:nvPr/>
        </p:nvSpPr>
        <p:spPr>
          <a:xfrm rot="2787250">
            <a:off x="10338306" y="4951783"/>
            <a:ext cx="13789231" cy="8013924"/>
          </a:xfrm>
          <a:custGeom>
            <a:avLst/>
            <a:gdLst>
              <a:gd name="connsiteX0" fmla="*/ 0 w 11800280"/>
              <a:gd name="connsiteY0" fmla="*/ 0 h 6858000"/>
              <a:gd name="connsiteX1" fmla="*/ 11800280 w 11800280"/>
              <a:gd name="connsiteY1" fmla="*/ 0 h 6858000"/>
              <a:gd name="connsiteX2" fmla="*/ 11800280 w 11800280"/>
              <a:gd name="connsiteY2" fmla="*/ 6858000 h 6858000"/>
              <a:gd name="connsiteX3" fmla="*/ 3559059 w 11800280"/>
              <a:gd name="connsiteY3" fmla="*/ 6858000 h 6858000"/>
              <a:gd name="connsiteX4" fmla="*/ 3691033 w 11800280"/>
              <a:gd name="connsiteY4" fmla="*/ 6674561 h 6858000"/>
              <a:gd name="connsiteX5" fmla="*/ 3947805 w 11800280"/>
              <a:gd name="connsiteY5" fmla="*/ 6152827 h 6858000"/>
              <a:gd name="connsiteX6" fmla="*/ 1747046 w 11800280"/>
              <a:gd name="connsiteY6" fmla="*/ 4215539 h 6858000"/>
              <a:gd name="connsiteX7" fmla="*/ 1545568 w 11800280"/>
              <a:gd name="connsiteY7" fmla="*/ 1363851 h 6858000"/>
              <a:gd name="connsiteX8" fmla="*/ 166249 w 11800280"/>
              <a:gd name="connsiteY8" fmla="*/ 109799 h 6858000"/>
              <a:gd name="connsiteX9" fmla="*/ 0 w 1180028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00280" h="6858000">
                <a:moveTo>
                  <a:pt x="0" y="0"/>
                </a:moveTo>
                <a:lnTo>
                  <a:pt x="11800280" y="0"/>
                </a:lnTo>
                <a:lnTo>
                  <a:pt x="11800280" y="6858000"/>
                </a:lnTo>
                <a:lnTo>
                  <a:pt x="3559059" y="6858000"/>
                </a:lnTo>
                <a:lnTo>
                  <a:pt x="3691033" y="6674561"/>
                </a:lnTo>
                <a:cubicBezTo>
                  <a:pt x="3826967" y="6471965"/>
                  <a:pt x="3918262" y="6290375"/>
                  <a:pt x="3947805" y="6152827"/>
                </a:cubicBezTo>
                <a:cubicBezTo>
                  <a:pt x="4105371" y="5419241"/>
                  <a:pt x="2147419" y="5013702"/>
                  <a:pt x="1747046" y="4215539"/>
                </a:cubicBezTo>
                <a:cubicBezTo>
                  <a:pt x="1346673" y="3417376"/>
                  <a:pt x="1969188" y="2156848"/>
                  <a:pt x="1545568" y="1363851"/>
                </a:cubicBezTo>
                <a:cubicBezTo>
                  <a:pt x="1307282" y="917790"/>
                  <a:pt x="707752" y="471729"/>
                  <a:pt x="166249" y="109799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1000"/>
                </a:schemeClr>
              </a:gs>
              <a:gs pos="50000">
                <a:srgbClr val="001358"/>
              </a:gs>
              <a:gs pos="100000">
                <a:srgbClr val="5719A7"/>
              </a:gs>
            </a:gsLst>
            <a:path path="rect">
              <a:fillToRect l="100000" t="100000"/>
            </a:path>
          </a:gradFill>
          <a:ln>
            <a:noFill/>
          </a:ln>
          <a:effectLst>
            <a:outerShdw blurRad="546100" dist="711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3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899">
        <p159:morph option="byObject"/>
      </p:transition>
    </mc:Choice>
    <mc:Fallback xmlns="">
      <p:transition spd="slow" advTm="1089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2D983-C864-3784-E072-70D5DB31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7600A9B-BA5F-5A1C-0021-3EF92D618ADA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46B0CD-C883-06C2-5B13-9674AE7734BF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52F34B-FC40-D828-9F66-B35AEC8A41C2}"/>
              </a:ext>
            </a:extLst>
          </p:cNvPr>
          <p:cNvSpPr/>
          <p:nvPr/>
        </p:nvSpPr>
        <p:spPr>
          <a:xfrm>
            <a:off x="-1185165" y="5594181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42ED3779-141B-6422-05EC-3ABE6A8DD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0806FAC4-6789-71D1-33BC-74A261945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pic>
        <p:nvPicPr>
          <p:cNvPr id="12" name="Graphic 11" descr="Satellite dish with solid fill">
            <a:extLst>
              <a:ext uri="{FF2B5EF4-FFF2-40B4-BE49-F238E27FC236}">
                <a16:creationId xmlns:a16="http://schemas.microsoft.com/office/drawing/2014/main" id="{EA3A0E6F-6E80-F825-B5EC-CEBC68F2E5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18746" y="5749908"/>
            <a:ext cx="672218" cy="67221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D93BC71-BE90-B539-183C-5FEE6385D7A7}"/>
              </a:ext>
            </a:extLst>
          </p:cNvPr>
          <p:cNvSpPr/>
          <p:nvPr/>
        </p:nvSpPr>
        <p:spPr>
          <a:xfrm>
            <a:off x="872508" y="1635465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Magnet with solid fill">
            <a:extLst>
              <a:ext uri="{FF2B5EF4-FFF2-40B4-BE49-F238E27FC236}">
                <a16:creationId xmlns:a16="http://schemas.microsoft.com/office/drawing/2014/main" id="{67DBA70B-7D97-72F0-2ABA-0A95EFD6BA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927" y="1815301"/>
            <a:ext cx="672218" cy="6722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08B80C-738C-F1DF-8560-9C9F302715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7ED49E-2D62-F634-09D8-4AC893124191}"/>
              </a:ext>
            </a:extLst>
          </p:cNvPr>
          <p:cNvSpPr/>
          <p:nvPr/>
        </p:nvSpPr>
        <p:spPr>
          <a:xfrm rot="5400000" flipV="1">
            <a:off x="-6849918" y="1078582"/>
            <a:ext cx="15044057" cy="1371600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571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Lightbulb with solid fill">
            <a:hlinkClick r:id="rId11" action="ppaction://hlinksldjump"/>
            <a:extLst>
              <a:ext uri="{FF2B5EF4-FFF2-40B4-BE49-F238E27FC236}">
                <a16:creationId xmlns:a16="http://schemas.microsoft.com/office/drawing/2014/main" id="{01C24ABE-D1C7-294E-FFE3-155F91090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16" name="Graphic 15" descr="Wi-Fi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F39109F5-1ED7-4B1C-9CED-E47FEA1AC24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17" name="Graphic 16" descr="Satellite dish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A05E1C12-49D9-E723-588D-4EC0AD3D4EA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18" name="Graphic 17" descr="Magnet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0B34E4A9-C053-5AE8-030E-D56004833D6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B472CB1-4028-1956-203B-FB7F40009F42}"/>
              </a:ext>
            </a:extLst>
          </p:cNvPr>
          <p:cNvSpPr/>
          <p:nvPr/>
        </p:nvSpPr>
        <p:spPr>
          <a:xfrm>
            <a:off x="-1107464" y="2937163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5ADAE0F6-C19C-6DA8-44E6-E1F74D2533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-941045" y="3092890"/>
            <a:ext cx="672218" cy="6722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398C26-FD9D-2719-3373-9439BA37BE72}"/>
              </a:ext>
            </a:extLst>
          </p:cNvPr>
          <p:cNvSpPr txBox="1"/>
          <p:nvPr/>
        </p:nvSpPr>
        <p:spPr>
          <a:xfrm>
            <a:off x="2244109" y="2387022"/>
            <a:ext cx="7254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EMON MILK Bold" panose="00000800000000000000" pitchFamily="50" charset="0"/>
              </a:rPr>
              <a:t>Magnetism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 is a force produced by moving electric charges.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It can attract or repel certain materials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EMON MILK Bold" panose="00000800000000000000" pitchFamily="50" charset="0"/>
              </a:rPr>
              <a:t>iron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Every electric current creates a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LEMON MILK Bold" panose="00000800000000000000" pitchFamily="50" charset="0"/>
              </a:rPr>
              <a:t>magnetic field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around 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Magnetism plays a key role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LEMON MILK Bold" panose="00000800000000000000" pitchFamily="50" charset="0"/>
              </a:rPr>
              <a:t>motors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LEMON MILK Bold" panose="00000800000000000000" pitchFamily="50" charset="0"/>
              </a:rPr>
              <a:t>generators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,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LEMON MILK Bold" panose="00000800000000000000" pitchFamily="50" charset="0"/>
              </a:rPr>
              <a:t>wireless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EMON MILK Bold" panose="00000800000000000000" pitchFamily="50" charset="0"/>
              </a:rPr>
              <a:t> systems.</a:t>
            </a:r>
          </a:p>
          <a:p>
            <a:endParaRPr lang="en-US" sz="2000" dirty="0">
              <a:latin typeface="LEMON MILK Bold" panose="00000800000000000000" pitchFamily="50" charset="0"/>
            </a:endParaRPr>
          </a:p>
        </p:txBody>
      </p:sp>
      <p:pic>
        <p:nvPicPr>
          <p:cNvPr id="15" name="Graphic 14" descr="Single gear with solid fill">
            <a:hlinkClick r:id="rId25" action="ppaction://hlinksldjump"/>
            <a:extLst>
              <a:ext uri="{FF2B5EF4-FFF2-40B4-BE49-F238E27FC236}">
                <a16:creationId xmlns:a16="http://schemas.microsoft.com/office/drawing/2014/main" id="{C8245402-A1CC-3BFD-A901-DC48E190DE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5C13664-AD20-4BC0-B426-E4B2CB20FE7E}"/>
              </a:ext>
            </a:extLst>
          </p:cNvPr>
          <p:cNvSpPr txBox="1"/>
          <p:nvPr/>
        </p:nvSpPr>
        <p:spPr>
          <a:xfrm>
            <a:off x="3903975" y="994941"/>
            <a:ext cx="4629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What is </a:t>
            </a:r>
            <a:r>
              <a:rPr lang="en-US" sz="4400" dirty="0">
                <a:gradFill>
                  <a:gsLst>
                    <a:gs pos="0">
                      <a:srgbClr val="D60000"/>
                    </a:gs>
                    <a:gs pos="50000">
                      <a:srgbClr val="AC0000"/>
                    </a:gs>
                    <a:gs pos="100000">
                      <a:srgbClr val="FF2B2B"/>
                    </a:gs>
                  </a:gsLst>
                  <a:path path="rect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Magnetism</a:t>
            </a:r>
            <a:endParaRPr lang="en-US" sz="4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MON MILK Bold" panose="00000800000000000000" pitchFamily="50" charset="0"/>
            </a:endParaRPr>
          </a:p>
        </p:txBody>
      </p:sp>
      <p:pic>
        <p:nvPicPr>
          <p:cNvPr id="27" name="Picture 26" descr="A red magnet with lightnings&#10;&#10;AI-generated content may be incorrect.">
            <a:extLst>
              <a:ext uri="{FF2B5EF4-FFF2-40B4-BE49-F238E27FC236}">
                <a16:creationId xmlns:a16="http://schemas.microsoft.com/office/drawing/2014/main" id="{E0681336-717F-A3B3-816E-97D18CAC83D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326" y="2387022"/>
            <a:ext cx="1875473" cy="179107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250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35">
        <p159:morph option="byObject"/>
      </p:transition>
    </mc:Choice>
    <mc:Fallback xmlns="">
      <p:transition spd="slow" advTm="4035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F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B2FDC-D61D-73BF-CFCB-B37C95726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red and blue magnet with lightning bolts&#10;&#10;AI-generated content may be incorrect.">
            <a:extLst>
              <a:ext uri="{FF2B5EF4-FFF2-40B4-BE49-F238E27FC236}">
                <a16:creationId xmlns:a16="http://schemas.microsoft.com/office/drawing/2014/main" id="{9D79485F-584E-98A8-56CE-E3FE9007B8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69" y="404116"/>
            <a:ext cx="7106867" cy="710686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C6ECEB7-098A-E1F2-DF1A-05116A25CA92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661A1D-BE00-793A-336C-168BE7DF9F9B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32DED7-DCA4-4C7B-22D1-9BC81D606EE6}"/>
              </a:ext>
            </a:extLst>
          </p:cNvPr>
          <p:cNvSpPr/>
          <p:nvPr/>
        </p:nvSpPr>
        <p:spPr>
          <a:xfrm>
            <a:off x="-1185165" y="5594181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7A67E514-D8EC-061E-4E1D-776B2AC5F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3F94888-6DC2-75AC-7873-B2FD4AC21BE2}"/>
              </a:ext>
            </a:extLst>
          </p:cNvPr>
          <p:cNvSpPr/>
          <p:nvPr/>
        </p:nvSpPr>
        <p:spPr>
          <a:xfrm>
            <a:off x="855220" y="2973878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DC9D315B-0774-FB6E-767E-7BE97DCC4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1639" y="3129605"/>
            <a:ext cx="672218" cy="672218"/>
          </a:xfrm>
          <a:prstGeom prst="rect">
            <a:avLst/>
          </a:prstGeom>
        </p:spPr>
      </p:pic>
      <p:pic>
        <p:nvPicPr>
          <p:cNvPr id="10" name="Graphic 9" descr="Wi-Fi with solid fill">
            <a:extLst>
              <a:ext uri="{FF2B5EF4-FFF2-40B4-BE49-F238E27FC236}">
                <a16:creationId xmlns:a16="http://schemas.microsoft.com/office/drawing/2014/main" id="{1E56E09F-0887-19D2-8A8A-4142791981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pic>
        <p:nvPicPr>
          <p:cNvPr id="12" name="Graphic 11" descr="Satellite dish with solid fill">
            <a:extLst>
              <a:ext uri="{FF2B5EF4-FFF2-40B4-BE49-F238E27FC236}">
                <a16:creationId xmlns:a16="http://schemas.microsoft.com/office/drawing/2014/main" id="{2B0806D7-61A3-7D71-CB1E-E2515F7C49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18746" y="5749908"/>
            <a:ext cx="672218" cy="67221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FFA3B02-5E4F-1F28-3220-20DF1B41E180}"/>
              </a:ext>
            </a:extLst>
          </p:cNvPr>
          <p:cNvSpPr/>
          <p:nvPr/>
        </p:nvSpPr>
        <p:spPr>
          <a:xfrm>
            <a:off x="-1185165" y="1608656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et with solid fill">
            <a:extLst>
              <a:ext uri="{FF2B5EF4-FFF2-40B4-BE49-F238E27FC236}">
                <a16:creationId xmlns:a16="http://schemas.microsoft.com/office/drawing/2014/main" id="{EFF5E171-B539-D84B-C450-F2099045B7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018746" y="1788492"/>
            <a:ext cx="672218" cy="672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9F5997-72B3-6AF3-C64A-E6A30FC7020D}"/>
              </a:ext>
            </a:extLst>
          </p:cNvPr>
          <p:cNvSpPr>
            <a:spLocks/>
          </p:cNvSpPr>
          <p:nvPr/>
        </p:nvSpPr>
        <p:spPr>
          <a:xfrm rot="5400000" flipV="1">
            <a:off x="-6843155" y="2438126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A7D80-5761-BB95-9F88-0BB1763C98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pic>
        <p:nvPicPr>
          <p:cNvPr id="22" name="Graphic 21" descr="Lightbulb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47BC1A8F-4E21-7293-2623-50FC8942E0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23" name="Graphic 22" descr="Single gear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1351CAA4-032D-51BE-27DA-738BFC8E999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pic>
        <p:nvPicPr>
          <p:cNvPr id="24" name="Graphic 23" descr="Wi-Fi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779F7E8D-1A1E-5E67-7908-4DE1C6DB76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25" name="Graphic 24" descr="Satellite dish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0FC9AB6F-E157-AEE9-07EB-15951DF501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26" name="Graphic 25" descr="Magnet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DB7C5E30-70FB-3CEB-AE07-4ACEC36798D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sp>
        <p:nvSpPr>
          <p:cNvPr id="7" name="TextBox 6">
            <a:hlinkHover r:id="rId30" action="ppaction://hlinksldjump"/>
            <a:extLst>
              <a:ext uri="{FF2B5EF4-FFF2-40B4-BE49-F238E27FC236}">
                <a16:creationId xmlns:a16="http://schemas.microsoft.com/office/drawing/2014/main" id="{BD4AE15C-97F8-B734-2F05-D7E369A8B09D}"/>
              </a:ext>
            </a:extLst>
          </p:cNvPr>
          <p:cNvSpPr txBox="1"/>
          <p:nvPr/>
        </p:nvSpPr>
        <p:spPr>
          <a:xfrm>
            <a:off x="4092959" y="280065"/>
            <a:ext cx="8634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gradFill>
                  <a:gsLst>
                    <a:gs pos="0">
                      <a:srgbClr val="D60000"/>
                    </a:gs>
                    <a:gs pos="50000">
                      <a:srgbClr val="AC0000"/>
                    </a:gs>
                    <a:gs pos="100000">
                      <a:srgbClr val="FF2B2B"/>
                    </a:gs>
                  </a:gsLst>
                  <a:path path="rect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Magnetism</a:t>
            </a:r>
            <a:r>
              <a:rPr lang="en-US" sz="4400" dirty="0">
                <a:solidFill>
                  <a:srgbClr val="F0FD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X</a:t>
            </a:r>
            <a:r>
              <a:rPr lang="en-US" sz="4400" dirty="0">
                <a:solidFill>
                  <a:srgbClr val="F0FD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 </a:t>
            </a:r>
            <a:r>
              <a:rPr lang="en-US" sz="4400" dirty="0">
                <a:gradFill>
                  <a:gsLst>
                    <a:gs pos="0">
                      <a:srgbClr val="F1C301">
                        <a:lumMod val="84000"/>
                        <a:lumOff val="16000"/>
                      </a:srgbClr>
                    </a:gs>
                    <a:gs pos="50000">
                      <a:srgbClr val="FFF05F"/>
                    </a:gs>
                    <a:gs pos="100000">
                      <a:srgbClr val="FAFEA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Electricity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11905-2189-838F-A4A9-0AE35A8FB6AD}"/>
              </a:ext>
            </a:extLst>
          </p:cNvPr>
          <p:cNvSpPr txBox="1"/>
          <p:nvPr/>
        </p:nvSpPr>
        <p:spPr>
          <a:xfrm>
            <a:off x="2026695" y="2320013"/>
            <a:ext cx="96478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When</a:t>
            </a: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 electric charges move, they create a</a:t>
            </a: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EMON MILK Bold" panose="00000800000000000000" pitchFamily="50" charset="0"/>
              </a:rPr>
              <a:t> magnetic </a:t>
            </a: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field.</a:t>
            </a:r>
            <a:r>
              <a:rPr lang="en-US" altLang="en-US" sz="2000" b="1" spc="50" dirty="0">
                <a:latin typeface="LEMON MILK Bold" panose="00000800000000000000" pitchFamily="50" charset="0"/>
              </a:rPr>
              <a:t> </a:t>
            </a: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When a magnetic field changes, it can create an electric current.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1" i="0" u="none" strike="noStrike" cap="none" spc="50" normalizeH="0" baseline="0" dirty="0">
              <a:ln>
                <a:noFill/>
              </a:ln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This interaction is called </a:t>
            </a: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EMON MILK Bold" panose="00000800000000000000" pitchFamily="50" charset="0"/>
              </a:rPr>
              <a:t>electromagnetism</a:t>
            </a: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.</a:t>
            </a:r>
            <a:r>
              <a:rPr lang="en-US" altLang="en-US" sz="2000" b="1" spc="50" dirty="0">
                <a:latin typeface="LEMON MILK Bold" panose="00000800000000000000" pitchFamily="50" charset="0"/>
              </a:rPr>
              <a:t> </a:t>
            </a: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Electromagnetism produces electromagnetic waves.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1" i="0" u="none" strike="noStrike" cap="none" spc="50" normalizeH="0" baseline="0" dirty="0">
              <a:ln>
                <a:noFill/>
              </a:ln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These waves can travel through space and carry signals — without wires.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1" i="0" u="none" strike="noStrike" cap="none" spc="50" normalizeH="0" baseline="0" dirty="0">
              <a:ln>
                <a:noFill/>
              </a:ln>
              <a:effectLst/>
              <a:latin typeface="LEMON MILK Bold" panose="00000800000000000000" pitchFamily="50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spc="50" normalizeH="0" baseline="0" dirty="0">
                <a:ln>
                  <a:noFill/>
                </a:ln>
                <a:effectLst/>
                <a:latin typeface="LEMON MILK Bold" panose="00000800000000000000" pitchFamily="50" charset="0"/>
              </a:rPr>
              <a:t>This is how wireless communication becomes possible.</a:t>
            </a:r>
          </a:p>
          <a:p>
            <a:endParaRPr lang="en-US" sz="2000" spc="50" dirty="0">
              <a:solidFill>
                <a:srgbClr val="001358"/>
              </a:solidFill>
              <a:latin typeface="LEMON MILK Bold" panose="00000800000000000000" pitchFamily="50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C77E40-BA7F-DBA6-F875-B7A3D777DC1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879695" y="-1243648"/>
            <a:ext cx="3429000" cy="1154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9695B5-2247-9073-4863-774CFC1D429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92959" y="-1384193"/>
            <a:ext cx="2524125" cy="11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188">
        <p159:morph option="byObject"/>
      </p:transition>
    </mc:Choice>
    <mc:Fallback xmlns="">
      <p:transition spd="slow" advTm="4188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0C859-AB74-697C-C891-FC302CB6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hlinkHover r:id="rId2" action="ppaction://hlinksldjump"/>
            <a:extLst>
              <a:ext uri="{FF2B5EF4-FFF2-40B4-BE49-F238E27FC236}">
                <a16:creationId xmlns:a16="http://schemas.microsoft.com/office/drawing/2014/main" id="{25DA7DE9-0435-8AD3-D60A-D856F3CD48EA}"/>
              </a:ext>
            </a:extLst>
          </p:cNvPr>
          <p:cNvSpPr/>
          <p:nvPr/>
        </p:nvSpPr>
        <p:spPr>
          <a:xfrm>
            <a:off x="-136419" y="-446049"/>
            <a:ext cx="12558878" cy="8229600"/>
          </a:xfrm>
          <a:prstGeom prst="rect">
            <a:avLst/>
          </a:prstGeom>
          <a:solidFill>
            <a:srgbClr val="B3F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red and blue magnet with lightning bolts&#10;&#10;AI-generated content may be incorrect.">
            <a:extLst>
              <a:ext uri="{FF2B5EF4-FFF2-40B4-BE49-F238E27FC236}">
                <a16:creationId xmlns:a16="http://schemas.microsoft.com/office/drawing/2014/main" id="{97DF1046-46DE-4B24-F6F6-35C14D1C3D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06" y="178206"/>
            <a:ext cx="6501587" cy="650158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83A412A-CFC4-AD38-22D4-C2FBC0D06FCD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91CCB9-DB0E-FF49-FDB3-577E77A5FB8E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C0229C-FD2F-03FE-76EC-BD08E2DFCF2B}"/>
              </a:ext>
            </a:extLst>
          </p:cNvPr>
          <p:cNvSpPr/>
          <p:nvPr/>
        </p:nvSpPr>
        <p:spPr>
          <a:xfrm>
            <a:off x="-1185165" y="5594181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57C4C497-7EF6-6675-9879-B3BED4C32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434C29B-0CA4-AE58-7E67-65EBE80EF32C}"/>
              </a:ext>
            </a:extLst>
          </p:cNvPr>
          <p:cNvSpPr/>
          <p:nvPr/>
        </p:nvSpPr>
        <p:spPr>
          <a:xfrm>
            <a:off x="855220" y="2973878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779A2791-B3F6-C97A-760E-CA16BF23AA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21639" y="3129605"/>
            <a:ext cx="672218" cy="672218"/>
          </a:xfrm>
          <a:prstGeom prst="rect">
            <a:avLst/>
          </a:prstGeom>
        </p:spPr>
      </p:pic>
      <p:pic>
        <p:nvPicPr>
          <p:cNvPr id="10" name="Graphic 9" descr="Wi-Fi with solid fill">
            <a:extLst>
              <a:ext uri="{FF2B5EF4-FFF2-40B4-BE49-F238E27FC236}">
                <a16:creationId xmlns:a16="http://schemas.microsoft.com/office/drawing/2014/main" id="{71B9BED3-DD56-9133-875E-EDD9103605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pic>
        <p:nvPicPr>
          <p:cNvPr id="12" name="Graphic 11" descr="Satellite dish with solid fill">
            <a:extLst>
              <a:ext uri="{FF2B5EF4-FFF2-40B4-BE49-F238E27FC236}">
                <a16:creationId xmlns:a16="http://schemas.microsoft.com/office/drawing/2014/main" id="{9E5C29AD-F9EA-8D52-EFCB-B1121B98E0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018746" y="5749908"/>
            <a:ext cx="672218" cy="67221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72D47A4-7318-5441-B3B2-5B5B461B1692}"/>
              </a:ext>
            </a:extLst>
          </p:cNvPr>
          <p:cNvSpPr/>
          <p:nvPr/>
        </p:nvSpPr>
        <p:spPr>
          <a:xfrm>
            <a:off x="-1185165" y="1608656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gnet with solid fill">
            <a:extLst>
              <a:ext uri="{FF2B5EF4-FFF2-40B4-BE49-F238E27FC236}">
                <a16:creationId xmlns:a16="http://schemas.microsoft.com/office/drawing/2014/main" id="{CE187D81-811C-CA3F-D484-2A5C864923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018746" y="1788492"/>
            <a:ext cx="672218" cy="672218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93C1140-466A-E964-D679-1B6605768505}"/>
              </a:ext>
            </a:extLst>
          </p:cNvPr>
          <p:cNvSpPr>
            <a:spLocks/>
          </p:cNvSpPr>
          <p:nvPr/>
        </p:nvSpPr>
        <p:spPr>
          <a:xfrm rot="5400000" flipV="1">
            <a:off x="-6843155" y="2438126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50B33-FBB3-DFDB-650A-CA6BEA9B74A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pic>
        <p:nvPicPr>
          <p:cNvPr id="22" name="Graphic 21" descr="Lightbulb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A30ED961-44F1-8BA9-702B-8F5245ED4F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23" name="Graphic 22" descr="Single gear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F59E21C3-4A58-C700-D745-5291C6D10E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pic>
        <p:nvPicPr>
          <p:cNvPr id="24" name="Graphic 23" descr="Wi-Fi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11AA6ABD-2940-DB73-61BC-10604513F7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25" name="Graphic 24" descr="Satellite dish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03BAC61B-0081-4C30-E08B-D4AFA8ED06C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26" name="Graphic 25" descr="Magnet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CD1AB901-D4C7-E31D-D90A-FCBEEF4D9C8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BD5B0-6373-AEAC-093B-D0809252ACAE}"/>
              </a:ext>
            </a:extLst>
          </p:cNvPr>
          <p:cNvSpPr txBox="1"/>
          <p:nvPr/>
        </p:nvSpPr>
        <p:spPr>
          <a:xfrm>
            <a:off x="2300037" y="1137602"/>
            <a:ext cx="86340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gradFill>
                  <a:gsLst>
                    <a:gs pos="0">
                      <a:srgbClr val="D60000"/>
                    </a:gs>
                    <a:gs pos="50000">
                      <a:srgbClr val="AC0000"/>
                    </a:gs>
                    <a:gs pos="100000">
                      <a:srgbClr val="FF2B2B"/>
                    </a:gs>
                  </a:gsLst>
                  <a:path path="rect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Magnetism</a:t>
            </a:r>
            <a:r>
              <a:rPr lang="en-US" sz="4400" dirty="0">
                <a:solidFill>
                  <a:srgbClr val="F0FD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X</a:t>
            </a:r>
            <a:r>
              <a:rPr lang="en-US" sz="4400" dirty="0">
                <a:solidFill>
                  <a:srgbClr val="F0FD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 </a:t>
            </a:r>
            <a:r>
              <a:rPr lang="en-US" sz="4400" dirty="0">
                <a:gradFill>
                  <a:gsLst>
                    <a:gs pos="0">
                      <a:srgbClr val="F1C301">
                        <a:lumMod val="84000"/>
                        <a:lumOff val="16000"/>
                      </a:srgbClr>
                    </a:gs>
                    <a:gs pos="50000">
                      <a:srgbClr val="FFF05F"/>
                    </a:gs>
                    <a:gs pos="100000">
                      <a:srgbClr val="FAFEA1"/>
                    </a:gs>
                  </a:gsLst>
                  <a:path path="circle">
                    <a:fillToRect l="100000" t="10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MON MILK Bold" panose="00000800000000000000" pitchFamily="50" charset="0"/>
              </a:rPr>
              <a:t>Electricity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FFB33A-800B-5B28-539A-A5BD4BB459D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79695" y="-1243648"/>
            <a:ext cx="3429000" cy="11544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2458ACD-6090-CD73-90AB-E3DDDA7FCCD5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092959" y="-1384193"/>
            <a:ext cx="2524125" cy="1154438"/>
          </a:xfrm>
          <a:prstGeom prst="rect">
            <a:avLst/>
          </a:prstGeom>
        </p:spPr>
      </p:pic>
      <p:pic>
        <p:nvPicPr>
          <p:cNvPr id="5" name="Picture 4" descr="A diagram of a waveform&#10;&#10;AI-generated content may be incorrect.">
            <a:extLst>
              <a:ext uri="{FF2B5EF4-FFF2-40B4-BE49-F238E27FC236}">
                <a16:creationId xmlns:a16="http://schemas.microsoft.com/office/drawing/2014/main" id="{7E7488F5-7984-5751-05BB-0CE9EF161A9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69" y="2233039"/>
            <a:ext cx="7528580" cy="3687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50800"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031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B9086-42AE-1236-FE28-756E4738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62D8A9B-7202-EB06-E0BA-DD97CD58063C}"/>
              </a:ext>
            </a:extLst>
          </p:cNvPr>
          <p:cNvSpPr/>
          <p:nvPr/>
        </p:nvSpPr>
        <p:spPr>
          <a:xfrm>
            <a:off x="11288195" y="5964757"/>
            <a:ext cx="408320" cy="40832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45EEA9-99AE-6535-61D1-2B0C59C6ABAB}"/>
              </a:ext>
            </a:extLst>
          </p:cNvPr>
          <p:cNvSpPr/>
          <p:nvPr/>
        </p:nvSpPr>
        <p:spPr>
          <a:xfrm>
            <a:off x="-1185165" y="5594181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DEA971-586A-41F7-CF83-3414FBE2EC5A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E2A5A0D7-30A1-8DA7-DC91-E08FE509B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871914D-4F41-D171-4C5E-C226FF0EEF8A}"/>
              </a:ext>
            </a:extLst>
          </p:cNvPr>
          <p:cNvSpPr/>
          <p:nvPr/>
        </p:nvSpPr>
        <p:spPr>
          <a:xfrm>
            <a:off x="-1185165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4BA0596D-DDBE-7133-38AC-18056F538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1018746" y="3092891"/>
            <a:ext cx="672218" cy="672218"/>
          </a:xfrm>
          <a:prstGeom prst="rect">
            <a:avLst/>
          </a:prstGeom>
        </p:spPr>
      </p:pic>
      <p:pic>
        <p:nvPicPr>
          <p:cNvPr id="12" name="Graphic 11" descr="Satellite dish with solid fill">
            <a:extLst>
              <a:ext uri="{FF2B5EF4-FFF2-40B4-BE49-F238E27FC236}">
                <a16:creationId xmlns:a16="http://schemas.microsoft.com/office/drawing/2014/main" id="{E8E72AAB-91E2-14BE-BEA3-C5B590834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018746" y="5749908"/>
            <a:ext cx="672218" cy="67221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AC49939-995E-D1A6-200C-572531E1EC9C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CE90E30-1BD5-A9B4-5713-E220B6A52326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gnet with solid fill">
              <a:extLst>
                <a:ext uri="{FF2B5EF4-FFF2-40B4-BE49-F238E27FC236}">
                  <a16:creationId xmlns:a16="http://schemas.microsoft.com/office/drawing/2014/main" id="{98883D19-2CF1-64B8-3E81-B43D8471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85F68CA2-1F1C-F10C-0A29-E5D236D84C09}"/>
              </a:ext>
            </a:extLst>
          </p:cNvPr>
          <p:cNvSpPr/>
          <p:nvPr/>
        </p:nvSpPr>
        <p:spPr>
          <a:xfrm>
            <a:off x="867676" y="4198663"/>
            <a:ext cx="1005056" cy="9836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6BCDFE-7320-315D-3EB7-C591EE73BA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5E2F203-A64F-C8DB-AF39-338969C21B39}"/>
              </a:ext>
            </a:extLst>
          </p:cNvPr>
          <p:cNvSpPr/>
          <p:nvPr/>
        </p:nvSpPr>
        <p:spPr>
          <a:xfrm rot="5400000" flipV="1">
            <a:off x="-6843155" y="3653807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15" descr="Wi-Fi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BAB23AB1-05B9-1E00-763B-2FB82612BB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17" name="Graphic 16" descr="Satellite dish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4CE1C4D8-1F6B-1851-F7EA-06E2D06E76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18" name="Graphic 17" descr="Magnet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F1926870-B9F0-ED97-40E5-6F33BD4059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3A60D2CD-B142-8AA9-8444-D6330A8D40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5377" y="4265672"/>
            <a:ext cx="849654" cy="849654"/>
          </a:xfrm>
          <a:prstGeom prst="rect">
            <a:avLst/>
          </a:prstGeom>
        </p:spPr>
      </p:pic>
      <p:pic>
        <p:nvPicPr>
          <p:cNvPr id="14" name="Graphic 13" descr="Lightbulb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5F5B9211-636E-9460-28D9-8EAF67F5E2C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15" name="Graphic 14" descr="Single gear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1E5287EC-308B-C93D-28A6-70E0601D050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3DBFE4-9F38-4734-4440-8728572BFA4F}"/>
              </a:ext>
            </a:extLst>
          </p:cNvPr>
          <p:cNvSpPr txBox="1"/>
          <p:nvPr/>
        </p:nvSpPr>
        <p:spPr>
          <a:xfrm>
            <a:off x="3175517" y="486726"/>
            <a:ext cx="8311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LEMON MILK Bold" panose="00000800000000000000" pitchFamily="50" charset="0"/>
              </a:rPr>
              <a:t>What is </a:t>
            </a:r>
            <a:r>
              <a:rPr lang="en-US" sz="4000" dirty="0">
                <a:gradFill>
                  <a:gsLst>
                    <a:gs pos="0">
                      <a:srgbClr val="001358"/>
                    </a:gs>
                    <a:gs pos="50000">
                      <a:srgbClr val="1407BD"/>
                    </a:gs>
                    <a:gs pos="100000">
                      <a:srgbClr val="001358"/>
                    </a:gs>
                  </a:gsLst>
                  <a:path path="circle">
                    <a:fillToRect l="100000" t="100000"/>
                  </a:path>
                </a:gradFill>
                <a:latin typeface="LEMON MILK Bold" panose="00000800000000000000" pitchFamily="50" charset="0"/>
              </a:rPr>
              <a:t>Wireless communication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795E6F-C83F-F947-468B-0591265AA168}"/>
              </a:ext>
            </a:extLst>
          </p:cNvPr>
          <p:cNvSpPr txBox="1"/>
          <p:nvPr/>
        </p:nvSpPr>
        <p:spPr>
          <a:xfrm>
            <a:off x="2121854" y="1788492"/>
            <a:ext cx="81486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It is the transfer of data or signals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without using wires or cables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MON MILK Bold" panose="000008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It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electromagnetic waves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 (like radio, microwave, infrared).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MON MILK Bold" panose="000008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These waves carry signals through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air or space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MON MILK Bold" panose="000008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Wireless systems 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phones, Wi-Fi, Bluetooth, and radios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EMON MILK Bold" panose="000008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It allows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fast and remote communication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EMON MILK Bold" panose="00000800000000000000" pitchFamily="50" charset="0"/>
              </a:rPr>
              <a:t> over short and long distances.</a:t>
            </a:r>
          </a:p>
        </p:txBody>
      </p:sp>
      <p:pic>
        <p:nvPicPr>
          <p:cNvPr id="25" name="Graphic 24" descr="Smart Phone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FA0E9730-5F14-DEEF-8422-9A69CAD4FEC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 rot="20085561">
            <a:off x="11333766" y="6013720"/>
            <a:ext cx="306788" cy="306788"/>
          </a:xfrm>
          <a:prstGeom prst="rect">
            <a:avLst/>
          </a:prstGeom>
        </p:spPr>
      </p:pic>
      <p:pic>
        <p:nvPicPr>
          <p:cNvPr id="28" name="Picture 27" descr="A wifi symbol on a white background&#10;&#10;AI-generated content may be incorrect.">
            <a:extLst>
              <a:ext uri="{FF2B5EF4-FFF2-40B4-BE49-F238E27FC236}">
                <a16:creationId xmlns:a16="http://schemas.microsoft.com/office/drawing/2014/main" id="{3C0734C3-D3DC-C4AE-F0F9-A49A4114824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1" t="13928" r="13808" b="17260"/>
          <a:stretch/>
        </p:blipFill>
        <p:spPr>
          <a:xfrm>
            <a:off x="10270503" y="2630149"/>
            <a:ext cx="137160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00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85FC5-E7C0-C8BE-A42A-4A9A9A96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hlinkClick r:id="rId2" action="ppaction://hlinksldjump"/>
            <a:extLst>
              <a:ext uri="{FF2B5EF4-FFF2-40B4-BE49-F238E27FC236}">
                <a16:creationId xmlns:a16="http://schemas.microsoft.com/office/drawing/2014/main" id="{04D95042-C458-17D5-5ED5-01F6ED152C6B}"/>
              </a:ext>
            </a:extLst>
          </p:cNvPr>
          <p:cNvSpPr/>
          <p:nvPr/>
        </p:nvSpPr>
        <p:spPr>
          <a:xfrm>
            <a:off x="-136419" y="-312234"/>
            <a:ext cx="12503121" cy="76720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8C24FB-76E8-38BF-1E1D-8027AD078387}"/>
              </a:ext>
            </a:extLst>
          </p:cNvPr>
          <p:cNvSpPr/>
          <p:nvPr/>
        </p:nvSpPr>
        <p:spPr>
          <a:xfrm>
            <a:off x="885820" y="5376605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F250F9-B90F-2F01-9096-50445F18D7E6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99B8A6-B1C4-C8A4-4900-0F7F6924A4EF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41CF83CB-7B87-8435-FABB-ED4A17ABE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14107A6-B3CB-608F-2288-21EEE9DB3E98}"/>
              </a:ext>
            </a:extLst>
          </p:cNvPr>
          <p:cNvSpPr/>
          <p:nvPr/>
        </p:nvSpPr>
        <p:spPr>
          <a:xfrm>
            <a:off x="-1185165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7C6C0DFB-B42F-B671-F40E-97874745D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973719" y="3092891"/>
            <a:ext cx="672218" cy="672218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BE7C22AC-88CC-CC00-C599-97D9DEF85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09D46B8-7D88-48A3-4916-94DC4D10DCC6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6E9BC19-1DF3-DA03-3748-BFC3241A4569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gnet with solid fill">
              <a:extLst>
                <a:ext uri="{FF2B5EF4-FFF2-40B4-BE49-F238E27FC236}">
                  <a16:creationId xmlns:a16="http://schemas.microsoft.com/office/drawing/2014/main" id="{056C16A4-8B05-4CB9-67C5-0FAB6D61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260468-5634-9055-11BB-E89E0F1AF8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0B3E3B3-225A-D754-EC14-945968DB9321}"/>
              </a:ext>
            </a:extLst>
          </p:cNvPr>
          <p:cNvSpPr/>
          <p:nvPr/>
        </p:nvSpPr>
        <p:spPr>
          <a:xfrm rot="5400000" flipV="1">
            <a:off x="-6843154" y="4828786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Lightbulb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80A9A02D-D238-840D-E16D-5A04B2087E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16" name="Graphic 15" descr="Wi-Fi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80CC3CE4-AFAF-EF60-8B20-4EF34237175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17" name="Graphic 16" descr="Satellite dish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44E4F657-D9C1-FB5F-8760-26EFDD7011B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18" name="Graphic 17" descr="Magne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D00CBD95-CAD1-67C0-A305-D9A544AFC2A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pic>
        <p:nvPicPr>
          <p:cNvPr id="15" name="Graphic 14" descr="Single gear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68337145-3343-F386-21F2-D9765EAC99C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pic>
        <p:nvPicPr>
          <p:cNvPr id="19" name="Graphic 18" descr="Smart Phone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9BE3EF77-0FA5-67B3-33C5-5A4238C00A8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0085561">
            <a:off x="998841" y="5488215"/>
            <a:ext cx="746137" cy="7461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A558A4-E429-F1C5-339F-6E8B48FE0BB5}"/>
              </a:ext>
            </a:extLst>
          </p:cNvPr>
          <p:cNvSpPr txBox="1"/>
          <p:nvPr/>
        </p:nvSpPr>
        <p:spPr>
          <a:xfrm>
            <a:off x="3795463" y="-1294"/>
            <a:ext cx="5697394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Wireless Communication Example </a:t>
            </a:r>
          </a:p>
          <a:p>
            <a:r>
              <a:rPr lang="en-US" sz="3200" b="1" dirty="0">
                <a:solidFill>
                  <a:srgbClr val="FF0000"/>
                </a:solidFill>
                <a:latin typeface="Arial Narrow" panose="020B0606020202030204" pitchFamily="34" charset="0"/>
              </a:rPr>
              <a:t>             </a:t>
            </a:r>
            <a:r>
              <a:rPr lang="en-US" sz="4000" b="1" dirty="0">
                <a:solidFill>
                  <a:srgbClr val="FF0000"/>
                </a:solidFill>
                <a:latin typeface="Arial Narrow" panose="020B0606020202030204" pitchFamily="34" charset="0"/>
              </a:rPr>
              <a:t>Mobile Phones</a:t>
            </a:r>
            <a:endParaRPr lang="en-US" sz="40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en-US" sz="4000" dirty="0">
              <a:solidFill>
                <a:schemeClr val="bg1"/>
              </a:solidFill>
              <a:effectLst>
                <a:outerShdw blurRad="50800" dist="38100" dir="5400000" algn="t" rotWithShape="0">
                  <a:schemeClr val="bg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5A2F2D79-D22C-4D59-952D-F22BA68CF9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791778"/>
              </p:ext>
            </p:extLst>
          </p:nvPr>
        </p:nvGraphicFramePr>
        <p:xfrm>
          <a:off x="5393804" y="3765109"/>
          <a:ext cx="6116594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0" r:lo="rId31" r:qs="rId32" r:cs="rId3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FD021F6-5A51-4C9E-B9C6-E6CC778759DA}"/>
              </a:ext>
            </a:extLst>
          </p:cNvPr>
          <p:cNvSpPr txBox="1"/>
          <p:nvPr/>
        </p:nvSpPr>
        <p:spPr>
          <a:xfrm>
            <a:off x="1834262" y="1788492"/>
            <a:ext cx="4478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Amasis MT Pro Black" panose="02040A04050005020304" pitchFamily="18" charset="0"/>
              </a:rPr>
              <a:t>How Mobile Phones Use </a:t>
            </a:r>
            <a:r>
              <a:rPr lang="en-US" sz="3600" dirty="0">
                <a:solidFill>
                  <a:srgbClr val="FFC000"/>
                </a:solidFill>
                <a:latin typeface="Amasis MT Pro Black" panose="02040A04050005020304" pitchFamily="18" charset="0"/>
              </a:rPr>
              <a:t>Electromagnetic Waves</a:t>
            </a:r>
          </a:p>
        </p:txBody>
      </p:sp>
    </p:spTree>
    <p:extLst>
      <p:ext uri="{BB962C8B-B14F-4D97-AF65-F5344CB8AC3E}">
        <p14:creationId xmlns:p14="http://schemas.microsoft.com/office/powerpoint/2010/main" val="167097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B0202-5D68-5342-C6A3-04035864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hlinkClick r:id="rId2" action="ppaction://hlinksldjump"/>
            <a:extLst>
              <a:ext uri="{FF2B5EF4-FFF2-40B4-BE49-F238E27FC236}">
                <a16:creationId xmlns:a16="http://schemas.microsoft.com/office/drawing/2014/main" id="{D5F6450D-4A2E-6EEF-B0F5-2728699AEBC4}"/>
              </a:ext>
            </a:extLst>
          </p:cNvPr>
          <p:cNvSpPr/>
          <p:nvPr/>
        </p:nvSpPr>
        <p:spPr>
          <a:xfrm>
            <a:off x="31337" y="-229755"/>
            <a:ext cx="12246156" cy="7556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DEEE73-01EE-29E0-C6CF-C9D9EC71BC6B}"/>
              </a:ext>
            </a:extLst>
          </p:cNvPr>
          <p:cNvSpPr/>
          <p:nvPr/>
        </p:nvSpPr>
        <p:spPr>
          <a:xfrm>
            <a:off x="885820" y="5376605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38EC0F-39C5-C178-FF71-CFD55B5C64E7}"/>
              </a:ext>
            </a:extLst>
          </p:cNvPr>
          <p:cNvSpPr/>
          <p:nvPr/>
        </p:nvSpPr>
        <p:spPr>
          <a:xfrm>
            <a:off x="-1185165" y="280147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6E2AB4-728A-8D06-177E-2C9997BC5E69}"/>
              </a:ext>
            </a:extLst>
          </p:cNvPr>
          <p:cNvSpPr/>
          <p:nvPr/>
        </p:nvSpPr>
        <p:spPr>
          <a:xfrm>
            <a:off x="-1185165" y="4265672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DFBA3FE8-7900-B294-2AEF-9124CAAA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63774" y="375329"/>
            <a:ext cx="762273" cy="7622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A98594E-8055-15F1-78FE-0E0935BCDD8A}"/>
              </a:ext>
            </a:extLst>
          </p:cNvPr>
          <p:cNvSpPr/>
          <p:nvPr/>
        </p:nvSpPr>
        <p:spPr>
          <a:xfrm>
            <a:off x="-1185165" y="2937164"/>
            <a:ext cx="1005056" cy="9836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ingle gear with solid fill">
            <a:extLst>
              <a:ext uri="{FF2B5EF4-FFF2-40B4-BE49-F238E27FC236}">
                <a16:creationId xmlns:a16="http://schemas.microsoft.com/office/drawing/2014/main" id="{1E038AC2-32CB-82E9-A90A-D635DAEB9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-973719" y="3092891"/>
            <a:ext cx="672218" cy="672218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39D0042A-E147-8F81-B74E-CC98D0195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07464" y="4332681"/>
            <a:ext cx="849654" cy="8496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354AD0D-41E7-3E2E-185A-337B3F3EBBAD}"/>
              </a:ext>
            </a:extLst>
          </p:cNvPr>
          <p:cNvGrpSpPr/>
          <p:nvPr/>
        </p:nvGrpSpPr>
        <p:grpSpPr>
          <a:xfrm>
            <a:off x="-1185165" y="1608656"/>
            <a:ext cx="1005056" cy="983672"/>
            <a:chOff x="-1185165" y="2937164"/>
            <a:chExt cx="1005056" cy="98367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E308910-CC74-1045-4AA3-AAA814034764}"/>
                </a:ext>
              </a:extLst>
            </p:cNvPr>
            <p:cNvSpPr/>
            <p:nvPr/>
          </p:nvSpPr>
          <p:spPr>
            <a:xfrm>
              <a:off x="-1185165" y="2937164"/>
              <a:ext cx="1005056" cy="98367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gnet with solid fill">
              <a:extLst>
                <a:ext uri="{FF2B5EF4-FFF2-40B4-BE49-F238E27FC236}">
                  <a16:creationId xmlns:a16="http://schemas.microsoft.com/office/drawing/2014/main" id="{DE817DD1-98FA-98A4-02B8-D42884FE0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018746" y="3117000"/>
              <a:ext cx="672218" cy="672218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F6EEC48-2637-86CD-B370-EE5D6193F9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340427" y="-1880755"/>
            <a:ext cx="2476500" cy="1651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4B1F615-6A6C-4F01-EC29-B8FDA0F4B77E}"/>
              </a:ext>
            </a:extLst>
          </p:cNvPr>
          <p:cNvSpPr/>
          <p:nvPr/>
        </p:nvSpPr>
        <p:spPr>
          <a:xfrm rot="5400000" flipV="1">
            <a:off x="-6843154" y="4828786"/>
            <a:ext cx="15044057" cy="1357747"/>
          </a:xfrm>
          <a:custGeom>
            <a:avLst/>
            <a:gdLst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6799127 w 15044057"/>
              <a:gd name="connsiteY7" fmla="*/ 1357747 h 1357747"/>
              <a:gd name="connsiteX8" fmla="*/ 8917147 w 15044057"/>
              <a:gd name="connsiteY8" fmla="*/ 1357747 h 1357747"/>
              <a:gd name="connsiteX9" fmla="*/ 8917145 w 15044057"/>
              <a:gd name="connsiteY9" fmla="*/ 1357746 h 1357747"/>
              <a:gd name="connsiteX10" fmla="*/ 6799130 w 15044057"/>
              <a:gd name="connsiteY10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27 w 15044057"/>
              <a:gd name="connsiteY8" fmla="*/ 1357747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12" fmla="*/ 6799127 w 15044057"/>
              <a:gd name="connsiteY12" fmla="*/ 1357747 h 1357747"/>
              <a:gd name="connsiteX0" fmla="*/ 0 w 15044057"/>
              <a:gd name="connsiteY0" fmla="*/ 1357746 h 1600118"/>
              <a:gd name="connsiteX1" fmla="*/ 6799130 w 15044057"/>
              <a:gd name="connsiteY1" fmla="*/ 1357746 h 1600118"/>
              <a:gd name="connsiteX2" fmla="*/ 7858137 w 15044057"/>
              <a:gd name="connsiteY2" fmla="*/ 685528 h 1600118"/>
              <a:gd name="connsiteX3" fmla="*/ 8917145 w 15044057"/>
              <a:gd name="connsiteY3" fmla="*/ 1357746 h 1600118"/>
              <a:gd name="connsiteX4" fmla="*/ 15044057 w 15044057"/>
              <a:gd name="connsiteY4" fmla="*/ 1357746 h 1600118"/>
              <a:gd name="connsiteX5" fmla="*/ 15044057 w 15044057"/>
              <a:gd name="connsiteY5" fmla="*/ 0 h 1600118"/>
              <a:gd name="connsiteX6" fmla="*/ 0 w 15044057"/>
              <a:gd name="connsiteY6" fmla="*/ 0 h 1600118"/>
              <a:gd name="connsiteX7" fmla="*/ 0 w 15044057"/>
              <a:gd name="connsiteY7" fmla="*/ 1357746 h 1600118"/>
              <a:gd name="connsiteX8" fmla="*/ 7669460 w 15044057"/>
              <a:gd name="connsiteY8" fmla="*/ 1600118 h 1600118"/>
              <a:gd name="connsiteX9" fmla="*/ 8917147 w 15044057"/>
              <a:gd name="connsiteY9" fmla="*/ 1357747 h 1600118"/>
              <a:gd name="connsiteX10" fmla="*/ 8917145 w 15044057"/>
              <a:gd name="connsiteY10" fmla="*/ 1357746 h 1600118"/>
              <a:gd name="connsiteX11" fmla="*/ 6799130 w 15044057"/>
              <a:gd name="connsiteY11" fmla="*/ 1357746 h 1600118"/>
              <a:gd name="connsiteX12" fmla="*/ 7669460 w 15044057"/>
              <a:gd name="connsiteY12" fmla="*/ 1600118 h 1600118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  <a:gd name="connsiteX0" fmla="*/ 0 w 15044057"/>
              <a:gd name="connsiteY0" fmla="*/ 1357746 h 1357747"/>
              <a:gd name="connsiteX1" fmla="*/ 6799130 w 15044057"/>
              <a:gd name="connsiteY1" fmla="*/ 1357746 h 1357747"/>
              <a:gd name="connsiteX2" fmla="*/ 7858137 w 15044057"/>
              <a:gd name="connsiteY2" fmla="*/ 685528 h 1357747"/>
              <a:gd name="connsiteX3" fmla="*/ 8917145 w 15044057"/>
              <a:gd name="connsiteY3" fmla="*/ 1357746 h 1357747"/>
              <a:gd name="connsiteX4" fmla="*/ 15044057 w 15044057"/>
              <a:gd name="connsiteY4" fmla="*/ 1357746 h 1357747"/>
              <a:gd name="connsiteX5" fmla="*/ 15044057 w 15044057"/>
              <a:gd name="connsiteY5" fmla="*/ 0 h 1357747"/>
              <a:gd name="connsiteX6" fmla="*/ 0 w 15044057"/>
              <a:gd name="connsiteY6" fmla="*/ 0 h 1357747"/>
              <a:gd name="connsiteX7" fmla="*/ 0 w 15044057"/>
              <a:gd name="connsiteY7" fmla="*/ 1357746 h 1357747"/>
              <a:gd name="connsiteX8" fmla="*/ 6799130 w 15044057"/>
              <a:gd name="connsiteY8" fmla="*/ 1357746 h 1357747"/>
              <a:gd name="connsiteX9" fmla="*/ 8917147 w 15044057"/>
              <a:gd name="connsiteY9" fmla="*/ 1357747 h 1357747"/>
              <a:gd name="connsiteX10" fmla="*/ 8917145 w 15044057"/>
              <a:gd name="connsiteY10" fmla="*/ 1357746 h 1357747"/>
              <a:gd name="connsiteX11" fmla="*/ 6799130 w 15044057"/>
              <a:gd name="connsiteY11" fmla="*/ 1357746 h 135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44057" h="1357747">
                <a:moveTo>
                  <a:pt x="0" y="1357746"/>
                </a:moveTo>
                <a:lnTo>
                  <a:pt x="6799130" y="1357746"/>
                </a:lnTo>
                <a:cubicBezTo>
                  <a:pt x="7372470" y="1354010"/>
                  <a:pt x="7350897" y="692809"/>
                  <a:pt x="7858137" y="685528"/>
                </a:cubicBezTo>
                <a:cubicBezTo>
                  <a:pt x="8365377" y="678247"/>
                  <a:pt x="8354822" y="1331977"/>
                  <a:pt x="8917145" y="1357746"/>
                </a:cubicBezTo>
                <a:lnTo>
                  <a:pt x="15044057" y="1357746"/>
                </a:lnTo>
                <a:lnTo>
                  <a:pt x="15044057" y="0"/>
                </a:lnTo>
                <a:lnTo>
                  <a:pt x="0" y="0"/>
                </a:lnTo>
                <a:lnTo>
                  <a:pt x="0" y="1357746"/>
                </a:lnTo>
                <a:close/>
                <a:moveTo>
                  <a:pt x="6799130" y="1357746"/>
                </a:moveTo>
                <a:lnTo>
                  <a:pt x="8917147" y="1357747"/>
                </a:lnTo>
                <a:cubicBezTo>
                  <a:pt x="8917146" y="1357747"/>
                  <a:pt x="8917146" y="1357746"/>
                  <a:pt x="8917145" y="1357746"/>
                </a:cubicBezTo>
                <a:lnTo>
                  <a:pt x="6799130" y="1357746"/>
                </a:lnTo>
                <a:close/>
              </a:path>
            </a:pathLst>
          </a:custGeom>
          <a:solidFill>
            <a:srgbClr val="0013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Graphic 13" descr="Lightbulb with solid fill">
            <a:hlinkClick r:id="rId12" action="ppaction://hlinksldjump"/>
            <a:extLst>
              <a:ext uri="{FF2B5EF4-FFF2-40B4-BE49-F238E27FC236}">
                <a16:creationId xmlns:a16="http://schemas.microsoft.com/office/drawing/2014/main" id="{F0F9B56D-21A7-AC24-80EF-DF61AE3889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1681" y="375329"/>
            <a:ext cx="762273" cy="762273"/>
          </a:xfrm>
          <a:prstGeom prst="rect">
            <a:avLst/>
          </a:prstGeom>
        </p:spPr>
      </p:pic>
      <p:pic>
        <p:nvPicPr>
          <p:cNvPr id="16" name="Graphic 15" descr="Wi-Fi with solid fill">
            <a:hlinkClick r:id="rId15" action="ppaction://hlinksldjump"/>
            <a:extLst>
              <a:ext uri="{FF2B5EF4-FFF2-40B4-BE49-F238E27FC236}">
                <a16:creationId xmlns:a16="http://schemas.microsoft.com/office/drawing/2014/main" id="{136C7F88-7DA2-2CDE-DC15-3B28671896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7991" y="4332681"/>
            <a:ext cx="849654" cy="849654"/>
          </a:xfrm>
          <a:prstGeom prst="rect">
            <a:avLst/>
          </a:prstGeom>
        </p:spPr>
      </p:pic>
      <p:pic>
        <p:nvPicPr>
          <p:cNvPr id="17" name="Graphic 16" descr="Satellite dish with solid fill">
            <a:hlinkClick r:id="rId18" action="ppaction://hlinksldjump"/>
            <a:extLst>
              <a:ext uri="{FF2B5EF4-FFF2-40B4-BE49-F238E27FC236}">
                <a16:creationId xmlns:a16="http://schemas.microsoft.com/office/drawing/2014/main" id="{4C294A9C-E2B8-B4D0-5F6D-523D672272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6709" y="5749908"/>
            <a:ext cx="672218" cy="672218"/>
          </a:xfrm>
          <a:prstGeom prst="rect">
            <a:avLst/>
          </a:prstGeom>
        </p:spPr>
      </p:pic>
      <p:pic>
        <p:nvPicPr>
          <p:cNvPr id="18" name="Graphic 17" descr="Magnet with solid fill">
            <a:hlinkClick r:id="rId21" action="ppaction://hlinksldjump"/>
            <a:extLst>
              <a:ext uri="{FF2B5EF4-FFF2-40B4-BE49-F238E27FC236}">
                <a16:creationId xmlns:a16="http://schemas.microsoft.com/office/drawing/2014/main" id="{5E47483D-4309-0AF8-ED53-74BB9EDE24A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1736" y="1764383"/>
            <a:ext cx="672218" cy="672218"/>
          </a:xfrm>
          <a:prstGeom prst="rect">
            <a:avLst/>
          </a:prstGeom>
        </p:spPr>
      </p:pic>
      <p:pic>
        <p:nvPicPr>
          <p:cNvPr id="15" name="Graphic 14" descr="Single gear with solid fill">
            <a:hlinkClick r:id="rId24" action="ppaction://hlinksldjump"/>
            <a:extLst>
              <a:ext uri="{FF2B5EF4-FFF2-40B4-BE49-F238E27FC236}">
                <a16:creationId xmlns:a16="http://schemas.microsoft.com/office/drawing/2014/main" id="{5094767D-5F34-A523-7095-857C077AB47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366709" y="3117000"/>
            <a:ext cx="672218" cy="672218"/>
          </a:xfrm>
          <a:prstGeom prst="rect">
            <a:avLst/>
          </a:prstGeom>
        </p:spPr>
      </p:pic>
      <p:pic>
        <p:nvPicPr>
          <p:cNvPr id="22" name="Graphic 21" descr="Smart Phone with solid fill">
            <a:hlinkClick r:id="rId27" action="ppaction://hlinksldjump"/>
            <a:extLst>
              <a:ext uri="{FF2B5EF4-FFF2-40B4-BE49-F238E27FC236}">
                <a16:creationId xmlns:a16="http://schemas.microsoft.com/office/drawing/2014/main" id="{D8AA9E4A-9E6A-4F6B-6740-0D697027DAC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0085561">
            <a:off x="998837" y="5488215"/>
            <a:ext cx="746137" cy="7461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C87333-2777-0DC8-4CBD-7F3365365354}"/>
              </a:ext>
            </a:extLst>
          </p:cNvPr>
          <p:cNvSpPr txBox="1"/>
          <p:nvPr/>
        </p:nvSpPr>
        <p:spPr>
          <a:xfrm>
            <a:off x="2698177" y="742844"/>
            <a:ext cx="6726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2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Role of </a:t>
            </a:r>
            <a:r>
              <a:rPr lang="en-US" sz="4000" dirty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Electricity 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&amp;</a:t>
            </a:r>
            <a:r>
              <a:rPr lang="en-US" sz="4000" dirty="0">
                <a:solidFill>
                  <a:srgbClr val="FFFF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LEMON MILK Bold" panose="00000800000000000000" pitchFamily="50" charset="0"/>
              </a:rPr>
              <a:t>Magnetism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9B142-ACB0-42F2-94FF-A76FABD60E09}"/>
              </a:ext>
            </a:extLst>
          </p:cNvPr>
          <p:cNvSpPr txBox="1"/>
          <p:nvPr/>
        </p:nvSpPr>
        <p:spPr>
          <a:xfrm>
            <a:off x="2442258" y="2436601"/>
            <a:ext cx="79865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Inside the phone,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Bahnschrift Light Condensed" panose="020B0502040204020203" pitchFamily="34" charset="0"/>
              </a:rPr>
              <a:t>electricity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 moves through circuits.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This movement produces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ahnschrift Light Condensed" panose="020B0502040204020203" pitchFamily="34" charset="0"/>
              </a:rPr>
              <a:t>magnetic fields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Together, they create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radio waves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ahnschrift Light Condensed" panose="020B0502040204020203" pitchFamily="34" charset="0"/>
              </a:rPr>
              <a:t>that carry the message.</a:t>
            </a:r>
          </a:p>
          <a:p>
            <a:endParaRPr lang="en-US" sz="28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2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 1 template.potx" id="{6082AFC4-70DB-42CF-9402-25BA8D5530F5}" vid="{942A9536-0E3C-4C91-BBD6-0F4D21A13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1 template</Template>
  <TotalTime>286</TotalTime>
  <Words>772</Words>
  <Application>Microsoft Office PowerPoint</Application>
  <PresentationFormat>Widescreen</PresentationFormat>
  <Paragraphs>122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Albert Sans</vt:lpstr>
      <vt:lpstr>Amasis MT Pro Black</vt:lpstr>
      <vt:lpstr>Aptos</vt:lpstr>
      <vt:lpstr>Aptos Display</vt:lpstr>
      <vt:lpstr>Arial</vt:lpstr>
      <vt:lpstr>Arial Black</vt:lpstr>
      <vt:lpstr>Arial Narrow</vt:lpstr>
      <vt:lpstr>Bahnschrift Condensed</vt:lpstr>
      <vt:lpstr>Bahnschrift Light Condensed</vt:lpstr>
      <vt:lpstr>Bahnschrift SemiBold</vt:lpstr>
      <vt:lpstr>Bahnschrift SemiBold SemiConden</vt:lpstr>
      <vt:lpstr>Bahnschrift SemiCondensed</vt:lpstr>
      <vt:lpstr>Bahnschrift SemiLight Condensed</vt:lpstr>
      <vt:lpstr>Impact</vt:lpstr>
      <vt:lpstr>LEMON MILK Bold</vt:lpstr>
      <vt:lpstr>Segoe UI Black</vt:lpstr>
      <vt:lpstr>Vazirmatn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Mijan</dc:creator>
  <cp:lastModifiedBy>Sohidul Islam</cp:lastModifiedBy>
  <cp:revision>10</cp:revision>
  <dcterms:created xsi:type="dcterms:W3CDTF">2025-05-17T10:52:26Z</dcterms:created>
  <dcterms:modified xsi:type="dcterms:W3CDTF">2025-05-17T18:24:52Z</dcterms:modified>
</cp:coreProperties>
</file>