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2D82F-0CE1-41C0-AF88-D66C7C4FAF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316560-E526-4C7D-906B-7084E38FF02D}">
      <dgm:prSet/>
      <dgm:spPr/>
      <dgm:t>
        <a:bodyPr/>
        <a:lstStyle/>
        <a:p>
          <a:pPr rtl="0"/>
          <a:r>
            <a:rPr lang="en-US" b="1" i="1" u="sng" dirty="0"/>
            <a:t>  CONTENTS</a:t>
          </a:r>
          <a:endParaRPr lang="en-IN" dirty="0"/>
        </a:p>
      </dgm:t>
    </dgm:pt>
    <dgm:pt modelId="{794E0979-3EA8-4845-AAFF-8DEFBA45B7C6}" type="parTrans" cxnId="{09841337-1435-482A-8154-2C87B04912EB}">
      <dgm:prSet/>
      <dgm:spPr/>
      <dgm:t>
        <a:bodyPr/>
        <a:lstStyle/>
        <a:p>
          <a:endParaRPr lang="en-IN"/>
        </a:p>
      </dgm:t>
    </dgm:pt>
    <dgm:pt modelId="{1C68A1D5-8479-47AE-8014-C0D901B5931A}" type="sibTrans" cxnId="{09841337-1435-482A-8154-2C87B04912EB}">
      <dgm:prSet/>
      <dgm:spPr/>
      <dgm:t>
        <a:bodyPr/>
        <a:lstStyle/>
        <a:p>
          <a:endParaRPr lang="en-IN"/>
        </a:p>
      </dgm:t>
    </dgm:pt>
    <dgm:pt modelId="{7DFE855D-13B5-44D1-9CF1-CFB2DC519E0A}" type="pres">
      <dgm:prSet presAssocID="{0E02D82F-0CE1-41C0-AF88-D66C7C4FAF55}" presName="linear" presStyleCnt="0">
        <dgm:presLayoutVars>
          <dgm:animLvl val="lvl"/>
          <dgm:resizeHandles val="exact"/>
        </dgm:presLayoutVars>
      </dgm:prSet>
      <dgm:spPr/>
    </dgm:pt>
    <dgm:pt modelId="{5BFB0AC1-DD0A-46A0-A1B8-9FCA034930A0}" type="pres">
      <dgm:prSet presAssocID="{80316560-E526-4C7D-906B-7084E38FF02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841337-1435-482A-8154-2C87B04912EB}" srcId="{0E02D82F-0CE1-41C0-AF88-D66C7C4FAF55}" destId="{80316560-E526-4C7D-906B-7084E38FF02D}" srcOrd="0" destOrd="0" parTransId="{794E0979-3EA8-4845-AAFF-8DEFBA45B7C6}" sibTransId="{1C68A1D5-8479-47AE-8014-C0D901B5931A}"/>
    <dgm:cxn modelId="{437E4D45-DD71-4AAE-B05D-28772CE1A6C3}" type="presOf" srcId="{80316560-E526-4C7D-906B-7084E38FF02D}" destId="{5BFB0AC1-DD0A-46A0-A1B8-9FCA034930A0}" srcOrd="0" destOrd="0" presId="urn:microsoft.com/office/officeart/2005/8/layout/vList2"/>
    <dgm:cxn modelId="{1DA979E3-42F9-461B-AFFB-11E3DB6BAE3E}" type="presOf" srcId="{0E02D82F-0CE1-41C0-AF88-D66C7C4FAF55}" destId="{7DFE855D-13B5-44D1-9CF1-CFB2DC519E0A}" srcOrd="0" destOrd="0" presId="urn:microsoft.com/office/officeart/2005/8/layout/vList2"/>
    <dgm:cxn modelId="{A3E92903-67E2-4FBD-969B-BFC287C2E5BA}" type="presParOf" srcId="{7DFE855D-13B5-44D1-9CF1-CFB2DC519E0A}" destId="{5BFB0AC1-DD0A-46A0-A1B8-9FCA034930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ADD8B-054D-4579-AD00-1E8ABEDDC33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74D467-6576-46FC-90DF-69F6921AD6A8}">
      <dgm:prSet/>
      <dgm:spPr/>
      <dgm:t>
        <a:bodyPr/>
        <a:lstStyle/>
        <a:p>
          <a:pPr rtl="0"/>
          <a:r>
            <a:rPr lang="en-US" b="1"/>
            <a:t>INTRODUCTION </a:t>
          </a:r>
          <a:endParaRPr lang="en-IN"/>
        </a:p>
      </dgm:t>
    </dgm:pt>
    <dgm:pt modelId="{C0B1D9AF-3823-44E5-8982-2472583C14BA}" type="parTrans" cxnId="{9A8483C3-1F28-4959-A2B7-488F2A6535CA}">
      <dgm:prSet/>
      <dgm:spPr/>
      <dgm:t>
        <a:bodyPr/>
        <a:lstStyle/>
        <a:p>
          <a:endParaRPr lang="en-IN"/>
        </a:p>
      </dgm:t>
    </dgm:pt>
    <dgm:pt modelId="{D053AB11-E93E-459E-A282-02B58FB4061D}" type="sibTrans" cxnId="{9A8483C3-1F28-4959-A2B7-488F2A6535CA}">
      <dgm:prSet/>
      <dgm:spPr/>
      <dgm:t>
        <a:bodyPr/>
        <a:lstStyle/>
        <a:p>
          <a:endParaRPr lang="en-IN"/>
        </a:p>
      </dgm:t>
    </dgm:pt>
    <dgm:pt modelId="{4925E328-52DB-4FA2-9B11-41B834C340B3}">
      <dgm:prSet/>
      <dgm:spPr/>
      <dgm:t>
        <a:bodyPr/>
        <a:lstStyle/>
        <a:p>
          <a:pPr rtl="0"/>
          <a:r>
            <a:rPr lang="en-US" b="1"/>
            <a:t>BUSINESS OVERVIEW</a:t>
          </a:r>
          <a:endParaRPr lang="en-IN"/>
        </a:p>
      </dgm:t>
    </dgm:pt>
    <dgm:pt modelId="{9307F3DB-2425-41F6-850C-9A8AC4CFDF08}" type="parTrans" cxnId="{EFBA2F43-2B67-4970-87EB-A0889EF04378}">
      <dgm:prSet/>
      <dgm:spPr/>
      <dgm:t>
        <a:bodyPr/>
        <a:lstStyle/>
        <a:p>
          <a:endParaRPr lang="en-IN"/>
        </a:p>
      </dgm:t>
    </dgm:pt>
    <dgm:pt modelId="{C9880112-3DF0-4C9E-AEC2-AF3F1700D0C2}" type="sibTrans" cxnId="{EFBA2F43-2B67-4970-87EB-A0889EF04378}">
      <dgm:prSet/>
      <dgm:spPr/>
      <dgm:t>
        <a:bodyPr/>
        <a:lstStyle/>
        <a:p>
          <a:endParaRPr lang="en-IN"/>
        </a:p>
      </dgm:t>
    </dgm:pt>
    <dgm:pt modelId="{C2A2F191-8C67-4E18-B412-5A7F52470E8B}">
      <dgm:prSet/>
      <dgm:spPr/>
      <dgm:t>
        <a:bodyPr/>
        <a:lstStyle/>
        <a:p>
          <a:pPr rtl="0"/>
          <a:r>
            <a:rPr lang="en-US" b="1"/>
            <a:t>PROJECT SCOPE </a:t>
          </a:r>
          <a:endParaRPr lang="en-IN"/>
        </a:p>
      </dgm:t>
    </dgm:pt>
    <dgm:pt modelId="{A3225940-0C2A-4F5C-B5BB-B65FE885F129}" type="parTrans" cxnId="{E79A0E57-7C78-42CB-8738-0B0768C3DF1B}">
      <dgm:prSet/>
      <dgm:spPr/>
      <dgm:t>
        <a:bodyPr/>
        <a:lstStyle/>
        <a:p>
          <a:endParaRPr lang="en-IN"/>
        </a:p>
      </dgm:t>
    </dgm:pt>
    <dgm:pt modelId="{6C3FD7CE-FA4C-4D14-89A5-943C77E2248F}" type="sibTrans" cxnId="{E79A0E57-7C78-42CB-8738-0B0768C3DF1B}">
      <dgm:prSet/>
      <dgm:spPr/>
      <dgm:t>
        <a:bodyPr/>
        <a:lstStyle/>
        <a:p>
          <a:endParaRPr lang="en-IN"/>
        </a:p>
      </dgm:t>
    </dgm:pt>
    <dgm:pt modelId="{A8B8B45F-A988-4C5E-9C6A-C9E8949B259B}">
      <dgm:prSet/>
      <dgm:spPr/>
      <dgm:t>
        <a:bodyPr/>
        <a:lstStyle/>
        <a:p>
          <a:pPr rtl="0"/>
          <a:r>
            <a:rPr lang="en-US" b="1"/>
            <a:t>DATA MODEL CHALLENGES</a:t>
          </a:r>
          <a:endParaRPr lang="en-IN"/>
        </a:p>
      </dgm:t>
    </dgm:pt>
    <dgm:pt modelId="{A3792B9E-D4CF-4011-BA38-189878C0927A}" type="parTrans" cxnId="{7CCACA5A-27F2-4C9F-B5A1-B8E430D513F4}">
      <dgm:prSet/>
      <dgm:spPr/>
      <dgm:t>
        <a:bodyPr/>
        <a:lstStyle/>
        <a:p>
          <a:endParaRPr lang="en-IN"/>
        </a:p>
      </dgm:t>
    </dgm:pt>
    <dgm:pt modelId="{8C3D7D52-23D3-4173-9A11-8C4E1318DB1D}" type="sibTrans" cxnId="{7CCACA5A-27F2-4C9F-B5A1-B8E430D513F4}">
      <dgm:prSet/>
      <dgm:spPr/>
      <dgm:t>
        <a:bodyPr/>
        <a:lstStyle/>
        <a:p>
          <a:endParaRPr lang="en-IN"/>
        </a:p>
      </dgm:t>
    </dgm:pt>
    <dgm:pt modelId="{96DD7E98-A574-42BA-97D5-ACDFCC8C1726}">
      <dgm:prSet/>
      <dgm:spPr/>
      <dgm:t>
        <a:bodyPr/>
        <a:lstStyle/>
        <a:p>
          <a:pPr rtl="0"/>
          <a:r>
            <a:rPr lang="en-US" b="1" dirty="0"/>
            <a:t>DASHBOARD OVERVIEW</a:t>
          </a:r>
          <a:endParaRPr lang="en-IN" dirty="0"/>
        </a:p>
      </dgm:t>
    </dgm:pt>
    <dgm:pt modelId="{A0835A69-25D0-4517-B513-4ECFDE7D085B}" type="parTrans" cxnId="{92A28713-5743-4C5E-B6B7-534349F6FBF5}">
      <dgm:prSet/>
      <dgm:spPr/>
      <dgm:t>
        <a:bodyPr/>
        <a:lstStyle/>
        <a:p>
          <a:endParaRPr lang="en-IN"/>
        </a:p>
      </dgm:t>
    </dgm:pt>
    <dgm:pt modelId="{FCA576C2-0335-4FCD-AF2B-2EF4D12D7BE2}" type="sibTrans" cxnId="{92A28713-5743-4C5E-B6B7-534349F6FBF5}">
      <dgm:prSet/>
      <dgm:spPr/>
      <dgm:t>
        <a:bodyPr/>
        <a:lstStyle/>
        <a:p>
          <a:endParaRPr lang="en-IN"/>
        </a:p>
      </dgm:t>
    </dgm:pt>
    <dgm:pt modelId="{E7097B76-1C8A-44C1-8E9D-1878256DE65B}">
      <dgm:prSet/>
      <dgm:spPr/>
      <dgm:t>
        <a:bodyPr/>
        <a:lstStyle/>
        <a:p>
          <a:pPr rtl="0"/>
          <a:r>
            <a:rPr lang="en-US" b="1" dirty="0"/>
            <a:t>SUGGESTIONS AND COMMENTS</a:t>
          </a:r>
          <a:endParaRPr lang="en-IN" dirty="0"/>
        </a:p>
      </dgm:t>
    </dgm:pt>
    <dgm:pt modelId="{2736BFD3-68EB-4472-A430-EF375CD02A28}" type="parTrans" cxnId="{24A70C73-2B77-4940-9168-DDA7AD8CCE26}">
      <dgm:prSet/>
      <dgm:spPr/>
      <dgm:t>
        <a:bodyPr/>
        <a:lstStyle/>
        <a:p>
          <a:endParaRPr lang="en-IN"/>
        </a:p>
      </dgm:t>
    </dgm:pt>
    <dgm:pt modelId="{C7BBAF40-561B-42A9-92E2-C9A0D7AAF82D}" type="sibTrans" cxnId="{24A70C73-2B77-4940-9168-DDA7AD8CCE26}">
      <dgm:prSet/>
      <dgm:spPr/>
      <dgm:t>
        <a:bodyPr/>
        <a:lstStyle/>
        <a:p>
          <a:endParaRPr lang="en-IN"/>
        </a:p>
      </dgm:t>
    </dgm:pt>
    <dgm:pt modelId="{F0C0D527-7267-4527-83A0-05DD408E0C56}" type="pres">
      <dgm:prSet presAssocID="{38BADD8B-054D-4579-AD00-1E8ABEDDC339}" presName="compositeShape" presStyleCnt="0">
        <dgm:presLayoutVars>
          <dgm:dir/>
          <dgm:resizeHandles/>
        </dgm:presLayoutVars>
      </dgm:prSet>
      <dgm:spPr/>
    </dgm:pt>
    <dgm:pt modelId="{C51B67C8-EFA1-4D56-B17C-B0F16B82CAF0}" type="pres">
      <dgm:prSet presAssocID="{38BADD8B-054D-4579-AD00-1E8ABEDDC339}" presName="pyramid" presStyleLbl="node1" presStyleIdx="0" presStyleCnt="1"/>
      <dgm:spPr/>
    </dgm:pt>
    <dgm:pt modelId="{1A527EDD-32EC-496D-AEBE-2F0FC9D40B77}" type="pres">
      <dgm:prSet presAssocID="{38BADD8B-054D-4579-AD00-1E8ABEDDC339}" presName="theList" presStyleCnt="0"/>
      <dgm:spPr/>
    </dgm:pt>
    <dgm:pt modelId="{B9EC0AC5-B214-43DB-BA28-8E9CB843E825}" type="pres">
      <dgm:prSet presAssocID="{D474D467-6576-46FC-90DF-69F6921AD6A8}" presName="aNode" presStyleLbl="fgAcc1" presStyleIdx="0" presStyleCnt="6">
        <dgm:presLayoutVars>
          <dgm:bulletEnabled val="1"/>
        </dgm:presLayoutVars>
      </dgm:prSet>
      <dgm:spPr/>
    </dgm:pt>
    <dgm:pt modelId="{C7A6D4CB-DE62-40BC-A859-2A88B71FB627}" type="pres">
      <dgm:prSet presAssocID="{D474D467-6576-46FC-90DF-69F6921AD6A8}" presName="aSpace" presStyleCnt="0"/>
      <dgm:spPr/>
    </dgm:pt>
    <dgm:pt modelId="{A9696C3E-CFFE-42B9-B0AF-38E3E7670143}" type="pres">
      <dgm:prSet presAssocID="{4925E328-52DB-4FA2-9B11-41B834C340B3}" presName="aNode" presStyleLbl="fgAcc1" presStyleIdx="1" presStyleCnt="6">
        <dgm:presLayoutVars>
          <dgm:bulletEnabled val="1"/>
        </dgm:presLayoutVars>
      </dgm:prSet>
      <dgm:spPr/>
    </dgm:pt>
    <dgm:pt modelId="{31538349-9CD1-4CDA-B4D4-8820D05EA5DC}" type="pres">
      <dgm:prSet presAssocID="{4925E328-52DB-4FA2-9B11-41B834C340B3}" presName="aSpace" presStyleCnt="0"/>
      <dgm:spPr/>
    </dgm:pt>
    <dgm:pt modelId="{EA500441-5335-464D-B907-C3BC1C6EAC07}" type="pres">
      <dgm:prSet presAssocID="{C2A2F191-8C67-4E18-B412-5A7F52470E8B}" presName="aNode" presStyleLbl="fgAcc1" presStyleIdx="2" presStyleCnt="6">
        <dgm:presLayoutVars>
          <dgm:bulletEnabled val="1"/>
        </dgm:presLayoutVars>
      </dgm:prSet>
      <dgm:spPr/>
    </dgm:pt>
    <dgm:pt modelId="{76AD47DE-996B-4893-9443-A3F03D75C217}" type="pres">
      <dgm:prSet presAssocID="{C2A2F191-8C67-4E18-B412-5A7F52470E8B}" presName="aSpace" presStyleCnt="0"/>
      <dgm:spPr/>
    </dgm:pt>
    <dgm:pt modelId="{8478D0A8-BC25-4C44-BFC9-B81CED06C5F0}" type="pres">
      <dgm:prSet presAssocID="{A8B8B45F-A988-4C5E-9C6A-C9E8949B259B}" presName="aNode" presStyleLbl="fgAcc1" presStyleIdx="3" presStyleCnt="6">
        <dgm:presLayoutVars>
          <dgm:bulletEnabled val="1"/>
        </dgm:presLayoutVars>
      </dgm:prSet>
      <dgm:spPr/>
    </dgm:pt>
    <dgm:pt modelId="{E911AB72-E7A2-4CB6-BB20-724F7F3CBF40}" type="pres">
      <dgm:prSet presAssocID="{A8B8B45F-A988-4C5E-9C6A-C9E8949B259B}" presName="aSpace" presStyleCnt="0"/>
      <dgm:spPr/>
    </dgm:pt>
    <dgm:pt modelId="{17A52DB5-6713-4D7E-AD84-1E5B5CB83C6B}" type="pres">
      <dgm:prSet presAssocID="{96DD7E98-A574-42BA-97D5-ACDFCC8C1726}" presName="aNode" presStyleLbl="fgAcc1" presStyleIdx="4" presStyleCnt="6">
        <dgm:presLayoutVars>
          <dgm:bulletEnabled val="1"/>
        </dgm:presLayoutVars>
      </dgm:prSet>
      <dgm:spPr/>
    </dgm:pt>
    <dgm:pt modelId="{3239131B-B9F4-4E2A-A877-AAD05A17066A}" type="pres">
      <dgm:prSet presAssocID="{96DD7E98-A574-42BA-97D5-ACDFCC8C1726}" presName="aSpace" presStyleCnt="0"/>
      <dgm:spPr/>
    </dgm:pt>
    <dgm:pt modelId="{97E53318-1E8C-44EA-A6E9-98E12CE2DF36}" type="pres">
      <dgm:prSet presAssocID="{E7097B76-1C8A-44C1-8E9D-1878256DE65B}" presName="aNode" presStyleLbl="fgAcc1" presStyleIdx="5" presStyleCnt="6">
        <dgm:presLayoutVars>
          <dgm:bulletEnabled val="1"/>
        </dgm:presLayoutVars>
      </dgm:prSet>
      <dgm:spPr/>
    </dgm:pt>
    <dgm:pt modelId="{37AC248A-F246-4ECC-81B6-C235F543066E}" type="pres">
      <dgm:prSet presAssocID="{E7097B76-1C8A-44C1-8E9D-1878256DE65B}" presName="aSpace" presStyleCnt="0"/>
      <dgm:spPr/>
    </dgm:pt>
  </dgm:ptLst>
  <dgm:cxnLst>
    <dgm:cxn modelId="{92A28713-5743-4C5E-B6B7-534349F6FBF5}" srcId="{38BADD8B-054D-4579-AD00-1E8ABEDDC339}" destId="{96DD7E98-A574-42BA-97D5-ACDFCC8C1726}" srcOrd="4" destOrd="0" parTransId="{A0835A69-25D0-4517-B513-4ECFDE7D085B}" sibTransId="{FCA576C2-0335-4FCD-AF2B-2EF4D12D7BE2}"/>
    <dgm:cxn modelId="{4EE10F2E-FD44-4586-B96C-B49CEA32C5FB}" type="presOf" srcId="{38BADD8B-054D-4579-AD00-1E8ABEDDC339}" destId="{F0C0D527-7267-4527-83A0-05DD408E0C56}" srcOrd="0" destOrd="0" presId="urn:microsoft.com/office/officeart/2005/8/layout/pyramid2"/>
    <dgm:cxn modelId="{EFBA2F43-2B67-4970-87EB-A0889EF04378}" srcId="{38BADD8B-054D-4579-AD00-1E8ABEDDC339}" destId="{4925E328-52DB-4FA2-9B11-41B834C340B3}" srcOrd="1" destOrd="0" parTransId="{9307F3DB-2425-41F6-850C-9A8AC4CFDF08}" sibTransId="{C9880112-3DF0-4C9E-AEC2-AF3F1700D0C2}"/>
    <dgm:cxn modelId="{24A70C73-2B77-4940-9168-DDA7AD8CCE26}" srcId="{38BADD8B-054D-4579-AD00-1E8ABEDDC339}" destId="{E7097B76-1C8A-44C1-8E9D-1878256DE65B}" srcOrd="5" destOrd="0" parTransId="{2736BFD3-68EB-4472-A430-EF375CD02A28}" sibTransId="{C7BBAF40-561B-42A9-92E2-C9A0D7AAF82D}"/>
    <dgm:cxn modelId="{E79A0E57-7C78-42CB-8738-0B0768C3DF1B}" srcId="{38BADD8B-054D-4579-AD00-1E8ABEDDC339}" destId="{C2A2F191-8C67-4E18-B412-5A7F52470E8B}" srcOrd="2" destOrd="0" parTransId="{A3225940-0C2A-4F5C-B5BB-B65FE885F129}" sibTransId="{6C3FD7CE-FA4C-4D14-89A5-943C77E2248F}"/>
    <dgm:cxn modelId="{7CCACA5A-27F2-4C9F-B5A1-B8E430D513F4}" srcId="{38BADD8B-054D-4579-AD00-1E8ABEDDC339}" destId="{A8B8B45F-A988-4C5E-9C6A-C9E8949B259B}" srcOrd="3" destOrd="0" parTransId="{A3792B9E-D4CF-4011-BA38-189878C0927A}" sibTransId="{8C3D7D52-23D3-4173-9A11-8C4E1318DB1D}"/>
    <dgm:cxn modelId="{B631A586-103F-4633-B288-CA5393A5CCC9}" type="presOf" srcId="{C2A2F191-8C67-4E18-B412-5A7F52470E8B}" destId="{EA500441-5335-464D-B907-C3BC1C6EAC07}" srcOrd="0" destOrd="0" presId="urn:microsoft.com/office/officeart/2005/8/layout/pyramid2"/>
    <dgm:cxn modelId="{BFF27689-F8FC-4684-8D6C-6424541581CC}" type="presOf" srcId="{D474D467-6576-46FC-90DF-69F6921AD6A8}" destId="{B9EC0AC5-B214-43DB-BA28-8E9CB843E825}" srcOrd="0" destOrd="0" presId="urn:microsoft.com/office/officeart/2005/8/layout/pyramid2"/>
    <dgm:cxn modelId="{9958B589-A317-42B4-A8DE-A9008CA6F34E}" type="presOf" srcId="{A8B8B45F-A988-4C5E-9C6A-C9E8949B259B}" destId="{8478D0A8-BC25-4C44-BFC9-B81CED06C5F0}" srcOrd="0" destOrd="0" presId="urn:microsoft.com/office/officeart/2005/8/layout/pyramid2"/>
    <dgm:cxn modelId="{78F0A7AE-FBFD-4452-8FDC-DCA8FEA9C070}" type="presOf" srcId="{E7097B76-1C8A-44C1-8E9D-1878256DE65B}" destId="{97E53318-1E8C-44EA-A6E9-98E12CE2DF36}" srcOrd="0" destOrd="0" presId="urn:microsoft.com/office/officeart/2005/8/layout/pyramid2"/>
    <dgm:cxn modelId="{9A8483C3-1F28-4959-A2B7-488F2A6535CA}" srcId="{38BADD8B-054D-4579-AD00-1E8ABEDDC339}" destId="{D474D467-6576-46FC-90DF-69F6921AD6A8}" srcOrd="0" destOrd="0" parTransId="{C0B1D9AF-3823-44E5-8982-2472583C14BA}" sibTransId="{D053AB11-E93E-459E-A282-02B58FB4061D}"/>
    <dgm:cxn modelId="{6799DAC3-393B-4127-913E-EF9C8E0BD85C}" type="presOf" srcId="{96DD7E98-A574-42BA-97D5-ACDFCC8C1726}" destId="{17A52DB5-6713-4D7E-AD84-1E5B5CB83C6B}" srcOrd="0" destOrd="0" presId="urn:microsoft.com/office/officeart/2005/8/layout/pyramid2"/>
    <dgm:cxn modelId="{A8C309EC-B2C3-4035-8625-38620CE80B06}" type="presOf" srcId="{4925E328-52DB-4FA2-9B11-41B834C340B3}" destId="{A9696C3E-CFFE-42B9-B0AF-38E3E7670143}" srcOrd="0" destOrd="0" presId="urn:microsoft.com/office/officeart/2005/8/layout/pyramid2"/>
    <dgm:cxn modelId="{2AEEF6B1-50A7-4CFE-B02A-75571BF93DCC}" type="presParOf" srcId="{F0C0D527-7267-4527-83A0-05DD408E0C56}" destId="{C51B67C8-EFA1-4D56-B17C-B0F16B82CAF0}" srcOrd="0" destOrd="0" presId="urn:microsoft.com/office/officeart/2005/8/layout/pyramid2"/>
    <dgm:cxn modelId="{C976A496-78CE-4478-A336-2A8EC21E3DB5}" type="presParOf" srcId="{F0C0D527-7267-4527-83A0-05DD408E0C56}" destId="{1A527EDD-32EC-496D-AEBE-2F0FC9D40B77}" srcOrd="1" destOrd="0" presId="urn:microsoft.com/office/officeart/2005/8/layout/pyramid2"/>
    <dgm:cxn modelId="{4E743E82-2B4F-4540-8E3D-A3D0B7329FBC}" type="presParOf" srcId="{1A527EDD-32EC-496D-AEBE-2F0FC9D40B77}" destId="{B9EC0AC5-B214-43DB-BA28-8E9CB843E825}" srcOrd="0" destOrd="0" presId="urn:microsoft.com/office/officeart/2005/8/layout/pyramid2"/>
    <dgm:cxn modelId="{DB43315A-1E2B-409A-9E4C-26B70FA4D814}" type="presParOf" srcId="{1A527EDD-32EC-496D-AEBE-2F0FC9D40B77}" destId="{C7A6D4CB-DE62-40BC-A859-2A88B71FB627}" srcOrd="1" destOrd="0" presId="urn:microsoft.com/office/officeart/2005/8/layout/pyramid2"/>
    <dgm:cxn modelId="{1194A74E-C1E6-4CEB-B5CF-23B726BD0765}" type="presParOf" srcId="{1A527EDD-32EC-496D-AEBE-2F0FC9D40B77}" destId="{A9696C3E-CFFE-42B9-B0AF-38E3E7670143}" srcOrd="2" destOrd="0" presId="urn:microsoft.com/office/officeart/2005/8/layout/pyramid2"/>
    <dgm:cxn modelId="{DC080562-38F6-4F03-AAE1-0ECF6FF6C933}" type="presParOf" srcId="{1A527EDD-32EC-496D-AEBE-2F0FC9D40B77}" destId="{31538349-9CD1-4CDA-B4D4-8820D05EA5DC}" srcOrd="3" destOrd="0" presId="urn:microsoft.com/office/officeart/2005/8/layout/pyramid2"/>
    <dgm:cxn modelId="{F80D1E42-89C1-4DC5-BE8F-CD87A1E87630}" type="presParOf" srcId="{1A527EDD-32EC-496D-AEBE-2F0FC9D40B77}" destId="{EA500441-5335-464D-B907-C3BC1C6EAC07}" srcOrd="4" destOrd="0" presId="urn:microsoft.com/office/officeart/2005/8/layout/pyramid2"/>
    <dgm:cxn modelId="{4EABF1CD-F0A7-4F08-8EFC-B8501D9E67DF}" type="presParOf" srcId="{1A527EDD-32EC-496D-AEBE-2F0FC9D40B77}" destId="{76AD47DE-996B-4893-9443-A3F03D75C217}" srcOrd="5" destOrd="0" presId="urn:microsoft.com/office/officeart/2005/8/layout/pyramid2"/>
    <dgm:cxn modelId="{61942A13-5DA8-4878-AD2A-00ABEC7988C7}" type="presParOf" srcId="{1A527EDD-32EC-496D-AEBE-2F0FC9D40B77}" destId="{8478D0A8-BC25-4C44-BFC9-B81CED06C5F0}" srcOrd="6" destOrd="0" presId="urn:microsoft.com/office/officeart/2005/8/layout/pyramid2"/>
    <dgm:cxn modelId="{A03EDCAC-73CC-4920-ADB8-41AD463FB6FB}" type="presParOf" srcId="{1A527EDD-32EC-496D-AEBE-2F0FC9D40B77}" destId="{E911AB72-E7A2-4CB6-BB20-724F7F3CBF40}" srcOrd="7" destOrd="0" presId="urn:microsoft.com/office/officeart/2005/8/layout/pyramid2"/>
    <dgm:cxn modelId="{93BE309F-4EF2-44BF-B14E-228C3DDFFD62}" type="presParOf" srcId="{1A527EDD-32EC-496D-AEBE-2F0FC9D40B77}" destId="{17A52DB5-6713-4D7E-AD84-1E5B5CB83C6B}" srcOrd="8" destOrd="0" presId="urn:microsoft.com/office/officeart/2005/8/layout/pyramid2"/>
    <dgm:cxn modelId="{E2CF375A-13D0-43F7-A187-CF9DB230D574}" type="presParOf" srcId="{1A527EDD-32EC-496D-AEBE-2F0FC9D40B77}" destId="{3239131B-B9F4-4E2A-A877-AAD05A17066A}" srcOrd="9" destOrd="0" presId="urn:microsoft.com/office/officeart/2005/8/layout/pyramid2"/>
    <dgm:cxn modelId="{B473EDDE-6544-46D0-A212-FDC39649F6BE}" type="presParOf" srcId="{1A527EDD-32EC-496D-AEBE-2F0FC9D40B77}" destId="{97E53318-1E8C-44EA-A6E9-98E12CE2DF36}" srcOrd="10" destOrd="0" presId="urn:microsoft.com/office/officeart/2005/8/layout/pyramid2"/>
    <dgm:cxn modelId="{C573E09F-5B12-436A-962D-C3A4B5AEC79D}" type="presParOf" srcId="{1A527EDD-32EC-496D-AEBE-2F0FC9D40B77}" destId="{37AC248A-F246-4ECC-81B6-C235F543066E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213B22-1D0A-4B61-B624-72F75C3A2D0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8281742-4499-4616-8580-A454AB7D1058}">
      <dgm:prSet/>
      <dgm:spPr/>
      <dgm:t>
        <a:bodyPr/>
        <a:lstStyle/>
        <a:p>
          <a:pPr algn="l" rtl="0"/>
          <a:r>
            <a:rPr lang="en-US" b="1" dirty="0">
              <a:solidFill>
                <a:schemeClr val="bg1"/>
              </a:solidFill>
            </a:rPr>
            <a:t>TO GAIN COMPREHENSIVE UNDERSTANDING OF “HIGH CLOUD AIRLINES ” OPERATIONS THROUGH DATA ANALYSIS.</a:t>
          </a:r>
          <a:endParaRPr lang="en-IN" b="1" dirty="0">
            <a:solidFill>
              <a:schemeClr val="bg1"/>
            </a:solidFill>
          </a:endParaRPr>
        </a:p>
      </dgm:t>
    </dgm:pt>
    <dgm:pt modelId="{7C20BDD1-D018-4920-B247-6C05BE92184F}" type="parTrans" cxnId="{9060027B-8156-45BD-A256-06E960D30E22}">
      <dgm:prSet/>
      <dgm:spPr/>
      <dgm:t>
        <a:bodyPr/>
        <a:lstStyle/>
        <a:p>
          <a:endParaRPr lang="en-IN"/>
        </a:p>
      </dgm:t>
    </dgm:pt>
    <dgm:pt modelId="{A0C509E3-1A84-43A0-9423-A8EB4E097213}" type="sibTrans" cxnId="{9060027B-8156-45BD-A256-06E960D30E22}">
      <dgm:prSet/>
      <dgm:spPr/>
      <dgm:t>
        <a:bodyPr/>
        <a:lstStyle/>
        <a:p>
          <a:endParaRPr lang="en-IN"/>
        </a:p>
      </dgm:t>
    </dgm:pt>
    <dgm:pt modelId="{2E3E5EE0-FCBA-4BEC-8320-D674D88F95C5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INVOLVE INVESTIGATING LOAD FACTOR</a:t>
          </a:r>
          <a:endParaRPr lang="en-IN" b="1" dirty="0">
            <a:solidFill>
              <a:schemeClr val="bg1"/>
            </a:solidFill>
          </a:endParaRPr>
        </a:p>
      </dgm:t>
    </dgm:pt>
    <dgm:pt modelId="{92344938-AE42-4287-96BB-C21478C68D53}" type="parTrans" cxnId="{60D02473-C930-40C6-9189-86D88B58836D}">
      <dgm:prSet/>
      <dgm:spPr/>
      <dgm:t>
        <a:bodyPr/>
        <a:lstStyle/>
        <a:p>
          <a:endParaRPr lang="en-IN"/>
        </a:p>
      </dgm:t>
    </dgm:pt>
    <dgm:pt modelId="{6ABB3D9C-966B-43ED-9275-489D87468D12}" type="sibTrans" cxnId="{60D02473-C930-40C6-9189-86D88B58836D}">
      <dgm:prSet/>
      <dgm:spPr/>
      <dgm:t>
        <a:bodyPr/>
        <a:lstStyle/>
        <a:p>
          <a:endParaRPr lang="en-IN"/>
        </a:p>
      </dgm:t>
    </dgm:pt>
    <dgm:pt modelId="{68855BA0-1CA4-4A95-968B-3808C5F9140D}">
      <dgm:prSet/>
      <dgm:spPr/>
      <dgm:t>
        <a:bodyPr/>
        <a:lstStyle/>
        <a:p>
          <a:pPr algn="l" rtl="0"/>
          <a:r>
            <a:rPr lang="en-US" b="1" dirty="0">
              <a:solidFill>
                <a:schemeClr val="bg1"/>
              </a:solidFill>
            </a:rPr>
            <a:t>IDENTIFYING TOP CARRIER NAMES BASED ON PASSENGER PREFERENCE </a:t>
          </a:r>
          <a:endParaRPr lang="en-IN" b="1" dirty="0">
            <a:solidFill>
              <a:schemeClr val="bg1"/>
            </a:solidFill>
          </a:endParaRPr>
        </a:p>
      </dgm:t>
    </dgm:pt>
    <dgm:pt modelId="{4D1F9D18-E9BA-4345-9676-199073973EC1}" type="parTrans" cxnId="{751E4704-0765-4C88-B3C9-ABE0CA103D0F}">
      <dgm:prSet/>
      <dgm:spPr/>
      <dgm:t>
        <a:bodyPr/>
        <a:lstStyle/>
        <a:p>
          <a:endParaRPr lang="en-IN"/>
        </a:p>
      </dgm:t>
    </dgm:pt>
    <dgm:pt modelId="{22667380-5FFD-4CB7-AFD0-174DC323DA64}" type="sibTrans" cxnId="{751E4704-0765-4C88-B3C9-ABE0CA103D0F}">
      <dgm:prSet/>
      <dgm:spPr/>
      <dgm:t>
        <a:bodyPr/>
        <a:lstStyle/>
        <a:p>
          <a:endParaRPr lang="en-IN"/>
        </a:p>
      </dgm:t>
    </dgm:pt>
    <dgm:pt modelId="{9B206C8A-1813-4AA0-A7FE-4804F401ACDB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ANALYZING POPULAR ROUTES </a:t>
          </a:r>
          <a:endParaRPr lang="en-IN" b="1" dirty="0">
            <a:solidFill>
              <a:schemeClr val="bg1"/>
            </a:solidFill>
          </a:endParaRPr>
        </a:p>
      </dgm:t>
    </dgm:pt>
    <dgm:pt modelId="{059995A9-0DA3-453A-B7B8-EAC06D3C1060}" type="parTrans" cxnId="{5EF2BDA4-8CDC-49CF-BFC9-51E8FB35B7BD}">
      <dgm:prSet/>
      <dgm:spPr/>
      <dgm:t>
        <a:bodyPr/>
        <a:lstStyle/>
        <a:p>
          <a:endParaRPr lang="en-IN"/>
        </a:p>
      </dgm:t>
    </dgm:pt>
    <dgm:pt modelId="{0B6E88A3-7D4B-4A08-A479-3688E5BFA7EC}" type="sibTrans" cxnId="{5EF2BDA4-8CDC-49CF-BFC9-51E8FB35B7BD}">
      <dgm:prSet/>
      <dgm:spPr/>
      <dgm:t>
        <a:bodyPr/>
        <a:lstStyle/>
        <a:p>
          <a:endParaRPr lang="en-IN"/>
        </a:p>
      </dgm:t>
    </dgm:pt>
    <dgm:pt modelId="{D5FC72B4-1A58-4C2F-8557-E994BABC1D03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EXPLORING OTHER KEY METRICS</a:t>
          </a:r>
          <a:endParaRPr lang="en-IN" b="1" dirty="0">
            <a:solidFill>
              <a:schemeClr val="bg1"/>
            </a:solidFill>
          </a:endParaRPr>
        </a:p>
      </dgm:t>
    </dgm:pt>
    <dgm:pt modelId="{383326F9-3C3C-4AE4-BD8B-03BD186F58AD}" type="parTrans" cxnId="{844F3C0A-CF43-4530-BECB-81C2DBCCF0B0}">
      <dgm:prSet/>
      <dgm:spPr/>
      <dgm:t>
        <a:bodyPr/>
        <a:lstStyle/>
        <a:p>
          <a:endParaRPr lang="en-IN"/>
        </a:p>
      </dgm:t>
    </dgm:pt>
    <dgm:pt modelId="{0A0C249E-9C4D-4DCF-81E4-8A1E3AF13B69}" type="sibTrans" cxnId="{844F3C0A-CF43-4530-BECB-81C2DBCCF0B0}">
      <dgm:prSet/>
      <dgm:spPr/>
      <dgm:t>
        <a:bodyPr/>
        <a:lstStyle/>
        <a:p>
          <a:endParaRPr lang="en-IN"/>
        </a:p>
      </dgm:t>
    </dgm:pt>
    <dgm:pt modelId="{B8B41BCE-0D07-4EEC-965A-5FA390F11F38}" type="pres">
      <dgm:prSet presAssocID="{A6213B22-1D0A-4B61-B624-72F75C3A2D09}" presName="compositeShape" presStyleCnt="0">
        <dgm:presLayoutVars>
          <dgm:chMax val="7"/>
          <dgm:dir/>
          <dgm:resizeHandles val="exact"/>
        </dgm:presLayoutVars>
      </dgm:prSet>
      <dgm:spPr/>
    </dgm:pt>
    <dgm:pt modelId="{131A2B46-999F-448C-B13C-682E43D08675}" type="pres">
      <dgm:prSet presAssocID="{38281742-4499-4616-8580-A454AB7D1058}" presName="circ1" presStyleLbl="vennNode1" presStyleIdx="0" presStyleCnt="5"/>
      <dgm:spPr/>
    </dgm:pt>
    <dgm:pt modelId="{61684D85-E807-4A92-A6A0-10753FCCA8AD}" type="pres">
      <dgm:prSet presAssocID="{38281742-4499-4616-8580-A454AB7D105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53062F7-F21A-4EF4-B84F-8E4E91E0621A}" type="pres">
      <dgm:prSet presAssocID="{2E3E5EE0-FCBA-4BEC-8320-D674D88F95C5}" presName="circ2" presStyleLbl="vennNode1" presStyleIdx="1" presStyleCnt="5"/>
      <dgm:spPr/>
    </dgm:pt>
    <dgm:pt modelId="{9D31A638-372E-432C-B414-9DD80BE7A09C}" type="pres">
      <dgm:prSet presAssocID="{2E3E5EE0-FCBA-4BEC-8320-D674D88F95C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7EB5D9-74B7-47B1-AB91-B65AAD0AED69}" type="pres">
      <dgm:prSet presAssocID="{68855BA0-1CA4-4A95-968B-3808C5F9140D}" presName="circ3" presStyleLbl="vennNode1" presStyleIdx="2" presStyleCnt="5"/>
      <dgm:spPr/>
    </dgm:pt>
    <dgm:pt modelId="{011D4C1C-A9DD-425B-8409-9AD56E0F12CE}" type="pres">
      <dgm:prSet presAssocID="{68855BA0-1CA4-4A95-968B-3808C5F9140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5CB11B-CCA8-4855-9452-BE076D8846D5}" type="pres">
      <dgm:prSet presAssocID="{9B206C8A-1813-4AA0-A7FE-4804F401ACDB}" presName="circ4" presStyleLbl="vennNode1" presStyleIdx="3" presStyleCnt="5"/>
      <dgm:spPr/>
    </dgm:pt>
    <dgm:pt modelId="{A98A7F7F-EDDF-4CDE-A5FC-A9E87D0C85F3}" type="pres">
      <dgm:prSet presAssocID="{9B206C8A-1813-4AA0-A7FE-4804F401ACD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28E8802-3F45-4625-9CAB-3D6B972C3D76}" type="pres">
      <dgm:prSet presAssocID="{D5FC72B4-1A58-4C2F-8557-E994BABC1D03}" presName="circ5" presStyleLbl="vennNode1" presStyleIdx="4" presStyleCnt="5"/>
      <dgm:spPr/>
    </dgm:pt>
    <dgm:pt modelId="{FB713762-35DD-49F8-A1F4-65B0EC30AB47}" type="pres">
      <dgm:prSet presAssocID="{D5FC72B4-1A58-4C2F-8557-E994BABC1D0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1E4704-0765-4C88-B3C9-ABE0CA103D0F}" srcId="{A6213B22-1D0A-4B61-B624-72F75C3A2D09}" destId="{68855BA0-1CA4-4A95-968B-3808C5F9140D}" srcOrd="2" destOrd="0" parTransId="{4D1F9D18-E9BA-4345-9676-199073973EC1}" sibTransId="{22667380-5FFD-4CB7-AFD0-174DC323DA64}"/>
    <dgm:cxn modelId="{844F3C0A-CF43-4530-BECB-81C2DBCCF0B0}" srcId="{A6213B22-1D0A-4B61-B624-72F75C3A2D09}" destId="{D5FC72B4-1A58-4C2F-8557-E994BABC1D03}" srcOrd="4" destOrd="0" parTransId="{383326F9-3C3C-4AE4-BD8B-03BD186F58AD}" sibTransId="{0A0C249E-9C4D-4DCF-81E4-8A1E3AF13B69}"/>
    <dgm:cxn modelId="{3623784A-0300-41A8-A073-F5379DA613BA}" type="presOf" srcId="{68855BA0-1CA4-4A95-968B-3808C5F9140D}" destId="{011D4C1C-A9DD-425B-8409-9AD56E0F12CE}" srcOrd="0" destOrd="0" presId="urn:microsoft.com/office/officeart/2005/8/layout/venn1"/>
    <dgm:cxn modelId="{60D02473-C930-40C6-9189-86D88B58836D}" srcId="{A6213B22-1D0A-4B61-B624-72F75C3A2D09}" destId="{2E3E5EE0-FCBA-4BEC-8320-D674D88F95C5}" srcOrd="1" destOrd="0" parTransId="{92344938-AE42-4287-96BB-C21478C68D53}" sibTransId="{6ABB3D9C-966B-43ED-9275-489D87468D12}"/>
    <dgm:cxn modelId="{9060027B-8156-45BD-A256-06E960D30E22}" srcId="{A6213B22-1D0A-4B61-B624-72F75C3A2D09}" destId="{38281742-4499-4616-8580-A454AB7D1058}" srcOrd="0" destOrd="0" parTransId="{7C20BDD1-D018-4920-B247-6C05BE92184F}" sibTransId="{A0C509E3-1A84-43A0-9423-A8EB4E097213}"/>
    <dgm:cxn modelId="{17410684-F572-4A59-A80F-4E221F1588DD}" type="presOf" srcId="{9B206C8A-1813-4AA0-A7FE-4804F401ACDB}" destId="{A98A7F7F-EDDF-4CDE-A5FC-A9E87D0C85F3}" srcOrd="0" destOrd="0" presId="urn:microsoft.com/office/officeart/2005/8/layout/venn1"/>
    <dgm:cxn modelId="{5489E48D-676F-440A-95E5-A3E0C106C7B0}" type="presOf" srcId="{A6213B22-1D0A-4B61-B624-72F75C3A2D09}" destId="{B8B41BCE-0D07-4EEC-965A-5FA390F11F38}" srcOrd="0" destOrd="0" presId="urn:microsoft.com/office/officeart/2005/8/layout/venn1"/>
    <dgm:cxn modelId="{5EF2BDA4-8CDC-49CF-BFC9-51E8FB35B7BD}" srcId="{A6213B22-1D0A-4B61-B624-72F75C3A2D09}" destId="{9B206C8A-1813-4AA0-A7FE-4804F401ACDB}" srcOrd="3" destOrd="0" parTransId="{059995A9-0DA3-453A-B7B8-EAC06D3C1060}" sibTransId="{0B6E88A3-7D4B-4A08-A479-3688E5BFA7EC}"/>
    <dgm:cxn modelId="{388FEDAE-FE82-4AE6-80CC-B47D28EB2242}" type="presOf" srcId="{2E3E5EE0-FCBA-4BEC-8320-D674D88F95C5}" destId="{9D31A638-372E-432C-B414-9DD80BE7A09C}" srcOrd="0" destOrd="0" presId="urn:microsoft.com/office/officeart/2005/8/layout/venn1"/>
    <dgm:cxn modelId="{481CC5CF-25C3-43FB-8D55-E7E199E70B40}" type="presOf" srcId="{38281742-4499-4616-8580-A454AB7D1058}" destId="{61684D85-E807-4A92-A6A0-10753FCCA8AD}" srcOrd="0" destOrd="0" presId="urn:microsoft.com/office/officeart/2005/8/layout/venn1"/>
    <dgm:cxn modelId="{8150C3E7-C05F-404D-9468-C0B16AAACC6E}" type="presOf" srcId="{D5FC72B4-1A58-4C2F-8557-E994BABC1D03}" destId="{FB713762-35DD-49F8-A1F4-65B0EC30AB47}" srcOrd="0" destOrd="0" presId="urn:microsoft.com/office/officeart/2005/8/layout/venn1"/>
    <dgm:cxn modelId="{7FFA2F58-7FFC-4A09-AD7B-3E226066D364}" type="presParOf" srcId="{B8B41BCE-0D07-4EEC-965A-5FA390F11F38}" destId="{131A2B46-999F-448C-B13C-682E43D08675}" srcOrd="0" destOrd="0" presId="urn:microsoft.com/office/officeart/2005/8/layout/venn1"/>
    <dgm:cxn modelId="{4BFA193A-F6A7-477B-B3CC-4917CB159C45}" type="presParOf" srcId="{B8B41BCE-0D07-4EEC-965A-5FA390F11F38}" destId="{61684D85-E807-4A92-A6A0-10753FCCA8AD}" srcOrd="1" destOrd="0" presId="urn:microsoft.com/office/officeart/2005/8/layout/venn1"/>
    <dgm:cxn modelId="{AC14DC50-28A3-4591-B4B4-7691339ED858}" type="presParOf" srcId="{B8B41BCE-0D07-4EEC-965A-5FA390F11F38}" destId="{753062F7-F21A-4EF4-B84F-8E4E91E0621A}" srcOrd="2" destOrd="0" presId="urn:microsoft.com/office/officeart/2005/8/layout/venn1"/>
    <dgm:cxn modelId="{DD1BFA7A-D56D-4680-9720-53E87903F9D3}" type="presParOf" srcId="{B8B41BCE-0D07-4EEC-965A-5FA390F11F38}" destId="{9D31A638-372E-432C-B414-9DD80BE7A09C}" srcOrd="3" destOrd="0" presId="urn:microsoft.com/office/officeart/2005/8/layout/venn1"/>
    <dgm:cxn modelId="{CD83B8E6-B082-40F5-A0F5-2AE7BF3FC1DE}" type="presParOf" srcId="{B8B41BCE-0D07-4EEC-965A-5FA390F11F38}" destId="{207EB5D9-74B7-47B1-AB91-B65AAD0AED69}" srcOrd="4" destOrd="0" presId="urn:microsoft.com/office/officeart/2005/8/layout/venn1"/>
    <dgm:cxn modelId="{CAAB7F74-22C2-4749-8858-E026B1B3BD18}" type="presParOf" srcId="{B8B41BCE-0D07-4EEC-965A-5FA390F11F38}" destId="{011D4C1C-A9DD-425B-8409-9AD56E0F12CE}" srcOrd="5" destOrd="0" presId="urn:microsoft.com/office/officeart/2005/8/layout/venn1"/>
    <dgm:cxn modelId="{F28EBECE-6431-42FE-AE93-CBB42609DC73}" type="presParOf" srcId="{B8B41BCE-0D07-4EEC-965A-5FA390F11F38}" destId="{C95CB11B-CCA8-4855-9452-BE076D8846D5}" srcOrd="6" destOrd="0" presId="urn:microsoft.com/office/officeart/2005/8/layout/venn1"/>
    <dgm:cxn modelId="{AC84CEDA-6AD7-4FDB-9C8E-38B6A2B3D2A4}" type="presParOf" srcId="{B8B41BCE-0D07-4EEC-965A-5FA390F11F38}" destId="{A98A7F7F-EDDF-4CDE-A5FC-A9E87D0C85F3}" srcOrd="7" destOrd="0" presId="urn:microsoft.com/office/officeart/2005/8/layout/venn1"/>
    <dgm:cxn modelId="{655F136C-FB89-4314-B31D-0D024C93D156}" type="presParOf" srcId="{B8B41BCE-0D07-4EEC-965A-5FA390F11F38}" destId="{C28E8802-3F45-4625-9CAB-3D6B972C3D76}" srcOrd="8" destOrd="0" presId="urn:microsoft.com/office/officeart/2005/8/layout/venn1"/>
    <dgm:cxn modelId="{E4B7AE61-0E82-4D90-9E1E-5B95319F0DCF}" type="presParOf" srcId="{B8B41BCE-0D07-4EEC-965A-5FA390F11F38}" destId="{FB713762-35DD-49F8-A1F4-65B0EC30AB47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C34650-DCA3-440C-82B7-5EB6C7B04E6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2251D60-B803-4A6C-BCFE-D32B4B59C1E6}">
      <dgm:prSet/>
      <dgm:spPr/>
      <dgm:t>
        <a:bodyPr/>
        <a:lstStyle/>
        <a:p>
          <a:pPr rtl="0"/>
          <a:r>
            <a:rPr lang="en-US"/>
            <a:t>IMPROVED LOAD FACTOR </a:t>
          </a:r>
          <a:endParaRPr lang="en-IN"/>
        </a:p>
      </dgm:t>
    </dgm:pt>
    <dgm:pt modelId="{277BC909-0D03-4BD9-96C7-EAC7DED64CC0}" type="parTrans" cxnId="{6B6CCFCB-AF92-4A1A-8AC1-95EA37CBA5F1}">
      <dgm:prSet/>
      <dgm:spPr/>
      <dgm:t>
        <a:bodyPr/>
        <a:lstStyle/>
        <a:p>
          <a:endParaRPr lang="en-IN"/>
        </a:p>
      </dgm:t>
    </dgm:pt>
    <dgm:pt modelId="{3F89569F-267F-4813-B052-C91354FD0E1A}" type="sibTrans" cxnId="{6B6CCFCB-AF92-4A1A-8AC1-95EA37CBA5F1}">
      <dgm:prSet/>
      <dgm:spPr/>
      <dgm:t>
        <a:bodyPr/>
        <a:lstStyle/>
        <a:p>
          <a:endParaRPr lang="en-IN"/>
        </a:p>
      </dgm:t>
    </dgm:pt>
    <dgm:pt modelId="{D2D302E9-00C4-4F70-AF7F-ED842006D9FB}">
      <dgm:prSet/>
      <dgm:spPr/>
      <dgm:t>
        <a:bodyPr/>
        <a:lstStyle/>
        <a:p>
          <a:pPr rtl="0"/>
          <a:r>
            <a:rPr lang="en-US" dirty="0"/>
            <a:t>ENHANCED PASEENGER EXPERIENCE</a:t>
          </a:r>
          <a:endParaRPr lang="en-IN" dirty="0"/>
        </a:p>
      </dgm:t>
    </dgm:pt>
    <dgm:pt modelId="{AEB0ED1E-EE5B-48AD-957F-D3288E88FABD}" type="parTrans" cxnId="{DA31E176-91C8-4E53-B6EE-6BC1FAE15D32}">
      <dgm:prSet/>
      <dgm:spPr/>
      <dgm:t>
        <a:bodyPr/>
        <a:lstStyle/>
        <a:p>
          <a:endParaRPr lang="en-IN"/>
        </a:p>
      </dgm:t>
    </dgm:pt>
    <dgm:pt modelId="{AD3F5BDF-DE0B-4C7F-96E1-CC2375D2AE37}" type="sibTrans" cxnId="{DA31E176-91C8-4E53-B6EE-6BC1FAE15D32}">
      <dgm:prSet/>
      <dgm:spPr/>
      <dgm:t>
        <a:bodyPr/>
        <a:lstStyle/>
        <a:p>
          <a:endParaRPr lang="en-IN"/>
        </a:p>
      </dgm:t>
    </dgm:pt>
    <dgm:pt modelId="{B9EF3B49-06EE-4FE2-890D-D4EC3EF612E4}">
      <dgm:prSet/>
      <dgm:spPr/>
      <dgm:t>
        <a:bodyPr/>
        <a:lstStyle/>
        <a:p>
          <a:pPr rtl="0"/>
          <a:r>
            <a:rPr lang="en-US"/>
            <a:t>OPTIMISED RESOURCE ALLOCATION</a:t>
          </a:r>
          <a:endParaRPr lang="en-IN"/>
        </a:p>
      </dgm:t>
    </dgm:pt>
    <dgm:pt modelId="{C270C1EC-5475-4746-884A-21B826F9C91F}" type="parTrans" cxnId="{0CD4F84D-AE49-420F-BE53-BD0A990F606D}">
      <dgm:prSet/>
      <dgm:spPr/>
      <dgm:t>
        <a:bodyPr/>
        <a:lstStyle/>
        <a:p>
          <a:endParaRPr lang="en-IN"/>
        </a:p>
      </dgm:t>
    </dgm:pt>
    <dgm:pt modelId="{B242F0FA-D61A-4D21-BC13-FFC96721FA8E}" type="sibTrans" cxnId="{0CD4F84D-AE49-420F-BE53-BD0A990F606D}">
      <dgm:prSet/>
      <dgm:spPr/>
      <dgm:t>
        <a:bodyPr/>
        <a:lstStyle/>
        <a:p>
          <a:endParaRPr lang="en-IN"/>
        </a:p>
      </dgm:t>
    </dgm:pt>
    <dgm:pt modelId="{292AF4D2-DB40-4C1C-A07F-C2E216705C9D}">
      <dgm:prSet/>
      <dgm:spPr/>
      <dgm:t>
        <a:bodyPr/>
        <a:lstStyle/>
        <a:p>
          <a:pPr rtl="0"/>
          <a:r>
            <a:rPr lang="en-US"/>
            <a:t>DATA DRIVEN DECISION MAKING</a:t>
          </a:r>
          <a:endParaRPr lang="en-IN"/>
        </a:p>
      </dgm:t>
    </dgm:pt>
    <dgm:pt modelId="{0DC243BB-EF81-4AE2-87B9-6B0277F10319}" type="parTrans" cxnId="{3D2A3329-0A8E-40C0-96F0-D837605C0E56}">
      <dgm:prSet/>
      <dgm:spPr/>
      <dgm:t>
        <a:bodyPr/>
        <a:lstStyle/>
        <a:p>
          <a:endParaRPr lang="en-IN"/>
        </a:p>
      </dgm:t>
    </dgm:pt>
    <dgm:pt modelId="{A74238E5-4B14-416E-A2D0-B9EB3CB8B497}" type="sibTrans" cxnId="{3D2A3329-0A8E-40C0-96F0-D837605C0E56}">
      <dgm:prSet/>
      <dgm:spPr/>
      <dgm:t>
        <a:bodyPr/>
        <a:lstStyle/>
        <a:p>
          <a:endParaRPr lang="en-IN"/>
        </a:p>
      </dgm:t>
    </dgm:pt>
    <dgm:pt modelId="{F689E9F1-5F2C-4540-B98D-0134C339F1B5}" type="pres">
      <dgm:prSet presAssocID="{3BC34650-DCA3-440C-82B7-5EB6C7B04E6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DBB6638-8B21-4179-8C7D-1C610BA731CE}" type="pres">
      <dgm:prSet presAssocID="{C2251D60-B803-4A6C-BCFE-D32B4B59C1E6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B57EC7A1-77D6-45AE-BF93-7DB1DE8900BC}" type="pres">
      <dgm:prSet presAssocID="{D2D302E9-00C4-4F70-AF7F-ED842006D9FB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5CE305A7-863A-4B23-AC4F-A17188F3F655}" type="pres">
      <dgm:prSet presAssocID="{B9EF3B49-06EE-4FE2-890D-D4EC3EF612E4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8E5A21BD-CB5A-4EB5-9121-A025E14EF3D4}" type="pres">
      <dgm:prSet presAssocID="{292AF4D2-DB40-4C1C-A07F-C2E216705C9D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13684403-D634-4A7F-9A6A-22A972DE08FC}" type="presOf" srcId="{292AF4D2-DB40-4C1C-A07F-C2E216705C9D}" destId="{8E5A21BD-CB5A-4EB5-9121-A025E14EF3D4}" srcOrd="0" destOrd="0" presId="urn:microsoft.com/office/officeart/2009/3/layout/IncreasingArrowsProcess"/>
    <dgm:cxn modelId="{3D2A3329-0A8E-40C0-96F0-D837605C0E56}" srcId="{3BC34650-DCA3-440C-82B7-5EB6C7B04E67}" destId="{292AF4D2-DB40-4C1C-A07F-C2E216705C9D}" srcOrd="3" destOrd="0" parTransId="{0DC243BB-EF81-4AE2-87B9-6B0277F10319}" sibTransId="{A74238E5-4B14-416E-A2D0-B9EB3CB8B497}"/>
    <dgm:cxn modelId="{0CD4F84D-AE49-420F-BE53-BD0A990F606D}" srcId="{3BC34650-DCA3-440C-82B7-5EB6C7B04E67}" destId="{B9EF3B49-06EE-4FE2-890D-D4EC3EF612E4}" srcOrd="2" destOrd="0" parTransId="{C270C1EC-5475-4746-884A-21B826F9C91F}" sibTransId="{B242F0FA-D61A-4D21-BC13-FFC96721FA8E}"/>
    <dgm:cxn modelId="{DA31E176-91C8-4E53-B6EE-6BC1FAE15D32}" srcId="{3BC34650-DCA3-440C-82B7-5EB6C7B04E67}" destId="{D2D302E9-00C4-4F70-AF7F-ED842006D9FB}" srcOrd="1" destOrd="0" parTransId="{AEB0ED1E-EE5B-48AD-957F-D3288E88FABD}" sibTransId="{AD3F5BDF-DE0B-4C7F-96E1-CC2375D2AE37}"/>
    <dgm:cxn modelId="{1D72618A-4CEE-45B2-A70A-D1D0BEDCBC0B}" type="presOf" srcId="{C2251D60-B803-4A6C-BCFE-D32B4B59C1E6}" destId="{0DBB6638-8B21-4179-8C7D-1C610BA731CE}" srcOrd="0" destOrd="0" presId="urn:microsoft.com/office/officeart/2009/3/layout/IncreasingArrowsProcess"/>
    <dgm:cxn modelId="{1E7AADC0-46BB-4AF5-96C4-786195E825DA}" type="presOf" srcId="{B9EF3B49-06EE-4FE2-890D-D4EC3EF612E4}" destId="{5CE305A7-863A-4B23-AC4F-A17188F3F655}" srcOrd="0" destOrd="0" presId="urn:microsoft.com/office/officeart/2009/3/layout/IncreasingArrowsProcess"/>
    <dgm:cxn modelId="{6B6CCFCB-AF92-4A1A-8AC1-95EA37CBA5F1}" srcId="{3BC34650-DCA3-440C-82B7-5EB6C7B04E67}" destId="{C2251D60-B803-4A6C-BCFE-D32B4B59C1E6}" srcOrd="0" destOrd="0" parTransId="{277BC909-0D03-4BD9-96C7-EAC7DED64CC0}" sibTransId="{3F89569F-267F-4813-B052-C91354FD0E1A}"/>
    <dgm:cxn modelId="{5CD546E2-A12C-4320-8AF3-8542B6B47311}" type="presOf" srcId="{D2D302E9-00C4-4F70-AF7F-ED842006D9FB}" destId="{B57EC7A1-77D6-45AE-BF93-7DB1DE8900BC}" srcOrd="0" destOrd="0" presId="urn:microsoft.com/office/officeart/2009/3/layout/IncreasingArrowsProcess"/>
    <dgm:cxn modelId="{29D5AEED-0321-4E85-A49B-F8B7E6DC576F}" type="presOf" srcId="{3BC34650-DCA3-440C-82B7-5EB6C7B04E67}" destId="{F689E9F1-5F2C-4540-B98D-0134C339F1B5}" srcOrd="0" destOrd="0" presId="urn:microsoft.com/office/officeart/2009/3/layout/IncreasingArrowsProcess"/>
    <dgm:cxn modelId="{D54099AB-7B3E-416E-BAF5-92BB0C9D3E20}" type="presParOf" srcId="{F689E9F1-5F2C-4540-B98D-0134C339F1B5}" destId="{0DBB6638-8B21-4179-8C7D-1C610BA731CE}" srcOrd="0" destOrd="0" presId="urn:microsoft.com/office/officeart/2009/3/layout/IncreasingArrowsProcess"/>
    <dgm:cxn modelId="{98584CD0-DC12-4CDB-AE93-50014891A73D}" type="presParOf" srcId="{F689E9F1-5F2C-4540-B98D-0134C339F1B5}" destId="{B57EC7A1-77D6-45AE-BF93-7DB1DE8900BC}" srcOrd="1" destOrd="0" presId="urn:microsoft.com/office/officeart/2009/3/layout/IncreasingArrowsProcess"/>
    <dgm:cxn modelId="{70ABDA46-3DF0-44BA-B77E-654D49A98F87}" type="presParOf" srcId="{F689E9F1-5F2C-4540-B98D-0134C339F1B5}" destId="{5CE305A7-863A-4B23-AC4F-A17188F3F655}" srcOrd="2" destOrd="0" presId="urn:microsoft.com/office/officeart/2009/3/layout/IncreasingArrowsProcess"/>
    <dgm:cxn modelId="{CE6C262E-8DCD-46DC-A911-98EFC5939308}" type="presParOf" srcId="{F689E9F1-5F2C-4540-B98D-0134C339F1B5}" destId="{8E5A21BD-CB5A-4EB5-9121-A025E14EF3D4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9503F4-B698-4F93-BD99-8861532298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B4A2B1-3B9A-4124-91D1-C157EA07CBB5}">
      <dgm:prSet/>
      <dgm:spPr/>
      <dgm:t>
        <a:bodyPr/>
        <a:lstStyle/>
        <a:p>
          <a:pPr rtl="0"/>
          <a:endParaRPr lang="en-US" dirty="0"/>
        </a:p>
        <a:p>
          <a:pPr rtl="0"/>
          <a:endParaRPr lang="en-US" dirty="0"/>
        </a:p>
        <a:p>
          <a:pPr rtl="0"/>
          <a:r>
            <a:rPr lang="en-US" dirty="0"/>
            <a:t>ROUTE OPTIMIZATION</a:t>
          </a:r>
        </a:p>
        <a:p>
          <a:pPr rtl="0"/>
          <a:endParaRPr lang="en-US" dirty="0"/>
        </a:p>
        <a:p>
          <a:pPr rtl="0"/>
          <a:r>
            <a:rPr lang="en-US" dirty="0"/>
            <a:t> </a:t>
          </a:r>
          <a:endParaRPr lang="en-IN" dirty="0"/>
        </a:p>
      </dgm:t>
    </dgm:pt>
    <dgm:pt modelId="{63A311C9-1098-4DD1-8769-A694B351F0FC}" type="parTrans" cxnId="{F9B1F173-F986-447B-96E4-79974AAF49C4}">
      <dgm:prSet/>
      <dgm:spPr/>
      <dgm:t>
        <a:bodyPr/>
        <a:lstStyle/>
        <a:p>
          <a:endParaRPr lang="en-IN"/>
        </a:p>
      </dgm:t>
    </dgm:pt>
    <dgm:pt modelId="{0CE4F475-F100-4E5B-BB6A-579C025AB677}" type="sibTrans" cxnId="{F9B1F173-F986-447B-96E4-79974AAF49C4}">
      <dgm:prSet/>
      <dgm:spPr/>
      <dgm:t>
        <a:bodyPr/>
        <a:lstStyle/>
        <a:p>
          <a:endParaRPr lang="en-IN"/>
        </a:p>
      </dgm:t>
    </dgm:pt>
    <dgm:pt modelId="{CA5C59D4-89E2-4FA2-8D89-0B367DA74B9E}">
      <dgm:prSet/>
      <dgm:spPr/>
      <dgm:t>
        <a:bodyPr/>
        <a:lstStyle/>
        <a:p>
          <a:pPr rtl="0"/>
          <a:r>
            <a:rPr lang="en-US"/>
            <a:t>CUSTOMER EXPERIENCE </a:t>
          </a:r>
          <a:endParaRPr lang="en-IN"/>
        </a:p>
      </dgm:t>
    </dgm:pt>
    <dgm:pt modelId="{82A6BB47-B625-478E-8A7D-2E15D78F01A8}" type="parTrans" cxnId="{3F41031C-6FB9-4C3E-96E4-8A98571F566B}">
      <dgm:prSet/>
      <dgm:spPr/>
      <dgm:t>
        <a:bodyPr/>
        <a:lstStyle/>
        <a:p>
          <a:endParaRPr lang="en-IN"/>
        </a:p>
      </dgm:t>
    </dgm:pt>
    <dgm:pt modelId="{EC6C05EE-34FD-4593-98C2-C52EA67F216A}" type="sibTrans" cxnId="{3F41031C-6FB9-4C3E-96E4-8A98571F566B}">
      <dgm:prSet/>
      <dgm:spPr/>
      <dgm:t>
        <a:bodyPr/>
        <a:lstStyle/>
        <a:p>
          <a:endParaRPr lang="en-IN"/>
        </a:p>
      </dgm:t>
    </dgm:pt>
    <dgm:pt modelId="{1F5CCFC3-2338-482A-BA49-E62456C91DB4}">
      <dgm:prSet/>
      <dgm:spPr/>
      <dgm:t>
        <a:bodyPr/>
        <a:lstStyle/>
        <a:p>
          <a:pPr rtl="0"/>
          <a:r>
            <a:rPr lang="en-US"/>
            <a:t>SAFETY AND COMPLIANCE </a:t>
          </a:r>
          <a:endParaRPr lang="en-IN"/>
        </a:p>
      </dgm:t>
    </dgm:pt>
    <dgm:pt modelId="{9E03C6B2-CBF5-467F-9BC3-94E4FD5D9AD6}" type="parTrans" cxnId="{0840718F-A6C2-4E6E-82C4-49E26C233EF6}">
      <dgm:prSet/>
      <dgm:spPr/>
      <dgm:t>
        <a:bodyPr/>
        <a:lstStyle/>
        <a:p>
          <a:endParaRPr lang="en-IN"/>
        </a:p>
      </dgm:t>
    </dgm:pt>
    <dgm:pt modelId="{12E4D618-24BB-47FA-B981-F24C6AFE7A5E}" type="sibTrans" cxnId="{0840718F-A6C2-4E6E-82C4-49E26C233EF6}">
      <dgm:prSet/>
      <dgm:spPr/>
      <dgm:t>
        <a:bodyPr/>
        <a:lstStyle/>
        <a:p>
          <a:endParaRPr lang="en-IN"/>
        </a:p>
      </dgm:t>
    </dgm:pt>
    <dgm:pt modelId="{9834F2E1-19A7-4E4D-9CC2-3536447A5B46}">
      <dgm:prSet/>
      <dgm:spPr/>
      <dgm:t>
        <a:bodyPr/>
        <a:lstStyle/>
        <a:p>
          <a:pPr rtl="0"/>
          <a:r>
            <a:rPr lang="en-US"/>
            <a:t>SUSTAINABILITY INITIATIVES</a:t>
          </a:r>
          <a:endParaRPr lang="en-IN"/>
        </a:p>
      </dgm:t>
    </dgm:pt>
    <dgm:pt modelId="{37292C54-5EFD-4ED4-B1E6-4B8FD109FD73}" type="parTrans" cxnId="{9DFE4738-9B84-44DC-BD0F-751AC6EC2D14}">
      <dgm:prSet/>
      <dgm:spPr/>
      <dgm:t>
        <a:bodyPr/>
        <a:lstStyle/>
        <a:p>
          <a:endParaRPr lang="en-IN"/>
        </a:p>
      </dgm:t>
    </dgm:pt>
    <dgm:pt modelId="{9DA41597-E972-46DF-B622-507735A84AB2}" type="sibTrans" cxnId="{9DFE4738-9B84-44DC-BD0F-751AC6EC2D14}">
      <dgm:prSet/>
      <dgm:spPr/>
      <dgm:t>
        <a:bodyPr/>
        <a:lstStyle/>
        <a:p>
          <a:endParaRPr lang="en-IN"/>
        </a:p>
      </dgm:t>
    </dgm:pt>
    <dgm:pt modelId="{DB5812CB-2746-4FBA-8375-BEA735031F55}">
      <dgm:prSet/>
      <dgm:spPr/>
      <dgm:t>
        <a:bodyPr/>
        <a:lstStyle/>
        <a:p>
          <a:pPr rtl="0"/>
          <a:r>
            <a:rPr lang="en-US"/>
            <a:t>MARKET EXPANSION</a:t>
          </a:r>
          <a:endParaRPr lang="en-IN"/>
        </a:p>
      </dgm:t>
    </dgm:pt>
    <dgm:pt modelId="{39146B2D-07EE-488D-9721-BA33A91F336F}" type="parTrans" cxnId="{115035D5-CAB0-47C9-BB27-0F3834824874}">
      <dgm:prSet/>
      <dgm:spPr/>
      <dgm:t>
        <a:bodyPr/>
        <a:lstStyle/>
        <a:p>
          <a:endParaRPr lang="en-IN"/>
        </a:p>
      </dgm:t>
    </dgm:pt>
    <dgm:pt modelId="{99889E92-7BD2-4C1A-AC4E-A1EE88EB1F74}" type="sibTrans" cxnId="{115035D5-CAB0-47C9-BB27-0F3834824874}">
      <dgm:prSet/>
      <dgm:spPr/>
      <dgm:t>
        <a:bodyPr/>
        <a:lstStyle/>
        <a:p>
          <a:endParaRPr lang="en-IN"/>
        </a:p>
      </dgm:t>
    </dgm:pt>
    <dgm:pt modelId="{B176239E-03E4-43A9-A0BF-3420BFC7F15D}">
      <dgm:prSet/>
      <dgm:spPr/>
      <dgm:t>
        <a:bodyPr/>
        <a:lstStyle/>
        <a:p>
          <a:pPr rtl="0"/>
          <a:r>
            <a:rPr lang="en-US"/>
            <a:t>DIGITAL TRANSFORMATION</a:t>
          </a:r>
          <a:endParaRPr lang="en-IN"/>
        </a:p>
      </dgm:t>
    </dgm:pt>
    <dgm:pt modelId="{C241321A-866E-4F30-954A-2E62DAC29B03}" type="parTrans" cxnId="{BF94F788-2A66-4F53-9AB3-E123E26FADD5}">
      <dgm:prSet/>
      <dgm:spPr/>
      <dgm:t>
        <a:bodyPr/>
        <a:lstStyle/>
        <a:p>
          <a:endParaRPr lang="en-IN"/>
        </a:p>
      </dgm:t>
    </dgm:pt>
    <dgm:pt modelId="{4525CF7C-BFB4-43D9-B967-4CEF7C12DC6A}" type="sibTrans" cxnId="{BF94F788-2A66-4F53-9AB3-E123E26FADD5}">
      <dgm:prSet/>
      <dgm:spPr/>
      <dgm:t>
        <a:bodyPr/>
        <a:lstStyle/>
        <a:p>
          <a:endParaRPr lang="en-IN"/>
        </a:p>
      </dgm:t>
    </dgm:pt>
    <dgm:pt modelId="{12D2BE75-D138-48D2-9C48-0421D600A717}" type="pres">
      <dgm:prSet presAssocID="{639503F4-B698-4F93-BD99-8861532298F5}" presName="diagram" presStyleCnt="0">
        <dgm:presLayoutVars>
          <dgm:dir/>
          <dgm:resizeHandles val="exact"/>
        </dgm:presLayoutVars>
      </dgm:prSet>
      <dgm:spPr/>
    </dgm:pt>
    <dgm:pt modelId="{F1D004DE-F4BA-41C7-9313-3F34CE3E10EE}" type="pres">
      <dgm:prSet presAssocID="{F3B4A2B1-3B9A-4124-91D1-C157EA07CBB5}" presName="node" presStyleLbl="node1" presStyleIdx="0" presStyleCnt="6">
        <dgm:presLayoutVars>
          <dgm:bulletEnabled val="1"/>
        </dgm:presLayoutVars>
      </dgm:prSet>
      <dgm:spPr/>
    </dgm:pt>
    <dgm:pt modelId="{FA9D05B3-29FF-4A01-99E0-5CE0EB71A406}" type="pres">
      <dgm:prSet presAssocID="{0CE4F475-F100-4E5B-BB6A-579C025AB677}" presName="sibTrans" presStyleCnt="0"/>
      <dgm:spPr/>
    </dgm:pt>
    <dgm:pt modelId="{B61E920F-38E8-49ED-A04F-55D368F35C28}" type="pres">
      <dgm:prSet presAssocID="{CA5C59D4-89E2-4FA2-8D89-0B367DA74B9E}" presName="node" presStyleLbl="node1" presStyleIdx="1" presStyleCnt="6">
        <dgm:presLayoutVars>
          <dgm:bulletEnabled val="1"/>
        </dgm:presLayoutVars>
      </dgm:prSet>
      <dgm:spPr/>
    </dgm:pt>
    <dgm:pt modelId="{650A5BEE-3C14-4520-BBA9-EDF0B0ADDE1F}" type="pres">
      <dgm:prSet presAssocID="{EC6C05EE-34FD-4593-98C2-C52EA67F216A}" presName="sibTrans" presStyleCnt="0"/>
      <dgm:spPr/>
    </dgm:pt>
    <dgm:pt modelId="{BD118092-FADF-4135-B060-6982058242DB}" type="pres">
      <dgm:prSet presAssocID="{1F5CCFC3-2338-482A-BA49-E62456C91DB4}" presName="node" presStyleLbl="node1" presStyleIdx="2" presStyleCnt="6">
        <dgm:presLayoutVars>
          <dgm:bulletEnabled val="1"/>
        </dgm:presLayoutVars>
      </dgm:prSet>
      <dgm:spPr/>
    </dgm:pt>
    <dgm:pt modelId="{4B4176F5-9B6B-49E9-8356-E6A5959567BF}" type="pres">
      <dgm:prSet presAssocID="{12E4D618-24BB-47FA-B981-F24C6AFE7A5E}" presName="sibTrans" presStyleCnt="0"/>
      <dgm:spPr/>
    </dgm:pt>
    <dgm:pt modelId="{46AA66DC-E33F-4F18-A6C3-0B15A6DFAE57}" type="pres">
      <dgm:prSet presAssocID="{9834F2E1-19A7-4E4D-9CC2-3536447A5B46}" presName="node" presStyleLbl="node1" presStyleIdx="3" presStyleCnt="6">
        <dgm:presLayoutVars>
          <dgm:bulletEnabled val="1"/>
        </dgm:presLayoutVars>
      </dgm:prSet>
      <dgm:spPr/>
    </dgm:pt>
    <dgm:pt modelId="{D63CF152-CD85-41CD-A0D1-7EFF57F824EA}" type="pres">
      <dgm:prSet presAssocID="{9DA41597-E972-46DF-B622-507735A84AB2}" presName="sibTrans" presStyleCnt="0"/>
      <dgm:spPr/>
    </dgm:pt>
    <dgm:pt modelId="{99ECFCE0-58E7-48D9-8910-1DC5CF21151B}" type="pres">
      <dgm:prSet presAssocID="{DB5812CB-2746-4FBA-8375-BEA735031F55}" presName="node" presStyleLbl="node1" presStyleIdx="4" presStyleCnt="6">
        <dgm:presLayoutVars>
          <dgm:bulletEnabled val="1"/>
        </dgm:presLayoutVars>
      </dgm:prSet>
      <dgm:spPr/>
    </dgm:pt>
    <dgm:pt modelId="{EC032830-A602-4B99-83C2-C89768C8BFE3}" type="pres">
      <dgm:prSet presAssocID="{99889E92-7BD2-4C1A-AC4E-A1EE88EB1F74}" presName="sibTrans" presStyleCnt="0"/>
      <dgm:spPr/>
    </dgm:pt>
    <dgm:pt modelId="{0BADBB6F-3765-4C98-98E9-861FC9813206}" type="pres">
      <dgm:prSet presAssocID="{B176239E-03E4-43A9-A0BF-3420BFC7F15D}" presName="node" presStyleLbl="node1" presStyleIdx="5" presStyleCnt="6">
        <dgm:presLayoutVars>
          <dgm:bulletEnabled val="1"/>
        </dgm:presLayoutVars>
      </dgm:prSet>
      <dgm:spPr/>
    </dgm:pt>
  </dgm:ptLst>
  <dgm:cxnLst>
    <dgm:cxn modelId="{4C5E4A02-E76D-4A11-A88A-44791A5EF17D}" type="presOf" srcId="{CA5C59D4-89E2-4FA2-8D89-0B367DA74B9E}" destId="{B61E920F-38E8-49ED-A04F-55D368F35C28}" srcOrd="0" destOrd="0" presId="urn:microsoft.com/office/officeart/2005/8/layout/default"/>
    <dgm:cxn modelId="{0743E313-84CA-4C27-82BA-33E5DEDBA3FF}" type="presOf" srcId="{DB5812CB-2746-4FBA-8375-BEA735031F55}" destId="{99ECFCE0-58E7-48D9-8910-1DC5CF21151B}" srcOrd="0" destOrd="0" presId="urn:microsoft.com/office/officeart/2005/8/layout/default"/>
    <dgm:cxn modelId="{3F41031C-6FB9-4C3E-96E4-8A98571F566B}" srcId="{639503F4-B698-4F93-BD99-8861532298F5}" destId="{CA5C59D4-89E2-4FA2-8D89-0B367DA74B9E}" srcOrd="1" destOrd="0" parTransId="{82A6BB47-B625-478E-8A7D-2E15D78F01A8}" sibTransId="{EC6C05EE-34FD-4593-98C2-C52EA67F216A}"/>
    <dgm:cxn modelId="{5CB78621-FF7B-4452-B92A-B695713DE6DD}" type="presOf" srcId="{F3B4A2B1-3B9A-4124-91D1-C157EA07CBB5}" destId="{F1D004DE-F4BA-41C7-9313-3F34CE3E10EE}" srcOrd="0" destOrd="0" presId="urn:microsoft.com/office/officeart/2005/8/layout/default"/>
    <dgm:cxn modelId="{F115DC34-DD2A-4332-883B-72EDF41E7AE7}" type="presOf" srcId="{639503F4-B698-4F93-BD99-8861532298F5}" destId="{12D2BE75-D138-48D2-9C48-0421D600A717}" srcOrd="0" destOrd="0" presId="urn:microsoft.com/office/officeart/2005/8/layout/default"/>
    <dgm:cxn modelId="{9DFE4738-9B84-44DC-BD0F-751AC6EC2D14}" srcId="{639503F4-B698-4F93-BD99-8861532298F5}" destId="{9834F2E1-19A7-4E4D-9CC2-3536447A5B46}" srcOrd="3" destOrd="0" parTransId="{37292C54-5EFD-4ED4-B1E6-4B8FD109FD73}" sibTransId="{9DA41597-E972-46DF-B622-507735A84AB2}"/>
    <dgm:cxn modelId="{F9B1F173-F986-447B-96E4-79974AAF49C4}" srcId="{639503F4-B698-4F93-BD99-8861532298F5}" destId="{F3B4A2B1-3B9A-4124-91D1-C157EA07CBB5}" srcOrd="0" destOrd="0" parTransId="{63A311C9-1098-4DD1-8769-A694B351F0FC}" sibTransId="{0CE4F475-F100-4E5B-BB6A-579C025AB677}"/>
    <dgm:cxn modelId="{BF94F788-2A66-4F53-9AB3-E123E26FADD5}" srcId="{639503F4-B698-4F93-BD99-8861532298F5}" destId="{B176239E-03E4-43A9-A0BF-3420BFC7F15D}" srcOrd="5" destOrd="0" parTransId="{C241321A-866E-4F30-954A-2E62DAC29B03}" sibTransId="{4525CF7C-BFB4-43D9-B967-4CEF7C12DC6A}"/>
    <dgm:cxn modelId="{EBC4368D-2F37-4C6A-AD57-5A2059DF541D}" type="presOf" srcId="{1F5CCFC3-2338-482A-BA49-E62456C91DB4}" destId="{BD118092-FADF-4135-B060-6982058242DB}" srcOrd="0" destOrd="0" presId="urn:microsoft.com/office/officeart/2005/8/layout/default"/>
    <dgm:cxn modelId="{0840718F-A6C2-4E6E-82C4-49E26C233EF6}" srcId="{639503F4-B698-4F93-BD99-8861532298F5}" destId="{1F5CCFC3-2338-482A-BA49-E62456C91DB4}" srcOrd="2" destOrd="0" parTransId="{9E03C6B2-CBF5-467F-9BC3-94E4FD5D9AD6}" sibTransId="{12E4D618-24BB-47FA-B981-F24C6AFE7A5E}"/>
    <dgm:cxn modelId="{AD752CAD-E7B9-463D-BB18-9B254F8B2EC4}" type="presOf" srcId="{B176239E-03E4-43A9-A0BF-3420BFC7F15D}" destId="{0BADBB6F-3765-4C98-98E9-861FC9813206}" srcOrd="0" destOrd="0" presId="urn:microsoft.com/office/officeart/2005/8/layout/default"/>
    <dgm:cxn modelId="{D55518AE-D14F-4630-9A33-E6754295E709}" type="presOf" srcId="{9834F2E1-19A7-4E4D-9CC2-3536447A5B46}" destId="{46AA66DC-E33F-4F18-A6C3-0B15A6DFAE57}" srcOrd="0" destOrd="0" presId="urn:microsoft.com/office/officeart/2005/8/layout/default"/>
    <dgm:cxn modelId="{115035D5-CAB0-47C9-BB27-0F3834824874}" srcId="{639503F4-B698-4F93-BD99-8861532298F5}" destId="{DB5812CB-2746-4FBA-8375-BEA735031F55}" srcOrd="4" destOrd="0" parTransId="{39146B2D-07EE-488D-9721-BA33A91F336F}" sibTransId="{99889E92-7BD2-4C1A-AC4E-A1EE88EB1F74}"/>
    <dgm:cxn modelId="{FFD145F7-F61D-4FD7-AB23-D26725A912C5}" type="presParOf" srcId="{12D2BE75-D138-48D2-9C48-0421D600A717}" destId="{F1D004DE-F4BA-41C7-9313-3F34CE3E10EE}" srcOrd="0" destOrd="0" presId="urn:microsoft.com/office/officeart/2005/8/layout/default"/>
    <dgm:cxn modelId="{11D16513-1349-4CF5-B224-44823673F45D}" type="presParOf" srcId="{12D2BE75-D138-48D2-9C48-0421D600A717}" destId="{FA9D05B3-29FF-4A01-99E0-5CE0EB71A406}" srcOrd="1" destOrd="0" presId="urn:microsoft.com/office/officeart/2005/8/layout/default"/>
    <dgm:cxn modelId="{9C56798A-9F6C-4916-9813-3A4B715537E5}" type="presParOf" srcId="{12D2BE75-D138-48D2-9C48-0421D600A717}" destId="{B61E920F-38E8-49ED-A04F-55D368F35C28}" srcOrd="2" destOrd="0" presId="urn:microsoft.com/office/officeart/2005/8/layout/default"/>
    <dgm:cxn modelId="{9D01BFF2-1FEB-4DD7-AF03-E665E839FFD8}" type="presParOf" srcId="{12D2BE75-D138-48D2-9C48-0421D600A717}" destId="{650A5BEE-3C14-4520-BBA9-EDF0B0ADDE1F}" srcOrd="3" destOrd="0" presId="urn:microsoft.com/office/officeart/2005/8/layout/default"/>
    <dgm:cxn modelId="{5FA405B1-7464-4BF7-BF1D-9DE87AF02BBA}" type="presParOf" srcId="{12D2BE75-D138-48D2-9C48-0421D600A717}" destId="{BD118092-FADF-4135-B060-6982058242DB}" srcOrd="4" destOrd="0" presId="urn:microsoft.com/office/officeart/2005/8/layout/default"/>
    <dgm:cxn modelId="{50CB65F2-2710-4E66-B8F3-B375841E0F5E}" type="presParOf" srcId="{12D2BE75-D138-48D2-9C48-0421D600A717}" destId="{4B4176F5-9B6B-49E9-8356-E6A5959567BF}" srcOrd="5" destOrd="0" presId="urn:microsoft.com/office/officeart/2005/8/layout/default"/>
    <dgm:cxn modelId="{267F37F7-B605-483B-8678-DCB4C9A39AA6}" type="presParOf" srcId="{12D2BE75-D138-48D2-9C48-0421D600A717}" destId="{46AA66DC-E33F-4F18-A6C3-0B15A6DFAE57}" srcOrd="6" destOrd="0" presId="urn:microsoft.com/office/officeart/2005/8/layout/default"/>
    <dgm:cxn modelId="{F81C2E25-9A73-4479-A92E-529B9E5B6DE0}" type="presParOf" srcId="{12D2BE75-D138-48D2-9C48-0421D600A717}" destId="{D63CF152-CD85-41CD-A0D1-7EFF57F824EA}" srcOrd="7" destOrd="0" presId="urn:microsoft.com/office/officeart/2005/8/layout/default"/>
    <dgm:cxn modelId="{EFC8F0A5-4BFD-4FD4-935B-42EC16F4D245}" type="presParOf" srcId="{12D2BE75-D138-48D2-9C48-0421D600A717}" destId="{99ECFCE0-58E7-48D9-8910-1DC5CF21151B}" srcOrd="8" destOrd="0" presId="urn:microsoft.com/office/officeart/2005/8/layout/default"/>
    <dgm:cxn modelId="{A5F3859F-3D24-4952-A8F6-DFB7A0C4D5FA}" type="presParOf" srcId="{12D2BE75-D138-48D2-9C48-0421D600A717}" destId="{EC032830-A602-4B99-83C2-C89768C8BFE3}" srcOrd="9" destOrd="0" presId="urn:microsoft.com/office/officeart/2005/8/layout/default"/>
    <dgm:cxn modelId="{1A10CB06-5C96-4882-96C9-EBAC5E5D7F6A}" type="presParOf" srcId="{12D2BE75-D138-48D2-9C48-0421D600A717}" destId="{0BADBB6F-3765-4C98-98E9-861FC981320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0AC1-DD0A-46A0-A1B8-9FCA034930A0}">
      <dsp:nvSpPr>
        <dsp:cNvPr id="0" name=""/>
        <dsp:cNvSpPr/>
      </dsp:nvSpPr>
      <dsp:spPr>
        <a:xfrm>
          <a:off x="0" y="24137"/>
          <a:ext cx="22646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1" u="sng" kern="1200" dirty="0"/>
            <a:t>  CONTENTS</a:t>
          </a:r>
          <a:endParaRPr lang="en-IN" sz="2700" kern="1200" dirty="0"/>
        </a:p>
      </dsp:txBody>
      <dsp:txXfrm>
        <a:off x="31613" y="55750"/>
        <a:ext cx="2201408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B67C8-EFA1-4D56-B17C-B0F16B82CAF0}">
      <dsp:nvSpPr>
        <dsp:cNvPr id="0" name=""/>
        <dsp:cNvSpPr/>
      </dsp:nvSpPr>
      <dsp:spPr>
        <a:xfrm>
          <a:off x="1951713" y="0"/>
          <a:ext cx="5262979" cy="526297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C0AC5-B214-43DB-BA28-8E9CB843E825}">
      <dsp:nvSpPr>
        <dsp:cNvPr id="0" name=""/>
        <dsp:cNvSpPr/>
      </dsp:nvSpPr>
      <dsp:spPr>
        <a:xfrm>
          <a:off x="4583202" y="529124"/>
          <a:ext cx="3420936" cy="622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INTRODUCTION </a:t>
          </a:r>
          <a:endParaRPr lang="en-IN" sz="1600" kern="1200"/>
        </a:p>
      </dsp:txBody>
      <dsp:txXfrm>
        <a:off x="4613611" y="559533"/>
        <a:ext cx="3360118" cy="562104"/>
      </dsp:txXfrm>
    </dsp:sp>
    <dsp:sp modelId="{A9696C3E-CFFE-42B9-B0AF-38E3E7670143}">
      <dsp:nvSpPr>
        <dsp:cNvPr id="0" name=""/>
        <dsp:cNvSpPr/>
      </dsp:nvSpPr>
      <dsp:spPr>
        <a:xfrm>
          <a:off x="4583202" y="1229912"/>
          <a:ext cx="3420936" cy="622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BUSINESS OVERVIEW</a:t>
          </a:r>
          <a:endParaRPr lang="en-IN" sz="1600" kern="1200"/>
        </a:p>
      </dsp:txBody>
      <dsp:txXfrm>
        <a:off x="4613611" y="1260321"/>
        <a:ext cx="3360118" cy="562104"/>
      </dsp:txXfrm>
    </dsp:sp>
    <dsp:sp modelId="{EA500441-5335-464D-B907-C3BC1C6EAC07}">
      <dsp:nvSpPr>
        <dsp:cNvPr id="0" name=""/>
        <dsp:cNvSpPr/>
      </dsp:nvSpPr>
      <dsp:spPr>
        <a:xfrm>
          <a:off x="4583202" y="1930701"/>
          <a:ext cx="3420936" cy="622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PROJECT SCOPE </a:t>
          </a:r>
          <a:endParaRPr lang="en-IN" sz="1600" kern="1200"/>
        </a:p>
      </dsp:txBody>
      <dsp:txXfrm>
        <a:off x="4613611" y="1961110"/>
        <a:ext cx="3360118" cy="562104"/>
      </dsp:txXfrm>
    </dsp:sp>
    <dsp:sp modelId="{8478D0A8-BC25-4C44-BFC9-B81CED06C5F0}">
      <dsp:nvSpPr>
        <dsp:cNvPr id="0" name=""/>
        <dsp:cNvSpPr/>
      </dsp:nvSpPr>
      <dsp:spPr>
        <a:xfrm>
          <a:off x="4583202" y="2631489"/>
          <a:ext cx="3420936" cy="622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MODEL CHALLENGES</a:t>
          </a:r>
          <a:endParaRPr lang="en-IN" sz="1600" kern="1200"/>
        </a:p>
      </dsp:txBody>
      <dsp:txXfrm>
        <a:off x="4613611" y="2661898"/>
        <a:ext cx="3360118" cy="562104"/>
      </dsp:txXfrm>
    </dsp:sp>
    <dsp:sp modelId="{17A52DB5-6713-4D7E-AD84-1E5B5CB83C6B}">
      <dsp:nvSpPr>
        <dsp:cNvPr id="0" name=""/>
        <dsp:cNvSpPr/>
      </dsp:nvSpPr>
      <dsp:spPr>
        <a:xfrm>
          <a:off x="4583202" y="3332277"/>
          <a:ext cx="3420936" cy="622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DASHBOARD OVERVIEW</a:t>
          </a:r>
          <a:endParaRPr lang="en-IN" sz="1600" kern="1200" dirty="0"/>
        </a:p>
      </dsp:txBody>
      <dsp:txXfrm>
        <a:off x="4613611" y="3362686"/>
        <a:ext cx="3360118" cy="562104"/>
      </dsp:txXfrm>
    </dsp:sp>
    <dsp:sp modelId="{97E53318-1E8C-44EA-A6E9-98E12CE2DF36}">
      <dsp:nvSpPr>
        <dsp:cNvPr id="0" name=""/>
        <dsp:cNvSpPr/>
      </dsp:nvSpPr>
      <dsp:spPr>
        <a:xfrm>
          <a:off x="4583202" y="4033066"/>
          <a:ext cx="3420936" cy="622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SUGGESTIONS AND COMMENTS</a:t>
          </a:r>
          <a:endParaRPr lang="en-IN" sz="1600" kern="1200" dirty="0"/>
        </a:p>
      </dsp:txBody>
      <dsp:txXfrm>
        <a:off x="4613611" y="4063475"/>
        <a:ext cx="3360118" cy="562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A2B46-999F-448C-B13C-682E43D08675}">
      <dsp:nvSpPr>
        <dsp:cNvPr id="0" name=""/>
        <dsp:cNvSpPr/>
      </dsp:nvSpPr>
      <dsp:spPr>
        <a:xfrm>
          <a:off x="2736790" y="1566871"/>
          <a:ext cx="1824526" cy="18245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684D85-E807-4A92-A6A0-10753FCCA8AD}">
      <dsp:nvSpPr>
        <dsp:cNvPr id="0" name=""/>
        <dsp:cNvSpPr/>
      </dsp:nvSpPr>
      <dsp:spPr>
        <a:xfrm>
          <a:off x="2590827" y="81185"/>
          <a:ext cx="2116451" cy="12250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TO GAIN COMPREHENSIVE UNDERSTANDING OF “HIGH CLOUD AIRLINES ” OPERATIONS THROUGH DATA ANALYSIS.</a:t>
          </a:r>
          <a:endParaRPr lang="en-IN" sz="1400" b="1" kern="1200" dirty="0">
            <a:solidFill>
              <a:schemeClr val="bg1"/>
            </a:solidFill>
          </a:endParaRPr>
        </a:p>
      </dsp:txBody>
      <dsp:txXfrm>
        <a:off x="2590827" y="81185"/>
        <a:ext cx="2116451" cy="1225039"/>
      </dsp:txXfrm>
    </dsp:sp>
    <dsp:sp modelId="{753062F7-F21A-4EF4-B84F-8E4E91E0621A}">
      <dsp:nvSpPr>
        <dsp:cNvPr id="0" name=""/>
        <dsp:cNvSpPr/>
      </dsp:nvSpPr>
      <dsp:spPr>
        <a:xfrm>
          <a:off x="3430840" y="2070961"/>
          <a:ext cx="1824526" cy="18245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31A638-372E-432C-B414-9DD80BE7A09C}">
      <dsp:nvSpPr>
        <dsp:cNvPr id="0" name=""/>
        <dsp:cNvSpPr/>
      </dsp:nvSpPr>
      <dsp:spPr>
        <a:xfrm>
          <a:off x="5400599" y="1697194"/>
          <a:ext cx="1897507" cy="1329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INVOLVE INVESTIGATING LOAD FACTOR</a:t>
          </a:r>
          <a:endParaRPr lang="en-IN" sz="1400" b="1" kern="1200" dirty="0">
            <a:solidFill>
              <a:schemeClr val="bg1"/>
            </a:solidFill>
          </a:endParaRPr>
        </a:p>
      </dsp:txBody>
      <dsp:txXfrm>
        <a:off x="5400599" y="1697194"/>
        <a:ext cx="1897507" cy="1329298"/>
      </dsp:txXfrm>
    </dsp:sp>
    <dsp:sp modelId="{207EB5D9-74B7-47B1-AB91-B65AAD0AED69}">
      <dsp:nvSpPr>
        <dsp:cNvPr id="0" name=""/>
        <dsp:cNvSpPr/>
      </dsp:nvSpPr>
      <dsp:spPr>
        <a:xfrm>
          <a:off x="3165918" y="2887307"/>
          <a:ext cx="1824526" cy="18245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11D4C1C-A9DD-425B-8409-9AD56E0F12CE}">
      <dsp:nvSpPr>
        <dsp:cNvPr id="0" name=""/>
        <dsp:cNvSpPr/>
      </dsp:nvSpPr>
      <dsp:spPr>
        <a:xfrm>
          <a:off x="5108674" y="3964820"/>
          <a:ext cx="1897507" cy="1329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IDENTIFYING TOP CARRIER NAMES BASED ON PASSENGER PREFERENCE </a:t>
          </a:r>
          <a:endParaRPr lang="en-IN" sz="1400" b="1" kern="1200" dirty="0">
            <a:solidFill>
              <a:schemeClr val="bg1"/>
            </a:solidFill>
          </a:endParaRPr>
        </a:p>
      </dsp:txBody>
      <dsp:txXfrm>
        <a:off x="5108674" y="3964820"/>
        <a:ext cx="1897507" cy="1329298"/>
      </dsp:txXfrm>
    </dsp:sp>
    <dsp:sp modelId="{C95CB11B-CCA8-4855-9452-BE076D8846D5}">
      <dsp:nvSpPr>
        <dsp:cNvPr id="0" name=""/>
        <dsp:cNvSpPr/>
      </dsp:nvSpPr>
      <dsp:spPr>
        <a:xfrm>
          <a:off x="2307661" y="2887307"/>
          <a:ext cx="1824526" cy="18245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98A7F7F-EDDF-4CDE-A5FC-A9E87D0C85F3}">
      <dsp:nvSpPr>
        <dsp:cNvPr id="0" name=""/>
        <dsp:cNvSpPr/>
      </dsp:nvSpPr>
      <dsp:spPr>
        <a:xfrm>
          <a:off x="291924" y="3964820"/>
          <a:ext cx="1897507" cy="1329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ANALYZING POPULAR ROUTES </a:t>
          </a:r>
          <a:endParaRPr lang="en-IN" sz="1400" b="1" kern="1200" dirty="0">
            <a:solidFill>
              <a:schemeClr val="bg1"/>
            </a:solidFill>
          </a:endParaRPr>
        </a:p>
      </dsp:txBody>
      <dsp:txXfrm>
        <a:off x="291924" y="3964820"/>
        <a:ext cx="1897507" cy="1329298"/>
      </dsp:txXfrm>
    </dsp:sp>
    <dsp:sp modelId="{C28E8802-3F45-4625-9CAB-3D6B972C3D76}">
      <dsp:nvSpPr>
        <dsp:cNvPr id="0" name=""/>
        <dsp:cNvSpPr/>
      </dsp:nvSpPr>
      <dsp:spPr>
        <a:xfrm>
          <a:off x="2042740" y="2070961"/>
          <a:ext cx="1824526" cy="18245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B713762-35DD-49F8-A1F4-65B0EC30AB47}">
      <dsp:nvSpPr>
        <dsp:cNvPr id="0" name=""/>
        <dsp:cNvSpPr/>
      </dsp:nvSpPr>
      <dsp:spPr>
        <a:xfrm>
          <a:off x="0" y="1697194"/>
          <a:ext cx="1897507" cy="1329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EXPLORING OTHER KEY METRICS</a:t>
          </a:r>
          <a:endParaRPr lang="en-IN" sz="1400" b="1" kern="1200" dirty="0">
            <a:solidFill>
              <a:schemeClr val="bg1"/>
            </a:solidFill>
          </a:endParaRPr>
        </a:p>
      </dsp:txBody>
      <dsp:txXfrm>
        <a:off x="0" y="1697194"/>
        <a:ext cx="1897507" cy="1329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B6638-8B21-4179-8C7D-1C610BA731CE}">
      <dsp:nvSpPr>
        <dsp:cNvPr id="0" name=""/>
        <dsp:cNvSpPr/>
      </dsp:nvSpPr>
      <dsp:spPr>
        <a:xfrm>
          <a:off x="0" y="13061"/>
          <a:ext cx="11753848" cy="171123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71659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IMPROVED LOAD FACTOR </a:t>
          </a:r>
          <a:endParaRPr lang="en-IN" sz="1800" kern="1200"/>
        </a:p>
      </dsp:txBody>
      <dsp:txXfrm>
        <a:off x="0" y="440870"/>
        <a:ext cx="11326039" cy="855619"/>
      </dsp:txXfrm>
    </dsp:sp>
    <dsp:sp modelId="{B57EC7A1-77D6-45AE-BF93-7DB1DE8900BC}">
      <dsp:nvSpPr>
        <dsp:cNvPr id="0" name=""/>
        <dsp:cNvSpPr/>
      </dsp:nvSpPr>
      <dsp:spPr>
        <a:xfrm>
          <a:off x="2709262" y="583131"/>
          <a:ext cx="9044586" cy="171123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71659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ENHANCED PASEENGER EXPERIENCE</a:t>
          </a:r>
          <a:endParaRPr lang="en-IN" sz="1800" kern="1200" dirty="0"/>
        </a:p>
      </dsp:txBody>
      <dsp:txXfrm>
        <a:off x="2709262" y="1010940"/>
        <a:ext cx="8616777" cy="855619"/>
      </dsp:txXfrm>
    </dsp:sp>
    <dsp:sp modelId="{5CE305A7-863A-4B23-AC4F-A17188F3F655}">
      <dsp:nvSpPr>
        <dsp:cNvPr id="0" name=""/>
        <dsp:cNvSpPr/>
      </dsp:nvSpPr>
      <dsp:spPr>
        <a:xfrm>
          <a:off x="5418524" y="1153544"/>
          <a:ext cx="6335324" cy="171123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71659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OPTIMISED RESOURCE ALLOCATION</a:t>
          </a:r>
          <a:endParaRPr lang="en-IN" sz="1800" kern="1200"/>
        </a:p>
      </dsp:txBody>
      <dsp:txXfrm>
        <a:off x="5418524" y="1581353"/>
        <a:ext cx="5907515" cy="855619"/>
      </dsp:txXfrm>
    </dsp:sp>
    <dsp:sp modelId="{8E5A21BD-CB5A-4EB5-9121-A025E14EF3D4}">
      <dsp:nvSpPr>
        <dsp:cNvPr id="0" name=""/>
        <dsp:cNvSpPr/>
      </dsp:nvSpPr>
      <dsp:spPr>
        <a:xfrm>
          <a:off x="8127786" y="1723614"/>
          <a:ext cx="3626062" cy="171123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71659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DRIVEN DECISION MAKING</a:t>
          </a:r>
          <a:endParaRPr lang="en-IN" sz="1800" kern="1200"/>
        </a:p>
      </dsp:txBody>
      <dsp:txXfrm>
        <a:off x="8127786" y="2151423"/>
        <a:ext cx="3198253" cy="8556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004DE-F4BA-41C7-9313-3F34CE3E10EE}">
      <dsp:nvSpPr>
        <dsp:cNvPr id="0" name=""/>
        <dsp:cNvSpPr/>
      </dsp:nvSpPr>
      <dsp:spPr>
        <a:xfrm>
          <a:off x="0" y="405329"/>
          <a:ext cx="3337222" cy="200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ROUTE OPTIMIZATION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en-IN" sz="2000" kern="1200" dirty="0"/>
        </a:p>
      </dsp:txBody>
      <dsp:txXfrm>
        <a:off x="0" y="405329"/>
        <a:ext cx="3337222" cy="2002333"/>
      </dsp:txXfrm>
    </dsp:sp>
    <dsp:sp modelId="{B61E920F-38E8-49ED-A04F-55D368F35C28}">
      <dsp:nvSpPr>
        <dsp:cNvPr id="0" name=""/>
        <dsp:cNvSpPr/>
      </dsp:nvSpPr>
      <dsp:spPr>
        <a:xfrm>
          <a:off x="3670944" y="405329"/>
          <a:ext cx="3337222" cy="200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EXPERIENCE </a:t>
          </a:r>
          <a:endParaRPr lang="en-IN" sz="2000" kern="1200"/>
        </a:p>
      </dsp:txBody>
      <dsp:txXfrm>
        <a:off x="3670944" y="405329"/>
        <a:ext cx="3337222" cy="2002333"/>
      </dsp:txXfrm>
    </dsp:sp>
    <dsp:sp modelId="{BD118092-FADF-4135-B060-6982058242DB}">
      <dsp:nvSpPr>
        <dsp:cNvPr id="0" name=""/>
        <dsp:cNvSpPr/>
      </dsp:nvSpPr>
      <dsp:spPr>
        <a:xfrm>
          <a:off x="7341889" y="405329"/>
          <a:ext cx="3337222" cy="200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SAFETY AND COMPLIANCE </a:t>
          </a:r>
          <a:endParaRPr lang="en-IN" sz="2000" kern="1200"/>
        </a:p>
      </dsp:txBody>
      <dsp:txXfrm>
        <a:off x="7341889" y="405329"/>
        <a:ext cx="3337222" cy="2002333"/>
      </dsp:txXfrm>
    </dsp:sp>
    <dsp:sp modelId="{46AA66DC-E33F-4F18-A6C3-0B15A6DFAE57}">
      <dsp:nvSpPr>
        <dsp:cNvPr id="0" name=""/>
        <dsp:cNvSpPr/>
      </dsp:nvSpPr>
      <dsp:spPr>
        <a:xfrm>
          <a:off x="0" y="2741385"/>
          <a:ext cx="3337222" cy="200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SUSTAINABILITY INITIATIVES</a:t>
          </a:r>
          <a:endParaRPr lang="en-IN" sz="2000" kern="1200"/>
        </a:p>
      </dsp:txBody>
      <dsp:txXfrm>
        <a:off x="0" y="2741385"/>
        <a:ext cx="3337222" cy="2002333"/>
      </dsp:txXfrm>
    </dsp:sp>
    <dsp:sp modelId="{99ECFCE0-58E7-48D9-8910-1DC5CF21151B}">
      <dsp:nvSpPr>
        <dsp:cNvPr id="0" name=""/>
        <dsp:cNvSpPr/>
      </dsp:nvSpPr>
      <dsp:spPr>
        <a:xfrm>
          <a:off x="3670944" y="2741385"/>
          <a:ext cx="3337222" cy="200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MARKET EXPANSION</a:t>
          </a:r>
          <a:endParaRPr lang="en-IN" sz="2000" kern="1200"/>
        </a:p>
      </dsp:txBody>
      <dsp:txXfrm>
        <a:off x="3670944" y="2741385"/>
        <a:ext cx="3337222" cy="2002333"/>
      </dsp:txXfrm>
    </dsp:sp>
    <dsp:sp modelId="{0BADBB6F-3765-4C98-98E9-861FC9813206}">
      <dsp:nvSpPr>
        <dsp:cNvPr id="0" name=""/>
        <dsp:cNvSpPr/>
      </dsp:nvSpPr>
      <dsp:spPr>
        <a:xfrm>
          <a:off x="7341889" y="2741385"/>
          <a:ext cx="3337222" cy="200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DIGITAL TRANSFORMATION</a:t>
          </a:r>
          <a:endParaRPr lang="en-IN" sz="2000" kern="1200"/>
        </a:p>
      </dsp:txBody>
      <dsp:txXfrm>
        <a:off x="7341889" y="2741385"/>
        <a:ext cx="3337222" cy="2002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8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24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04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62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057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32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2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4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4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9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8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52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AFDE44-F8EB-4DFD-8364-AF2EAC5BD026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8FF113-43D3-4756-B3E5-415F30E52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96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6626" y="224299"/>
            <a:ext cx="5745459" cy="190360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121" y="4391797"/>
            <a:ext cx="10622423" cy="2128643"/>
          </a:xfrm>
        </p:spPr>
        <p:txBody>
          <a:bodyPr>
            <a:normAutofit/>
          </a:bodyPr>
          <a:lstStyle/>
          <a:p>
            <a:r>
              <a:rPr lang="en-US" sz="4800" b="1" i="1" u="sng" dirty="0">
                <a:solidFill>
                  <a:schemeClr val="bg1"/>
                </a:solidFill>
              </a:rPr>
              <a:t>HIGH CLOUDS AIRLINES ANALYSIS</a:t>
            </a:r>
          </a:p>
          <a:p>
            <a:endParaRPr lang="en-US" sz="3600" b="1" i="1" dirty="0">
              <a:solidFill>
                <a:schemeClr val="tx1"/>
              </a:solidFill>
            </a:endParaRPr>
          </a:p>
          <a:p>
            <a:r>
              <a:rPr lang="en-IN" sz="2400" b="1" i="1" dirty="0">
                <a:solidFill>
                  <a:schemeClr val="bg1"/>
                </a:solidFill>
              </a:rPr>
              <a:t>Sohil Nadaf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92"/>
            <a:ext cx="12192000" cy="41111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61812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992221"/>
            <a:ext cx="11877472" cy="5760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00475" y="295275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</a:rPr>
              <a:t>DASHBOARD</a:t>
            </a:r>
            <a:r>
              <a:rPr lang="en-US" sz="3200" b="1" i="1" u="sng" dirty="0">
                <a:solidFill>
                  <a:schemeClr val="bg1"/>
                </a:solidFill>
              </a:rPr>
              <a:t> 3: POWERBI</a:t>
            </a:r>
            <a:endParaRPr lang="en-IN" sz="32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6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575" y="319597"/>
            <a:ext cx="8001000" cy="843378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chemeClr val="bg1"/>
                </a:solidFill>
              </a:rPr>
              <a:t>Dashboard Overview</a:t>
            </a:r>
            <a:endParaRPr lang="en-IN" sz="4000" b="1" i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5" y="1259390"/>
            <a:ext cx="11229621" cy="500256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</a:rPr>
              <a:t>Load factor is a key metric used for benchmarking an airline’s performance against competitors. Airlines may compare there load factor with industry averages to assess their relative position in the market.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</a:rPr>
              <a:t>Airlines uses load factor for strategic planning ,route optimization, and fleet management.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</a:rPr>
              <a:t>As per the analysis 2013 (17.40 ) has the highest load factor and 2009(15.66 )has the lowest load factor  which impacts the airline financial performance 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</a:rPr>
              <a:t>Operating with consistency low load factor may lead to financial loses ,while maintain a high load factor contributes to profitability.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</a:rPr>
              <a:t>Also ,Delta airlines Inc. has the highest load which is 19.60 % with 28837k transported passengers and Southwest Airlines co  has transported 34.108k with 18.92 % load factor.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</a:rPr>
              <a:t>Airlines known for consistently high load factor may be perceived as operationally efficient and capable of maximizing revenue through effective capacity utilization and can be the successful in revenue generation.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</a:rPr>
              <a:t>Passengers always associate crowded flights with popular routes and may choose carriers with higher load factors for a sense of reliability.</a:t>
            </a:r>
          </a:p>
          <a:p>
            <a:pPr>
              <a:lnSpc>
                <a:spcPct val="120000"/>
              </a:lnSpc>
            </a:pPr>
            <a:endParaRPr lang="en-IN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2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68" y="198097"/>
            <a:ext cx="8534401" cy="949910"/>
          </a:xfrm>
        </p:spPr>
        <p:txBody>
          <a:bodyPr/>
          <a:lstStyle/>
          <a:p>
            <a:pPr lvl="0" algn="ctr"/>
            <a:r>
              <a:rPr lang="en-US" b="1" i="1" u="sng" dirty="0">
                <a:solidFill>
                  <a:schemeClr val="bg1"/>
                </a:solidFill>
              </a:rPr>
              <a:t>SUGGESTIONS AND COMMENTS</a:t>
            </a:r>
            <a:endParaRPr lang="en-IN" i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19097304"/>
              </p:ext>
            </p:extLst>
          </p:nvPr>
        </p:nvGraphicFramePr>
        <p:xfrm>
          <a:off x="684213" y="1447059"/>
          <a:ext cx="10679112" cy="5149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96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9241023" cy="850038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bg1"/>
                </a:solidFill>
              </a:rPr>
              <a:t>Conclusion</a:t>
            </a:r>
            <a:endParaRPr lang="en-IN" b="1" i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926454"/>
            <a:ext cx="10812371" cy="43234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Analyzing airline data is pivotal for driving strategic decision making enhancing operational efficiency ,and ultimately ,fostering the overall success and competitiveness of the airlines industry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By harnessing data analytics techniques ,airlines can extract valuable insight  from diverse sources such as passengers booking ,flights performance metrics ,and customer feedback.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These insights inform decisions across various domains including route optimization ,pricing strategies ,</a:t>
            </a:r>
            <a:r>
              <a:rPr lang="en-US" sz="2000" b="1" dirty="0" err="1">
                <a:solidFill>
                  <a:schemeClr val="bg1"/>
                </a:solidFill>
              </a:rPr>
              <a:t>fllet</a:t>
            </a:r>
            <a:r>
              <a:rPr lang="en-US" sz="2000" b="1" dirty="0">
                <a:solidFill>
                  <a:schemeClr val="bg1"/>
                </a:solidFill>
              </a:rPr>
              <a:t> management.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" y="115410"/>
            <a:ext cx="11984854" cy="6742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" y="488272"/>
            <a:ext cx="10147177" cy="26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9440804"/>
              </p:ext>
            </p:extLst>
          </p:nvPr>
        </p:nvGraphicFramePr>
        <p:xfrm>
          <a:off x="3990887" y="145279"/>
          <a:ext cx="2264634" cy="69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1042589"/>
              </p:ext>
            </p:extLst>
          </p:nvPr>
        </p:nvGraphicFramePr>
        <p:xfrm>
          <a:off x="777667" y="965674"/>
          <a:ext cx="9955852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9768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729" y="85458"/>
            <a:ext cx="6127883" cy="709301"/>
          </a:xfrm>
        </p:spPr>
        <p:txBody>
          <a:bodyPr>
            <a:normAutofit/>
          </a:bodyPr>
          <a:lstStyle/>
          <a:p>
            <a:pPr algn="ctr"/>
            <a:r>
              <a:rPr lang="en-US" sz="3600" b="1" i="1" u="sng" dirty="0">
                <a:solidFill>
                  <a:schemeClr val="bg1"/>
                </a:solidFill>
              </a:rPr>
              <a:t>OBJECTIVE OF PROJECT</a:t>
            </a:r>
            <a:endParaRPr lang="en-IN" sz="3600" b="1" i="1" u="sng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>
          <a:xfrm>
            <a:off x="205099" y="914400"/>
            <a:ext cx="4064887" cy="4572000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58541407"/>
              </p:ext>
            </p:extLst>
          </p:nvPr>
        </p:nvGraphicFramePr>
        <p:xfrm>
          <a:off x="4443813" y="1247687"/>
          <a:ext cx="7298107" cy="537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674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846034"/>
            <a:ext cx="6019800" cy="1016949"/>
          </a:xfrm>
        </p:spPr>
        <p:txBody>
          <a:bodyPr>
            <a:normAutofit/>
          </a:bodyPr>
          <a:lstStyle/>
          <a:p>
            <a:pPr algn="ctr"/>
            <a:r>
              <a:rPr lang="en-US" sz="3200" b="1" i="1" u="sng" dirty="0">
                <a:solidFill>
                  <a:schemeClr val="bg1"/>
                </a:solidFill>
              </a:rPr>
              <a:t>Introduction </a:t>
            </a:r>
            <a:endParaRPr lang="en-IN" sz="3200" b="1" i="1" u="sn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273181"/>
            <a:ext cx="6021388" cy="38967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To revolutionize the airline industry through data driven insights and optimization and make data user-friendly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High cloud airlines project aims to enhance the overall customer experience by delivering personalized services.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bg1"/>
                </a:solidFill>
              </a:rPr>
              <a:t>High clouds embraces innovation and modern technology to enhance operational efficiency and stay at the fore front of aviation landscape.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7" r="18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308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88" y="299104"/>
            <a:ext cx="9905124" cy="615296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bg1"/>
                </a:solidFill>
              </a:rPr>
              <a:t>BUSINESS OVERVIEW</a:t>
            </a:r>
            <a:endParaRPr lang="en-IN" b="1" i="1" u="sn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285" y="1042588"/>
            <a:ext cx="11109533" cy="14527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analysis plays a critical role in optimizing operations and maximizing profitability in todays competitive airline industry.</a:t>
            </a:r>
          </a:p>
          <a:p>
            <a:r>
              <a:rPr lang="en-US" b="1" dirty="0">
                <a:solidFill>
                  <a:schemeClr val="bg1"/>
                </a:solidFill>
              </a:rPr>
              <a:t>High cloud airlines can gain valuable insights into various aspects to make data driven decisions that can lead to :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863136"/>
              </p:ext>
            </p:extLst>
          </p:nvPr>
        </p:nvGraphicFramePr>
        <p:xfrm>
          <a:off x="161925" y="2623560"/>
          <a:ext cx="11753849" cy="344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99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2812" y="600075"/>
            <a:ext cx="6019800" cy="52387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pPr algn="ctr"/>
            <a:r>
              <a:rPr lang="en-US" sz="3200" b="1" i="1" u="sng" dirty="0">
                <a:solidFill>
                  <a:schemeClr val="bg1"/>
                </a:solidFill>
              </a:rPr>
              <a:t>PROJECT SCOPE</a:t>
            </a:r>
            <a:endParaRPr lang="en-IN" sz="3200" b="1" i="1" u="sng" dirty="0">
              <a:solidFill>
                <a:schemeClr val="bg1"/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7" r="18437"/>
          <a:stretch>
            <a:fillRect/>
          </a:stretch>
        </p:blipFill>
        <p:spPr>
          <a:xfrm>
            <a:off x="677048" y="1497094"/>
            <a:ext cx="3238297" cy="3863812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722812" y="1590029"/>
            <a:ext cx="6021388" cy="415382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The specific scope of this project is focused on analyzing key performance indicators (KPIs) to  gain a deeper understanding of :</a:t>
            </a:r>
          </a:p>
          <a:p>
            <a:endParaRPr lang="en-IN" sz="2400" b="1" i="1" dirty="0">
              <a:solidFill>
                <a:schemeClr val="bg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</a:rPr>
              <a:t>LOAD FACTOR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</a:rPr>
              <a:t>PASSENGER PREFERENCES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</a:rPr>
              <a:t>POPULAR ROUTES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</a:rPr>
              <a:t>OPERATIONAL EFFICIENCY</a:t>
            </a:r>
          </a:p>
          <a:p>
            <a:pPr algn="ctr"/>
            <a:endParaRPr lang="en-US" sz="2400" b="1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5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92080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DATA MODEL CHALLENGES</a:t>
            </a:r>
            <a:br>
              <a:rPr lang="en-US" dirty="0"/>
            </a:br>
            <a:br>
              <a:rPr lang="en-IN" dirty="0"/>
            </a:br>
            <a:r>
              <a:rPr lang="en-US" sz="2000" b="1" cap="none" dirty="0">
                <a:solidFill>
                  <a:schemeClr val="bg1"/>
                </a:solidFill>
              </a:rPr>
              <a:t>Throughout our analysis we encountered many challenges in handling data</a:t>
            </a:r>
            <a:endParaRPr lang="en-IN" sz="20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89884" y="2141832"/>
            <a:ext cx="7332955" cy="4171179"/>
            <a:chOff x="3130538" y="2078036"/>
            <a:chExt cx="3740549" cy="4171179"/>
          </a:xfrm>
        </p:grpSpPr>
        <p:sp>
          <p:nvSpPr>
            <p:cNvPr id="27" name="Freeform 26"/>
            <p:cNvSpPr/>
            <p:nvPr/>
          </p:nvSpPr>
          <p:spPr>
            <a:xfrm rot="2562659">
              <a:off x="4887207" y="5008794"/>
              <a:ext cx="630608" cy="334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721"/>
                  </a:moveTo>
                  <a:lnTo>
                    <a:pt x="630608" y="1672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4970831" y="4146905"/>
              <a:ext cx="701389" cy="334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721"/>
                  </a:moveTo>
                  <a:lnTo>
                    <a:pt x="701389" y="1672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 rot="19037341">
              <a:off x="4887207" y="3285015"/>
              <a:ext cx="630608" cy="334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721"/>
                  </a:moveTo>
                  <a:lnTo>
                    <a:pt x="630608" y="1672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Oval 29"/>
            <p:cNvSpPr/>
            <p:nvPr/>
          </p:nvSpPr>
          <p:spPr>
            <a:xfrm>
              <a:off x="3130538" y="3160796"/>
              <a:ext cx="2276624" cy="2005659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000" r="-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5059682" y="2078036"/>
              <a:ext cx="1418325" cy="1203395"/>
            </a:xfrm>
            <a:custGeom>
              <a:avLst/>
              <a:gdLst>
                <a:gd name="connsiteX0" fmla="*/ 0 w 1203395"/>
                <a:gd name="connsiteY0" fmla="*/ 601698 h 1203395"/>
                <a:gd name="connsiteX1" fmla="*/ 601698 w 1203395"/>
                <a:gd name="connsiteY1" fmla="*/ 0 h 1203395"/>
                <a:gd name="connsiteX2" fmla="*/ 1203396 w 1203395"/>
                <a:gd name="connsiteY2" fmla="*/ 601698 h 1203395"/>
                <a:gd name="connsiteX3" fmla="*/ 601698 w 1203395"/>
                <a:gd name="connsiteY3" fmla="*/ 1203396 h 1203395"/>
                <a:gd name="connsiteX4" fmla="*/ 0 w 1203395"/>
                <a:gd name="connsiteY4" fmla="*/ 601698 h 1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395" h="1203395">
                  <a:moveTo>
                    <a:pt x="0" y="601698"/>
                  </a:moveTo>
                  <a:cubicBezTo>
                    <a:pt x="0" y="269389"/>
                    <a:pt x="269389" y="0"/>
                    <a:pt x="601698" y="0"/>
                  </a:cubicBezTo>
                  <a:cubicBezTo>
                    <a:pt x="934007" y="0"/>
                    <a:pt x="1203396" y="269389"/>
                    <a:pt x="1203396" y="601698"/>
                  </a:cubicBezTo>
                  <a:cubicBezTo>
                    <a:pt x="1203396" y="934007"/>
                    <a:pt x="934007" y="1203396"/>
                    <a:pt x="601698" y="1203396"/>
                  </a:cubicBezTo>
                  <a:cubicBezTo>
                    <a:pt x="269389" y="1203396"/>
                    <a:pt x="0" y="934007"/>
                    <a:pt x="0" y="60169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13" tIns="181313" rIns="181313" bIns="181313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u="sng" kern="1200" dirty="0"/>
                <a:t>DATA  </a:t>
              </a:r>
              <a:r>
                <a:rPr lang="en-US" sz="1200" b="1" i="1" u="sng" kern="1200" dirty="0"/>
                <a:t>VOLUME</a:t>
              </a:r>
              <a:r>
                <a:rPr lang="en-US" sz="1200" b="1" u="sng" kern="1200" dirty="0"/>
                <a:t> </a:t>
              </a:r>
              <a:r>
                <a:rPr lang="en-US" sz="1200" b="1" kern="1200" dirty="0"/>
                <a:t>: Managing and processing large datasets efficiently</a:t>
              </a:r>
              <a:endParaRPr lang="en-IN" sz="1200" b="1" kern="12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98949" y="3545206"/>
              <a:ext cx="1372138" cy="1203395"/>
            </a:xfrm>
            <a:custGeom>
              <a:avLst/>
              <a:gdLst>
                <a:gd name="connsiteX0" fmla="*/ 0 w 1203395"/>
                <a:gd name="connsiteY0" fmla="*/ 601698 h 1203395"/>
                <a:gd name="connsiteX1" fmla="*/ 601698 w 1203395"/>
                <a:gd name="connsiteY1" fmla="*/ 0 h 1203395"/>
                <a:gd name="connsiteX2" fmla="*/ 1203396 w 1203395"/>
                <a:gd name="connsiteY2" fmla="*/ 601698 h 1203395"/>
                <a:gd name="connsiteX3" fmla="*/ 601698 w 1203395"/>
                <a:gd name="connsiteY3" fmla="*/ 1203396 h 1203395"/>
                <a:gd name="connsiteX4" fmla="*/ 0 w 1203395"/>
                <a:gd name="connsiteY4" fmla="*/ 601698 h 1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395" h="1203395">
                  <a:moveTo>
                    <a:pt x="0" y="601698"/>
                  </a:moveTo>
                  <a:cubicBezTo>
                    <a:pt x="0" y="269389"/>
                    <a:pt x="269389" y="0"/>
                    <a:pt x="601698" y="0"/>
                  </a:cubicBezTo>
                  <a:cubicBezTo>
                    <a:pt x="934007" y="0"/>
                    <a:pt x="1203396" y="269389"/>
                    <a:pt x="1203396" y="601698"/>
                  </a:cubicBezTo>
                  <a:cubicBezTo>
                    <a:pt x="1203396" y="934007"/>
                    <a:pt x="934007" y="1203396"/>
                    <a:pt x="601698" y="1203396"/>
                  </a:cubicBezTo>
                  <a:cubicBezTo>
                    <a:pt x="269389" y="1203396"/>
                    <a:pt x="0" y="934007"/>
                    <a:pt x="0" y="60169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13" tIns="181313" rIns="181313" bIns="181313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u="sng" kern="1200" dirty="0"/>
                <a:t>DATA QUALITY </a:t>
              </a:r>
              <a:r>
                <a:rPr lang="en-US" sz="1200" b="1" kern="1200" dirty="0"/>
                <a:t>: Ensuring accuracy and reliability of data</a:t>
              </a:r>
              <a:endParaRPr lang="en-IN" sz="1200" b="1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965045" y="5045820"/>
              <a:ext cx="1512962" cy="1203395"/>
            </a:xfrm>
            <a:custGeom>
              <a:avLst/>
              <a:gdLst>
                <a:gd name="connsiteX0" fmla="*/ 0 w 1203395"/>
                <a:gd name="connsiteY0" fmla="*/ 601698 h 1203395"/>
                <a:gd name="connsiteX1" fmla="*/ 601698 w 1203395"/>
                <a:gd name="connsiteY1" fmla="*/ 0 h 1203395"/>
                <a:gd name="connsiteX2" fmla="*/ 1203396 w 1203395"/>
                <a:gd name="connsiteY2" fmla="*/ 601698 h 1203395"/>
                <a:gd name="connsiteX3" fmla="*/ 601698 w 1203395"/>
                <a:gd name="connsiteY3" fmla="*/ 1203396 h 1203395"/>
                <a:gd name="connsiteX4" fmla="*/ 0 w 1203395"/>
                <a:gd name="connsiteY4" fmla="*/ 601698 h 1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395" h="1203395">
                  <a:moveTo>
                    <a:pt x="0" y="601698"/>
                  </a:moveTo>
                  <a:cubicBezTo>
                    <a:pt x="0" y="269389"/>
                    <a:pt x="269389" y="0"/>
                    <a:pt x="601698" y="0"/>
                  </a:cubicBezTo>
                  <a:cubicBezTo>
                    <a:pt x="934007" y="0"/>
                    <a:pt x="1203396" y="269389"/>
                    <a:pt x="1203396" y="601698"/>
                  </a:cubicBezTo>
                  <a:cubicBezTo>
                    <a:pt x="1203396" y="934007"/>
                    <a:pt x="934007" y="1203396"/>
                    <a:pt x="601698" y="1203396"/>
                  </a:cubicBezTo>
                  <a:cubicBezTo>
                    <a:pt x="269389" y="1203396"/>
                    <a:pt x="0" y="934007"/>
                    <a:pt x="0" y="60169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313" tIns="181313" rIns="181313" bIns="181313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u="sng" kern="1200" dirty="0"/>
                <a:t>COMPLEX RELATIONSHIP </a:t>
              </a:r>
              <a:r>
                <a:rPr lang="en-US" sz="1200" b="1" kern="1200" dirty="0"/>
                <a:t>: Establishing connections between different data points</a:t>
              </a:r>
              <a:endParaRPr lang="en-IN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17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0" y="949912"/>
            <a:ext cx="11935838" cy="5732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939033" y="239786"/>
            <a:ext cx="631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DASHBOARD </a:t>
            </a:r>
            <a:r>
              <a:rPr lang="en-US" sz="3200" b="1" i="1" dirty="0">
                <a:solidFill>
                  <a:schemeClr val="bg1"/>
                </a:solidFill>
              </a:rPr>
              <a:t>1: MS EXCEL </a:t>
            </a:r>
            <a:endParaRPr lang="en-IN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3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" y="825624"/>
            <a:ext cx="11540970" cy="5690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3515" y="159798"/>
            <a:ext cx="581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DASHBOARD</a:t>
            </a:r>
            <a:r>
              <a:rPr lang="en-US" sz="3200" b="1" i="1" dirty="0">
                <a:solidFill>
                  <a:schemeClr val="bg1"/>
                </a:solidFill>
              </a:rPr>
              <a:t> 2 : TABLEAU</a:t>
            </a:r>
            <a:endParaRPr lang="en-IN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902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1437</TotalTime>
  <Words>527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OBJECTIVE OF PROJECT</vt:lpstr>
      <vt:lpstr>Introduction </vt:lpstr>
      <vt:lpstr>BUSINESS OVERVIEW</vt:lpstr>
      <vt:lpstr>PROJECT SCOPE</vt:lpstr>
      <vt:lpstr>DATA MODEL CHALLENGES  Throughout our analysis we encountered many challenges in handling data</vt:lpstr>
      <vt:lpstr>PowerPoint Presentation</vt:lpstr>
      <vt:lpstr>PowerPoint Presentation</vt:lpstr>
      <vt:lpstr>PowerPoint Presentation</vt:lpstr>
      <vt:lpstr>Dashboard Overview</vt:lpstr>
      <vt:lpstr>SUGGESTIONS AND COMMENTS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Sohil Nadaf</cp:lastModifiedBy>
  <cp:revision>38</cp:revision>
  <dcterms:created xsi:type="dcterms:W3CDTF">2024-10-14T15:53:40Z</dcterms:created>
  <dcterms:modified xsi:type="dcterms:W3CDTF">2024-10-20T13:30:02Z</dcterms:modified>
</cp:coreProperties>
</file>