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4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07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9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8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4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4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70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7/16/2021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9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252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0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7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ocl.us/Geospatial_dataFollow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surface of the water with ripple">
            <a:extLst>
              <a:ext uri="{FF2B5EF4-FFF2-40B4-BE49-F238E27FC236}">
                <a16:creationId xmlns:a16="http://schemas.microsoft.com/office/drawing/2014/main" id="{184D5078-F9F5-40FB-A800-226F2AC0EE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1D505-B4B8-4A99-841D-C8243CA3F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CA" dirty="0"/>
              <a:t>The battle of neighborhoods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904B5-307A-4DF7-8408-76C303DED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r>
              <a:rPr lang="en-CA" dirty="0"/>
              <a:t>Toronto vs Manhattan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42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819F-2ABF-4A90-9696-D9B96B27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Comparison of Toronto and Manhattan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EA06-D426-4BD1-B63E-A2759221B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CA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Discover different neighborhoods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CA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Explore similar and different venues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CA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Visiting world renowned arts and galleries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CA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Enjoying different international and experimental foods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3342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BC0E-CEC1-4147-8FA9-916ACB4E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Collection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E0E9-E0B5-446B-A19D-064F73B0F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CA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 York City data will be obtained from a json file obtained from IBM Developer Skills Network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CA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 of Toronto postal codes are obtained from a Wikipedia page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CA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City of Toronto data will be obtained from a csv file that has the geographical coordinates of each postal code: </a:t>
            </a:r>
            <a:r>
              <a:rPr lang="en-CA" sz="1800" u="sng" dirty="0">
                <a:solidFill>
                  <a:srgbClr val="296EAA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http://cocl.us/Geospatial_dataFollowing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CA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 of restaurants and their type and location in every neighborhood will be obtained using Foursquare API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1136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64D085-C814-4D74-BCE0-2059F0DC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7A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A5539E-D8B4-4F5A-B46F-C304F5D7A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A349A3-E4A1-4124-B207-28664B97E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725" y="803063"/>
            <a:ext cx="10148550" cy="525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3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6B2B-92C4-43E0-B1FE-BAB401BB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Clustering Neighborhoods by </a:t>
            </a:r>
            <a:r>
              <a:rPr lang="en-CA" sz="2800" b="1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K-means clustering</a:t>
            </a:r>
            <a:r>
              <a:rPr lang="en-CA" sz="2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 </a:t>
            </a:r>
            <a:br>
              <a:rPr lang="en-CA" sz="2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</a:br>
            <a:r>
              <a:rPr lang="en-CA" sz="2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to cluster venue categories</a:t>
            </a:r>
            <a:endParaRPr lang="en-CA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6BFBE-EBA8-4B03-B00D-42D814FF0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6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Toronto’s cluster of neighborhoods: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A9BCB0-3233-4FFF-97F1-C9BE9CDF0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sz="16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Manhattan’s cluster of neighborhoods:</a:t>
            </a:r>
            <a:endParaRPr lang="en-CA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10C4152-949B-4ADF-8B80-7706409C116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57950" y="3044656"/>
            <a:ext cx="4664075" cy="2659400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1D38347-1DDC-4669-8CA2-EA3EB30605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69975" y="3044656"/>
            <a:ext cx="4664075" cy="2659399"/>
          </a:xfrm>
        </p:spPr>
      </p:pic>
    </p:spTree>
    <p:extLst>
      <p:ext uri="{BB962C8B-B14F-4D97-AF65-F5344CB8AC3E}">
        <p14:creationId xmlns:p14="http://schemas.microsoft.com/office/powerpoint/2010/main" val="401320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E25B-CA81-4CCE-9C7A-3AA44006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b="1" dirty="0">
                <a:solidFill>
                  <a:srgbClr val="000000"/>
                </a:solidFill>
                <a:latin typeface="Helvetica" panose="020B0604020202020204" pitchFamily="34" charset="0"/>
              </a:rPr>
              <a:t>Comparison of Toronto and Manhattan Venue Categories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358F6-BBE9-4282-ABAE-816AAF8A1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Top 50 Toronto Venue Categories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8FA28D75-EECF-44CA-8A5A-474E68A772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3047507"/>
            <a:ext cx="4842553" cy="275524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B4109-F30C-4AF8-A020-0D491A022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Top 50 Manhattan Venue Categories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A98B8D65-05B0-4A41-AC61-6F94A2FA460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763" y="3028887"/>
            <a:ext cx="4428262" cy="2842297"/>
          </a:xfrm>
        </p:spPr>
      </p:pic>
    </p:spTree>
    <p:extLst>
      <p:ext uri="{BB962C8B-B14F-4D97-AF65-F5344CB8AC3E}">
        <p14:creationId xmlns:p14="http://schemas.microsoft.com/office/powerpoint/2010/main" val="174404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7F55-6D91-4BF5-AC5C-88FB4C5B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b="1" dirty="0">
                <a:solidFill>
                  <a:srgbClr val="000000"/>
                </a:solidFill>
                <a:latin typeface="Helvetica" panose="020B0604020202020204" pitchFamily="34" charset="0"/>
              </a:rPr>
              <a:t>Comparison of Restaurants of Toronto and Manhattan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D7C07-FF39-4824-BECD-4F04272D2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Toronto Restaurants	</a:t>
            </a:r>
          </a:p>
        </p:txBody>
      </p:sp>
      <p:pic>
        <p:nvPicPr>
          <p:cNvPr id="8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A6BB04FF-07B0-47A3-A477-516888942C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75" y="3129183"/>
            <a:ext cx="4664075" cy="2490347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81173-2BAD-43F0-9E83-2F2865043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Manhattan Restaurants</a:t>
            </a:r>
          </a:p>
        </p:txBody>
      </p:sp>
      <p:pic>
        <p:nvPicPr>
          <p:cNvPr id="10" name="Content Placeholder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607E5619-C912-4FC8-B548-E5E2A244635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3082750"/>
            <a:ext cx="4664075" cy="2490346"/>
          </a:xfrm>
        </p:spPr>
      </p:pic>
    </p:spTree>
    <p:extLst>
      <p:ext uri="{BB962C8B-B14F-4D97-AF65-F5344CB8AC3E}">
        <p14:creationId xmlns:p14="http://schemas.microsoft.com/office/powerpoint/2010/main" val="312887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2982-3327-4D99-B6CA-D2708089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6D02C-DCF6-433C-9F2E-E6A665FEE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 Toronto and Manhattan have similar characteristics about the type of venues. </a:t>
            </a:r>
          </a:p>
          <a:p>
            <a:r>
              <a:rPr lang="en-CA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Manhattan has higher number of venues, unique venues, unique venue categories and restaurants than city of Toronto. Also, both cities offer some distinct venues and restaurants.</a:t>
            </a:r>
          </a:p>
          <a:p>
            <a:r>
              <a:rPr lang="en-CA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Toronto is more popular with Fast Food restaurants and Manhattan is more popular with Italian restaurants.</a:t>
            </a:r>
            <a:endParaRPr lang="en-CA" sz="1800" dirty="0">
              <a:solidFill>
                <a:srgbClr val="000000"/>
              </a:solidFill>
              <a:latin typeface="Helvetica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Three of the five clusters of both Toronto and Manhattan have Park, Coffee Shop and Restaurant</a:t>
            </a:r>
            <a:r>
              <a:rPr lang="en-CA" sz="1800" dirty="0">
                <a:solidFill>
                  <a:srgbClr val="000000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0077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33A3D"/>
      </a:dk2>
      <a:lt2>
        <a:srgbClr val="E8E5E2"/>
      </a:lt2>
      <a:accent1>
        <a:srgbClr val="77A6E1"/>
      </a:accent1>
      <a:accent2>
        <a:srgbClr val="49B0C1"/>
      </a:accent2>
      <a:accent3>
        <a:srgbClr val="56B39A"/>
      </a:accent3>
      <a:accent4>
        <a:srgbClr val="4EB76E"/>
      </a:accent4>
      <a:accent5>
        <a:srgbClr val="5BB650"/>
      </a:accent5>
      <a:accent6>
        <a:srgbClr val="7FAF4B"/>
      </a:accent6>
      <a:hlink>
        <a:srgbClr val="997E5D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2402</TotalTime>
  <Words>240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Avenir Next LT Pro</vt:lpstr>
      <vt:lpstr>Avenir Next LT Pro Light</vt:lpstr>
      <vt:lpstr>Calibri</vt:lpstr>
      <vt:lpstr>Garamond</vt:lpstr>
      <vt:lpstr>Helvetica</vt:lpstr>
      <vt:lpstr>Symbol</vt:lpstr>
      <vt:lpstr>SavonVTI</vt:lpstr>
      <vt:lpstr>The battle of neighborhoods</vt:lpstr>
      <vt:lpstr>Comparison of Toronto and Manhattan Neighborhoods</vt:lpstr>
      <vt:lpstr>Data Collection and Cleaning</vt:lpstr>
      <vt:lpstr>PowerPoint Presentation</vt:lpstr>
      <vt:lpstr>Clustering Neighborhoods by K-means clustering  to cluster venue categories</vt:lpstr>
      <vt:lpstr>Comparison of Toronto and Manhattan Venue Categories</vt:lpstr>
      <vt:lpstr>Comparison of Restaurants of Toronto and Manhattan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Sohini Ashiq</dc:creator>
  <cp:lastModifiedBy>Sohini Ashiq</cp:lastModifiedBy>
  <cp:revision>5</cp:revision>
  <dcterms:created xsi:type="dcterms:W3CDTF">2021-07-15T04:04:56Z</dcterms:created>
  <dcterms:modified xsi:type="dcterms:W3CDTF">2021-07-17T03:02:05Z</dcterms:modified>
</cp:coreProperties>
</file>