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D945-83A5-00C3-C4CE-3057E08B3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819" y="609601"/>
            <a:ext cx="9091415" cy="3200400"/>
          </a:xfrm>
        </p:spPr>
        <p:txBody>
          <a:bodyPr>
            <a:normAutofit/>
          </a:bodyPr>
          <a:lstStyle/>
          <a:p>
            <a:r>
              <a:rPr lang="en-US" sz="9600" b="1" i="1" u="sng" dirty="0"/>
              <a:t>MEDCONNECT</a:t>
            </a:r>
            <a:endParaRPr lang="en-IN" sz="9600" b="1" i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A10A-2B4D-D2A2-C81F-DD3F61A8A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781" y="5295568"/>
            <a:ext cx="5235032" cy="1505447"/>
          </a:xfrm>
        </p:spPr>
        <p:txBody>
          <a:bodyPr/>
          <a:lstStyle/>
          <a:p>
            <a:pPr algn="l"/>
            <a:r>
              <a:rPr lang="en-US" dirty="0"/>
              <a:t>-</a:t>
            </a:r>
            <a:r>
              <a:rPr lang="en-US" dirty="0" err="1"/>
              <a:t>B.M.Sudhamsh</a:t>
            </a:r>
            <a:r>
              <a:rPr lang="en-US" dirty="0"/>
              <a:t>, 22BD1A1210</a:t>
            </a:r>
          </a:p>
          <a:p>
            <a:pPr algn="l"/>
            <a:r>
              <a:rPr lang="en-IN" dirty="0"/>
              <a:t>-</a:t>
            </a:r>
            <a:r>
              <a:rPr lang="en-IN" dirty="0" err="1"/>
              <a:t>B.R.Sohith</a:t>
            </a:r>
            <a:r>
              <a:rPr lang="en-IN" dirty="0"/>
              <a:t> Kumar Reddy, 22BD1A1211</a:t>
            </a:r>
          </a:p>
          <a:p>
            <a:pPr algn="l"/>
            <a:r>
              <a:rPr lang="en-IN" dirty="0"/>
              <a:t>-</a:t>
            </a:r>
            <a:r>
              <a:rPr lang="en-IN" dirty="0" err="1"/>
              <a:t>M.Yeshwanth</a:t>
            </a:r>
            <a:r>
              <a:rPr lang="en-IN" dirty="0"/>
              <a:t>, 22BD1A1236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3689E6-D9C4-DFBD-719B-66CBB0855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462" y="146976"/>
            <a:ext cx="171450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06BA3F-3E57-A06D-CDF8-6C8D8CD4A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5" y="146976"/>
            <a:ext cx="1657581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7547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5C50-0D33-878E-6A40-874F58BA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6" y="220301"/>
            <a:ext cx="9905998" cy="1905000"/>
          </a:xfrm>
        </p:spPr>
        <p:txBody>
          <a:bodyPr>
            <a:normAutofit/>
          </a:bodyPr>
          <a:lstStyle/>
          <a:p>
            <a:r>
              <a:rPr lang="en-US" sz="4400" u="sng" dirty="0"/>
              <a:t>OVERVIEW</a:t>
            </a:r>
            <a:r>
              <a:rPr lang="en-US" sz="2000" u="sng" dirty="0"/>
              <a:t>:</a:t>
            </a:r>
            <a:endParaRPr lang="en-IN" sz="2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FD00-50E7-B95B-2280-8AC23AAC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25301"/>
            <a:ext cx="10060583" cy="4016721"/>
          </a:xfrm>
        </p:spPr>
        <p:txBody>
          <a:bodyPr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3600" dirty="0" err="1">
                <a:latin typeface="Inter"/>
                <a:ea typeface="Inter"/>
                <a:cs typeface="Inter"/>
                <a:sym typeface="Inter"/>
              </a:rPr>
              <a:t>MedConnect</a:t>
            </a:r>
            <a:r>
              <a:rPr lang="en-US" sz="3600" dirty="0">
                <a:latin typeface="Inter"/>
                <a:ea typeface="Inter"/>
                <a:cs typeface="Inter"/>
                <a:sym typeface="Inter"/>
              </a:rPr>
              <a:t> is a console-based application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3600" dirty="0">
                <a:latin typeface="Inter"/>
                <a:ea typeface="Inter"/>
                <a:cs typeface="Inter"/>
                <a:sym typeface="Inter"/>
              </a:rPr>
              <a:t>Allows doctors and patients to interact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3600" dirty="0">
                <a:latin typeface="Inter"/>
                <a:ea typeface="Inter"/>
                <a:cs typeface="Inter"/>
                <a:sym typeface="Inter"/>
              </a:rPr>
              <a:t>Implements basic functionality for login, registration, health issue tracking, and prescription management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US" sz="3600" dirty="0">
                <a:latin typeface="Inter"/>
                <a:ea typeface="Inter"/>
                <a:cs typeface="Inter"/>
                <a:sym typeface="Inter"/>
              </a:rPr>
              <a:t>Utilizes a JSON file to store and retrieve data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76313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8146-7E97-CF4E-6F26-ABF5ED67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5" y="184087"/>
            <a:ext cx="9905998" cy="1905000"/>
          </a:xfrm>
        </p:spPr>
        <p:txBody>
          <a:bodyPr/>
          <a:lstStyle/>
          <a:p>
            <a:r>
              <a:rPr lang="en-US" u="sng" dirty="0"/>
              <a:t>IMPORTED</a:t>
            </a:r>
            <a:r>
              <a:rPr lang="en-US" dirty="0"/>
              <a:t>  </a:t>
            </a:r>
            <a:r>
              <a:rPr lang="en-US" u="sng" dirty="0"/>
              <a:t>MODULES: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97A3-5729-E97C-0AA2-92E160C0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001" y="2196219"/>
            <a:ext cx="9905998" cy="3124201"/>
          </a:xfrm>
        </p:spPr>
        <p:txBody>
          <a:bodyPr/>
          <a:lstStyle/>
          <a:p>
            <a:r>
              <a:rPr lang="en-US" dirty="0"/>
              <a:t>Json</a:t>
            </a:r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Time</a:t>
            </a:r>
          </a:p>
          <a:p>
            <a:r>
              <a:rPr lang="en-US" dirty="0"/>
              <a:t>Pyttsx3</a:t>
            </a:r>
          </a:p>
          <a:p>
            <a:r>
              <a:rPr lang="en-US" dirty="0"/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318633330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2946-0F47-A77A-39E8-2E5714D9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7" y="160699"/>
            <a:ext cx="5132640" cy="762754"/>
          </a:xfrm>
        </p:spPr>
        <p:txBody>
          <a:bodyPr>
            <a:normAutofit/>
          </a:bodyPr>
          <a:lstStyle/>
          <a:p>
            <a:r>
              <a:rPr lang="en-US" sz="3200" u="sng" dirty="0"/>
              <a:t>List</a:t>
            </a:r>
            <a:r>
              <a:rPr lang="en-US" sz="3200" dirty="0"/>
              <a:t> </a:t>
            </a:r>
            <a:r>
              <a:rPr lang="en-US" sz="3200" u="sng" dirty="0"/>
              <a:t>of</a:t>
            </a:r>
            <a:r>
              <a:rPr lang="en-US" sz="3200" dirty="0"/>
              <a:t> </a:t>
            </a:r>
            <a:r>
              <a:rPr lang="en-US" sz="3200" u="sng" dirty="0"/>
              <a:t>functions</a:t>
            </a:r>
            <a:r>
              <a:rPr lang="en-US" sz="3200" dirty="0"/>
              <a:t> </a:t>
            </a:r>
            <a:r>
              <a:rPr lang="en-US" sz="3200" u="sng" dirty="0"/>
              <a:t>used: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BB50-8ED1-73A8-CB6C-67B36C3C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05" y="1317658"/>
            <a:ext cx="5943601" cy="5181600"/>
          </a:xfrm>
        </p:spPr>
        <p:txBody>
          <a:bodyPr>
            <a:noAutofit/>
          </a:bodyPr>
          <a:lstStyle/>
          <a:p>
            <a:r>
              <a:rPr lang="en-US" dirty="0" err="1"/>
              <a:t>Mainmenu</a:t>
            </a:r>
            <a:r>
              <a:rPr lang="en-US" dirty="0"/>
              <a:t>()</a:t>
            </a:r>
          </a:p>
          <a:p>
            <a:r>
              <a:rPr lang="en-US" dirty="0"/>
              <a:t>Exit()</a:t>
            </a:r>
          </a:p>
          <a:p>
            <a:r>
              <a:rPr lang="en-US" dirty="0"/>
              <a:t>Speak()</a:t>
            </a:r>
          </a:p>
          <a:p>
            <a:r>
              <a:rPr lang="en-US" dirty="0" err="1"/>
              <a:t>Validate_Password</a:t>
            </a:r>
            <a:r>
              <a:rPr lang="en-US" dirty="0"/>
              <a:t>()</a:t>
            </a:r>
          </a:p>
          <a:p>
            <a:r>
              <a:rPr lang="en-US" dirty="0"/>
              <a:t>Updates()</a:t>
            </a:r>
          </a:p>
          <a:p>
            <a:r>
              <a:rPr lang="en-US" dirty="0" err="1"/>
              <a:t>LoadData</a:t>
            </a:r>
            <a:r>
              <a:rPr lang="en-US" dirty="0"/>
              <a:t>()</a:t>
            </a:r>
          </a:p>
          <a:p>
            <a:r>
              <a:rPr lang="en-US" dirty="0" err="1"/>
              <a:t>SaveData</a:t>
            </a:r>
            <a:r>
              <a:rPr lang="en-US" dirty="0"/>
              <a:t>()</a:t>
            </a:r>
          </a:p>
          <a:p>
            <a:r>
              <a:rPr lang="en-US" dirty="0" err="1"/>
              <a:t>Doctor_Login</a:t>
            </a:r>
            <a:r>
              <a:rPr lang="en-US" dirty="0"/>
              <a:t>()</a:t>
            </a:r>
          </a:p>
          <a:p>
            <a:r>
              <a:rPr lang="en-US" dirty="0" err="1"/>
              <a:t>Calculatee_BMI</a:t>
            </a:r>
            <a:r>
              <a:rPr lang="en-US" dirty="0"/>
              <a:t>()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0913D-F2BA-9FC2-E283-91279203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49354" y="2136619"/>
            <a:ext cx="3960299" cy="354367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PaitentLogin</a:t>
            </a:r>
            <a:r>
              <a:rPr lang="en-US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NewPaitent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Existing_Paitent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Paitent_Menu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Healt_Issue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Doctor_Menu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Paitents_List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Write_Prescription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Display_Prescription</a:t>
            </a:r>
            <a:r>
              <a:rPr lang="en-I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89307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264C-339B-0E1A-7A96-52A2FE16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8" y="-110433"/>
            <a:ext cx="9905998" cy="1056992"/>
          </a:xfrm>
        </p:spPr>
        <p:txBody>
          <a:bodyPr/>
          <a:lstStyle/>
          <a:p>
            <a:r>
              <a:rPr lang="en-US" u="sng" dirty="0"/>
              <a:t>ALGORITHM: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D254-AA65-AB69-C436-E254ACB4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681" y="1709739"/>
            <a:ext cx="9905998" cy="413785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Start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Display "MEDCONNECT" and "WELCOME" messages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Display the main menu options (Doctor, Patient, Calculate BMI, Upcoming Updates, Exit)</a:t>
            </a:r>
          </a:p>
          <a:p>
            <a:pPr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Accept user input for the selected option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1 (Doctor), go to the doctor login page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2 (Patient), go to the patient login page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3 (Calculate BMI), go to the BMI calculation process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4 (Upcoming Updates), display upcoming updates information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0 (Exit), end the program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doctor login page, accept the doctor's username and password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Validate the entered credentials against predefined doctor details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credentials match, go to the doctor menu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credentials do not match, display an error message and go back to the main menu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patient login page, offer options for existing or new patients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1 (Existing User), go to the existing patient login process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option is 2 (New User), go to the new patient registration process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existing patient login process, accept the patient's username and password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Validate the entered credentials against stored patient data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login is successful, go to the patient menu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login fails, display an error message and go back to the main menu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483964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F62C-8C4A-684C-7202-6C4C4EBB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38" y="0"/>
            <a:ext cx="9905998" cy="62865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32A6-B07C-19AB-7058-B51AD319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2095499"/>
            <a:ext cx="9905998" cy="3124201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new patient registration process, accept the patient's username and password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Validate the entered password against certain criteria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If the password is valid, prompt the patient for additional details and create a new patient account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Save the patient data and go to the patient menu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patient menu, display the patient's username and offer options for health issues, prescription, and logout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Based on the selected option, go to the corresponding process (enter health issues, display prescription, or logout)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enter health issues process, accept the patient's health issues and update the patient's data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Save the updated data and go back to the patient menu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doctor menu, offer options for viewing patients, writing prescription, and logout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Based on the selected option, go to the corresponding process (view patients, write prescription, or logout)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view patients process, display the list of patients and their details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Go back to the doctor menu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write prescription process, accept the patient's username and prescription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Update the patient's data with the prescription and save the data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Go back to the doctor menu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 the BMI calculation process, accept the weight and height inputs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Calculate the BMI and categorize it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Display the calculated BMI and category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Go back to the main menu</a:t>
            </a:r>
          </a:p>
          <a:p>
            <a:pPr algn="l">
              <a:buFont typeface="+mj-lt"/>
              <a:buAutoNum type="arabicPeriod" startAt="21"/>
            </a:pP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6052162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8D36-37E0-AD57-FAC7-D61A8362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30" y="381000"/>
            <a:ext cx="9905998" cy="1905000"/>
          </a:xfrm>
        </p:spPr>
        <p:txBody>
          <a:bodyPr/>
          <a:lstStyle/>
          <a:p>
            <a:r>
              <a:rPr lang="en-IN" dirty="0"/>
              <a:t>DATA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A0A5-5980-7767-CE29-4A53638CE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3" y="2138083"/>
            <a:ext cx="10375058" cy="3653118"/>
          </a:xfrm>
        </p:spPr>
        <p:txBody>
          <a:bodyPr/>
          <a:lstStyle/>
          <a:p>
            <a:r>
              <a:rPr lang="en-IN" dirty="0"/>
              <a:t>This program uses </a:t>
            </a:r>
            <a:r>
              <a:rPr lang="en-IN" dirty="0" err="1"/>
              <a:t>json</a:t>
            </a:r>
            <a:r>
              <a:rPr lang="en-IN" dirty="0"/>
              <a:t> to store and </a:t>
            </a:r>
            <a:r>
              <a:rPr lang="en-IN" dirty="0" err="1"/>
              <a:t>retrive</a:t>
            </a:r>
            <a:r>
              <a:rPr lang="en-IN" dirty="0"/>
              <a:t> data related to doctors and </a:t>
            </a:r>
            <a:r>
              <a:rPr lang="en-IN" dirty="0" err="1"/>
              <a:t>paitents</a:t>
            </a:r>
            <a:r>
              <a:rPr lang="en-IN" dirty="0"/>
              <a:t>.</a:t>
            </a:r>
          </a:p>
          <a:p>
            <a:r>
              <a:rPr lang="en-IN" dirty="0"/>
              <a:t>The ‘LOADS_DATA’ function takes a file name as input and reads the </a:t>
            </a:r>
            <a:r>
              <a:rPr lang="en-IN" dirty="0" err="1"/>
              <a:t>json</a:t>
            </a:r>
            <a:r>
              <a:rPr lang="en-IN" dirty="0"/>
              <a:t> data from the file if it </a:t>
            </a:r>
            <a:r>
              <a:rPr lang="en-IN" dirty="0" err="1"/>
              <a:t>exists,returning</a:t>
            </a:r>
            <a:r>
              <a:rPr lang="en-IN" dirty="0"/>
              <a:t> it as a </a:t>
            </a:r>
            <a:r>
              <a:rPr lang="en-IN" dirty="0" err="1"/>
              <a:t>dictionary.The</a:t>
            </a:r>
            <a:r>
              <a:rPr lang="en-IN" dirty="0"/>
              <a:t> ‘SAVE_DATA’ function takes data and a file name as input and saves it as </a:t>
            </a:r>
            <a:r>
              <a:rPr lang="en-IN" dirty="0" err="1"/>
              <a:t>json</a:t>
            </a:r>
            <a:r>
              <a:rPr lang="en-IN" dirty="0"/>
              <a:t> in the file using the “JSON_DUMPS” function.</a:t>
            </a:r>
          </a:p>
        </p:txBody>
      </p:sp>
    </p:spTree>
    <p:extLst>
      <p:ext uri="{BB962C8B-B14F-4D97-AF65-F5344CB8AC3E}">
        <p14:creationId xmlns:p14="http://schemas.microsoft.com/office/powerpoint/2010/main" val="153486855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21EB-BCD4-D559-09BC-29B9C0D2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65482"/>
          </a:xfrm>
        </p:spPr>
        <p:txBody>
          <a:bodyPr>
            <a:normAutofit/>
          </a:bodyPr>
          <a:lstStyle/>
          <a:p>
            <a:pPr algn="ctr"/>
            <a:r>
              <a:rPr lang="en-US" sz="9600" b="1" i="1" u="sng" dirty="0"/>
              <a:t>THANK YOU</a:t>
            </a:r>
            <a:endParaRPr lang="en-IN" sz="96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2EC4B-496B-A626-DDAE-A3E63136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29" y="5482424"/>
            <a:ext cx="10005790" cy="76597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05344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165</TotalTime>
  <Words>694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Inter</vt:lpstr>
      <vt:lpstr>Söhne</vt:lpstr>
      <vt:lpstr>Mesh</vt:lpstr>
      <vt:lpstr>MEDCONNECT</vt:lpstr>
      <vt:lpstr>OVERVIEW:</vt:lpstr>
      <vt:lpstr>IMPORTED  MODULES:</vt:lpstr>
      <vt:lpstr>List of functions used:</vt:lpstr>
      <vt:lpstr>ALGORITHM:</vt:lpstr>
      <vt:lpstr>PowerPoint Presentation</vt:lpstr>
      <vt:lpstr>DATA MANAGEMENT: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MEDCONNECT</dc:title>
  <dc:creator>Meghaneel Sudhamsh Bootla</dc:creator>
  <cp:lastModifiedBy>Meghaneel Sudhamsh Bootla</cp:lastModifiedBy>
  <cp:revision>2</cp:revision>
  <dcterms:created xsi:type="dcterms:W3CDTF">2023-07-12T04:27:31Z</dcterms:created>
  <dcterms:modified xsi:type="dcterms:W3CDTF">2023-07-13T05:46:28Z</dcterms:modified>
</cp:coreProperties>
</file>