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305" r:id="rId6"/>
    <p:sldId id="285" r:id="rId7"/>
    <p:sldId id="301" r:id="rId8"/>
    <p:sldId id="284" r:id="rId9"/>
    <p:sldId id="286" r:id="rId10"/>
    <p:sldId id="308" r:id="rId11"/>
    <p:sldId id="306" r:id="rId12"/>
    <p:sldId id="310" r:id="rId13"/>
    <p:sldId id="314" r:id="rId14"/>
    <p:sldId id="320" r:id="rId15"/>
    <p:sldId id="322" r:id="rId16"/>
    <p:sldId id="288" r:id="rId17"/>
    <p:sldId id="321" r:id="rId18"/>
    <p:sldId id="323" r:id="rId19"/>
    <p:sldId id="303" r:id="rId20"/>
    <p:sldId id="304" r:id="rId21"/>
  </p:sldIdLst>
  <p:sldSz cx="9144000" cy="5143500" type="screen16x9"/>
  <p:notesSz cx="6858000" cy="91440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0B31"/>
    <a:srgbClr val="13707A"/>
    <a:srgbClr val="444248"/>
    <a:srgbClr val="FFFFFF"/>
    <a:srgbClr val="88041D"/>
    <a:srgbClr val="760B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982" autoAdjust="0"/>
  </p:normalViewPr>
  <p:slideViewPr>
    <p:cSldViewPr snapToGrid="0">
      <p:cViewPr varScale="1">
        <p:scale>
          <a:sx n="98" d="100"/>
          <a:sy n="98" d="100"/>
        </p:scale>
        <p:origin x="104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4708E-D53E-4E6A-A1D5-1689A5C5EFF1}" type="datetimeFigureOut">
              <a:rPr lang="zh-CN" altLang="en-US" smtClean="0"/>
              <a:t>2020/8/18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A6878-8CD0-48EE-8D36-77EE3F10EAAA}" type="slidenum">
              <a:rPr lang="zh-CN" altLang="en-US" smtClean="0"/>
              <a:t>‹#›</a:t>
            </a:fld>
            <a:endParaRPr lang="zh-CN" altLang="en-US"/>
          </a:p>
        </p:txBody>
      </p:sp>
    </p:spTree>
    <p:extLst>
      <p:ext uri="{BB962C8B-B14F-4D97-AF65-F5344CB8AC3E}">
        <p14:creationId xmlns:p14="http://schemas.microsoft.com/office/powerpoint/2010/main" val="110007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各位老师，同学大家好，下面由我来讲解我的网页爬虫及网页制作。</a:t>
            </a:r>
          </a:p>
        </p:txBody>
      </p:sp>
      <p:sp>
        <p:nvSpPr>
          <p:cNvPr id="4" name="灯片编号占位符 3"/>
          <p:cNvSpPr>
            <a:spLocks noGrp="1"/>
          </p:cNvSpPr>
          <p:nvPr>
            <p:ph type="sldNum" sz="quarter" idx="10"/>
          </p:nvPr>
        </p:nvSpPr>
        <p:spPr/>
        <p:txBody>
          <a:bodyPr/>
          <a:lstStyle/>
          <a:p>
            <a:fld id="{037A6878-8CD0-48EE-8D36-77EE3F10EAAA}" type="slidenum">
              <a:rPr lang="zh-CN" altLang="en-US" smtClean="0"/>
              <a:t>1</a:t>
            </a:fld>
            <a:endParaRPr lang="zh-CN" altLang="en-US"/>
          </a:p>
        </p:txBody>
      </p:sp>
    </p:spTree>
    <p:extLst>
      <p:ext uri="{BB962C8B-B14F-4D97-AF65-F5344CB8AC3E}">
        <p14:creationId xmlns:p14="http://schemas.microsoft.com/office/powerpoint/2010/main" val="377518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10</a:t>
            </a:fld>
            <a:endParaRPr lang="zh-CN" altLang="en-US"/>
          </a:p>
        </p:txBody>
      </p:sp>
    </p:spTree>
    <p:extLst>
      <p:ext uri="{BB962C8B-B14F-4D97-AF65-F5344CB8AC3E}">
        <p14:creationId xmlns:p14="http://schemas.microsoft.com/office/powerpoint/2010/main" val="1077018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11</a:t>
            </a:fld>
            <a:endParaRPr lang="zh-CN" altLang="en-US"/>
          </a:p>
        </p:txBody>
      </p:sp>
    </p:spTree>
    <p:extLst>
      <p:ext uri="{BB962C8B-B14F-4D97-AF65-F5344CB8AC3E}">
        <p14:creationId xmlns:p14="http://schemas.microsoft.com/office/powerpoint/2010/main" val="75381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12</a:t>
            </a:fld>
            <a:endParaRPr lang="zh-CN" altLang="en-US"/>
          </a:p>
        </p:txBody>
      </p:sp>
    </p:spTree>
    <p:extLst>
      <p:ext uri="{BB962C8B-B14F-4D97-AF65-F5344CB8AC3E}">
        <p14:creationId xmlns:p14="http://schemas.microsoft.com/office/powerpoint/2010/main" val="3624983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13</a:t>
            </a:fld>
            <a:endParaRPr lang="zh-CN" altLang="en-US"/>
          </a:p>
        </p:txBody>
      </p:sp>
    </p:spTree>
    <p:extLst>
      <p:ext uri="{BB962C8B-B14F-4D97-AF65-F5344CB8AC3E}">
        <p14:creationId xmlns:p14="http://schemas.microsoft.com/office/powerpoint/2010/main" val="2294784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14</a:t>
            </a:fld>
            <a:endParaRPr lang="zh-CN" altLang="en-US"/>
          </a:p>
        </p:txBody>
      </p:sp>
    </p:spTree>
    <p:extLst>
      <p:ext uri="{BB962C8B-B14F-4D97-AF65-F5344CB8AC3E}">
        <p14:creationId xmlns:p14="http://schemas.microsoft.com/office/powerpoint/2010/main" val="684874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15</a:t>
            </a:fld>
            <a:endParaRPr lang="zh-CN" altLang="en-US"/>
          </a:p>
        </p:txBody>
      </p:sp>
    </p:spTree>
    <p:extLst>
      <p:ext uri="{BB962C8B-B14F-4D97-AF65-F5344CB8AC3E}">
        <p14:creationId xmlns:p14="http://schemas.microsoft.com/office/powerpoint/2010/main" val="50419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16</a:t>
            </a:fld>
            <a:endParaRPr lang="zh-CN" altLang="en-US"/>
          </a:p>
        </p:txBody>
      </p:sp>
    </p:spTree>
    <p:extLst>
      <p:ext uri="{BB962C8B-B14F-4D97-AF65-F5344CB8AC3E}">
        <p14:creationId xmlns:p14="http://schemas.microsoft.com/office/powerpoint/2010/main" val="1079451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17</a:t>
            </a:fld>
            <a:endParaRPr lang="zh-CN" altLang="en-US"/>
          </a:p>
        </p:txBody>
      </p:sp>
    </p:spTree>
    <p:extLst>
      <p:ext uri="{BB962C8B-B14F-4D97-AF65-F5344CB8AC3E}">
        <p14:creationId xmlns:p14="http://schemas.microsoft.com/office/powerpoint/2010/main" val="557796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18</a:t>
            </a:fld>
            <a:endParaRPr lang="zh-CN" altLang="en-US"/>
          </a:p>
        </p:txBody>
      </p:sp>
    </p:spTree>
    <p:extLst>
      <p:ext uri="{BB962C8B-B14F-4D97-AF65-F5344CB8AC3E}">
        <p14:creationId xmlns:p14="http://schemas.microsoft.com/office/powerpoint/2010/main" val="3365621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19</a:t>
            </a:fld>
            <a:endParaRPr lang="zh-CN" altLang="en-US"/>
          </a:p>
        </p:txBody>
      </p:sp>
    </p:spTree>
    <p:extLst>
      <p:ext uri="{BB962C8B-B14F-4D97-AF65-F5344CB8AC3E}">
        <p14:creationId xmlns:p14="http://schemas.microsoft.com/office/powerpoint/2010/main" val="395628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主要分为以下五个部分组成</a:t>
            </a:r>
          </a:p>
        </p:txBody>
      </p:sp>
      <p:sp>
        <p:nvSpPr>
          <p:cNvPr id="4" name="灯片编号占位符 3"/>
          <p:cNvSpPr>
            <a:spLocks noGrp="1"/>
          </p:cNvSpPr>
          <p:nvPr>
            <p:ph type="sldNum" sz="quarter" idx="10"/>
          </p:nvPr>
        </p:nvSpPr>
        <p:spPr/>
        <p:txBody>
          <a:bodyPr/>
          <a:lstStyle/>
          <a:p>
            <a:fld id="{037A6878-8CD0-48EE-8D36-77EE3F10EAAA}" type="slidenum">
              <a:rPr lang="zh-CN" altLang="en-US" smtClean="0"/>
              <a:t>2</a:t>
            </a:fld>
            <a:endParaRPr lang="zh-CN" altLang="en-US"/>
          </a:p>
        </p:txBody>
      </p:sp>
    </p:spTree>
    <p:extLst>
      <p:ext uri="{BB962C8B-B14F-4D97-AF65-F5344CB8AC3E}">
        <p14:creationId xmlns:p14="http://schemas.microsoft.com/office/powerpoint/2010/main" val="2345863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20</a:t>
            </a:fld>
            <a:endParaRPr lang="zh-CN" altLang="en-US"/>
          </a:p>
        </p:txBody>
      </p:sp>
    </p:spTree>
    <p:extLst>
      <p:ext uri="{BB962C8B-B14F-4D97-AF65-F5344CB8AC3E}">
        <p14:creationId xmlns:p14="http://schemas.microsoft.com/office/powerpoint/2010/main" val="272702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3</a:t>
            </a:fld>
            <a:endParaRPr lang="zh-CN" altLang="en-US"/>
          </a:p>
        </p:txBody>
      </p:sp>
    </p:spTree>
    <p:extLst>
      <p:ext uri="{BB962C8B-B14F-4D97-AF65-F5344CB8AC3E}">
        <p14:creationId xmlns:p14="http://schemas.microsoft.com/office/powerpoint/2010/main" val="348699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7A6878-8CD0-48EE-8D36-77EE3F10EAAA}" type="slidenum">
              <a:rPr lang="zh-CN" altLang="en-US" smtClean="0"/>
              <a:t>4</a:t>
            </a:fld>
            <a:endParaRPr lang="zh-CN" altLang="en-US"/>
          </a:p>
        </p:txBody>
      </p:sp>
    </p:spTree>
    <p:extLst>
      <p:ext uri="{BB962C8B-B14F-4D97-AF65-F5344CB8AC3E}">
        <p14:creationId xmlns:p14="http://schemas.microsoft.com/office/powerpoint/2010/main" val="374539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5</a:t>
            </a:fld>
            <a:endParaRPr lang="zh-CN" altLang="en-US"/>
          </a:p>
        </p:txBody>
      </p:sp>
    </p:spTree>
    <p:extLst>
      <p:ext uri="{BB962C8B-B14F-4D97-AF65-F5344CB8AC3E}">
        <p14:creationId xmlns:p14="http://schemas.microsoft.com/office/powerpoint/2010/main" val="3407707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6</a:t>
            </a:fld>
            <a:endParaRPr lang="zh-CN" altLang="en-US"/>
          </a:p>
        </p:txBody>
      </p:sp>
    </p:spTree>
    <p:extLst>
      <p:ext uri="{BB962C8B-B14F-4D97-AF65-F5344CB8AC3E}">
        <p14:creationId xmlns:p14="http://schemas.microsoft.com/office/powerpoint/2010/main" val="384551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7</a:t>
            </a:fld>
            <a:endParaRPr lang="zh-CN" altLang="en-US"/>
          </a:p>
        </p:txBody>
      </p:sp>
    </p:spTree>
    <p:extLst>
      <p:ext uri="{BB962C8B-B14F-4D97-AF65-F5344CB8AC3E}">
        <p14:creationId xmlns:p14="http://schemas.microsoft.com/office/powerpoint/2010/main" val="550238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8</a:t>
            </a:fld>
            <a:endParaRPr lang="zh-CN" altLang="en-US"/>
          </a:p>
        </p:txBody>
      </p:sp>
    </p:spTree>
    <p:extLst>
      <p:ext uri="{BB962C8B-B14F-4D97-AF65-F5344CB8AC3E}">
        <p14:creationId xmlns:p14="http://schemas.microsoft.com/office/powerpoint/2010/main" val="3400599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6878-8CD0-48EE-8D36-77EE3F10EAAA}" type="slidenum">
              <a:rPr lang="zh-CN" altLang="en-US" smtClean="0"/>
              <a:t>9</a:t>
            </a:fld>
            <a:endParaRPr lang="zh-CN" altLang="en-US"/>
          </a:p>
        </p:txBody>
      </p:sp>
    </p:spTree>
    <p:extLst>
      <p:ext uri="{BB962C8B-B14F-4D97-AF65-F5344CB8AC3E}">
        <p14:creationId xmlns:p14="http://schemas.microsoft.com/office/powerpoint/2010/main" val="175681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3"/>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1095BA-E6E4-4D3F-8A24-04B37FFEC899}"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414395738"/>
      </p:ext>
    </p:extLst>
  </p:cSld>
  <p:clrMapOvr>
    <a:masterClrMapping/>
  </p:clrMapOvr>
  <p:transition spd="med">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11095BA-E6E4-4D3F-8A24-04B37FFEC899}"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3225754106"/>
      </p:ext>
    </p:extLst>
  </p:cSld>
  <p:clrMapOvr>
    <a:masterClrMapping/>
  </p:clrMapOvr>
  <p:transition spd="med">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273844"/>
            <a:ext cx="5800725" cy="435887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11095BA-E6E4-4D3F-8A24-04B37FFEC899}"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635225655"/>
      </p:ext>
    </p:extLst>
  </p:cSld>
  <p:clrMapOvr>
    <a:masterClrMapping/>
  </p:clrMapOvr>
  <p:transition spd="med">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11095BA-E6E4-4D3F-8A24-04B37FFEC899}"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2479056535"/>
      </p:ext>
    </p:extLst>
  </p:cSld>
  <p:clrMapOvr>
    <a:masterClrMapping/>
  </p:clrMapOvr>
  <p:transition spd="med">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11095BA-E6E4-4D3F-8A24-04B37FFEC899}"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2309259527"/>
      </p:ext>
    </p:extLst>
  </p:cSld>
  <p:clrMapOvr>
    <a:masterClrMapping/>
  </p:clrMapOvr>
  <p:transition spd="med">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11095BA-E6E4-4D3F-8A24-04B37FFEC899}"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480154644"/>
      </p:ext>
    </p:extLst>
  </p:cSld>
  <p:clrMapOvr>
    <a:masterClrMapping/>
  </p:clrMapOvr>
  <p:transition spd="med">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3"/>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260873"/>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1"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11095BA-E6E4-4D3F-8A24-04B37FFEC899}" type="datetimeFigureOut">
              <a:rPr lang="zh-CN" altLang="en-US" smtClean="0"/>
              <a:t>2020/8/18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964295920"/>
      </p:ext>
    </p:extLst>
  </p:cSld>
  <p:clrMapOvr>
    <a:masterClrMapping/>
  </p:clrMapOvr>
  <p:transition spd="med">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11095BA-E6E4-4D3F-8A24-04B37FFEC899}" type="datetimeFigureOut">
              <a:rPr lang="zh-CN" altLang="en-US" smtClean="0"/>
              <a:t>2020/8/18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346563253"/>
      </p:ext>
    </p:extLst>
  </p:cSld>
  <p:clrMapOvr>
    <a:masterClrMapping/>
  </p:clrMapOvr>
  <p:transition spd="med">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095BA-E6E4-4D3F-8A24-04B37FFEC899}" type="datetimeFigureOut">
              <a:rPr lang="zh-CN" altLang="en-US" smtClean="0"/>
              <a:t>2020/8/18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4270604211"/>
      </p:ext>
    </p:extLst>
  </p:cSld>
  <p:clrMapOvr>
    <a:masterClrMapping/>
  </p:clrMapOvr>
  <p:transition spd="med">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611095BA-E6E4-4D3F-8A24-04B37FFEC899}"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1915037437"/>
      </p:ext>
    </p:extLst>
  </p:cSld>
  <p:clrMapOvr>
    <a:masterClrMapping/>
  </p:clrMapOvr>
  <p:transition spd="med">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611095BA-E6E4-4D3F-8A24-04B37FFEC899}"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2581155893"/>
      </p:ext>
    </p:extLst>
  </p:cSld>
  <p:clrMapOvr>
    <a:masterClrMapping/>
  </p:clrMapOvr>
  <p:transition spd="med">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11095BA-E6E4-4D3F-8A24-04B37FFEC899}" type="datetimeFigureOut">
              <a:rPr lang="zh-CN" altLang="en-US" smtClean="0"/>
              <a:t>2020/8/18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B24E6FB-C6F0-4306-BEA3-3CC87F2F02FF}" type="slidenum">
              <a:rPr lang="zh-CN" altLang="en-US" smtClean="0"/>
              <a:t>‹#›</a:t>
            </a:fld>
            <a:endParaRPr lang="zh-CN" altLang="en-US"/>
          </a:p>
        </p:txBody>
      </p:sp>
    </p:spTree>
    <p:extLst>
      <p:ext uri="{BB962C8B-B14F-4D97-AF65-F5344CB8AC3E}">
        <p14:creationId xmlns:p14="http://schemas.microsoft.com/office/powerpoint/2010/main" val="4252151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blinds dir="vert"/>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50072122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b="742"/>
          <a:stretch/>
        </p:blipFill>
        <p:spPr bwMode="auto">
          <a:xfrm>
            <a:off x="1" y="-57150"/>
            <a:ext cx="9144001" cy="534352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FDA72034-9067-48C6-951B-64FDA74FF578}"/>
              </a:ext>
            </a:extLst>
          </p:cNvPr>
          <p:cNvSpPr/>
          <p:nvPr/>
        </p:nvSpPr>
        <p:spPr>
          <a:xfrm>
            <a:off x="0" y="1486011"/>
            <a:ext cx="9144000" cy="3124773"/>
          </a:xfrm>
          <a:prstGeom prst="rect">
            <a:avLst/>
          </a:prstGeom>
          <a:solidFill>
            <a:srgbClr val="FFFF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D8D643F-8E31-4A34-A07E-9E23573A8261}"/>
              </a:ext>
            </a:extLst>
          </p:cNvPr>
          <p:cNvSpPr txBox="1"/>
          <p:nvPr/>
        </p:nvSpPr>
        <p:spPr>
          <a:xfrm flipH="1">
            <a:off x="274953" y="2467641"/>
            <a:ext cx="5493813" cy="707886"/>
          </a:xfrm>
          <a:prstGeom prst="rect">
            <a:avLst/>
          </a:prstGeom>
          <a:noFill/>
        </p:spPr>
        <p:txBody>
          <a:bodyPr wrap="none" rtlCol="0">
            <a:spAutoFit/>
          </a:bodyPr>
          <a:lstStyle/>
          <a:p>
            <a:pPr algn="ctr"/>
            <a:r>
              <a:rPr lang="zh-CN" altLang="en-US" sz="4000" b="1" spc="600" dirty="0">
                <a:latin typeface="微软雅黑" panose="020B0503020204020204" pitchFamily="34" charset="-122"/>
                <a:ea typeface="微软雅黑" panose="020B0503020204020204" pitchFamily="34" charset="-122"/>
              </a:rPr>
              <a:t>网页爬虫及网页制作</a:t>
            </a:r>
          </a:p>
        </p:txBody>
      </p:sp>
      <p:sp>
        <p:nvSpPr>
          <p:cNvPr id="12" name="矩形 11">
            <a:extLst>
              <a:ext uri="{FF2B5EF4-FFF2-40B4-BE49-F238E27FC236}">
                <a16:creationId xmlns:a16="http://schemas.microsoft.com/office/drawing/2014/main" id="{0AE0F2B4-31C1-4CA6-B42B-B7246B9E6E22}"/>
              </a:ext>
            </a:extLst>
          </p:cNvPr>
          <p:cNvSpPr/>
          <p:nvPr/>
        </p:nvSpPr>
        <p:spPr>
          <a:xfrm>
            <a:off x="1242691" y="2001762"/>
            <a:ext cx="3329309" cy="276999"/>
          </a:xfrm>
          <a:prstGeom prst="rect">
            <a:avLst/>
          </a:prstGeom>
        </p:spPr>
        <p:txBody>
          <a:bodyPr wrap="none">
            <a:spAutoFit/>
          </a:bodyPr>
          <a:lstStyle/>
          <a:p>
            <a:pPr>
              <a:defRPr/>
            </a:pPr>
            <a:r>
              <a:rPr lang="en-US" altLang="zh-CN" sz="1200" spc="600" dirty="0">
                <a:solidFill>
                  <a:schemeClr val="bg2">
                    <a:lumMod val="10000"/>
                  </a:schemeClr>
                </a:solidFill>
                <a:latin typeface="微软雅黑" panose="020B0503020204020204" pitchFamily="34" charset="-122"/>
                <a:ea typeface="微软雅黑" panose="020B0503020204020204" pitchFamily="34" charset="-122"/>
              </a:rPr>
              <a:t>ADD YOUR TITLE HERE</a:t>
            </a:r>
            <a:endParaRPr lang="zh-CN" altLang="en-US" sz="1200" spc="6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5D4BE4CF-9836-42B4-96E3-1297638C509C}"/>
              </a:ext>
            </a:extLst>
          </p:cNvPr>
          <p:cNvSpPr txBox="1"/>
          <p:nvPr/>
        </p:nvSpPr>
        <p:spPr>
          <a:xfrm>
            <a:off x="-141587" y="4023803"/>
            <a:ext cx="2291150" cy="246221"/>
          </a:xfrm>
          <a:prstGeom prst="rect">
            <a:avLst/>
          </a:prstGeom>
          <a:noFill/>
        </p:spPr>
        <p:txBody>
          <a:bodyPr wrap="square" rtlCol="0">
            <a:spAutoFit/>
          </a:bodyPr>
          <a:lstStyle/>
          <a:p>
            <a:pPr algn="ctr"/>
            <a:r>
              <a:rPr lang="zh-CN" altLang="en-US" sz="1000" b="1" spc="600" dirty="0">
                <a:solidFill>
                  <a:schemeClr val="tx1">
                    <a:lumMod val="95000"/>
                    <a:lumOff val="5000"/>
                  </a:schemeClr>
                </a:solidFill>
                <a:latin typeface="微软雅黑" panose="020B0503020204020204" pitchFamily="34" charset="-122"/>
                <a:ea typeface="微软雅黑" panose="020B0503020204020204" pitchFamily="34" charset="-122"/>
              </a:rPr>
              <a:t>汇报人：邵正强</a:t>
            </a:r>
          </a:p>
        </p:txBody>
      </p:sp>
      <p:sp>
        <p:nvSpPr>
          <p:cNvPr id="17" name="文本框 16">
            <a:extLst>
              <a:ext uri="{FF2B5EF4-FFF2-40B4-BE49-F238E27FC236}">
                <a16:creationId xmlns:a16="http://schemas.microsoft.com/office/drawing/2014/main" id="{BD8998B9-991E-4EC6-9E0E-634DE0F3C27D}"/>
              </a:ext>
            </a:extLst>
          </p:cNvPr>
          <p:cNvSpPr txBox="1"/>
          <p:nvPr/>
        </p:nvSpPr>
        <p:spPr>
          <a:xfrm>
            <a:off x="3071083" y="4270024"/>
            <a:ext cx="2291150" cy="246221"/>
          </a:xfrm>
          <a:prstGeom prst="rect">
            <a:avLst/>
          </a:prstGeom>
          <a:noFill/>
        </p:spPr>
        <p:txBody>
          <a:bodyPr wrap="square" rtlCol="0">
            <a:spAutoFit/>
          </a:bodyPr>
          <a:lstStyle/>
          <a:p>
            <a:pPr algn="ctr"/>
            <a:r>
              <a:rPr lang="zh-CN" altLang="en-US" sz="1000" b="1" spc="600" dirty="0">
                <a:solidFill>
                  <a:schemeClr val="tx1">
                    <a:lumMod val="95000"/>
                    <a:lumOff val="5000"/>
                  </a:schemeClr>
                </a:solidFill>
                <a:latin typeface="微软雅黑" panose="020B0503020204020204" pitchFamily="34" charset="-122"/>
                <a:ea typeface="微软雅黑" panose="020B0503020204020204" pitchFamily="34" charset="-122"/>
              </a:rPr>
              <a:t>日期：</a:t>
            </a:r>
            <a:r>
              <a:rPr lang="en-US" altLang="zh-CN" sz="1000" b="1" spc="600" dirty="0">
                <a:solidFill>
                  <a:schemeClr val="tx1">
                    <a:lumMod val="95000"/>
                    <a:lumOff val="5000"/>
                  </a:schemeClr>
                </a:solidFill>
                <a:latin typeface="微软雅黑" panose="020B0503020204020204" pitchFamily="34" charset="-122"/>
                <a:ea typeface="微软雅黑" panose="020B0503020204020204" pitchFamily="34" charset="-122"/>
              </a:rPr>
              <a:t>2020.8.18</a:t>
            </a:r>
            <a:endParaRPr lang="zh-CN" altLang="en-US" sz="1000" b="1" spc="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18" name="Picture 2" descr="C:\Users\dell\Desktop\50072122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567" b="742"/>
          <a:stretch/>
        </p:blipFill>
        <p:spPr bwMode="auto">
          <a:xfrm>
            <a:off x="5977881" y="1960545"/>
            <a:ext cx="3029774" cy="177052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99EFCDC4-35CE-483A-BAC3-5E7257049EAB}"/>
              </a:ext>
            </a:extLst>
          </p:cNvPr>
          <p:cNvSpPr txBox="1"/>
          <p:nvPr/>
        </p:nvSpPr>
        <p:spPr>
          <a:xfrm>
            <a:off x="0" y="4317293"/>
            <a:ext cx="2696528" cy="246221"/>
          </a:xfrm>
          <a:prstGeom prst="rect">
            <a:avLst/>
          </a:prstGeom>
          <a:noFill/>
        </p:spPr>
        <p:txBody>
          <a:bodyPr wrap="square" rtlCol="0">
            <a:spAutoFit/>
          </a:bodyPr>
          <a:lstStyle/>
          <a:p>
            <a:pPr algn="ctr"/>
            <a:r>
              <a:rPr lang="zh-CN" altLang="en-US" sz="1000" b="1" spc="600" dirty="0">
                <a:solidFill>
                  <a:schemeClr val="tx1">
                    <a:lumMod val="95000"/>
                    <a:lumOff val="5000"/>
                  </a:schemeClr>
                </a:solidFill>
                <a:latin typeface="微软雅黑" panose="020B0503020204020204" pitchFamily="34" charset="-122"/>
                <a:ea typeface="微软雅黑" panose="020B0503020204020204" pitchFamily="34" charset="-122"/>
              </a:rPr>
              <a:t>指导老师：张建功，刘胜利</a:t>
            </a:r>
          </a:p>
        </p:txBody>
      </p:sp>
      <p:sp>
        <p:nvSpPr>
          <p:cNvPr id="3" name="文本框 2">
            <a:extLst>
              <a:ext uri="{FF2B5EF4-FFF2-40B4-BE49-F238E27FC236}">
                <a16:creationId xmlns:a16="http://schemas.microsoft.com/office/drawing/2014/main" id="{72F250BA-935C-4776-B7BE-20FFA09352B7}"/>
              </a:ext>
            </a:extLst>
          </p:cNvPr>
          <p:cNvSpPr txBox="1"/>
          <p:nvPr/>
        </p:nvSpPr>
        <p:spPr>
          <a:xfrm>
            <a:off x="8646458" y="4865975"/>
            <a:ext cx="242047" cy="276999"/>
          </a:xfrm>
          <a:prstGeom prst="rect">
            <a:avLst/>
          </a:prstGeom>
          <a:noFill/>
        </p:spPr>
        <p:txBody>
          <a:bodyPr wrap="square" rtlCol="0">
            <a:spAutoFit/>
          </a:bodyPr>
          <a:lstStyle/>
          <a:p>
            <a:r>
              <a:rPr lang="en-US" altLang="zh-CN" sz="1200" dirty="0"/>
              <a:t>1</a:t>
            </a:r>
            <a:endParaRPr lang="zh-CN" altLang="en-US" sz="1200" dirty="0"/>
          </a:p>
        </p:txBody>
      </p:sp>
    </p:spTree>
    <p:extLst>
      <p:ext uri="{BB962C8B-B14F-4D97-AF65-F5344CB8AC3E}">
        <p14:creationId xmlns:p14="http://schemas.microsoft.com/office/powerpoint/2010/main" val="1014751528"/>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0FD82BC-7887-476B-ABAE-401A39E186E6}"/>
              </a:ext>
            </a:extLst>
          </p:cNvPr>
          <p:cNvGrpSpPr/>
          <p:nvPr/>
        </p:nvGrpSpPr>
        <p:grpSpPr>
          <a:xfrm>
            <a:off x="2091932" y="505309"/>
            <a:ext cx="4476707" cy="2806665"/>
            <a:chOff x="-741933" y="974131"/>
            <a:chExt cx="7934833" cy="5048433"/>
          </a:xfrm>
          <a:solidFill>
            <a:schemeClr val="bg2">
              <a:lumMod val="10000"/>
            </a:schemeClr>
          </a:solidFill>
        </p:grpSpPr>
        <p:sp>
          <p:nvSpPr>
            <p:cNvPr id="10" name="圆角矩形 9">
              <a:extLst>
                <a:ext uri="{FF2B5EF4-FFF2-40B4-BE49-F238E27FC236}">
                  <a16:creationId xmlns:a16="http://schemas.microsoft.com/office/drawing/2014/main" id="{C6464847-2892-410D-8613-E568854FDC68}"/>
                </a:ext>
              </a:extLst>
            </p:cNvPr>
            <p:cNvSpPr/>
            <p:nvPr/>
          </p:nvSpPr>
          <p:spPr>
            <a:xfrm>
              <a:off x="-741933" y="974131"/>
              <a:ext cx="7590134" cy="4117371"/>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a:extLst>
                <a:ext uri="{FF2B5EF4-FFF2-40B4-BE49-F238E27FC236}">
                  <a16:creationId xmlns:a16="http://schemas.microsoft.com/office/drawing/2014/main" id="{627C2C6C-A6E6-4428-9014-6F344D0F482E}"/>
                </a:ext>
              </a:extLst>
            </p:cNvPr>
            <p:cNvSpPr/>
            <p:nvPr/>
          </p:nvSpPr>
          <p:spPr>
            <a:xfrm>
              <a:off x="-575031" y="1129984"/>
              <a:ext cx="7590132" cy="4117370"/>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a:extLst>
                <a:ext uri="{FF2B5EF4-FFF2-40B4-BE49-F238E27FC236}">
                  <a16:creationId xmlns:a16="http://schemas.microsoft.com/office/drawing/2014/main" id="{EAC9223D-234D-48EA-9399-029D58903F70}"/>
                </a:ext>
              </a:extLst>
            </p:cNvPr>
            <p:cNvSpPr/>
            <p:nvPr/>
          </p:nvSpPr>
          <p:spPr>
            <a:xfrm>
              <a:off x="-397232" y="1233325"/>
              <a:ext cx="7590132" cy="4789239"/>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7" name="TextBox 14">
            <a:extLst>
              <a:ext uri="{FF2B5EF4-FFF2-40B4-BE49-F238E27FC236}">
                <a16:creationId xmlns:a16="http://schemas.microsoft.com/office/drawing/2014/main" id="{B3BE046D-02FA-4878-9B24-66EC885570F7}"/>
              </a:ext>
            </a:extLst>
          </p:cNvPr>
          <p:cNvSpPr txBox="1"/>
          <p:nvPr/>
        </p:nvSpPr>
        <p:spPr>
          <a:xfrm>
            <a:off x="3287153" y="2725986"/>
            <a:ext cx="3106463" cy="461665"/>
          </a:xfrm>
          <a:prstGeom prst="rect">
            <a:avLst/>
          </a:prstGeom>
          <a:noFill/>
        </p:spPr>
        <p:txBody>
          <a:bodyPr wrap="square" rtlCol="0">
            <a:spAutoFit/>
          </a:bodyPr>
          <a:lstStyle/>
          <a:p>
            <a:r>
              <a:rPr lang="en-US" altLang="zh-CN" sz="2400" b="1" spc="600" dirty="0">
                <a:latin typeface="Ebrima" pitchFamily="2" charset="0"/>
                <a:ea typeface="Ebrima" pitchFamily="2" charset="0"/>
                <a:cs typeface="Ebrima" pitchFamily="2" charset="0"/>
              </a:rPr>
              <a:t>PART.03</a:t>
            </a:r>
            <a:endParaRPr lang="zh-CN" altLang="en-US" sz="2400" b="1" spc="600" dirty="0">
              <a:latin typeface="Ebrima" pitchFamily="2" charset="0"/>
              <a:cs typeface="Ebrima" pitchFamily="2" charset="0"/>
            </a:endParaRPr>
          </a:p>
        </p:txBody>
      </p:sp>
      <p:sp>
        <p:nvSpPr>
          <p:cNvPr id="18" name="矩形 17">
            <a:extLst>
              <a:ext uri="{FF2B5EF4-FFF2-40B4-BE49-F238E27FC236}">
                <a16:creationId xmlns:a16="http://schemas.microsoft.com/office/drawing/2014/main" id="{9E352B67-F51C-47D6-9D27-5124DA33B873}"/>
              </a:ext>
            </a:extLst>
          </p:cNvPr>
          <p:cNvSpPr/>
          <p:nvPr/>
        </p:nvSpPr>
        <p:spPr>
          <a:xfrm>
            <a:off x="427583" y="3722642"/>
            <a:ext cx="4060471" cy="523220"/>
          </a:xfrm>
          <a:prstGeom prst="rect">
            <a:avLst/>
          </a:prstGeom>
        </p:spPr>
        <p:txBody>
          <a:bodyPr wrap="none">
            <a:spAutoFit/>
          </a:bodyPr>
          <a:lstStyle/>
          <a:p>
            <a:pPr fontAlgn="ctr"/>
            <a:r>
              <a:rPr lang="zh-CN" altLang="en-US" sz="2800" dirty="0">
                <a:solidFill>
                  <a:srgbClr val="000000"/>
                </a:solidFill>
                <a:latin typeface="微软雅黑" panose="020B0503020204020204" pitchFamily="34" charset="-122"/>
                <a:ea typeface="微软雅黑" panose="020B0503020204020204" pitchFamily="34" charset="-122"/>
              </a:rPr>
              <a:t>项目源码</a:t>
            </a:r>
            <a:r>
              <a:rPr lang="en-US" altLang="zh-CN" sz="2800" dirty="0">
                <a:latin typeface="微软雅黑" panose="020B0503020204020204" pitchFamily="34" charset="-122"/>
                <a:ea typeface="微软雅黑" panose="020B0503020204020204" pitchFamily="34" charset="-122"/>
              </a:rPr>
              <a:t>(Project Code)</a:t>
            </a:r>
            <a:endParaRPr lang="en-US" altLang="zh-CN" sz="2800" dirty="0">
              <a:solidFill>
                <a:srgbClr val="000000"/>
              </a:solidFill>
              <a:latin typeface="微软雅黑" panose="020B0503020204020204" pitchFamily="34" charset="-122"/>
              <a:ea typeface="微软雅黑" panose="020B0503020204020204" pitchFamily="34" charset="-122"/>
            </a:endParaRPr>
          </a:p>
        </p:txBody>
      </p:sp>
      <p:pic>
        <p:nvPicPr>
          <p:cNvPr id="14" name="Picture 2" descr="C:\Users\dell\Desktop\50072122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b="742"/>
          <a:stretch/>
        </p:blipFill>
        <p:spPr bwMode="auto">
          <a:xfrm>
            <a:off x="2637286" y="571714"/>
            <a:ext cx="3600570" cy="210408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2155755-7AC7-495C-ABEA-00DD1E4AB763}"/>
              </a:ext>
            </a:extLst>
          </p:cNvPr>
          <p:cNvSpPr txBox="1"/>
          <p:nvPr/>
        </p:nvSpPr>
        <p:spPr>
          <a:xfrm>
            <a:off x="8646458" y="4865975"/>
            <a:ext cx="389966" cy="276999"/>
          </a:xfrm>
          <a:prstGeom prst="rect">
            <a:avLst/>
          </a:prstGeom>
          <a:noFill/>
        </p:spPr>
        <p:txBody>
          <a:bodyPr wrap="square" rtlCol="0">
            <a:spAutoFit/>
          </a:bodyPr>
          <a:lstStyle/>
          <a:p>
            <a:r>
              <a:rPr lang="en-US" altLang="zh-CN" sz="1200" dirty="0"/>
              <a:t>10</a:t>
            </a:r>
            <a:endParaRPr lang="zh-CN" altLang="en-US" sz="1200" dirty="0"/>
          </a:p>
        </p:txBody>
      </p:sp>
    </p:spTree>
    <p:extLst>
      <p:ext uri="{BB962C8B-B14F-4D97-AF65-F5344CB8AC3E}">
        <p14:creationId xmlns:p14="http://schemas.microsoft.com/office/powerpoint/2010/main" val="818121755"/>
      </p:ext>
    </p:extLst>
  </p:cSld>
  <p:clrMapOvr>
    <a:masterClrMapping/>
  </p:clrMapOvr>
  <p:transition spd="med">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85E23E00-DE15-4505-8CF4-C32659D4EA76}"/>
              </a:ext>
            </a:extLst>
          </p:cNvPr>
          <p:cNvSpPr txBox="1"/>
          <p:nvPr/>
        </p:nvSpPr>
        <p:spPr>
          <a:xfrm>
            <a:off x="4945890" y="2743128"/>
            <a:ext cx="2711566" cy="553998"/>
          </a:xfrm>
          <a:prstGeom prst="rect">
            <a:avLst/>
          </a:prstGeom>
          <a:noFill/>
        </p:spPr>
        <p:txBody>
          <a:bodyPr wrap="square" rtlCol="0">
            <a:spAutoFit/>
          </a:bodyPr>
          <a:lstStyle/>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cs typeface="Hiragino Sans GB W3" charset="-122"/>
              </a:rPr>
              <a:t>输入替换内容</a:t>
            </a:r>
            <a:r>
              <a:rPr lang="en-US" altLang="zh-CN" sz="1000" dirty="0">
                <a:solidFill>
                  <a:schemeClr val="bg1"/>
                </a:solidFill>
                <a:latin typeface="微软雅黑" panose="020B0503020204020204" pitchFamily="34" charset="-122"/>
                <a:ea typeface="微软雅黑" panose="020B0503020204020204" pitchFamily="34" charset="-122"/>
                <a:cs typeface="Hiragino Sans GB W3" charset="-122"/>
              </a:rPr>
              <a:t>XX.com</a:t>
            </a:r>
            <a:r>
              <a:rPr lang="zh-CN" altLang="en-US" sz="1000" dirty="0">
                <a:solidFill>
                  <a:schemeClr val="bg1"/>
                </a:solidFill>
                <a:latin typeface="微软雅黑" panose="020B0503020204020204" pitchFamily="34" charset="-122"/>
                <a:ea typeface="微软雅黑" panose="020B0503020204020204" pitchFamily="34" charset="-122"/>
                <a:cs typeface="Hiragino Sans GB W3" charset="-122"/>
              </a:rPr>
              <a:t>输入替换</a:t>
            </a:r>
            <a:r>
              <a:rPr lang="en-US" altLang="zh-CN" sz="1000" dirty="0">
                <a:solidFill>
                  <a:schemeClr val="bg1"/>
                </a:solidFill>
                <a:latin typeface="微软雅黑" panose="020B0503020204020204" pitchFamily="34" charset="-122"/>
                <a:ea typeface="微软雅黑" panose="020B0503020204020204" pitchFamily="34" charset="-122"/>
                <a:cs typeface="Hiragino Sans GB W3" charset="-122"/>
              </a:rPr>
              <a:t>XX.com</a:t>
            </a:r>
            <a:r>
              <a:rPr lang="zh-CN" altLang="en-US" sz="1000" dirty="0">
                <a:solidFill>
                  <a:schemeClr val="bg1"/>
                </a:solidFill>
                <a:latin typeface="微软雅黑" panose="020B0503020204020204" pitchFamily="34" charset="-122"/>
                <a:ea typeface="微软雅黑" panose="020B0503020204020204" pitchFamily="34" charset="-122"/>
                <a:cs typeface="Hiragino Sans GB W3" charset="-122"/>
              </a:rPr>
              <a:t>输入替换内容</a:t>
            </a:r>
            <a:r>
              <a:rPr lang="en-US" altLang="zh-CN" sz="1000" dirty="0">
                <a:solidFill>
                  <a:schemeClr val="bg1"/>
                </a:solidFill>
                <a:latin typeface="微软雅黑" panose="020B0503020204020204" pitchFamily="34" charset="-122"/>
                <a:ea typeface="微软雅黑" panose="020B0503020204020204" pitchFamily="34" charset="-122"/>
                <a:cs typeface="Hiragino Sans GB W3" charset="-122"/>
              </a:rPr>
              <a:t>XX.com</a:t>
            </a:r>
            <a:r>
              <a:rPr lang="zh-CN" altLang="en-US" sz="1000" dirty="0">
                <a:solidFill>
                  <a:schemeClr val="bg1"/>
                </a:solidFill>
                <a:latin typeface="微软雅黑" panose="020B0503020204020204" pitchFamily="34" charset="-122"/>
                <a:ea typeface="微软雅黑" panose="020B0503020204020204" pitchFamily="34" charset="-122"/>
                <a:cs typeface="Hiragino Sans GB W3" charset="-122"/>
              </a:rPr>
              <a:t>输入替换</a:t>
            </a:r>
            <a:r>
              <a:rPr lang="en-US" altLang="zh-CN" sz="1000" dirty="0">
                <a:solidFill>
                  <a:schemeClr val="bg1"/>
                </a:solidFill>
                <a:latin typeface="微软雅黑" panose="020B0503020204020204" pitchFamily="34" charset="-122"/>
                <a:ea typeface="微软雅黑" panose="020B0503020204020204" pitchFamily="34" charset="-122"/>
                <a:cs typeface="Hiragino Sans GB W3" charset="-122"/>
              </a:rPr>
              <a:t>XX.com</a:t>
            </a:r>
          </a:p>
        </p:txBody>
      </p:sp>
      <p:sp>
        <p:nvSpPr>
          <p:cNvPr id="14" name="Rectangle 24">
            <a:extLst>
              <a:ext uri="{FF2B5EF4-FFF2-40B4-BE49-F238E27FC236}">
                <a16:creationId xmlns:a16="http://schemas.microsoft.com/office/drawing/2014/main" id="{AA84E512-27B8-4FB5-B1E3-A907AAF32968}"/>
              </a:ext>
            </a:extLst>
          </p:cNvPr>
          <p:cNvSpPr>
            <a:spLocks noChangeArrowheads="1"/>
          </p:cNvSpPr>
          <p:nvPr/>
        </p:nvSpPr>
        <p:spPr bwMode="auto">
          <a:xfrm>
            <a:off x="4945890" y="2476977"/>
            <a:ext cx="125425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solidFill>
                <a:latin typeface="微软雅黑" pitchFamily="34" charset="-122"/>
                <a:ea typeface="微软雅黑" pitchFamily="34" charset="-122"/>
              </a:rPr>
              <a:t>单击填加标题</a:t>
            </a:r>
            <a:endParaRPr lang="zh-CN" altLang="en-US" sz="1200" b="1" dirty="0">
              <a:solidFill>
                <a:schemeClr val="bg1"/>
              </a:solidFill>
            </a:endParaRPr>
          </a:p>
        </p:txBody>
      </p:sp>
      <p:sp>
        <p:nvSpPr>
          <p:cNvPr id="15" name="文本框 14">
            <a:extLst>
              <a:ext uri="{FF2B5EF4-FFF2-40B4-BE49-F238E27FC236}">
                <a16:creationId xmlns:a16="http://schemas.microsoft.com/office/drawing/2014/main" id="{26423A33-6672-4BA0-B20E-0EB63DA56FAC}"/>
              </a:ext>
            </a:extLst>
          </p:cNvPr>
          <p:cNvSpPr txBox="1"/>
          <p:nvPr/>
        </p:nvSpPr>
        <p:spPr>
          <a:xfrm flipH="1">
            <a:off x="3534070" y="113796"/>
            <a:ext cx="1919380" cy="276999"/>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200" b="1" dirty="0">
                <a:solidFill>
                  <a:srgbClr val="595959"/>
                </a:solidFill>
                <a:latin typeface="微软雅黑" panose="020B0503020204020204" charset="-122"/>
                <a:ea typeface="微软雅黑" panose="020B0503020204020204" charset="-122"/>
                <a:sym typeface="Arial" panose="020B0604020202020204" pitchFamily="34" charset="0"/>
              </a:rPr>
              <a:t>网页爬虫部分代码 </a:t>
            </a:r>
          </a:p>
        </p:txBody>
      </p:sp>
      <p:cxnSp>
        <p:nvCxnSpPr>
          <p:cNvPr id="16" name="直接连接符 15">
            <a:extLst>
              <a:ext uri="{FF2B5EF4-FFF2-40B4-BE49-F238E27FC236}">
                <a16:creationId xmlns:a16="http://schemas.microsoft.com/office/drawing/2014/main" id="{91EFBACC-C9E5-4038-8D59-D800E0BE3207}"/>
              </a:ext>
            </a:extLst>
          </p:cNvPr>
          <p:cNvCxnSpPr/>
          <p:nvPr/>
        </p:nvCxnSpPr>
        <p:spPr>
          <a:xfrm>
            <a:off x="3309020" y="500094"/>
            <a:ext cx="1674019"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8" name="Freeform 24">
            <a:extLst>
              <a:ext uri="{FF2B5EF4-FFF2-40B4-BE49-F238E27FC236}">
                <a16:creationId xmlns:a16="http://schemas.microsoft.com/office/drawing/2014/main" id="{C793CCAD-B9E5-42FF-9D3F-1FA8B4B9635A}"/>
              </a:ext>
            </a:extLst>
          </p:cNvPr>
          <p:cNvSpPr>
            <a:spLocks noEditPoints="1"/>
          </p:cNvSpPr>
          <p:nvPr/>
        </p:nvSpPr>
        <p:spPr bwMode="auto">
          <a:xfrm>
            <a:off x="3220793" y="216910"/>
            <a:ext cx="302769" cy="239334"/>
          </a:xfrm>
          <a:custGeom>
            <a:avLst/>
            <a:gdLst>
              <a:gd name="T0" fmla="*/ 16 w 47"/>
              <a:gd name="T1" fmla="*/ 37 h 38"/>
              <a:gd name="T2" fmla="*/ 17 w 47"/>
              <a:gd name="T3" fmla="*/ 37 h 38"/>
              <a:gd name="T4" fmla="*/ 24 w 47"/>
              <a:gd name="T5" fmla="*/ 31 h 38"/>
              <a:gd name="T6" fmla="*/ 16 w 47"/>
              <a:gd name="T7" fmla="*/ 27 h 38"/>
              <a:gd name="T8" fmla="*/ 16 w 47"/>
              <a:gd name="T9" fmla="*/ 37 h 38"/>
              <a:gd name="T10" fmla="*/ 46 w 47"/>
              <a:gd name="T11" fmla="*/ 0 h 38"/>
              <a:gd name="T12" fmla="*/ 1 w 47"/>
              <a:gd name="T13" fmla="*/ 16 h 38"/>
              <a:gd name="T14" fmla="*/ 1 w 47"/>
              <a:gd name="T15" fmla="*/ 17 h 38"/>
              <a:gd name="T16" fmla="*/ 11 w 47"/>
              <a:gd name="T17" fmla="*/ 21 h 38"/>
              <a:gd name="T18" fmla="*/ 11 w 47"/>
              <a:gd name="T19" fmla="*/ 21 h 38"/>
              <a:gd name="T20" fmla="*/ 16 w 47"/>
              <a:gd name="T21" fmla="*/ 23 h 38"/>
              <a:gd name="T22" fmla="*/ 44 w 47"/>
              <a:gd name="T23" fmla="*/ 3 h 38"/>
              <a:gd name="T24" fmla="*/ 44 w 47"/>
              <a:gd name="T25" fmla="*/ 3 h 38"/>
              <a:gd name="T26" fmla="*/ 25 w 47"/>
              <a:gd name="T27" fmla="*/ 25 h 38"/>
              <a:gd name="T28" fmla="*/ 25 w 47"/>
              <a:gd name="T29" fmla="*/ 25 h 38"/>
              <a:gd name="T30" fmla="*/ 24 w 47"/>
              <a:gd name="T31" fmla="*/ 26 h 38"/>
              <a:gd name="T32" fmla="*/ 25 w 47"/>
              <a:gd name="T33" fmla="*/ 27 h 38"/>
              <a:gd name="T34" fmla="*/ 25 w 47"/>
              <a:gd name="T35" fmla="*/ 27 h 38"/>
              <a:gd name="T36" fmla="*/ 38 w 47"/>
              <a:gd name="T37" fmla="*/ 34 h 38"/>
              <a:gd name="T38" fmla="*/ 39 w 47"/>
              <a:gd name="T39" fmla="*/ 33 h 38"/>
              <a:gd name="T40" fmla="*/ 47 w 47"/>
              <a:gd name="T41" fmla="*/ 1 h 38"/>
              <a:gd name="T42" fmla="*/ 46 w 47"/>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8">
                <a:moveTo>
                  <a:pt x="16" y="37"/>
                </a:moveTo>
                <a:cubicBezTo>
                  <a:pt x="16" y="37"/>
                  <a:pt x="17" y="38"/>
                  <a:pt x="17" y="37"/>
                </a:cubicBezTo>
                <a:cubicBezTo>
                  <a:pt x="18" y="37"/>
                  <a:pt x="24" y="31"/>
                  <a:pt x="24" y="31"/>
                </a:cubicBezTo>
                <a:cubicBezTo>
                  <a:pt x="16" y="27"/>
                  <a:pt x="16" y="27"/>
                  <a:pt x="16" y="27"/>
                </a:cubicBezTo>
                <a:cubicBezTo>
                  <a:pt x="16" y="37"/>
                  <a:pt x="16" y="37"/>
                  <a:pt x="16" y="37"/>
                </a:cubicBezTo>
                <a:close/>
                <a:moveTo>
                  <a:pt x="46" y="0"/>
                </a:moveTo>
                <a:cubicBezTo>
                  <a:pt x="45" y="1"/>
                  <a:pt x="2" y="16"/>
                  <a:pt x="1" y="16"/>
                </a:cubicBezTo>
                <a:cubicBezTo>
                  <a:pt x="1" y="16"/>
                  <a:pt x="0" y="17"/>
                  <a:pt x="1" y="17"/>
                </a:cubicBezTo>
                <a:cubicBezTo>
                  <a:pt x="2" y="18"/>
                  <a:pt x="11" y="21"/>
                  <a:pt x="11" y="21"/>
                </a:cubicBezTo>
                <a:cubicBezTo>
                  <a:pt x="11" y="21"/>
                  <a:pt x="11" y="21"/>
                  <a:pt x="11" y="21"/>
                </a:cubicBezTo>
                <a:cubicBezTo>
                  <a:pt x="16" y="23"/>
                  <a:pt x="16" y="23"/>
                  <a:pt x="16" y="23"/>
                </a:cubicBezTo>
                <a:cubicBezTo>
                  <a:pt x="16" y="23"/>
                  <a:pt x="44" y="3"/>
                  <a:pt x="44" y="3"/>
                </a:cubicBezTo>
                <a:cubicBezTo>
                  <a:pt x="44" y="3"/>
                  <a:pt x="45" y="3"/>
                  <a:pt x="44" y="3"/>
                </a:cubicBezTo>
                <a:cubicBezTo>
                  <a:pt x="44" y="4"/>
                  <a:pt x="25" y="25"/>
                  <a:pt x="25" y="25"/>
                </a:cubicBezTo>
                <a:cubicBezTo>
                  <a:pt x="25" y="25"/>
                  <a:pt x="25" y="25"/>
                  <a:pt x="25" y="25"/>
                </a:cubicBezTo>
                <a:cubicBezTo>
                  <a:pt x="24" y="26"/>
                  <a:pt x="24" y="26"/>
                  <a:pt x="24" y="26"/>
                </a:cubicBezTo>
                <a:cubicBezTo>
                  <a:pt x="25" y="27"/>
                  <a:pt x="25" y="27"/>
                  <a:pt x="25" y="27"/>
                </a:cubicBezTo>
                <a:cubicBezTo>
                  <a:pt x="25" y="27"/>
                  <a:pt x="25" y="27"/>
                  <a:pt x="25" y="27"/>
                </a:cubicBezTo>
                <a:cubicBezTo>
                  <a:pt x="25" y="27"/>
                  <a:pt x="37" y="33"/>
                  <a:pt x="38" y="34"/>
                </a:cubicBezTo>
                <a:cubicBezTo>
                  <a:pt x="38" y="34"/>
                  <a:pt x="39" y="34"/>
                  <a:pt x="39" y="33"/>
                </a:cubicBezTo>
                <a:cubicBezTo>
                  <a:pt x="40" y="32"/>
                  <a:pt x="47" y="2"/>
                  <a:pt x="47" y="1"/>
                </a:cubicBezTo>
                <a:cubicBezTo>
                  <a:pt x="47" y="1"/>
                  <a:pt x="46" y="0"/>
                  <a:pt x="46" y="0"/>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en-US" dirty="0">
              <a:cs typeface="+mn-ea"/>
              <a:sym typeface="+mn-lt"/>
            </a:endParaRPr>
          </a:p>
        </p:txBody>
      </p:sp>
      <p:sp>
        <p:nvSpPr>
          <p:cNvPr id="19" name="TextBox 7">
            <a:extLst>
              <a:ext uri="{FF2B5EF4-FFF2-40B4-BE49-F238E27FC236}">
                <a16:creationId xmlns:a16="http://schemas.microsoft.com/office/drawing/2014/main" id="{60E13F26-86BC-49D3-A432-543CD95C9FC4}"/>
              </a:ext>
            </a:extLst>
          </p:cNvPr>
          <p:cNvSpPr txBox="1"/>
          <p:nvPr/>
        </p:nvSpPr>
        <p:spPr>
          <a:xfrm>
            <a:off x="347997" y="144574"/>
            <a:ext cx="1674019" cy="246221"/>
          </a:xfrm>
          <a:prstGeom prst="rect">
            <a:avLst/>
          </a:prstGeom>
          <a:noFill/>
        </p:spPr>
        <p:txBody>
          <a:bodyPr wrap="square" rtlCol="0">
            <a:spAutoFit/>
          </a:bodyPr>
          <a:lstStyle/>
          <a:p>
            <a:pPr algn="dist"/>
            <a:r>
              <a:rPr lang="en-US" altLang="zh-CN" sz="1000" dirty="0">
                <a:latin typeface="微软雅黑" panose="020B0503020204020204" pitchFamily="34" charset="-122"/>
                <a:ea typeface="微软雅黑" panose="020B0503020204020204" pitchFamily="34" charset="-122"/>
              </a:rPr>
              <a:t>Project Code</a:t>
            </a:r>
            <a:endParaRPr lang="en-US" altLang="zh-CN" sz="1000" b="1" spc="600" dirty="0">
              <a:solidFill>
                <a:schemeClr val="bg2">
                  <a:lumMod val="10000"/>
                </a:schemeClr>
              </a:solidFill>
              <a:latin typeface="Montserrat" charset="0"/>
              <a:ea typeface="Montserrat" charset="0"/>
              <a:cs typeface="Montserrat" charset="0"/>
            </a:endParaRPr>
          </a:p>
        </p:txBody>
      </p:sp>
      <p:sp>
        <p:nvSpPr>
          <p:cNvPr id="2" name="文本框 1">
            <a:extLst>
              <a:ext uri="{FF2B5EF4-FFF2-40B4-BE49-F238E27FC236}">
                <a16:creationId xmlns:a16="http://schemas.microsoft.com/office/drawing/2014/main" id="{14486997-BD90-4053-9C0A-599D0286B8E3}"/>
              </a:ext>
            </a:extLst>
          </p:cNvPr>
          <p:cNvSpPr txBox="1"/>
          <p:nvPr/>
        </p:nvSpPr>
        <p:spPr>
          <a:xfrm>
            <a:off x="1418666" y="1768288"/>
            <a:ext cx="1990164" cy="523220"/>
          </a:xfrm>
          <a:prstGeom prst="rect">
            <a:avLst/>
          </a:prstGeom>
          <a:noFill/>
        </p:spPr>
        <p:txBody>
          <a:bodyPr wrap="square" rtlCol="0">
            <a:spAutoFit/>
          </a:bodyPr>
          <a:lstStyle/>
          <a:p>
            <a:pPr algn="dist"/>
            <a:r>
              <a:rPr lang="zh-CN" altLang="en-US" sz="2800" dirty="0">
                <a:solidFill>
                  <a:schemeClr val="tx2"/>
                </a:solidFill>
              </a:rPr>
              <a:t>见</a:t>
            </a:r>
            <a:r>
              <a:rPr lang="en-US" altLang="zh-CN" sz="2800" dirty="0">
                <a:solidFill>
                  <a:schemeClr val="tx2"/>
                </a:solidFill>
              </a:rPr>
              <a:t>pycharm</a:t>
            </a:r>
            <a:endParaRPr lang="zh-CN" altLang="en-US" sz="2800" dirty="0">
              <a:solidFill>
                <a:schemeClr val="tx2"/>
              </a:solidFill>
            </a:endParaRPr>
          </a:p>
        </p:txBody>
      </p:sp>
      <p:sp>
        <p:nvSpPr>
          <p:cNvPr id="3" name="文本框 2">
            <a:extLst>
              <a:ext uri="{FF2B5EF4-FFF2-40B4-BE49-F238E27FC236}">
                <a16:creationId xmlns:a16="http://schemas.microsoft.com/office/drawing/2014/main" id="{53D74663-8099-4D1F-B763-65842F7F2FC2}"/>
              </a:ext>
            </a:extLst>
          </p:cNvPr>
          <p:cNvSpPr txBox="1"/>
          <p:nvPr/>
        </p:nvSpPr>
        <p:spPr>
          <a:xfrm>
            <a:off x="8646458" y="4865975"/>
            <a:ext cx="410136" cy="276999"/>
          </a:xfrm>
          <a:prstGeom prst="rect">
            <a:avLst/>
          </a:prstGeom>
          <a:noFill/>
        </p:spPr>
        <p:txBody>
          <a:bodyPr wrap="square" rtlCol="0">
            <a:spAutoFit/>
          </a:bodyPr>
          <a:lstStyle/>
          <a:p>
            <a:r>
              <a:rPr lang="en-US" altLang="zh-CN" sz="1200" dirty="0"/>
              <a:t>11</a:t>
            </a:r>
            <a:endParaRPr lang="zh-CN" altLang="en-US" sz="1200" dirty="0"/>
          </a:p>
        </p:txBody>
      </p:sp>
    </p:spTree>
    <p:extLst>
      <p:ext uri="{BB962C8B-B14F-4D97-AF65-F5344CB8AC3E}">
        <p14:creationId xmlns:p14="http://schemas.microsoft.com/office/powerpoint/2010/main" val="2550699175"/>
      </p:ext>
    </p:extLst>
  </p:cSld>
  <p:clrMapOvr>
    <a:masterClrMapping/>
  </p:clrMapOvr>
  <p:transition spd="med">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CD399A0-90B0-4C4B-8910-118D1A11AC11}"/>
              </a:ext>
            </a:extLst>
          </p:cNvPr>
          <p:cNvSpPr txBox="1"/>
          <p:nvPr/>
        </p:nvSpPr>
        <p:spPr>
          <a:xfrm flipH="1">
            <a:off x="3534070" y="113796"/>
            <a:ext cx="1919380" cy="276999"/>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200" b="1" dirty="0">
                <a:solidFill>
                  <a:srgbClr val="595959"/>
                </a:solidFill>
                <a:latin typeface="微软雅黑" panose="020B0503020204020204" charset="-122"/>
                <a:ea typeface="微软雅黑" panose="020B0503020204020204" charset="-122"/>
                <a:sym typeface="Arial" panose="020B0604020202020204" pitchFamily="34" charset="0"/>
              </a:rPr>
              <a:t>数据库操作代码 </a:t>
            </a:r>
          </a:p>
        </p:txBody>
      </p:sp>
      <p:cxnSp>
        <p:nvCxnSpPr>
          <p:cNvPr id="14" name="直接连接符 13">
            <a:extLst>
              <a:ext uri="{FF2B5EF4-FFF2-40B4-BE49-F238E27FC236}">
                <a16:creationId xmlns:a16="http://schemas.microsoft.com/office/drawing/2014/main" id="{93D3D41E-4B24-43D6-B8E7-C4EB876E2338}"/>
              </a:ext>
            </a:extLst>
          </p:cNvPr>
          <p:cNvCxnSpPr/>
          <p:nvPr/>
        </p:nvCxnSpPr>
        <p:spPr>
          <a:xfrm>
            <a:off x="3309020" y="500094"/>
            <a:ext cx="1674019"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7" name="Freeform 24">
            <a:extLst>
              <a:ext uri="{FF2B5EF4-FFF2-40B4-BE49-F238E27FC236}">
                <a16:creationId xmlns:a16="http://schemas.microsoft.com/office/drawing/2014/main" id="{A61E5B64-BBAF-4893-B48D-F211A36B1F0B}"/>
              </a:ext>
            </a:extLst>
          </p:cNvPr>
          <p:cNvSpPr>
            <a:spLocks noEditPoints="1"/>
          </p:cNvSpPr>
          <p:nvPr/>
        </p:nvSpPr>
        <p:spPr bwMode="auto">
          <a:xfrm>
            <a:off x="3220793" y="216910"/>
            <a:ext cx="302769" cy="239334"/>
          </a:xfrm>
          <a:custGeom>
            <a:avLst/>
            <a:gdLst>
              <a:gd name="T0" fmla="*/ 16 w 47"/>
              <a:gd name="T1" fmla="*/ 37 h 38"/>
              <a:gd name="T2" fmla="*/ 17 w 47"/>
              <a:gd name="T3" fmla="*/ 37 h 38"/>
              <a:gd name="T4" fmla="*/ 24 w 47"/>
              <a:gd name="T5" fmla="*/ 31 h 38"/>
              <a:gd name="T6" fmla="*/ 16 w 47"/>
              <a:gd name="T7" fmla="*/ 27 h 38"/>
              <a:gd name="T8" fmla="*/ 16 w 47"/>
              <a:gd name="T9" fmla="*/ 37 h 38"/>
              <a:gd name="T10" fmla="*/ 46 w 47"/>
              <a:gd name="T11" fmla="*/ 0 h 38"/>
              <a:gd name="T12" fmla="*/ 1 w 47"/>
              <a:gd name="T13" fmla="*/ 16 h 38"/>
              <a:gd name="T14" fmla="*/ 1 w 47"/>
              <a:gd name="T15" fmla="*/ 17 h 38"/>
              <a:gd name="T16" fmla="*/ 11 w 47"/>
              <a:gd name="T17" fmla="*/ 21 h 38"/>
              <a:gd name="T18" fmla="*/ 11 w 47"/>
              <a:gd name="T19" fmla="*/ 21 h 38"/>
              <a:gd name="T20" fmla="*/ 16 w 47"/>
              <a:gd name="T21" fmla="*/ 23 h 38"/>
              <a:gd name="T22" fmla="*/ 44 w 47"/>
              <a:gd name="T23" fmla="*/ 3 h 38"/>
              <a:gd name="T24" fmla="*/ 44 w 47"/>
              <a:gd name="T25" fmla="*/ 3 h 38"/>
              <a:gd name="T26" fmla="*/ 25 w 47"/>
              <a:gd name="T27" fmla="*/ 25 h 38"/>
              <a:gd name="T28" fmla="*/ 25 w 47"/>
              <a:gd name="T29" fmla="*/ 25 h 38"/>
              <a:gd name="T30" fmla="*/ 24 w 47"/>
              <a:gd name="T31" fmla="*/ 26 h 38"/>
              <a:gd name="T32" fmla="*/ 25 w 47"/>
              <a:gd name="T33" fmla="*/ 27 h 38"/>
              <a:gd name="T34" fmla="*/ 25 w 47"/>
              <a:gd name="T35" fmla="*/ 27 h 38"/>
              <a:gd name="T36" fmla="*/ 38 w 47"/>
              <a:gd name="T37" fmla="*/ 34 h 38"/>
              <a:gd name="T38" fmla="*/ 39 w 47"/>
              <a:gd name="T39" fmla="*/ 33 h 38"/>
              <a:gd name="T40" fmla="*/ 47 w 47"/>
              <a:gd name="T41" fmla="*/ 1 h 38"/>
              <a:gd name="T42" fmla="*/ 46 w 47"/>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8">
                <a:moveTo>
                  <a:pt x="16" y="37"/>
                </a:moveTo>
                <a:cubicBezTo>
                  <a:pt x="16" y="37"/>
                  <a:pt x="17" y="38"/>
                  <a:pt x="17" y="37"/>
                </a:cubicBezTo>
                <a:cubicBezTo>
                  <a:pt x="18" y="37"/>
                  <a:pt x="24" y="31"/>
                  <a:pt x="24" y="31"/>
                </a:cubicBezTo>
                <a:cubicBezTo>
                  <a:pt x="16" y="27"/>
                  <a:pt x="16" y="27"/>
                  <a:pt x="16" y="27"/>
                </a:cubicBezTo>
                <a:cubicBezTo>
                  <a:pt x="16" y="37"/>
                  <a:pt x="16" y="37"/>
                  <a:pt x="16" y="37"/>
                </a:cubicBezTo>
                <a:close/>
                <a:moveTo>
                  <a:pt x="46" y="0"/>
                </a:moveTo>
                <a:cubicBezTo>
                  <a:pt x="45" y="1"/>
                  <a:pt x="2" y="16"/>
                  <a:pt x="1" y="16"/>
                </a:cubicBezTo>
                <a:cubicBezTo>
                  <a:pt x="1" y="16"/>
                  <a:pt x="0" y="17"/>
                  <a:pt x="1" y="17"/>
                </a:cubicBezTo>
                <a:cubicBezTo>
                  <a:pt x="2" y="18"/>
                  <a:pt x="11" y="21"/>
                  <a:pt x="11" y="21"/>
                </a:cubicBezTo>
                <a:cubicBezTo>
                  <a:pt x="11" y="21"/>
                  <a:pt x="11" y="21"/>
                  <a:pt x="11" y="21"/>
                </a:cubicBezTo>
                <a:cubicBezTo>
                  <a:pt x="16" y="23"/>
                  <a:pt x="16" y="23"/>
                  <a:pt x="16" y="23"/>
                </a:cubicBezTo>
                <a:cubicBezTo>
                  <a:pt x="16" y="23"/>
                  <a:pt x="44" y="3"/>
                  <a:pt x="44" y="3"/>
                </a:cubicBezTo>
                <a:cubicBezTo>
                  <a:pt x="44" y="3"/>
                  <a:pt x="45" y="3"/>
                  <a:pt x="44" y="3"/>
                </a:cubicBezTo>
                <a:cubicBezTo>
                  <a:pt x="44" y="4"/>
                  <a:pt x="25" y="25"/>
                  <a:pt x="25" y="25"/>
                </a:cubicBezTo>
                <a:cubicBezTo>
                  <a:pt x="25" y="25"/>
                  <a:pt x="25" y="25"/>
                  <a:pt x="25" y="25"/>
                </a:cubicBezTo>
                <a:cubicBezTo>
                  <a:pt x="24" y="26"/>
                  <a:pt x="24" y="26"/>
                  <a:pt x="24" y="26"/>
                </a:cubicBezTo>
                <a:cubicBezTo>
                  <a:pt x="25" y="27"/>
                  <a:pt x="25" y="27"/>
                  <a:pt x="25" y="27"/>
                </a:cubicBezTo>
                <a:cubicBezTo>
                  <a:pt x="25" y="27"/>
                  <a:pt x="25" y="27"/>
                  <a:pt x="25" y="27"/>
                </a:cubicBezTo>
                <a:cubicBezTo>
                  <a:pt x="25" y="27"/>
                  <a:pt x="37" y="33"/>
                  <a:pt x="38" y="34"/>
                </a:cubicBezTo>
                <a:cubicBezTo>
                  <a:pt x="38" y="34"/>
                  <a:pt x="39" y="34"/>
                  <a:pt x="39" y="33"/>
                </a:cubicBezTo>
                <a:cubicBezTo>
                  <a:pt x="40" y="32"/>
                  <a:pt x="47" y="2"/>
                  <a:pt x="47" y="1"/>
                </a:cubicBezTo>
                <a:cubicBezTo>
                  <a:pt x="47" y="1"/>
                  <a:pt x="46" y="0"/>
                  <a:pt x="46" y="0"/>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en-US" dirty="0">
              <a:cs typeface="+mn-ea"/>
              <a:sym typeface="+mn-lt"/>
            </a:endParaRPr>
          </a:p>
        </p:txBody>
      </p:sp>
      <p:sp>
        <p:nvSpPr>
          <p:cNvPr id="20" name="TextBox 7">
            <a:extLst>
              <a:ext uri="{FF2B5EF4-FFF2-40B4-BE49-F238E27FC236}">
                <a16:creationId xmlns:a16="http://schemas.microsoft.com/office/drawing/2014/main" id="{354B2904-9005-4525-A566-3CE20DA0817F}"/>
              </a:ext>
            </a:extLst>
          </p:cNvPr>
          <p:cNvSpPr txBox="1"/>
          <p:nvPr/>
        </p:nvSpPr>
        <p:spPr>
          <a:xfrm>
            <a:off x="347997" y="144574"/>
            <a:ext cx="1674019" cy="246221"/>
          </a:xfrm>
          <a:prstGeom prst="rect">
            <a:avLst/>
          </a:prstGeom>
          <a:noFill/>
        </p:spPr>
        <p:txBody>
          <a:bodyPr wrap="square" rtlCol="0">
            <a:spAutoFit/>
          </a:bodyPr>
          <a:lstStyle/>
          <a:p>
            <a:pPr algn="dist"/>
            <a:r>
              <a:rPr lang="en-US" altLang="zh-CN" sz="1000" dirty="0">
                <a:latin typeface="微软雅黑" panose="020B0503020204020204" pitchFamily="34" charset="-122"/>
                <a:ea typeface="微软雅黑" panose="020B0503020204020204" pitchFamily="34" charset="-122"/>
              </a:rPr>
              <a:t>Project Code</a:t>
            </a:r>
            <a:endParaRPr lang="en-US" altLang="zh-CN" sz="1000" b="1" spc="600" dirty="0">
              <a:solidFill>
                <a:schemeClr val="bg2">
                  <a:lumMod val="10000"/>
                </a:schemeClr>
              </a:solidFill>
              <a:latin typeface="Montserrat" charset="0"/>
              <a:ea typeface="Montserrat" charset="0"/>
              <a:cs typeface="Montserrat" charset="0"/>
            </a:endParaRPr>
          </a:p>
        </p:txBody>
      </p:sp>
      <p:sp>
        <p:nvSpPr>
          <p:cNvPr id="3" name="文本框 2">
            <a:extLst>
              <a:ext uri="{FF2B5EF4-FFF2-40B4-BE49-F238E27FC236}">
                <a16:creationId xmlns:a16="http://schemas.microsoft.com/office/drawing/2014/main" id="{5CD98E8E-B749-49F2-A260-C2C49D41920A}"/>
              </a:ext>
            </a:extLst>
          </p:cNvPr>
          <p:cNvSpPr txBox="1"/>
          <p:nvPr/>
        </p:nvSpPr>
        <p:spPr>
          <a:xfrm>
            <a:off x="1418666" y="1768288"/>
            <a:ext cx="1990164" cy="523220"/>
          </a:xfrm>
          <a:prstGeom prst="rect">
            <a:avLst/>
          </a:prstGeom>
          <a:noFill/>
        </p:spPr>
        <p:txBody>
          <a:bodyPr wrap="square" rtlCol="0">
            <a:spAutoFit/>
          </a:bodyPr>
          <a:lstStyle/>
          <a:p>
            <a:pPr algn="dist"/>
            <a:r>
              <a:rPr lang="zh-CN" altLang="en-US" sz="2800" dirty="0">
                <a:solidFill>
                  <a:schemeClr val="tx2"/>
                </a:solidFill>
              </a:rPr>
              <a:t>见</a:t>
            </a:r>
            <a:r>
              <a:rPr lang="en-US" altLang="zh-CN" sz="2800" dirty="0">
                <a:solidFill>
                  <a:schemeClr val="tx2"/>
                </a:solidFill>
              </a:rPr>
              <a:t>pycharm</a:t>
            </a:r>
            <a:endParaRPr lang="zh-CN" altLang="en-US" sz="2800" dirty="0">
              <a:solidFill>
                <a:schemeClr val="tx2"/>
              </a:solidFill>
            </a:endParaRPr>
          </a:p>
        </p:txBody>
      </p:sp>
      <p:sp>
        <p:nvSpPr>
          <p:cNvPr id="5" name="文本框 4">
            <a:extLst>
              <a:ext uri="{FF2B5EF4-FFF2-40B4-BE49-F238E27FC236}">
                <a16:creationId xmlns:a16="http://schemas.microsoft.com/office/drawing/2014/main" id="{E4FA3438-F0BE-4023-A122-B2FDC7E7B49D}"/>
              </a:ext>
            </a:extLst>
          </p:cNvPr>
          <p:cNvSpPr txBox="1"/>
          <p:nvPr/>
        </p:nvSpPr>
        <p:spPr>
          <a:xfrm>
            <a:off x="8646458" y="4865975"/>
            <a:ext cx="416860" cy="276999"/>
          </a:xfrm>
          <a:prstGeom prst="rect">
            <a:avLst/>
          </a:prstGeom>
          <a:noFill/>
        </p:spPr>
        <p:txBody>
          <a:bodyPr wrap="square" rtlCol="0">
            <a:spAutoFit/>
          </a:bodyPr>
          <a:lstStyle/>
          <a:p>
            <a:r>
              <a:rPr lang="en-US" altLang="zh-CN" sz="1200" dirty="0"/>
              <a:t>12</a:t>
            </a:r>
            <a:endParaRPr lang="zh-CN" altLang="en-US" sz="1200" dirty="0"/>
          </a:p>
        </p:txBody>
      </p:sp>
    </p:spTree>
    <p:extLst>
      <p:ext uri="{BB962C8B-B14F-4D97-AF65-F5344CB8AC3E}">
        <p14:creationId xmlns:p14="http://schemas.microsoft.com/office/powerpoint/2010/main" val="3361901415"/>
      </p:ext>
    </p:extLst>
  </p:cSld>
  <p:clrMapOvr>
    <a:masterClrMapping/>
  </p:clrMapOvr>
  <p:transition spd="med">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886C73-F577-4484-B4DF-423E827ED9FB}"/>
              </a:ext>
            </a:extLst>
          </p:cNvPr>
          <p:cNvSpPr txBox="1"/>
          <p:nvPr/>
        </p:nvSpPr>
        <p:spPr>
          <a:xfrm flipH="1">
            <a:off x="3534070" y="113796"/>
            <a:ext cx="1919380" cy="276999"/>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200" b="1" dirty="0">
                <a:solidFill>
                  <a:srgbClr val="595959"/>
                </a:solidFill>
                <a:latin typeface="微软雅黑" panose="020B0503020204020204" charset="-122"/>
                <a:ea typeface="微软雅黑" panose="020B0503020204020204" charset="-122"/>
                <a:sym typeface="Arial" panose="020B0604020202020204" pitchFamily="34" charset="0"/>
              </a:rPr>
              <a:t>网页制作代码 </a:t>
            </a:r>
          </a:p>
        </p:txBody>
      </p:sp>
      <p:cxnSp>
        <p:nvCxnSpPr>
          <p:cNvPr id="10" name="直接连接符 9">
            <a:extLst>
              <a:ext uri="{FF2B5EF4-FFF2-40B4-BE49-F238E27FC236}">
                <a16:creationId xmlns:a16="http://schemas.microsoft.com/office/drawing/2014/main" id="{393599BD-C401-4AEC-BAD3-8C26CBC7B445}"/>
              </a:ext>
            </a:extLst>
          </p:cNvPr>
          <p:cNvCxnSpPr/>
          <p:nvPr/>
        </p:nvCxnSpPr>
        <p:spPr>
          <a:xfrm>
            <a:off x="3309020" y="500094"/>
            <a:ext cx="1674019"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1" name="Freeform 24">
            <a:extLst>
              <a:ext uri="{FF2B5EF4-FFF2-40B4-BE49-F238E27FC236}">
                <a16:creationId xmlns:a16="http://schemas.microsoft.com/office/drawing/2014/main" id="{78793FBF-91AA-44E8-A532-E3AF9ACDEAB0}"/>
              </a:ext>
            </a:extLst>
          </p:cNvPr>
          <p:cNvSpPr>
            <a:spLocks noEditPoints="1"/>
          </p:cNvSpPr>
          <p:nvPr/>
        </p:nvSpPr>
        <p:spPr bwMode="auto">
          <a:xfrm>
            <a:off x="3220793" y="216910"/>
            <a:ext cx="302769" cy="239334"/>
          </a:xfrm>
          <a:custGeom>
            <a:avLst/>
            <a:gdLst>
              <a:gd name="T0" fmla="*/ 16 w 47"/>
              <a:gd name="T1" fmla="*/ 37 h 38"/>
              <a:gd name="T2" fmla="*/ 17 w 47"/>
              <a:gd name="T3" fmla="*/ 37 h 38"/>
              <a:gd name="T4" fmla="*/ 24 w 47"/>
              <a:gd name="T5" fmla="*/ 31 h 38"/>
              <a:gd name="T6" fmla="*/ 16 w 47"/>
              <a:gd name="T7" fmla="*/ 27 h 38"/>
              <a:gd name="T8" fmla="*/ 16 w 47"/>
              <a:gd name="T9" fmla="*/ 37 h 38"/>
              <a:gd name="T10" fmla="*/ 46 w 47"/>
              <a:gd name="T11" fmla="*/ 0 h 38"/>
              <a:gd name="T12" fmla="*/ 1 w 47"/>
              <a:gd name="T13" fmla="*/ 16 h 38"/>
              <a:gd name="T14" fmla="*/ 1 w 47"/>
              <a:gd name="T15" fmla="*/ 17 h 38"/>
              <a:gd name="T16" fmla="*/ 11 w 47"/>
              <a:gd name="T17" fmla="*/ 21 h 38"/>
              <a:gd name="T18" fmla="*/ 11 w 47"/>
              <a:gd name="T19" fmla="*/ 21 h 38"/>
              <a:gd name="T20" fmla="*/ 16 w 47"/>
              <a:gd name="T21" fmla="*/ 23 h 38"/>
              <a:gd name="T22" fmla="*/ 44 w 47"/>
              <a:gd name="T23" fmla="*/ 3 h 38"/>
              <a:gd name="T24" fmla="*/ 44 w 47"/>
              <a:gd name="T25" fmla="*/ 3 h 38"/>
              <a:gd name="T26" fmla="*/ 25 w 47"/>
              <a:gd name="T27" fmla="*/ 25 h 38"/>
              <a:gd name="T28" fmla="*/ 25 w 47"/>
              <a:gd name="T29" fmla="*/ 25 h 38"/>
              <a:gd name="T30" fmla="*/ 24 w 47"/>
              <a:gd name="T31" fmla="*/ 26 h 38"/>
              <a:gd name="T32" fmla="*/ 25 w 47"/>
              <a:gd name="T33" fmla="*/ 27 h 38"/>
              <a:gd name="T34" fmla="*/ 25 w 47"/>
              <a:gd name="T35" fmla="*/ 27 h 38"/>
              <a:gd name="T36" fmla="*/ 38 w 47"/>
              <a:gd name="T37" fmla="*/ 34 h 38"/>
              <a:gd name="T38" fmla="*/ 39 w 47"/>
              <a:gd name="T39" fmla="*/ 33 h 38"/>
              <a:gd name="T40" fmla="*/ 47 w 47"/>
              <a:gd name="T41" fmla="*/ 1 h 38"/>
              <a:gd name="T42" fmla="*/ 46 w 47"/>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8">
                <a:moveTo>
                  <a:pt x="16" y="37"/>
                </a:moveTo>
                <a:cubicBezTo>
                  <a:pt x="16" y="37"/>
                  <a:pt x="17" y="38"/>
                  <a:pt x="17" y="37"/>
                </a:cubicBezTo>
                <a:cubicBezTo>
                  <a:pt x="18" y="37"/>
                  <a:pt x="24" y="31"/>
                  <a:pt x="24" y="31"/>
                </a:cubicBezTo>
                <a:cubicBezTo>
                  <a:pt x="16" y="27"/>
                  <a:pt x="16" y="27"/>
                  <a:pt x="16" y="27"/>
                </a:cubicBezTo>
                <a:cubicBezTo>
                  <a:pt x="16" y="37"/>
                  <a:pt x="16" y="37"/>
                  <a:pt x="16" y="37"/>
                </a:cubicBezTo>
                <a:close/>
                <a:moveTo>
                  <a:pt x="46" y="0"/>
                </a:moveTo>
                <a:cubicBezTo>
                  <a:pt x="45" y="1"/>
                  <a:pt x="2" y="16"/>
                  <a:pt x="1" y="16"/>
                </a:cubicBezTo>
                <a:cubicBezTo>
                  <a:pt x="1" y="16"/>
                  <a:pt x="0" y="17"/>
                  <a:pt x="1" y="17"/>
                </a:cubicBezTo>
                <a:cubicBezTo>
                  <a:pt x="2" y="18"/>
                  <a:pt x="11" y="21"/>
                  <a:pt x="11" y="21"/>
                </a:cubicBezTo>
                <a:cubicBezTo>
                  <a:pt x="11" y="21"/>
                  <a:pt x="11" y="21"/>
                  <a:pt x="11" y="21"/>
                </a:cubicBezTo>
                <a:cubicBezTo>
                  <a:pt x="16" y="23"/>
                  <a:pt x="16" y="23"/>
                  <a:pt x="16" y="23"/>
                </a:cubicBezTo>
                <a:cubicBezTo>
                  <a:pt x="16" y="23"/>
                  <a:pt x="44" y="3"/>
                  <a:pt x="44" y="3"/>
                </a:cubicBezTo>
                <a:cubicBezTo>
                  <a:pt x="44" y="3"/>
                  <a:pt x="45" y="3"/>
                  <a:pt x="44" y="3"/>
                </a:cubicBezTo>
                <a:cubicBezTo>
                  <a:pt x="44" y="4"/>
                  <a:pt x="25" y="25"/>
                  <a:pt x="25" y="25"/>
                </a:cubicBezTo>
                <a:cubicBezTo>
                  <a:pt x="25" y="25"/>
                  <a:pt x="25" y="25"/>
                  <a:pt x="25" y="25"/>
                </a:cubicBezTo>
                <a:cubicBezTo>
                  <a:pt x="24" y="26"/>
                  <a:pt x="24" y="26"/>
                  <a:pt x="24" y="26"/>
                </a:cubicBezTo>
                <a:cubicBezTo>
                  <a:pt x="25" y="27"/>
                  <a:pt x="25" y="27"/>
                  <a:pt x="25" y="27"/>
                </a:cubicBezTo>
                <a:cubicBezTo>
                  <a:pt x="25" y="27"/>
                  <a:pt x="25" y="27"/>
                  <a:pt x="25" y="27"/>
                </a:cubicBezTo>
                <a:cubicBezTo>
                  <a:pt x="25" y="27"/>
                  <a:pt x="37" y="33"/>
                  <a:pt x="38" y="34"/>
                </a:cubicBezTo>
                <a:cubicBezTo>
                  <a:pt x="38" y="34"/>
                  <a:pt x="39" y="34"/>
                  <a:pt x="39" y="33"/>
                </a:cubicBezTo>
                <a:cubicBezTo>
                  <a:pt x="40" y="32"/>
                  <a:pt x="47" y="2"/>
                  <a:pt x="47" y="1"/>
                </a:cubicBezTo>
                <a:cubicBezTo>
                  <a:pt x="47" y="1"/>
                  <a:pt x="46" y="0"/>
                  <a:pt x="46" y="0"/>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en-US" dirty="0">
              <a:cs typeface="+mn-ea"/>
              <a:sym typeface="+mn-lt"/>
            </a:endParaRPr>
          </a:p>
        </p:txBody>
      </p:sp>
      <p:sp>
        <p:nvSpPr>
          <p:cNvPr id="12" name="TextBox 7">
            <a:extLst>
              <a:ext uri="{FF2B5EF4-FFF2-40B4-BE49-F238E27FC236}">
                <a16:creationId xmlns:a16="http://schemas.microsoft.com/office/drawing/2014/main" id="{526648CD-675C-4E16-8EB1-098314E14E55}"/>
              </a:ext>
            </a:extLst>
          </p:cNvPr>
          <p:cNvSpPr txBox="1"/>
          <p:nvPr/>
        </p:nvSpPr>
        <p:spPr>
          <a:xfrm>
            <a:off x="347997" y="144574"/>
            <a:ext cx="1674019" cy="246221"/>
          </a:xfrm>
          <a:prstGeom prst="rect">
            <a:avLst/>
          </a:prstGeom>
          <a:noFill/>
        </p:spPr>
        <p:txBody>
          <a:bodyPr wrap="square" rtlCol="0">
            <a:spAutoFit/>
          </a:bodyPr>
          <a:lstStyle/>
          <a:p>
            <a:pPr algn="dist"/>
            <a:r>
              <a:rPr lang="en-US" altLang="zh-CN" sz="1000" dirty="0">
                <a:latin typeface="微软雅黑" panose="020B0503020204020204" pitchFamily="34" charset="-122"/>
                <a:ea typeface="微软雅黑" panose="020B0503020204020204" pitchFamily="34" charset="-122"/>
              </a:rPr>
              <a:t>Project Code</a:t>
            </a:r>
            <a:endParaRPr lang="en-US" altLang="zh-CN" sz="1000" b="1" spc="600" dirty="0">
              <a:solidFill>
                <a:schemeClr val="bg2">
                  <a:lumMod val="10000"/>
                </a:schemeClr>
              </a:solidFill>
              <a:latin typeface="Montserrat" charset="0"/>
              <a:ea typeface="Montserrat" charset="0"/>
              <a:cs typeface="Montserrat" charset="0"/>
            </a:endParaRPr>
          </a:p>
        </p:txBody>
      </p:sp>
      <p:sp>
        <p:nvSpPr>
          <p:cNvPr id="2" name="文本框 1">
            <a:extLst>
              <a:ext uri="{FF2B5EF4-FFF2-40B4-BE49-F238E27FC236}">
                <a16:creationId xmlns:a16="http://schemas.microsoft.com/office/drawing/2014/main" id="{18DB85ED-AE4D-4060-B5B6-B5A28D16CF62}"/>
              </a:ext>
            </a:extLst>
          </p:cNvPr>
          <p:cNvSpPr txBox="1"/>
          <p:nvPr/>
        </p:nvSpPr>
        <p:spPr>
          <a:xfrm>
            <a:off x="1418666" y="1768288"/>
            <a:ext cx="1990164" cy="523220"/>
          </a:xfrm>
          <a:prstGeom prst="rect">
            <a:avLst/>
          </a:prstGeom>
          <a:noFill/>
        </p:spPr>
        <p:txBody>
          <a:bodyPr wrap="square" rtlCol="0">
            <a:spAutoFit/>
          </a:bodyPr>
          <a:lstStyle/>
          <a:p>
            <a:pPr algn="dist"/>
            <a:r>
              <a:rPr lang="zh-CN" altLang="en-US" sz="2800" dirty="0">
                <a:solidFill>
                  <a:schemeClr val="tx2"/>
                </a:solidFill>
              </a:rPr>
              <a:t>见</a:t>
            </a:r>
            <a:r>
              <a:rPr lang="en-US" altLang="zh-CN" sz="2800" dirty="0">
                <a:solidFill>
                  <a:schemeClr val="tx2"/>
                </a:solidFill>
              </a:rPr>
              <a:t>pycharm</a:t>
            </a:r>
            <a:endParaRPr lang="zh-CN" altLang="en-US" sz="2800" dirty="0">
              <a:solidFill>
                <a:schemeClr val="tx2"/>
              </a:solidFill>
            </a:endParaRPr>
          </a:p>
        </p:txBody>
      </p:sp>
      <p:sp>
        <p:nvSpPr>
          <p:cNvPr id="4" name="文本框 3">
            <a:extLst>
              <a:ext uri="{FF2B5EF4-FFF2-40B4-BE49-F238E27FC236}">
                <a16:creationId xmlns:a16="http://schemas.microsoft.com/office/drawing/2014/main" id="{AFBDA3EA-1A22-4612-93A3-D298D60712BF}"/>
              </a:ext>
            </a:extLst>
          </p:cNvPr>
          <p:cNvSpPr txBox="1"/>
          <p:nvPr/>
        </p:nvSpPr>
        <p:spPr>
          <a:xfrm>
            <a:off x="8646458" y="4865975"/>
            <a:ext cx="349624" cy="276999"/>
          </a:xfrm>
          <a:prstGeom prst="rect">
            <a:avLst/>
          </a:prstGeom>
          <a:noFill/>
        </p:spPr>
        <p:txBody>
          <a:bodyPr wrap="square" rtlCol="0">
            <a:spAutoFit/>
          </a:bodyPr>
          <a:lstStyle/>
          <a:p>
            <a:r>
              <a:rPr lang="en-US" altLang="zh-CN" sz="1200" dirty="0"/>
              <a:t>13</a:t>
            </a:r>
            <a:endParaRPr lang="zh-CN" altLang="en-US" sz="1200" dirty="0"/>
          </a:p>
        </p:txBody>
      </p:sp>
    </p:spTree>
    <p:extLst>
      <p:ext uri="{BB962C8B-B14F-4D97-AF65-F5344CB8AC3E}">
        <p14:creationId xmlns:p14="http://schemas.microsoft.com/office/powerpoint/2010/main" val="3400290993"/>
      </p:ext>
    </p:extLst>
  </p:cSld>
  <p:clrMapOvr>
    <a:masterClrMapping/>
  </p:clrMapOvr>
  <p:transition spd="med">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0FD82BC-7887-476B-ABAE-401A39E186E6}"/>
              </a:ext>
            </a:extLst>
          </p:cNvPr>
          <p:cNvGrpSpPr/>
          <p:nvPr/>
        </p:nvGrpSpPr>
        <p:grpSpPr>
          <a:xfrm>
            <a:off x="2091932" y="505309"/>
            <a:ext cx="4476707" cy="2806665"/>
            <a:chOff x="-741933" y="974131"/>
            <a:chExt cx="7934833" cy="5048433"/>
          </a:xfrm>
          <a:solidFill>
            <a:schemeClr val="bg2">
              <a:lumMod val="10000"/>
            </a:schemeClr>
          </a:solidFill>
        </p:grpSpPr>
        <p:sp>
          <p:nvSpPr>
            <p:cNvPr id="10" name="圆角矩形 9">
              <a:extLst>
                <a:ext uri="{FF2B5EF4-FFF2-40B4-BE49-F238E27FC236}">
                  <a16:creationId xmlns:a16="http://schemas.microsoft.com/office/drawing/2014/main" id="{C6464847-2892-410D-8613-E568854FDC68}"/>
                </a:ext>
              </a:extLst>
            </p:cNvPr>
            <p:cNvSpPr/>
            <p:nvPr/>
          </p:nvSpPr>
          <p:spPr>
            <a:xfrm>
              <a:off x="-741933" y="974131"/>
              <a:ext cx="7590134" cy="4117371"/>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a:extLst>
                <a:ext uri="{FF2B5EF4-FFF2-40B4-BE49-F238E27FC236}">
                  <a16:creationId xmlns:a16="http://schemas.microsoft.com/office/drawing/2014/main" id="{627C2C6C-A6E6-4428-9014-6F344D0F482E}"/>
                </a:ext>
              </a:extLst>
            </p:cNvPr>
            <p:cNvSpPr/>
            <p:nvPr/>
          </p:nvSpPr>
          <p:spPr>
            <a:xfrm>
              <a:off x="-575031" y="1129984"/>
              <a:ext cx="7590132" cy="4117370"/>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a:extLst>
                <a:ext uri="{FF2B5EF4-FFF2-40B4-BE49-F238E27FC236}">
                  <a16:creationId xmlns:a16="http://schemas.microsoft.com/office/drawing/2014/main" id="{EAC9223D-234D-48EA-9399-029D58903F70}"/>
                </a:ext>
              </a:extLst>
            </p:cNvPr>
            <p:cNvSpPr/>
            <p:nvPr/>
          </p:nvSpPr>
          <p:spPr>
            <a:xfrm>
              <a:off x="-397232" y="1233325"/>
              <a:ext cx="7590132" cy="4789239"/>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7" name="TextBox 14">
            <a:extLst>
              <a:ext uri="{FF2B5EF4-FFF2-40B4-BE49-F238E27FC236}">
                <a16:creationId xmlns:a16="http://schemas.microsoft.com/office/drawing/2014/main" id="{B3BE046D-02FA-4878-9B24-66EC885570F7}"/>
              </a:ext>
            </a:extLst>
          </p:cNvPr>
          <p:cNvSpPr txBox="1"/>
          <p:nvPr/>
        </p:nvSpPr>
        <p:spPr>
          <a:xfrm>
            <a:off x="3287153" y="2725986"/>
            <a:ext cx="3106463" cy="461665"/>
          </a:xfrm>
          <a:prstGeom prst="rect">
            <a:avLst/>
          </a:prstGeom>
          <a:noFill/>
        </p:spPr>
        <p:txBody>
          <a:bodyPr wrap="square" rtlCol="0">
            <a:spAutoFit/>
          </a:bodyPr>
          <a:lstStyle/>
          <a:p>
            <a:r>
              <a:rPr lang="en-US" altLang="zh-CN" sz="2400" b="1" spc="600" dirty="0">
                <a:latin typeface="Ebrima" pitchFamily="2" charset="0"/>
                <a:ea typeface="Ebrima" pitchFamily="2" charset="0"/>
                <a:cs typeface="Ebrima" pitchFamily="2" charset="0"/>
              </a:rPr>
              <a:t>PART.04</a:t>
            </a:r>
            <a:endParaRPr lang="zh-CN" altLang="en-US" sz="2400" b="1" spc="600" dirty="0">
              <a:latin typeface="Ebrima" pitchFamily="2" charset="0"/>
              <a:cs typeface="Ebrima" pitchFamily="2" charset="0"/>
            </a:endParaRPr>
          </a:p>
        </p:txBody>
      </p:sp>
      <p:sp>
        <p:nvSpPr>
          <p:cNvPr id="18" name="矩形 17">
            <a:extLst>
              <a:ext uri="{FF2B5EF4-FFF2-40B4-BE49-F238E27FC236}">
                <a16:creationId xmlns:a16="http://schemas.microsoft.com/office/drawing/2014/main" id="{9E352B67-F51C-47D6-9D27-5124DA33B873}"/>
              </a:ext>
            </a:extLst>
          </p:cNvPr>
          <p:cNvSpPr/>
          <p:nvPr/>
        </p:nvSpPr>
        <p:spPr>
          <a:xfrm>
            <a:off x="447754" y="3729366"/>
            <a:ext cx="5213458" cy="954107"/>
          </a:xfrm>
          <a:prstGeom prst="rect">
            <a:avLst/>
          </a:prstGeom>
        </p:spPr>
        <p:txBody>
          <a:bodyPr wrap="square">
            <a:spAutoFit/>
          </a:bodyPr>
          <a:lstStyle/>
          <a:p>
            <a:pPr algn="ctr" fontAlgn="ctr"/>
            <a:r>
              <a:rPr lang="zh-CN" altLang="en-US" sz="2800" dirty="0">
                <a:solidFill>
                  <a:srgbClr val="000000"/>
                </a:solidFill>
                <a:latin typeface="微软雅黑" panose="020B0503020204020204" pitchFamily="34" charset="-122"/>
                <a:ea typeface="微软雅黑" panose="020B0503020204020204" pitchFamily="34" charset="-122"/>
              </a:rPr>
              <a:t>项目中所遇到的问题及解决方案</a:t>
            </a:r>
            <a:r>
              <a:rPr lang="en-US" altLang="zh-CN" sz="2800" dirty="0">
                <a:latin typeface="微软雅黑" panose="020B0503020204020204" pitchFamily="34" charset="-122"/>
                <a:ea typeface="微软雅黑" panose="020B0503020204020204" pitchFamily="34" charset="-122"/>
              </a:rPr>
              <a:t>(problem and solution)</a:t>
            </a:r>
            <a:endParaRPr lang="en-US" altLang="zh-CN" sz="2800" dirty="0">
              <a:solidFill>
                <a:srgbClr val="000000"/>
              </a:solidFill>
              <a:latin typeface="微软雅黑" panose="020B0503020204020204" pitchFamily="34" charset="-122"/>
              <a:ea typeface="微软雅黑" panose="020B0503020204020204" pitchFamily="34" charset="-122"/>
            </a:endParaRPr>
          </a:p>
        </p:txBody>
      </p:sp>
      <p:pic>
        <p:nvPicPr>
          <p:cNvPr id="14" name="Picture 2" descr="C:\Users\dell\Desktop\50072122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b="742"/>
          <a:stretch/>
        </p:blipFill>
        <p:spPr bwMode="auto">
          <a:xfrm>
            <a:off x="2637286" y="571714"/>
            <a:ext cx="3600570" cy="210408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D6C497A2-84E4-423A-B1EF-E7D801BED6FB}"/>
              </a:ext>
            </a:extLst>
          </p:cNvPr>
          <p:cNvSpPr txBox="1"/>
          <p:nvPr/>
        </p:nvSpPr>
        <p:spPr>
          <a:xfrm>
            <a:off x="8646458" y="4865975"/>
            <a:ext cx="383242" cy="276999"/>
          </a:xfrm>
          <a:prstGeom prst="rect">
            <a:avLst/>
          </a:prstGeom>
          <a:noFill/>
        </p:spPr>
        <p:txBody>
          <a:bodyPr wrap="square" rtlCol="0">
            <a:spAutoFit/>
          </a:bodyPr>
          <a:lstStyle/>
          <a:p>
            <a:r>
              <a:rPr lang="en-US" altLang="zh-CN" sz="1200" dirty="0"/>
              <a:t>14</a:t>
            </a:r>
            <a:endParaRPr lang="zh-CN" altLang="en-US" sz="1200" dirty="0"/>
          </a:p>
        </p:txBody>
      </p:sp>
    </p:spTree>
    <p:extLst>
      <p:ext uri="{BB962C8B-B14F-4D97-AF65-F5344CB8AC3E}">
        <p14:creationId xmlns:p14="http://schemas.microsoft.com/office/powerpoint/2010/main" val="2749320961"/>
      </p:ext>
    </p:extLst>
  </p:cSld>
  <p:clrMapOvr>
    <a:masterClrMapping/>
  </p:clrMapOvr>
  <p:transition spd="med">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7">
            <a:extLst>
              <a:ext uri="{FF2B5EF4-FFF2-40B4-BE49-F238E27FC236}">
                <a16:creationId xmlns:a16="http://schemas.microsoft.com/office/drawing/2014/main" id="{02A0BACC-E259-4D55-911C-C9576C490E07}"/>
              </a:ext>
            </a:extLst>
          </p:cNvPr>
          <p:cNvSpPr txBox="1"/>
          <p:nvPr/>
        </p:nvSpPr>
        <p:spPr>
          <a:xfrm>
            <a:off x="292369" y="122574"/>
            <a:ext cx="2141549" cy="246221"/>
          </a:xfrm>
          <a:prstGeom prst="rect">
            <a:avLst/>
          </a:prstGeom>
          <a:noFill/>
        </p:spPr>
        <p:txBody>
          <a:bodyPr wrap="square" rtlCol="0">
            <a:spAutoFit/>
          </a:bodyPr>
          <a:lstStyle/>
          <a:p>
            <a:pPr algn="dist"/>
            <a:r>
              <a:rPr lang="en-US" altLang="zh-CN" sz="1000" dirty="0">
                <a:latin typeface="微软雅黑" panose="020B0503020204020204" pitchFamily="34" charset="-122"/>
                <a:ea typeface="微软雅黑" panose="020B0503020204020204" pitchFamily="34" charset="-122"/>
              </a:rPr>
              <a:t>problem and solution</a:t>
            </a:r>
            <a:endParaRPr lang="en-US" altLang="zh-CN" sz="1000" b="1" spc="600" dirty="0">
              <a:solidFill>
                <a:schemeClr val="bg2">
                  <a:lumMod val="10000"/>
                </a:schemeClr>
              </a:solidFill>
              <a:latin typeface="Montserrat" charset="0"/>
              <a:ea typeface="Montserrat" charset="0"/>
              <a:cs typeface="Montserrat" charset="0"/>
            </a:endParaRPr>
          </a:p>
        </p:txBody>
      </p:sp>
      <p:sp>
        <p:nvSpPr>
          <p:cNvPr id="2" name="文本框 1">
            <a:extLst>
              <a:ext uri="{FF2B5EF4-FFF2-40B4-BE49-F238E27FC236}">
                <a16:creationId xmlns:a16="http://schemas.microsoft.com/office/drawing/2014/main" id="{9B65D8DC-6947-44BB-8036-66D444FA77F3}"/>
              </a:ext>
            </a:extLst>
          </p:cNvPr>
          <p:cNvSpPr txBox="1"/>
          <p:nvPr/>
        </p:nvSpPr>
        <p:spPr>
          <a:xfrm>
            <a:off x="1260660" y="1055398"/>
            <a:ext cx="6622678" cy="923330"/>
          </a:xfrm>
          <a:prstGeom prst="rect">
            <a:avLst/>
          </a:prstGeom>
          <a:noFill/>
        </p:spPr>
        <p:txBody>
          <a:bodyPr wrap="square" rtlCol="0">
            <a:spAutoFit/>
          </a:bodyPr>
          <a:lstStyle/>
          <a:p>
            <a:r>
              <a:rPr lang="en-US" altLang="zh-CN" dirty="0"/>
              <a:t>1.</a:t>
            </a:r>
            <a:r>
              <a:rPr lang="zh-CN" altLang="en-US" dirty="0"/>
              <a:t>在网页数据解析的时之前采用的是</a:t>
            </a:r>
            <a:r>
              <a:rPr lang="en-US" altLang="zh-CN" dirty="0"/>
              <a:t>xpath</a:t>
            </a:r>
            <a:r>
              <a:rPr lang="zh-CN" altLang="en-US" dirty="0"/>
              <a:t>函数，由于</a:t>
            </a:r>
            <a:r>
              <a:rPr lang="en-US" altLang="zh-CN" dirty="0"/>
              <a:t>xpath</a:t>
            </a:r>
            <a:r>
              <a:rPr lang="zh-CN" altLang="en-US" dirty="0"/>
              <a:t>函数的局限性，不能广泛使用所有解析，最后我选择了正则表达式解析，而且其更方便、简单</a:t>
            </a:r>
          </a:p>
        </p:txBody>
      </p:sp>
      <p:sp>
        <p:nvSpPr>
          <p:cNvPr id="25" name="文本框 24">
            <a:extLst>
              <a:ext uri="{FF2B5EF4-FFF2-40B4-BE49-F238E27FC236}">
                <a16:creationId xmlns:a16="http://schemas.microsoft.com/office/drawing/2014/main" id="{EDD0FB87-1502-48BC-B8ED-9CF4B9C1630C}"/>
              </a:ext>
            </a:extLst>
          </p:cNvPr>
          <p:cNvSpPr txBox="1"/>
          <p:nvPr/>
        </p:nvSpPr>
        <p:spPr>
          <a:xfrm>
            <a:off x="1260660" y="2514283"/>
            <a:ext cx="7210987" cy="923330"/>
          </a:xfrm>
          <a:prstGeom prst="rect">
            <a:avLst/>
          </a:prstGeom>
          <a:noFill/>
        </p:spPr>
        <p:txBody>
          <a:bodyPr wrap="square" rtlCol="0">
            <a:spAutoFit/>
          </a:bodyPr>
          <a:lstStyle/>
          <a:p>
            <a:r>
              <a:rPr lang="en-US" altLang="zh-CN" dirty="0"/>
              <a:t>2.</a:t>
            </a:r>
            <a:r>
              <a:rPr lang="zh-CN" altLang="en-US" dirty="0"/>
              <a:t>在对</a:t>
            </a:r>
            <a:r>
              <a:rPr lang="en-US" altLang="zh-CN" dirty="0"/>
              <a:t>excel</a:t>
            </a:r>
            <a:r>
              <a:rPr lang="zh-CN" altLang="en-US" dirty="0"/>
              <a:t>文件进行保存时，需要对格式调整，我查找了网上资料，发现对</a:t>
            </a:r>
            <a:r>
              <a:rPr lang="en-US" altLang="zh-CN" dirty="0"/>
              <a:t>excel</a:t>
            </a:r>
            <a:r>
              <a:rPr lang="zh-CN" altLang="en-US" dirty="0"/>
              <a:t>的格式操作都颇为复杂，较为繁琐。通过查找</a:t>
            </a:r>
            <a:r>
              <a:rPr lang="en-US" altLang="zh-CN" dirty="0" err="1"/>
              <a:t>xlwt.easyxf</a:t>
            </a:r>
            <a:r>
              <a:rPr lang="en-US" altLang="zh-CN" dirty="0"/>
              <a:t>()</a:t>
            </a:r>
            <a:r>
              <a:rPr lang="zh-CN" altLang="en-US" dirty="0"/>
              <a:t>函数的函数定义，发现只需要一句话就能实现对</a:t>
            </a:r>
            <a:r>
              <a:rPr lang="en-US" altLang="zh-CN" dirty="0"/>
              <a:t>excel</a:t>
            </a:r>
            <a:r>
              <a:rPr lang="zh-CN" altLang="en-US" dirty="0"/>
              <a:t>的格式操作</a:t>
            </a:r>
          </a:p>
        </p:txBody>
      </p:sp>
      <p:pic>
        <p:nvPicPr>
          <p:cNvPr id="32" name="图片 31">
            <a:extLst>
              <a:ext uri="{FF2B5EF4-FFF2-40B4-BE49-F238E27FC236}">
                <a16:creationId xmlns:a16="http://schemas.microsoft.com/office/drawing/2014/main" id="{1A6EE05D-FA48-44A1-9646-F9EF46B55AA1}"/>
              </a:ext>
            </a:extLst>
          </p:cNvPr>
          <p:cNvPicPr>
            <a:picLocks noChangeAspect="1"/>
          </p:cNvPicPr>
          <p:nvPr/>
        </p:nvPicPr>
        <p:blipFill>
          <a:blip r:embed="rId3"/>
          <a:stretch>
            <a:fillRect/>
          </a:stretch>
        </p:blipFill>
        <p:spPr>
          <a:xfrm>
            <a:off x="104214" y="3795294"/>
            <a:ext cx="8935570" cy="362666"/>
          </a:xfrm>
          <a:prstGeom prst="rect">
            <a:avLst/>
          </a:prstGeom>
        </p:spPr>
      </p:pic>
      <p:sp>
        <p:nvSpPr>
          <p:cNvPr id="3" name="文本框 2">
            <a:extLst>
              <a:ext uri="{FF2B5EF4-FFF2-40B4-BE49-F238E27FC236}">
                <a16:creationId xmlns:a16="http://schemas.microsoft.com/office/drawing/2014/main" id="{BEE37403-F1D8-4D46-828C-683948F5225B}"/>
              </a:ext>
            </a:extLst>
          </p:cNvPr>
          <p:cNvSpPr txBox="1"/>
          <p:nvPr/>
        </p:nvSpPr>
        <p:spPr>
          <a:xfrm>
            <a:off x="8646458" y="4865975"/>
            <a:ext cx="393326" cy="276999"/>
          </a:xfrm>
          <a:prstGeom prst="rect">
            <a:avLst/>
          </a:prstGeom>
          <a:noFill/>
        </p:spPr>
        <p:txBody>
          <a:bodyPr wrap="square" rtlCol="0">
            <a:spAutoFit/>
          </a:bodyPr>
          <a:lstStyle/>
          <a:p>
            <a:r>
              <a:rPr lang="en-US" altLang="zh-CN" sz="1200" dirty="0"/>
              <a:t>15</a:t>
            </a:r>
            <a:endParaRPr lang="zh-CN" altLang="en-US" sz="1200" dirty="0"/>
          </a:p>
        </p:txBody>
      </p:sp>
    </p:spTree>
    <p:extLst>
      <p:ext uri="{BB962C8B-B14F-4D97-AF65-F5344CB8AC3E}">
        <p14:creationId xmlns:p14="http://schemas.microsoft.com/office/powerpoint/2010/main" val="1165143091"/>
      </p:ext>
    </p:extLst>
  </p:cSld>
  <p:clrMapOvr>
    <a:masterClrMapping/>
  </p:clrMapOvr>
  <p:transition spd="med">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7">
            <a:extLst>
              <a:ext uri="{FF2B5EF4-FFF2-40B4-BE49-F238E27FC236}">
                <a16:creationId xmlns:a16="http://schemas.microsoft.com/office/drawing/2014/main" id="{02A0BACC-E259-4D55-911C-C9576C490E07}"/>
              </a:ext>
            </a:extLst>
          </p:cNvPr>
          <p:cNvSpPr txBox="1"/>
          <p:nvPr/>
        </p:nvSpPr>
        <p:spPr>
          <a:xfrm>
            <a:off x="292369" y="122574"/>
            <a:ext cx="2141549" cy="246221"/>
          </a:xfrm>
          <a:prstGeom prst="rect">
            <a:avLst/>
          </a:prstGeom>
          <a:noFill/>
        </p:spPr>
        <p:txBody>
          <a:bodyPr wrap="square" rtlCol="0">
            <a:spAutoFit/>
          </a:bodyPr>
          <a:lstStyle/>
          <a:p>
            <a:pPr algn="dist"/>
            <a:r>
              <a:rPr lang="en-US" altLang="zh-CN" sz="1000" dirty="0">
                <a:latin typeface="微软雅黑" panose="020B0503020204020204" pitchFamily="34" charset="-122"/>
                <a:ea typeface="微软雅黑" panose="020B0503020204020204" pitchFamily="34" charset="-122"/>
              </a:rPr>
              <a:t>problem and solution</a:t>
            </a:r>
            <a:endParaRPr lang="en-US" altLang="zh-CN" sz="1000" b="1" spc="600" dirty="0">
              <a:solidFill>
                <a:schemeClr val="bg2">
                  <a:lumMod val="10000"/>
                </a:schemeClr>
              </a:solidFill>
              <a:latin typeface="Montserrat" charset="0"/>
              <a:ea typeface="Montserrat" charset="0"/>
              <a:cs typeface="Montserrat" charset="0"/>
            </a:endParaRPr>
          </a:p>
        </p:txBody>
      </p:sp>
      <p:sp>
        <p:nvSpPr>
          <p:cNvPr id="33" name="文本框 32">
            <a:extLst>
              <a:ext uri="{FF2B5EF4-FFF2-40B4-BE49-F238E27FC236}">
                <a16:creationId xmlns:a16="http://schemas.microsoft.com/office/drawing/2014/main" id="{2C4685FD-0739-478C-90EB-36F7BC7E6C67}"/>
              </a:ext>
            </a:extLst>
          </p:cNvPr>
          <p:cNvSpPr txBox="1"/>
          <p:nvPr/>
        </p:nvSpPr>
        <p:spPr>
          <a:xfrm>
            <a:off x="1174883" y="562112"/>
            <a:ext cx="6409257" cy="923330"/>
          </a:xfrm>
          <a:prstGeom prst="rect">
            <a:avLst/>
          </a:prstGeom>
          <a:noFill/>
        </p:spPr>
        <p:txBody>
          <a:bodyPr wrap="square" rtlCol="0">
            <a:spAutoFit/>
          </a:bodyPr>
          <a:lstStyle/>
          <a:p>
            <a:r>
              <a:rPr lang="en-US" altLang="zh-CN" dirty="0"/>
              <a:t>3.</a:t>
            </a:r>
            <a:r>
              <a:rPr lang="zh-CN" altLang="en-US" dirty="0"/>
              <a:t>在网页制作中，登陆部分成功时需要返回主页，开始时我直接使用</a:t>
            </a:r>
            <a:r>
              <a:rPr lang="en-US" altLang="zh-CN" dirty="0"/>
              <a:t>render(request,’×/×.html’)</a:t>
            </a:r>
            <a:r>
              <a:rPr lang="zh-CN" altLang="en-US" dirty="0"/>
              <a:t>，但其无法调用相应页面的函数的，需要使用</a:t>
            </a:r>
            <a:r>
              <a:rPr lang="en-US" altLang="zh-CN" dirty="0"/>
              <a:t>redirect(‘×/×/’)</a:t>
            </a:r>
            <a:endParaRPr lang="zh-CN" altLang="en-US" dirty="0"/>
          </a:p>
        </p:txBody>
      </p:sp>
      <p:pic>
        <p:nvPicPr>
          <p:cNvPr id="35" name="图片 34">
            <a:extLst>
              <a:ext uri="{FF2B5EF4-FFF2-40B4-BE49-F238E27FC236}">
                <a16:creationId xmlns:a16="http://schemas.microsoft.com/office/drawing/2014/main" id="{1C3D94AD-ADCC-41B4-B4AC-F4F4F9954E10}"/>
              </a:ext>
            </a:extLst>
          </p:cNvPr>
          <p:cNvPicPr>
            <a:picLocks noChangeAspect="1"/>
          </p:cNvPicPr>
          <p:nvPr/>
        </p:nvPicPr>
        <p:blipFill>
          <a:blip r:embed="rId3"/>
          <a:stretch>
            <a:fillRect/>
          </a:stretch>
        </p:blipFill>
        <p:spPr>
          <a:xfrm>
            <a:off x="2664198" y="1694185"/>
            <a:ext cx="3815604" cy="1282345"/>
          </a:xfrm>
          <a:prstGeom prst="rect">
            <a:avLst/>
          </a:prstGeom>
        </p:spPr>
      </p:pic>
      <p:sp>
        <p:nvSpPr>
          <p:cNvPr id="36" name="文本框 35">
            <a:extLst>
              <a:ext uri="{FF2B5EF4-FFF2-40B4-BE49-F238E27FC236}">
                <a16:creationId xmlns:a16="http://schemas.microsoft.com/office/drawing/2014/main" id="{2AAA713C-FC35-47AB-BBE0-5F68F60AB89A}"/>
              </a:ext>
            </a:extLst>
          </p:cNvPr>
          <p:cNvSpPr txBox="1"/>
          <p:nvPr/>
        </p:nvSpPr>
        <p:spPr>
          <a:xfrm>
            <a:off x="1174883" y="3738282"/>
            <a:ext cx="6463046" cy="646331"/>
          </a:xfrm>
          <a:prstGeom prst="rect">
            <a:avLst/>
          </a:prstGeom>
          <a:noFill/>
        </p:spPr>
        <p:txBody>
          <a:bodyPr wrap="square" rtlCol="0">
            <a:spAutoFit/>
          </a:bodyPr>
          <a:lstStyle/>
          <a:p>
            <a:r>
              <a:rPr lang="en-US" altLang="zh-CN" dirty="0"/>
              <a:t>4.</a:t>
            </a:r>
            <a:r>
              <a:rPr lang="zh-CN" altLang="en-US" dirty="0"/>
              <a:t>另外还有其他一些细小的问题，我通过查阅资料和组员之间的讨论，都得到了解决</a:t>
            </a:r>
          </a:p>
        </p:txBody>
      </p:sp>
      <p:sp>
        <p:nvSpPr>
          <p:cNvPr id="38" name="文本框 37">
            <a:extLst>
              <a:ext uri="{FF2B5EF4-FFF2-40B4-BE49-F238E27FC236}">
                <a16:creationId xmlns:a16="http://schemas.microsoft.com/office/drawing/2014/main" id="{B4AA92AA-B3C5-4B2E-8C51-28A0D75C7CC9}"/>
              </a:ext>
            </a:extLst>
          </p:cNvPr>
          <p:cNvSpPr txBox="1"/>
          <p:nvPr/>
        </p:nvSpPr>
        <p:spPr>
          <a:xfrm>
            <a:off x="8646458" y="4865975"/>
            <a:ext cx="396689" cy="276999"/>
          </a:xfrm>
          <a:prstGeom prst="rect">
            <a:avLst/>
          </a:prstGeom>
          <a:noFill/>
        </p:spPr>
        <p:txBody>
          <a:bodyPr wrap="square" rtlCol="0">
            <a:spAutoFit/>
          </a:bodyPr>
          <a:lstStyle/>
          <a:p>
            <a:r>
              <a:rPr lang="en-US" altLang="zh-CN" sz="1200" dirty="0"/>
              <a:t>16</a:t>
            </a:r>
            <a:endParaRPr lang="zh-CN" altLang="en-US" sz="1200" dirty="0"/>
          </a:p>
        </p:txBody>
      </p:sp>
    </p:spTree>
    <p:extLst>
      <p:ext uri="{BB962C8B-B14F-4D97-AF65-F5344CB8AC3E}">
        <p14:creationId xmlns:p14="http://schemas.microsoft.com/office/powerpoint/2010/main" val="2199401975"/>
      </p:ext>
    </p:extLst>
  </p:cSld>
  <p:clrMapOvr>
    <a:masterClrMapping/>
  </p:clrMapOvr>
  <p:transition spd="med">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0FD82BC-7887-476B-ABAE-401A39E186E6}"/>
              </a:ext>
            </a:extLst>
          </p:cNvPr>
          <p:cNvGrpSpPr/>
          <p:nvPr/>
        </p:nvGrpSpPr>
        <p:grpSpPr>
          <a:xfrm>
            <a:off x="2091932" y="505309"/>
            <a:ext cx="4476707" cy="2806665"/>
            <a:chOff x="-741933" y="974131"/>
            <a:chExt cx="7934833" cy="5048433"/>
          </a:xfrm>
          <a:solidFill>
            <a:schemeClr val="bg2">
              <a:lumMod val="10000"/>
            </a:schemeClr>
          </a:solidFill>
        </p:grpSpPr>
        <p:sp>
          <p:nvSpPr>
            <p:cNvPr id="10" name="圆角矩形 9">
              <a:extLst>
                <a:ext uri="{FF2B5EF4-FFF2-40B4-BE49-F238E27FC236}">
                  <a16:creationId xmlns:a16="http://schemas.microsoft.com/office/drawing/2014/main" id="{C6464847-2892-410D-8613-E568854FDC68}"/>
                </a:ext>
              </a:extLst>
            </p:cNvPr>
            <p:cNvSpPr/>
            <p:nvPr/>
          </p:nvSpPr>
          <p:spPr>
            <a:xfrm>
              <a:off x="-741933" y="974131"/>
              <a:ext cx="7590134" cy="4117371"/>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a:extLst>
                <a:ext uri="{FF2B5EF4-FFF2-40B4-BE49-F238E27FC236}">
                  <a16:creationId xmlns:a16="http://schemas.microsoft.com/office/drawing/2014/main" id="{627C2C6C-A6E6-4428-9014-6F344D0F482E}"/>
                </a:ext>
              </a:extLst>
            </p:cNvPr>
            <p:cNvSpPr/>
            <p:nvPr/>
          </p:nvSpPr>
          <p:spPr>
            <a:xfrm>
              <a:off x="-575031" y="1129984"/>
              <a:ext cx="7590132" cy="4117370"/>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a:extLst>
                <a:ext uri="{FF2B5EF4-FFF2-40B4-BE49-F238E27FC236}">
                  <a16:creationId xmlns:a16="http://schemas.microsoft.com/office/drawing/2014/main" id="{EAC9223D-234D-48EA-9399-029D58903F70}"/>
                </a:ext>
              </a:extLst>
            </p:cNvPr>
            <p:cNvSpPr/>
            <p:nvPr/>
          </p:nvSpPr>
          <p:spPr>
            <a:xfrm>
              <a:off x="-397232" y="1233325"/>
              <a:ext cx="7590132" cy="4789239"/>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7" name="TextBox 14">
            <a:extLst>
              <a:ext uri="{FF2B5EF4-FFF2-40B4-BE49-F238E27FC236}">
                <a16:creationId xmlns:a16="http://schemas.microsoft.com/office/drawing/2014/main" id="{B3BE046D-02FA-4878-9B24-66EC885570F7}"/>
              </a:ext>
            </a:extLst>
          </p:cNvPr>
          <p:cNvSpPr txBox="1"/>
          <p:nvPr/>
        </p:nvSpPr>
        <p:spPr>
          <a:xfrm>
            <a:off x="3287153" y="2725986"/>
            <a:ext cx="3106463" cy="461665"/>
          </a:xfrm>
          <a:prstGeom prst="rect">
            <a:avLst/>
          </a:prstGeom>
          <a:noFill/>
        </p:spPr>
        <p:txBody>
          <a:bodyPr wrap="square" rtlCol="0">
            <a:spAutoFit/>
          </a:bodyPr>
          <a:lstStyle/>
          <a:p>
            <a:r>
              <a:rPr lang="en-US" altLang="zh-CN" sz="2400" b="1" spc="600" dirty="0">
                <a:latin typeface="Ebrima" pitchFamily="2" charset="0"/>
                <a:ea typeface="Ebrima" pitchFamily="2" charset="0"/>
                <a:cs typeface="Ebrima" pitchFamily="2" charset="0"/>
              </a:rPr>
              <a:t>PART.05</a:t>
            </a:r>
            <a:endParaRPr lang="zh-CN" altLang="en-US" sz="2400" b="1" spc="600" dirty="0">
              <a:latin typeface="Ebrima" pitchFamily="2" charset="0"/>
              <a:cs typeface="Ebrima" pitchFamily="2" charset="0"/>
            </a:endParaRPr>
          </a:p>
        </p:txBody>
      </p:sp>
      <p:sp>
        <p:nvSpPr>
          <p:cNvPr id="18" name="矩形 17">
            <a:extLst>
              <a:ext uri="{FF2B5EF4-FFF2-40B4-BE49-F238E27FC236}">
                <a16:creationId xmlns:a16="http://schemas.microsoft.com/office/drawing/2014/main" id="{9E352B67-F51C-47D6-9D27-5124DA33B873}"/>
              </a:ext>
            </a:extLst>
          </p:cNvPr>
          <p:cNvSpPr/>
          <p:nvPr/>
        </p:nvSpPr>
        <p:spPr>
          <a:xfrm>
            <a:off x="447753" y="3729366"/>
            <a:ext cx="4453699" cy="954107"/>
          </a:xfrm>
          <a:prstGeom prst="rect">
            <a:avLst/>
          </a:prstGeom>
        </p:spPr>
        <p:txBody>
          <a:bodyPr wrap="square">
            <a:spAutoFit/>
          </a:bodyPr>
          <a:lstStyle/>
          <a:p>
            <a:pPr algn="ctr" fontAlgn="ctr"/>
            <a:r>
              <a:rPr lang="zh-CN" altLang="en-US" sz="2800" dirty="0">
                <a:latin typeface="微软雅黑" panose="020B0503020204020204" pitchFamily="34" charset="-122"/>
                <a:ea typeface="微软雅黑" panose="020B0503020204020204" pitchFamily="34" charset="-122"/>
              </a:rPr>
              <a:t>总结</a:t>
            </a:r>
            <a:endParaRPr lang="en-US" altLang="zh-CN" sz="2800" dirty="0">
              <a:latin typeface="微软雅黑" panose="020B0503020204020204" pitchFamily="34" charset="-122"/>
              <a:ea typeface="微软雅黑" panose="020B0503020204020204" pitchFamily="34" charset="-122"/>
            </a:endParaRPr>
          </a:p>
          <a:p>
            <a:pPr algn="ctr" fontAlgn="ctr"/>
            <a:r>
              <a:rPr lang="en-US" altLang="zh-CN" sz="2800" dirty="0">
                <a:latin typeface="微软雅黑" panose="020B0503020204020204" pitchFamily="34" charset="-122"/>
                <a:ea typeface="微软雅黑" panose="020B0503020204020204" pitchFamily="34" charset="-122"/>
              </a:rPr>
              <a:t>(conclusion)</a:t>
            </a:r>
            <a:endParaRPr lang="en-US" altLang="zh-CN" sz="2800" dirty="0">
              <a:solidFill>
                <a:srgbClr val="000000"/>
              </a:solidFill>
              <a:latin typeface="微软雅黑" panose="020B0503020204020204" pitchFamily="34" charset="-122"/>
              <a:ea typeface="微软雅黑" panose="020B0503020204020204" pitchFamily="34" charset="-122"/>
            </a:endParaRPr>
          </a:p>
        </p:txBody>
      </p:sp>
      <p:pic>
        <p:nvPicPr>
          <p:cNvPr id="14" name="Picture 2" descr="C:\Users\dell\Desktop\50072122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b="742"/>
          <a:stretch/>
        </p:blipFill>
        <p:spPr bwMode="auto">
          <a:xfrm>
            <a:off x="2637286" y="571714"/>
            <a:ext cx="3600570" cy="210408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10667B33-CBB6-4F82-A107-ABDB6D66834F}"/>
              </a:ext>
            </a:extLst>
          </p:cNvPr>
          <p:cNvSpPr txBox="1"/>
          <p:nvPr/>
        </p:nvSpPr>
        <p:spPr>
          <a:xfrm>
            <a:off x="8646458" y="4865975"/>
            <a:ext cx="383242" cy="276999"/>
          </a:xfrm>
          <a:prstGeom prst="rect">
            <a:avLst/>
          </a:prstGeom>
          <a:noFill/>
        </p:spPr>
        <p:txBody>
          <a:bodyPr wrap="square" rtlCol="0">
            <a:spAutoFit/>
          </a:bodyPr>
          <a:lstStyle/>
          <a:p>
            <a:r>
              <a:rPr lang="en-US" altLang="zh-CN" sz="1200" dirty="0"/>
              <a:t>17</a:t>
            </a:r>
            <a:endParaRPr lang="zh-CN" altLang="en-US" sz="1200" dirty="0"/>
          </a:p>
        </p:txBody>
      </p:sp>
    </p:spTree>
    <p:extLst>
      <p:ext uri="{BB962C8B-B14F-4D97-AF65-F5344CB8AC3E}">
        <p14:creationId xmlns:p14="http://schemas.microsoft.com/office/powerpoint/2010/main" val="1157089049"/>
      </p:ext>
    </p:extLst>
  </p:cSld>
  <p:clrMapOvr>
    <a:masterClrMapping/>
  </p:clrMapOvr>
  <p:transition spd="med">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E8BE9A8D-2528-4AD2-851F-8F69F95F8C31}"/>
              </a:ext>
            </a:extLst>
          </p:cNvPr>
          <p:cNvGrpSpPr/>
          <p:nvPr/>
        </p:nvGrpSpPr>
        <p:grpSpPr>
          <a:xfrm>
            <a:off x="1704080" y="1541825"/>
            <a:ext cx="1535303" cy="1502298"/>
            <a:chOff x="490704" y="1616937"/>
            <a:chExt cx="3649677" cy="3624126"/>
          </a:xfrm>
        </p:grpSpPr>
        <p:sp>
          <p:nvSpPr>
            <p:cNvPr id="28" name="任意多边形: 形状 27">
              <a:extLst>
                <a:ext uri="{FF2B5EF4-FFF2-40B4-BE49-F238E27FC236}">
                  <a16:creationId xmlns:a16="http://schemas.microsoft.com/office/drawing/2014/main" id="{8719B8B7-38C4-48D8-9D83-BD4F06D277E4}"/>
                </a:ext>
              </a:extLst>
            </p:cNvPr>
            <p:cNvSpPr>
              <a:spLocks/>
            </p:cNvSpPr>
            <p:nvPr/>
          </p:nvSpPr>
          <p:spPr bwMode="auto">
            <a:xfrm>
              <a:off x="490704" y="1616937"/>
              <a:ext cx="3649677" cy="3612379"/>
            </a:xfrm>
            <a:custGeom>
              <a:avLst/>
              <a:gdLst>
                <a:gd name="connsiteX0" fmla="*/ 1783869 w 3649677"/>
                <a:gd name="connsiteY0" fmla="*/ 3593844 h 3612379"/>
                <a:gd name="connsiteX1" fmla="*/ 1825598 w 3649677"/>
                <a:gd name="connsiteY1" fmla="*/ 3593844 h 3612379"/>
                <a:gd name="connsiteX2" fmla="*/ 1848780 w 3649677"/>
                <a:gd name="connsiteY2" fmla="*/ 3593844 h 3612379"/>
                <a:gd name="connsiteX3" fmla="*/ 1848780 w 3649677"/>
                <a:gd name="connsiteY3" fmla="*/ 3612379 h 3612379"/>
                <a:gd name="connsiteX4" fmla="*/ 1825598 w 3649677"/>
                <a:gd name="connsiteY4" fmla="*/ 3612379 h 3612379"/>
                <a:gd name="connsiteX5" fmla="*/ 1783869 w 3649677"/>
                <a:gd name="connsiteY5" fmla="*/ 3610062 h 3612379"/>
                <a:gd name="connsiteX6" fmla="*/ 1783869 w 3649677"/>
                <a:gd name="connsiteY6" fmla="*/ 3593844 h 3612379"/>
                <a:gd name="connsiteX7" fmla="*/ 1978603 w 3649677"/>
                <a:gd name="connsiteY7" fmla="*/ 3586893 h 3612379"/>
                <a:gd name="connsiteX8" fmla="*/ 1978603 w 3649677"/>
                <a:gd name="connsiteY8" fmla="*/ 3605429 h 3612379"/>
                <a:gd name="connsiteX9" fmla="*/ 1913692 w 3649677"/>
                <a:gd name="connsiteY9" fmla="*/ 3610062 h 3612379"/>
                <a:gd name="connsiteX10" fmla="*/ 1913692 w 3649677"/>
                <a:gd name="connsiteY10" fmla="*/ 3591527 h 3612379"/>
                <a:gd name="connsiteX11" fmla="*/ 1978603 w 3649677"/>
                <a:gd name="connsiteY11" fmla="*/ 3586893 h 3612379"/>
                <a:gd name="connsiteX12" fmla="*/ 1654047 w 3649677"/>
                <a:gd name="connsiteY12" fmla="*/ 3586893 h 3612379"/>
                <a:gd name="connsiteX13" fmla="*/ 1718958 w 3649677"/>
                <a:gd name="connsiteY13" fmla="*/ 3591527 h 3612379"/>
                <a:gd name="connsiteX14" fmla="*/ 1718958 w 3649677"/>
                <a:gd name="connsiteY14" fmla="*/ 3607745 h 3612379"/>
                <a:gd name="connsiteX15" fmla="*/ 1654047 w 3649677"/>
                <a:gd name="connsiteY15" fmla="*/ 3603112 h 3612379"/>
                <a:gd name="connsiteX16" fmla="*/ 1654047 w 3649677"/>
                <a:gd name="connsiteY16" fmla="*/ 3586893 h 3612379"/>
                <a:gd name="connsiteX17" fmla="*/ 2106107 w 3649677"/>
                <a:gd name="connsiteY17" fmla="*/ 3570675 h 3612379"/>
                <a:gd name="connsiteX18" fmla="*/ 2108425 w 3649677"/>
                <a:gd name="connsiteY18" fmla="*/ 3589210 h 3612379"/>
                <a:gd name="connsiteX19" fmla="*/ 2043514 w 3649677"/>
                <a:gd name="connsiteY19" fmla="*/ 3598478 h 3612379"/>
                <a:gd name="connsiteX20" fmla="*/ 2041196 w 3649677"/>
                <a:gd name="connsiteY20" fmla="*/ 3579943 h 3612379"/>
                <a:gd name="connsiteX21" fmla="*/ 2106107 w 3649677"/>
                <a:gd name="connsiteY21" fmla="*/ 3570675 h 3612379"/>
                <a:gd name="connsiteX22" fmla="*/ 2233611 w 3649677"/>
                <a:gd name="connsiteY22" fmla="*/ 3545190 h 3612379"/>
                <a:gd name="connsiteX23" fmla="*/ 2235929 w 3649677"/>
                <a:gd name="connsiteY23" fmla="*/ 3563725 h 3612379"/>
                <a:gd name="connsiteX24" fmla="*/ 2173336 w 3649677"/>
                <a:gd name="connsiteY24" fmla="*/ 3577626 h 3612379"/>
                <a:gd name="connsiteX25" fmla="*/ 2168699 w 3649677"/>
                <a:gd name="connsiteY25" fmla="*/ 3559091 h 3612379"/>
                <a:gd name="connsiteX26" fmla="*/ 2233611 w 3649677"/>
                <a:gd name="connsiteY26" fmla="*/ 3545190 h 3612379"/>
                <a:gd name="connsiteX27" fmla="*/ 2356478 w 3649677"/>
                <a:gd name="connsiteY27" fmla="*/ 3512753 h 3612379"/>
                <a:gd name="connsiteX28" fmla="*/ 2363433 w 3649677"/>
                <a:gd name="connsiteY28" fmla="*/ 3528971 h 3612379"/>
                <a:gd name="connsiteX29" fmla="*/ 2300840 w 3649677"/>
                <a:gd name="connsiteY29" fmla="*/ 3547506 h 3612379"/>
                <a:gd name="connsiteX30" fmla="*/ 2296203 w 3649677"/>
                <a:gd name="connsiteY30" fmla="*/ 3531288 h 3612379"/>
                <a:gd name="connsiteX31" fmla="*/ 2356478 w 3649677"/>
                <a:gd name="connsiteY31" fmla="*/ 3512753 h 3612379"/>
                <a:gd name="connsiteX32" fmla="*/ 2479346 w 3649677"/>
                <a:gd name="connsiteY32" fmla="*/ 3468732 h 3612379"/>
                <a:gd name="connsiteX33" fmla="*/ 2486300 w 3649677"/>
                <a:gd name="connsiteY33" fmla="*/ 3484951 h 3612379"/>
                <a:gd name="connsiteX34" fmla="*/ 2423707 w 3649677"/>
                <a:gd name="connsiteY34" fmla="*/ 3508119 h 3612379"/>
                <a:gd name="connsiteX35" fmla="*/ 2419071 w 3649677"/>
                <a:gd name="connsiteY35" fmla="*/ 3491901 h 3612379"/>
                <a:gd name="connsiteX36" fmla="*/ 2479346 w 3649677"/>
                <a:gd name="connsiteY36" fmla="*/ 3468732 h 3612379"/>
                <a:gd name="connsiteX37" fmla="*/ 2597576 w 3649677"/>
                <a:gd name="connsiteY37" fmla="*/ 3415444 h 3612379"/>
                <a:gd name="connsiteX38" fmla="*/ 2604531 w 3649677"/>
                <a:gd name="connsiteY38" fmla="*/ 3431662 h 3612379"/>
                <a:gd name="connsiteX39" fmla="*/ 2546575 w 3649677"/>
                <a:gd name="connsiteY39" fmla="*/ 3459465 h 3612379"/>
                <a:gd name="connsiteX40" fmla="*/ 2539620 w 3649677"/>
                <a:gd name="connsiteY40" fmla="*/ 3443247 h 3612379"/>
                <a:gd name="connsiteX41" fmla="*/ 2597576 w 3649677"/>
                <a:gd name="connsiteY41" fmla="*/ 3415444 h 3612379"/>
                <a:gd name="connsiteX42" fmla="*/ 2711171 w 3649677"/>
                <a:gd name="connsiteY42" fmla="*/ 3355205 h 3612379"/>
                <a:gd name="connsiteX43" fmla="*/ 2720444 w 3649677"/>
                <a:gd name="connsiteY43" fmla="*/ 3371423 h 3612379"/>
                <a:gd name="connsiteX44" fmla="*/ 2662488 w 3649677"/>
                <a:gd name="connsiteY44" fmla="*/ 3401543 h 3612379"/>
                <a:gd name="connsiteX45" fmla="*/ 2655533 w 3649677"/>
                <a:gd name="connsiteY45" fmla="*/ 3387641 h 3612379"/>
                <a:gd name="connsiteX46" fmla="*/ 2711171 w 3649677"/>
                <a:gd name="connsiteY46" fmla="*/ 3355205 h 3612379"/>
                <a:gd name="connsiteX47" fmla="*/ 2820129 w 3649677"/>
                <a:gd name="connsiteY47" fmla="*/ 3285698 h 3612379"/>
                <a:gd name="connsiteX48" fmla="*/ 2829402 w 3649677"/>
                <a:gd name="connsiteY48" fmla="*/ 3299600 h 3612379"/>
                <a:gd name="connsiteX49" fmla="*/ 2776082 w 3649677"/>
                <a:gd name="connsiteY49" fmla="*/ 3336670 h 3612379"/>
                <a:gd name="connsiteX50" fmla="*/ 2766809 w 3649677"/>
                <a:gd name="connsiteY50" fmla="*/ 3320452 h 3612379"/>
                <a:gd name="connsiteX51" fmla="*/ 2820129 w 3649677"/>
                <a:gd name="connsiteY51" fmla="*/ 3285698 h 3612379"/>
                <a:gd name="connsiteX52" fmla="*/ 2924450 w 3649677"/>
                <a:gd name="connsiteY52" fmla="*/ 3209241 h 3612379"/>
                <a:gd name="connsiteX53" fmla="*/ 2936042 w 3649677"/>
                <a:gd name="connsiteY53" fmla="*/ 3223142 h 3612379"/>
                <a:gd name="connsiteX54" fmla="*/ 2882722 w 3649677"/>
                <a:gd name="connsiteY54" fmla="*/ 3262529 h 3612379"/>
                <a:gd name="connsiteX55" fmla="*/ 2873449 w 3649677"/>
                <a:gd name="connsiteY55" fmla="*/ 3248628 h 3612379"/>
                <a:gd name="connsiteX56" fmla="*/ 2924450 w 3649677"/>
                <a:gd name="connsiteY56" fmla="*/ 3209241 h 3612379"/>
                <a:gd name="connsiteX57" fmla="*/ 185675 w 3649677"/>
                <a:gd name="connsiteY57" fmla="*/ 1098497 h 3612379"/>
                <a:gd name="connsiteX58" fmla="*/ 204211 w 3649677"/>
                <a:gd name="connsiteY58" fmla="*/ 1144840 h 3612379"/>
                <a:gd name="connsiteX59" fmla="*/ 67509 w 3649677"/>
                <a:gd name="connsiteY59" fmla="*/ 1851574 h 3612379"/>
                <a:gd name="connsiteX60" fmla="*/ 137018 w 3649677"/>
                <a:gd name="connsiteY60" fmla="*/ 2317324 h 3612379"/>
                <a:gd name="connsiteX61" fmla="*/ 716264 w 3649677"/>
                <a:gd name="connsiteY61" fmla="*/ 3188577 h 3612379"/>
                <a:gd name="connsiteX62" fmla="*/ 723215 w 3649677"/>
                <a:gd name="connsiteY62" fmla="*/ 3237237 h 3612379"/>
                <a:gd name="connsiteX63" fmla="*/ 695411 w 3649677"/>
                <a:gd name="connsiteY63" fmla="*/ 3251140 h 3612379"/>
                <a:gd name="connsiteX64" fmla="*/ 674559 w 3649677"/>
                <a:gd name="connsiteY64" fmla="*/ 3241871 h 3612379"/>
                <a:gd name="connsiteX65" fmla="*/ 72143 w 3649677"/>
                <a:gd name="connsiteY65" fmla="*/ 2335861 h 3612379"/>
                <a:gd name="connsiteX66" fmla="*/ 316 w 3649677"/>
                <a:gd name="connsiteY66" fmla="*/ 1851574 h 3612379"/>
                <a:gd name="connsiteX67" fmla="*/ 141652 w 3649677"/>
                <a:gd name="connsiteY67" fmla="*/ 1117034 h 3612379"/>
                <a:gd name="connsiteX68" fmla="*/ 185675 w 3649677"/>
                <a:gd name="connsiteY68" fmla="*/ 1098497 h 3612379"/>
                <a:gd name="connsiteX69" fmla="*/ 266627 w 3649677"/>
                <a:gd name="connsiteY69" fmla="*/ 965648 h 3612379"/>
                <a:gd name="connsiteX70" fmla="*/ 282845 w 3649677"/>
                <a:gd name="connsiteY70" fmla="*/ 974911 h 3612379"/>
                <a:gd name="connsiteX71" fmla="*/ 252725 w 3649677"/>
                <a:gd name="connsiteY71" fmla="*/ 1032807 h 3612379"/>
                <a:gd name="connsiteX72" fmla="*/ 236507 w 3649677"/>
                <a:gd name="connsiteY72" fmla="*/ 1023544 h 3612379"/>
                <a:gd name="connsiteX73" fmla="*/ 266627 w 3649677"/>
                <a:gd name="connsiteY73" fmla="*/ 965648 h 3612379"/>
                <a:gd name="connsiteX74" fmla="*/ 333816 w 3649677"/>
                <a:gd name="connsiteY74" fmla="*/ 854488 h 3612379"/>
                <a:gd name="connsiteX75" fmla="*/ 350034 w 3649677"/>
                <a:gd name="connsiteY75" fmla="*/ 863751 h 3612379"/>
                <a:gd name="connsiteX76" fmla="*/ 315281 w 3649677"/>
                <a:gd name="connsiteY76" fmla="*/ 919331 h 3612379"/>
                <a:gd name="connsiteX77" fmla="*/ 299063 w 3649677"/>
                <a:gd name="connsiteY77" fmla="*/ 910068 h 3612379"/>
                <a:gd name="connsiteX78" fmla="*/ 333816 w 3649677"/>
                <a:gd name="connsiteY78" fmla="*/ 854488 h 3612379"/>
                <a:gd name="connsiteX79" fmla="*/ 410273 w 3649677"/>
                <a:gd name="connsiteY79" fmla="*/ 747960 h 3612379"/>
                <a:gd name="connsiteX80" fmla="*/ 424175 w 3649677"/>
                <a:gd name="connsiteY80" fmla="*/ 759539 h 3612379"/>
                <a:gd name="connsiteX81" fmla="*/ 384788 w 3649677"/>
                <a:gd name="connsiteY81" fmla="*/ 810487 h 3612379"/>
                <a:gd name="connsiteX82" fmla="*/ 370887 w 3649677"/>
                <a:gd name="connsiteY82" fmla="*/ 801224 h 3612379"/>
                <a:gd name="connsiteX83" fmla="*/ 410273 w 3649677"/>
                <a:gd name="connsiteY83" fmla="*/ 747960 h 3612379"/>
                <a:gd name="connsiteX84" fmla="*/ 493681 w 3649677"/>
                <a:gd name="connsiteY84" fmla="*/ 648379 h 3612379"/>
                <a:gd name="connsiteX85" fmla="*/ 505266 w 3649677"/>
                <a:gd name="connsiteY85" fmla="*/ 659959 h 3612379"/>
                <a:gd name="connsiteX86" fmla="*/ 468196 w 3649677"/>
                <a:gd name="connsiteY86" fmla="*/ 703959 h 3612379"/>
                <a:gd name="connsiteX87" fmla="*/ 463562 w 3649677"/>
                <a:gd name="connsiteY87" fmla="*/ 708591 h 3612379"/>
                <a:gd name="connsiteX88" fmla="*/ 449660 w 3649677"/>
                <a:gd name="connsiteY88" fmla="*/ 697012 h 3612379"/>
                <a:gd name="connsiteX89" fmla="*/ 454294 w 3649677"/>
                <a:gd name="connsiteY89" fmla="*/ 692380 h 3612379"/>
                <a:gd name="connsiteX90" fmla="*/ 493681 w 3649677"/>
                <a:gd name="connsiteY90" fmla="*/ 648379 h 3612379"/>
                <a:gd name="connsiteX91" fmla="*/ 584040 w 3649677"/>
                <a:gd name="connsiteY91" fmla="*/ 553430 h 3612379"/>
                <a:gd name="connsiteX92" fmla="*/ 595624 w 3649677"/>
                <a:gd name="connsiteY92" fmla="*/ 567325 h 3612379"/>
                <a:gd name="connsiteX93" fmla="*/ 549287 w 3649677"/>
                <a:gd name="connsiteY93" fmla="*/ 611326 h 3612379"/>
                <a:gd name="connsiteX94" fmla="*/ 537702 w 3649677"/>
                <a:gd name="connsiteY94" fmla="*/ 599747 h 3612379"/>
                <a:gd name="connsiteX95" fmla="*/ 584040 w 3649677"/>
                <a:gd name="connsiteY95" fmla="*/ 553430 h 3612379"/>
                <a:gd name="connsiteX96" fmla="*/ 679032 w 3649677"/>
                <a:gd name="connsiteY96" fmla="*/ 465429 h 3612379"/>
                <a:gd name="connsiteX97" fmla="*/ 690616 w 3649677"/>
                <a:gd name="connsiteY97" fmla="*/ 479324 h 3612379"/>
                <a:gd name="connsiteX98" fmla="*/ 641962 w 3649677"/>
                <a:gd name="connsiteY98" fmla="*/ 523325 h 3612379"/>
                <a:gd name="connsiteX99" fmla="*/ 630377 w 3649677"/>
                <a:gd name="connsiteY99" fmla="*/ 509430 h 3612379"/>
                <a:gd name="connsiteX100" fmla="*/ 679032 w 3649677"/>
                <a:gd name="connsiteY100" fmla="*/ 465429 h 3612379"/>
                <a:gd name="connsiteX101" fmla="*/ 2730567 w 3649677"/>
                <a:gd name="connsiteY101" fmla="*/ 250246 h 3612379"/>
                <a:gd name="connsiteX102" fmla="*/ 2757499 w 3649677"/>
                <a:gd name="connsiteY102" fmla="*/ 254013 h 3612379"/>
                <a:gd name="connsiteX103" fmla="*/ 3267178 w 3649677"/>
                <a:gd name="connsiteY103" fmla="*/ 706037 h 3612379"/>
                <a:gd name="connsiteX104" fmla="*/ 3649438 w 3649677"/>
                <a:gd name="connsiteY104" fmla="*/ 1797848 h 3612379"/>
                <a:gd name="connsiteX105" fmla="*/ 3466417 w 3649677"/>
                <a:gd name="connsiteY105" fmla="*/ 2625399 h 3612379"/>
                <a:gd name="connsiteX106" fmla="*/ 3065623 w 3649677"/>
                <a:gd name="connsiteY106" fmla="*/ 3165509 h 3612379"/>
                <a:gd name="connsiteX107" fmla="*/ 3040139 w 3649677"/>
                <a:gd name="connsiteY107" fmla="*/ 3174781 h 3612379"/>
                <a:gd name="connsiteX108" fmla="*/ 3016972 w 3649677"/>
                <a:gd name="connsiteY108" fmla="*/ 3163191 h 3612379"/>
                <a:gd name="connsiteX109" fmla="*/ 3013603 w 3649677"/>
                <a:gd name="connsiteY109" fmla="*/ 3155326 h 3612379"/>
                <a:gd name="connsiteX110" fmla="*/ 2984725 w 3649677"/>
                <a:gd name="connsiteY110" fmla="*/ 3181439 h 3612379"/>
                <a:gd name="connsiteX111" fmla="*/ 2973134 w 3649677"/>
                <a:gd name="connsiteY111" fmla="*/ 3167537 h 3612379"/>
                <a:gd name="connsiteX112" fmla="*/ 3006567 w 3649677"/>
                <a:gd name="connsiteY112" fmla="*/ 3138897 h 3612379"/>
                <a:gd name="connsiteX113" fmla="*/ 3006547 w 3649677"/>
                <a:gd name="connsiteY113" fmla="*/ 3138851 h 3612379"/>
                <a:gd name="connsiteX114" fmla="*/ 3016972 w 3649677"/>
                <a:gd name="connsiteY114" fmla="*/ 3114511 h 3612379"/>
                <a:gd name="connsiteX115" fmla="*/ 3403865 w 3649677"/>
                <a:gd name="connsiteY115" fmla="*/ 2595264 h 3612379"/>
                <a:gd name="connsiteX116" fmla="*/ 3582253 w 3649677"/>
                <a:gd name="connsiteY116" fmla="*/ 1797848 h 3612379"/>
                <a:gd name="connsiteX117" fmla="*/ 3213894 w 3649677"/>
                <a:gd name="connsiteY117" fmla="*/ 747762 h 3612379"/>
                <a:gd name="connsiteX118" fmla="*/ 2720432 w 3649677"/>
                <a:gd name="connsiteY118" fmla="*/ 311965 h 3612379"/>
                <a:gd name="connsiteX119" fmla="*/ 2719258 w 3649677"/>
                <a:gd name="connsiteY119" fmla="*/ 310391 h 3612379"/>
                <a:gd name="connsiteX120" fmla="*/ 2669321 w 3649677"/>
                <a:gd name="connsiteY120" fmla="*/ 282178 h 3612379"/>
                <a:gd name="connsiteX121" fmla="*/ 2678590 w 3649677"/>
                <a:gd name="connsiteY121" fmla="*/ 268280 h 3612379"/>
                <a:gd name="connsiteX122" fmla="*/ 2706182 w 3649677"/>
                <a:gd name="connsiteY122" fmla="*/ 283869 h 3612379"/>
                <a:gd name="connsiteX123" fmla="*/ 2708848 w 3649677"/>
                <a:gd name="connsiteY123" fmla="*/ 265604 h 3612379"/>
                <a:gd name="connsiteX124" fmla="*/ 2730567 w 3649677"/>
                <a:gd name="connsiteY124" fmla="*/ 250246 h 3612379"/>
                <a:gd name="connsiteX125" fmla="*/ 2560410 w 3649677"/>
                <a:gd name="connsiteY125" fmla="*/ 208057 h 3612379"/>
                <a:gd name="connsiteX126" fmla="*/ 2620659 w 3649677"/>
                <a:gd name="connsiteY126" fmla="*/ 238168 h 3612379"/>
                <a:gd name="connsiteX127" fmla="*/ 2611390 w 3649677"/>
                <a:gd name="connsiteY127" fmla="*/ 252066 h 3612379"/>
                <a:gd name="connsiteX128" fmla="*/ 2553458 w 3649677"/>
                <a:gd name="connsiteY128" fmla="*/ 224270 h 3612379"/>
                <a:gd name="connsiteX129" fmla="*/ 2560410 w 3649677"/>
                <a:gd name="connsiteY129" fmla="*/ 208057 h 3612379"/>
                <a:gd name="connsiteX130" fmla="*/ 2439912 w 3649677"/>
                <a:gd name="connsiteY130" fmla="*/ 159414 h 3612379"/>
                <a:gd name="connsiteX131" fmla="*/ 2500161 w 3649677"/>
                <a:gd name="connsiteY131" fmla="*/ 182577 h 3612379"/>
                <a:gd name="connsiteX132" fmla="*/ 2495527 w 3649677"/>
                <a:gd name="connsiteY132" fmla="*/ 198791 h 3612379"/>
                <a:gd name="connsiteX133" fmla="*/ 2435278 w 3649677"/>
                <a:gd name="connsiteY133" fmla="*/ 175628 h 3612379"/>
                <a:gd name="connsiteX134" fmla="*/ 2439912 w 3649677"/>
                <a:gd name="connsiteY134" fmla="*/ 159414 h 3612379"/>
                <a:gd name="connsiteX135" fmla="*/ 2317098 w 3649677"/>
                <a:gd name="connsiteY135" fmla="*/ 117720 h 3612379"/>
                <a:gd name="connsiteX136" fmla="*/ 2379664 w 3649677"/>
                <a:gd name="connsiteY136" fmla="*/ 138567 h 3612379"/>
                <a:gd name="connsiteX137" fmla="*/ 2372712 w 3649677"/>
                <a:gd name="connsiteY137" fmla="*/ 154781 h 3612379"/>
                <a:gd name="connsiteX138" fmla="*/ 2312463 w 3649677"/>
                <a:gd name="connsiteY138" fmla="*/ 136251 h 3612379"/>
                <a:gd name="connsiteX139" fmla="*/ 2317098 w 3649677"/>
                <a:gd name="connsiteY139" fmla="*/ 117720 h 3612379"/>
                <a:gd name="connsiteX140" fmla="*/ 2189648 w 3649677"/>
                <a:gd name="connsiteY140" fmla="*/ 87609 h 3612379"/>
                <a:gd name="connsiteX141" fmla="*/ 2254532 w 3649677"/>
                <a:gd name="connsiteY141" fmla="*/ 101506 h 3612379"/>
                <a:gd name="connsiteX142" fmla="*/ 2249897 w 3649677"/>
                <a:gd name="connsiteY142" fmla="*/ 120037 h 3612379"/>
                <a:gd name="connsiteX143" fmla="*/ 2185014 w 3649677"/>
                <a:gd name="connsiteY143" fmla="*/ 103823 h 3612379"/>
                <a:gd name="connsiteX144" fmla="*/ 2189648 w 3649677"/>
                <a:gd name="connsiteY144" fmla="*/ 87609 h 3612379"/>
                <a:gd name="connsiteX145" fmla="*/ 2062199 w 3649677"/>
                <a:gd name="connsiteY145" fmla="*/ 64446 h 3612379"/>
                <a:gd name="connsiteX146" fmla="*/ 2124765 w 3649677"/>
                <a:gd name="connsiteY146" fmla="*/ 76027 h 3612379"/>
                <a:gd name="connsiteX147" fmla="*/ 2122448 w 3649677"/>
                <a:gd name="connsiteY147" fmla="*/ 92241 h 3612379"/>
                <a:gd name="connsiteX148" fmla="*/ 2059882 w 3649677"/>
                <a:gd name="connsiteY148" fmla="*/ 82976 h 3612379"/>
                <a:gd name="connsiteX149" fmla="*/ 2062199 w 3649677"/>
                <a:gd name="connsiteY149" fmla="*/ 64446 h 3612379"/>
                <a:gd name="connsiteX150" fmla="*/ 1930115 w 3649677"/>
                <a:gd name="connsiteY150" fmla="*/ 52864 h 3612379"/>
                <a:gd name="connsiteX151" fmla="*/ 1997316 w 3649677"/>
                <a:gd name="connsiteY151" fmla="*/ 57497 h 3612379"/>
                <a:gd name="connsiteX152" fmla="*/ 1994998 w 3649677"/>
                <a:gd name="connsiteY152" fmla="*/ 76027 h 3612379"/>
                <a:gd name="connsiteX153" fmla="*/ 1930115 w 3649677"/>
                <a:gd name="connsiteY153" fmla="*/ 71394 h 3612379"/>
                <a:gd name="connsiteX154" fmla="*/ 1930115 w 3649677"/>
                <a:gd name="connsiteY154" fmla="*/ 52864 h 3612379"/>
                <a:gd name="connsiteX155" fmla="*/ 1796106 w 3649677"/>
                <a:gd name="connsiteY155" fmla="*/ 0 h 3612379"/>
                <a:gd name="connsiteX156" fmla="*/ 1830880 w 3649677"/>
                <a:gd name="connsiteY156" fmla="*/ 32402 h 3612379"/>
                <a:gd name="connsiteX157" fmla="*/ 1798424 w 3649677"/>
                <a:gd name="connsiteY157" fmla="*/ 67119 h 3612379"/>
                <a:gd name="connsiteX158" fmla="*/ 1606008 w 3649677"/>
                <a:gd name="connsiteY158" fmla="*/ 81005 h 3612379"/>
                <a:gd name="connsiteX159" fmla="*/ 801568 w 3649677"/>
                <a:gd name="connsiteY159" fmla="*/ 395768 h 3612379"/>
                <a:gd name="connsiteX160" fmla="*/ 791090 w 3649677"/>
                <a:gd name="connsiteY160" fmla="*/ 398383 h 3612379"/>
                <a:gd name="connsiteX161" fmla="*/ 791401 w 3649677"/>
                <a:gd name="connsiteY161" fmla="*/ 398849 h 3612379"/>
                <a:gd name="connsiteX162" fmla="*/ 792559 w 3649677"/>
                <a:gd name="connsiteY162" fmla="*/ 400586 h 3612379"/>
                <a:gd name="connsiteX163" fmla="*/ 741588 w 3649677"/>
                <a:gd name="connsiteY163" fmla="*/ 439955 h 3612379"/>
                <a:gd name="connsiteX164" fmla="*/ 730003 w 3649677"/>
                <a:gd name="connsiteY164" fmla="*/ 426060 h 3612379"/>
                <a:gd name="connsiteX165" fmla="*/ 772112 w 3649677"/>
                <a:gd name="connsiteY165" fmla="*/ 394951 h 3612379"/>
                <a:gd name="connsiteX166" fmla="*/ 755203 w 3649677"/>
                <a:gd name="connsiteY166" fmla="*/ 386510 h 3612379"/>
                <a:gd name="connsiteX167" fmla="*/ 762157 w 3649677"/>
                <a:gd name="connsiteY167" fmla="*/ 337907 h 3612379"/>
                <a:gd name="connsiteX168" fmla="*/ 1596735 w 3649677"/>
                <a:gd name="connsiteY168" fmla="*/ 13887 h 3612379"/>
                <a:gd name="connsiteX169" fmla="*/ 1796106 w 3649677"/>
                <a:gd name="connsiteY169" fmla="*/ 0 h 361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3649677" h="3612379">
                  <a:moveTo>
                    <a:pt x="1783869" y="3593844"/>
                  </a:moveTo>
                  <a:cubicBezTo>
                    <a:pt x="1797779" y="3593844"/>
                    <a:pt x="1811688" y="3593844"/>
                    <a:pt x="1825598" y="3593844"/>
                  </a:cubicBezTo>
                  <a:cubicBezTo>
                    <a:pt x="1832553" y="3593844"/>
                    <a:pt x="1841826" y="3593844"/>
                    <a:pt x="1848780" y="3593844"/>
                  </a:cubicBezTo>
                  <a:cubicBezTo>
                    <a:pt x="1848780" y="3612379"/>
                    <a:pt x="1848780" y="3612379"/>
                    <a:pt x="1848780" y="3612379"/>
                  </a:cubicBezTo>
                  <a:cubicBezTo>
                    <a:pt x="1841826" y="3612379"/>
                    <a:pt x="1832553" y="3612379"/>
                    <a:pt x="1825598" y="3612379"/>
                  </a:cubicBezTo>
                  <a:cubicBezTo>
                    <a:pt x="1811688" y="3612379"/>
                    <a:pt x="1797779" y="3612379"/>
                    <a:pt x="1783869" y="3610062"/>
                  </a:cubicBezTo>
                  <a:cubicBezTo>
                    <a:pt x="1783869" y="3593844"/>
                    <a:pt x="1783869" y="3593844"/>
                    <a:pt x="1783869" y="3593844"/>
                  </a:cubicBezTo>
                  <a:close/>
                  <a:moveTo>
                    <a:pt x="1978603" y="3586893"/>
                  </a:moveTo>
                  <a:cubicBezTo>
                    <a:pt x="1978603" y="3605429"/>
                    <a:pt x="1978603" y="3605429"/>
                    <a:pt x="1978603" y="3605429"/>
                  </a:cubicBezTo>
                  <a:cubicBezTo>
                    <a:pt x="1957738" y="3607745"/>
                    <a:pt x="1936874" y="3607745"/>
                    <a:pt x="1913692" y="3610062"/>
                  </a:cubicBezTo>
                  <a:cubicBezTo>
                    <a:pt x="1913692" y="3591527"/>
                    <a:pt x="1913692" y="3591527"/>
                    <a:pt x="1913692" y="3591527"/>
                  </a:cubicBezTo>
                  <a:cubicBezTo>
                    <a:pt x="1934556" y="3591527"/>
                    <a:pt x="1955420" y="3589210"/>
                    <a:pt x="1978603" y="3586893"/>
                  </a:cubicBezTo>
                  <a:close/>
                  <a:moveTo>
                    <a:pt x="1654047" y="3586893"/>
                  </a:moveTo>
                  <a:cubicBezTo>
                    <a:pt x="1677230" y="3586893"/>
                    <a:pt x="1698094" y="3589210"/>
                    <a:pt x="1718958" y="3591527"/>
                  </a:cubicBezTo>
                  <a:lnTo>
                    <a:pt x="1718958" y="3607745"/>
                  </a:lnTo>
                  <a:cubicBezTo>
                    <a:pt x="1695776" y="3607745"/>
                    <a:pt x="1674911" y="3605429"/>
                    <a:pt x="1654047" y="3603112"/>
                  </a:cubicBezTo>
                  <a:cubicBezTo>
                    <a:pt x="1654047" y="3586893"/>
                    <a:pt x="1654047" y="3586893"/>
                    <a:pt x="1654047" y="3586893"/>
                  </a:cubicBezTo>
                  <a:close/>
                  <a:moveTo>
                    <a:pt x="2106107" y="3570675"/>
                  </a:moveTo>
                  <a:cubicBezTo>
                    <a:pt x="2108425" y="3589210"/>
                    <a:pt x="2108425" y="3589210"/>
                    <a:pt x="2108425" y="3589210"/>
                  </a:cubicBezTo>
                  <a:cubicBezTo>
                    <a:pt x="2087561" y="3591527"/>
                    <a:pt x="2066696" y="3596161"/>
                    <a:pt x="2043514" y="3598478"/>
                  </a:cubicBezTo>
                  <a:cubicBezTo>
                    <a:pt x="2041196" y="3579943"/>
                    <a:pt x="2041196" y="3579943"/>
                    <a:pt x="2041196" y="3579943"/>
                  </a:cubicBezTo>
                  <a:cubicBezTo>
                    <a:pt x="2064378" y="3577626"/>
                    <a:pt x="2085242" y="3575309"/>
                    <a:pt x="2106107" y="3570675"/>
                  </a:cubicBezTo>
                  <a:close/>
                  <a:moveTo>
                    <a:pt x="2233611" y="3545190"/>
                  </a:moveTo>
                  <a:cubicBezTo>
                    <a:pt x="2235929" y="3563725"/>
                    <a:pt x="2235929" y="3563725"/>
                    <a:pt x="2235929" y="3563725"/>
                  </a:cubicBezTo>
                  <a:cubicBezTo>
                    <a:pt x="2215065" y="3568358"/>
                    <a:pt x="2194200" y="3572992"/>
                    <a:pt x="2173336" y="3577626"/>
                  </a:cubicBezTo>
                  <a:cubicBezTo>
                    <a:pt x="2168699" y="3559091"/>
                    <a:pt x="2168699" y="3559091"/>
                    <a:pt x="2168699" y="3559091"/>
                  </a:cubicBezTo>
                  <a:cubicBezTo>
                    <a:pt x="2191882" y="3556774"/>
                    <a:pt x="2212746" y="3552140"/>
                    <a:pt x="2233611" y="3545190"/>
                  </a:cubicBezTo>
                  <a:close/>
                  <a:moveTo>
                    <a:pt x="2356478" y="3512753"/>
                  </a:moveTo>
                  <a:cubicBezTo>
                    <a:pt x="2363433" y="3528971"/>
                    <a:pt x="2363433" y="3528971"/>
                    <a:pt x="2363433" y="3528971"/>
                  </a:cubicBezTo>
                  <a:cubicBezTo>
                    <a:pt x="2342569" y="3535922"/>
                    <a:pt x="2321704" y="3540556"/>
                    <a:pt x="2300840" y="3547506"/>
                  </a:cubicBezTo>
                  <a:cubicBezTo>
                    <a:pt x="2296203" y="3531288"/>
                    <a:pt x="2296203" y="3531288"/>
                    <a:pt x="2296203" y="3531288"/>
                  </a:cubicBezTo>
                  <a:cubicBezTo>
                    <a:pt x="2317068" y="3524338"/>
                    <a:pt x="2337932" y="3517387"/>
                    <a:pt x="2356478" y="3512753"/>
                  </a:cubicBezTo>
                  <a:close/>
                  <a:moveTo>
                    <a:pt x="2479346" y="3468732"/>
                  </a:moveTo>
                  <a:cubicBezTo>
                    <a:pt x="2486300" y="3484951"/>
                    <a:pt x="2486300" y="3484951"/>
                    <a:pt x="2486300" y="3484951"/>
                  </a:cubicBezTo>
                  <a:cubicBezTo>
                    <a:pt x="2465436" y="3491901"/>
                    <a:pt x="2444572" y="3501169"/>
                    <a:pt x="2423707" y="3508119"/>
                  </a:cubicBezTo>
                  <a:cubicBezTo>
                    <a:pt x="2419071" y="3491901"/>
                    <a:pt x="2419071" y="3491901"/>
                    <a:pt x="2419071" y="3491901"/>
                  </a:cubicBezTo>
                  <a:cubicBezTo>
                    <a:pt x="2439935" y="3484951"/>
                    <a:pt x="2458481" y="3475683"/>
                    <a:pt x="2479346" y="3468732"/>
                  </a:cubicBezTo>
                  <a:close/>
                  <a:moveTo>
                    <a:pt x="2597576" y="3415444"/>
                  </a:moveTo>
                  <a:cubicBezTo>
                    <a:pt x="2604531" y="3431662"/>
                    <a:pt x="2604531" y="3431662"/>
                    <a:pt x="2604531" y="3431662"/>
                  </a:cubicBezTo>
                  <a:cubicBezTo>
                    <a:pt x="2585985" y="3440930"/>
                    <a:pt x="2565121" y="3450197"/>
                    <a:pt x="2546575" y="3459465"/>
                  </a:cubicBezTo>
                  <a:cubicBezTo>
                    <a:pt x="2539620" y="3443247"/>
                    <a:pt x="2539620" y="3443247"/>
                    <a:pt x="2539620" y="3443247"/>
                  </a:cubicBezTo>
                  <a:cubicBezTo>
                    <a:pt x="2558166" y="3433979"/>
                    <a:pt x="2579030" y="3424711"/>
                    <a:pt x="2597576" y="3415444"/>
                  </a:cubicBezTo>
                  <a:close/>
                  <a:moveTo>
                    <a:pt x="2711171" y="3355205"/>
                  </a:moveTo>
                  <a:cubicBezTo>
                    <a:pt x="2720444" y="3371423"/>
                    <a:pt x="2720444" y="3371423"/>
                    <a:pt x="2720444" y="3371423"/>
                  </a:cubicBezTo>
                  <a:cubicBezTo>
                    <a:pt x="2701898" y="3380691"/>
                    <a:pt x="2681034" y="3392275"/>
                    <a:pt x="2662488" y="3401543"/>
                  </a:cubicBezTo>
                  <a:cubicBezTo>
                    <a:pt x="2655533" y="3387641"/>
                    <a:pt x="2655533" y="3387641"/>
                    <a:pt x="2655533" y="3387641"/>
                  </a:cubicBezTo>
                  <a:cubicBezTo>
                    <a:pt x="2674079" y="3376057"/>
                    <a:pt x="2692625" y="3366789"/>
                    <a:pt x="2711171" y="3355205"/>
                  </a:cubicBezTo>
                  <a:close/>
                  <a:moveTo>
                    <a:pt x="2820129" y="3285698"/>
                  </a:moveTo>
                  <a:cubicBezTo>
                    <a:pt x="2829402" y="3299600"/>
                    <a:pt x="2829402" y="3299600"/>
                    <a:pt x="2829402" y="3299600"/>
                  </a:cubicBezTo>
                  <a:cubicBezTo>
                    <a:pt x="2813174" y="3313501"/>
                    <a:pt x="2794628" y="3325085"/>
                    <a:pt x="2776082" y="3336670"/>
                  </a:cubicBezTo>
                  <a:cubicBezTo>
                    <a:pt x="2766809" y="3320452"/>
                    <a:pt x="2766809" y="3320452"/>
                    <a:pt x="2766809" y="3320452"/>
                  </a:cubicBezTo>
                  <a:cubicBezTo>
                    <a:pt x="2785355" y="3311184"/>
                    <a:pt x="2801583" y="3297283"/>
                    <a:pt x="2820129" y="3285698"/>
                  </a:cubicBezTo>
                  <a:close/>
                  <a:moveTo>
                    <a:pt x="2924450" y="3209241"/>
                  </a:moveTo>
                  <a:cubicBezTo>
                    <a:pt x="2936042" y="3223142"/>
                    <a:pt x="2936042" y="3223142"/>
                    <a:pt x="2936042" y="3223142"/>
                  </a:cubicBezTo>
                  <a:cubicBezTo>
                    <a:pt x="2917495" y="3237044"/>
                    <a:pt x="2901268" y="3248628"/>
                    <a:pt x="2882722" y="3262529"/>
                  </a:cubicBezTo>
                  <a:cubicBezTo>
                    <a:pt x="2873449" y="3248628"/>
                    <a:pt x="2873449" y="3248628"/>
                    <a:pt x="2873449" y="3248628"/>
                  </a:cubicBezTo>
                  <a:cubicBezTo>
                    <a:pt x="2889676" y="3234727"/>
                    <a:pt x="2908222" y="3223142"/>
                    <a:pt x="2924450" y="3209241"/>
                  </a:cubicBezTo>
                  <a:close/>
                  <a:moveTo>
                    <a:pt x="185675" y="1098497"/>
                  </a:moveTo>
                  <a:cubicBezTo>
                    <a:pt x="204211" y="1105448"/>
                    <a:pt x="211162" y="1126303"/>
                    <a:pt x="204211" y="1144840"/>
                  </a:cubicBezTo>
                  <a:cubicBezTo>
                    <a:pt x="109215" y="1367287"/>
                    <a:pt x="62875" y="1605955"/>
                    <a:pt x="67509" y="1851574"/>
                  </a:cubicBezTo>
                  <a:cubicBezTo>
                    <a:pt x="69826" y="2009141"/>
                    <a:pt x="92996" y="2166708"/>
                    <a:pt x="137018" y="2317324"/>
                  </a:cubicBezTo>
                  <a:cubicBezTo>
                    <a:pt x="236649" y="2660264"/>
                    <a:pt x="438226" y="2961495"/>
                    <a:pt x="716264" y="3188577"/>
                  </a:cubicBezTo>
                  <a:cubicBezTo>
                    <a:pt x="732483" y="3200163"/>
                    <a:pt x="734800" y="3223334"/>
                    <a:pt x="723215" y="3237237"/>
                  </a:cubicBezTo>
                  <a:cubicBezTo>
                    <a:pt x="716264" y="3246506"/>
                    <a:pt x="704679" y="3251140"/>
                    <a:pt x="695411" y="3251140"/>
                  </a:cubicBezTo>
                  <a:cubicBezTo>
                    <a:pt x="688460" y="3251140"/>
                    <a:pt x="679193" y="3248823"/>
                    <a:pt x="674559" y="3241871"/>
                  </a:cubicBezTo>
                  <a:cubicBezTo>
                    <a:pt x="384936" y="3007838"/>
                    <a:pt x="176407" y="2692704"/>
                    <a:pt x="72143" y="2335861"/>
                  </a:cubicBezTo>
                  <a:cubicBezTo>
                    <a:pt x="25803" y="2180611"/>
                    <a:pt x="2633" y="2018410"/>
                    <a:pt x="316" y="1851574"/>
                  </a:cubicBezTo>
                  <a:cubicBezTo>
                    <a:pt x="-4318" y="1596686"/>
                    <a:pt x="42022" y="1351067"/>
                    <a:pt x="141652" y="1117034"/>
                  </a:cubicBezTo>
                  <a:cubicBezTo>
                    <a:pt x="148603" y="1100814"/>
                    <a:pt x="169456" y="1091545"/>
                    <a:pt x="185675" y="1098497"/>
                  </a:cubicBezTo>
                  <a:close/>
                  <a:moveTo>
                    <a:pt x="266627" y="965648"/>
                  </a:moveTo>
                  <a:cubicBezTo>
                    <a:pt x="282845" y="974911"/>
                    <a:pt x="282845" y="974911"/>
                    <a:pt x="282845" y="974911"/>
                  </a:cubicBezTo>
                  <a:cubicBezTo>
                    <a:pt x="271260" y="993438"/>
                    <a:pt x="261993" y="1011964"/>
                    <a:pt x="252725" y="1032807"/>
                  </a:cubicBezTo>
                  <a:cubicBezTo>
                    <a:pt x="236507" y="1023544"/>
                    <a:pt x="236507" y="1023544"/>
                    <a:pt x="236507" y="1023544"/>
                  </a:cubicBezTo>
                  <a:cubicBezTo>
                    <a:pt x="245775" y="1005017"/>
                    <a:pt x="257359" y="986490"/>
                    <a:pt x="266627" y="965648"/>
                  </a:cubicBezTo>
                  <a:close/>
                  <a:moveTo>
                    <a:pt x="333816" y="854488"/>
                  </a:moveTo>
                  <a:cubicBezTo>
                    <a:pt x="350034" y="863751"/>
                    <a:pt x="350034" y="863751"/>
                    <a:pt x="350034" y="863751"/>
                  </a:cubicBezTo>
                  <a:cubicBezTo>
                    <a:pt x="338450" y="882278"/>
                    <a:pt x="326866" y="900805"/>
                    <a:pt x="315281" y="919331"/>
                  </a:cubicBezTo>
                  <a:cubicBezTo>
                    <a:pt x="299063" y="910068"/>
                    <a:pt x="299063" y="910068"/>
                    <a:pt x="299063" y="910068"/>
                  </a:cubicBezTo>
                  <a:cubicBezTo>
                    <a:pt x="310648" y="891541"/>
                    <a:pt x="322232" y="873015"/>
                    <a:pt x="333816" y="854488"/>
                  </a:cubicBezTo>
                  <a:close/>
                  <a:moveTo>
                    <a:pt x="410273" y="747960"/>
                  </a:moveTo>
                  <a:cubicBezTo>
                    <a:pt x="424175" y="759539"/>
                    <a:pt x="424175" y="759539"/>
                    <a:pt x="424175" y="759539"/>
                  </a:cubicBezTo>
                  <a:cubicBezTo>
                    <a:pt x="410273" y="775750"/>
                    <a:pt x="398689" y="794277"/>
                    <a:pt x="384788" y="810487"/>
                  </a:cubicBezTo>
                  <a:cubicBezTo>
                    <a:pt x="370887" y="801224"/>
                    <a:pt x="370887" y="801224"/>
                    <a:pt x="370887" y="801224"/>
                  </a:cubicBezTo>
                  <a:cubicBezTo>
                    <a:pt x="384788" y="782697"/>
                    <a:pt x="396372" y="766487"/>
                    <a:pt x="410273" y="747960"/>
                  </a:cubicBezTo>
                  <a:close/>
                  <a:moveTo>
                    <a:pt x="493681" y="648379"/>
                  </a:moveTo>
                  <a:cubicBezTo>
                    <a:pt x="505266" y="659959"/>
                    <a:pt x="505266" y="659959"/>
                    <a:pt x="505266" y="659959"/>
                  </a:cubicBezTo>
                  <a:cubicBezTo>
                    <a:pt x="493681" y="673854"/>
                    <a:pt x="482097" y="690064"/>
                    <a:pt x="468196" y="703959"/>
                  </a:cubicBezTo>
                  <a:lnTo>
                    <a:pt x="463562" y="708591"/>
                  </a:lnTo>
                  <a:cubicBezTo>
                    <a:pt x="449660" y="697012"/>
                    <a:pt x="449660" y="697012"/>
                    <a:pt x="449660" y="697012"/>
                  </a:cubicBezTo>
                  <a:cubicBezTo>
                    <a:pt x="454294" y="692380"/>
                    <a:pt x="454294" y="692380"/>
                    <a:pt x="454294" y="692380"/>
                  </a:cubicBezTo>
                  <a:cubicBezTo>
                    <a:pt x="468196" y="678485"/>
                    <a:pt x="479780" y="662274"/>
                    <a:pt x="493681" y="648379"/>
                  </a:cubicBezTo>
                  <a:close/>
                  <a:moveTo>
                    <a:pt x="584040" y="553430"/>
                  </a:moveTo>
                  <a:cubicBezTo>
                    <a:pt x="595624" y="567325"/>
                    <a:pt x="595624" y="567325"/>
                    <a:pt x="595624" y="567325"/>
                  </a:cubicBezTo>
                  <a:cubicBezTo>
                    <a:pt x="579406" y="581220"/>
                    <a:pt x="565505" y="597431"/>
                    <a:pt x="549287" y="611326"/>
                  </a:cubicBezTo>
                  <a:cubicBezTo>
                    <a:pt x="537702" y="599747"/>
                    <a:pt x="537702" y="599747"/>
                    <a:pt x="537702" y="599747"/>
                  </a:cubicBezTo>
                  <a:cubicBezTo>
                    <a:pt x="551603" y="583536"/>
                    <a:pt x="567821" y="569641"/>
                    <a:pt x="584040" y="553430"/>
                  </a:cubicBezTo>
                  <a:close/>
                  <a:moveTo>
                    <a:pt x="679032" y="465429"/>
                  </a:moveTo>
                  <a:cubicBezTo>
                    <a:pt x="690616" y="479324"/>
                    <a:pt x="690616" y="479324"/>
                    <a:pt x="690616" y="479324"/>
                  </a:cubicBezTo>
                  <a:cubicBezTo>
                    <a:pt x="674398" y="493219"/>
                    <a:pt x="658180" y="507114"/>
                    <a:pt x="641962" y="523325"/>
                  </a:cubicBezTo>
                  <a:cubicBezTo>
                    <a:pt x="630377" y="509430"/>
                    <a:pt x="630377" y="509430"/>
                    <a:pt x="630377" y="509430"/>
                  </a:cubicBezTo>
                  <a:cubicBezTo>
                    <a:pt x="646596" y="495535"/>
                    <a:pt x="662814" y="479324"/>
                    <a:pt x="679032" y="465429"/>
                  </a:cubicBezTo>
                  <a:close/>
                  <a:moveTo>
                    <a:pt x="2730567" y="250246"/>
                  </a:moveTo>
                  <a:cubicBezTo>
                    <a:pt x="2739545" y="248218"/>
                    <a:pt x="2749391" y="249377"/>
                    <a:pt x="2757499" y="254013"/>
                  </a:cubicBezTo>
                  <a:cubicBezTo>
                    <a:pt x="2954421" y="372235"/>
                    <a:pt x="3125858" y="525227"/>
                    <a:pt x="3267178" y="706037"/>
                  </a:cubicBezTo>
                  <a:cubicBezTo>
                    <a:pt x="3512751" y="1021294"/>
                    <a:pt x="3642488" y="1399140"/>
                    <a:pt x="3649438" y="1797848"/>
                  </a:cubicBezTo>
                  <a:cubicBezTo>
                    <a:pt x="3654071" y="2087607"/>
                    <a:pt x="3591520" y="2365775"/>
                    <a:pt x="3466417" y="2625399"/>
                  </a:cubicBezTo>
                  <a:cubicBezTo>
                    <a:pt x="3366797" y="2829389"/>
                    <a:pt x="3230111" y="3010198"/>
                    <a:pt x="3065623" y="3165509"/>
                  </a:cubicBezTo>
                  <a:cubicBezTo>
                    <a:pt x="3058673" y="3170145"/>
                    <a:pt x="3049406" y="3174781"/>
                    <a:pt x="3040139" y="3174781"/>
                  </a:cubicBezTo>
                  <a:cubicBezTo>
                    <a:pt x="3030873" y="3174781"/>
                    <a:pt x="3023922" y="3170145"/>
                    <a:pt x="3016972" y="3163191"/>
                  </a:cubicBezTo>
                  <a:lnTo>
                    <a:pt x="3013603" y="3155326"/>
                  </a:lnTo>
                  <a:lnTo>
                    <a:pt x="2984725" y="3181439"/>
                  </a:lnTo>
                  <a:cubicBezTo>
                    <a:pt x="2973134" y="3167537"/>
                    <a:pt x="2973134" y="3167537"/>
                    <a:pt x="2973134" y="3167537"/>
                  </a:cubicBezTo>
                  <a:lnTo>
                    <a:pt x="3006567" y="3138897"/>
                  </a:lnTo>
                  <a:lnTo>
                    <a:pt x="3006547" y="3138851"/>
                  </a:lnTo>
                  <a:cubicBezTo>
                    <a:pt x="3006547" y="3130158"/>
                    <a:pt x="3010022" y="3121465"/>
                    <a:pt x="3016972" y="3114511"/>
                  </a:cubicBezTo>
                  <a:cubicBezTo>
                    <a:pt x="3179143" y="2966155"/>
                    <a:pt x="3308879" y="2792300"/>
                    <a:pt x="3403865" y="2595264"/>
                  </a:cubicBezTo>
                  <a:cubicBezTo>
                    <a:pt x="3526651" y="2344912"/>
                    <a:pt x="3584569" y="2078334"/>
                    <a:pt x="3582253" y="1797848"/>
                  </a:cubicBezTo>
                  <a:cubicBezTo>
                    <a:pt x="3575303" y="1415366"/>
                    <a:pt x="3447883" y="1051429"/>
                    <a:pt x="3213894" y="747762"/>
                  </a:cubicBezTo>
                  <a:cubicBezTo>
                    <a:pt x="3077207" y="573907"/>
                    <a:pt x="2912720" y="425550"/>
                    <a:pt x="2720432" y="311965"/>
                  </a:cubicBezTo>
                  <a:lnTo>
                    <a:pt x="2719258" y="310391"/>
                  </a:lnTo>
                  <a:lnTo>
                    <a:pt x="2669321" y="282178"/>
                  </a:lnTo>
                  <a:cubicBezTo>
                    <a:pt x="2678590" y="268280"/>
                    <a:pt x="2678590" y="268280"/>
                    <a:pt x="2678590" y="268280"/>
                  </a:cubicBezTo>
                  <a:lnTo>
                    <a:pt x="2706182" y="283869"/>
                  </a:lnTo>
                  <a:lnTo>
                    <a:pt x="2708848" y="265604"/>
                  </a:lnTo>
                  <a:cubicBezTo>
                    <a:pt x="2713481" y="257490"/>
                    <a:pt x="2721590" y="252275"/>
                    <a:pt x="2730567" y="250246"/>
                  </a:cubicBezTo>
                  <a:close/>
                  <a:moveTo>
                    <a:pt x="2560410" y="208057"/>
                  </a:moveTo>
                  <a:cubicBezTo>
                    <a:pt x="2581265" y="217321"/>
                    <a:pt x="2599803" y="226587"/>
                    <a:pt x="2620659" y="238168"/>
                  </a:cubicBezTo>
                  <a:lnTo>
                    <a:pt x="2611390" y="252066"/>
                  </a:lnTo>
                  <a:cubicBezTo>
                    <a:pt x="2592852" y="242801"/>
                    <a:pt x="2574313" y="233536"/>
                    <a:pt x="2553458" y="224270"/>
                  </a:cubicBezTo>
                  <a:cubicBezTo>
                    <a:pt x="2560410" y="208057"/>
                    <a:pt x="2560410" y="208057"/>
                    <a:pt x="2560410" y="208057"/>
                  </a:cubicBezTo>
                  <a:close/>
                  <a:moveTo>
                    <a:pt x="2439912" y="159414"/>
                  </a:moveTo>
                  <a:cubicBezTo>
                    <a:pt x="2460768" y="166363"/>
                    <a:pt x="2481623" y="175628"/>
                    <a:pt x="2500161" y="182577"/>
                  </a:cubicBezTo>
                  <a:lnTo>
                    <a:pt x="2495527" y="198791"/>
                  </a:lnTo>
                  <a:cubicBezTo>
                    <a:pt x="2474671" y="191842"/>
                    <a:pt x="2453816" y="182577"/>
                    <a:pt x="2435278" y="175628"/>
                  </a:cubicBezTo>
                  <a:cubicBezTo>
                    <a:pt x="2439912" y="159414"/>
                    <a:pt x="2439912" y="159414"/>
                    <a:pt x="2439912" y="159414"/>
                  </a:cubicBezTo>
                  <a:close/>
                  <a:moveTo>
                    <a:pt x="2317098" y="117720"/>
                  </a:moveTo>
                  <a:cubicBezTo>
                    <a:pt x="2337953" y="124669"/>
                    <a:pt x="2358808" y="131618"/>
                    <a:pt x="2379664" y="138567"/>
                  </a:cubicBezTo>
                  <a:lnTo>
                    <a:pt x="2372712" y="154781"/>
                  </a:lnTo>
                  <a:cubicBezTo>
                    <a:pt x="2351856" y="147832"/>
                    <a:pt x="2333318" y="140883"/>
                    <a:pt x="2312463" y="136251"/>
                  </a:cubicBezTo>
                  <a:cubicBezTo>
                    <a:pt x="2317098" y="117720"/>
                    <a:pt x="2317098" y="117720"/>
                    <a:pt x="2317098" y="117720"/>
                  </a:cubicBezTo>
                  <a:close/>
                  <a:moveTo>
                    <a:pt x="2189648" y="87609"/>
                  </a:moveTo>
                  <a:cubicBezTo>
                    <a:pt x="2210504" y="92241"/>
                    <a:pt x="2231359" y="96874"/>
                    <a:pt x="2254532" y="101506"/>
                  </a:cubicBezTo>
                  <a:lnTo>
                    <a:pt x="2249897" y="120037"/>
                  </a:lnTo>
                  <a:cubicBezTo>
                    <a:pt x="2229042" y="113088"/>
                    <a:pt x="2208186" y="108455"/>
                    <a:pt x="2185014" y="103823"/>
                  </a:cubicBezTo>
                  <a:cubicBezTo>
                    <a:pt x="2189648" y="87609"/>
                    <a:pt x="2189648" y="87609"/>
                    <a:pt x="2189648" y="87609"/>
                  </a:cubicBezTo>
                  <a:close/>
                  <a:moveTo>
                    <a:pt x="2062199" y="64446"/>
                  </a:moveTo>
                  <a:cubicBezTo>
                    <a:pt x="2083054" y="69078"/>
                    <a:pt x="2103910" y="71394"/>
                    <a:pt x="2124765" y="76027"/>
                  </a:cubicBezTo>
                  <a:lnTo>
                    <a:pt x="2122448" y="92241"/>
                  </a:lnTo>
                  <a:cubicBezTo>
                    <a:pt x="2101592" y="89925"/>
                    <a:pt x="2080737" y="85292"/>
                    <a:pt x="2059882" y="82976"/>
                  </a:cubicBezTo>
                  <a:cubicBezTo>
                    <a:pt x="2062199" y="64446"/>
                    <a:pt x="2062199" y="64446"/>
                    <a:pt x="2062199" y="64446"/>
                  </a:cubicBezTo>
                  <a:close/>
                  <a:moveTo>
                    <a:pt x="1930115" y="52864"/>
                  </a:moveTo>
                  <a:cubicBezTo>
                    <a:pt x="1953288" y="55180"/>
                    <a:pt x="1974143" y="55180"/>
                    <a:pt x="1997316" y="57497"/>
                  </a:cubicBezTo>
                  <a:lnTo>
                    <a:pt x="1994998" y="76027"/>
                  </a:lnTo>
                  <a:cubicBezTo>
                    <a:pt x="1974143" y="73711"/>
                    <a:pt x="1950970" y="71394"/>
                    <a:pt x="1930115" y="71394"/>
                  </a:cubicBezTo>
                  <a:cubicBezTo>
                    <a:pt x="1930115" y="52864"/>
                    <a:pt x="1930115" y="52864"/>
                    <a:pt x="1930115" y="52864"/>
                  </a:cubicBezTo>
                  <a:close/>
                  <a:moveTo>
                    <a:pt x="1796106" y="0"/>
                  </a:moveTo>
                  <a:cubicBezTo>
                    <a:pt x="1816970" y="0"/>
                    <a:pt x="1830880" y="13887"/>
                    <a:pt x="1830880" y="32402"/>
                  </a:cubicBezTo>
                  <a:cubicBezTo>
                    <a:pt x="1833198" y="53232"/>
                    <a:pt x="1816970" y="67119"/>
                    <a:pt x="1798424" y="67119"/>
                  </a:cubicBezTo>
                  <a:cubicBezTo>
                    <a:pt x="1733513" y="69433"/>
                    <a:pt x="1668601" y="74062"/>
                    <a:pt x="1606008" y="81005"/>
                  </a:cubicBezTo>
                  <a:cubicBezTo>
                    <a:pt x="1316224" y="118036"/>
                    <a:pt x="1040350" y="224500"/>
                    <a:pt x="801568" y="395768"/>
                  </a:cubicBezTo>
                  <a:lnTo>
                    <a:pt x="791090" y="398383"/>
                  </a:lnTo>
                  <a:lnTo>
                    <a:pt x="791401" y="398849"/>
                  </a:lnTo>
                  <a:cubicBezTo>
                    <a:pt x="792559" y="400586"/>
                    <a:pt x="792559" y="400586"/>
                    <a:pt x="792559" y="400586"/>
                  </a:cubicBezTo>
                  <a:cubicBezTo>
                    <a:pt x="776341" y="412165"/>
                    <a:pt x="757806" y="426060"/>
                    <a:pt x="741588" y="439955"/>
                  </a:cubicBezTo>
                  <a:cubicBezTo>
                    <a:pt x="730003" y="426060"/>
                    <a:pt x="730003" y="426060"/>
                    <a:pt x="730003" y="426060"/>
                  </a:cubicBezTo>
                  <a:lnTo>
                    <a:pt x="772112" y="394951"/>
                  </a:lnTo>
                  <a:lnTo>
                    <a:pt x="755203" y="386510"/>
                  </a:lnTo>
                  <a:cubicBezTo>
                    <a:pt x="743611" y="370309"/>
                    <a:pt x="748248" y="349479"/>
                    <a:pt x="762157" y="337907"/>
                  </a:cubicBezTo>
                  <a:cubicBezTo>
                    <a:pt x="1007894" y="162011"/>
                    <a:pt x="1297678" y="50918"/>
                    <a:pt x="1596735" y="13887"/>
                  </a:cubicBezTo>
                  <a:cubicBezTo>
                    <a:pt x="1663964" y="4629"/>
                    <a:pt x="1731194" y="0"/>
                    <a:pt x="1796106" y="0"/>
                  </a:cubicBezTo>
                  <a:close/>
                </a:path>
              </a:pathLst>
            </a:custGeom>
            <a:solidFill>
              <a:srgbClr val="1F1F1F"/>
            </a:solidFill>
            <a:ln w="9525">
              <a:solidFill>
                <a:srgbClr val="000000"/>
              </a:solidFill>
              <a:round/>
              <a:headEnd/>
              <a:tailEnd/>
            </a:ln>
          </p:spPr>
          <p:txBody>
            <a:bodyPr anchor="ctr"/>
            <a:lstStyle/>
            <a:p>
              <a:pPr algn="ctr"/>
              <a:endParaRPr dirty="0"/>
            </a:p>
          </p:txBody>
        </p:sp>
        <p:sp>
          <p:nvSpPr>
            <p:cNvPr id="29" name="任意多边形: 形状 28">
              <a:extLst>
                <a:ext uri="{FF2B5EF4-FFF2-40B4-BE49-F238E27FC236}">
                  <a16:creationId xmlns:a16="http://schemas.microsoft.com/office/drawing/2014/main" id="{7B31B0E5-4DE8-4856-84CA-4F9A473237C2}"/>
                </a:ext>
              </a:extLst>
            </p:cNvPr>
            <p:cNvSpPr>
              <a:spLocks/>
            </p:cNvSpPr>
            <p:nvPr/>
          </p:nvSpPr>
          <p:spPr bwMode="auto">
            <a:xfrm>
              <a:off x="3519217" y="2601775"/>
              <a:ext cx="400397" cy="166424"/>
            </a:xfrm>
            <a:custGeom>
              <a:avLst/>
              <a:gdLst>
                <a:gd name="T0" fmla="*/ 409 w 409"/>
                <a:gd name="T1" fmla="*/ 135 h 170"/>
                <a:gd name="T2" fmla="*/ 104 w 409"/>
                <a:gd name="T3" fmla="*/ 0 h 170"/>
                <a:gd name="T4" fmla="*/ 0 w 409"/>
                <a:gd name="T5" fmla="*/ 170 h 170"/>
                <a:gd name="T6" fmla="*/ 409 w 409"/>
                <a:gd name="T7" fmla="*/ 135 h 170"/>
              </a:gdLst>
              <a:ahLst/>
              <a:cxnLst>
                <a:cxn ang="0">
                  <a:pos x="T0" y="T1"/>
                </a:cxn>
                <a:cxn ang="0">
                  <a:pos x="T2" y="T3"/>
                </a:cxn>
                <a:cxn ang="0">
                  <a:pos x="T4" y="T5"/>
                </a:cxn>
                <a:cxn ang="0">
                  <a:pos x="T6" y="T7"/>
                </a:cxn>
              </a:cxnLst>
              <a:rect l="0" t="0" r="r" b="b"/>
              <a:pathLst>
                <a:path w="409" h="170">
                  <a:moveTo>
                    <a:pt x="409" y="135"/>
                  </a:moveTo>
                  <a:lnTo>
                    <a:pt x="104" y="0"/>
                  </a:lnTo>
                  <a:lnTo>
                    <a:pt x="0" y="170"/>
                  </a:lnTo>
                  <a:lnTo>
                    <a:pt x="409" y="135"/>
                  </a:lnTo>
                  <a:close/>
                </a:path>
              </a:pathLst>
            </a:custGeom>
            <a:solidFill>
              <a:srgbClr val="1F1F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30" name="任意多边形: 形状 29">
              <a:extLst>
                <a:ext uri="{FF2B5EF4-FFF2-40B4-BE49-F238E27FC236}">
                  <a16:creationId xmlns:a16="http://schemas.microsoft.com/office/drawing/2014/main" id="{EEAE244C-6D5A-4699-997B-F3C60A1F57CE}"/>
                </a:ext>
              </a:extLst>
            </p:cNvPr>
            <p:cNvSpPr>
              <a:spLocks/>
            </p:cNvSpPr>
            <p:nvPr/>
          </p:nvSpPr>
          <p:spPr bwMode="auto">
            <a:xfrm>
              <a:off x="873077" y="1989923"/>
              <a:ext cx="2819416" cy="3251140"/>
            </a:xfrm>
            <a:custGeom>
              <a:avLst/>
              <a:gdLst>
                <a:gd name="T0" fmla="*/ 609 w 1217"/>
                <a:gd name="T1" fmla="*/ 0 h 1403"/>
                <a:gd name="T2" fmla="*/ 0 w 1217"/>
                <a:gd name="T3" fmla="*/ 609 h 1403"/>
                <a:gd name="T4" fmla="*/ 262 w 1217"/>
                <a:gd name="T5" fmla="*/ 1109 h 1403"/>
                <a:gd name="T6" fmla="*/ 262 w 1217"/>
                <a:gd name="T7" fmla="*/ 1403 h 1403"/>
                <a:gd name="T8" fmla="*/ 539 w 1217"/>
                <a:gd name="T9" fmla="*/ 1213 h 1403"/>
                <a:gd name="T10" fmla="*/ 609 w 1217"/>
                <a:gd name="T11" fmla="*/ 1217 h 1403"/>
                <a:gd name="T12" fmla="*/ 1217 w 1217"/>
                <a:gd name="T13" fmla="*/ 609 h 1403"/>
                <a:gd name="T14" fmla="*/ 609 w 1217"/>
                <a:gd name="T15" fmla="*/ 0 h 1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7" h="1403">
                  <a:moveTo>
                    <a:pt x="609" y="0"/>
                  </a:moveTo>
                  <a:cubicBezTo>
                    <a:pt x="272" y="0"/>
                    <a:pt x="0" y="272"/>
                    <a:pt x="0" y="609"/>
                  </a:cubicBezTo>
                  <a:cubicBezTo>
                    <a:pt x="0" y="816"/>
                    <a:pt x="104" y="999"/>
                    <a:pt x="262" y="1109"/>
                  </a:cubicBezTo>
                  <a:cubicBezTo>
                    <a:pt x="262" y="1403"/>
                    <a:pt x="262" y="1403"/>
                    <a:pt x="262" y="1403"/>
                  </a:cubicBezTo>
                  <a:cubicBezTo>
                    <a:pt x="539" y="1213"/>
                    <a:pt x="539" y="1213"/>
                    <a:pt x="539" y="1213"/>
                  </a:cubicBezTo>
                  <a:cubicBezTo>
                    <a:pt x="562" y="1216"/>
                    <a:pt x="585" y="1217"/>
                    <a:pt x="609" y="1217"/>
                  </a:cubicBezTo>
                  <a:cubicBezTo>
                    <a:pt x="945" y="1217"/>
                    <a:pt x="1217" y="945"/>
                    <a:pt x="1217" y="609"/>
                  </a:cubicBezTo>
                  <a:cubicBezTo>
                    <a:pt x="1217" y="272"/>
                    <a:pt x="945" y="0"/>
                    <a:pt x="609" y="0"/>
                  </a:cubicBezTo>
                </a:path>
              </a:pathLst>
            </a:custGeom>
            <a:solidFill>
              <a:schemeClr val="bg1">
                <a:lumMod val="85000"/>
              </a:schemeClr>
            </a:solidFill>
            <a:ln>
              <a:noFill/>
            </a:ln>
          </p:spPr>
          <p:txBody>
            <a:bodyPr anchor="ctr"/>
            <a:lstStyle/>
            <a:p>
              <a:pPr algn="ctr"/>
              <a:endParaRPr dirty="0"/>
            </a:p>
          </p:txBody>
        </p:sp>
        <p:sp>
          <p:nvSpPr>
            <p:cNvPr id="31" name="任意多边形: 形状 30">
              <a:extLst>
                <a:ext uri="{FF2B5EF4-FFF2-40B4-BE49-F238E27FC236}">
                  <a16:creationId xmlns:a16="http://schemas.microsoft.com/office/drawing/2014/main" id="{E57DD7CB-47A5-43ED-9804-935BFCB20F79}"/>
                </a:ext>
              </a:extLst>
            </p:cNvPr>
            <p:cNvSpPr>
              <a:spLocks/>
            </p:cNvSpPr>
            <p:nvPr/>
          </p:nvSpPr>
          <p:spPr bwMode="auto">
            <a:xfrm>
              <a:off x="1278368" y="4390343"/>
              <a:ext cx="9790" cy="9790"/>
            </a:xfrm>
            <a:custGeom>
              <a:avLst/>
              <a:gdLst>
                <a:gd name="T0" fmla="*/ 0 w 4"/>
                <a:gd name="T1" fmla="*/ 0 h 4"/>
                <a:gd name="T2" fmla="*/ 1 w 4"/>
                <a:gd name="T3" fmla="*/ 4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cubicBezTo>
                    <a:pt x="1" y="4"/>
                    <a:pt x="1" y="4"/>
                    <a:pt x="1" y="4"/>
                  </a:cubicBezTo>
                  <a:cubicBezTo>
                    <a:pt x="4" y="4"/>
                    <a:pt x="4" y="4"/>
                    <a:pt x="4" y="4"/>
                  </a:cubicBezTo>
                  <a:cubicBezTo>
                    <a:pt x="3" y="3"/>
                    <a:pt x="2" y="1"/>
                    <a:pt x="0"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任意多边形: 形状 31">
              <a:extLst>
                <a:ext uri="{FF2B5EF4-FFF2-40B4-BE49-F238E27FC236}">
                  <a16:creationId xmlns:a16="http://schemas.microsoft.com/office/drawing/2014/main" id="{BBF64AB0-B17A-4570-8595-5B3D2E385B44}"/>
                </a:ext>
              </a:extLst>
            </p:cNvPr>
            <p:cNvSpPr>
              <a:spLocks/>
            </p:cNvSpPr>
            <p:nvPr/>
          </p:nvSpPr>
          <p:spPr bwMode="auto">
            <a:xfrm>
              <a:off x="1271515" y="4265035"/>
              <a:ext cx="428786" cy="135097"/>
            </a:xfrm>
            <a:custGeom>
              <a:avLst/>
              <a:gdLst>
                <a:gd name="T0" fmla="*/ 177 w 185"/>
                <a:gd name="T1" fmla="*/ 0 h 58"/>
                <a:gd name="T2" fmla="*/ 0 w 185"/>
                <a:gd name="T3" fmla="*/ 4 h 58"/>
                <a:gd name="T4" fmla="*/ 3 w 185"/>
                <a:gd name="T5" fmla="*/ 54 h 58"/>
                <a:gd name="T6" fmla="*/ 7 w 185"/>
                <a:gd name="T7" fmla="*/ 58 h 58"/>
                <a:gd name="T8" fmla="*/ 185 w 185"/>
                <a:gd name="T9" fmla="*/ 43 h 58"/>
                <a:gd name="T10" fmla="*/ 177 w 185"/>
                <a:gd name="T11" fmla="*/ 0 h 58"/>
              </a:gdLst>
              <a:ahLst/>
              <a:cxnLst>
                <a:cxn ang="0">
                  <a:pos x="T0" y="T1"/>
                </a:cxn>
                <a:cxn ang="0">
                  <a:pos x="T2" y="T3"/>
                </a:cxn>
                <a:cxn ang="0">
                  <a:pos x="T4" y="T5"/>
                </a:cxn>
                <a:cxn ang="0">
                  <a:pos x="T6" y="T7"/>
                </a:cxn>
                <a:cxn ang="0">
                  <a:pos x="T8" y="T9"/>
                </a:cxn>
                <a:cxn ang="0">
                  <a:pos x="T10" y="T11"/>
                </a:cxn>
              </a:cxnLst>
              <a:rect l="0" t="0" r="r" b="b"/>
              <a:pathLst>
                <a:path w="185" h="58">
                  <a:moveTo>
                    <a:pt x="177" y="0"/>
                  </a:moveTo>
                  <a:cubicBezTo>
                    <a:pt x="0" y="4"/>
                    <a:pt x="0" y="4"/>
                    <a:pt x="0" y="4"/>
                  </a:cubicBezTo>
                  <a:cubicBezTo>
                    <a:pt x="3" y="54"/>
                    <a:pt x="3" y="54"/>
                    <a:pt x="3" y="54"/>
                  </a:cubicBezTo>
                  <a:cubicBezTo>
                    <a:pt x="5" y="55"/>
                    <a:pt x="6" y="57"/>
                    <a:pt x="7" y="58"/>
                  </a:cubicBezTo>
                  <a:cubicBezTo>
                    <a:pt x="185" y="43"/>
                    <a:pt x="185" y="43"/>
                    <a:pt x="185" y="43"/>
                  </a:cubicBezTo>
                  <a:cubicBezTo>
                    <a:pt x="177" y="0"/>
                    <a:pt x="177" y="0"/>
                    <a:pt x="177" y="0"/>
                  </a:cubicBezTo>
                </a:path>
              </a:pathLst>
            </a:custGeom>
            <a:solidFill>
              <a:schemeClr val="bg1">
                <a:lumMod val="50000"/>
                <a:alpha val="60000"/>
              </a:schemeClr>
            </a:solidFill>
            <a:ln>
              <a:noFill/>
            </a:ln>
          </p:spPr>
          <p:txBody>
            <a:bodyPr anchor="ctr"/>
            <a:lstStyle/>
            <a:p>
              <a:pPr algn="ctr"/>
              <a:endParaRPr/>
            </a:p>
          </p:txBody>
        </p:sp>
        <p:sp>
          <p:nvSpPr>
            <p:cNvPr id="33" name="任意多边形: 形状 32">
              <a:extLst>
                <a:ext uri="{FF2B5EF4-FFF2-40B4-BE49-F238E27FC236}">
                  <a16:creationId xmlns:a16="http://schemas.microsoft.com/office/drawing/2014/main" id="{188E8940-075A-4704-B0AE-236F165BDF9E}"/>
                </a:ext>
              </a:extLst>
            </p:cNvPr>
            <p:cNvSpPr>
              <a:spLocks/>
            </p:cNvSpPr>
            <p:nvPr/>
          </p:nvSpPr>
          <p:spPr bwMode="auto">
            <a:xfrm>
              <a:off x="1046353" y="3007065"/>
              <a:ext cx="2472864" cy="1272655"/>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close/>
                </a:path>
              </a:pathLst>
            </a:custGeom>
            <a:solidFill>
              <a:srgbClr val="1F1F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任意多边形: 形状 33">
              <a:extLst>
                <a:ext uri="{FF2B5EF4-FFF2-40B4-BE49-F238E27FC236}">
                  <a16:creationId xmlns:a16="http://schemas.microsoft.com/office/drawing/2014/main" id="{DCE7D86C-B4D7-478C-ACFE-F7A7967AF19F}"/>
                </a:ext>
              </a:extLst>
            </p:cNvPr>
            <p:cNvSpPr>
              <a:spLocks/>
            </p:cNvSpPr>
            <p:nvPr/>
          </p:nvSpPr>
          <p:spPr bwMode="auto">
            <a:xfrm>
              <a:off x="1046353" y="3180343"/>
              <a:ext cx="2349514" cy="1099377"/>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任意多边形: 形状 34">
              <a:extLst>
                <a:ext uri="{FF2B5EF4-FFF2-40B4-BE49-F238E27FC236}">
                  <a16:creationId xmlns:a16="http://schemas.microsoft.com/office/drawing/2014/main" id="{80D00501-8ECD-4A30-8393-1FE3BC38D420}"/>
                </a:ext>
              </a:extLst>
            </p:cNvPr>
            <p:cNvSpPr>
              <a:spLocks/>
            </p:cNvSpPr>
            <p:nvPr/>
          </p:nvSpPr>
          <p:spPr bwMode="auto">
            <a:xfrm>
              <a:off x="1283263" y="2861201"/>
              <a:ext cx="1999045" cy="18601"/>
            </a:xfrm>
            <a:custGeom>
              <a:avLst/>
              <a:gdLst>
                <a:gd name="T0" fmla="*/ 2042 w 2042"/>
                <a:gd name="T1" fmla="*/ 16 h 19"/>
                <a:gd name="T2" fmla="*/ 0 w 2042"/>
                <a:gd name="T3" fmla="*/ 19 h 19"/>
                <a:gd name="T4" fmla="*/ 0 w 2042"/>
                <a:gd name="T5" fmla="*/ 5 h 19"/>
                <a:gd name="T6" fmla="*/ 2042 w 2042"/>
                <a:gd name="T7" fmla="*/ 0 h 19"/>
                <a:gd name="T8" fmla="*/ 2042 w 2042"/>
                <a:gd name="T9" fmla="*/ 16 h 19"/>
              </a:gdLst>
              <a:ahLst/>
              <a:cxnLst>
                <a:cxn ang="0">
                  <a:pos x="T0" y="T1"/>
                </a:cxn>
                <a:cxn ang="0">
                  <a:pos x="T2" y="T3"/>
                </a:cxn>
                <a:cxn ang="0">
                  <a:pos x="T4" y="T5"/>
                </a:cxn>
                <a:cxn ang="0">
                  <a:pos x="T6" y="T7"/>
                </a:cxn>
                <a:cxn ang="0">
                  <a:pos x="T8" y="T9"/>
                </a:cxn>
              </a:cxnLst>
              <a:rect l="0" t="0" r="r" b="b"/>
              <a:pathLst>
                <a:path w="2042" h="19">
                  <a:moveTo>
                    <a:pt x="2042" y="16"/>
                  </a:moveTo>
                  <a:lnTo>
                    <a:pt x="0" y="19"/>
                  </a:lnTo>
                  <a:lnTo>
                    <a:pt x="0" y="5"/>
                  </a:lnTo>
                  <a:lnTo>
                    <a:pt x="2042" y="0"/>
                  </a:lnTo>
                  <a:lnTo>
                    <a:pt x="2042" y="16"/>
                  </a:lnTo>
                  <a:close/>
                </a:path>
              </a:pathLst>
            </a:custGeom>
            <a:solidFill>
              <a:schemeClr val="accent1">
                <a:lumMod val="100000"/>
              </a:schemeClr>
            </a:solidFill>
            <a:ln w="9525">
              <a:solidFill>
                <a:srgbClr val="000000"/>
              </a:solidFill>
              <a:round/>
              <a:headEnd/>
              <a:tailEnd/>
            </a:ln>
          </p:spPr>
          <p:txBody>
            <a:bodyPr anchor="ctr"/>
            <a:lstStyle/>
            <a:p>
              <a:pPr algn="ctr"/>
              <a:endParaRPr dirty="0"/>
            </a:p>
          </p:txBody>
        </p:sp>
        <p:sp>
          <p:nvSpPr>
            <p:cNvPr id="36" name="任意多边形: 形状 35">
              <a:extLst>
                <a:ext uri="{FF2B5EF4-FFF2-40B4-BE49-F238E27FC236}">
                  <a16:creationId xmlns:a16="http://schemas.microsoft.com/office/drawing/2014/main" id="{2039B5E3-DA8E-4A83-8C6B-150577DE4480}"/>
                </a:ext>
              </a:extLst>
            </p:cNvPr>
            <p:cNvSpPr>
              <a:spLocks/>
            </p:cNvSpPr>
            <p:nvPr/>
          </p:nvSpPr>
          <p:spPr bwMode="auto">
            <a:xfrm>
              <a:off x="3343003" y="3690383"/>
              <a:ext cx="576610" cy="640243"/>
            </a:xfrm>
            <a:custGeom>
              <a:avLst/>
              <a:gdLst>
                <a:gd name="T0" fmla="*/ 249 w 249"/>
                <a:gd name="T1" fmla="*/ 0 h 276"/>
                <a:gd name="T2" fmla="*/ 134 w 249"/>
                <a:gd name="T3" fmla="*/ 19 h 276"/>
                <a:gd name="T4" fmla="*/ 0 w 249"/>
                <a:gd name="T5" fmla="*/ 276 h 276"/>
                <a:gd name="T6" fmla="*/ 186 w 249"/>
                <a:gd name="T7" fmla="*/ 232 h 276"/>
                <a:gd name="T8" fmla="*/ 249 w 249"/>
                <a:gd name="T9" fmla="*/ 0 h 276"/>
              </a:gdLst>
              <a:ahLst/>
              <a:cxnLst>
                <a:cxn ang="0">
                  <a:pos x="T0" y="T1"/>
                </a:cxn>
                <a:cxn ang="0">
                  <a:pos x="T2" y="T3"/>
                </a:cxn>
                <a:cxn ang="0">
                  <a:pos x="T4" y="T5"/>
                </a:cxn>
                <a:cxn ang="0">
                  <a:pos x="T6" y="T7"/>
                </a:cxn>
                <a:cxn ang="0">
                  <a:pos x="T8" y="T9"/>
                </a:cxn>
              </a:cxnLst>
              <a:rect l="0" t="0" r="r" b="b"/>
              <a:pathLst>
                <a:path w="249" h="276">
                  <a:moveTo>
                    <a:pt x="249" y="0"/>
                  </a:moveTo>
                  <a:cubicBezTo>
                    <a:pt x="134" y="19"/>
                    <a:pt x="134" y="19"/>
                    <a:pt x="134" y="19"/>
                  </a:cubicBezTo>
                  <a:cubicBezTo>
                    <a:pt x="111" y="116"/>
                    <a:pt x="64" y="204"/>
                    <a:pt x="0" y="276"/>
                  </a:cubicBezTo>
                  <a:cubicBezTo>
                    <a:pt x="186" y="232"/>
                    <a:pt x="186" y="232"/>
                    <a:pt x="186" y="232"/>
                  </a:cubicBezTo>
                  <a:cubicBezTo>
                    <a:pt x="249" y="0"/>
                    <a:pt x="249" y="0"/>
                    <a:pt x="249"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任意多边形: 形状 36">
              <a:extLst>
                <a:ext uri="{FF2B5EF4-FFF2-40B4-BE49-F238E27FC236}">
                  <a16:creationId xmlns:a16="http://schemas.microsoft.com/office/drawing/2014/main" id="{B1FEAF8B-89E9-4103-B961-9D21D0FF3AD8}"/>
                </a:ext>
              </a:extLst>
            </p:cNvPr>
            <p:cNvSpPr>
              <a:spLocks/>
            </p:cNvSpPr>
            <p:nvPr/>
          </p:nvSpPr>
          <p:spPr bwMode="auto">
            <a:xfrm>
              <a:off x="1637648" y="3776532"/>
              <a:ext cx="1747451" cy="488503"/>
            </a:xfrm>
            <a:custGeom>
              <a:avLst/>
              <a:gdLst>
                <a:gd name="T0" fmla="*/ 1785 w 1785"/>
                <a:gd name="T1" fmla="*/ 0 h 499"/>
                <a:gd name="T2" fmla="*/ 0 w 1785"/>
                <a:gd name="T3" fmla="*/ 286 h 499"/>
                <a:gd name="T4" fmla="*/ 45 w 1785"/>
                <a:gd name="T5" fmla="*/ 499 h 499"/>
                <a:gd name="T6" fmla="*/ 1778 w 1785"/>
                <a:gd name="T7" fmla="*/ 459 h 499"/>
                <a:gd name="T8" fmla="*/ 1782 w 1785"/>
                <a:gd name="T9" fmla="*/ 182 h 499"/>
                <a:gd name="T10" fmla="*/ 1785 w 1785"/>
                <a:gd name="T11" fmla="*/ 0 h 499"/>
              </a:gdLst>
              <a:ahLst/>
              <a:cxnLst>
                <a:cxn ang="0">
                  <a:pos x="T0" y="T1"/>
                </a:cxn>
                <a:cxn ang="0">
                  <a:pos x="T2" y="T3"/>
                </a:cxn>
                <a:cxn ang="0">
                  <a:pos x="T4" y="T5"/>
                </a:cxn>
                <a:cxn ang="0">
                  <a:pos x="T6" y="T7"/>
                </a:cxn>
                <a:cxn ang="0">
                  <a:pos x="T8" y="T9"/>
                </a:cxn>
                <a:cxn ang="0">
                  <a:pos x="T10" y="T11"/>
                </a:cxn>
              </a:cxnLst>
              <a:rect l="0" t="0" r="r" b="b"/>
              <a:pathLst>
                <a:path w="1785" h="499">
                  <a:moveTo>
                    <a:pt x="1785" y="0"/>
                  </a:moveTo>
                  <a:lnTo>
                    <a:pt x="0" y="286"/>
                  </a:lnTo>
                  <a:lnTo>
                    <a:pt x="45" y="499"/>
                  </a:lnTo>
                  <a:lnTo>
                    <a:pt x="1778" y="459"/>
                  </a:lnTo>
                  <a:lnTo>
                    <a:pt x="1782" y="182"/>
                  </a:lnTo>
                  <a:lnTo>
                    <a:pt x="17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任意多边形: 形状 37">
              <a:extLst>
                <a:ext uri="{FF2B5EF4-FFF2-40B4-BE49-F238E27FC236}">
                  <a16:creationId xmlns:a16="http://schemas.microsoft.com/office/drawing/2014/main" id="{A877BB4A-88AB-4F70-9CD4-1A84DE1CEDF6}"/>
                </a:ext>
              </a:extLst>
            </p:cNvPr>
            <p:cNvSpPr>
              <a:spLocks/>
            </p:cNvSpPr>
            <p:nvPr/>
          </p:nvSpPr>
          <p:spPr bwMode="auto">
            <a:xfrm>
              <a:off x="1700301" y="3734437"/>
              <a:ext cx="1953034" cy="971132"/>
            </a:xfrm>
            <a:custGeom>
              <a:avLst/>
              <a:gdLst>
                <a:gd name="T0" fmla="*/ 843 w 843"/>
                <a:gd name="T1" fmla="*/ 0 h 419"/>
                <a:gd name="T2" fmla="*/ 727 w 843"/>
                <a:gd name="T3" fmla="*/ 18 h 419"/>
                <a:gd name="T4" fmla="*/ 726 w 843"/>
                <a:gd name="T5" fmla="*/ 95 h 419"/>
                <a:gd name="T6" fmla="*/ 724 w 843"/>
                <a:gd name="T7" fmla="*/ 213 h 419"/>
                <a:gd name="T8" fmla="*/ 0 w 843"/>
                <a:gd name="T9" fmla="*/ 272 h 419"/>
                <a:gd name="T10" fmla="*/ 30 w 843"/>
                <a:gd name="T11" fmla="*/ 419 h 419"/>
                <a:gd name="T12" fmla="*/ 709 w 843"/>
                <a:gd name="T13" fmla="*/ 257 h 419"/>
                <a:gd name="T14" fmla="*/ 843 w 843"/>
                <a:gd name="T15" fmla="*/ 0 h 4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3" h="419">
                  <a:moveTo>
                    <a:pt x="843" y="0"/>
                  </a:moveTo>
                  <a:cubicBezTo>
                    <a:pt x="727" y="18"/>
                    <a:pt x="727" y="18"/>
                    <a:pt x="727" y="18"/>
                  </a:cubicBezTo>
                  <a:cubicBezTo>
                    <a:pt x="726" y="95"/>
                    <a:pt x="726" y="95"/>
                    <a:pt x="726" y="95"/>
                  </a:cubicBezTo>
                  <a:cubicBezTo>
                    <a:pt x="724" y="213"/>
                    <a:pt x="724" y="213"/>
                    <a:pt x="724" y="213"/>
                  </a:cubicBezTo>
                  <a:cubicBezTo>
                    <a:pt x="0" y="272"/>
                    <a:pt x="0" y="272"/>
                    <a:pt x="0" y="272"/>
                  </a:cubicBezTo>
                  <a:cubicBezTo>
                    <a:pt x="30" y="419"/>
                    <a:pt x="30" y="419"/>
                    <a:pt x="30" y="419"/>
                  </a:cubicBezTo>
                  <a:cubicBezTo>
                    <a:pt x="709" y="257"/>
                    <a:pt x="709" y="257"/>
                    <a:pt x="709" y="257"/>
                  </a:cubicBezTo>
                  <a:cubicBezTo>
                    <a:pt x="773" y="185"/>
                    <a:pt x="820" y="97"/>
                    <a:pt x="843" y="0"/>
                  </a:cubicBezTo>
                </a:path>
              </a:pathLst>
            </a:custGeom>
            <a:solidFill>
              <a:schemeClr val="bg1">
                <a:lumMod val="65000"/>
                <a:alpha val="60000"/>
              </a:schemeClr>
            </a:solidFill>
            <a:ln>
              <a:noFill/>
            </a:ln>
          </p:spPr>
          <p:txBody>
            <a:bodyPr anchor="ctr"/>
            <a:lstStyle/>
            <a:p>
              <a:pPr algn="ctr"/>
              <a:endParaRPr dirty="0"/>
            </a:p>
          </p:txBody>
        </p:sp>
      </p:grpSp>
      <p:grpSp>
        <p:nvGrpSpPr>
          <p:cNvPr id="39" name="组合 38">
            <a:extLst>
              <a:ext uri="{FF2B5EF4-FFF2-40B4-BE49-F238E27FC236}">
                <a16:creationId xmlns:a16="http://schemas.microsoft.com/office/drawing/2014/main" id="{051D1600-25C8-47FF-964C-DB5B79EAE592}"/>
              </a:ext>
            </a:extLst>
          </p:cNvPr>
          <p:cNvGrpSpPr/>
          <p:nvPr/>
        </p:nvGrpSpPr>
        <p:grpSpPr>
          <a:xfrm>
            <a:off x="3824309" y="1532085"/>
            <a:ext cx="1535303" cy="1502298"/>
            <a:chOff x="4271161" y="1616937"/>
            <a:chExt cx="3649677" cy="3624126"/>
          </a:xfrm>
        </p:grpSpPr>
        <p:sp>
          <p:nvSpPr>
            <p:cNvPr id="40" name="任意多边形: 形状 39">
              <a:extLst>
                <a:ext uri="{FF2B5EF4-FFF2-40B4-BE49-F238E27FC236}">
                  <a16:creationId xmlns:a16="http://schemas.microsoft.com/office/drawing/2014/main" id="{25E8AC32-8506-4705-BB0E-53D988F7239C}"/>
                </a:ext>
              </a:extLst>
            </p:cNvPr>
            <p:cNvSpPr>
              <a:spLocks/>
            </p:cNvSpPr>
            <p:nvPr/>
          </p:nvSpPr>
          <p:spPr bwMode="auto">
            <a:xfrm>
              <a:off x="4271161" y="1616937"/>
              <a:ext cx="3649677" cy="3612379"/>
            </a:xfrm>
            <a:custGeom>
              <a:avLst/>
              <a:gdLst>
                <a:gd name="connsiteX0" fmla="*/ 1783869 w 3649677"/>
                <a:gd name="connsiteY0" fmla="*/ 3593844 h 3612379"/>
                <a:gd name="connsiteX1" fmla="*/ 1825598 w 3649677"/>
                <a:gd name="connsiteY1" fmla="*/ 3593844 h 3612379"/>
                <a:gd name="connsiteX2" fmla="*/ 1848780 w 3649677"/>
                <a:gd name="connsiteY2" fmla="*/ 3593844 h 3612379"/>
                <a:gd name="connsiteX3" fmla="*/ 1848780 w 3649677"/>
                <a:gd name="connsiteY3" fmla="*/ 3612379 h 3612379"/>
                <a:gd name="connsiteX4" fmla="*/ 1825598 w 3649677"/>
                <a:gd name="connsiteY4" fmla="*/ 3612379 h 3612379"/>
                <a:gd name="connsiteX5" fmla="*/ 1783869 w 3649677"/>
                <a:gd name="connsiteY5" fmla="*/ 3610062 h 3612379"/>
                <a:gd name="connsiteX6" fmla="*/ 1783869 w 3649677"/>
                <a:gd name="connsiteY6" fmla="*/ 3593844 h 3612379"/>
                <a:gd name="connsiteX7" fmla="*/ 1978603 w 3649677"/>
                <a:gd name="connsiteY7" fmla="*/ 3586893 h 3612379"/>
                <a:gd name="connsiteX8" fmla="*/ 1978603 w 3649677"/>
                <a:gd name="connsiteY8" fmla="*/ 3605429 h 3612379"/>
                <a:gd name="connsiteX9" fmla="*/ 1913692 w 3649677"/>
                <a:gd name="connsiteY9" fmla="*/ 3610062 h 3612379"/>
                <a:gd name="connsiteX10" fmla="*/ 1913692 w 3649677"/>
                <a:gd name="connsiteY10" fmla="*/ 3591527 h 3612379"/>
                <a:gd name="connsiteX11" fmla="*/ 1978603 w 3649677"/>
                <a:gd name="connsiteY11" fmla="*/ 3586893 h 3612379"/>
                <a:gd name="connsiteX12" fmla="*/ 1654047 w 3649677"/>
                <a:gd name="connsiteY12" fmla="*/ 3586893 h 3612379"/>
                <a:gd name="connsiteX13" fmla="*/ 1718958 w 3649677"/>
                <a:gd name="connsiteY13" fmla="*/ 3591527 h 3612379"/>
                <a:gd name="connsiteX14" fmla="*/ 1718958 w 3649677"/>
                <a:gd name="connsiteY14" fmla="*/ 3607745 h 3612379"/>
                <a:gd name="connsiteX15" fmla="*/ 1654047 w 3649677"/>
                <a:gd name="connsiteY15" fmla="*/ 3603112 h 3612379"/>
                <a:gd name="connsiteX16" fmla="*/ 1654047 w 3649677"/>
                <a:gd name="connsiteY16" fmla="*/ 3586893 h 3612379"/>
                <a:gd name="connsiteX17" fmla="*/ 2106107 w 3649677"/>
                <a:gd name="connsiteY17" fmla="*/ 3570675 h 3612379"/>
                <a:gd name="connsiteX18" fmla="*/ 2108425 w 3649677"/>
                <a:gd name="connsiteY18" fmla="*/ 3589210 h 3612379"/>
                <a:gd name="connsiteX19" fmla="*/ 2043514 w 3649677"/>
                <a:gd name="connsiteY19" fmla="*/ 3598478 h 3612379"/>
                <a:gd name="connsiteX20" fmla="*/ 2041196 w 3649677"/>
                <a:gd name="connsiteY20" fmla="*/ 3579943 h 3612379"/>
                <a:gd name="connsiteX21" fmla="*/ 2106107 w 3649677"/>
                <a:gd name="connsiteY21" fmla="*/ 3570675 h 3612379"/>
                <a:gd name="connsiteX22" fmla="*/ 2233611 w 3649677"/>
                <a:gd name="connsiteY22" fmla="*/ 3545190 h 3612379"/>
                <a:gd name="connsiteX23" fmla="*/ 2235929 w 3649677"/>
                <a:gd name="connsiteY23" fmla="*/ 3563725 h 3612379"/>
                <a:gd name="connsiteX24" fmla="*/ 2173336 w 3649677"/>
                <a:gd name="connsiteY24" fmla="*/ 3577626 h 3612379"/>
                <a:gd name="connsiteX25" fmla="*/ 2168699 w 3649677"/>
                <a:gd name="connsiteY25" fmla="*/ 3559091 h 3612379"/>
                <a:gd name="connsiteX26" fmla="*/ 2233611 w 3649677"/>
                <a:gd name="connsiteY26" fmla="*/ 3545190 h 3612379"/>
                <a:gd name="connsiteX27" fmla="*/ 2356478 w 3649677"/>
                <a:gd name="connsiteY27" fmla="*/ 3512753 h 3612379"/>
                <a:gd name="connsiteX28" fmla="*/ 2363433 w 3649677"/>
                <a:gd name="connsiteY28" fmla="*/ 3528971 h 3612379"/>
                <a:gd name="connsiteX29" fmla="*/ 2300840 w 3649677"/>
                <a:gd name="connsiteY29" fmla="*/ 3547506 h 3612379"/>
                <a:gd name="connsiteX30" fmla="*/ 2296203 w 3649677"/>
                <a:gd name="connsiteY30" fmla="*/ 3531288 h 3612379"/>
                <a:gd name="connsiteX31" fmla="*/ 2356478 w 3649677"/>
                <a:gd name="connsiteY31" fmla="*/ 3512753 h 3612379"/>
                <a:gd name="connsiteX32" fmla="*/ 2479346 w 3649677"/>
                <a:gd name="connsiteY32" fmla="*/ 3468732 h 3612379"/>
                <a:gd name="connsiteX33" fmla="*/ 2486300 w 3649677"/>
                <a:gd name="connsiteY33" fmla="*/ 3484951 h 3612379"/>
                <a:gd name="connsiteX34" fmla="*/ 2423707 w 3649677"/>
                <a:gd name="connsiteY34" fmla="*/ 3508119 h 3612379"/>
                <a:gd name="connsiteX35" fmla="*/ 2419071 w 3649677"/>
                <a:gd name="connsiteY35" fmla="*/ 3491901 h 3612379"/>
                <a:gd name="connsiteX36" fmla="*/ 2479346 w 3649677"/>
                <a:gd name="connsiteY36" fmla="*/ 3468732 h 3612379"/>
                <a:gd name="connsiteX37" fmla="*/ 2597576 w 3649677"/>
                <a:gd name="connsiteY37" fmla="*/ 3415444 h 3612379"/>
                <a:gd name="connsiteX38" fmla="*/ 2604531 w 3649677"/>
                <a:gd name="connsiteY38" fmla="*/ 3431662 h 3612379"/>
                <a:gd name="connsiteX39" fmla="*/ 2546575 w 3649677"/>
                <a:gd name="connsiteY39" fmla="*/ 3459465 h 3612379"/>
                <a:gd name="connsiteX40" fmla="*/ 2539620 w 3649677"/>
                <a:gd name="connsiteY40" fmla="*/ 3443247 h 3612379"/>
                <a:gd name="connsiteX41" fmla="*/ 2597576 w 3649677"/>
                <a:gd name="connsiteY41" fmla="*/ 3415444 h 3612379"/>
                <a:gd name="connsiteX42" fmla="*/ 2711171 w 3649677"/>
                <a:gd name="connsiteY42" fmla="*/ 3355205 h 3612379"/>
                <a:gd name="connsiteX43" fmla="*/ 2720444 w 3649677"/>
                <a:gd name="connsiteY43" fmla="*/ 3371423 h 3612379"/>
                <a:gd name="connsiteX44" fmla="*/ 2662488 w 3649677"/>
                <a:gd name="connsiteY44" fmla="*/ 3401543 h 3612379"/>
                <a:gd name="connsiteX45" fmla="*/ 2655533 w 3649677"/>
                <a:gd name="connsiteY45" fmla="*/ 3387641 h 3612379"/>
                <a:gd name="connsiteX46" fmla="*/ 2711171 w 3649677"/>
                <a:gd name="connsiteY46" fmla="*/ 3355205 h 3612379"/>
                <a:gd name="connsiteX47" fmla="*/ 2820129 w 3649677"/>
                <a:gd name="connsiteY47" fmla="*/ 3285698 h 3612379"/>
                <a:gd name="connsiteX48" fmla="*/ 2829402 w 3649677"/>
                <a:gd name="connsiteY48" fmla="*/ 3299600 h 3612379"/>
                <a:gd name="connsiteX49" fmla="*/ 2776082 w 3649677"/>
                <a:gd name="connsiteY49" fmla="*/ 3336670 h 3612379"/>
                <a:gd name="connsiteX50" fmla="*/ 2766809 w 3649677"/>
                <a:gd name="connsiteY50" fmla="*/ 3320452 h 3612379"/>
                <a:gd name="connsiteX51" fmla="*/ 2820129 w 3649677"/>
                <a:gd name="connsiteY51" fmla="*/ 3285698 h 3612379"/>
                <a:gd name="connsiteX52" fmla="*/ 2924450 w 3649677"/>
                <a:gd name="connsiteY52" fmla="*/ 3209241 h 3612379"/>
                <a:gd name="connsiteX53" fmla="*/ 2936042 w 3649677"/>
                <a:gd name="connsiteY53" fmla="*/ 3223142 h 3612379"/>
                <a:gd name="connsiteX54" fmla="*/ 2882722 w 3649677"/>
                <a:gd name="connsiteY54" fmla="*/ 3262529 h 3612379"/>
                <a:gd name="connsiteX55" fmla="*/ 2873449 w 3649677"/>
                <a:gd name="connsiteY55" fmla="*/ 3248628 h 3612379"/>
                <a:gd name="connsiteX56" fmla="*/ 2924450 w 3649677"/>
                <a:gd name="connsiteY56" fmla="*/ 3209241 h 3612379"/>
                <a:gd name="connsiteX57" fmla="*/ 185675 w 3649677"/>
                <a:gd name="connsiteY57" fmla="*/ 1098497 h 3612379"/>
                <a:gd name="connsiteX58" fmla="*/ 204211 w 3649677"/>
                <a:gd name="connsiteY58" fmla="*/ 1144840 h 3612379"/>
                <a:gd name="connsiteX59" fmla="*/ 67509 w 3649677"/>
                <a:gd name="connsiteY59" fmla="*/ 1851574 h 3612379"/>
                <a:gd name="connsiteX60" fmla="*/ 137018 w 3649677"/>
                <a:gd name="connsiteY60" fmla="*/ 2317324 h 3612379"/>
                <a:gd name="connsiteX61" fmla="*/ 716264 w 3649677"/>
                <a:gd name="connsiteY61" fmla="*/ 3188577 h 3612379"/>
                <a:gd name="connsiteX62" fmla="*/ 723215 w 3649677"/>
                <a:gd name="connsiteY62" fmla="*/ 3237237 h 3612379"/>
                <a:gd name="connsiteX63" fmla="*/ 695411 w 3649677"/>
                <a:gd name="connsiteY63" fmla="*/ 3251140 h 3612379"/>
                <a:gd name="connsiteX64" fmla="*/ 674559 w 3649677"/>
                <a:gd name="connsiteY64" fmla="*/ 3241871 h 3612379"/>
                <a:gd name="connsiteX65" fmla="*/ 72143 w 3649677"/>
                <a:gd name="connsiteY65" fmla="*/ 2335861 h 3612379"/>
                <a:gd name="connsiteX66" fmla="*/ 316 w 3649677"/>
                <a:gd name="connsiteY66" fmla="*/ 1851574 h 3612379"/>
                <a:gd name="connsiteX67" fmla="*/ 141652 w 3649677"/>
                <a:gd name="connsiteY67" fmla="*/ 1117034 h 3612379"/>
                <a:gd name="connsiteX68" fmla="*/ 185675 w 3649677"/>
                <a:gd name="connsiteY68" fmla="*/ 1098497 h 3612379"/>
                <a:gd name="connsiteX69" fmla="*/ 266627 w 3649677"/>
                <a:gd name="connsiteY69" fmla="*/ 965648 h 3612379"/>
                <a:gd name="connsiteX70" fmla="*/ 282845 w 3649677"/>
                <a:gd name="connsiteY70" fmla="*/ 974911 h 3612379"/>
                <a:gd name="connsiteX71" fmla="*/ 252725 w 3649677"/>
                <a:gd name="connsiteY71" fmla="*/ 1032807 h 3612379"/>
                <a:gd name="connsiteX72" fmla="*/ 236507 w 3649677"/>
                <a:gd name="connsiteY72" fmla="*/ 1023544 h 3612379"/>
                <a:gd name="connsiteX73" fmla="*/ 266627 w 3649677"/>
                <a:gd name="connsiteY73" fmla="*/ 965648 h 3612379"/>
                <a:gd name="connsiteX74" fmla="*/ 333816 w 3649677"/>
                <a:gd name="connsiteY74" fmla="*/ 854488 h 3612379"/>
                <a:gd name="connsiteX75" fmla="*/ 350034 w 3649677"/>
                <a:gd name="connsiteY75" fmla="*/ 863751 h 3612379"/>
                <a:gd name="connsiteX76" fmla="*/ 315281 w 3649677"/>
                <a:gd name="connsiteY76" fmla="*/ 919331 h 3612379"/>
                <a:gd name="connsiteX77" fmla="*/ 299063 w 3649677"/>
                <a:gd name="connsiteY77" fmla="*/ 910068 h 3612379"/>
                <a:gd name="connsiteX78" fmla="*/ 333816 w 3649677"/>
                <a:gd name="connsiteY78" fmla="*/ 854488 h 3612379"/>
                <a:gd name="connsiteX79" fmla="*/ 410273 w 3649677"/>
                <a:gd name="connsiteY79" fmla="*/ 747960 h 3612379"/>
                <a:gd name="connsiteX80" fmla="*/ 424175 w 3649677"/>
                <a:gd name="connsiteY80" fmla="*/ 759539 h 3612379"/>
                <a:gd name="connsiteX81" fmla="*/ 384788 w 3649677"/>
                <a:gd name="connsiteY81" fmla="*/ 810487 h 3612379"/>
                <a:gd name="connsiteX82" fmla="*/ 370887 w 3649677"/>
                <a:gd name="connsiteY82" fmla="*/ 801224 h 3612379"/>
                <a:gd name="connsiteX83" fmla="*/ 410273 w 3649677"/>
                <a:gd name="connsiteY83" fmla="*/ 747960 h 3612379"/>
                <a:gd name="connsiteX84" fmla="*/ 493681 w 3649677"/>
                <a:gd name="connsiteY84" fmla="*/ 648379 h 3612379"/>
                <a:gd name="connsiteX85" fmla="*/ 505266 w 3649677"/>
                <a:gd name="connsiteY85" fmla="*/ 659959 h 3612379"/>
                <a:gd name="connsiteX86" fmla="*/ 468196 w 3649677"/>
                <a:gd name="connsiteY86" fmla="*/ 703959 h 3612379"/>
                <a:gd name="connsiteX87" fmla="*/ 463562 w 3649677"/>
                <a:gd name="connsiteY87" fmla="*/ 708591 h 3612379"/>
                <a:gd name="connsiteX88" fmla="*/ 449660 w 3649677"/>
                <a:gd name="connsiteY88" fmla="*/ 697012 h 3612379"/>
                <a:gd name="connsiteX89" fmla="*/ 454294 w 3649677"/>
                <a:gd name="connsiteY89" fmla="*/ 692380 h 3612379"/>
                <a:gd name="connsiteX90" fmla="*/ 493681 w 3649677"/>
                <a:gd name="connsiteY90" fmla="*/ 648379 h 3612379"/>
                <a:gd name="connsiteX91" fmla="*/ 584040 w 3649677"/>
                <a:gd name="connsiteY91" fmla="*/ 553430 h 3612379"/>
                <a:gd name="connsiteX92" fmla="*/ 595624 w 3649677"/>
                <a:gd name="connsiteY92" fmla="*/ 567325 h 3612379"/>
                <a:gd name="connsiteX93" fmla="*/ 549287 w 3649677"/>
                <a:gd name="connsiteY93" fmla="*/ 611326 h 3612379"/>
                <a:gd name="connsiteX94" fmla="*/ 537702 w 3649677"/>
                <a:gd name="connsiteY94" fmla="*/ 599747 h 3612379"/>
                <a:gd name="connsiteX95" fmla="*/ 584040 w 3649677"/>
                <a:gd name="connsiteY95" fmla="*/ 553430 h 3612379"/>
                <a:gd name="connsiteX96" fmla="*/ 679032 w 3649677"/>
                <a:gd name="connsiteY96" fmla="*/ 465429 h 3612379"/>
                <a:gd name="connsiteX97" fmla="*/ 690616 w 3649677"/>
                <a:gd name="connsiteY97" fmla="*/ 479324 h 3612379"/>
                <a:gd name="connsiteX98" fmla="*/ 641962 w 3649677"/>
                <a:gd name="connsiteY98" fmla="*/ 523325 h 3612379"/>
                <a:gd name="connsiteX99" fmla="*/ 630377 w 3649677"/>
                <a:gd name="connsiteY99" fmla="*/ 509430 h 3612379"/>
                <a:gd name="connsiteX100" fmla="*/ 679032 w 3649677"/>
                <a:gd name="connsiteY100" fmla="*/ 465429 h 3612379"/>
                <a:gd name="connsiteX101" fmla="*/ 2730567 w 3649677"/>
                <a:gd name="connsiteY101" fmla="*/ 250246 h 3612379"/>
                <a:gd name="connsiteX102" fmla="*/ 2757499 w 3649677"/>
                <a:gd name="connsiteY102" fmla="*/ 254013 h 3612379"/>
                <a:gd name="connsiteX103" fmla="*/ 3267178 w 3649677"/>
                <a:gd name="connsiteY103" fmla="*/ 706037 h 3612379"/>
                <a:gd name="connsiteX104" fmla="*/ 3649438 w 3649677"/>
                <a:gd name="connsiteY104" fmla="*/ 1797848 h 3612379"/>
                <a:gd name="connsiteX105" fmla="*/ 3466417 w 3649677"/>
                <a:gd name="connsiteY105" fmla="*/ 2625399 h 3612379"/>
                <a:gd name="connsiteX106" fmla="*/ 3065623 w 3649677"/>
                <a:gd name="connsiteY106" fmla="*/ 3165509 h 3612379"/>
                <a:gd name="connsiteX107" fmla="*/ 3040139 w 3649677"/>
                <a:gd name="connsiteY107" fmla="*/ 3174781 h 3612379"/>
                <a:gd name="connsiteX108" fmla="*/ 3016972 w 3649677"/>
                <a:gd name="connsiteY108" fmla="*/ 3163191 h 3612379"/>
                <a:gd name="connsiteX109" fmla="*/ 3013603 w 3649677"/>
                <a:gd name="connsiteY109" fmla="*/ 3155326 h 3612379"/>
                <a:gd name="connsiteX110" fmla="*/ 2984725 w 3649677"/>
                <a:gd name="connsiteY110" fmla="*/ 3181439 h 3612379"/>
                <a:gd name="connsiteX111" fmla="*/ 2973134 w 3649677"/>
                <a:gd name="connsiteY111" fmla="*/ 3167537 h 3612379"/>
                <a:gd name="connsiteX112" fmla="*/ 3006567 w 3649677"/>
                <a:gd name="connsiteY112" fmla="*/ 3138897 h 3612379"/>
                <a:gd name="connsiteX113" fmla="*/ 3006547 w 3649677"/>
                <a:gd name="connsiteY113" fmla="*/ 3138851 h 3612379"/>
                <a:gd name="connsiteX114" fmla="*/ 3016972 w 3649677"/>
                <a:gd name="connsiteY114" fmla="*/ 3114511 h 3612379"/>
                <a:gd name="connsiteX115" fmla="*/ 3403865 w 3649677"/>
                <a:gd name="connsiteY115" fmla="*/ 2595264 h 3612379"/>
                <a:gd name="connsiteX116" fmla="*/ 3582253 w 3649677"/>
                <a:gd name="connsiteY116" fmla="*/ 1797848 h 3612379"/>
                <a:gd name="connsiteX117" fmla="*/ 3213894 w 3649677"/>
                <a:gd name="connsiteY117" fmla="*/ 747762 h 3612379"/>
                <a:gd name="connsiteX118" fmla="*/ 2720432 w 3649677"/>
                <a:gd name="connsiteY118" fmla="*/ 311965 h 3612379"/>
                <a:gd name="connsiteX119" fmla="*/ 2719258 w 3649677"/>
                <a:gd name="connsiteY119" fmla="*/ 310391 h 3612379"/>
                <a:gd name="connsiteX120" fmla="*/ 2669321 w 3649677"/>
                <a:gd name="connsiteY120" fmla="*/ 282178 h 3612379"/>
                <a:gd name="connsiteX121" fmla="*/ 2678590 w 3649677"/>
                <a:gd name="connsiteY121" fmla="*/ 268280 h 3612379"/>
                <a:gd name="connsiteX122" fmla="*/ 2706182 w 3649677"/>
                <a:gd name="connsiteY122" fmla="*/ 283869 h 3612379"/>
                <a:gd name="connsiteX123" fmla="*/ 2708848 w 3649677"/>
                <a:gd name="connsiteY123" fmla="*/ 265604 h 3612379"/>
                <a:gd name="connsiteX124" fmla="*/ 2730567 w 3649677"/>
                <a:gd name="connsiteY124" fmla="*/ 250246 h 3612379"/>
                <a:gd name="connsiteX125" fmla="*/ 2560410 w 3649677"/>
                <a:gd name="connsiteY125" fmla="*/ 208057 h 3612379"/>
                <a:gd name="connsiteX126" fmla="*/ 2620659 w 3649677"/>
                <a:gd name="connsiteY126" fmla="*/ 238168 h 3612379"/>
                <a:gd name="connsiteX127" fmla="*/ 2611390 w 3649677"/>
                <a:gd name="connsiteY127" fmla="*/ 252066 h 3612379"/>
                <a:gd name="connsiteX128" fmla="*/ 2553458 w 3649677"/>
                <a:gd name="connsiteY128" fmla="*/ 224270 h 3612379"/>
                <a:gd name="connsiteX129" fmla="*/ 2560410 w 3649677"/>
                <a:gd name="connsiteY129" fmla="*/ 208057 h 3612379"/>
                <a:gd name="connsiteX130" fmla="*/ 2439912 w 3649677"/>
                <a:gd name="connsiteY130" fmla="*/ 159414 h 3612379"/>
                <a:gd name="connsiteX131" fmla="*/ 2500161 w 3649677"/>
                <a:gd name="connsiteY131" fmla="*/ 182577 h 3612379"/>
                <a:gd name="connsiteX132" fmla="*/ 2495527 w 3649677"/>
                <a:gd name="connsiteY132" fmla="*/ 198791 h 3612379"/>
                <a:gd name="connsiteX133" fmla="*/ 2435278 w 3649677"/>
                <a:gd name="connsiteY133" fmla="*/ 175628 h 3612379"/>
                <a:gd name="connsiteX134" fmla="*/ 2439912 w 3649677"/>
                <a:gd name="connsiteY134" fmla="*/ 159414 h 3612379"/>
                <a:gd name="connsiteX135" fmla="*/ 2317098 w 3649677"/>
                <a:gd name="connsiteY135" fmla="*/ 117720 h 3612379"/>
                <a:gd name="connsiteX136" fmla="*/ 2379664 w 3649677"/>
                <a:gd name="connsiteY136" fmla="*/ 138567 h 3612379"/>
                <a:gd name="connsiteX137" fmla="*/ 2372712 w 3649677"/>
                <a:gd name="connsiteY137" fmla="*/ 154781 h 3612379"/>
                <a:gd name="connsiteX138" fmla="*/ 2312463 w 3649677"/>
                <a:gd name="connsiteY138" fmla="*/ 136251 h 3612379"/>
                <a:gd name="connsiteX139" fmla="*/ 2317098 w 3649677"/>
                <a:gd name="connsiteY139" fmla="*/ 117720 h 3612379"/>
                <a:gd name="connsiteX140" fmla="*/ 2189648 w 3649677"/>
                <a:gd name="connsiteY140" fmla="*/ 87609 h 3612379"/>
                <a:gd name="connsiteX141" fmla="*/ 2254532 w 3649677"/>
                <a:gd name="connsiteY141" fmla="*/ 101506 h 3612379"/>
                <a:gd name="connsiteX142" fmla="*/ 2249897 w 3649677"/>
                <a:gd name="connsiteY142" fmla="*/ 120037 h 3612379"/>
                <a:gd name="connsiteX143" fmla="*/ 2185014 w 3649677"/>
                <a:gd name="connsiteY143" fmla="*/ 103823 h 3612379"/>
                <a:gd name="connsiteX144" fmla="*/ 2189648 w 3649677"/>
                <a:gd name="connsiteY144" fmla="*/ 87609 h 3612379"/>
                <a:gd name="connsiteX145" fmla="*/ 2062199 w 3649677"/>
                <a:gd name="connsiteY145" fmla="*/ 64446 h 3612379"/>
                <a:gd name="connsiteX146" fmla="*/ 2124765 w 3649677"/>
                <a:gd name="connsiteY146" fmla="*/ 76027 h 3612379"/>
                <a:gd name="connsiteX147" fmla="*/ 2122448 w 3649677"/>
                <a:gd name="connsiteY147" fmla="*/ 92241 h 3612379"/>
                <a:gd name="connsiteX148" fmla="*/ 2059882 w 3649677"/>
                <a:gd name="connsiteY148" fmla="*/ 82976 h 3612379"/>
                <a:gd name="connsiteX149" fmla="*/ 2062199 w 3649677"/>
                <a:gd name="connsiteY149" fmla="*/ 64446 h 3612379"/>
                <a:gd name="connsiteX150" fmla="*/ 1930115 w 3649677"/>
                <a:gd name="connsiteY150" fmla="*/ 52864 h 3612379"/>
                <a:gd name="connsiteX151" fmla="*/ 1997316 w 3649677"/>
                <a:gd name="connsiteY151" fmla="*/ 57497 h 3612379"/>
                <a:gd name="connsiteX152" fmla="*/ 1994998 w 3649677"/>
                <a:gd name="connsiteY152" fmla="*/ 76027 h 3612379"/>
                <a:gd name="connsiteX153" fmla="*/ 1930115 w 3649677"/>
                <a:gd name="connsiteY153" fmla="*/ 71394 h 3612379"/>
                <a:gd name="connsiteX154" fmla="*/ 1930115 w 3649677"/>
                <a:gd name="connsiteY154" fmla="*/ 52864 h 3612379"/>
                <a:gd name="connsiteX155" fmla="*/ 1796106 w 3649677"/>
                <a:gd name="connsiteY155" fmla="*/ 0 h 3612379"/>
                <a:gd name="connsiteX156" fmla="*/ 1830880 w 3649677"/>
                <a:gd name="connsiteY156" fmla="*/ 32402 h 3612379"/>
                <a:gd name="connsiteX157" fmla="*/ 1798424 w 3649677"/>
                <a:gd name="connsiteY157" fmla="*/ 67119 h 3612379"/>
                <a:gd name="connsiteX158" fmla="*/ 1606008 w 3649677"/>
                <a:gd name="connsiteY158" fmla="*/ 81005 h 3612379"/>
                <a:gd name="connsiteX159" fmla="*/ 801568 w 3649677"/>
                <a:gd name="connsiteY159" fmla="*/ 395768 h 3612379"/>
                <a:gd name="connsiteX160" fmla="*/ 791090 w 3649677"/>
                <a:gd name="connsiteY160" fmla="*/ 398383 h 3612379"/>
                <a:gd name="connsiteX161" fmla="*/ 791401 w 3649677"/>
                <a:gd name="connsiteY161" fmla="*/ 398849 h 3612379"/>
                <a:gd name="connsiteX162" fmla="*/ 792559 w 3649677"/>
                <a:gd name="connsiteY162" fmla="*/ 400586 h 3612379"/>
                <a:gd name="connsiteX163" fmla="*/ 741588 w 3649677"/>
                <a:gd name="connsiteY163" fmla="*/ 439955 h 3612379"/>
                <a:gd name="connsiteX164" fmla="*/ 730003 w 3649677"/>
                <a:gd name="connsiteY164" fmla="*/ 426060 h 3612379"/>
                <a:gd name="connsiteX165" fmla="*/ 772112 w 3649677"/>
                <a:gd name="connsiteY165" fmla="*/ 394951 h 3612379"/>
                <a:gd name="connsiteX166" fmla="*/ 755203 w 3649677"/>
                <a:gd name="connsiteY166" fmla="*/ 386510 h 3612379"/>
                <a:gd name="connsiteX167" fmla="*/ 762157 w 3649677"/>
                <a:gd name="connsiteY167" fmla="*/ 337907 h 3612379"/>
                <a:gd name="connsiteX168" fmla="*/ 1596735 w 3649677"/>
                <a:gd name="connsiteY168" fmla="*/ 13887 h 3612379"/>
                <a:gd name="connsiteX169" fmla="*/ 1796106 w 3649677"/>
                <a:gd name="connsiteY169" fmla="*/ 0 h 361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3649677" h="3612379">
                  <a:moveTo>
                    <a:pt x="1783869" y="3593844"/>
                  </a:moveTo>
                  <a:cubicBezTo>
                    <a:pt x="1797779" y="3593844"/>
                    <a:pt x="1811688" y="3593844"/>
                    <a:pt x="1825598" y="3593844"/>
                  </a:cubicBezTo>
                  <a:cubicBezTo>
                    <a:pt x="1832553" y="3593844"/>
                    <a:pt x="1841826" y="3593844"/>
                    <a:pt x="1848780" y="3593844"/>
                  </a:cubicBezTo>
                  <a:cubicBezTo>
                    <a:pt x="1848780" y="3612379"/>
                    <a:pt x="1848780" y="3612379"/>
                    <a:pt x="1848780" y="3612379"/>
                  </a:cubicBezTo>
                  <a:cubicBezTo>
                    <a:pt x="1841826" y="3612379"/>
                    <a:pt x="1832553" y="3612379"/>
                    <a:pt x="1825598" y="3612379"/>
                  </a:cubicBezTo>
                  <a:cubicBezTo>
                    <a:pt x="1811688" y="3612379"/>
                    <a:pt x="1797779" y="3612379"/>
                    <a:pt x="1783869" y="3610062"/>
                  </a:cubicBezTo>
                  <a:cubicBezTo>
                    <a:pt x="1783869" y="3593844"/>
                    <a:pt x="1783869" y="3593844"/>
                    <a:pt x="1783869" y="3593844"/>
                  </a:cubicBezTo>
                  <a:close/>
                  <a:moveTo>
                    <a:pt x="1978603" y="3586893"/>
                  </a:moveTo>
                  <a:cubicBezTo>
                    <a:pt x="1978603" y="3605429"/>
                    <a:pt x="1978603" y="3605429"/>
                    <a:pt x="1978603" y="3605429"/>
                  </a:cubicBezTo>
                  <a:cubicBezTo>
                    <a:pt x="1957738" y="3607745"/>
                    <a:pt x="1936874" y="3607745"/>
                    <a:pt x="1913692" y="3610062"/>
                  </a:cubicBezTo>
                  <a:cubicBezTo>
                    <a:pt x="1913692" y="3591527"/>
                    <a:pt x="1913692" y="3591527"/>
                    <a:pt x="1913692" y="3591527"/>
                  </a:cubicBezTo>
                  <a:cubicBezTo>
                    <a:pt x="1934556" y="3591527"/>
                    <a:pt x="1955420" y="3589210"/>
                    <a:pt x="1978603" y="3586893"/>
                  </a:cubicBezTo>
                  <a:close/>
                  <a:moveTo>
                    <a:pt x="1654047" y="3586893"/>
                  </a:moveTo>
                  <a:cubicBezTo>
                    <a:pt x="1677230" y="3586893"/>
                    <a:pt x="1698094" y="3589210"/>
                    <a:pt x="1718958" y="3591527"/>
                  </a:cubicBezTo>
                  <a:lnTo>
                    <a:pt x="1718958" y="3607745"/>
                  </a:lnTo>
                  <a:cubicBezTo>
                    <a:pt x="1695776" y="3607745"/>
                    <a:pt x="1674911" y="3605429"/>
                    <a:pt x="1654047" y="3603112"/>
                  </a:cubicBezTo>
                  <a:cubicBezTo>
                    <a:pt x="1654047" y="3586893"/>
                    <a:pt x="1654047" y="3586893"/>
                    <a:pt x="1654047" y="3586893"/>
                  </a:cubicBezTo>
                  <a:close/>
                  <a:moveTo>
                    <a:pt x="2106107" y="3570675"/>
                  </a:moveTo>
                  <a:cubicBezTo>
                    <a:pt x="2108425" y="3589210"/>
                    <a:pt x="2108425" y="3589210"/>
                    <a:pt x="2108425" y="3589210"/>
                  </a:cubicBezTo>
                  <a:cubicBezTo>
                    <a:pt x="2087561" y="3591527"/>
                    <a:pt x="2066696" y="3596161"/>
                    <a:pt x="2043514" y="3598478"/>
                  </a:cubicBezTo>
                  <a:cubicBezTo>
                    <a:pt x="2041196" y="3579943"/>
                    <a:pt x="2041196" y="3579943"/>
                    <a:pt x="2041196" y="3579943"/>
                  </a:cubicBezTo>
                  <a:cubicBezTo>
                    <a:pt x="2064378" y="3577626"/>
                    <a:pt x="2085242" y="3575309"/>
                    <a:pt x="2106107" y="3570675"/>
                  </a:cubicBezTo>
                  <a:close/>
                  <a:moveTo>
                    <a:pt x="2233611" y="3545190"/>
                  </a:moveTo>
                  <a:cubicBezTo>
                    <a:pt x="2235929" y="3563725"/>
                    <a:pt x="2235929" y="3563725"/>
                    <a:pt x="2235929" y="3563725"/>
                  </a:cubicBezTo>
                  <a:cubicBezTo>
                    <a:pt x="2215065" y="3568358"/>
                    <a:pt x="2194200" y="3572992"/>
                    <a:pt x="2173336" y="3577626"/>
                  </a:cubicBezTo>
                  <a:cubicBezTo>
                    <a:pt x="2168699" y="3559091"/>
                    <a:pt x="2168699" y="3559091"/>
                    <a:pt x="2168699" y="3559091"/>
                  </a:cubicBezTo>
                  <a:cubicBezTo>
                    <a:pt x="2191882" y="3556774"/>
                    <a:pt x="2212746" y="3552140"/>
                    <a:pt x="2233611" y="3545190"/>
                  </a:cubicBezTo>
                  <a:close/>
                  <a:moveTo>
                    <a:pt x="2356478" y="3512753"/>
                  </a:moveTo>
                  <a:cubicBezTo>
                    <a:pt x="2363433" y="3528971"/>
                    <a:pt x="2363433" y="3528971"/>
                    <a:pt x="2363433" y="3528971"/>
                  </a:cubicBezTo>
                  <a:cubicBezTo>
                    <a:pt x="2342569" y="3535922"/>
                    <a:pt x="2321704" y="3540556"/>
                    <a:pt x="2300840" y="3547506"/>
                  </a:cubicBezTo>
                  <a:cubicBezTo>
                    <a:pt x="2296203" y="3531288"/>
                    <a:pt x="2296203" y="3531288"/>
                    <a:pt x="2296203" y="3531288"/>
                  </a:cubicBezTo>
                  <a:cubicBezTo>
                    <a:pt x="2317068" y="3524338"/>
                    <a:pt x="2337932" y="3517387"/>
                    <a:pt x="2356478" y="3512753"/>
                  </a:cubicBezTo>
                  <a:close/>
                  <a:moveTo>
                    <a:pt x="2479346" y="3468732"/>
                  </a:moveTo>
                  <a:cubicBezTo>
                    <a:pt x="2486300" y="3484951"/>
                    <a:pt x="2486300" y="3484951"/>
                    <a:pt x="2486300" y="3484951"/>
                  </a:cubicBezTo>
                  <a:cubicBezTo>
                    <a:pt x="2465436" y="3491901"/>
                    <a:pt x="2444572" y="3501169"/>
                    <a:pt x="2423707" y="3508119"/>
                  </a:cubicBezTo>
                  <a:cubicBezTo>
                    <a:pt x="2419071" y="3491901"/>
                    <a:pt x="2419071" y="3491901"/>
                    <a:pt x="2419071" y="3491901"/>
                  </a:cubicBezTo>
                  <a:cubicBezTo>
                    <a:pt x="2439935" y="3484951"/>
                    <a:pt x="2458481" y="3475683"/>
                    <a:pt x="2479346" y="3468732"/>
                  </a:cubicBezTo>
                  <a:close/>
                  <a:moveTo>
                    <a:pt x="2597576" y="3415444"/>
                  </a:moveTo>
                  <a:cubicBezTo>
                    <a:pt x="2604531" y="3431662"/>
                    <a:pt x="2604531" y="3431662"/>
                    <a:pt x="2604531" y="3431662"/>
                  </a:cubicBezTo>
                  <a:cubicBezTo>
                    <a:pt x="2585985" y="3440930"/>
                    <a:pt x="2565121" y="3450197"/>
                    <a:pt x="2546575" y="3459465"/>
                  </a:cubicBezTo>
                  <a:cubicBezTo>
                    <a:pt x="2539620" y="3443247"/>
                    <a:pt x="2539620" y="3443247"/>
                    <a:pt x="2539620" y="3443247"/>
                  </a:cubicBezTo>
                  <a:cubicBezTo>
                    <a:pt x="2558166" y="3433979"/>
                    <a:pt x="2579030" y="3424711"/>
                    <a:pt x="2597576" y="3415444"/>
                  </a:cubicBezTo>
                  <a:close/>
                  <a:moveTo>
                    <a:pt x="2711171" y="3355205"/>
                  </a:moveTo>
                  <a:cubicBezTo>
                    <a:pt x="2720444" y="3371423"/>
                    <a:pt x="2720444" y="3371423"/>
                    <a:pt x="2720444" y="3371423"/>
                  </a:cubicBezTo>
                  <a:cubicBezTo>
                    <a:pt x="2701898" y="3380691"/>
                    <a:pt x="2681034" y="3392275"/>
                    <a:pt x="2662488" y="3401543"/>
                  </a:cubicBezTo>
                  <a:cubicBezTo>
                    <a:pt x="2655533" y="3387641"/>
                    <a:pt x="2655533" y="3387641"/>
                    <a:pt x="2655533" y="3387641"/>
                  </a:cubicBezTo>
                  <a:cubicBezTo>
                    <a:pt x="2674079" y="3376057"/>
                    <a:pt x="2692625" y="3366789"/>
                    <a:pt x="2711171" y="3355205"/>
                  </a:cubicBezTo>
                  <a:close/>
                  <a:moveTo>
                    <a:pt x="2820129" y="3285698"/>
                  </a:moveTo>
                  <a:cubicBezTo>
                    <a:pt x="2829402" y="3299600"/>
                    <a:pt x="2829402" y="3299600"/>
                    <a:pt x="2829402" y="3299600"/>
                  </a:cubicBezTo>
                  <a:cubicBezTo>
                    <a:pt x="2813174" y="3313501"/>
                    <a:pt x="2794628" y="3325085"/>
                    <a:pt x="2776082" y="3336670"/>
                  </a:cubicBezTo>
                  <a:cubicBezTo>
                    <a:pt x="2766809" y="3320452"/>
                    <a:pt x="2766809" y="3320452"/>
                    <a:pt x="2766809" y="3320452"/>
                  </a:cubicBezTo>
                  <a:cubicBezTo>
                    <a:pt x="2785355" y="3311184"/>
                    <a:pt x="2801583" y="3297283"/>
                    <a:pt x="2820129" y="3285698"/>
                  </a:cubicBezTo>
                  <a:close/>
                  <a:moveTo>
                    <a:pt x="2924450" y="3209241"/>
                  </a:moveTo>
                  <a:cubicBezTo>
                    <a:pt x="2936042" y="3223142"/>
                    <a:pt x="2936042" y="3223142"/>
                    <a:pt x="2936042" y="3223142"/>
                  </a:cubicBezTo>
                  <a:cubicBezTo>
                    <a:pt x="2917495" y="3237044"/>
                    <a:pt x="2901268" y="3248628"/>
                    <a:pt x="2882722" y="3262529"/>
                  </a:cubicBezTo>
                  <a:cubicBezTo>
                    <a:pt x="2873449" y="3248628"/>
                    <a:pt x="2873449" y="3248628"/>
                    <a:pt x="2873449" y="3248628"/>
                  </a:cubicBezTo>
                  <a:cubicBezTo>
                    <a:pt x="2889676" y="3234727"/>
                    <a:pt x="2908222" y="3223142"/>
                    <a:pt x="2924450" y="3209241"/>
                  </a:cubicBezTo>
                  <a:close/>
                  <a:moveTo>
                    <a:pt x="185675" y="1098497"/>
                  </a:moveTo>
                  <a:cubicBezTo>
                    <a:pt x="204211" y="1105448"/>
                    <a:pt x="211162" y="1126303"/>
                    <a:pt x="204211" y="1144840"/>
                  </a:cubicBezTo>
                  <a:cubicBezTo>
                    <a:pt x="109215" y="1367287"/>
                    <a:pt x="62875" y="1605955"/>
                    <a:pt x="67509" y="1851574"/>
                  </a:cubicBezTo>
                  <a:cubicBezTo>
                    <a:pt x="69826" y="2009141"/>
                    <a:pt x="92996" y="2166708"/>
                    <a:pt x="137018" y="2317324"/>
                  </a:cubicBezTo>
                  <a:cubicBezTo>
                    <a:pt x="236649" y="2660264"/>
                    <a:pt x="438226" y="2961495"/>
                    <a:pt x="716264" y="3188577"/>
                  </a:cubicBezTo>
                  <a:cubicBezTo>
                    <a:pt x="732483" y="3200163"/>
                    <a:pt x="734800" y="3223334"/>
                    <a:pt x="723215" y="3237237"/>
                  </a:cubicBezTo>
                  <a:cubicBezTo>
                    <a:pt x="716264" y="3246506"/>
                    <a:pt x="704679" y="3251140"/>
                    <a:pt x="695411" y="3251140"/>
                  </a:cubicBezTo>
                  <a:cubicBezTo>
                    <a:pt x="688460" y="3251140"/>
                    <a:pt x="679193" y="3248823"/>
                    <a:pt x="674559" y="3241871"/>
                  </a:cubicBezTo>
                  <a:cubicBezTo>
                    <a:pt x="384936" y="3007838"/>
                    <a:pt x="176407" y="2692704"/>
                    <a:pt x="72143" y="2335861"/>
                  </a:cubicBezTo>
                  <a:cubicBezTo>
                    <a:pt x="25803" y="2180611"/>
                    <a:pt x="2633" y="2018410"/>
                    <a:pt x="316" y="1851574"/>
                  </a:cubicBezTo>
                  <a:cubicBezTo>
                    <a:pt x="-4318" y="1596686"/>
                    <a:pt x="42022" y="1351067"/>
                    <a:pt x="141652" y="1117034"/>
                  </a:cubicBezTo>
                  <a:cubicBezTo>
                    <a:pt x="148603" y="1100814"/>
                    <a:pt x="169456" y="1091545"/>
                    <a:pt x="185675" y="1098497"/>
                  </a:cubicBezTo>
                  <a:close/>
                  <a:moveTo>
                    <a:pt x="266627" y="965648"/>
                  </a:moveTo>
                  <a:cubicBezTo>
                    <a:pt x="282845" y="974911"/>
                    <a:pt x="282845" y="974911"/>
                    <a:pt x="282845" y="974911"/>
                  </a:cubicBezTo>
                  <a:cubicBezTo>
                    <a:pt x="271260" y="993438"/>
                    <a:pt x="261993" y="1011964"/>
                    <a:pt x="252725" y="1032807"/>
                  </a:cubicBezTo>
                  <a:cubicBezTo>
                    <a:pt x="236507" y="1023544"/>
                    <a:pt x="236507" y="1023544"/>
                    <a:pt x="236507" y="1023544"/>
                  </a:cubicBezTo>
                  <a:cubicBezTo>
                    <a:pt x="245775" y="1005017"/>
                    <a:pt x="257359" y="986490"/>
                    <a:pt x="266627" y="965648"/>
                  </a:cubicBezTo>
                  <a:close/>
                  <a:moveTo>
                    <a:pt x="333816" y="854488"/>
                  </a:moveTo>
                  <a:cubicBezTo>
                    <a:pt x="350034" y="863751"/>
                    <a:pt x="350034" y="863751"/>
                    <a:pt x="350034" y="863751"/>
                  </a:cubicBezTo>
                  <a:cubicBezTo>
                    <a:pt x="338450" y="882278"/>
                    <a:pt x="326866" y="900805"/>
                    <a:pt x="315281" y="919331"/>
                  </a:cubicBezTo>
                  <a:cubicBezTo>
                    <a:pt x="299063" y="910068"/>
                    <a:pt x="299063" y="910068"/>
                    <a:pt x="299063" y="910068"/>
                  </a:cubicBezTo>
                  <a:cubicBezTo>
                    <a:pt x="310648" y="891541"/>
                    <a:pt x="322232" y="873015"/>
                    <a:pt x="333816" y="854488"/>
                  </a:cubicBezTo>
                  <a:close/>
                  <a:moveTo>
                    <a:pt x="410273" y="747960"/>
                  </a:moveTo>
                  <a:cubicBezTo>
                    <a:pt x="424175" y="759539"/>
                    <a:pt x="424175" y="759539"/>
                    <a:pt x="424175" y="759539"/>
                  </a:cubicBezTo>
                  <a:cubicBezTo>
                    <a:pt x="410273" y="775750"/>
                    <a:pt x="398689" y="794277"/>
                    <a:pt x="384788" y="810487"/>
                  </a:cubicBezTo>
                  <a:cubicBezTo>
                    <a:pt x="370887" y="801224"/>
                    <a:pt x="370887" y="801224"/>
                    <a:pt x="370887" y="801224"/>
                  </a:cubicBezTo>
                  <a:cubicBezTo>
                    <a:pt x="384788" y="782697"/>
                    <a:pt x="396372" y="766487"/>
                    <a:pt x="410273" y="747960"/>
                  </a:cubicBezTo>
                  <a:close/>
                  <a:moveTo>
                    <a:pt x="493681" y="648379"/>
                  </a:moveTo>
                  <a:cubicBezTo>
                    <a:pt x="505266" y="659959"/>
                    <a:pt x="505266" y="659959"/>
                    <a:pt x="505266" y="659959"/>
                  </a:cubicBezTo>
                  <a:cubicBezTo>
                    <a:pt x="493681" y="673854"/>
                    <a:pt x="482097" y="690064"/>
                    <a:pt x="468196" y="703959"/>
                  </a:cubicBezTo>
                  <a:lnTo>
                    <a:pt x="463562" y="708591"/>
                  </a:lnTo>
                  <a:cubicBezTo>
                    <a:pt x="449660" y="697012"/>
                    <a:pt x="449660" y="697012"/>
                    <a:pt x="449660" y="697012"/>
                  </a:cubicBezTo>
                  <a:cubicBezTo>
                    <a:pt x="454294" y="692380"/>
                    <a:pt x="454294" y="692380"/>
                    <a:pt x="454294" y="692380"/>
                  </a:cubicBezTo>
                  <a:cubicBezTo>
                    <a:pt x="468196" y="678485"/>
                    <a:pt x="479780" y="662274"/>
                    <a:pt x="493681" y="648379"/>
                  </a:cubicBezTo>
                  <a:close/>
                  <a:moveTo>
                    <a:pt x="584040" y="553430"/>
                  </a:moveTo>
                  <a:cubicBezTo>
                    <a:pt x="595624" y="567325"/>
                    <a:pt x="595624" y="567325"/>
                    <a:pt x="595624" y="567325"/>
                  </a:cubicBezTo>
                  <a:cubicBezTo>
                    <a:pt x="579406" y="581220"/>
                    <a:pt x="565505" y="597431"/>
                    <a:pt x="549287" y="611326"/>
                  </a:cubicBezTo>
                  <a:cubicBezTo>
                    <a:pt x="537702" y="599747"/>
                    <a:pt x="537702" y="599747"/>
                    <a:pt x="537702" y="599747"/>
                  </a:cubicBezTo>
                  <a:cubicBezTo>
                    <a:pt x="551603" y="583536"/>
                    <a:pt x="567821" y="569641"/>
                    <a:pt x="584040" y="553430"/>
                  </a:cubicBezTo>
                  <a:close/>
                  <a:moveTo>
                    <a:pt x="679032" y="465429"/>
                  </a:moveTo>
                  <a:cubicBezTo>
                    <a:pt x="690616" y="479324"/>
                    <a:pt x="690616" y="479324"/>
                    <a:pt x="690616" y="479324"/>
                  </a:cubicBezTo>
                  <a:cubicBezTo>
                    <a:pt x="674398" y="493219"/>
                    <a:pt x="658180" y="507114"/>
                    <a:pt x="641962" y="523325"/>
                  </a:cubicBezTo>
                  <a:cubicBezTo>
                    <a:pt x="630377" y="509430"/>
                    <a:pt x="630377" y="509430"/>
                    <a:pt x="630377" y="509430"/>
                  </a:cubicBezTo>
                  <a:cubicBezTo>
                    <a:pt x="646596" y="495535"/>
                    <a:pt x="662814" y="479324"/>
                    <a:pt x="679032" y="465429"/>
                  </a:cubicBezTo>
                  <a:close/>
                  <a:moveTo>
                    <a:pt x="2730567" y="250246"/>
                  </a:moveTo>
                  <a:cubicBezTo>
                    <a:pt x="2739545" y="248218"/>
                    <a:pt x="2749391" y="249377"/>
                    <a:pt x="2757499" y="254013"/>
                  </a:cubicBezTo>
                  <a:cubicBezTo>
                    <a:pt x="2954421" y="372235"/>
                    <a:pt x="3125858" y="525227"/>
                    <a:pt x="3267178" y="706037"/>
                  </a:cubicBezTo>
                  <a:cubicBezTo>
                    <a:pt x="3512751" y="1021294"/>
                    <a:pt x="3642488" y="1399140"/>
                    <a:pt x="3649438" y="1797848"/>
                  </a:cubicBezTo>
                  <a:cubicBezTo>
                    <a:pt x="3654071" y="2087607"/>
                    <a:pt x="3591520" y="2365775"/>
                    <a:pt x="3466417" y="2625399"/>
                  </a:cubicBezTo>
                  <a:cubicBezTo>
                    <a:pt x="3366797" y="2829389"/>
                    <a:pt x="3230111" y="3010198"/>
                    <a:pt x="3065623" y="3165509"/>
                  </a:cubicBezTo>
                  <a:cubicBezTo>
                    <a:pt x="3058673" y="3170145"/>
                    <a:pt x="3049406" y="3174781"/>
                    <a:pt x="3040139" y="3174781"/>
                  </a:cubicBezTo>
                  <a:cubicBezTo>
                    <a:pt x="3030873" y="3174781"/>
                    <a:pt x="3023922" y="3170145"/>
                    <a:pt x="3016972" y="3163191"/>
                  </a:cubicBezTo>
                  <a:lnTo>
                    <a:pt x="3013603" y="3155326"/>
                  </a:lnTo>
                  <a:lnTo>
                    <a:pt x="2984725" y="3181439"/>
                  </a:lnTo>
                  <a:cubicBezTo>
                    <a:pt x="2973134" y="3167537"/>
                    <a:pt x="2973134" y="3167537"/>
                    <a:pt x="2973134" y="3167537"/>
                  </a:cubicBezTo>
                  <a:lnTo>
                    <a:pt x="3006567" y="3138897"/>
                  </a:lnTo>
                  <a:lnTo>
                    <a:pt x="3006547" y="3138851"/>
                  </a:lnTo>
                  <a:cubicBezTo>
                    <a:pt x="3006547" y="3130158"/>
                    <a:pt x="3010022" y="3121465"/>
                    <a:pt x="3016972" y="3114511"/>
                  </a:cubicBezTo>
                  <a:cubicBezTo>
                    <a:pt x="3179143" y="2966155"/>
                    <a:pt x="3308879" y="2792300"/>
                    <a:pt x="3403865" y="2595264"/>
                  </a:cubicBezTo>
                  <a:cubicBezTo>
                    <a:pt x="3526651" y="2344912"/>
                    <a:pt x="3584569" y="2078334"/>
                    <a:pt x="3582253" y="1797848"/>
                  </a:cubicBezTo>
                  <a:cubicBezTo>
                    <a:pt x="3575303" y="1415366"/>
                    <a:pt x="3447883" y="1051429"/>
                    <a:pt x="3213894" y="747762"/>
                  </a:cubicBezTo>
                  <a:cubicBezTo>
                    <a:pt x="3077207" y="573907"/>
                    <a:pt x="2912720" y="425550"/>
                    <a:pt x="2720432" y="311965"/>
                  </a:cubicBezTo>
                  <a:lnTo>
                    <a:pt x="2719258" y="310391"/>
                  </a:lnTo>
                  <a:lnTo>
                    <a:pt x="2669321" y="282178"/>
                  </a:lnTo>
                  <a:cubicBezTo>
                    <a:pt x="2678590" y="268280"/>
                    <a:pt x="2678590" y="268280"/>
                    <a:pt x="2678590" y="268280"/>
                  </a:cubicBezTo>
                  <a:lnTo>
                    <a:pt x="2706182" y="283869"/>
                  </a:lnTo>
                  <a:lnTo>
                    <a:pt x="2708848" y="265604"/>
                  </a:lnTo>
                  <a:cubicBezTo>
                    <a:pt x="2713481" y="257490"/>
                    <a:pt x="2721590" y="252275"/>
                    <a:pt x="2730567" y="250246"/>
                  </a:cubicBezTo>
                  <a:close/>
                  <a:moveTo>
                    <a:pt x="2560410" y="208057"/>
                  </a:moveTo>
                  <a:cubicBezTo>
                    <a:pt x="2581265" y="217321"/>
                    <a:pt x="2599803" y="226587"/>
                    <a:pt x="2620659" y="238168"/>
                  </a:cubicBezTo>
                  <a:lnTo>
                    <a:pt x="2611390" y="252066"/>
                  </a:lnTo>
                  <a:cubicBezTo>
                    <a:pt x="2592852" y="242801"/>
                    <a:pt x="2574313" y="233536"/>
                    <a:pt x="2553458" y="224270"/>
                  </a:cubicBezTo>
                  <a:cubicBezTo>
                    <a:pt x="2560410" y="208057"/>
                    <a:pt x="2560410" y="208057"/>
                    <a:pt x="2560410" y="208057"/>
                  </a:cubicBezTo>
                  <a:close/>
                  <a:moveTo>
                    <a:pt x="2439912" y="159414"/>
                  </a:moveTo>
                  <a:cubicBezTo>
                    <a:pt x="2460768" y="166363"/>
                    <a:pt x="2481623" y="175628"/>
                    <a:pt x="2500161" y="182577"/>
                  </a:cubicBezTo>
                  <a:lnTo>
                    <a:pt x="2495527" y="198791"/>
                  </a:lnTo>
                  <a:cubicBezTo>
                    <a:pt x="2474671" y="191842"/>
                    <a:pt x="2453816" y="182577"/>
                    <a:pt x="2435278" y="175628"/>
                  </a:cubicBezTo>
                  <a:cubicBezTo>
                    <a:pt x="2439912" y="159414"/>
                    <a:pt x="2439912" y="159414"/>
                    <a:pt x="2439912" y="159414"/>
                  </a:cubicBezTo>
                  <a:close/>
                  <a:moveTo>
                    <a:pt x="2317098" y="117720"/>
                  </a:moveTo>
                  <a:cubicBezTo>
                    <a:pt x="2337953" y="124669"/>
                    <a:pt x="2358808" y="131618"/>
                    <a:pt x="2379664" y="138567"/>
                  </a:cubicBezTo>
                  <a:lnTo>
                    <a:pt x="2372712" y="154781"/>
                  </a:lnTo>
                  <a:cubicBezTo>
                    <a:pt x="2351856" y="147832"/>
                    <a:pt x="2333318" y="140883"/>
                    <a:pt x="2312463" y="136251"/>
                  </a:cubicBezTo>
                  <a:cubicBezTo>
                    <a:pt x="2317098" y="117720"/>
                    <a:pt x="2317098" y="117720"/>
                    <a:pt x="2317098" y="117720"/>
                  </a:cubicBezTo>
                  <a:close/>
                  <a:moveTo>
                    <a:pt x="2189648" y="87609"/>
                  </a:moveTo>
                  <a:cubicBezTo>
                    <a:pt x="2210504" y="92241"/>
                    <a:pt x="2231359" y="96874"/>
                    <a:pt x="2254532" y="101506"/>
                  </a:cubicBezTo>
                  <a:lnTo>
                    <a:pt x="2249897" y="120037"/>
                  </a:lnTo>
                  <a:cubicBezTo>
                    <a:pt x="2229042" y="113088"/>
                    <a:pt x="2208186" y="108455"/>
                    <a:pt x="2185014" y="103823"/>
                  </a:cubicBezTo>
                  <a:cubicBezTo>
                    <a:pt x="2189648" y="87609"/>
                    <a:pt x="2189648" y="87609"/>
                    <a:pt x="2189648" y="87609"/>
                  </a:cubicBezTo>
                  <a:close/>
                  <a:moveTo>
                    <a:pt x="2062199" y="64446"/>
                  </a:moveTo>
                  <a:cubicBezTo>
                    <a:pt x="2083054" y="69078"/>
                    <a:pt x="2103910" y="71394"/>
                    <a:pt x="2124765" y="76027"/>
                  </a:cubicBezTo>
                  <a:lnTo>
                    <a:pt x="2122448" y="92241"/>
                  </a:lnTo>
                  <a:cubicBezTo>
                    <a:pt x="2101592" y="89925"/>
                    <a:pt x="2080737" y="85292"/>
                    <a:pt x="2059882" y="82976"/>
                  </a:cubicBezTo>
                  <a:cubicBezTo>
                    <a:pt x="2062199" y="64446"/>
                    <a:pt x="2062199" y="64446"/>
                    <a:pt x="2062199" y="64446"/>
                  </a:cubicBezTo>
                  <a:close/>
                  <a:moveTo>
                    <a:pt x="1930115" y="52864"/>
                  </a:moveTo>
                  <a:cubicBezTo>
                    <a:pt x="1953288" y="55180"/>
                    <a:pt x="1974143" y="55180"/>
                    <a:pt x="1997316" y="57497"/>
                  </a:cubicBezTo>
                  <a:lnTo>
                    <a:pt x="1994998" y="76027"/>
                  </a:lnTo>
                  <a:cubicBezTo>
                    <a:pt x="1974143" y="73711"/>
                    <a:pt x="1950970" y="71394"/>
                    <a:pt x="1930115" y="71394"/>
                  </a:cubicBezTo>
                  <a:cubicBezTo>
                    <a:pt x="1930115" y="52864"/>
                    <a:pt x="1930115" y="52864"/>
                    <a:pt x="1930115" y="52864"/>
                  </a:cubicBezTo>
                  <a:close/>
                  <a:moveTo>
                    <a:pt x="1796106" y="0"/>
                  </a:moveTo>
                  <a:cubicBezTo>
                    <a:pt x="1816970" y="0"/>
                    <a:pt x="1830880" y="13887"/>
                    <a:pt x="1830880" y="32402"/>
                  </a:cubicBezTo>
                  <a:cubicBezTo>
                    <a:pt x="1833198" y="53232"/>
                    <a:pt x="1816970" y="67119"/>
                    <a:pt x="1798424" y="67119"/>
                  </a:cubicBezTo>
                  <a:cubicBezTo>
                    <a:pt x="1733513" y="69433"/>
                    <a:pt x="1668601" y="74062"/>
                    <a:pt x="1606008" y="81005"/>
                  </a:cubicBezTo>
                  <a:cubicBezTo>
                    <a:pt x="1316224" y="118036"/>
                    <a:pt x="1040350" y="224500"/>
                    <a:pt x="801568" y="395768"/>
                  </a:cubicBezTo>
                  <a:lnTo>
                    <a:pt x="791090" y="398383"/>
                  </a:lnTo>
                  <a:lnTo>
                    <a:pt x="791401" y="398849"/>
                  </a:lnTo>
                  <a:cubicBezTo>
                    <a:pt x="792559" y="400586"/>
                    <a:pt x="792559" y="400586"/>
                    <a:pt x="792559" y="400586"/>
                  </a:cubicBezTo>
                  <a:cubicBezTo>
                    <a:pt x="776341" y="412165"/>
                    <a:pt x="757806" y="426060"/>
                    <a:pt x="741588" y="439955"/>
                  </a:cubicBezTo>
                  <a:cubicBezTo>
                    <a:pt x="730003" y="426060"/>
                    <a:pt x="730003" y="426060"/>
                    <a:pt x="730003" y="426060"/>
                  </a:cubicBezTo>
                  <a:lnTo>
                    <a:pt x="772112" y="394951"/>
                  </a:lnTo>
                  <a:lnTo>
                    <a:pt x="755203" y="386510"/>
                  </a:lnTo>
                  <a:cubicBezTo>
                    <a:pt x="743611" y="370309"/>
                    <a:pt x="748248" y="349479"/>
                    <a:pt x="762157" y="337907"/>
                  </a:cubicBezTo>
                  <a:cubicBezTo>
                    <a:pt x="1007894" y="162011"/>
                    <a:pt x="1297678" y="50918"/>
                    <a:pt x="1596735" y="13887"/>
                  </a:cubicBezTo>
                  <a:cubicBezTo>
                    <a:pt x="1663964" y="4629"/>
                    <a:pt x="1731194" y="0"/>
                    <a:pt x="1796106" y="0"/>
                  </a:cubicBezTo>
                  <a:close/>
                </a:path>
              </a:pathLst>
            </a:custGeom>
            <a:solidFill>
              <a:srgbClr val="13707A"/>
            </a:solidFill>
            <a:ln w="9525">
              <a:solidFill>
                <a:srgbClr val="13707A"/>
              </a:solidFill>
              <a:round/>
              <a:headEnd/>
              <a:tailEnd/>
            </a:ln>
          </p:spPr>
          <p:txBody>
            <a:bodyPr anchor="ctr"/>
            <a:lstStyle/>
            <a:p>
              <a:pPr algn="ctr"/>
              <a:endParaRPr dirty="0"/>
            </a:p>
          </p:txBody>
        </p:sp>
        <p:sp>
          <p:nvSpPr>
            <p:cNvPr id="41" name="任意多边形: 形状 40">
              <a:extLst>
                <a:ext uri="{FF2B5EF4-FFF2-40B4-BE49-F238E27FC236}">
                  <a16:creationId xmlns:a16="http://schemas.microsoft.com/office/drawing/2014/main" id="{46E6029A-FFB4-4502-879C-E734B0B948FA}"/>
                </a:ext>
              </a:extLst>
            </p:cNvPr>
            <p:cNvSpPr>
              <a:spLocks/>
            </p:cNvSpPr>
            <p:nvPr/>
          </p:nvSpPr>
          <p:spPr bwMode="auto">
            <a:xfrm>
              <a:off x="7299674" y="2601775"/>
              <a:ext cx="400397" cy="166424"/>
            </a:xfrm>
            <a:custGeom>
              <a:avLst/>
              <a:gdLst>
                <a:gd name="T0" fmla="*/ 409 w 409"/>
                <a:gd name="T1" fmla="*/ 135 h 170"/>
                <a:gd name="T2" fmla="*/ 104 w 409"/>
                <a:gd name="T3" fmla="*/ 0 h 170"/>
                <a:gd name="T4" fmla="*/ 0 w 409"/>
                <a:gd name="T5" fmla="*/ 170 h 170"/>
                <a:gd name="T6" fmla="*/ 409 w 409"/>
                <a:gd name="T7" fmla="*/ 135 h 170"/>
              </a:gdLst>
              <a:ahLst/>
              <a:cxnLst>
                <a:cxn ang="0">
                  <a:pos x="T0" y="T1"/>
                </a:cxn>
                <a:cxn ang="0">
                  <a:pos x="T2" y="T3"/>
                </a:cxn>
                <a:cxn ang="0">
                  <a:pos x="T4" y="T5"/>
                </a:cxn>
                <a:cxn ang="0">
                  <a:pos x="T6" y="T7"/>
                </a:cxn>
              </a:cxnLst>
              <a:rect l="0" t="0" r="r" b="b"/>
              <a:pathLst>
                <a:path w="409" h="170">
                  <a:moveTo>
                    <a:pt x="409" y="135"/>
                  </a:moveTo>
                  <a:lnTo>
                    <a:pt x="104" y="0"/>
                  </a:lnTo>
                  <a:lnTo>
                    <a:pt x="0" y="170"/>
                  </a:lnTo>
                  <a:lnTo>
                    <a:pt x="409" y="135"/>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42" name="任意多边形: 形状 41">
              <a:extLst>
                <a:ext uri="{FF2B5EF4-FFF2-40B4-BE49-F238E27FC236}">
                  <a16:creationId xmlns:a16="http://schemas.microsoft.com/office/drawing/2014/main" id="{EC98CBC5-79AB-48B4-A204-C9284C0B5489}"/>
                </a:ext>
              </a:extLst>
            </p:cNvPr>
            <p:cNvSpPr>
              <a:spLocks/>
            </p:cNvSpPr>
            <p:nvPr/>
          </p:nvSpPr>
          <p:spPr bwMode="auto">
            <a:xfrm>
              <a:off x="4653534" y="1989923"/>
              <a:ext cx="2819416" cy="3251140"/>
            </a:xfrm>
            <a:custGeom>
              <a:avLst/>
              <a:gdLst>
                <a:gd name="T0" fmla="*/ 609 w 1217"/>
                <a:gd name="T1" fmla="*/ 0 h 1403"/>
                <a:gd name="T2" fmla="*/ 0 w 1217"/>
                <a:gd name="T3" fmla="*/ 609 h 1403"/>
                <a:gd name="T4" fmla="*/ 262 w 1217"/>
                <a:gd name="T5" fmla="*/ 1109 h 1403"/>
                <a:gd name="T6" fmla="*/ 262 w 1217"/>
                <a:gd name="T7" fmla="*/ 1403 h 1403"/>
                <a:gd name="T8" fmla="*/ 539 w 1217"/>
                <a:gd name="T9" fmla="*/ 1213 h 1403"/>
                <a:gd name="T10" fmla="*/ 609 w 1217"/>
                <a:gd name="T11" fmla="*/ 1217 h 1403"/>
                <a:gd name="T12" fmla="*/ 1217 w 1217"/>
                <a:gd name="T13" fmla="*/ 609 h 1403"/>
                <a:gd name="T14" fmla="*/ 609 w 1217"/>
                <a:gd name="T15" fmla="*/ 0 h 1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7" h="1403">
                  <a:moveTo>
                    <a:pt x="609" y="0"/>
                  </a:moveTo>
                  <a:cubicBezTo>
                    <a:pt x="272" y="0"/>
                    <a:pt x="0" y="272"/>
                    <a:pt x="0" y="609"/>
                  </a:cubicBezTo>
                  <a:cubicBezTo>
                    <a:pt x="0" y="816"/>
                    <a:pt x="104" y="999"/>
                    <a:pt x="262" y="1109"/>
                  </a:cubicBezTo>
                  <a:cubicBezTo>
                    <a:pt x="262" y="1403"/>
                    <a:pt x="262" y="1403"/>
                    <a:pt x="262" y="1403"/>
                  </a:cubicBezTo>
                  <a:cubicBezTo>
                    <a:pt x="539" y="1213"/>
                    <a:pt x="539" y="1213"/>
                    <a:pt x="539" y="1213"/>
                  </a:cubicBezTo>
                  <a:cubicBezTo>
                    <a:pt x="562" y="1216"/>
                    <a:pt x="585" y="1217"/>
                    <a:pt x="609" y="1217"/>
                  </a:cubicBezTo>
                  <a:cubicBezTo>
                    <a:pt x="945" y="1217"/>
                    <a:pt x="1217" y="945"/>
                    <a:pt x="1217" y="609"/>
                  </a:cubicBezTo>
                  <a:cubicBezTo>
                    <a:pt x="1217" y="272"/>
                    <a:pt x="945" y="0"/>
                    <a:pt x="609" y="0"/>
                  </a:cubicBezTo>
                </a:path>
              </a:pathLst>
            </a:custGeom>
            <a:solidFill>
              <a:schemeClr val="bg1">
                <a:lumMod val="85000"/>
              </a:schemeClr>
            </a:solidFill>
            <a:ln>
              <a:noFill/>
            </a:ln>
          </p:spPr>
          <p:txBody>
            <a:bodyPr anchor="ctr"/>
            <a:lstStyle/>
            <a:p>
              <a:pPr algn="ctr"/>
              <a:endParaRPr dirty="0"/>
            </a:p>
          </p:txBody>
        </p:sp>
        <p:sp>
          <p:nvSpPr>
            <p:cNvPr id="43" name="任意多边形: 形状 42">
              <a:extLst>
                <a:ext uri="{FF2B5EF4-FFF2-40B4-BE49-F238E27FC236}">
                  <a16:creationId xmlns:a16="http://schemas.microsoft.com/office/drawing/2014/main" id="{0B79BE4E-86F9-4080-ADBD-96CB4C5154D2}"/>
                </a:ext>
              </a:extLst>
            </p:cNvPr>
            <p:cNvSpPr>
              <a:spLocks/>
            </p:cNvSpPr>
            <p:nvPr/>
          </p:nvSpPr>
          <p:spPr bwMode="auto">
            <a:xfrm>
              <a:off x="5058825" y="4390343"/>
              <a:ext cx="9790" cy="9790"/>
            </a:xfrm>
            <a:custGeom>
              <a:avLst/>
              <a:gdLst>
                <a:gd name="T0" fmla="*/ 0 w 4"/>
                <a:gd name="T1" fmla="*/ 0 h 4"/>
                <a:gd name="T2" fmla="*/ 1 w 4"/>
                <a:gd name="T3" fmla="*/ 4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cubicBezTo>
                    <a:pt x="1" y="4"/>
                    <a:pt x="1" y="4"/>
                    <a:pt x="1" y="4"/>
                  </a:cubicBezTo>
                  <a:cubicBezTo>
                    <a:pt x="4" y="4"/>
                    <a:pt x="4" y="4"/>
                    <a:pt x="4" y="4"/>
                  </a:cubicBezTo>
                  <a:cubicBezTo>
                    <a:pt x="3" y="3"/>
                    <a:pt x="2" y="1"/>
                    <a:pt x="0"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任意多边形: 形状 43">
              <a:extLst>
                <a:ext uri="{FF2B5EF4-FFF2-40B4-BE49-F238E27FC236}">
                  <a16:creationId xmlns:a16="http://schemas.microsoft.com/office/drawing/2014/main" id="{511288A7-05D5-4667-BBC4-5C8FCB8B4DF4}"/>
                </a:ext>
              </a:extLst>
            </p:cNvPr>
            <p:cNvSpPr>
              <a:spLocks/>
            </p:cNvSpPr>
            <p:nvPr/>
          </p:nvSpPr>
          <p:spPr bwMode="auto">
            <a:xfrm>
              <a:off x="5051972" y="4265035"/>
              <a:ext cx="428786" cy="135097"/>
            </a:xfrm>
            <a:custGeom>
              <a:avLst/>
              <a:gdLst>
                <a:gd name="T0" fmla="*/ 177 w 185"/>
                <a:gd name="T1" fmla="*/ 0 h 58"/>
                <a:gd name="T2" fmla="*/ 0 w 185"/>
                <a:gd name="T3" fmla="*/ 4 h 58"/>
                <a:gd name="T4" fmla="*/ 3 w 185"/>
                <a:gd name="T5" fmla="*/ 54 h 58"/>
                <a:gd name="T6" fmla="*/ 7 w 185"/>
                <a:gd name="T7" fmla="*/ 58 h 58"/>
                <a:gd name="T8" fmla="*/ 185 w 185"/>
                <a:gd name="T9" fmla="*/ 43 h 58"/>
                <a:gd name="T10" fmla="*/ 177 w 185"/>
                <a:gd name="T11" fmla="*/ 0 h 58"/>
              </a:gdLst>
              <a:ahLst/>
              <a:cxnLst>
                <a:cxn ang="0">
                  <a:pos x="T0" y="T1"/>
                </a:cxn>
                <a:cxn ang="0">
                  <a:pos x="T2" y="T3"/>
                </a:cxn>
                <a:cxn ang="0">
                  <a:pos x="T4" y="T5"/>
                </a:cxn>
                <a:cxn ang="0">
                  <a:pos x="T6" y="T7"/>
                </a:cxn>
                <a:cxn ang="0">
                  <a:pos x="T8" y="T9"/>
                </a:cxn>
                <a:cxn ang="0">
                  <a:pos x="T10" y="T11"/>
                </a:cxn>
              </a:cxnLst>
              <a:rect l="0" t="0" r="r" b="b"/>
              <a:pathLst>
                <a:path w="185" h="58">
                  <a:moveTo>
                    <a:pt x="177" y="0"/>
                  </a:moveTo>
                  <a:cubicBezTo>
                    <a:pt x="0" y="4"/>
                    <a:pt x="0" y="4"/>
                    <a:pt x="0" y="4"/>
                  </a:cubicBezTo>
                  <a:cubicBezTo>
                    <a:pt x="3" y="54"/>
                    <a:pt x="3" y="54"/>
                    <a:pt x="3" y="54"/>
                  </a:cubicBezTo>
                  <a:cubicBezTo>
                    <a:pt x="5" y="55"/>
                    <a:pt x="6" y="57"/>
                    <a:pt x="7" y="58"/>
                  </a:cubicBezTo>
                  <a:cubicBezTo>
                    <a:pt x="185" y="43"/>
                    <a:pt x="185" y="43"/>
                    <a:pt x="185" y="43"/>
                  </a:cubicBezTo>
                  <a:cubicBezTo>
                    <a:pt x="177" y="0"/>
                    <a:pt x="177" y="0"/>
                    <a:pt x="177" y="0"/>
                  </a:cubicBezTo>
                </a:path>
              </a:pathLst>
            </a:custGeom>
            <a:solidFill>
              <a:schemeClr val="bg2">
                <a:lumMod val="25000"/>
                <a:alpha val="60000"/>
              </a:schemeClr>
            </a:solidFill>
            <a:ln>
              <a:noFill/>
            </a:ln>
          </p:spPr>
          <p:txBody>
            <a:bodyPr anchor="ctr"/>
            <a:lstStyle/>
            <a:p>
              <a:pPr algn="ctr"/>
              <a:endParaRPr dirty="0"/>
            </a:p>
          </p:txBody>
        </p:sp>
        <p:sp>
          <p:nvSpPr>
            <p:cNvPr id="45" name="任意多边形: 形状 44">
              <a:extLst>
                <a:ext uri="{FF2B5EF4-FFF2-40B4-BE49-F238E27FC236}">
                  <a16:creationId xmlns:a16="http://schemas.microsoft.com/office/drawing/2014/main" id="{FD6C5DD9-E5FA-443E-8EA0-7B750EB91527}"/>
                </a:ext>
              </a:extLst>
            </p:cNvPr>
            <p:cNvSpPr>
              <a:spLocks/>
            </p:cNvSpPr>
            <p:nvPr/>
          </p:nvSpPr>
          <p:spPr bwMode="auto">
            <a:xfrm>
              <a:off x="4826810" y="3007065"/>
              <a:ext cx="2472864" cy="1272655"/>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close/>
                </a:path>
              </a:pathLst>
            </a:custGeom>
            <a:solidFill>
              <a:srgbClr val="1370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46" name="任意多边形: 形状 45">
              <a:extLst>
                <a:ext uri="{FF2B5EF4-FFF2-40B4-BE49-F238E27FC236}">
                  <a16:creationId xmlns:a16="http://schemas.microsoft.com/office/drawing/2014/main" id="{E029A9E3-6BAA-406E-9719-61797677AA1A}"/>
                </a:ext>
              </a:extLst>
            </p:cNvPr>
            <p:cNvSpPr>
              <a:spLocks/>
            </p:cNvSpPr>
            <p:nvPr/>
          </p:nvSpPr>
          <p:spPr bwMode="auto">
            <a:xfrm>
              <a:off x="4826810" y="3180343"/>
              <a:ext cx="2349514" cy="1099377"/>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任意多边形: 形状 46">
              <a:extLst>
                <a:ext uri="{FF2B5EF4-FFF2-40B4-BE49-F238E27FC236}">
                  <a16:creationId xmlns:a16="http://schemas.microsoft.com/office/drawing/2014/main" id="{D5F3957B-69C8-4601-99E2-857D317CA2DC}"/>
                </a:ext>
              </a:extLst>
            </p:cNvPr>
            <p:cNvSpPr>
              <a:spLocks/>
            </p:cNvSpPr>
            <p:nvPr/>
          </p:nvSpPr>
          <p:spPr bwMode="auto">
            <a:xfrm>
              <a:off x="5063720" y="2861201"/>
              <a:ext cx="1999045" cy="18601"/>
            </a:xfrm>
            <a:custGeom>
              <a:avLst/>
              <a:gdLst>
                <a:gd name="T0" fmla="*/ 2042 w 2042"/>
                <a:gd name="T1" fmla="*/ 16 h 19"/>
                <a:gd name="T2" fmla="*/ 0 w 2042"/>
                <a:gd name="T3" fmla="*/ 19 h 19"/>
                <a:gd name="T4" fmla="*/ 0 w 2042"/>
                <a:gd name="T5" fmla="*/ 5 h 19"/>
                <a:gd name="T6" fmla="*/ 2042 w 2042"/>
                <a:gd name="T7" fmla="*/ 0 h 19"/>
                <a:gd name="T8" fmla="*/ 2042 w 2042"/>
                <a:gd name="T9" fmla="*/ 16 h 19"/>
              </a:gdLst>
              <a:ahLst/>
              <a:cxnLst>
                <a:cxn ang="0">
                  <a:pos x="T0" y="T1"/>
                </a:cxn>
                <a:cxn ang="0">
                  <a:pos x="T2" y="T3"/>
                </a:cxn>
                <a:cxn ang="0">
                  <a:pos x="T4" y="T5"/>
                </a:cxn>
                <a:cxn ang="0">
                  <a:pos x="T6" y="T7"/>
                </a:cxn>
                <a:cxn ang="0">
                  <a:pos x="T8" y="T9"/>
                </a:cxn>
              </a:cxnLst>
              <a:rect l="0" t="0" r="r" b="b"/>
              <a:pathLst>
                <a:path w="2042" h="19">
                  <a:moveTo>
                    <a:pt x="2042" y="16"/>
                  </a:moveTo>
                  <a:lnTo>
                    <a:pt x="0" y="19"/>
                  </a:lnTo>
                  <a:lnTo>
                    <a:pt x="0" y="5"/>
                  </a:lnTo>
                  <a:lnTo>
                    <a:pt x="2042" y="0"/>
                  </a:lnTo>
                  <a:lnTo>
                    <a:pt x="2042" y="16"/>
                  </a:lnTo>
                  <a:close/>
                </a:path>
              </a:pathLst>
            </a:custGeom>
            <a:solidFill>
              <a:schemeClr val="accent2">
                <a:lumMod val="100000"/>
              </a:schemeClr>
            </a:solidFill>
            <a:ln w="9525">
              <a:solidFill>
                <a:srgbClr val="13707A"/>
              </a:solidFill>
              <a:round/>
              <a:headEnd/>
              <a:tailEnd/>
            </a:ln>
          </p:spPr>
          <p:txBody>
            <a:bodyPr anchor="ctr"/>
            <a:lstStyle/>
            <a:p>
              <a:pPr algn="ctr"/>
              <a:endParaRPr/>
            </a:p>
          </p:txBody>
        </p:sp>
        <p:sp>
          <p:nvSpPr>
            <p:cNvPr id="48" name="任意多边形: 形状 47">
              <a:extLst>
                <a:ext uri="{FF2B5EF4-FFF2-40B4-BE49-F238E27FC236}">
                  <a16:creationId xmlns:a16="http://schemas.microsoft.com/office/drawing/2014/main" id="{D1EB25D1-84E0-44A6-896A-0191DD61D751}"/>
                </a:ext>
              </a:extLst>
            </p:cNvPr>
            <p:cNvSpPr>
              <a:spLocks/>
            </p:cNvSpPr>
            <p:nvPr/>
          </p:nvSpPr>
          <p:spPr bwMode="auto">
            <a:xfrm>
              <a:off x="7123460" y="3690383"/>
              <a:ext cx="576610" cy="640243"/>
            </a:xfrm>
            <a:custGeom>
              <a:avLst/>
              <a:gdLst>
                <a:gd name="T0" fmla="*/ 249 w 249"/>
                <a:gd name="T1" fmla="*/ 0 h 276"/>
                <a:gd name="T2" fmla="*/ 134 w 249"/>
                <a:gd name="T3" fmla="*/ 19 h 276"/>
                <a:gd name="T4" fmla="*/ 0 w 249"/>
                <a:gd name="T5" fmla="*/ 276 h 276"/>
                <a:gd name="T6" fmla="*/ 186 w 249"/>
                <a:gd name="T7" fmla="*/ 232 h 276"/>
                <a:gd name="T8" fmla="*/ 249 w 249"/>
                <a:gd name="T9" fmla="*/ 0 h 276"/>
              </a:gdLst>
              <a:ahLst/>
              <a:cxnLst>
                <a:cxn ang="0">
                  <a:pos x="T0" y="T1"/>
                </a:cxn>
                <a:cxn ang="0">
                  <a:pos x="T2" y="T3"/>
                </a:cxn>
                <a:cxn ang="0">
                  <a:pos x="T4" y="T5"/>
                </a:cxn>
                <a:cxn ang="0">
                  <a:pos x="T6" y="T7"/>
                </a:cxn>
                <a:cxn ang="0">
                  <a:pos x="T8" y="T9"/>
                </a:cxn>
              </a:cxnLst>
              <a:rect l="0" t="0" r="r" b="b"/>
              <a:pathLst>
                <a:path w="249" h="276">
                  <a:moveTo>
                    <a:pt x="249" y="0"/>
                  </a:moveTo>
                  <a:cubicBezTo>
                    <a:pt x="134" y="19"/>
                    <a:pt x="134" y="19"/>
                    <a:pt x="134" y="19"/>
                  </a:cubicBezTo>
                  <a:cubicBezTo>
                    <a:pt x="111" y="116"/>
                    <a:pt x="64" y="204"/>
                    <a:pt x="0" y="276"/>
                  </a:cubicBezTo>
                  <a:cubicBezTo>
                    <a:pt x="186" y="232"/>
                    <a:pt x="186" y="232"/>
                    <a:pt x="186" y="232"/>
                  </a:cubicBezTo>
                  <a:cubicBezTo>
                    <a:pt x="249" y="0"/>
                    <a:pt x="249" y="0"/>
                    <a:pt x="249"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任意多边形: 形状 48">
              <a:extLst>
                <a:ext uri="{FF2B5EF4-FFF2-40B4-BE49-F238E27FC236}">
                  <a16:creationId xmlns:a16="http://schemas.microsoft.com/office/drawing/2014/main" id="{CF6FEBBE-00B4-478C-8E39-5A25C2FF87F1}"/>
                </a:ext>
              </a:extLst>
            </p:cNvPr>
            <p:cNvSpPr>
              <a:spLocks/>
            </p:cNvSpPr>
            <p:nvPr/>
          </p:nvSpPr>
          <p:spPr bwMode="auto">
            <a:xfrm>
              <a:off x="5418105" y="3776532"/>
              <a:ext cx="1747451" cy="488503"/>
            </a:xfrm>
            <a:custGeom>
              <a:avLst/>
              <a:gdLst>
                <a:gd name="T0" fmla="*/ 1785 w 1785"/>
                <a:gd name="T1" fmla="*/ 0 h 499"/>
                <a:gd name="T2" fmla="*/ 0 w 1785"/>
                <a:gd name="T3" fmla="*/ 286 h 499"/>
                <a:gd name="T4" fmla="*/ 45 w 1785"/>
                <a:gd name="T5" fmla="*/ 499 h 499"/>
                <a:gd name="T6" fmla="*/ 1778 w 1785"/>
                <a:gd name="T7" fmla="*/ 459 h 499"/>
                <a:gd name="T8" fmla="*/ 1782 w 1785"/>
                <a:gd name="T9" fmla="*/ 182 h 499"/>
                <a:gd name="T10" fmla="*/ 1785 w 1785"/>
                <a:gd name="T11" fmla="*/ 0 h 499"/>
              </a:gdLst>
              <a:ahLst/>
              <a:cxnLst>
                <a:cxn ang="0">
                  <a:pos x="T0" y="T1"/>
                </a:cxn>
                <a:cxn ang="0">
                  <a:pos x="T2" y="T3"/>
                </a:cxn>
                <a:cxn ang="0">
                  <a:pos x="T4" y="T5"/>
                </a:cxn>
                <a:cxn ang="0">
                  <a:pos x="T6" y="T7"/>
                </a:cxn>
                <a:cxn ang="0">
                  <a:pos x="T8" y="T9"/>
                </a:cxn>
                <a:cxn ang="0">
                  <a:pos x="T10" y="T11"/>
                </a:cxn>
              </a:cxnLst>
              <a:rect l="0" t="0" r="r" b="b"/>
              <a:pathLst>
                <a:path w="1785" h="499">
                  <a:moveTo>
                    <a:pt x="1785" y="0"/>
                  </a:moveTo>
                  <a:lnTo>
                    <a:pt x="0" y="286"/>
                  </a:lnTo>
                  <a:lnTo>
                    <a:pt x="45" y="499"/>
                  </a:lnTo>
                  <a:lnTo>
                    <a:pt x="1778" y="459"/>
                  </a:lnTo>
                  <a:lnTo>
                    <a:pt x="1782" y="182"/>
                  </a:lnTo>
                  <a:lnTo>
                    <a:pt x="17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任意多边形: 形状 49">
              <a:extLst>
                <a:ext uri="{FF2B5EF4-FFF2-40B4-BE49-F238E27FC236}">
                  <a16:creationId xmlns:a16="http://schemas.microsoft.com/office/drawing/2014/main" id="{B8922266-8380-4BEA-9F61-67416BBCF668}"/>
                </a:ext>
              </a:extLst>
            </p:cNvPr>
            <p:cNvSpPr>
              <a:spLocks/>
            </p:cNvSpPr>
            <p:nvPr/>
          </p:nvSpPr>
          <p:spPr bwMode="auto">
            <a:xfrm>
              <a:off x="5480758" y="3734437"/>
              <a:ext cx="1953034" cy="971132"/>
            </a:xfrm>
            <a:custGeom>
              <a:avLst/>
              <a:gdLst>
                <a:gd name="T0" fmla="*/ 843 w 843"/>
                <a:gd name="T1" fmla="*/ 0 h 419"/>
                <a:gd name="T2" fmla="*/ 727 w 843"/>
                <a:gd name="T3" fmla="*/ 18 h 419"/>
                <a:gd name="T4" fmla="*/ 726 w 843"/>
                <a:gd name="T5" fmla="*/ 95 h 419"/>
                <a:gd name="T6" fmla="*/ 724 w 843"/>
                <a:gd name="T7" fmla="*/ 213 h 419"/>
                <a:gd name="T8" fmla="*/ 0 w 843"/>
                <a:gd name="T9" fmla="*/ 272 h 419"/>
                <a:gd name="T10" fmla="*/ 30 w 843"/>
                <a:gd name="T11" fmla="*/ 419 h 419"/>
                <a:gd name="T12" fmla="*/ 709 w 843"/>
                <a:gd name="T13" fmla="*/ 257 h 419"/>
                <a:gd name="T14" fmla="*/ 843 w 843"/>
                <a:gd name="T15" fmla="*/ 0 h 4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3" h="419">
                  <a:moveTo>
                    <a:pt x="843" y="0"/>
                  </a:moveTo>
                  <a:cubicBezTo>
                    <a:pt x="727" y="18"/>
                    <a:pt x="727" y="18"/>
                    <a:pt x="727" y="18"/>
                  </a:cubicBezTo>
                  <a:cubicBezTo>
                    <a:pt x="726" y="95"/>
                    <a:pt x="726" y="95"/>
                    <a:pt x="726" y="95"/>
                  </a:cubicBezTo>
                  <a:cubicBezTo>
                    <a:pt x="724" y="213"/>
                    <a:pt x="724" y="213"/>
                    <a:pt x="724" y="213"/>
                  </a:cubicBezTo>
                  <a:cubicBezTo>
                    <a:pt x="0" y="272"/>
                    <a:pt x="0" y="272"/>
                    <a:pt x="0" y="272"/>
                  </a:cubicBezTo>
                  <a:cubicBezTo>
                    <a:pt x="30" y="419"/>
                    <a:pt x="30" y="419"/>
                    <a:pt x="30" y="419"/>
                  </a:cubicBezTo>
                  <a:cubicBezTo>
                    <a:pt x="709" y="257"/>
                    <a:pt x="709" y="257"/>
                    <a:pt x="709" y="257"/>
                  </a:cubicBezTo>
                  <a:cubicBezTo>
                    <a:pt x="773" y="185"/>
                    <a:pt x="820" y="97"/>
                    <a:pt x="843" y="0"/>
                  </a:cubicBezTo>
                </a:path>
              </a:pathLst>
            </a:custGeom>
            <a:solidFill>
              <a:schemeClr val="bg1">
                <a:lumMod val="50000"/>
                <a:alpha val="60000"/>
              </a:schemeClr>
            </a:solidFill>
            <a:ln>
              <a:noFill/>
            </a:ln>
          </p:spPr>
          <p:txBody>
            <a:bodyPr anchor="ctr"/>
            <a:lstStyle/>
            <a:p>
              <a:pPr algn="ctr"/>
              <a:endParaRPr dirty="0"/>
            </a:p>
          </p:txBody>
        </p:sp>
      </p:grpSp>
      <p:grpSp>
        <p:nvGrpSpPr>
          <p:cNvPr id="51" name="组合 50">
            <a:extLst>
              <a:ext uri="{FF2B5EF4-FFF2-40B4-BE49-F238E27FC236}">
                <a16:creationId xmlns:a16="http://schemas.microsoft.com/office/drawing/2014/main" id="{93270049-9DC2-47C6-A146-7793B3E7492E}"/>
              </a:ext>
            </a:extLst>
          </p:cNvPr>
          <p:cNvGrpSpPr/>
          <p:nvPr/>
        </p:nvGrpSpPr>
        <p:grpSpPr>
          <a:xfrm>
            <a:off x="5852729" y="1536955"/>
            <a:ext cx="1535303" cy="1502298"/>
            <a:chOff x="8051618" y="1616937"/>
            <a:chExt cx="3649677" cy="3624126"/>
          </a:xfrm>
        </p:grpSpPr>
        <p:sp>
          <p:nvSpPr>
            <p:cNvPr id="52" name="任意多边形: 形状 51">
              <a:extLst>
                <a:ext uri="{FF2B5EF4-FFF2-40B4-BE49-F238E27FC236}">
                  <a16:creationId xmlns:a16="http://schemas.microsoft.com/office/drawing/2014/main" id="{854CDD15-84CE-44BB-8B70-981E693EB87E}"/>
                </a:ext>
              </a:extLst>
            </p:cNvPr>
            <p:cNvSpPr>
              <a:spLocks/>
            </p:cNvSpPr>
            <p:nvPr/>
          </p:nvSpPr>
          <p:spPr bwMode="auto">
            <a:xfrm>
              <a:off x="8051618" y="1616937"/>
              <a:ext cx="3649677" cy="3612379"/>
            </a:xfrm>
            <a:custGeom>
              <a:avLst/>
              <a:gdLst>
                <a:gd name="connsiteX0" fmla="*/ 1783869 w 3649677"/>
                <a:gd name="connsiteY0" fmla="*/ 3593844 h 3612379"/>
                <a:gd name="connsiteX1" fmla="*/ 1825598 w 3649677"/>
                <a:gd name="connsiteY1" fmla="*/ 3593844 h 3612379"/>
                <a:gd name="connsiteX2" fmla="*/ 1848780 w 3649677"/>
                <a:gd name="connsiteY2" fmla="*/ 3593844 h 3612379"/>
                <a:gd name="connsiteX3" fmla="*/ 1848780 w 3649677"/>
                <a:gd name="connsiteY3" fmla="*/ 3612379 h 3612379"/>
                <a:gd name="connsiteX4" fmla="*/ 1825598 w 3649677"/>
                <a:gd name="connsiteY4" fmla="*/ 3612379 h 3612379"/>
                <a:gd name="connsiteX5" fmla="*/ 1783869 w 3649677"/>
                <a:gd name="connsiteY5" fmla="*/ 3610062 h 3612379"/>
                <a:gd name="connsiteX6" fmla="*/ 1783869 w 3649677"/>
                <a:gd name="connsiteY6" fmla="*/ 3593844 h 3612379"/>
                <a:gd name="connsiteX7" fmla="*/ 1978603 w 3649677"/>
                <a:gd name="connsiteY7" fmla="*/ 3586893 h 3612379"/>
                <a:gd name="connsiteX8" fmla="*/ 1978603 w 3649677"/>
                <a:gd name="connsiteY8" fmla="*/ 3605429 h 3612379"/>
                <a:gd name="connsiteX9" fmla="*/ 1913692 w 3649677"/>
                <a:gd name="connsiteY9" fmla="*/ 3610062 h 3612379"/>
                <a:gd name="connsiteX10" fmla="*/ 1913692 w 3649677"/>
                <a:gd name="connsiteY10" fmla="*/ 3591527 h 3612379"/>
                <a:gd name="connsiteX11" fmla="*/ 1978603 w 3649677"/>
                <a:gd name="connsiteY11" fmla="*/ 3586893 h 3612379"/>
                <a:gd name="connsiteX12" fmla="*/ 1654047 w 3649677"/>
                <a:gd name="connsiteY12" fmla="*/ 3586893 h 3612379"/>
                <a:gd name="connsiteX13" fmla="*/ 1718958 w 3649677"/>
                <a:gd name="connsiteY13" fmla="*/ 3591527 h 3612379"/>
                <a:gd name="connsiteX14" fmla="*/ 1718958 w 3649677"/>
                <a:gd name="connsiteY14" fmla="*/ 3607745 h 3612379"/>
                <a:gd name="connsiteX15" fmla="*/ 1654047 w 3649677"/>
                <a:gd name="connsiteY15" fmla="*/ 3603112 h 3612379"/>
                <a:gd name="connsiteX16" fmla="*/ 1654047 w 3649677"/>
                <a:gd name="connsiteY16" fmla="*/ 3586893 h 3612379"/>
                <a:gd name="connsiteX17" fmla="*/ 2106107 w 3649677"/>
                <a:gd name="connsiteY17" fmla="*/ 3570675 h 3612379"/>
                <a:gd name="connsiteX18" fmla="*/ 2108425 w 3649677"/>
                <a:gd name="connsiteY18" fmla="*/ 3589210 h 3612379"/>
                <a:gd name="connsiteX19" fmla="*/ 2043514 w 3649677"/>
                <a:gd name="connsiteY19" fmla="*/ 3598478 h 3612379"/>
                <a:gd name="connsiteX20" fmla="*/ 2041196 w 3649677"/>
                <a:gd name="connsiteY20" fmla="*/ 3579943 h 3612379"/>
                <a:gd name="connsiteX21" fmla="*/ 2106107 w 3649677"/>
                <a:gd name="connsiteY21" fmla="*/ 3570675 h 3612379"/>
                <a:gd name="connsiteX22" fmla="*/ 2233611 w 3649677"/>
                <a:gd name="connsiteY22" fmla="*/ 3545190 h 3612379"/>
                <a:gd name="connsiteX23" fmla="*/ 2235929 w 3649677"/>
                <a:gd name="connsiteY23" fmla="*/ 3563725 h 3612379"/>
                <a:gd name="connsiteX24" fmla="*/ 2173336 w 3649677"/>
                <a:gd name="connsiteY24" fmla="*/ 3577626 h 3612379"/>
                <a:gd name="connsiteX25" fmla="*/ 2168699 w 3649677"/>
                <a:gd name="connsiteY25" fmla="*/ 3559091 h 3612379"/>
                <a:gd name="connsiteX26" fmla="*/ 2233611 w 3649677"/>
                <a:gd name="connsiteY26" fmla="*/ 3545190 h 3612379"/>
                <a:gd name="connsiteX27" fmla="*/ 2356478 w 3649677"/>
                <a:gd name="connsiteY27" fmla="*/ 3512753 h 3612379"/>
                <a:gd name="connsiteX28" fmla="*/ 2363433 w 3649677"/>
                <a:gd name="connsiteY28" fmla="*/ 3528971 h 3612379"/>
                <a:gd name="connsiteX29" fmla="*/ 2300840 w 3649677"/>
                <a:gd name="connsiteY29" fmla="*/ 3547506 h 3612379"/>
                <a:gd name="connsiteX30" fmla="*/ 2296203 w 3649677"/>
                <a:gd name="connsiteY30" fmla="*/ 3531288 h 3612379"/>
                <a:gd name="connsiteX31" fmla="*/ 2356478 w 3649677"/>
                <a:gd name="connsiteY31" fmla="*/ 3512753 h 3612379"/>
                <a:gd name="connsiteX32" fmla="*/ 2479346 w 3649677"/>
                <a:gd name="connsiteY32" fmla="*/ 3468732 h 3612379"/>
                <a:gd name="connsiteX33" fmla="*/ 2486300 w 3649677"/>
                <a:gd name="connsiteY33" fmla="*/ 3484951 h 3612379"/>
                <a:gd name="connsiteX34" fmla="*/ 2423707 w 3649677"/>
                <a:gd name="connsiteY34" fmla="*/ 3508119 h 3612379"/>
                <a:gd name="connsiteX35" fmla="*/ 2419071 w 3649677"/>
                <a:gd name="connsiteY35" fmla="*/ 3491901 h 3612379"/>
                <a:gd name="connsiteX36" fmla="*/ 2479346 w 3649677"/>
                <a:gd name="connsiteY36" fmla="*/ 3468732 h 3612379"/>
                <a:gd name="connsiteX37" fmla="*/ 2597576 w 3649677"/>
                <a:gd name="connsiteY37" fmla="*/ 3415444 h 3612379"/>
                <a:gd name="connsiteX38" fmla="*/ 2604531 w 3649677"/>
                <a:gd name="connsiteY38" fmla="*/ 3431662 h 3612379"/>
                <a:gd name="connsiteX39" fmla="*/ 2546575 w 3649677"/>
                <a:gd name="connsiteY39" fmla="*/ 3459465 h 3612379"/>
                <a:gd name="connsiteX40" fmla="*/ 2539620 w 3649677"/>
                <a:gd name="connsiteY40" fmla="*/ 3443247 h 3612379"/>
                <a:gd name="connsiteX41" fmla="*/ 2597576 w 3649677"/>
                <a:gd name="connsiteY41" fmla="*/ 3415444 h 3612379"/>
                <a:gd name="connsiteX42" fmla="*/ 2711171 w 3649677"/>
                <a:gd name="connsiteY42" fmla="*/ 3355205 h 3612379"/>
                <a:gd name="connsiteX43" fmla="*/ 2720444 w 3649677"/>
                <a:gd name="connsiteY43" fmla="*/ 3371423 h 3612379"/>
                <a:gd name="connsiteX44" fmla="*/ 2662488 w 3649677"/>
                <a:gd name="connsiteY44" fmla="*/ 3401543 h 3612379"/>
                <a:gd name="connsiteX45" fmla="*/ 2655533 w 3649677"/>
                <a:gd name="connsiteY45" fmla="*/ 3387641 h 3612379"/>
                <a:gd name="connsiteX46" fmla="*/ 2711171 w 3649677"/>
                <a:gd name="connsiteY46" fmla="*/ 3355205 h 3612379"/>
                <a:gd name="connsiteX47" fmla="*/ 2820129 w 3649677"/>
                <a:gd name="connsiteY47" fmla="*/ 3285698 h 3612379"/>
                <a:gd name="connsiteX48" fmla="*/ 2829402 w 3649677"/>
                <a:gd name="connsiteY48" fmla="*/ 3299600 h 3612379"/>
                <a:gd name="connsiteX49" fmla="*/ 2776082 w 3649677"/>
                <a:gd name="connsiteY49" fmla="*/ 3336670 h 3612379"/>
                <a:gd name="connsiteX50" fmla="*/ 2766809 w 3649677"/>
                <a:gd name="connsiteY50" fmla="*/ 3320452 h 3612379"/>
                <a:gd name="connsiteX51" fmla="*/ 2820129 w 3649677"/>
                <a:gd name="connsiteY51" fmla="*/ 3285698 h 3612379"/>
                <a:gd name="connsiteX52" fmla="*/ 2924450 w 3649677"/>
                <a:gd name="connsiteY52" fmla="*/ 3209241 h 3612379"/>
                <a:gd name="connsiteX53" fmla="*/ 2936042 w 3649677"/>
                <a:gd name="connsiteY53" fmla="*/ 3223142 h 3612379"/>
                <a:gd name="connsiteX54" fmla="*/ 2882722 w 3649677"/>
                <a:gd name="connsiteY54" fmla="*/ 3262529 h 3612379"/>
                <a:gd name="connsiteX55" fmla="*/ 2873449 w 3649677"/>
                <a:gd name="connsiteY55" fmla="*/ 3248628 h 3612379"/>
                <a:gd name="connsiteX56" fmla="*/ 2924450 w 3649677"/>
                <a:gd name="connsiteY56" fmla="*/ 3209241 h 3612379"/>
                <a:gd name="connsiteX57" fmla="*/ 185675 w 3649677"/>
                <a:gd name="connsiteY57" fmla="*/ 1098497 h 3612379"/>
                <a:gd name="connsiteX58" fmla="*/ 204211 w 3649677"/>
                <a:gd name="connsiteY58" fmla="*/ 1144840 h 3612379"/>
                <a:gd name="connsiteX59" fmla="*/ 67509 w 3649677"/>
                <a:gd name="connsiteY59" fmla="*/ 1851574 h 3612379"/>
                <a:gd name="connsiteX60" fmla="*/ 137018 w 3649677"/>
                <a:gd name="connsiteY60" fmla="*/ 2317324 h 3612379"/>
                <a:gd name="connsiteX61" fmla="*/ 716264 w 3649677"/>
                <a:gd name="connsiteY61" fmla="*/ 3188577 h 3612379"/>
                <a:gd name="connsiteX62" fmla="*/ 723215 w 3649677"/>
                <a:gd name="connsiteY62" fmla="*/ 3237237 h 3612379"/>
                <a:gd name="connsiteX63" fmla="*/ 695411 w 3649677"/>
                <a:gd name="connsiteY63" fmla="*/ 3251140 h 3612379"/>
                <a:gd name="connsiteX64" fmla="*/ 674559 w 3649677"/>
                <a:gd name="connsiteY64" fmla="*/ 3241871 h 3612379"/>
                <a:gd name="connsiteX65" fmla="*/ 72143 w 3649677"/>
                <a:gd name="connsiteY65" fmla="*/ 2335861 h 3612379"/>
                <a:gd name="connsiteX66" fmla="*/ 316 w 3649677"/>
                <a:gd name="connsiteY66" fmla="*/ 1851574 h 3612379"/>
                <a:gd name="connsiteX67" fmla="*/ 141652 w 3649677"/>
                <a:gd name="connsiteY67" fmla="*/ 1117034 h 3612379"/>
                <a:gd name="connsiteX68" fmla="*/ 185675 w 3649677"/>
                <a:gd name="connsiteY68" fmla="*/ 1098497 h 3612379"/>
                <a:gd name="connsiteX69" fmla="*/ 266627 w 3649677"/>
                <a:gd name="connsiteY69" fmla="*/ 965648 h 3612379"/>
                <a:gd name="connsiteX70" fmla="*/ 282845 w 3649677"/>
                <a:gd name="connsiteY70" fmla="*/ 974911 h 3612379"/>
                <a:gd name="connsiteX71" fmla="*/ 252725 w 3649677"/>
                <a:gd name="connsiteY71" fmla="*/ 1032807 h 3612379"/>
                <a:gd name="connsiteX72" fmla="*/ 236507 w 3649677"/>
                <a:gd name="connsiteY72" fmla="*/ 1023544 h 3612379"/>
                <a:gd name="connsiteX73" fmla="*/ 266627 w 3649677"/>
                <a:gd name="connsiteY73" fmla="*/ 965648 h 3612379"/>
                <a:gd name="connsiteX74" fmla="*/ 333816 w 3649677"/>
                <a:gd name="connsiteY74" fmla="*/ 854488 h 3612379"/>
                <a:gd name="connsiteX75" fmla="*/ 350034 w 3649677"/>
                <a:gd name="connsiteY75" fmla="*/ 863751 h 3612379"/>
                <a:gd name="connsiteX76" fmla="*/ 315281 w 3649677"/>
                <a:gd name="connsiteY76" fmla="*/ 919331 h 3612379"/>
                <a:gd name="connsiteX77" fmla="*/ 299063 w 3649677"/>
                <a:gd name="connsiteY77" fmla="*/ 910068 h 3612379"/>
                <a:gd name="connsiteX78" fmla="*/ 333816 w 3649677"/>
                <a:gd name="connsiteY78" fmla="*/ 854488 h 3612379"/>
                <a:gd name="connsiteX79" fmla="*/ 410273 w 3649677"/>
                <a:gd name="connsiteY79" fmla="*/ 747960 h 3612379"/>
                <a:gd name="connsiteX80" fmla="*/ 424175 w 3649677"/>
                <a:gd name="connsiteY80" fmla="*/ 759539 h 3612379"/>
                <a:gd name="connsiteX81" fmla="*/ 384788 w 3649677"/>
                <a:gd name="connsiteY81" fmla="*/ 810487 h 3612379"/>
                <a:gd name="connsiteX82" fmla="*/ 370887 w 3649677"/>
                <a:gd name="connsiteY82" fmla="*/ 801224 h 3612379"/>
                <a:gd name="connsiteX83" fmla="*/ 410273 w 3649677"/>
                <a:gd name="connsiteY83" fmla="*/ 747960 h 3612379"/>
                <a:gd name="connsiteX84" fmla="*/ 493681 w 3649677"/>
                <a:gd name="connsiteY84" fmla="*/ 648379 h 3612379"/>
                <a:gd name="connsiteX85" fmla="*/ 505266 w 3649677"/>
                <a:gd name="connsiteY85" fmla="*/ 659959 h 3612379"/>
                <a:gd name="connsiteX86" fmla="*/ 468196 w 3649677"/>
                <a:gd name="connsiteY86" fmla="*/ 703959 h 3612379"/>
                <a:gd name="connsiteX87" fmla="*/ 463562 w 3649677"/>
                <a:gd name="connsiteY87" fmla="*/ 708591 h 3612379"/>
                <a:gd name="connsiteX88" fmla="*/ 449660 w 3649677"/>
                <a:gd name="connsiteY88" fmla="*/ 697012 h 3612379"/>
                <a:gd name="connsiteX89" fmla="*/ 454294 w 3649677"/>
                <a:gd name="connsiteY89" fmla="*/ 692380 h 3612379"/>
                <a:gd name="connsiteX90" fmla="*/ 493681 w 3649677"/>
                <a:gd name="connsiteY90" fmla="*/ 648379 h 3612379"/>
                <a:gd name="connsiteX91" fmla="*/ 584040 w 3649677"/>
                <a:gd name="connsiteY91" fmla="*/ 553430 h 3612379"/>
                <a:gd name="connsiteX92" fmla="*/ 595624 w 3649677"/>
                <a:gd name="connsiteY92" fmla="*/ 567325 h 3612379"/>
                <a:gd name="connsiteX93" fmla="*/ 549287 w 3649677"/>
                <a:gd name="connsiteY93" fmla="*/ 611326 h 3612379"/>
                <a:gd name="connsiteX94" fmla="*/ 537702 w 3649677"/>
                <a:gd name="connsiteY94" fmla="*/ 599747 h 3612379"/>
                <a:gd name="connsiteX95" fmla="*/ 584040 w 3649677"/>
                <a:gd name="connsiteY95" fmla="*/ 553430 h 3612379"/>
                <a:gd name="connsiteX96" fmla="*/ 679032 w 3649677"/>
                <a:gd name="connsiteY96" fmla="*/ 465429 h 3612379"/>
                <a:gd name="connsiteX97" fmla="*/ 690616 w 3649677"/>
                <a:gd name="connsiteY97" fmla="*/ 479324 h 3612379"/>
                <a:gd name="connsiteX98" fmla="*/ 641962 w 3649677"/>
                <a:gd name="connsiteY98" fmla="*/ 523325 h 3612379"/>
                <a:gd name="connsiteX99" fmla="*/ 630377 w 3649677"/>
                <a:gd name="connsiteY99" fmla="*/ 509430 h 3612379"/>
                <a:gd name="connsiteX100" fmla="*/ 679032 w 3649677"/>
                <a:gd name="connsiteY100" fmla="*/ 465429 h 3612379"/>
                <a:gd name="connsiteX101" fmla="*/ 2730567 w 3649677"/>
                <a:gd name="connsiteY101" fmla="*/ 250246 h 3612379"/>
                <a:gd name="connsiteX102" fmla="*/ 2757499 w 3649677"/>
                <a:gd name="connsiteY102" fmla="*/ 254013 h 3612379"/>
                <a:gd name="connsiteX103" fmla="*/ 3267178 w 3649677"/>
                <a:gd name="connsiteY103" fmla="*/ 706037 h 3612379"/>
                <a:gd name="connsiteX104" fmla="*/ 3649438 w 3649677"/>
                <a:gd name="connsiteY104" fmla="*/ 1797848 h 3612379"/>
                <a:gd name="connsiteX105" fmla="*/ 3466417 w 3649677"/>
                <a:gd name="connsiteY105" fmla="*/ 2625399 h 3612379"/>
                <a:gd name="connsiteX106" fmla="*/ 3065623 w 3649677"/>
                <a:gd name="connsiteY106" fmla="*/ 3165509 h 3612379"/>
                <a:gd name="connsiteX107" fmla="*/ 3040139 w 3649677"/>
                <a:gd name="connsiteY107" fmla="*/ 3174781 h 3612379"/>
                <a:gd name="connsiteX108" fmla="*/ 3016972 w 3649677"/>
                <a:gd name="connsiteY108" fmla="*/ 3163191 h 3612379"/>
                <a:gd name="connsiteX109" fmla="*/ 3013603 w 3649677"/>
                <a:gd name="connsiteY109" fmla="*/ 3155326 h 3612379"/>
                <a:gd name="connsiteX110" fmla="*/ 2984725 w 3649677"/>
                <a:gd name="connsiteY110" fmla="*/ 3181439 h 3612379"/>
                <a:gd name="connsiteX111" fmla="*/ 2973134 w 3649677"/>
                <a:gd name="connsiteY111" fmla="*/ 3167537 h 3612379"/>
                <a:gd name="connsiteX112" fmla="*/ 3006567 w 3649677"/>
                <a:gd name="connsiteY112" fmla="*/ 3138897 h 3612379"/>
                <a:gd name="connsiteX113" fmla="*/ 3006547 w 3649677"/>
                <a:gd name="connsiteY113" fmla="*/ 3138851 h 3612379"/>
                <a:gd name="connsiteX114" fmla="*/ 3016972 w 3649677"/>
                <a:gd name="connsiteY114" fmla="*/ 3114511 h 3612379"/>
                <a:gd name="connsiteX115" fmla="*/ 3403865 w 3649677"/>
                <a:gd name="connsiteY115" fmla="*/ 2595264 h 3612379"/>
                <a:gd name="connsiteX116" fmla="*/ 3582253 w 3649677"/>
                <a:gd name="connsiteY116" fmla="*/ 1797848 h 3612379"/>
                <a:gd name="connsiteX117" fmla="*/ 3213894 w 3649677"/>
                <a:gd name="connsiteY117" fmla="*/ 747762 h 3612379"/>
                <a:gd name="connsiteX118" fmla="*/ 2720432 w 3649677"/>
                <a:gd name="connsiteY118" fmla="*/ 311965 h 3612379"/>
                <a:gd name="connsiteX119" fmla="*/ 2719258 w 3649677"/>
                <a:gd name="connsiteY119" fmla="*/ 310391 h 3612379"/>
                <a:gd name="connsiteX120" fmla="*/ 2669321 w 3649677"/>
                <a:gd name="connsiteY120" fmla="*/ 282178 h 3612379"/>
                <a:gd name="connsiteX121" fmla="*/ 2678590 w 3649677"/>
                <a:gd name="connsiteY121" fmla="*/ 268280 h 3612379"/>
                <a:gd name="connsiteX122" fmla="*/ 2706182 w 3649677"/>
                <a:gd name="connsiteY122" fmla="*/ 283869 h 3612379"/>
                <a:gd name="connsiteX123" fmla="*/ 2708848 w 3649677"/>
                <a:gd name="connsiteY123" fmla="*/ 265604 h 3612379"/>
                <a:gd name="connsiteX124" fmla="*/ 2730567 w 3649677"/>
                <a:gd name="connsiteY124" fmla="*/ 250246 h 3612379"/>
                <a:gd name="connsiteX125" fmla="*/ 2560410 w 3649677"/>
                <a:gd name="connsiteY125" fmla="*/ 208057 h 3612379"/>
                <a:gd name="connsiteX126" fmla="*/ 2620659 w 3649677"/>
                <a:gd name="connsiteY126" fmla="*/ 238168 h 3612379"/>
                <a:gd name="connsiteX127" fmla="*/ 2611390 w 3649677"/>
                <a:gd name="connsiteY127" fmla="*/ 252066 h 3612379"/>
                <a:gd name="connsiteX128" fmla="*/ 2553458 w 3649677"/>
                <a:gd name="connsiteY128" fmla="*/ 224270 h 3612379"/>
                <a:gd name="connsiteX129" fmla="*/ 2560410 w 3649677"/>
                <a:gd name="connsiteY129" fmla="*/ 208057 h 3612379"/>
                <a:gd name="connsiteX130" fmla="*/ 2439912 w 3649677"/>
                <a:gd name="connsiteY130" fmla="*/ 159414 h 3612379"/>
                <a:gd name="connsiteX131" fmla="*/ 2500161 w 3649677"/>
                <a:gd name="connsiteY131" fmla="*/ 182577 h 3612379"/>
                <a:gd name="connsiteX132" fmla="*/ 2495527 w 3649677"/>
                <a:gd name="connsiteY132" fmla="*/ 198791 h 3612379"/>
                <a:gd name="connsiteX133" fmla="*/ 2435278 w 3649677"/>
                <a:gd name="connsiteY133" fmla="*/ 175628 h 3612379"/>
                <a:gd name="connsiteX134" fmla="*/ 2439912 w 3649677"/>
                <a:gd name="connsiteY134" fmla="*/ 159414 h 3612379"/>
                <a:gd name="connsiteX135" fmla="*/ 2317098 w 3649677"/>
                <a:gd name="connsiteY135" fmla="*/ 117720 h 3612379"/>
                <a:gd name="connsiteX136" fmla="*/ 2379664 w 3649677"/>
                <a:gd name="connsiteY136" fmla="*/ 138567 h 3612379"/>
                <a:gd name="connsiteX137" fmla="*/ 2372712 w 3649677"/>
                <a:gd name="connsiteY137" fmla="*/ 154781 h 3612379"/>
                <a:gd name="connsiteX138" fmla="*/ 2312463 w 3649677"/>
                <a:gd name="connsiteY138" fmla="*/ 136251 h 3612379"/>
                <a:gd name="connsiteX139" fmla="*/ 2317098 w 3649677"/>
                <a:gd name="connsiteY139" fmla="*/ 117720 h 3612379"/>
                <a:gd name="connsiteX140" fmla="*/ 2189648 w 3649677"/>
                <a:gd name="connsiteY140" fmla="*/ 87609 h 3612379"/>
                <a:gd name="connsiteX141" fmla="*/ 2254532 w 3649677"/>
                <a:gd name="connsiteY141" fmla="*/ 101506 h 3612379"/>
                <a:gd name="connsiteX142" fmla="*/ 2249897 w 3649677"/>
                <a:gd name="connsiteY142" fmla="*/ 120037 h 3612379"/>
                <a:gd name="connsiteX143" fmla="*/ 2185014 w 3649677"/>
                <a:gd name="connsiteY143" fmla="*/ 103823 h 3612379"/>
                <a:gd name="connsiteX144" fmla="*/ 2189648 w 3649677"/>
                <a:gd name="connsiteY144" fmla="*/ 87609 h 3612379"/>
                <a:gd name="connsiteX145" fmla="*/ 2062199 w 3649677"/>
                <a:gd name="connsiteY145" fmla="*/ 64446 h 3612379"/>
                <a:gd name="connsiteX146" fmla="*/ 2124765 w 3649677"/>
                <a:gd name="connsiteY146" fmla="*/ 76027 h 3612379"/>
                <a:gd name="connsiteX147" fmla="*/ 2122448 w 3649677"/>
                <a:gd name="connsiteY147" fmla="*/ 92241 h 3612379"/>
                <a:gd name="connsiteX148" fmla="*/ 2059882 w 3649677"/>
                <a:gd name="connsiteY148" fmla="*/ 82976 h 3612379"/>
                <a:gd name="connsiteX149" fmla="*/ 2062199 w 3649677"/>
                <a:gd name="connsiteY149" fmla="*/ 64446 h 3612379"/>
                <a:gd name="connsiteX150" fmla="*/ 1930115 w 3649677"/>
                <a:gd name="connsiteY150" fmla="*/ 52864 h 3612379"/>
                <a:gd name="connsiteX151" fmla="*/ 1997316 w 3649677"/>
                <a:gd name="connsiteY151" fmla="*/ 57497 h 3612379"/>
                <a:gd name="connsiteX152" fmla="*/ 1994998 w 3649677"/>
                <a:gd name="connsiteY152" fmla="*/ 76027 h 3612379"/>
                <a:gd name="connsiteX153" fmla="*/ 1930115 w 3649677"/>
                <a:gd name="connsiteY153" fmla="*/ 71394 h 3612379"/>
                <a:gd name="connsiteX154" fmla="*/ 1930115 w 3649677"/>
                <a:gd name="connsiteY154" fmla="*/ 52864 h 3612379"/>
                <a:gd name="connsiteX155" fmla="*/ 1796106 w 3649677"/>
                <a:gd name="connsiteY155" fmla="*/ 0 h 3612379"/>
                <a:gd name="connsiteX156" fmla="*/ 1830880 w 3649677"/>
                <a:gd name="connsiteY156" fmla="*/ 32402 h 3612379"/>
                <a:gd name="connsiteX157" fmla="*/ 1798424 w 3649677"/>
                <a:gd name="connsiteY157" fmla="*/ 67119 h 3612379"/>
                <a:gd name="connsiteX158" fmla="*/ 1606008 w 3649677"/>
                <a:gd name="connsiteY158" fmla="*/ 81005 h 3612379"/>
                <a:gd name="connsiteX159" fmla="*/ 801568 w 3649677"/>
                <a:gd name="connsiteY159" fmla="*/ 395768 h 3612379"/>
                <a:gd name="connsiteX160" fmla="*/ 791090 w 3649677"/>
                <a:gd name="connsiteY160" fmla="*/ 398383 h 3612379"/>
                <a:gd name="connsiteX161" fmla="*/ 791401 w 3649677"/>
                <a:gd name="connsiteY161" fmla="*/ 398849 h 3612379"/>
                <a:gd name="connsiteX162" fmla="*/ 792559 w 3649677"/>
                <a:gd name="connsiteY162" fmla="*/ 400586 h 3612379"/>
                <a:gd name="connsiteX163" fmla="*/ 741588 w 3649677"/>
                <a:gd name="connsiteY163" fmla="*/ 439955 h 3612379"/>
                <a:gd name="connsiteX164" fmla="*/ 730003 w 3649677"/>
                <a:gd name="connsiteY164" fmla="*/ 426060 h 3612379"/>
                <a:gd name="connsiteX165" fmla="*/ 772112 w 3649677"/>
                <a:gd name="connsiteY165" fmla="*/ 394951 h 3612379"/>
                <a:gd name="connsiteX166" fmla="*/ 755203 w 3649677"/>
                <a:gd name="connsiteY166" fmla="*/ 386510 h 3612379"/>
                <a:gd name="connsiteX167" fmla="*/ 762157 w 3649677"/>
                <a:gd name="connsiteY167" fmla="*/ 337907 h 3612379"/>
                <a:gd name="connsiteX168" fmla="*/ 1596735 w 3649677"/>
                <a:gd name="connsiteY168" fmla="*/ 13887 h 3612379"/>
                <a:gd name="connsiteX169" fmla="*/ 1796106 w 3649677"/>
                <a:gd name="connsiteY169" fmla="*/ 0 h 361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3649677" h="3612379">
                  <a:moveTo>
                    <a:pt x="1783869" y="3593844"/>
                  </a:moveTo>
                  <a:cubicBezTo>
                    <a:pt x="1797779" y="3593844"/>
                    <a:pt x="1811688" y="3593844"/>
                    <a:pt x="1825598" y="3593844"/>
                  </a:cubicBezTo>
                  <a:cubicBezTo>
                    <a:pt x="1832553" y="3593844"/>
                    <a:pt x="1841826" y="3593844"/>
                    <a:pt x="1848780" y="3593844"/>
                  </a:cubicBezTo>
                  <a:cubicBezTo>
                    <a:pt x="1848780" y="3612379"/>
                    <a:pt x="1848780" y="3612379"/>
                    <a:pt x="1848780" y="3612379"/>
                  </a:cubicBezTo>
                  <a:cubicBezTo>
                    <a:pt x="1841826" y="3612379"/>
                    <a:pt x="1832553" y="3612379"/>
                    <a:pt x="1825598" y="3612379"/>
                  </a:cubicBezTo>
                  <a:cubicBezTo>
                    <a:pt x="1811688" y="3612379"/>
                    <a:pt x="1797779" y="3612379"/>
                    <a:pt x="1783869" y="3610062"/>
                  </a:cubicBezTo>
                  <a:cubicBezTo>
                    <a:pt x="1783869" y="3593844"/>
                    <a:pt x="1783869" y="3593844"/>
                    <a:pt x="1783869" y="3593844"/>
                  </a:cubicBezTo>
                  <a:close/>
                  <a:moveTo>
                    <a:pt x="1978603" y="3586893"/>
                  </a:moveTo>
                  <a:cubicBezTo>
                    <a:pt x="1978603" y="3605429"/>
                    <a:pt x="1978603" y="3605429"/>
                    <a:pt x="1978603" y="3605429"/>
                  </a:cubicBezTo>
                  <a:cubicBezTo>
                    <a:pt x="1957738" y="3607745"/>
                    <a:pt x="1936874" y="3607745"/>
                    <a:pt x="1913692" y="3610062"/>
                  </a:cubicBezTo>
                  <a:cubicBezTo>
                    <a:pt x="1913692" y="3591527"/>
                    <a:pt x="1913692" y="3591527"/>
                    <a:pt x="1913692" y="3591527"/>
                  </a:cubicBezTo>
                  <a:cubicBezTo>
                    <a:pt x="1934556" y="3591527"/>
                    <a:pt x="1955420" y="3589210"/>
                    <a:pt x="1978603" y="3586893"/>
                  </a:cubicBezTo>
                  <a:close/>
                  <a:moveTo>
                    <a:pt x="1654047" y="3586893"/>
                  </a:moveTo>
                  <a:cubicBezTo>
                    <a:pt x="1677230" y="3586893"/>
                    <a:pt x="1698094" y="3589210"/>
                    <a:pt x="1718958" y="3591527"/>
                  </a:cubicBezTo>
                  <a:lnTo>
                    <a:pt x="1718958" y="3607745"/>
                  </a:lnTo>
                  <a:cubicBezTo>
                    <a:pt x="1695776" y="3607745"/>
                    <a:pt x="1674911" y="3605429"/>
                    <a:pt x="1654047" y="3603112"/>
                  </a:cubicBezTo>
                  <a:cubicBezTo>
                    <a:pt x="1654047" y="3586893"/>
                    <a:pt x="1654047" y="3586893"/>
                    <a:pt x="1654047" y="3586893"/>
                  </a:cubicBezTo>
                  <a:close/>
                  <a:moveTo>
                    <a:pt x="2106107" y="3570675"/>
                  </a:moveTo>
                  <a:cubicBezTo>
                    <a:pt x="2108425" y="3589210"/>
                    <a:pt x="2108425" y="3589210"/>
                    <a:pt x="2108425" y="3589210"/>
                  </a:cubicBezTo>
                  <a:cubicBezTo>
                    <a:pt x="2087561" y="3591527"/>
                    <a:pt x="2066696" y="3596161"/>
                    <a:pt x="2043514" y="3598478"/>
                  </a:cubicBezTo>
                  <a:cubicBezTo>
                    <a:pt x="2041196" y="3579943"/>
                    <a:pt x="2041196" y="3579943"/>
                    <a:pt x="2041196" y="3579943"/>
                  </a:cubicBezTo>
                  <a:cubicBezTo>
                    <a:pt x="2064378" y="3577626"/>
                    <a:pt x="2085242" y="3575309"/>
                    <a:pt x="2106107" y="3570675"/>
                  </a:cubicBezTo>
                  <a:close/>
                  <a:moveTo>
                    <a:pt x="2233611" y="3545190"/>
                  </a:moveTo>
                  <a:cubicBezTo>
                    <a:pt x="2235929" y="3563725"/>
                    <a:pt x="2235929" y="3563725"/>
                    <a:pt x="2235929" y="3563725"/>
                  </a:cubicBezTo>
                  <a:cubicBezTo>
                    <a:pt x="2215065" y="3568358"/>
                    <a:pt x="2194200" y="3572992"/>
                    <a:pt x="2173336" y="3577626"/>
                  </a:cubicBezTo>
                  <a:cubicBezTo>
                    <a:pt x="2168699" y="3559091"/>
                    <a:pt x="2168699" y="3559091"/>
                    <a:pt x="2168699" y="3559091"/>
                  </a:cubicBezTo>
                  <a:cubicBezTo>
                    <a:pt x="2191882" y="3556774"/>
                    <a:pt x="2212746" y="3552140"/>
                    <a:pt x="2233611" y="3545190"/>
                  </a:cubicBezTo>
                  <a:close/>
                  <a:moveTo>
                    <a:pt x="2356478" y="3512753"/>
                  </a:moveTo>
                  <a:cubicBezTo>
                    <a:pt x="2363433" y="3528971"/>
                    <a:pt x="2363433" y="3528971"/>
                    <a:pt x="2363433" y="3528971"/>
                  </a:cubicBezTo>
                  <a:cubicBezTo>
                    <a:pt x="2342569" y="3535922"/>
                    <a:pt x="2321704" y="3540556"/>
                    <a:pt x="2300840" y="3547506"/>
                  </a:cubicBezTo>
                  <a:cubicBezTo>
                    <a:pt x="2296203" y="3531288"/>
                    <a:pt x="2296203" y="3531288"/>
                    <a:pt x="2296203" y="3531288"/>
                  </a:cubicBezTo>
                  <a:cubicBezTo>
                    <a:pt x="2317068" y="3524338"/>
                    <a:pt x="2337932" y="3517387"/>
                    <a:pt x="2356478" y="3512753"/>
                  </a:cubicBezTo>
                  <a:close/>
                  <a:moveTo>
                    <a:pt x="2479346" y="3468732"/>
                  </a:moveTo>
                  <a:cubicBezTo>
                    <a:pt x="2486300" y="3484951"/>
                    <a:pt x="2486300" y="3484951"/>
                    <a:pt x="2486300" y="3484951"/>
                  </a:cubicBezTo>
                  <a:cubicBezTo>
                    <a:pt x="2465436" y="3491901"/>
                    <a:pt x="2444572" y="3501169"/>
                    <a:pt x="2423707" y="3508119"/>
                  </a:cubicBezTo>
                  <a:cubicBezTo>
                    <a:pt x="2419071" y="3491901"/>
                    <a:pt x="2419071" y="3491901"/>
                    <a:pt x="2419071" y="3491901"/>
                  </a:cubicBezTo>
                  <a:cubicBezTo>
                    <a:pt x="2439935" y="3484951"/>
                    <a:pt x="2458481" y="3475683"/>
                    <a:pt x="2479346" y="3468732"/>
                  </a:cubicBezTo>
                  <a:close/>
                  <a:moveTo>
                    <a:pt x="2597576" y="3415444"/>
                  </a:moveTo>
                  <a:cubicBezTo>
                    <a:pt x="2604531" y="3431662"/>
                    <a:pt x="2604531" y="3431662"/>
                    <a:pt x="2604531" y="3431662"/>
                  </a:cubicBezTo>
                  <a:cubicBezTo>
                    <a:pt x="2585985" y="3440930"/>
                    <a:pt x="2565121" y="3450197"/>
                    <a:pt x="2546575" y="3459465"/>
                  </a:cubicBezTo>
                  <a:cubicBezTo>
                    <a:pt x="2539620" y="3443247"/>
                    <a:pt x="2539620" y="3443247"/>
                    <a:pt x="2539620" y="3443247"/>
                  </a:cubicBezTo>
                  <a:cubicBezTo>
                    <a:pt x="2558166" y="3433979"/>
                    <a:pt x="2579030" y="3424711"/>
                    <a:pt x="2597576" y="3415444"/>
                  </a:cubicBezTo>
                  <a:close/>
                  <a:moveTo>
                    <a:pt x="2711171" y="3355205"/>
                  </a:moveTo>
                  <a:cubicBezTo>
                    <a:pt x="2720444" y="3371423"/>
                    <a:pt x="2720444" y="3371423"/>
                    <a:pt x="2720444" y="3371423"/>
                  </a:cubicBezTo>
                  <a:cubicBezTo>
                    <a:pt x="2701898" y="3380691"/>
                    <a:pt x="2681034" y="3392275"/>
                    <a:pt x="2662488" y="3401543"/>
                  </a:cubicBezTo>
                  <a:cubicBezTo>
                    <a:pt x="2655533" y="3387641"/>
                    <a:pt x="2655533" y="3387641"/>
                    <a:pt x="2655533" y="3387641"/>
                  </a:cubicBezTo>
                  <a:cubicBezTo>
                    <a:pt x="2674079" y="3376057"/>
                    <a:pt x="2692625" y="3366789"/>
                    <a:pt x="2711171" y="3355205"/>
                  </a:cubicBezTo>
                  <a:close/>
                  <a:moveTo>
                    <a:pt x="2820129" y="3285698"/>
                  </a:moveTo>
                  <a:cubicBezTo>
                    <a:pt x="2829402" y="3299600"/>
                    <a:pt x="2829402" y="3299600"/>
                    <a:pt x="2829402" y="3299600"/>
                  </a:cubicBezTo>
                  <a:cubicBezTo>
                    <a:pt x="2813174" y="3313501"/>
                    <a:pt x="2794628" y="3325085"/>
                    <a:pt x="2776082" y="3336670"/>
                  </a:cubicBezTo>
                  <a:cubicBezTo>
                    <a:pt x="2766809" y="3320452"/>
                    <a:pt x="2766809" y="3320452"/>
                    <a:pt x="2766809" y="3320452"/>
                  </a:cubicBezTo>
                  <a:cubicBezTo>
                    <a:pt x="2785355" y="3311184"/>
                    <a:pt x="2801583" y="3297283"/>
                    <a:pt x="2820129" y="3285698"/>
                  </a:cubicBezTo>
                  <a:close/>
                  <a:moveTo>
                    <a:pt x="2924450" y="3209241"/>
                  </a:moveTo>
                  <a:cubicBezTo>
                    <a:pt x="2936042" y="3223142"/>
                    <a:pt x="2936042" y="3223142"/>
                    <a:pt x="2936042" y="3223142"/>
                  </a:cubicBezTo>
                  <a:cubicBezTo>
                    <a:pt x="2917495" y="3237044"/>
                    <a:pt x="2901268" y="3248628"/>
                    <a:pt x="2882722" y="3262529"/>
                  </a:cubicBezTo>
                  <a:cubicBezTo>
                    <a:pt x="2873449" y="3248628"/>
                    <a:pt x="2873449" y="3248628"/>
                    <a:pt x="2873449" y="3248628"/>
                  </a:cubicBezTo>
                  <a:cubicBezTo>
                    <a:pt x="2889676" y="3234727"/>
                    <a:pt x="2908222" y="3223142"/>
                    <a:pt x="2924450" y="3209241"/>
                  </a:cubicBezTo>
                  <a:close/>
                  <a:moveTo>
                    <a:pt x="185675" y="1098497"/>
                  </a:moveTo>
                  <a:cubicBezTo>
                    <a:pt x="204211" y="1105448"/>
                    <a:pt x="211162" y="1126303"/>
                    <a:pt x="204211" y="1144840"/>
                  </a:cubicBezTo>
                  <a:cubicBezTo>
                    <a:pt x="109215" y="1367287"/>
                    <a:pt x="62875" y="1605955"/>
                    <a:pt x="67509" y="1851574"/>
                  </a:cubicBezTo>
                  <a:cubicBezTo>
                    <a:pt x="69826" y="2009141"/>
                    <a:pt x="92996" y="2166708"/>
                    <a:pt x="137018" y="2317324"/>
                  </a:cubicBezTo>
                  <a:cubicBezTo>
                    <a:pt x="236649" y="2660264"/>
                    <a:pt x="438226" y="2961495"/>
                    <a:pt x="716264" y="3188577"/>
                  </a:cubicBezTo>
                  <a:cubicBezTo>
                    <a:pt x="732483" y="3200163"/>
                    <a:pt x="734800" y="3223334"/>
                    <a:pt x="723215" y="3237237"/>
                  </a:cubicBezTo>
                  <a:cubicBezTo>
                    <a:pt x="716264" y="3246506"/>
                    <a:pt x="704679" y="3251140"/>
                    <a:pt x="695411" y="3251140"/>
                  </a:cubicBezTo>
                  <a:cubicBezTo>
                    <a:pt x="688460" y="3251140"/>
                    <a:pt x="679193" y="3248823"/>
                    <a:pt x="674559" y="3241871"/>
                  </a:cubicBezTo>
                  <a:cubicBezTo>
                    <a:pt x="384936" y="3007838"/>
                    <a:pt x="176407" y="2692704"/>
                    <a:pt x="72143" y="2335861"/>
                  </a:cubicBezTo>
                  <a:cubicBezTo>
                    <a:pt x="25803" y="2180611"/>
                    <a:pt x="2633" y="2018410"/>
                    <a:pt x="316" y="1851574"/>
                  </a:cubicBezTo>
                  <a:cubicBezTo>
                    <a:pt x="-4318" y="1596686"/>
                    <a:pt x="42022" y="1351067"/>
                    <a:pt x="141652" y="1117034"/>
                  </a:cubicBezTo>
                  <a:cubicBezTo>
                    <a:pt x="148603" y="1100814"/>
                    <a:pt x="169456" y="1091545"/>
                    <a:pt x="185675" y="1098497"/>
                  </a:cubicBezTo>
                  <a:close/>
                  <a:moveTo>
                    <a:pt x="266627" y="965648"/>
                  </a:moveTo>
                  <a:cubicBezTo>
                    <a:pt x="282845" y="974911"/>
                    <a:pt x="282845" y="974911"/>
                    <a:pt x="282845" y="974911"/>
                  </a:cubicBezTo>
                  <a:cubicBezTo>
                    <a:pt x="271260" y="993438"/>
                    <a:pt x="261993" y="1011964"/>
                    <a:pt x="252725" y="1032807"/>
                  </a:cubicBezTo>
                  <a:cubicBezTo>
                    <a:pt x="236507" y="1023544"/>
                    <a:pt x="236507" y="1023544"/>
                    <a:pt x="236507" y="1023544"/>
                  </a:cubicBezTo>
                  <a:cubicBezTo>
                    <a:pt x="245775" y="1005017"/>
                    <a:pt x="257359" y="986490"/>
                    <a:pt x="266627" y="965648"/>
                  </a:cubicBezTo>
                  <a:close/>
                  <a:moveTo>
                    <a:pt x="333816" y="854488"/>
                  </a:moveTo>
                  <a:cubicBezTo>
                    <a:pt x="350034" y="863751"/>
                    <a:pt x="350034" y="863751"/>
                    <a:pt x="350034" y="863751"/>
                  </a:cubicBezTo>
                  <a:cubicBezTo>
                    <a:pt x="338450" y="882278"/>
                    <a:pt x="326866" y="900805"/>
                    <a:pt x="315281" y="919331"/>
                  </a:cubicBezTo>
                  <a:cubicBezTo>
                    <a:pt x="299063" y="910068"/>
                    <a:pt x="299063" y="910068"/>
                    <a:pt x="299063" y="910068"/>
                  </a:cubicBezTo>
                  <a:cubicBezTo>
                    <a:pt x="310648" y="891541"/>
                    <a:pt x="322232" y="873015"/>
                    <a:pt x="333816" y="854488"/>
                  </a:cubicBezTo>
                  <a:close/>
                  <a:moveTo>
                    <a:pt x="410273" y="747960"/>
                  </a:moveTo>
                  <a:cubicBezTo>
                    <a:pt x="424175" y="759539"/>
                    <a:pt x="424175" y="759539"/>
                    <a:pt x="424175" y="759539"/>
                  </a:cubicBezTo>
                  <a:cubicBezTo>
                    <a:pt x="410273" y="775750"/>
                    <a:pt x="398689" y="794277"/>
                    <a:pt x="384788" y="810487"/>
                  </a:cubicBezTo>
                  <a:cubicBezTo>
                    <a:pt x="370887" y="801224"/>
                    <a:pt x="370887" y="801224"/>
                    <a:pt x="370887" y="801224"/>
                  </a:cubicBezTo>
                  <a:cubicBezTo>
                    <a:pt x="384788" y="782697"/>
                    <a:pt x="396372" y="766487"/>
                    <a:pt x="410273" y="747960"/>
                  </a:cubicBezTo>
                  <a:close/>
                  <a:moveTo>
                    <a:pt x="493681" y="648379"/>
                  </a:moveTo>
                  <a:cubicBezTo>
                    <a:pt x="505266" y="659959"/>
                    <a:pt x="505266" y="659959"/>
                    <a:pt x="505266" y="659959"/>
                  </a:cubicBezTo>
                  <a:cubicBezTo>
                    <a:pt x="493681" y="673854"/>
                    <a:pt x="482097" y="690064"/>
                    <a:pt x="468196" y="703959"/>
                  </a:cubicBezTo>
                  <a:lnTo>
                    <a:pt x="463562" y="708591"/>
                  </a:lnTo>
                  <a:cubicBezTo>
                    <a:pt x="449660" y="697012"/>
                    <a:pt x="449660" y="697012"/>
                    <a:pt x="449660" y="697012"/>
                  </a:cubicBezTo>
                  <a:cubicBezTo>
                    <a:pt x="454294" y="692380"/>
                    <a:pt x="454294" y="692380"/>
                    <a:pt x="454294" y="692380"/>
                  </a:cubicBezTo>
                  <a:cubicBezTo>
                    <a:pt x="468196" y="678485"/>
                    <a:pt x="479780" y="662274"/>
                    <a:pt x="493681" y="648379"/>
                  </a:cubicBezTo>
                  <a:close/>
                  <a:moveTo>
                    <a:pt x="584040" y="553430"/>
                  </a:moveTo>
                  <a:cubicBezTo>
                    <a:pt x="595624" y="567325"/>
                    <a:pt x="595624" y="567325"/>
                    <a:pt x="595624" y="567325"/>
                  </a:cubicBezTo>
                  <a:cubicBezTo>
                    <a:pt x="579406" y="581220"/>
                    <a:pt x="565505" y="597431"/>
                    <a:pt x="549287" y="611326"/>
                  </a:cubicBezTo>
                  <a:cubicBezTo>
                    <a:pt x="537702" y="599747"/>
                    <a:pt x="537702" y="599747"/>
                    <a:pt x="537702" y="599747"/>
                  </a:cubicBezTo>
                  <a:cubicBezTo>
                    <a:pt x="551603" y="583536"/>
                    <a:pt x="567821" y="569641"/>
                    <a:pt x="584040" y="553430"/>
                  </a:cubicBezTo>
                  <a:close/>
                  <a:moveTo>
                    <a:pt x="679032" y="465429"/>
                  </a:moveTo>
                  <a:cubicBezTo>
                    <a:pt x="690616" y="479324"/>
                    <a:pt x="690616" y="479324"/>
                    <a:pt x="690616" y="479324"/>
                  </a:cubicBezTo>
                  <a:cubicBezTo>
                    <a:pt x="674398" y="493219"/>
                    <a:pt x="658180" y="507114"/>
                    <a:pt x="641962" y="523325"/>
                  </a:cubicBezTo>
                  <a:cubicBezTo>
                    <a:pt x="630377" y="509430"/>
                    <a:pt x="630377" y="509430"/>
                    <a:pt x="630377" y="509430"/>
                  </a:cubicBezTo>
                  <a:cubicBezTo>
                    <a:pt x="646596" y="495535"/>
                    <a:pt x="662814" y="479324"/>
                    <a:pt x="679032" y="465429"/>
                  </a:cubicBezTo>
                  <a:close/>
                  <a:moveTo>
                    <a:pt x="2730567" y="250246"/>
                  </a:moveTo>
                  <a:cubicBezTo>
                    <a:pt x="2739545" y="248218"/>
                    <a:pt x="2749391" y="249377"/>
                    <a:pt x="2757499" y="254013"/>
                  </a:cubicBezTo>
                  <a:cubicBezTo>
                    <a:pt x="2954421" y="372235"/>
                    <a:pt x="3125858" y="525227"/>
                    <a:pt x="3267178" y="706037"/>
                  </a:cubicBezTo>
                  <a:cubicBezTo>
                    <a:pt x="3512751" y="1021294"/>
                    <a:pt x="3642488" y="1399140"/>
                    <a:pt x="3649438" y="1797848"/>
                  </a:cubicBezTo>
                  <a:cubicBezTo>
                    <a:pt x="3654071" y="2087607"/>
                    <a:pt x="3591520" y="2365775"/>
                    <a:pt x="3466417" y="2625399"/>
                  </a:cubicBezTo>
                  <a:cubicBezTo>
                    <a:pt x="3366797" y="2829389"/>
                    <a:pt x="3230111" y="3010198"/>
                    <a:pt x="3065623" y="3165509"/>
                  </a:cubicBezTo>
                  <a:cubicBezTo>
                    <a:pt x="3058673" y="3170145"/>
                    <a:pt x="3049406" y="3174781"/>
                    <a:pt x="3040139" y="3174781"/>
                  </a:cubicBezTo>
                  <a:cubicBezTo>
                    <a:pt x="3030873" y="3174781"/>
                    <a:pt x="3023922" y="3170145"/>
                    <a:pt x="3016972" y="3163191"/>
                  </a:cubicBezTo>
                  <a:lnTo>
                    <a:pt x="3013603" y="3155326"/>
                  </a:lnTo>
                  <a:lnTo>
                    <a:pt x="2984725" y="3181439"/>
                  </a:lnTo>
                  <a:cubicBezTo>
                    <a:pt x="2973134" y="3167537"/>
                    <a:pt x="2973134" y="3167537"/>
                    <a:pt x="2973134" y="3167537"/>
                  </a:cubicBezTo>
                  <a:lnTo>
                    <a:pt x="3006567" y="3138897"/>
                  </a:lnTo>
                  <a:lnTo>
                    <a:pt x="3006547" y="3138851"/>
                  </a:lnTo>
                  <a:cubicBezTo>
                    <a:pt x="3006547" y="3130158"/>
                    <a:pt x="3010022" y="3121465"/>
                    <a:pt x="3016972" y="3114511"/>
                  </a:cubicBezTo>
                  <a:cubicBezTo>
                    <a:pt x="3179143" y="2966155"/>
                    <a:pt x="3308879" y="2792300"/>
                    <a:pt x="3403865" y="2595264"/>
                  </a:cubicBezTo>
                  <a:cubicBezTo>
                    <a:pt x="3526651" y="2344912"/>
                    <a:pt x="3584569" y="2078334"/>
                    <a:pt x="3582253" y="1797848"/>
                  </a:cubicBezTo>
                  <a:cubicBezTo>
                    <a:pt x="3575303" y="1415366"/>
                    <a:pt x="3447883" y="1051429"/>
                    <a:pt x="3213894" y="747762"/>
                  </a:cubicBezTo>
                  <a:cubicBezTo>
                    <a:pt x="3077207" y="573907"/>
                    <a:pt x="2912720" y="425550"/>
                    <a:pt x="2720432" y="311965"/>
                  </a:cubicBezTo>
                  <a:lnTo>
                    <a:pt x="2719258" y="310391"/>
                  </a:lnTo>
                  <a:lnTo>
                    <a:pt x="2669321" y="282178"/>
                  </a:lnTo>
                  <a:cubicBezTo>
                    <a:pt x="2678590" y="268280"/>
                    <a:pt x="2678590" y="268280"/>
                    <a:pt x="2678590" y="268280"/>
                  </a:cubicBezTo>
                  <a:lnTo>
                    <a:pt x="2706182" y="283869"/>
                  </a:lnTo>
                  <a:lnTo>
                    <a:pt x="2708848" y="265604"/>
                  </a:lnTo>
                  <a:cubicBezTo>
                    <a:pt x="2713481" y="257490"/>
                    <a:pt x="2721590" y="252275"/>
                    <a:pt x="2730567" y="250246"/>
                  </a:cubicBezTo>
                  <a:close/>
                  <a:moveTo>
                    <a:pt x="2560410" y="208057"/>
                  </a:moveTo>
                  <a:cubicBezTo>
                    <a:pt x="2581265" y="217321"/>
                    <a:pt x="2599803" y="226587"/>
                    <a:pt x="2620659" y="238168"/>
                  </a:cubicBezTo>
                  <a:lnTo>
                    <a:pt x="2611390" y="252066"/>
                  </a:lnTo>
                  <a:cubicBezTo>
                    <a:pt x="2592852" y="242801"/>
                    <a:pt x="2574313" y="233536"/>
                    <a:pt x="2553458" y="224270"/>
                  </a:cubicBezTo>
                  <a:cubicBezTo>
                    <a:pt x="2560410" y="208057"/>
                    <a:pt x="2560410" y="208057"/>
                    <a:pt x="2560410" y="208057"/>
                  </a:cubicBezTo>
                  <a:close/>
                  <a:moveTo>
                    <a:pt x="2439912" y="159414"/>
                  </a:moveTo>
                  <a:cubicBezTo>
                    <a:pt x="2460768" y="166363"/>
                    <a:pt x="2481623" y="175628"/>
                    <a:pt x="2500161" y="182577"/>
                  </a:cubicBezTo>
                  <a:lnTo>
                    <a:pt x="2495527" y="198791"/>
                  </a:lnTo>
                  <a:cubicBezTo>
                    <a:pt x="2474671" y="191842"/>
                    <a:pt x="2453816" y="182577"/>
                    <a:pt x="2435278" y="175628"/>
                  </a:cubicBezTo>
                  <a:cubicBezTo>
                    <a:pt x="2439912" y="159414"/>
                    <a:pt x="2439912" y="159414"/>
                    <a:pt x="2439912" y="159414"/>
                  </a:cubicBezTo>
                  <a:close/>
                  <a:moveTo>
                    <a:pt x="2317098" y="117720"/>
                  </a:moveTo>
                  <a:cubicBezTo>
                    <a:pt x="2337953" y="124669"/>
                    <a:pt x="2358808" y="131618"/>
                    <a:pt x="2379664" y="138567"/>
                  </a:cubicBezTo>
                  <a:lnTo>
                    <a:pt x="2372712" y="154781"/>
                  </a:lnTo>
                  <a:cubicBezTo>
                    <a:pt x="2351856" y="147832"/>
                    <a:pt x="2333318" y="140883"/>
                    <a:pt x="2312463" y="136251"/>
                  </a:cubicBezTo>
                  <a:cubicBezTo>
                    <a:pt x="2317098" y="117720"/>
                    <a:pt x="2317098" y="117720"/>
                    <a:pt x="2317098" y="117720"/>
                  </a:cubicBezTo>
                  <a:close/>
                  <a:moveTo>
                    <a:pt x="2189648" y="87609"/>
                  </a:moveTo>
                  <a:cubicBezTo>
                    <a:pt x="2210504" y="92241"/>
                    <a:pt x="2231359" y="96874"/>
                    <a:pt x="2254532" y="101506"/>
                  </a:cubicBezTo>
                  <a:lnTo>
                    <a:pt x="2249897" y="120037"/>
                  </a:lnTo>
                  <a:cubicBezTo>
                    <a:pt x="2229042" y="113088"/>
                    <a:pt x="2208186" y="108455"/>
                    <a:pt x="2185014" y="103823"/>
                  </a:cubicBezTo>
                  <a:cubicBezTo>
                    <a:pt x="2189648" y="87609"/>
                    <a:pt x="2189648" y="87609"/>
                    <a:pt x="2189648" y="87609"/>
                  </a:cubicBezTo>
                  <a:close/>
                  <a:moveTo>
                    <a:pt x="2062199" y="64446"/>
                  </a:moveTo>
                  <a:cubicBezTo>
                    <a:pt x="2083054" y="69078"/>
                    <a:pt x="2103910" y="71394"/>
                    <a:pt x="2124765" y="76027"/>
                  </a:cubicBezTo>
                  <a:lnTo>
                    <a:pt x="2122448" y="92241"/>
                  </a:lnTo>
                  <a:cubicBezTo>
                    <a:pt x="2101592" y="89925"/>
                    <a:pt x="2080737" y="85292"/>
                    <a:pt x="2059882" y="82976"/>
                  </a:cubicBezTo>
                  <a:cubicBezTo>
                    <a:pt x="2062199" y="64446"/>
                    <a:pt x="2062199" y="64446"/>
                    <a:pt x="2062199" y="64446"/>
                  </a:cubicBezTo>
                  <a:close/>
                  <a:moveTo>
                    <a:pt x="1930115" y="52864"/>
                  </a:moveTo>
                  <a:cubicBezTo>
                    <a:pt x="1953288" y="55180"/>
                    <a:pt x="1974143" y="55180"/>
                    <a:pt x="1997316" y="57497"/>
                  </a:cubicBezTo>
                  <a:lnTo>
                    <a:pt x="1994998" y="76027"/>
                  </a:lnTo>
                  <a:cubicBezTo>
                    <a:pt x="1974143" y="73711"/>
                    <a:pt x="1950970" y="71394"/>
                    <a:pt x="1930115" y="71394"/>
                  </a:cubicBezTo>
                  <a:cubicBezTo>
                    <a:pt x="1930115" y="52864"/>
                    <a:pt x="1930115" y="52864"/>
                    <a:pt x="1930115" y="52864"/>
                  </a:cubicBezTo>
                  <a:close/>
                  <a:moveTo>
                    <a:pt x="1796106" y="0"/>
                  </a:moveTo>
                  <a:cubicBezTo>
                    <a:pt x="1816970" y="0"/>
                    <a:pt x="1830880" y="13887"/>
                    <a:pt x="1830880" y="32402"/>
                  </a:cubicBezTo>
                  <a:cubicBezTo>
                    <a:pt x="1833198" y="53232"/>
                    <a:pt x="1816970" y="67119"/>
                    <a:pt x="1798424" y="67119"/>
                  </a:cubicBezTo>
                  <a:cubicBezTo>
                    <a:pt x="1733513" y="69433"/>
                    <a:pt x="1668601" y="74062"/>
                    <a:pt x="1606008" y="81005"/>
                  </a:cubicBezTo>
                  <a:cubicBezTo>
                    <a:pt x="1316224" y="118036"/>
                    <a:pt x="1040350" y="224500"/>
                    <a:pt x="801568" y="395768"/>
                  </a:cubicBezTo>
                  <a:lnTo>
                    <a:pt x="791090" y="398383"/>
                  </a:lnTo>
                  <a:lnTo>
                    <a:pt x="791401" y="398849"/>
                  </a:lnTo>
                  <a:cubicBezTo>
                    <a:pt x="792559" y="400586"/>
                    <a:pt x="792559" y="400586"/>
                    <a:pt x="792559" y="400586"/>
                  </a:cubicBezTo>
                  <a:cubicBezTo>
                    <a:pt x="776341" y="412165"/>
                    <a:pt x="757806" y="426060"/>
                    <a:pt x="741588" y="439955"/>
                  </a:cubicBezTo>
                  <a:cubicBezTo>
                    <a:pt x="730003" y="426060"/>
                    <a:pt x="730003" y="426060"/>
                    <a:pt x="730003" y="426060"/>
                  </a:cubicBezTo>
                  <a:lnTo>
                    <a:pt x="772112" y="394951"/>
                  </a:lnTo>
                  <a:lnTo>
                    <a:pt x="755203" y="386510"/>
                  </a:lnTo>
                  <a:cubicBezTo>
                    <a:pt x="743611" y="370309"/>
                    <a:pt x="748248" y="349479"/>
                    <a:pt x="762157" y="337907"/>
                  </a:cubicBezTo>
                  <a:cubicBezTo>
                    <a:pt x="1007894" y="162011"/>
                    <a:pt x="1297678" y="50918"/>
                    <a:pt x="1596735" y="13887"/>
                  </a:cubicBezTo>
                  <a:cubicBezTo>
                    <a:pt x="1663964" y="4629"/>
                    <a:pt x="1731194" y="0"/>
                    <a:pt x="1796106" y="0"/>
                  </a:cubicBezTo>
                  <a:close/>
                </a:path>
              </a:pathLst>
            </a:custGeom>
            <a:solidFill>
              <a:srgbClr val="1F1F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53" name="任意多边形: 形状 52">
              <a:extLst>
                <a:ext uri="{FF2B5EF4-FFF2-40B4-BE49-F238E27FC236}">
                  <a16:creationId xmlns:a16="http://schemas.microsoft.com/office/drawing/2014/main" id="{D489AE2D-60A8-42EC-915E-ED613E85108E}"/>
                </a:ext>
              </a:extLst>
            </p:cNvPr>
            <p:cNvSpPr>
              <a:spLocks/>
            </p:cNvSpPr>
            <p:nvPr/>
          </p:nvSpPr>
          <p:spPr bwMode="auto">
            <a:xfrm>
              <a:off x="11080131" y="2601775"/>
              <a:ext cx="400397" cy="166424"/>
            </a:xfrm>
            <a:custGeom>
              <a:avLst/>
              <a:gdLst>
                <a:gd name="T0" fmla="*/ 409 w 409"/>
                <a:gd name="T1" fmla="*/ 135 h 170"/>
                <a:gd name="T2" fmla="*/ 104 w 409"/>
                <a:gd name="T3" fmla="*/ 0 h 170"/>
                <a:gd name="T4" fmla="*/ 0 w 409"/>
                <a:gd name="T5" fmla="*/ 170 h 170"/>
                <a:gd name="T6" fmla="*/ 409 w 409"/>
                <a:gd name="T7" fmla="*/ 135 h 170"/>
              </a:gdLst>
              <a:ahLst/>
              <a:cxnLst>
                <a:cxn ang="0">
                  <a:pos x="T0" y="T1"/>
                </a:cxn>
                <a:cxn ang="0">
                  <a:pos x="T2" y="T3"/>
                </a:cxn>
                <a:cxn ang="0">
                  <a:pos x="T4" y="T5"/>
                </a:cxn>
                <a:cxn ang="0">
                  <a:pos x="T6" y="T7"/>
                </a:cxn>
              </a:cxnLst>
              <a:rect l="0" t="0" r="r" b="b"/>
              <a:pathLst>
                <a:path w="409" h="170">
                  <a:moveTo>
                    <a:pt x="409" y="135"/>
                  </a:moveTo>
                  <a:lnTo>
                    <a:pt x="104" y="0"/>
                  </a:lnTo>
                  <a:lnTo>
                    <a:pt x="0" y="170"/>
                  </a:lnTo>
                  <a:lnTo>
                    <a:pt x="409" y="135"/>
                  </a:lnTo>
                  <a:close/>
                </a:path>
              </a:pathLst>
            </a:custGeom>
            <a:solidFill>
              <a:srgbClr val="1F1F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54" name="任意多边形: 形状 53">
              <a:extLst>
                <a:ext uri="{FF2B5EF4-FFF2-40B4-BE49-F238E27FC236}">
                  <a16:creationId xmlns:a16="http://schemas.microsoft.com/office/drawing/2014/main" id="{AF337B29-9621-442C-9E9F-AC5C5B511F6D}"/>
                </a:ext>
              </a:extLst>
            </p:cNvPr>
            <p:cNvSpPr>
              <a:spLocks/>
            </p:cNvSpPr>
            <p:nvPr/>
          </p:nvSpPr>
          <p:spPr bwMode="auto">
            <a:xfrm>
              <a:off x="8433991" y="1989923"/>
              <a:ext cx="2819416" cy="3251140"/>
            </a:xfrm>
            <a:custGeom>
              <a:avLst/>
              <a:gdLst>
                <a:gd name="T0" fmla="*/ 609 w 1217"/>
                <a:gd name="T1" fmla="*/ 0 h 1403"/>
                <a:gd name="T2" fmla="*/ 0 w 1217"/>
                <a:gd name="T3" fmla="*/ 609 h 1403"/>
                <a:gd name="T4" fmla="*/ 262 w 1217"/>
                <a:gd name="T5" fmla="*/ 1109 h 1403"/>
                <a:gd name="T6" fmla="*/ 262 w 1217"/>
                <a:gd name="T7" fmla="*/ 1403 h 1403"/>
                <a:gd name="T8" fmla="*/ 539 w 1217"/>
                <a:gd name="T9" fmla="*/ 1213 h 1403"/>
                <a:gd name="T10" fmla="*/ 609 w 1217"/>
                <a:gd name="T11" fmla="*/ 1217 h 1403"/>
                <a:gd name="T12" fmla="*/ 1217 w 1217"/>
                <a:gd name="T13" fmla="*/ 609 h 1403"/>
                <a:gd name="T14" fmla="*/ 609 w 1217"/>
                <a:gd name="T15" fmla="*/ 0 h 1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7" h="1403">
                  <a:moveTo>
                    <a:pt x="609" y="0"/>
                  </a:moveTo>
                  <a:cubicBezTo>
                    <a:pt x="272" y="0"/>
                    <a:pt x="0" y="272"/>
                    <a:pt x="0" y="609"/>
                  </a:cubicBezTo>
                  <a:cubicBezTo>
                    <a:pt x="0" y="816"/>
                    <a:pt x="104" y="999"/>
                    <a:pt x="262" y="1109"/>
                  </a:cubicBezTo>
                  <a:cubicBezTo>
                    <a:pt x="262" y="1403"/>
                    <a:pt x="262" y="1403"/>
                    <a:pt x="262" y="1403"/>
                  </a:cubicBezTo>
                  <a:cubicBezTo>
                    <a:pt x="539" y="1213"/>
                    <a:pt x="539" y="1213"/>
                    <a:pt x="539" y="1213"/>
                  </a:cubicBezTo>
                  <a:cubicBezTo>
                    <a:pt x="562" y="1216"/>
                    <a:pt x="585" y="1217"/>
                    <a:pt x="609" y="1217"/>
                  </a:cubicBezTo>
                  <a:cubicBezTo>
                    <a:pt x="945" y="1217"/>
                    <a:pt x="1217" y="945"/>
                    <a:pt x="1217" y="609"/>
                  </a:cubicBezTo>
                  <a:cubicBezTo>
                    <a:pt x="1217" y="272"/>
                    <a:pt x="945" y="0"/>
                    <a:pt x="609" y="0"/>
                  </a:cubicBezTo>
                </a:path>
              </a:pathLst>
            </a:custGeom>
            <a:solidFill>
              <a:schemeClr val="bg1">
                <a:lumMod val="75000"/>
              </a:schemeClr>
            </a:solidFill>
            <a:ln>
              <a:noFill/>
            </a:ln>
          </p:spPr>
          <p:txBody>
            <a:bodyPr anchor="ctr"/>
            <a:lstStyle/>
            <a:p>
              <a:pPr algn="ctr"/>
              <a:endParaRPr dirty="0"/>
            </a:p>
          </p:txBody>
        </p:sp>
        <p:sp>
          <p:nvSpPr>
            <p:cNvPr id="55" name="任意多边形: 形状 54">
              <a:extLst>
                <a:ext uri="{FF2B5EF4-FFF2-40B4-BE49-F238E27FC236}">
                  <a16:creationId xmlns:a16="http://schemas.microsoft.com/office/drawing/2014/main" id="{25C27747-7F23-4C62-9EE3-9AD751FC2EEE}"/>
                </a:ext>
              </a:extLst>
            </p:cNvPr>
            <p:cNvSpPr>
              <a:spLocks/>
            </p:cNvSpPr>
            <p:nvPr/>
          </p:nvSpPr>
          <p:spPr bwMode="auto">
            <a:xfrm>
              <a:off x="8839282" y="4390343"/>
              <a:ext cx="9790" cy="9790"/>
            </a:xfrm>
            <a:custGeom>
              <a:avLst/>
              <a:gdLst>
                <a:gd name="T0" fmla="*/ 0 w 4"/>
                <a:gd name="T1" fmla="*/ 0 h 4"/>
                <a:gd name="T2" fmla="*/ 1 w 4"/>
                <a:gd name="T3" fmla="*/ 4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cubicBezTo>
                    <a:pt x="1" y="4"/>
                    <a:pt x="1" y="4"/>
                    <a:pt x="1" y="4"/>
                  </a:cubicBezTo>
                  <a:cubicBezTo>
                    <a:pt x="4" y="4"/>
                    <a:pt x="4" y="4"/>
                    <a:pt x="4" y="4"/>
                  </a:cubicBezTo>
                  <a:cubicBezTo>
                    <a:pt x="3" y="3"/>
                    <a:pt x="2" y="1"/>
                    <a:pt x="0"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任意多边形: 形状 55">
              <a:extLst>
                <a:ext uri="{FF2B5EF4-FFF2-40B4-BE49-F238E27FC236}">
                  <a16:creationId xmlns:a16="http://schemas.microsoft.com/office/drawing/2014/main" id="{793D1900-9678-40A4-8680-7C09517D5955}"/>
                </a:ext>
              </a:extLst>
            </p:cNvPr>
            <p:cNvSpPr>
              <a:spLocks/>
            </p:cNvSpPr>
            <p:nvPr/>
          </p:nvSpPr>
          <p:spPr bwMode="auto">
            <a:xfrm>
              <a:off x="8832429" y="4265035"/>
              <a:ext cx="428786" cy="135097"/>
            </a:xfrm>
            <a:custGeom>
              <a:avLst/>
              <a:gdLst>
                <a:gd name="T0" fmla="*/ 177 w 185"/>
                <a:gd name="T1" fmla="*/ 0 h 58"/>
                <a:gd name="T2" fmla="*/ 0 w 185"/>
                <a:gd name="T3" fmla="*/ 4 h 58"/>
                <a:gd name="T4" fmla="*/ 3 w 185"/>
                <a:gd name="T5" fmla="*/ 54 h 58"/>
                <a:gd name="T6" fmla="*/ 7 w 185"/>
                <a:gd name="T7" fmla="*/ 58 h 58"/>
                <a:gd name="T8" fmla="*/ 185 w 185"/>
                <a:gd name="T9" fmla="*/ 43 h 58"/>
                <a:gd name="T10" fmla="*/ 177 w 185"/>
                <a:gd name="T11" fmla="*/ 0 h 58"/>
              </a:gdLst>
              <a:ahLst/>
              <a:cxnLst>
                <a:cxn ang="0">
                  <a:pos x="T0" y="T1"/>
                </a:cxn>
                <a:cxn ang="0">
                  <a:pos x="T2" y="T3"/>
                </a:cxn>
                <a:cxn ang="0">
                  <a:pos x="T4" y="T5"/>
                </a:cxn>
                <a:cxn ang="0">
                  <a:pos x="T6" y="T7"/>
                </a:cxn>
                <a:cxn ang="0">
                  <a:pos x="T8" y="T9"/>
                </a:cxn>
                <a:cxn ang="0">
                  <a:pos x="T10" y="T11"/>
                </a:cxn>
              </a:cxnLst>
              <a:rect l="0" t="0" r="r" b="b"/>
              <a:pathLst>
                <a:path w="185" h="58">
                  <a:moveTo>
                    <a:pt x="177" y="0"/>
                  </a:moveTo>
                  <a:cubicBezTo>
                    <a:pt x="0" y="4"/>
                    <a:pt x="0" y="4"/>
                    <a:pt x="0" y="4"/>
                  </a:cubicBezTo>
                  <a:cubicBezTo>
                    <a:pt x="3" y="54"/>
                    <a:pt x="3" y="54"/>
                    <a:pt x="3" y="54"/>
                  </a:cubicBezTo>
                  <a:cubicBezTo>
                    <a:pt x="5" y="55"/>
                    <a:pt x="6" y="57"/>
                    <a:pt x="7" y="58"/>
                  </a:cubicBezTo>
                  <a:cubicBezTo>
                    <a:pt x="185" y="43"/>
                    <a:pt x="185" y="43"/>
                    <a:pt x="185" y="43"/>
                  </a:cubicBezTo>
                  <a:cubicBezTo>
                    <a:pt x="177" y="0"/>
                    <a:pt x="177" y="0"/>
                    <a:pt x="177" y="0"/>
                  </a:cubicBezTo>
                </a:path>
              </a:pathLst>
            </a:custGeom>
            <a:solidFill>
              <a:schemeClr val="accent3">
                <a:lumMod val="75000"/>
                <a:alpha val="60000"/>
              </a:schemeClr>
            </a:solidFill>
            <a:ln>
              <a:noFill/>
            </a:ln>
          </p:spPr>
          <p:txBody>
            <a:bodyPr anchor="ctr"/>
            <a:lstStyle/>
            <a:p>
              <a:pPr algn="ctr"/>
              <a:endParaRPr/>
            </a:p>
          </p:txBody>
        </p:sp>
        <p:sp>
          <p:nvSpPr>
            <p:cNvPr id="57" name="任意多边形: 形状 56">
              <a:extLst>
                <a:ext uri="{FF2B5EF4-FFF2-40B4-BE49-F238E27FC236}">
                  <a16:creationId xmlns:a16="http://schemas.microsoft.com/office/drawing/2014/main" id="{12252B7A-4C16-445A-A05B-5AE71D5CCDE1}"/>
                </a:ext>
              </a:extLst>
            </p:cNvPr>
            <p:cNvSpPr>
              <a:spLocks/>
            </p:cNvSpPr>
            <p:nvPr/>
          </p:nvSpPr>
          <p:spPr bwMode="auto">
            <a:xfrm>
              <a:off x="8607267" y="3007065"/>
              <a:ext cx="2472864" cy="1272655"/>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close/>
                </a:path>
              </a:pathLst>
            </a:custGeom>
            <a:solidFill>
              <a:srgbClr val="1F1F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任意多边形: 形状 57">
              <a:extLst>
                <a:ext uri="{FF2B5EF4-FFF2-40B4-BE49-F238E27FC236}">
                  <a16:creationId xmlns:a16="http://schemas.microsoft.com/office/drawing/2014/main" id="{2C5E21F4-320F-47AD-868B-636F877E3A92}"/>
                </a:ext>
              </a:extLst>
            </p:cNvPr>
            <p:cNvSpPr>
              <a:spLocks/>
            </p:cNvSpPr>
            <p:nvPr/>
          </p:nvSpPr>
          <p:spPr bwMode="auto">
            <a:xfrm>
              <a:off x="8607267" y="3180343"/>
              <a:ext cx="2349514" cy="1099377"/>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任意多边形: 形状 58">
              <a:extLst>
                <a:ext uri="{FF2B5EF4-FFF2-40B4-BE49-F238E27FC236}">
                  <a16:creationId xmlns:a16="http://schemas.microsoft.com/office/drawing/2014/main" id="{18257E26-0C81-4CAC-AE10-01769D6E2851}"/>
                </a:ext>
              </a:extLst>
            </p:cNvPr>
            <p:cNvSpPr>
              <a:spLocks/>
            </p:cNvSpPr>
            <p:nvPr/>
          </p:nvSpPr>
          <p:spPr bwMode="auto">
            <a:xfrm>
              <a:off x="8844177" y="2861201"/>
              <a:ext cx="1999045" cy="18601"/>
            </a:xfrm>
            <a:custGeom>
              <a:avLst/>
              <a:gdLst>
                <a:gd name="T0" fmla="*/ 2042 w 2042"/>
                <a:gd name="T1" fmla="*/ 16 h 19"/>
                <a:gd name="T2" fmla="*/ 0 w 2042"/>
                <a:gd name="T3" fmla="*/ 19 h 19"/>
                <a:gd name="T4" fmla="*/ 0 w 2042"/>
                <a:gd name="T5" fmla="*/ 5 h 19"/>
                <a:gd name="T6" fmla="*/ 2042 w 2042"/>
                <a:gd name="T7" fmla="*/ 0 h 19"/>
                <a:gd name="T8" fmla="*/ 2042 w 2042"/>
                <a:gd name="T9" fmla="*/ 16 h 19"/>
              </a:gdLst>
              <a:ahLst/>
              <a:cxnLst>
                <a:cxn ang="0">
                  <a:pos x="T0" y="T1"/>
                </a:cxn>
                <a:cxn ang="0">
                  <a:pos x="T2" y="T3"/>
                </a:cxn>
                <a:cxn ang="0">
                  <a:pos x="T4" y="T5"/>
                </a:cxn>
                <a:cxn ang="0">
                  <a:pos x="T6" y="T7"/>
                </a:cxn>
                <a:cxn ang="0">
                  <a:pos x="T8" y="T9"/>
                </a:cxn>
              </a:cxnLst>
              <a:rect l="0" t="0" r="r" b="b"/>
              <a:pathLst>
                <a:path w="2042" h="19">
                  <a:moveTo>
                    <a:pt x="2042" y="16"/>
                  </a:moveTo>
                  <a:lnTo>
                    <a:pt x="0" y="19"/>
                  </a:lnTo>
                  <a:lnTo>
                    <a:pt x="0" y="5"/>
                  </a:lnTo>
                  <a:lnTo>
                    <a:pt x="2042" y="0"/>
                  </a:lnTo>
                  <a:lnTo>
                    <a:pt x="2042" y="16"/>
                  </a:ln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任意多边形: 形状 59">
              <a:extLst>
                <a:ext uri="{FF2B5EF4-FFF2-40B4-BE49-F238E27FC236}">
                  <a16:creationId xmlns:a16="http://schemas.microsoft.com/office/drawing/2014/main" id="{513195FB-9E4A-47AD-8993-0E64A8DC7B6E}"/>
                </a:ext>
              </a:extLst>
            </p:cNvPr>
            <p:cNvSpPr>
              <a:spLocks/>
            </p:cNvSpPr>
            <p:nvPr/>
          </p:nvSpPr>
          <p:spPr bwMode="auto">
            <a:xfrm>
              <a:off x="10903917" y="3690383"/>
              <a:ext cx="576610" cy="640243"/>
            </a:xfrm>
            <a:custGeom>
              <a:avLst/>
              <a:gdLst>
                <a:gd name="T0" fmla="*/ 249 w 249"/>
                <a:gd name="T1" fmla="*/ 0 h 276"/>
                <a:gd name="T2" fmla="*/ 134 w 249"/>
                <a:gd name="T3" fmla="*/ 19 h 276"/>
                <a:gd name="T4" fmla="*/ 0 w 249"/>
                <a:gd name="T5" fmla="*/ 276 h 276"/>
                <a:gd name="T6" fmla="*/ 186 w 249"/>
                <a:gd name="T7" fmla="*/ 232 h 276"/>
                <a:gd name="T8" fmla="*/ 249 w 249"/>
                <a:gd name="T9" fmla="*/ 0 h 276"/>
              </a:gdLst>
              <a:ahLst/>
              <a:cxnLst>
                <a:cxn ang="0">
                  <a:pos x="T0" y="T1"/>
                </a:cxn>
                <a:cxn ang="0">
                  <a:pos x="T2" y="T3"/>
                </a:cxn>
                <a:cxn ang="0">
                  <a:pos x="T4" y="T5"/>
                </a:cxn>
                <a:cxn ang="0">
                  <a:pos x="T6" y="T7"/>
                </a:cxn>
                <a:cxn ang="0">
                  <a:pos x="T8" y="T9"/>
                </a:cxn>
              </a:cxnLst>
              <a:rect l="0" t="0" r="r" b="b"/>
              <a:pathLst>
                <a:path w="249" h="276">
                  <a:moveTo>
                    <a:pt x="249" y="0"/>
                  </a:moveTo>
                  <a:cubicBezTo>
                    <a:pt x="134" y="19"/>
                    <a:pt x="134" y="19"/>
                    <a:pt x="134" y="19"/>
                  </a:cubicBezTo>
                  <a:cubicBezTo>
                    <a:pt x="111" y="116"/>
                    <a:pt x="64" y="204"/>
                    <a:pt x="0" y="276"/>
                  </a:cubicBezTo>
                  <a:cubicBezTo>
                    <a:pt x="186" y="232"/>
                    <a:pt x="186" y="232"/>
                    <a:pt x="186" y="232"/>
                  </a:cubicBezTo>
                  <a:cubicBezTo>
                    <a:pt x="249" y="0"/>
                    <a:pt x="249" y="0"/>
                    <a:pt x="249"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任意多边形: 形状 60">
              <a:extLst>
                <a:ext uri="{FF2B5EF4-FFF2-40B4-BE49-F238E27FC236}">
                  <a16:creationId xmlns:a16="http://schemas.microsoft.com/office/drawing/2014/main" id="{DA2391C3-586B-4583-8D83-91F10A89983B}"/>
                </a:ext>
              </a:extLst>
            </p:cNvPr>
            <p:cNvSpPr>
              <a:spLocks/>
            </p:cNvSpPr>
            <p:nvPr/>
          </p:nvSpPr>
          <p:spPr bwMode="auto">
            <a:xfrm>
              <a:off x="9198562" y="3776532"/>
              <a:ext cx="1747451" cy="488503"/>
            </a:xfrm>
            <a:custGeom>
              <a:avLst/>
              <a:gdLst>
                <a:gd name="T0" fmla="*/ 1785 w 1785"/>
                <a:gd name="T1" fmla="*/ 0 h 499"/>
                <a:gd name="T2" fmla="*/ 0 w 1785"/>
                <a:gd name="T3" fmla="*/ 286 h 499"/>
                <a:gd name="T4" fmla="*/ 45 w 1785"/>
                <a:gd name="T5" fmla="*/ 499 h 499"/>
                <a:gd name="T6" fmla="*/ 1778 w 1785"/>
                <a:gd name="T7" fmla="*/ 459 h 499"/>
                <a:gd name="T8" fmla="*/ 1782 w 1785"/>
                <a:gd name="T9" fmla="*/ 182 h 499"/>
                <a:gd name="T10" fmla="*/ 1785 w 1785"/>
                <a:gd name="T11" fmla="*/ 0 h 499"/>
              </a:gdLst>
              <a:ahLst/>
              <a:cxnLst>
                <a:cxn ang="0">
                  <a:pos x="T0" y="T1"/>
                </a:cxn>
                <a:cxn ang="0">
                  <a:pos x="T2" y="T3"/>
                </a:cxn>
                <a:cxn ang="0">
                  <a:pos x="T4" y="T5"/>
                </a:cxn>
                <a:cxn ang="0">
                  <a:pos x="T6" y="T7"/>
                </a:cxn>
                <a:cxn ang="0">
                  <a:pos x="T8" y="T9"/>
                </a:cxn>
                <a:cxn ang="0">
                  <a:pos x="T10" y="T11"/>
                </a:cxn>
              </a:cxnLst>
              <a:rect l="0" t="0" r="r" b="b"/>
              <a:pathLst>
                <a:path w="1785" h="499">
                  <a:moveTo>
                    <a:pt x="1785" y="0"/>
                  </a:moveTo>
                  <a:lnTo>
                    <a:pt x="0" y="286"/>
                  </a:lnTo>
                  <a:lnTo>
                    <a:pt x="45" y="499"/>
                  </a:lnTo>
                  <a:lnTo>
                    <a:pt x="1778" y="459"/>
                  </a:lnTo>
                  <a:lnTo>
                    <a:pt x="1782" y="182"/>
                  </a:lnTo>
                  <a:lnTo>
                    <a:pt x="17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任意多边形: 形状 61">
              <a:extLst>
                <a:ext uri="{FF2B5EF4-FFF2-40B4-BE49-F238E27FC236}">
                  <a16:creationId xmlns:a16="http://schemas.microsoft.com/office/drawing/2014/main" id="{A7DA9486-04A5-48F3-83B1-8B340FB4F22B}"/>
                </a:ext>
              </a:extLst>
            </p:cNvPr>
            <p:cNvSpPr>
              <a:spLocks/>
            </p:cNvSpPr>
            <p:nvPr/>
          </p:nvSpPr>
          <p:spPr bwMode="auto">
            <a:xfrm>
              <a:off x="9261215" y="3734437"/>
              <a:ext cx="1953034" cy="971132"/>
            </a:xfrm>
            <a:custGeom>
              <a:avLst/>
              <a:gdLst>
                <a:gd name="T0" fmla="*/ 843 w 843"/>
                <a:gd name="T1" fmla="*/ 0 h 419"/>
                <a:gd name="T2" fmla="*/ 727 w 843"/>
                <a:gd name="T3" fmla="*/ 18 h 419"/>
                <a:gd name="T4" fmla="*/ 726 w 843"/>
                <a:gd name="T5" fmla="*/ 95 h 419"/>
                <a:gd name="T6" fmla="*/ 724 w 843"/>
                <a:gd name="T7" fmla="*/ 213 h 419"/>
                <a:gd name="T8" fmla="*/ 0 w 843"/>
                <a:gd name="T9" fmla="*/ 272 h 419"/>
                <a:gd name="T10" fmla="*/ 30 w 843"/>
                <a:gd name="T11" fmla="*/ 419 h 419"/>
                <a:gd name="T12" fmla="*/ 709 w 843"/>
                <a:gd name="T13" fmla="*/ 257 h 419"/>
                <a:gd name="T14" fmla="*/ 843 w 843"/>
                <a:gd name="T15" fmla="*/ 0 h 4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3" h="419">
                  <a:moveTo>
                    <a:pt x="843" y="0"/>
                  </a:moveTo>
                  <a:cubicBezTo>
                    <a:pt x="727" y="18"/>
                    <a:pt x="727" y="18"/>
                    <a:pt x="727" y="18"/>
                  </a:cubicBezTo>
                  <a:cubicBezTo>
                    <a:pt x="726" y="95"/>
                    <a:pt x="726" y="95"/>
                    <a:pt x="726" y="95"/>
                  </a:cubicBezTo>
                  <a:cubicBezTo>
                    <a:pt x="724" y="213"/>
                    <a:pt x="724" y="213"/>
                    <a:pt x="724" y="213"/>
                  </a:cubicBezTo>
                  <a:cubicBezTo>
                    <a:pt x="0" y="272"/>
                    <a:pt x="0" y="272"/>
                    <a:pt x="0" y="272"/>
                  </a:cubicBezTo>
                  <a:cubicBezTo>
                    <a:pt x="30" y="419"/>
                    <a:pt x="30" y="419"/>
                    <a:pt x="30" y="419"/>
                  </a:cubicBezTo>
                  <a:cubicBezTo>
                    <a:pt x="709" y="257"/>
                    <a:pt x="709" y="257"/>
                    <a:pt x="709" y="257"/>
                  </a:cubicBezTo>
                  <a:cubicBezTo>
                    <a:pt x="773" y="185"/>
                    <a:pt x="820" y="97"/>
                    <a:pt x="843" y="0"/>
                  </a:cubicBezTo>
                </a:path>
              </a:pathLst>
            </a:custGeom>
            <a:solidFill>
              <a:schemeClr val="accent3">
                <a:lumMod val="75000"/>
                <a:alpha val="60000"/>
              </a:schemeClr>
            </a:solidFill>
            <a:ln>
              <a:noFill/>
            </a:ln>
          </p:spPr>
          <p:txBody>
            <a:bodyPr anchor="ctr"/>
            <a:lstStyle/>
            <a:p>
              <a:pPr algn="ctr"/>
              <a:endParaRPr/>
            </a:p>
          </p:txBody>
        </p:sp>
      </p:grpSp>
      <p:sp>
        <p:nvSpPr>
          <p:cNvPr id="63" name="文本框 62">
            <a:extLst>
              <a:ext uri="{FF2B5EF4-FFF2-40B4-BE49-F238E27FC236}">
                <a16:creationId xmlns:a16="http://schemas.microsoft.com/office/drawing/2014/main" id="{D553B6F0-8EDB-4593-9381-0EDF82BC63DF}"/>
              </a:ext>
            </a:extLst>
          </p:cNvPr>
          <p:cNvSpPr txBox="1"/>
          <p:nvPr/>
        </p:nvSpPr>
        <p:spPr>
          <a:xfrm>
            <a:off x="1152939" y="3439570"/>
            <a:ext cx="1898032" cy="400110"/>
          </a:xfrm>
          <a:prstGeom prst="rect">
            <a:avLst/>
          </a:prstGeom>
          <a:noFill/>
        </p:spPr>
        <p:txBody>
          <a:bodyPr wrap="square" rtlCol="0">
            <a:spAutoFit/>
          </a:bodyPr>
          <a:lstStyle/>
          <a:p>
            <a:pPr>
              <a:spcBef>
                <a:spcPts val="600"/>
              </a:spcBef>
            </a:pPr>
            <a:r>
              <a:rPr lang="zh-CN" altLang="en-US" sz="1000" dirty="0">
                <a:latin typeface="微软雅黑" panose="020B0503020204020204" pitchFamily="34" charset="-122"/>
                <a:ea typeface="微软雅黑" panose="020B0503020204020204" pitchFamily="34" charset="-122"/>
                <a:cs typeface="Hiragino Sans GB W3" charset="-122"/>
              </a:rPr>
              <a:t>以前写代码的习惯不好。注释，以及变量命名不够规范</a:t>
            </a:r>
            <a:endParaRPr lang="en-US" altLang="zh-CN" sz="1000" dirty="0">
              <a:latin typeface="微软雅黑" panose="020B0503020204020204" pitchFamily="34" charset="-122"/>
              <a:ea typeface="微软雅黑" panose="020B0503020204020204" pitchFamily="34" charset="-122"/>
              <a:cs typeface="Hiragino Sans GB W3" charset="-122"/>
            </a:endParaRPr>
          </a:p>
        </p:txBody>
      </p:sp>
      <p:sp>
        <p:nvSpPr>
          <p:cNvPr id="64" name="Rectangle 24">
            <a:extLst>
              <a:ext uri="{FF2B5EF4-FFF2-40B4-BE49-F238E27FC236}">
                <a16:creationId xmlns:a16="http://schemas.microsoft.com/office/drawing/2014/main" id="{B0D36901-AD22-408C-91D3-5E5AC734EAA7}"/>
              </a:ext>
            </a:extLst>
          </p:cNvPr>
          <p:cNvSpPr>
            <a:spLocks noChangeArrowheads="1"/>
          </p:cNvSpPr>
          <p:nvPr/>
        </p:nvSpPr>
        <p:spPr bwMode="auto">
          <a:xfrm>
            <a:off x="1238343" y="3167920"/>
            <a:ext cx="1720356" cy="240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代码规范性不够</a:t>
            </a:r>
          </a:p>
        </p:txBody>
      </p:sp>
      <p:sp>
        <p:nvSpPr>
          <p:cNvPr id="65" name="文本框 64">
            <a:extLst>
              <a:ext uri="{FF2B5EF4-FFF2-40B4-BE49-F238E27FC236}">
                <a16:creationId xmlns:a16="http://schemas.microsoft.com/office/drawing/2014/main" id="{BD230B71-7E30-437A-A1E3-22823C450D6E}"/>
              </a:ext>
            </a:extLst>
          </p:cNvPr>
          <p:cNvSpPr txBox="1"/>
          <p:nvPr/>
        </p:nvSpPr>
        <p:spPr>
          <a:xfrm>
            <a:off x="3586377" y="3532920"/>
            <a:ext cx="1919404" cy="400110"/>
          </a:xfrm>
          <a:prstGeom prst="rect">
            <a:avLst/>
          </a:prstGeom>
          <a:noFill/>
        </p:spPr>
        <p:txBody>
          <a:bodyPr wrap="square" rtlCol="0">
            <a:spAutoFit/>
          </a:bodyPr>
          <a:lstStyle/>
          <a:p>
            <a:pPr>
              <a:spcBef>
                <a:spcPts val="600"/>
              </a:spcBef>
            </a:pPr>
            <a:r>
              <a:rPr lang="zh-CN" altLang="en-US" sz="1000" dirty="0">
                <a:latin typeface="微软雅黑" panose="020B0503020204020204" pitchFamily="34" charset="-122"/>
                <a:ea typeface="微软雅黑" panose="020B0503020204020204" pitchFamily="34" charset="-122"/>
                <a:cs typeface="Hiragino Sans GB W3" charset="-122"/>
              </a:rPr>
              <a:t>因为初次接触</a:t>
            </a:r>
            <a:r>
              <a:rPr lang="en-US" altLang="zh-CN" sz="1000" dirty="0">
                <a:latin typeface="微软雅黑" panose="020B0503020204020204" pitchFamily="34" charset="-122"/>
                <a:ea typeface="微软雅黑" panose="020B0503020204020204" pitchFamily="34" charset="-122"/>
                <a:cs typeface="Hiragino Sans GB W3" charset="-122"/>
              </a:rPr>
              <a:t>python</a:t>
            </a:r>
            <a:r>
              <a:rPr lang="zh-CN" altLang="en-US" sz="1000" dirty="0">
                <a:latin typeface="微软雅黑" panose="020B0503020204020204" pitchFamily="34" charset="-122"/>
                <a:ea typeface="微软雅黑" panose="020B0503020204020204" pitchFamily="34" charset="-122"/>
                <a:cs typeface="Hiragino Sans GB W3" charset="-122"/>
              </a:rPr>
              <a:t>语言，对一些语法和用法不够了解</a:t>
            </a:r>
            <a:endParaRPr lang="en-US" altLang="zh-CN" sz="1000" dirty="0">
              <a:latin typeface="微软雅黑" panose="020B0503020204020204" pitchFamily="34" charset="-122"/>
              <a:ea typeface="微软雅黑" panose="020B0503020204020204" pitchFamily="34" charset="-122"/>
              <a:cs typeface="Hiragino Sans GB W3" charset="-122"/>
            </a:endParaRPr>
          </a:p>
        </p:txBody>
      </p:sp>
      <p:sp>
        <p:nvSpPr>
          <p:cNvPr id="66" name="Rectangle 24">
            <a:extLst>
              <a:ext uri="{FF2B5EF4-FFF2-40B4-BE49-F238E27FC236}">
                <a16:creationId xmlns:a16="http://schemas.microsoft.com/office/drawing/2014/main" id="{45558A0D-8180-475D-ABCB-A81C23EA2DA2}"/>
              </a:ext>
            </a:extLst>
          </p:cNvPr>
          <p:cNvSpPr>
            <a:spLocks noChangeArrowheads="1"/>
          </p:cNvSpPr>
          <p:nvPr/>
        </p:nvSpPr>
        <p:spPr bwMode="auto">
          <a:xfrm>
            <a:off x="3737500" y="3231592"/>
            <a:ext cx="1450990" cy="23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400" b="1" dirty="0">
                <a:solidFill>
                  <a:schemeClr val="bg2">
                    <a:lumMod val="25000"/>
                  </a:schemeClr>
                </a:solidFill>
                <a:latin typeface="微软雅黑" panose="020B0503020204020204" pitchFamily="34" charset="-122"/>
                <a:ea typeface="微软雅黑" panose="020B0503020204020204" pitchFamily="34" charset="-122"/>
              </a:rPr>
              <a:t>python</a:t>
            </a: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使用不熟</a:t>
            </a:r>
          </a:p>
        </p:txBody>
      </p:sp>
      <p:sp>
        <p:nvSpPr>
          <p:cNvPr id="67" name="文本框 66">
            <a:extLst>
              <a:ext uri="{FF2B5EF4-FFF2-40B4-BE49-F238E27FC236}">
                <a16:creationId xmlns:a16="http://schemas.microsoft.com/office/drawing/2014/main" id="{78E0D4CF-AC56-46FB-AE18-CD6F1F68771A}"/>
              </a:ext>
            </a:extLst>
          </p:cNvPr>
          <p:cNvSpPr txBox="1"/>
          <p:nvPr/>
        </p:nvSpPr>
        <p:spPr>
          <a:xfrm>
            <a:off x="5945647" y="3587246"/>
            <a:ext cx="1514225" cy="400110"/>
          </a:xfrm>
          <a:prstGeom prst="rect">
            <a:avLst/>
          </a:prstGeom>
          <a:noFill/>
        </p:spPr>
        <p:txBody>
          <a:bodyPr wrap="square" rtlCol="0">
            <a:spAutoFit/>
          </a:bodyPr>
          <a:lstStyle/>
          <a:p>
            <a:pPr algn="ctr">
              <a:spcBef>
                <a:spcPts val="600"/>
              </a:spcBef>
            </a:pPr>
            <a:r>
              <a:rPr lang="zh-CN" altLang="en-US" sz="1000" dirty="0">
                <a:latin typeface="微软雅黑" panose="020B0503020204020204" pitchFamily="34" charset="-122"/>
                <a:ea typeface="微软雅黑" panose="020B0503020204020204" pitchFamily="34" charset="-122"/>
                <a:cs typeface="Hiragino Sans GB W3" charset="-122"/>
              </a:rPr>
              <a:t>总是要查阅很多资料和视频才敢去下手写代码</a:t>
            </a:r>
            <a:endParaRPr lang="en-US" altLang="zh-CN" sz="1000" dirty="0">
              <a:latin typeface="微软雅黑" panose="020B0503020204020204" pitchFamily="34" charset="-122"/>
              <a:ea typeface="微软雅黑" panose="020B0503020204020204" pitchFamily="34" charset="-122"/>
              <a:cs typeface="Hiragino Sans GB W3" charset="-122"/>
            </a:endParaRPr>
          </a:p>
        </p:txBody>
      </p:sp>
      <p:sp>
        <p:nvSpPr>
          <p:cNvPr id="68" name="Rectangle 24">
            <a:extLst>
              <a:ext uri="{FF2B5EF4-FFF2-40B4-BE49-F238E27FC236}">
                <a16:creationId xmlns:a16="http://schemas.microsoft.com/office/drawing/2014/main" id="{F92652F0-DC9C-4886-B52F-1BA0278CC4C6}"/>
              </a:ext>
            </a:extLst>
          </p:cNvPr>
          <p:cNvSpPr>
            <a:spLocks noChangeArrowheads="1"/>
          </p:cNvSpPr>
          <p:nvPr/>
        </p:nvSpPr>
        <p:spPr bwMode="auto">
          <a:xfrm>
            <a:off x="5722275" y="3231592"/>
            <a:ext cx="1801354" cy="240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2">
                    <a:lumMod val="25000"/>
                  </a:schemeClr>
                </a:solidFill>
                <a:latin typeface="微软雅黑" pitchFamily="34" charset="-122"/>
                <a:ea typeface="微软雅黑" pitchFamily="34" charset="-122"/>
              </a:rPr>
              <a:t>学习新的语言上手较慢</a:t>
            </a:r>
            <a:endParaRPr lang="zh-CN" altLang="en-US" sz="1400" b="1" dirty="0">
              <a:solidFill>
                <a:schemeClr val="bg2">
                  <a:lumMod val="25000"/>
                </a:schemeClr>
              </a:solidFill>
            </a:endParaRPr>
          </a:p>
        </p:txBody>
      </p:sp>
      <p:sp>
        <p:nvSpPr>
          <p:cNvPr id="2" name="TextBox 7">
            <a:extLst>
              <a:ext uri="{FF2B5EF4-FFF2-40B4-BE49-F238E27FC236}">
                <a16:creationId xmlns:a16="http://schemas.microsoft.com/office/drawing/2014/main" id="{ACB4DCB5-1CC5-45B1-868A-80146B356E7F}"/>
              </a:ext>
            </a:extLst>
          </p:cNvPr>
          <p:cNvSpPr txBox="1"/>
          <p:nvPr/>
        </p:nvSpPr>
        <p:spPr>
          <a:xfrm>
            <a:off x="292369" y="122574"/>
            <a:ext cx="1590219" cy="246221"/>
          </a:xfrm>
          <a:prstGeom prst="rect">
            <a:avLst/>
          </a:prstGeom>
          <a:noFill/>
        </p:spPr>
        <p:txBody>
          <a:bodyPr wrap="square" rtlCol="0">
            <a:spAutoFit/>
          </a:bodyPr>
          <a:lstStyle/>
          <a:p>
            <a:r>
              <a:rPr lang="en-US" altLang="zh-CN" sz="1000" b="1" spc="600" dirty="0">
                <a:solidFill>
                  <a:schemeClr val="bg2">
                    <a:lumMod val="10000"/>
                  </a:schemeClr>
                </a:solidFill>
                <a:latin typeface="Montserrat" charset="0"/>
                <a:ea typeface="Montserrat" charset="0"/>
                <a:cs typeface="Montserrat" charset="0"/>
              </a:rPr>
              <a:t>conclusion</a:t>
            </a:r>
          </a:p>
        </p:txBody>
      </p:sp>
      <p:sp>
        <p:nvSpPr>
          <p:cNvPr id="3" name="文本框 2">
            <a:extLst>
              <a:ext uri="{FF2B5EF4-FFF2-40B4-BE49-F238E27FC236}">
                <a16:creationId xmlns:a16="http://schemas.microsoft.com/office/drawing/2014/main" id="{EEB2F25D-0BE5-4133-8D07-6CED1F44252D}"/>
              </a:ext>
            </a:extLst>
          </p:cNvPr>
          <p:cNvSpPr txBox="1"/>
          <p:nvPr/>
        </p:nvSpPr>
        <p:spPr>
          <a:xfrm>
            <a:off x="8646458" y="4865975"/>
            <a:ext cx="396689" cy="276999"/>
          </a:xfrm>
          <a:prstGeom prst="rect">
            <a:avLst/>
          </a:prstGeom>
          <a:noFill/>
        </p:spPr>
        <p:txBody>
          <a:bodyPr wrap="square" rtlCol="0">
            <a:spAutoFit/>
          </a:bodyPr>
          <a:lstStyle/>
          <a:p>
            <a:r>
              <a:rPr lang="en-US" altLang="zh-CN" sz="1200" dirty="0"/>
              <a:t>18</a:t>
            </a:r>
            <a:endParaRPr lang="zh-CN" altLang="en-US" sz="1200" dirty="0"/>
          </a:p>
        </p:txBody>
      </p:sp>
      <p:sp>
        <p:nvSpPr>
          <p:cNvPr id="4" name="文本框 3">
            <a:extLst>
              <a:ext uri="{FF2B5EF4-FFF2-40B4-BE49-F238E27FC236}">
                <a16:creationId xmlns:a16="http://schemas.microsoft.com/office/drawing/2014/main" id="{E8DF15E8-4DB5-49C4-90B2-6EC875000FA8}"/>
              </a:ext>
            </a:extLst>
          </p:cNvPr>
          <p:cNvSpPr txBox="1"/>
          <p:nvPr/>
        </p:nvSpPr>
        <p:spPr>
          <a:xfrm>
            <a:off x="759759" y="921124"/>
            <a:ext cx="94432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不足：</a:t>
            </a:r>
          </a:p>
        </p:txBody>
      </p:sp>
    </p:spTree>
    <p:extLst>
      <p:ext uri="{BB962C8B-B14F-4D97-AF65-F5344CB8AC3E}">
        <p14:creationId xmlns:p14="http://schemas.microsoft.com/office/powerpoint/2010/main" val="2550989919"/>
      </p:ext>
    </p:extLst>
  </p:cSld>
  <p:clrMapOvr>
    <a:masterClrMapping/>
  </p:clrMapOvr>
  <p:transition spd="med">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E8BE9A8D-2528-4AD2-851F-8F69F95F8C31}"/>
              </a:ext>
            </a:extLst>
          </p:cNvPr>
          <p:cNvGrpSpPr/>
          <p:nvPr/>
        </p:nvGrpSpPr>
        <p:grpSpPr>
          <a:xfrm>
            <a:off x="1704080" y="1541825"/>
            <a:ext cx="1535303" cy="1502298"/>
            <a:chOff x="490704" y="1616937"/>
            <a:chExt cx="3649677" cy="3624126"/>
          </a:xfrm>
        </p:grpSpPr>
        <p:sp>
          <p:nvSpPr>
            <p:cNvPr id="28" name="任意多边形: 形状 27">
              <a:extLst>
                <a:ext uri="{FF2B5EF4-FFF2-40B4-BE49-F238E27FC236}">
                  <a16:creationId xmlns:a16="http://schemas.microsoft.com/office/drawing/2014/main" id="{8719B8B7-38C4-48D8-9D83-BD4F06D277E4}"/>
                </a:ext>
              </a:extLst>
            </p:cNvPr>
            <p:cNvSpPr>
              <a:spLocks/>
            </p:cNvSpPr>
            <p:nvPr/>
          </p:nvSpPr>
          <p:spPr bwMode="auto">
            <a:xfrm>
              <a:off x="490704" y="1616937"/>
              <a:ext cx="3649677" cy="3612379"/>
            </a:xfrm>
            <a:custGeom>
              <a:avLst/>
              <a:gdLst>
                <a:gd name="connsiteX0" fmla="*/ 1783869 w 3649677"/>
                <a:gd name="connsiteY0" fmla="*/ 3593844 h 3612379"/>
                <a:gd name="connsiteX1" fmla="*/ 1825598 w 3649677"/>
                <a:gd name="connsiteY1" fmla="*/ 3593844 h 3612379"/>
                <a:gd name="connsiteX2" fmla="*/ 1848780 w 3649677"/>
                <a:gd name="connsiteY2" fmla="*/ 3593844 h 3612379"/>
                <a:gd name="connsiteX3" fmla="*/ 1848780 w 3649677"/>
                <a:gd name="connsiteY3" fmla="*/ 3612379 h 3612379"/>
                <a:gd name="connsiteX4" fmla="*/ 1825598 w 3649677"/>
                <a:gd name="connsiteY4" fmla="*/ 3612379 h 3612379"/>
                <a:gd name="connsiteX5" fmla="*/ 1783869 w 3649677"/>
                <a:gd name="connsiteY5" fmla="*/ 3610062 h 3612379"/>
                <a:gd name="connsiteX6" fmla="*/ 1783869 w 3649677"/>
                <a:gd name="connsiteY6" fmla="*/ 3593844 h 3612379"/>
                <a:gd name="connsiteX7" fmla="*/ 1978603 w 3649677"/>
                <a:gd name="connsiteY7" fmla="*/ 3586893 h 3612379"/>
                <a:gd name="connsiteX8" fmla="*/ 1978603 w 3649677"/>
                <a:gd name="connsiteY8" fmla="*/ 3605429 h 3612379"/>
                <a:gd name="connsiteX9" fmla="*/ 1913692 w 3649677"/>
                <a:gd name="connsiteY9" fmla="*/ 3610062 h 3612379"/>
                <a:gd name="connsiteX10" fmla="*/ 1913692 w 3649677"/>
                <a:gd name="connsiteY10" fmla="*/ 3591527 h 3612379"/>
                <a:gd name="connsiteX11" fmla="*/ 1978603 w 3649677"/>
                <a:gd name="connsiteY11" fmla="*/ 3586893 h 3612379"/>
                <a:gd name="connsiteX12" fmla="*/ 1654047 w 3649677"/>
                <a:gd name="connsiteY12" fmla="*/ 3586893 h 3612379"/>
                <a:gd name="connsiteX13" fmla="*/ 1718958 w 3649677"/>
                <a:gd name="connsiteY13" fmla="*/ 3591527 h 3612379"/>
                <a:gd name="connsiteX14" fmla="*/ 1718958 w 3649677"/>
                <a:gd name="connsiteY14" fmla="*/ 3607745 h 3612379"/>
                <a:gd name="connsiteX15" fmla="*/ 1654047 w 3649677"/>
                <a:gd name="connsiteY15" fmla="*/ 3603112 h 3612379"/>
                <a:gd name="connsiteX16" fmla="*/ 1654047 w 3649677"/>
                <a:gd name="connsiteY16" fmla="*/ 3586893 h 3612379"/>
                <a:gd name="connsiteX17" fmla="*/ 2106107 w 3649677"/>
                <a:gd name="connsiteY17" fmla="*/ 3570675 h 3612379"/>
                <a:gd name="connsiteX18" fmla="*/ 2108425 w 3649677"/>
                <a:gd name="connsiteY18" fmla="*/ 3589210 h 3612379"/>
                <a:gd name="connsiteX19" fmla="*/ 2043514 w 3649677"/>
                <a:gd name="connsiteY19" fmla="*/ 3598478 h 3612379"/>
                <a:gd name="connsiteX20" fmla="*/ 2041196 w 3649677"/>
                <a:gd name="connsiteY20" fmla="*/ 3579943 h 3612379"/>
                <a:gd name="connsiteX21" fmla="*/ 2106107 w 3649677"/>
                <a:gd name="connsiteY21" fmla="*/ 3570675 h 3612379"/>
                <a:gd name="connsiteX22" fmla="*/ 2233611 w 3649677"/>
                <a:gd name="connsiteY22" fmla="*/ 3545190 h 3612379"/>
                <a:gd name="connsiteX23" fmla="*/ 2235929 w 3649677"/>
                <a:gd name="connsiteY23" fmla="*/ 3563725 h 3612379"/>
                <a:gd name="connsiteX24" fmla="*/ 2173336 w 3649677"/>
                <a:gd name="connsiteY24" fmla="*/ 3577626 h 3612379"/>
                <a:gd name="connsiteX25" fmla="*/ 2168699 w 3649677"/>
                <a:gd name="connsiteY25" fmla="*/ 3559091 h 3612379"/>
                <a:gd name="connsiteX26" fmla="*/ 2233611 w 3649677"/>
                <a:gd name="connsiteY26" fmla="*/ 3545190 h 3612379"/>
                <a:gd name="connsiteX27" fmla="*/ 2356478 w 3649677"/>
                <a:gd name="connsiteY27" fmla="*/ 3512753 h 3612379"/>
                <a:gd name="connsiteX28" fmla="*/ 2363433 w 3649677"/>
                <a:gd name="connsiteY28" fmla="*/ 3528971 h 3612379"/>
                <a:gd name="connsiteX29" fmla="*/ 2300840 w 3649677"/>
                <a:gd name="connsiteY29" fmla="*/ 3547506 h 3612379"/>
                <a:gd name="connsiteX30" fmla="*/ 2296203 w 3649677"/>
                <a:gd name="connsiteY30" fmla="*/ 3531288 h 3612379"/>
                <a:gd name="connsiteX31" fmla="*/ 2356478 w 3649677"/>
                <a:gd name="connsiteY31" fmla="*/ 3512753 h 3612379"/>
                <a:gd name="connsiteX32" fmla="*/ 2479346 w 3649677"/>
                <a:gd name="connsiteY32" fmla="*/ 3468732 h 3612379"/>
                <a:gd name="connsiteX33" fmla="*/ 2486300 w 3649677"/>
                <a:gd name="connsiteY33" fmla="*/ 3484951 h 3612379"/>
                <a:gd name="connsiteX34" fmla="*/ 2423707 w 3649677"/>
                <a:gd name="connsiteY34" fmla="*/ 3508119 h 3612379"/>
                <a:gd name="connsiteX35" fmla="*/ 2419071 w 3649677"/>
                <a:gd name="connsiteY35" fmla="*/ 3491901 h 3612379"/>
                <a:gd name="connsiteX36" fmla="*/ 2479346 w 3649677"/>
                <a:gd name="connsiteY36" fmla="*/ 3468732 h 3612379"/>
                <a:gd name="connsiteX37" fmla="*/ 2597576 w 3649677"/>
                <a:gd name="connsiteY37" fmla="*/ 3415444 h 3612379"/>
                <a:gd name="connsiteX38" fmla="*/ 2604531 w 3649677"/>
                <a:gd name="connsiteY38" fmla="*/ 3431662 h 3612379"/>
                <a:gd name="connsiteX39" fmla="*/ 2546575 w 3649677"/>
                <a:gd name="connsiteY39" fmla="*/ 3459465 h 3612379"/>
                <a:gd name="connsiteX40" fmla="*/ 2539620 w 3649677"/>
                <a:gd name="connsiteY40" fmla="*/ 3443247 h 3612379"/>
                <a:gd name="connsiteX41" fmla="*/ 2597576 w 3649677"/>
                <a:gd name="connsiteY41" fmla="*/ 3415444 h 3612379"/>
                <a:gd name="connsiteX42" fmla="*/ 2711171 w 3649677"/>
                <a:gd name="connsiteY42" fmla="*/ 3355205 h 3612379"/>
                <a:gd name="connsiteX43" fmla="*/ 2720444 w 3649677"/>
                <a:gd name="connsiteY43" fmla="*/ 3371423 h 3612379"/>
                <a:gd name="connsiteX44" fmla="*/ 2662488 w 3649677"/>
                <a:gd name="connsiteY44" fmla="*/ 3401543 h 3612379"/>
                <a:gd name="connsiteX45" fmla="*/ 2655533 w 3649677"/>
                <a:gd name="connsiteY45" fmla="*/ 3387641 h 3612379"/>
                <a:gd name="connsiteX46" fmla="*/ 2711171 w 3649677"/>
                <a:gd name="connsiteY46" fmla="*/ 3355205 h 3612379"/>
                <a:gd name="connsiteX47" fmla="*/ 2820129 w 3649677"/>
                <a:gd name="connsiteY47" fmla="*/ 3285698 h 3612379"/>
                <a:gd name="connsiteX48" fmla="*/ 2829402 w 3649677"/>
                <a:gd name="connsiteY48" fmla="*/ 3299600 h 3612379"/>
                <a:gd name="connsiteX49" fmla="*/ 2776082 w 3649677"/>
                <a:gd name="connsiteY49" fmla="*/ 3336670 h 3612379"/>
                <a:gd name="connsiteX50" fmla="*/ 2766809 w 3649677"/>
                <a:gd name="connsiteY50" fmla="*/ 3320452 h 3612379"/>
                <a:gd name="connsiteX51" fmla="*/ 2820129 w 3649677"/>
                <a:gd name="connsiteY51" fmla="*/ 3285698 h 3612379"/>
                <a:gd name="connsiteX52" fmla="*/ 2924450 w 3649677"/>
                <a:gd name="connsiteY52" fmla="*/ 3209241 h 3612379"/>
                <a:gd name="connsiteX53" fmla="*/ 2936042 w 3649677"/>
                <a:gd name="connsiteY53" fmla="*/ 3223142 h 3612379"/>
                <a:gd name="connsiteX54" fmla="*/ 2882722 w 3649677"/>
                <a:gd name="connsiteY54" fmla="*/ 3262529 h 3612379"/>
                <a:gd name="connsiteX55" fmla="*/ 2873449 w 3649677"/>
                <a:gd name="connsiteY55" fmla="*/ 3248628 h 3612379"/>
                <a:gd name="connsiteX56" fmla="*/ 2924450 w 3649677"/>
                <a:gd name="connsiteY56" fmla="*/ 3209241 h 3612379"/>
                <a:gd name="connsiteX57" fmla="*/ 185675 w 3649677"/>
                <a:gd name="connsiteY57" fmla="*/ 1098497 h 3612379"/>
                <a:gd name="connsiteX58" fmla="*/ 204211 w 3649677"/>
                <a:gd name="connsiteY58" fmla="*/ 1144840 h 3612379"/>
                <a:gd name="connsiteX59" fmla="*/ 67509 w 3649677"/>
                <a:gd name="connsiteY59" fmla="*/ 1851574 h 3612379"/>
                <a:gd name="connsiteX60" fmla="*/ 137018 w 3649677"/>
                <a:gd name="connsiteY60" fmla="*/ 2317324 h 3612379"/>
                <a:gd name="connsiteX61" fmla="*/ 716264 w 3649677"/>
                <a:gd name="connsiteY61" fmla="*/ 3188577 h 3612379"/>
                <a:gd name="connsiteX62" fmla="*/ 723215 w 3649677"/>
                <a:gd name="connsiteY62" fmla="*/ 3237237 h 3612379"/>
                <a:gd name="connsiteX63" fmla="*/ 695411 w 3649677"/>
                <a:gd name="connsiteY63" fmla="*/ 3251140 h 3612379"/>
                <a:gd name="connsiteX64" fmla="*/ 674559 w 3649677"/>
                <a:gd name="connsiteY64" fmla="*/ 3241871 h 3612379"/>
                <a:gd name="connsiteX65" fmla="*/ 72143 w 3649677"/>
                <a:gd name="connsiteY65" fmla="*/ 2335861 h 3612379"/>
                <a:gd name="connsiteX66" fmla="*/ 316 w 3649677"/>
                <a:gd name="connsiteY66" fmla="*/ 1851574 h 3612379"/>
                <a:gd name="connsiteX67" fmla="*/ 141652 w 3649677"/>
                <a:gd name="connsiteY67" fmla="*/ 1117034 h 3612379"/>
                <a:gd name="connsiteX68" fmla="*/ 185675 w 3649677"/>
                <a:gd name="connsiteY68" fmla="*/ 1098497 h 3612379"/>
                <a:gd name="connsiteX69" fmla="*/ 266627 w 3649677"/>
                <a:gd name="connsiteY69" fmla="*/ 965648 h 3612379"/>
                <a:gd name="connsiteX70" fmla="*/ 282845 w 3649677"/>
                <a:gd name="connsiteY70" fmla="*/ 974911 h 3612379"/>
                <a:gd name="connsiteX71" fmla="*/ 252725 w 3649677"/>
                <a:gd name="connsiteY71" fmla="*/ 1032807 h 3612379"/>
                <a:gd name="connsiteX72" fmla="*/ 236507 w 3649677"/>
                <a:gd name="connsiteY72" fmla="*/ 1023544 h 3612379"/>
                <a:gd name="connsiteX73" fmla="*/ 266627 w 3649677"/>
                <a:gd name="connsiteY73" fmla="*/ 965648 h 3612379"/>
                <a:gd name="connsiteX74" fmla="*/ 333816 w 3649677"/>
                <a:gd name="connsiteY74" fmla="*/ 854488 h 3612379"/>
                <a:gd name="connsiteX75" fmla="*/ 350034 w 3649677"/>
                <a:gd name="connsiteY75" fmla="*/ 863751 h 3612379"/>
                <a:gd name="connsiteX76" fmla="*/ 315281 w 3649677"/>
                <a:gd name="connsiteY76" fmla="*/ 919331 h 3612379"/>
                <a:gd name="connsiteX77" fmla="*/ 299063 w 3649677"/>
                <a:gd name="connsiteY77" fmla="*/ 910068 h 3612379"/>
                <a:gd name="connsiteX78" fmla="*/ 333816 w 3649677"/>
                <a:gd name="connsiteY78" fmla="*/ 854488 h 3612379"/>
                <a:gd name="connsiteX79" fmla="*/ 410273 w 3649677"/>
                <a:gd name="connsiteY79" fmla="*/ 747960 h 3612379"/>
                <a:gd name="connsiteX80" fmla="*/ 424175 w 3649677"/>
                <a:gd name="connsiteY80" fmla="*/ 759539 h 3612379"/>
                <a:gd name="connsiteX81" fmla="*/ 384788 w 3649677"/>
                <a:gd name="connsiteY81" fmla="*/ 810487 h 3612379"/>
                <a:gd name="connsiteX82" fmla="*/ 370887 w 3649677"/>
                <a:gd name="connsiteY82" fmla="*/ 801224 h 3612379"/>
                <a:gd name="connsiteX83" fmla="*/ 410273 w 3649677"/>
                <a:gd name="connsiteY83" fmla="*/ 747960 h 3612379"/>
                <a:gd name="connsiteX84" fmla="*/ 493681 w 3649677"/>
                <a:gd name="connsiteY84" fmla="*/ 648379 h 3612379"/>
                <a:gd name="connsiteX85" fmla="*/ 505266 w 3649677"/>
                <a:gd name="connsiteY85" fmla="*/ 659959 h 3612379"/>
                <a:gd name="connsiteX86" fmla="*/ 468196 w 3649677"/>
                <a:gd name="connsiteY86" fmla="*/ 703959 h 3612379"/>
                <a:gd name="connsiteX87" fmla="*/ 463562 w 3649677"/>
                <a:gd name="connsiteY87" fmla="*/ 708591 h 3612379"/>
                <a:gd name="connsiteX88" fmla="*/ 449660 w 3649677"/>
                <a:gd name="connsiteY88" fmla="*/ 697012 h 3612379"/>
                <a:gd name="connsiteX89" fmla="*/ 454294 w 3649677"/>
                <a:gd name="connsiteY89" fmla="*/ 692380 h 3612379"/>
                <a:gd name="connsiteX90" fmla="*/ 493681 w 3649677"/>
                <a:gd name="connsiteY90" fmla="*/ 648379 h 3612379"/>
                <a:gd name="connsiteX91" fmla="*/ 584040 w 3649677"/>
                <a:gd name="connsiteY91" fmla="*/ 553430 h 3612379"/>
                <a:gd name="connsiteX92" fmla="*/ 595624 w 3649677"/>
                <a:gd name="connsiteY92" fmla="*/ 567325 h 3612379"/>
                <a:gd name="connsiteX93" fmla="*/ 549287 w 3649677"/>
                <a:gd name="connsiteY93" fmla="*/ 611326 h 3612379"/>
                <a:gd name="connsiteX94" fmla="*/ 537702 w 3649677"/>
                <a:gd name="connsiteY94" fmla="*/ 599747 h 3612379"/>
                <a:gd name="connsiteX95" fmla="*/ 584040 w 3649677"/>
                <a:gd name="connsiteY95" fmla="*/ 553430 h 3612379"/>
                <a:gd name="connsiteX96" fmla="*/ 679032 w 3649677"/>
                <a:gd name="connsiteY96" fmla="*/ 465429 h 3612379"/>
                <a:gd name="connsiteX97" fmla="*/ 690616 w 3649677"/>
                <a:gd name="connsiteY97" fmla="*/ 479324 h 3612379"/>
                <a:gd name="connsiteX98" fmla="*/ 641962 w 3649677"/>
                <a:gd name="connsiteY98" fmla="*/ 523325 h 3612379"/>
                <a:gd name="connsiteX99" fmla="*/ 630377 w 3649677"/>
                <a:gd name="connsiteY99" fmla="*/ 509430 h 3612379"/>
                <a:gd name="connsiteX100" fmla="*/ 679032 w 3649677"/>
                <a:gd name="connsiteY100" fmla="*/ 465429 h 3612379"/>
                <a:gd name="connsiteX101" fmla="*/ 2730567 w 3649677"/>
                <a:gd name="connsiteY101" fmla="*/ 250246 h 3612379"/>
                <a:gd name="connsiteX102" fmla="*/ 2757499 w 3649677"/>
                <a:gd name="connsiteY102" fmla="*/ 254013 h 3612379"/>
                <a:gd name="connsiteX103" fmla="*/ 3267178 w 3649677"/>
                <a:gd name="connsiteY103" fmla="*/ 706037 h 3612379"/>
                <a:gd name="connsiteX104" fmla="*/ 3649438 w 3649677"/>
                <a:gd name="connsiteY104" fmla="*/ 1797848 h 3612379"/>
                <a:gd name="connsiteX105" fmla="*/ 3466417 w 3649677"/>
                <a:gd name="connsiteY105" fmla="*/ 2625399 h 3612379"/>
                <a:gd name="connsiteX106" fmla="*/ 3065623 w 3649677"/>
                <a:gd name="connsiteY106" fmla="*/ 3165509 h 3612379"/>
                <a:gd name="connsiteX107" fmla="*/ 3040139 w 3649677"/>
                <a:gd name="connsiteY107" fmla="*/ 3174781 h 3612379"/>
                <a:gd name="connsiteX108" fmla="*/ 3016972 w 3649677"/>
                <a:gd name="connsiteY108" fmla="*/ 3163191 h 3612379"/>
                <a:gd name="connsiteX109" fmla="*/ 3013603 w 3649677"/>
                <a:gd name="connsiteY109" fmla="*/ 3155326 h 3612379"/>
                <a:gd name="connsiteX110" fmla="*/ 2984725 w 3649677"/>
                <a:gd name="connsiteY110" fmla="*/ 3181439 h 3612379"/>
                <a:gd name="connsiteX111" fmla="*/ 2973134 w 3649677"/>
                <a:gd name="connsiteY111" fmla="*/ 3167537 h 3612379"/>
                <a:gd name="connsiteX112" fmla="*/ 3006567 w 3649677"/>
                <a:gd name="connsiteY112" fmla="*/ 3138897 h 3612379"/>
                <a:gd name="connsiteX113" fmla="*/ 3006547 w 3649677"/>
                <a:gd name="connsiteY113" fmla="*/ 3138851 h 3612379"/>
                <a:gd name="connsiteX114" fmla="*/ 3016972 w 3649677"/>
                <a:gd name="connsiteY114" fmla="*/ 3114511 h 3612379"/>
                <a:gd name="connsiteX115" fmla="*/ 3403865 w 3649677"/>
                <a:gd name="connsiteY115" fmla="*/ 2595264 h 3612379"/>
                <a:gd name="connsiteX116" fmla="*/ 3582253 w 3649677"/>
                <a:gd name="connsiteY116" fmla="*/ 1797848 h 3612379"/>
                <a:gd name="connsiteX117" fmla="*/ 3213894 w 3649677"/>
                <a:gd name="connsiteY117" fmla="*/ 747762 h 3612379"/>
                <a:gd name="connsiteX118" fmla="*/ 2720432 w 3649677"/>
                <a:gd name="connsiteY118" fmla="*/ 311965 h 3612379"/>
                <a:gd name="connsiteX119" fmla="*/ 2719258 w 3649677"/>
                <a:gd name="connsiteY119" fmla="*/ 310391 h 3612379"/>
                <a:gd name="connsiteX120" fmla="*/ 2669321 w 3649677"/>
                <a:gd name="connsiteY120" fmla="*/ 282178 h 3612379"/>
                <a:gd name="connsiteX121" fmla="*/ 2678590 w 3649677"/>
                <a:gd name="connsiteY121" fmla="*/ 268280 h 3612379"/>
                <a:gd name="connsiteX122" fmla="*/ 2706182 w 3649677"/>
                <a:gd name="connsiteY122" fmla="*/ 283869 h 3612379"/>
                <a:gd name="connsiteX123" fmla="*/ 2708848 w 3649677"/>
                <a:gd name="connsiteY123" fmla="*/ 265604 h 3612379"/>
                <a:gd name="connsiteX124" fmla="*/ 2730567 w 3649677"/>
                <a:gd name="connsiteY124" fmla="*/ 250246 h 3612379"/>
                <a:gd name="connsiteX125" fmla="*/ 2560410 w 3649677"/>
                <a:gd name="connsiteY125" fmla="*/ 208057 h 3612379"/>
                <a:gd name="connsiteX126" fmla="*/ 2620659 w 3649677"/>
                <a:gd name="connsiteY126" fmla="*/ 238168 h 3612379"/>
                <a:gd name="connsiteX127" fmla="*/ 2611390 w 3649677"/>
                <a:gd name="connsiteY127" fmla="*/ 252066 h 3612379"/>
                <a:gd name="connsiteX128" fmla="*/ 2553458 w 3649677"/>
                <a:gd name="connsiteY128" fmla="*/ 224270 h 3612379"/>
                <a:gd name="connsiteX129" fmla="*/ 2560410 w 3649677"/>
                <a:gd name="connsiteY129" fmla="*/ 208057 h 3612379"/>
                <a:gd name="connsiteX130" fmla="*/ 2439912 w 3649677"/>
                <a:gd name="connsiteY130" fmla="*/ 159414 h 3612379"/>
                <a:gd name="connsiteX131" fmla="*/ 2500161 w 3649677"/>
                <a:gd name="connsiteY131" fmla="*/ 182577 h 3612379"/>
                <a:gd name="connsiteX132" fmla="*/ 2495527 w 3649677"/>
                <a:gd name="connsiteY132" fmla="*/ 198791 h 3612379"/>
                <a:gd name="connsiteX133" fmla="*/ 2435278 w 3649677"/>
                <a:gd name="connsiteY133" fmla="*/ 175628 h 3612379"/>
                <a:gd name="connsiteX134" fmla="*/ 2439912 w 3649677"/>
                <a:gd name="connsiteY134" fmla="*/ 159414 h 3612379"/>
                <a:gd name="connsiteX135" fmla="*/ 2317098 w 3649677"/>
                <a:gd name="connsiteY135" fmla="*/ 117720 h 3612379"/>
                <a:gd name="connsiteX136" fmla="*/ 2379664 w 3649677"/>
                <a:gd name="connsiteY136" fmla="*/ 138567 h 3612379"/>
                <a:gd name="connsiteX137" fmla="*/ 2372712 w 3649677"/>
                <a:gd name="connsiteY137" fmla="*/ 154781 h 3612379"/>
                <a:gd name="connsiteX138" fmla="*/ 2312463 w 3649677"/>
                <a:gd name="connsiteY138" fmla="*/ 136251 h 3612379"/>
                <a:gd name="connsiteX139" fmla="*/ 2317098 w 3649677"/>
                <a:gd name="connsiteY139" fmla="*/ 117720 h 3612379"/>
                <a:gd name="connsiteX140" fmla="*/ 2189648 w 3649677"/>
                <a:gd name="connsiteY140" fmla="*/ 87609 h 3612379"/>
                <a:gd name="connsiteX141" fmla="*/ 2254532 w 3649677"/>
                <a:gd name="connsiteY141" fmla="*/ 101506 h 3612379"/>
                <a:gd name="connsiteX142" fmla="*/ 2249897 w 3649677"/>
                <a:gd name="connsiteY142" fmla="*/ 120037 h 3612379"/>
                <a:gd name="connsiteX143" fmla="*/ 2185014 w 3649677"/>
                <a:gd name="connsiteY143" fmla="*/ 103823 h 3612379"/>
                <a:gd name="connsiteX144" fmla="*/ 2189648 w 3649677"/>
                <a:gd name="connsiteY144" fmla="*/ 87609 h 3612379"/>
                <a:gd name="connsiteX145" fmla="*/ 2062199 w 3649677"/>
                <a:gd name="connsiteY145" fmla="*/ 64446 h 3612379"/>
                <a:gd name="connsiteX146" fmla="*/ 2124765 w 3649677"/>
                <a:gd name="connsiteY146" fmla="*/ 76027 h 3612379"/>
                <a:gd name="connsiteX147" fmla="*/ 2122448 w 3649677"/>
                <a:gd name="connsiteY147" fmla="*/ 92241 h 3612379"/>
                <a:gd name="connsiteX148" fmla="*/ 2059882 w 3649677"/>
                <a:gd name="connsiteY148" fmla="*/ 82976 h 3612379"/>
                <a:gd name="connsiteX149" fmla="*/ 2062199 w 3649677"/>
                <a:gd name="connsiteY149" fmla="*/ 64446 h 3612379"/>
                <a:gd name="connsiteX150" fmla="*/ 1930115 w 3649677"/>
                <a:gd name="connsiteY150" fmla="*/ 52864 h 3612379"/>
                <a:gd name="connsiteX151" fmla="*/ 1997316 w 3649677"/>
                <a:gd name="connsiteY151" fmla="*/ 57497 h 3612379"/>
                <a:gd name="connsiteX152" fmla="*/ 1994998 w 3649677"/>
                <a:gd name="connsiteY152" fmla="*/ 76027 h 3612379"/>
                <a:gd name="connsiteX153" fmla="*/ 1930115 w 3649677"/>
                <a:gd name="connsiteY153" fmla="*/ 71394 h 3612379"/>
                <a:gd name="connsiteX154" fmla="*/ 1930115 w 3649677"/>
                <a:gd name="connsiteY154" fmla="*/ 52864 h 3612379"/>
                <a:gd name="connsiteX155" fmla="*/ 1796106 w 3649677"/>
                <a:gd name="connsiteY155" fmla="*/ 0 h 3612379"/>
                <a:gd name="connsiteX156" fmla="*/ 1830880 w 3649677"/>
                <a:gd name="connsiteY156" fmla="*/ 32402 h 3612379"/>
                <a:gd name="connsiteX157" fmla="*/ 1798424 w 3649677"/>
                <a:gd name="connsiteY157" fmla="*/ 67119 h 3612379"/>
                <a:gd name="connsiteX158" fmla="*/ 1606008 w 3649677"/>
                <a:gd name="connsiteY158" fmla="*/ 81005 h 3612379"/>
                <a:gd name="connsiteX159" fmla="*/ 801568 w 3649677"/>
                <a:gd name="connsiteY159" fmla="*/ 395768 h 3612379"/>
                <a:gd name="connsiteX160" fmla="*/ 791090 w 3649677"/>
                <a:gd name="connsiteY160" fmla="*/ 398383 h 3612379"/>
                <a:gd name="connsiteX161" fmla="*/ 791401 w 3649677"/>
                <a:gd name="connsiteY161" fmla="*/ 398849 h 3612379"/>
                <a:gd name="connsiteX162" fmla="*/ 792559 w 3649677"/>
                <a:gd name="connsiteY162" fmla="*/ 400586 h 3612379"/>
                <a:gd name="connsiteX163" fmla="*/ 741588 w 3649677"/>
                <a:gd name="connsiteY163" fmla="*/ 439955 h 3612379"/>
                <a:gd name="connsiteX164" fmla="*/ 730003 w 3649677"/>
                <a:gd name="connsiteY164" fmla="*/ 426060 h 3612379"/>
                <a:gd name="connsiteX165" fmla="*/ 772112 w 3649677"/>
                <a:gd name="connsiteY165" fmla="*/ 394951 h 3612379"/>
                <a:gd name="connsiteX166" fmla="*/ 755203 w 3649677"/>
                <a:gd name="connsiteY166" fmla="*/ 386510 h 3612379"/>
                <a:gd name="connsiteX167" fmla="*/ 762157 w 3649677"/>
                <a:gd name="connsiteY167" fmla="*/ 337907 h 3612379"/>
                <a:gd name="connsiteX168" fmla="*/ 1596735 w 3649677"/>
                <a:gd name="connsiteY168" fmla="*/ 13887 h 3612379"/>
                <a:gd name="connsiteX169" fmla="*/ 1796106 w 3649677"/>
                <a:gd name="connsiteY169" fmla="*/ 0 h 361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3649677" h="3612379">
                  <a:moveTo>
                    <a:pt x="1783869" y="3593844"/>
                  </a:moveTo>
                  <a:cubicBezTo>
                    <a:pt x="1797779" y="3593844"/>
                    <a:pt x="1811688" y="3593844"/>
                    <a:pt x="1825598" y="3593844"/>
                  </a:cubicBezTo>
                  <a:cubicBezTo>
                    <a:pt x="1832553" y="3593844"/>
                    <a:pt x="1841826" y="3593844"/>
                    <a:pt x="1848780" y="3593844"/>
                  </a:cubicBezTo>
                  <a:cubicBezTo>
                    <a:pt x="1848780" y="3612379"/>
                    <a:pt x="1848780" y="3612379"/>
                    <a:pt x="1848780" y="3612379"/>
                  </a:cubicBezTo>
                  <a:cubicBezTo>
                    <a:pt x="1841826" y="3612379"/>
                    <a:pt x="1832553" y="3612379"/>
                    <a:pt x="1825598" y="3612379"/>
                  </a:cubicBezTo>
                  <a:cubicBezTo>
                    <a:pt x="1811688" y="3612379"/>
                    <a:pt x="1797779" y="3612379"/>
                    <a:pt x="1783869" y="3610062"/>
                  </a:cubicBezTo>
                  <a:cubicBezTo>
                    <a:pt x="1783869" y="3593844"/>
                    <a:pt x="1783869" y="3593844"/>
                    <a:pt x="1783869" y="3593844"/>
                  </a:cubicBezTo>
                  <a:close/>
                  <a:moveTo>
                    <a:pt x="1978603" y="3586893"/>
                  </a:moveTo>
                  <a:cubicBezTo>
                    <a:pt x="1978603" y="3605429"/>
                    <a:pt x="1978603" y="3605429"/>
                    <a:pt x="1978603" y="3605429"/>
                  </a:cubicBezTo>
                  <a:cubicBezTo>
                    <a:pt x="1957738" y="3607745"/>
                    <a:pt x="1936874" y="3607745"/>
                    <a:pt x="1913692" y="3610062"/>
                  </a:cubicBezTo>
                  <a:cubicBezTo>
                    <a:pt x="1913692" y="3591527"/>
                    <a:pt x="1913692" y="3591527"/>
                    <a:pt x="1913692" y="3591527"/>
                  </a:cubicBezTo>
                  <a:cubicBezTo>
                    <a:pt x="1934556" y="3591527"/>
                    <a:pt x="1955420" y="3589210"/>
                    <a:pt x="1978603" y="3586893"/>
                  </a:cubicBezTo>
                  <a:close/>
                  <a:moveTo>
                    <a:pt x="1654047" y="3586893"/>
                  </a:moveTo>
                  <a:cubicBezTo>
                    <a:pt x="1677230" y="3586893"/>
                    <a:pt x="1698094" y="3589210"/>
                    <a:pt x="1718958" y="3591527"/>
                  </a:cubicBezTo>
                  <a:lnTo>
                    <a:pt x="1718958" y="3607745"/>
                  </a:lnTo>
                  <a:cubicBezTo>
                    <a:pt x="1695776" y="3607745"/>
                    <a:pt x="1674911" y="3605429"/>
                    <a:pt x="1654047" y="3603112"/>
                  </a:cubicBezTo>
                  <a:cubicBezTo>
                    <a:pt x="1654047" y="3586893"/>
                    <a:pt x="1654047" y="3586893"/>
                    <a:pt x="1654047" y="3586893"/>
                  </a:cubicBezTo>
                  <a:close/>
                  <a:moveTo>
                    <a:pt x="2106107" y="3570675"/>
                  </a:moveTo>
                  <a:cubicBezTo>
                    <a:pt x="2108425" y="3589210"/>
                    <a:pt x="2108425" y="3589210"/>
                    <a:pt x="2108425" y="3589210"/>
                  </a:cubicBezTo>
                  <a:cubicBezTo>
                    <a:pt x="2087561" y="3591527"/>
                    <a:pt x="2066696" y="3596161"/>
                    <a:pt x="2043514" y="3598478"/>
                  </a:cubicBezTo>
                  <a:cubicBezTo>
                    <a:pt x="2041196" y="3579943"/>
                    <a:pt x="2041196" y="3579943"/>
                    <a:pt x="2041196" y="3579943"/>
                  </a:cubicBezTo>
                  <a:cubicBezTo>
                    <a:pt x="2064378" y="3577626"/>
                    <a:pt x="2085242" y="3575309"/>
                    <a:pt x="2106107" y="3570675"/>
                  </a:cubicBezTo>
                  <a:close/>
                  <a:moveTo>
                    <a:pt x="2233611" y="3545190"/>
                  </a:moveTo>
                  <a:cubicBezTo>
                    <a:pt x="2235929" y="3563725"/>
                    <a:pt x="2235929" y="3563725"/>
                    <a:pt x="2235929" y="3563725"/>
                  </a:cubicBezTo>
                  <a:cubicBezTo>
                    <a:pt x="2215065" y="3568358"/>
                    <a:pt x="2194200" y="3572992"/>
                    <a:pt x="2173336" y="3577626"/>
                  </a:cubicBezTo>
                  <a:cubicBezTo>
                    <a:pt x="2168699" y="3559091"/>
                    <a:pt x="2168699" y="3559091"/>
                    <a:pt x="2168699" y="3559091"/>
                  </a:cubicBezTo>
                  <a:cubicBezTo>
                    <a:pt x="2191882" y="3556774"/>
                    <a:pt x="2212746" y="3552140"/>
                    <a:pt x="2233611" y="3545190"/>
                  </a:cubicBezTo>
                  <a:close/>
                  <a:moveTo>
                    <a:pt x="2356478" y="3512753"/>
                  </a:moveTo>
                  <a:cubicBezTo>
                    <a:pt x="2363433" y="3528971"/>
                    <a:pt x="2363433" y="3528971"/>
                    <a:pt x="2363433" y="3528971"/>
                  </a:cubicBezTo>
                  <a:cubicBezTo>
                    <a:pt x="2342569" y="3535922"/>
                    <a:pt x="2321704" y="3540556"/>
                    <a:pt x="2300840" y="3547506"/>
                  </a:cubicBezTo>
                  <a:cubicBezTo>
                    <a:pt x="2296203" y="3531288"/>
                    <a:pt x="2296203" y="3531288"/>
                    <a:pt x="2296203" y="3531288"/>
                  </a:cubicBezTo>
                  <a:cubicBezTo>
                    <a:pt x="2317068" y="3524338"/>
                    <a:pt x="2337932" y="3517387"/>
                    <a:pt x="2356478" y="3512753"/>
                  </a:cubicBezTo>
                  <a:close/>
                  <a:moveTo>
                    <a:pt x="2479346" y="3468732"/>
                  </a:moveTo>
                  <a:cubicBezTo>
                    <a:pt x="2486300" y="3484951"/>
                    <a:pt x="2486300" y="3484951"/>
                    <a:pt x="2486300" y="3484951"/>
                  </a:cubicBezTo>
                  <a:cubicBezTo>
                    <a:pt x="2465436" y="3491901"/>
                    <a:pt x="2444572" y="3501169"/>
                    <a:pt x="2423707" y="3508119"/>
                  </a:cubicBezTo>
                  <a:cubicBezTo>
                    <a:pt x="2419071" y="3491901"/>
                    <a:pt x="2419071" y="3491901"/>
                    <a:pt x="2419071" y="3491901"/>
                  </a:cubicBezTo>
                  <a:cubicBezTo>
                    <a:pt x="2439935" y="3484951"/>
                    <a:pt x="2458481" y="3475683"/>
                    <a:pt x="2479346" y="3468732"/>
                  </a:cubicBezTo>
                  <a:close/>
                  <a:moveTo>
                    <a:pt x="2597576" y="3415444"/>
                  </a:moveTo>
                  <a:cubicBezTo>
                    <a:pt x="2604531" y="3431662"/>
                    <a:pt x="2604531" y="3431662"/>
                    <a:pt x="2604531" y="3431662"/>
                  </a:cubicBezTo>
                  <a:cubicBezTo>
                    <a:pt x="2585985" y="3440930"/>
                    <a:pt x="2565121" y="3450197"/>
                    <a:pt x="2546575" y="3459465"/>
                  </a:cubicBezTo>
                  <a:cubicBezTo>
                    <a:pt x="2539620" y="3443247"/>
                    <a:pt x="2539620" y="3443247"/>
                    <a:pt x="2539620" y="3443247"/>
                  </a:cubicBezTo>
                  <a:cubicBezTo>
                    <a:pt x="2558166" y="3433979"/>
                    <a:pt x="2579030" y="3424711"/>
                    <a:pt x="2597576" y="3415444"/>
                  </a:cubicBezTo>
                  <a:close/>
                  <a:moveTo>
                    <a:pt x="2711171" y="3355205"/>
                  </a:moveTo>
                  <a:cubicBezTo>
                    <a:pt x="2720444" y="3371423"/>
                    <a:pt x="2720444" y="3371423"/>
                    <a:pt x="2720444" y="3371423"/>
                  </a:cubicBezTo>
                  <a:cubicBezTo>
                    <a:pt x="2701898" y="3380691"/>
                    <a:pt x="2681034" y="3392275"/>
                    <a:pt x="2662488" y="3401543"/>
                  </a:cubicBezTo>
                  <a:cubicBezTo>
                    <a:pt x="2655533" y="3387641"/>
                    <a:pt x="2655533" y="3387641"/>
                    <a:pt x="2655533" y="3387641"/>
                  </a:cubicBezTo>
                  <a:cubicBezTo>
                    <a:pt x="2674079" y="3376057"/>
                    <a:pt x="2692625" y="3366789"/>
                    <a:pt x="2711171" y="3355205"/>
                  </a:cubicBezTo>
                  <a:close/>
                  <a:moveTo>
                    <a:pt x="2820129" y="3285698"/>
                  </a:moveTo>
                  <a:cubicBezTo>
                    <a:pt x="2829402" y="3299600"/>
                    <a:pt x="2829402" y="3299600"/>
                    <a:pt x="2829402" y="3299600"/>
                  </a:cubicBezTo>
                  <a:cubicBezTo>
                    <a:pt x="2813174" y="3313501"/>
                    <a:pt x="2794628" y="3325085"/>
                    <a:pt x="2776082" y="3336670"/>
                  </a:cubicBezTo>
                  <a:cubicBezTo>
                    <a:pt x="2766809" y="3320452"/>
                    <a:pt x="2766809" y="3320452"/>
                    <a:pt x="2766809" y="3320452"/>
                  </a:cubicBezTo>
                  <a:cubicBezTo>
                    <a:pt x="2785355" y="3311184"/>
                    <a:pt x="2801583" y="3297283"/>
                    <a:pt x="2820129" y="3285698"/>
                  </a:cubicBezTo>
                  <a:close/>
                  <a:moveTo>
                    <a:pt x="2924450" y="3209241"/>
                  </a:moveTo>
                  <a:cubicBezTo>
                    <a:pt x="2936042" y="3223142"/>
                    <a:pt x="2936042" y="3223142"/>
                    <a:pt x="2936042" y="3223142"/>
                  </a:cubicBezTo>
                  <a:cubicBezTo>
                    <a:pt x="2917495" y="3237044"/>
                    <a:pt x="2901268" y="3248628"/>
                    <a:pt x="2882722" y="3262529"/>
                  </a:cubicBezTo>
                  <a:cubicBezTo>
                    <a:pt x="2873449" y="3248628"/>
                    <a:pt x="2873449" y="3248628"/>
                    <a:pt x="2873449" y="3248628"/>
                  </a:cubicBezTo>
                  <a:cubicBezTo>
                    <a:pt x="2889676" y="3234727"/>
                    <a:pt x="2908222" y="3223142"/>
                    <a:pt x="2924450" y="3209241"/>
                  </a:cubicBezTo>
                  <a:close/>
                  <a:moveTo>
                    <a:pt x="185675" y="1098497"/>
                  </a:moveTo>
                  <a:cubicBezTo>
                    <a:pt x="204211" y="1105448"/>
                    <a:pt x="211162" y="1126303"/>
                    <a:pt x="204211" y="1144840"/>
                  </a:cubicBezTo>
                  <a:cubicBezTo>
                    <a:pt x="109215" y="1367287"/>
                    <a:pt x="62875" y="1605955"/>
                    <a:pt x="67509" y="1851574"/>
                  </a:cubicBezTo>
                  <a:cubicBezTo>
                    <a:pt x="69826" y="2009141"/>
                    <a:pt x="92996" y="2166708"/>
                    <a:pt x="137018" y="2317324"/>
                  </a:cubicBezTo>
                  <a:cubicBezTo>
                    <a:pt x="236649" y="2660264"/>
                    <a:pt x="438226" y="2961495"/>
                    <a:pt x="716264" y="3188577"/>
                  </a:cubicBezTo>
                  <a:cubicBezTo>
                    <a:pt x="732483" y="3200163"/>
                    <a:pt x="734800" y="3223334"/>
                    <a:pt x="723215" y="3237237"/>
                  </a:cubicBezTo>
                  <a:cubicBezTo>
                    <a:pt x="716264" y="3246506"/>
                    <a:pt x="704679" y="3251140"/>
                    <a:pt x="695411" y="3251140"/>
                  </a:cubicBezTo>
                  <a:cubicBezTo>
                    <a:pt x="688460" y="3251140"/>
                    <a:pt x="679193" y="3248823"/>
                    <a:pt x="674559" y="3241871"/>
                  </a:cubicBezTo>
                  <a:cubicBezTo>
                    <a:pt x="384936" y="3007838"/>
                    <a:pt x="176407" y="2692704"/>
                    <a:pt x="72143" y="2335861"/>
                  </a:cubicBezTo>
                  <a:cubicBezTo>
                    <a:pt x="25803" y="2180611"/>
                    <a:pt x="2633" y="2018410"/>
                    <a:pt x="316" y="1851574"/>
                  </a:cubicBezTo>
                  <a:cubicBezTo>
                    <a:pt x="-4318" y="1596686"/>
                    <a:pt x="42022" y="1351067"/>
                    <a:pt x="141652" y="1117034"/>
                  </a:cubicBezTo>
                  <a:cubicBezTo>
                    <a:pt x="148603" y="1100814"/>
                    <a:pt x="169456" y="1091545"/>
                    <a:pt x="185675" y="1098497"/>
                  </a:cubicBezTo>
                  <a:close/>
                  <a:moveTo>
                    <a:pt x="266627" y="965648"/>
                  </a:moveTo>
                  <a:cubicBezTo>
                    <a:pt x="282845" y="974911"/>
                    <a:pt x="282845" y="974911"/>
                    <a:pt x="282845" y="974911"/>
                  </a:cubicBezTo>
                  <a:cubicBezTo>
                    <a:pt x="271260" y="993438"/>
                    <a:pt x="261993" y="1011964"/>
                    <a:pt x="252725" y="1032807"/>
                  </a:cubicBezTo>
                  <a:cubicBezTo>
                    <a:pt x="236507" y="1023544"/>
                    <a:pt x="236507" y="1023544"/>
                    <a:pt x="236507" y="1023544"/>
                  </a:cubicBezTo>
                  <a:cubicBezTo>
                    <a:pt x="245775" y="1005017"/>
                    <a:pt x="257359" y="986490"/>
                    <a:pt x="266627" y="965648"/>
                  </a:cubicBezTo>
                  <a:close/>
                  <a:moveTo>
                    <a:pt x="333816" y="854488"/>
                  </a:moveTo>
                  <a:cubicBezTo>
                    <a:pt x="350034" y="863751"/>
                    <a:pt x="350034" y="863751"/>
                    <a:pt x="350034" y="863751"/>
                  </a:cubicBezTo>
                  <a:cubicBezTo>
                    <a:pt x="338450" y="882278"/>
                    <a:pt x="326866" y="900805"/>
                    <a:pt x="315281" y="919331"/>
                  </a:cubicBezTo>
                  <a:cubicBezTo>
                    <a:pt x="299063" y="910068"/>
                    <a:pt x="299063" y="910068"/>
                    <a:pt x="299063" y="910068"/>
                  </a:cubicBezTo>
                  <a:cubicBezTo>
                    <a:pt x="310648" y="891541"/>
                    <a:pt x="322232" y="873015"/>
                    <a:pt x="333816" y="854488"/>
                  </a:cubicBezTo>
                  <a:close/>
                  <a:moveTo>
                    <a:pt x="410273" y="747960"/>
                  </a:moveTo>
                  <a:cubicBezTo>
                    <a:pt x="424175" y="759539"/>
                    <a:pt x="424175" y="759539"/>
                    <a:pt x="424175" y="759539"/>
                  </a:cubicBezTo>
                  <a:cubicBezTo>
                    <a:pt x="410273" y="775750"/>
                    <a:pt x="398689" y="794277"/>
                    <a:pt x="384788" y="810487"/>
                  </a:cubicBezTo>
                  <a:cubicBezTo>
                    <a:pt x="370887" y="801224"/>
                    <a:pt x="370887" y="801224"/>
                    <a:pt x="370887" y="801224"/>
                  </a:cubicBezTo>
                  <a:cubicBezTo>
                    <a:pt x="384788" y="782697"/>
                    <a:pt x="396372" y="766487"/>
                    <a:pt x="410273" y="747960"/>
                  </a:cubicBezTo>
                  <a:close/>
                  <a:moveTo>
                    <a:pt x="493681" y="648379"/>
                  </a:moveTo>
                  <a:cubicBezTo>
                    <a:pt x="505266" y="659959"/>
                    <a:pt x="505266" y="659959"/>
                    <a:pt x="505266" y="659959"/>
                  </a:cubicBezTo>
                  <a:cubicBezTo>
                    <a:pt x="493681" y="673854"/>
                    <a:pt x="482097" y="690064"/>
                    <a:pt x="468196" y="703959"/>
                  </a:cubicBezTo>
                  <a:lnTo>
                    <a:pt x="463562" y="708591"/>
                  </a:lnTo>
                  <a:cubicBezTo>
                    <a:pt x="449660" y="697012"/>
                    <a:pt x="449660" y="697012"/>
                    <a:pt x="449660" y="697012"/>
                  </a:cubicBezTo>
                  <a:cubicBezTo>
                    <a:pt x="454294" y="692380"/>
                    <a:pt x="454294" y="692380"/>
                    <a:pt x="454294" y="692380"/>
                  </a:cubicBezTo>
                  <a:cubicBezTo>
                    <a:pt x="468196" y="678485"/>
                    <a:pt x="479780" y="662274"/>
                    <a:pt x="493681" y="648379"/>
                  </a:cubicBezTo>
                  <a:close/>
                  <a:moveTo>
                    <a:pt x="584040" y="553430"/>
                  </a:moveTo>
                  <a:cubicBezTo>
                    <a:pt x="595624" y="567325"/>
                    <a:pt x="595624" y="567325"/>
                    <a:pt x="595624" y="567325"/>
                  </a:cubicBezTo>
                  <a:cubicBezTo>
                    <a:pt x="579406" y="581220"/>
                    <a:pt x="565505" y="597431"/>
                    <a:pt x="549287" y="611326"/>
                  </a:cubicBezTo>
                  <a:cubicBezTo>
                    <a:pt x="537702" y="599747"/>
                    <a:pt x="537702" y="599747"/>
                    <a:pt x="537702" y="599747"/>
                  </a:cubicBezTo>
                  <a:cubicBezTo>
                    <a:pt x="551603" y="583536"/>
                    <a:pt x="567821" y="569641"/>
                    <a:pt x="584040" y="553430"/>
                  </a:cubicBezTo>
                  <a:close/>
                  <a:moveTo>
                    <a:pt x="679032" y="465429"/>
                  </a:moveTo>
                  <a:cubicBezTo>
                    <a:pt x="690616" y="479324"/>
                    <a:pt x="690616" y="479324"/>
                    <a:pt x="690616" y="479324"/>
                  </a:cubicBezTo>
                  <a:cubicBezTo>
                    <a:pt x="674398" y="493219"/>
                    <a:pt x="658180" y="507114"/>
                    <a:pt x="641962" y="523325"/>
                  </a:cubicBezTo>
                  <a:cubicBezTo>
                    <a:pt x="630377" y="509430"/>
                    <a:pt x="630377" y="509430"/>
                    <a:pt x="630377" y="509430"/>
                  </a:cubicBezTo>
                  <a:cubicBezTo>
                    <a:pt x="646596" y="495535"/>
                    <a:pt x="662814" y="479324"/>
                    <a:pt x="679032" y="465429"/>
                  </a:cubicBezTo>
                  <a:close/>
                  <a:moveTo>
                    <a:pt x="2730567" y="250246"/>
                  </a:moveTo>
                  <a:cubicBezTo>
                    <a:pt x="2739545" y="248218"/>
                    <a:pt x="2749391" y="249377"/>
                    <a:pt x="2757499" y="254013"/>
                  </a:cubicBezTo>
                  <a:cubicBezTo>
                    <a:pt x="2954421" y="372235"/>
                    <a:pt x="3125858" y="525227"/>
                    <a:pt x="3267178" y="706037"/>
                  </a:cubicBezTo>
                  <a:cubicBezTo>
                    <a:pt x="3512751" y="1021294"/>
                    <a:pt x="3642488" y="1399140"/>
                    <a:pt x="3649438" y="1797848"/>
                  </a:cubicBezTo>
                  <a:cubicBezTo>
                    <a:pt x="3654071" y="2087607"/>
                    <a:pt x="3591520" y="2365775"/>
                    <a:pt x="3466417" y="2625399"/>
                  </a:cubicBezTo>
                  <a:cubicBezTo>
                    <a:pt x="3366797" y="2829389"/>
                    <a:pt x="3230111" y="3010198"/>
                    <a:pt x="3065623" y="3165509"/>
                  </a:cubicBezTo>
                  <a:cubicBezTo>
                    <a:pt x="3058673" y="3170145"/>
                    <a:pt x="3049406" y="3174781"/>
                    <a:pt x="3040139" y="3174781"/>
                  </a:cubicBezTo>
                  <a:cubicBezTo>
                    <a:pt x="3030873" y="3174781"/>
                    <a:pt x="3023922" y="3170145"/>
                    <a:pt x="3016972" y="3163191"/>
                  </a:cubicBezTo>
                  <a:lnTo>
                    <a:pt x="3013603" y="3155326"/>
                  </a:lnTo>
                  <a:lnTo>
                    <a:pt x="2984725" y="3181439"/>
                  </a:lnTo>
                  <a:cubicBezTo>
                    <a:pt x="2973134" y="3167537"/>
                    <a:pt x="2973134" y="3167537"/>
                    <a:pt x="2973134" y="3167537"/>
                  </a:cubicBezTo>
                  <a:lnTo>
                    <a:pt x="3006567" y="3138897"/>
                  </a:lnTo>
                  <a:lnTo>
                    <a:pt x="3006547" y="3138851"/>
                  </a:lnTo>
                  <a:cubicBezTo>
                    <a:pt x="3006547" y="3130158"/>
                    <a:pt x="3010022" y="3121465"/>
                    <a:pt x="3016972" y="3114511"/>
                  </a:cubicBezTo>
                  <a:cubicBezTo>
                    <a:pt x="3179143" y="2966155"/>
                    <a:pt x="3308879" y="2792300"/>
                    <a:pt x="3403865" y="2595264"/>
                  </a:cubicBezTo>
                  <a:cubicBezTo>
                    <a:pt x="3526651" y="2344912"/>
                    <a:pt x="3584569" y="2078334"/>
                    <a:pt x="3582253" y="1797848"/>
                  </a:cubicBezTo>
                  <a:cubicBezTo>
                    <a:pt x="3575303" y="1415366"/>
                    <a:pt x="3447883" y="1051429"/>
                    <a:pt x="3213894" y="747762"/>
                  </a:cubicBezTo>
                  <a:cubicBezTo>
                    <a:pt x="3077207" y="573907"/>
                    <a:pt x="2912720" y="425550"/>
                    <a:pt x="2720432" y="311965"/>
                  </a:cubicBezTo>
                  <a:lnTo>
                    <a:pt x="2719258" y="310391"/>
                  </a:lnTo>
                  <a:lnTo>
                    <a:pt x="2669321" y="282178"/>
                  </a:lnTo>
                  <a:cubicBezTo>
                    <a:pt x="2678590" y="268280"/>
                    <a:pt x="2678590" y="268280"/>
                    <a:pt x="2678590" y="268280"/>
                  </a:cubicBezTo>
                  <a:lnTo>
                    <a:pt x="2706182" y="283869"/>
                  </a:lnTo>
                  <a:lnTo>
                    <a:pt x="2708848" y="265604"/>
                  </a:lnTo>
                  <a:cubicBezTo>
                    <a:pt x="2713481" y="257490"/>
                    <a:pt x="2721590" y="252275"/>
                    <a:pt x="2730567" y="250246"/>
                  </a:cubicBezTo>
                  <a:close/>
                  <a:moveTo>
                    <a:pt x="2560410" y="208057"/>
                  </a:moveTo>
                  <a:cubicBezTo>
                    <a:pt x="2581265" y="217321"/>
                    <a:pt x="2599803" y="226587"/>
                    <a:pt x="2620659" y="238168"/>
                  </a:cubicBezTo>
                  <a:lnTo>
                    <a:pt x="2611390" y="252066"/>
                  </a:lnTo>
                  <a:cubicBezTo>
                    <a:pt x="2592852" y="242801"/>
                    <a:pt x="2574313" y="233536"/>
                    <a:pt x="2553458" y="224270"/>
                  </a:cubicBezTo>
                  <a:cubicBezTo>
                    <a:pt x="2560410" y="208057"/>
                    <a:pt x="2560410" y="208057"/>
                    <a:pt x="2560410" y="208057"/>
                  </a:cubicBezTo>
                  <a:close/>
                  <a:moveTo>
                    <a:pt x="2439912" y="159414"/>
                  </a:moveTo>
                  <a:cubicBezTo>
                    <a:pt x="2460768" y="166363"/>
                    <a:pt x="2481623" y="175628"/>
                    <a:pt x="2500161" y="182577"/>
                  </a:cubicBezTo>
                  <a:lnTo>
                    <a:pt x="2495527" y="198791"/>
                  </a:lnTo>
                  <a:cubicBezTo>
                    <a:pt x="2474671" y="191842"/>
                    <a:pt x="2453816" y="182577"/>
                    <a:pt x="2435278" y="175628"/>
                  </a:cubicBezTo>
                  <a:cubicBezTo>
                    <a:pt x="2439912" y="159414"/>
                    <a:pt x="2439912" y="159414"/>
                    <a:pt x="2439912" y="159414"/>
                  </a:cubicBezTo>
                  <a:close/>
                  <a:moveTo>
                    <a:pt x="2317098" y="117720"/>
                  </a:moveTo>
                  <a:cubicBezTo>
                    <a:pt x="2337953" y="124669"/>
                    <a:pt x="2358808" y="131618"/>
                    <a:pt x="2379664" y="138567"/>
                  </a:cubicBezTo>
                  <a:lnTo>
                    <a:pt x="2372712" y="154781"/>
                  </a:lnTo>
                  <a:cubicBezTo>
                    <a:pt x="2351856" y="147832"/>
                    <a:pt x="2333318" y="140883"/>
                    <a:pt x="2312463" y="136251"/>
                  </a:cubicBezTo>
                  <a:cubicBezTo>
                    <a:pt x="2317098" y="117720"/>
                    <a:pt x="2317098" y="117720"/>
                    <a:pt x="2317098" y="117720"/>
                  </a:cubicBezTo>
                  <a:close/>
                  <a:moveTo>
                    <a:pt x="2189648" y="87609"/>
                  </a:moveTo>
                  <a:cubicBezTo>
                    <a:pt x="2210504" y="92241"/>
                    <a:pt x="2231359" y="96874"/>
                    <a:pt x="2254532" y="101506"/>
                  </a:cubicBezTo>
                  <a:lnTo>
                    <a:pt x="2249897" y="120037"/>
                  </a:lnTo>
                  <a:cubicBezTo>
                    <a:pt x="2229042" y="113088"/>
                    <a:pt x="2208186" y="108455"/>
                    <a:pt x="2185014" y="103823"/>
                  </a:cubicBezTo>
                  <a:cubicBezTo>
                    <a:pt x="2189648" y="87609"/>
                    <a:pt x="2189648" y="87609"/>
                    <a:pt x="2189648" y="87609"/>
                  </a:cubicBezTo>
                  <a:close/>
                  <a:moveTo>
                    <a:pt x="2062199" y="64446"/>
                  </a:moveTo>
                  <a:cubicBezTo>
                    <a:pt x="2083054" y="69078"/>
                    <a:pt x="2103910" y="71394"/>
                    <a:pt x="2124765" y="76027"/>
                  </a:cubicBezTo>
                  <a:lnTo>
                    <a:pt x="2122448" y="92241"/>
                  </a:lnTo>
                  <a:cubicBezTo>
                    <a:pt x="2101592" y="89925"/>
                    <a:pt x="2080737" y="85292"/>
                    <a:pt x="2059882" y="82976"/>
                  </a:cubicBezTo>
                  <a:cubicBezTo>
                    <a:pt x="2062199" y="64446"/>
                    <a:pt x="2062199" y="64446"/>
                    <a:pt x="2062199" y="64446"/>
                  </a:cubicBezTo>
                  <a:close/>
                  <a:moveTo>
                    <a:pt x="1930115" y="52864"/>
                  </a:moveTo>
                  <a:cubicBezTo>
                    <a:pt x="1953288" y="55180"/>
                    <a:pt x="1974143" y="55180"/>
                    <a:pt x="1997316" y="57497"/>
                  </a:cubicBezTo>
                  <a:lnTo>
                    <a:pt x="1994998" y="76027"/>
                  </a:lnTo>
                  <a:cubicBezTo>
                    <a:pt x="1974143" y="73711"/>
                    <a:pt x="1950970" y="71394"/>
                    <a:pt x="1930115" y="71394"/>
                  </a:cubicBezTo>
                  <a:cubicBezTo>
                    <a:pt x="1930115" y="52864"/>
                    <a:pt x="1930115" y="52864"/>
                    <a:pt x="1930115" y="52864"/>
                  </a:cubicBezTo>
                  <a:close/>
                  <a:moveTo>
                    <a:pt x="1796106" y="0"/>
                  </a:moveTo>
                  <a:cubicBezTo>
                    <a:pt x="1816970" y="0"/>
                    <a:pt x="1830880" y="13887"/>
                    <a:pt x="1830880" y="32402"/>
                  </a:cubicBezTo>
                  <a:cubicBezTo>
                    <a:pt x="1833198" y="53232"/>
                    <a:pt x="1816970" y="67119"/>
                    <a:pt x="1798424" y="67119"/>
                  </a:cubicBezTo>
                  <a:cubicBezTo>
                    <a:pt x="1733513" y="69433"/>
                    <a:pt x="1668601" y="74062"/>
                    <a:pt x="1606008" y="81005"/>
                  </a:cubicBezTo>
                  <a:cubicBezTo>
                    <a:pt x="1316224" y="118036"/>
                    <a:pt x="1040350" y="224500"/>
                    <a:pt x="801568" y="395768"/>
                  </a:cubicBezTo>
                  <a:lnTo>
                    <a:pt x="791090" y="398383"/>
                  </a:lnTo>
                  <a:lnTo>
                    <a:pt x="791401" y="398849"/>
                  </a:lnTo>
                  <a:cubicBezTo>
                    <a:pt x="792559" y="400586"/>
                    <a:pt x="792559" y="400586"/>
                    <a:pt x="792559" y="400586"/>
                  </a:cubicBezTo>
                  <a:cubicBezTo>
                    <a:pt x="776341" y="412165"/>
                    <a:pt x="757806" y="426060"/>
                    <a:pt x="741588" y="439955"/>
                  </a:cubicBezTo>
                  <a:cubicBezTo>
                    <a:pt x="730003" y="426060"/>
                    <a:pt x="730003" y="426060"/>
                    <a:pt x="730003" y="426060"/>
                  </a:cubicBezTo>
                  <a:lnTo>
                    <a:pt x="772112" y="394951"/>
                  </a:lnTo>
                  <a:lnTo>
                    <a:pt x="755203" y="386510"/>
                  </a:lnTo>
                  <a:cubicBezTo>
                    <a:pt x="743611" y="370309"/>
                    <a:pt x="748248" y="349479"/>
                    <a:pt x="762157" y="337907"/>
                  </a:cubicBezTo>
                  <a:cubicBezTo>
                    <a:pt x="1007894" y="162011"/>
                    <a:pt x="1297678" y="50918"/>
                    <a:pt x="1596735" y="13887"/>
                  </a:cubicBezTo>
                  <a:cubicBezTo>
                    <a:pt x="1663964" y="4629"/>
                    <a:pt x="1731194" y="0"/>
                    <a:pt x="1796106" y="0"/>
                  </a:cubicBezTo>
                  <a:close/>
                </a:path>
              </a:pathLst>
            </a:custGeom>
            <a:solidFill>
              <a:srgbClr val="1F1F1F"/>
            </a:solidFill>
            <a:ln w="9525">
              <a:solidFill>
                <a:srgbClr val="000000"/>
              </a:solidFill>
              <a:round/>
              <a:headEnd/>
              <a:tailEnd/>
            </a:ln>
          </p:spPr>
          <p:txBody>
            <a:bodyPr anchor="ctr"/>
            <a:lstStyle/>
            <a:p>
              <a:pPr algn="ctr"/>
              <a:endParaRPr dirty="0"/>
            </a:p>
          </p:txBody>
        </p:sp>
        <p:sp>
          <p:nvSpPr>
            <p:cNvPr id="29" name="任意多边形: 形状 28">
              <a:extLst>
                <a:ext uri="{FF2B5EF4-FFF2-40B4-BE49-F238E27FC236}">
                  <a16:creationId xmlns:a16="http://schemas.microsoft.com/office/drawing/2014/main" id="{7B31B0E5-4DE8-4856-84CA-4F9A473237C2}"/>
                </a:ext>
              </a:extLst>
            </p:cNvPr>
            <p:cNvSpPr>
              <a:spLocks/>
            </p:cNvSpPr>
            <p:nvPr/>
          </p:nvSpPr>
          <p:spPr bwMode="auto">
            <a:xfrm>
              <a:off x="3519217" y="2601775"/>
              <a:ext cx="400397" cy="166424"/>
            </a:xfrm>
            <a:custGeom>
              <a:avLst/>
              <a:gdLst>
                <a:gd name="T0" fmla="*/ 409 w 409"/>
                <a:gd name="T1" fmla="*/ 135 h 170"/>
                <a:gd name="T2" fmla="*/ 104 w 409"/>
                <a:gd name="T3" fmla="*/ 0 h 170"/>
                <a:gd name="T4" fmla="*/ 0 w 409"/>
                <a:gd name="T5" fmla="*/ 170 h 170"/>
                <a:gd name="T6" fmla="*/ 409 w 409"/>
                <a:gd name="T7" fmla="*/ 135 h 170"/>
              </a:gdLst>
              <a:ahLst/>
              <a:cxnLst>
                <a:cxn ang="0">
                  <a:pos x="T0" y="T1"/>
                </a:cxn>
                <a:cxn ang="0">
                  <a:pos x="T2" y="T3"/>
                </a:cxn>
                <a:cxn ang="0">
                  <a:pos x="T4" y="T5"/>
                </a:cxn>
                <a:cxn ang="0">
                  <a:pos x="T6" y="T7"/>
                </a:cxn>
              </a:cxnLst>
              <a:rect l="0" t="0" r="r" b="b"/>
              <a:pathLst>
                <a:path w="409" h="170">
                  <a:moveTo>
                    <a:pt x="409" y="135"/>
                  </a:moveTo>
                  <a:lnTo>
                    <a:pt x="104" y="0"/>
                  </a:lnTo>
                  <a:lnTo>
                    <a:pt x="0" y="170"/>
                  </a:lnTo>
                  <a:lnTo>
                    <a:pt x="409" y="135"/>
                  </a:lnTo>
                  <a:close/>
                </a:path>
              </a:pathLst>
            </a:custGeom>
            <a:solidFill>
              <a:srgbClr val="1F1F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30" name="任意多边形: 形状 29">
              <a:extLst>
                <a:ext uri="{FF2B5EF4-FFF2-40B4-BE49-F238E27FC236}">
                  <a16:creationId xmlns:a16="http://schemas.microsoft.com/office/drawing/2014/main" id="{EEAE244C-6D5A-4699-997B-F3C60A1F57CE}"/>
                </a:ext>
              </a:extLst>
            </p:cNvPr>
            <p:cNvSpPr>
              <a:spLocks/>
            </p:cNvSpPr>
            <p:nvPr/>
          </p:nvSpPr>
          <p:spPr bwMode="auto">
            <a:xfrm>
              <a:off x="873077" y="1989923"/>
              <a:ext cx="2819416" cy="3251140"/>
            </a:xfrm>
            <a:custGeom>
              <a:avLst/>
              <a:gdLst>
                <a:gd name="T0" fmla="*/ 609 w 1217"/>
                <a:gd name="T1" fmla="*/ 0 h 1403"/>
                <a:gd name="T2" fmla="*/ 0 w 1217"/>
                <a:gd name="T3" fmla="*/ 609 h 1403"/>
                <a:gd name="T4" fmla="*/ 262 w 1217"/>
                <a:gd name="T5" fmla="*/ 1109 h 1403"/>
                <a:gd name="T6" fmla="*/ 262 w 1217"/>
                <a:gd name="T7" fmla="*/ 1403 h 1403"/>
                <a:gd name="T8" fmla="*/ 539 w 1217"/>
                <a:gd name="T9" fmla="*/ 1213 h 1403"/>
                <a:gd name="T10" fmla="*/ 609 w 1217"/>
                <a:gd name="T11" fmla="*/ 1217 h 1403"/>
                <a:gd name="T12" fmla="*/ 1217 w 1217"/>
                <a:gd name="T13" fmla="*/ 609 h 1403"/>
                <a:gd name="T14" fmla="*/ 609 w 1217"/>
                <a:gd name="T15" fmla="*/ 0 h 1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7" h="1403">
                  <a:moveTo>
                    <a:pt x="609" y="0"/>
                  </a:moveTo>
                  <a:cubicBezTo>
                    <a:pt x="272" y="0"/>
                    <a:pt x="0" y="272"/>
                    <a:pt x="0" y="609"/>
                  </a:cubicBezTo>
                  <a:cubicBezTo>
                    <a:pt x="0" y="816"/>
                    <a:pt x="104" y="999"/>
                    <a:pt x="262" y="1109"/>
                  </a:cubicBezTo>
                  <a:cubicBezTo>
                    <a:pt x="262" y="1403"/>
                    <a:pt x="262" y="1403"/>
                    <a:pt x="262" y="1403"/>
                  </a:cubicBezTo>
                  <a:cubicBezTo>
                    <a:pt x="539" y="1213"/>
                    <a:pt x="539" y="1213"/>
                    <a:pt x="539" y="1213"/>
                  </a:cubicBezTo>
                  <a:cubicBezTo>
                    <a:pt x="562" y="1216"/>
                    <a:pt x="585" y="1217"/>
                    <a:pt x="609" y="1217"/>
                  </a:cubicBezTo>
                  <a:cubicBezTo>
                    <a:pt x="945" y="1217"/>
                    <a:pt x="1217" y="945"/>
                    <a:pt x="1217" y="609"/>
                  </a:cubicBezTo>
                  <a:cubicBezTo>
                    <a:pt x="1217" y="272"/>
                    <a:pt x="945" y="0"/>
                    <a:pt x="609" y="0"/>
                  </a:cubicBezTo>
                </a:path>
              </a:pathLst>
            </a:custGeom>
            <a:solidFill>
              <a:schemeClr val="bg1">
                <a:lumMod val="85000"/>
              </a:schemeClr>
            </a:solidFill>
            <a:ln>
              <a:noFill/>
            </a:ln>
          </p:spPr>
          <p:txBody>
            <a:bodyPr anchor="ctr"/>
            <a:lstStyle/>
            <a:p>
              <a:pPr algn="ctr"/>
              <a:endParaRPr dirty="0"/>
            </a:p>
          </p:txBody>
        </p:sp>
        <p:sp>
          <p:nvSpPr>
            <p:cNvPr id="31" name="任意多边形: 形状 30">
              <a:extLst>
                <a:ext uri="{FF2B5EF4-FFF2-40B4-BE49-F238E27FC236}">
                  <a16:creationId xmlns:a16="http://schemas.microsoft.com/office/drawing/2014/main" id="{E57DD7CB-47A5-43ED-9804-935BFCB20F79}"/>
                </a:ext>
              </a:extLst>
            </p:cNvPr>
            <p:cNvSpPr>
              <a:spLocks/>
            </p:cNvSpPr>
            <p:nvPr/>
          </p:nvSpPr>
          <p:spPr bwMode="auto">
            <a:xfrm>
              <a:off x="1278368" y="4390343"/>
              <a:ext cx="9790" cy="9790"/>
            </a:xfrm>
            <a:custGeom>
              <a:avLst/>
              <a:gdLst>
                <a:gd name="T0" fmla="*/ 0 w 4"/>
                <a:gd name="T1" fmla="*/ 0 h 4"/>
                <a:gd name="T2" fmla="*/ 1 w 4"/>
                <a:gd name="T3" fmla="*/ 4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cubicBezTo>
                    <a:pt x="1" y="4"/>
                    <a:pt x="1" y="4"/>
                    <a:pt x="1" y="4"/>
                  </a:cubicBezTo>
                  <a:cubicBezTo>
                    <a:pt x="4" y="4"/>
                    <a:pt x="4" y="4"/>
                    <a:pt x="4" y="4"/>
                  </a:cubicBezTo>
                  <a:cubicBezTo>
                    <a:pt x="3" y="3"/>
                    <a:pt x="2" y="1"/>
                    <a:pt x="0"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任意多边形: 形状 31">
              <a:extLst>
                <a:ext uri="{FF2B5EF4-FFF2-40B4-BE49-F238E27FC236}">
                  <a16:creationId xmlns:a16="http://schemas.microsoft.com/office/drawing/2014/main" id="{BBF64AB0-B17A-4570-8595-5B3D2E385B44}"/>
                </a:ext>
              </a:extLst>
            </p:cNvPr>
            <p:cNvSpPr>
              <a:spLocks/>
            </p:cNvSpPr>
            <p:nvPr/>
          </p:nvSpPr>
          <p:spPr bwMode="auto">
            <a:xfrm>
              <a:off x="1271515" y="4265035"/>
              <a:ext cx="428786" cy="135097"/>
            </a:xfrm>
            <a:custGeom>
              <a:avLst/>
              <a:gdLst>
                <a:gd name="T0" fmla="*/ 177 w 185"/>
                <a:gd name="T1" fmla="*/ 0 h 58"/>
                <a:gd name="T2" fmla="*/ 0 w 185"/>
                <a:gd name="T3" fmla="*/ 4 h 58"/>
                <a:gd name="T4" fmla="*/ 3 w 185"/>
                <a:gd name="T5" fmla="*/ 54 h 58"/>
                <a:gd name="T6" fmla="*/ 7 w 185"/>
                <a:gd name="T7" fmla="*/ 58 h 58"/>
                <a:gd name="T8" fmla="*/ 185 w 185"/>
                <a:gd name="T9" fmla="*/ 43 h 58"/>
                <a:gd name="T10" fmla="*/ 177 w 185"/>
                <a:gd name="T11" fmla="*/ 0 h 58"/>
              </a:gdLst>
              <a:ahLst/>
              <a:cxnLst>
                <a:cxn ang="0">
                  <a:pos x="T0" y="T1"/>
                </a:cxn>
                <a:cxn ang="0">
                  <a:pos x="T2" y="T3"/>
                </a:cxn>
                <a:cxn ang="0">
                  <a:pos x="T4" y="T5"/>
                </a:cxn>
                <a:cxn ang="0">
                  <a:pos x="T6" y="T7"/>
                </a:cxn>
                <a:cxn ang="0">
                  <a:pos x="T8" y="T9"/>
                </a:cxn>
                <a:cxn ang="0">
                  <a:pos x="T10" y="T11"/>
                </a:cxn>
              </a:cxnLst>
              <a:rect l="0" t="0" r="r" b="b"/>
              <a:pathLst>
                <a:path w="185" h="58">
                  <a:moveTo>
                    <a:pt x="177" y="0"/>
                  </a:moveTo>
                  <a:cubicBezTo>
                    <a:pt x="0" y="4"/>
                    <a:pt x="0" y="4"/>
                    <a:pt x="0" y="4"/>
                  </a:cubicBezTo>
                  <a:cubicBezTo>
                    <a:pt x="3" y="54"/>
                    <a:pt x="3" y="54"/>
                    <a:pt x="3" y="54"/>
                  </a:cubicBezTo>
                  <a:cubicBezTo>
                    <a:pt x="5" y="55"/>
                    <a:pt x="6" y="57"/>
                    <a:pt x="7" y="58"/>
                  </a:cubicBezTo>
                  <a:cubicBezTo>
                    <a:pt x="185" y="43"/>
                    <a:pt x="185" y="43"/>
                    <a:pt x="185" y="43"/>
                  </a:cubicBezTo>
                  <a:cubicBezTo>
                    <a:pt x="177" y="0"/>
                    <a:pt x="177" y="0"/>
                    <a:pt x="177" y="0"/>
                  </a:cubicBezTo>
                </a:path>
              </a:pathLst>
            </a:custGeom>
            <a:solidFill>
              <a:schemeClr val="bg1">
                <a:lumMod val="50000"/>
                <a:alpha val="60000"/>
              </a:schemeClr>
            </a:solidFill>
            <a:ln>
              <a:noFill/>
            </a:ln>
          </p:spPr>
          <p:txBody>
            <a:bodyPr anchor="ctr"/>
            <a:lstStyle/>
            <a:p>
              <a:pPr algn="ctr"/>
              <a:endParaRPr/>
            </a:p>
          </p:txBody>
        </p:sp>
        <p:sp>
          <p:nvSpPr>
            <p:cNvPr id="33" name="任意多边形: 形状 32">
              <a:extLst>
                <a:ext uri="{FF2B5EF4-FFF2-40B4-BE49-F238E27FC236}">
                  <a16:creationId xmlns:a16="http://schemas.microsoft.com/office/drawing/2014/main" id="{188E8940-075A-4704-B0AE-236F165BDF9E}"/>
                </a:ext>
              </a:extLst>
            </p:cNvPr>
            <p:cNvSpPr>
              <a:spLocks/>
            </p:cNvSpPr>
            <p:nvPr/>
          </p:nvSpPr>
          <p:spPr bwMode="auto">
            <a:xfrm>
              <a:off x="1046353" y="3007065"/>
              <a:ext cx="2472864" cy="1272655"/>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close/>
                </a:path>
              </a:pathLst>
            </a:custGeom>
            <a:solidFill>
              <a:srgbClr val="1F1F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任意多边形: 形状 33">
              <a:extLst>
                <a:ext uri="{FF2B5EF4-FFF2-40B4-BE49-F238E27FC236}">
                  <a16:creationId xmlns:a16="http://schemas.microsoft.com/office/drawing/2014/main" id="{DCE7D86C-B4D7-478C-ACFE-F7A7967AF19F}"/>
                </a:ext>
              </a:extLst>
            </p:cNvPr>
            <p:cNvSpPr>
              <a:spLocks/>
            </p:cNvSpPr>
            <p:nvPr/>
          </p:nvSpPr>
          <p:spPr bwMode="auto">
            <a:xfrm>
              <a:off x="1046353" y="3180343"/>
              <a:ext cx="2349514" cy="1099377"/>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任意多边形: 形状 34">
              <a:extLst>
                <a:ext uri="{FF2B5EF4-FFF2-40B4-BE49-F238E27FC236}">
                  <a16:creationId xmlns:a16="http://schemas.microsoft.com/office/drawing/2014/main" id="{80D00501-8ECD-4A30-8393-1FE3BC38D420}"/>
                </a:ext>
              </a:extLst>
            </p:cNvPr>
            <p:cNvSpPr>
              <a:spLocks/>
            </p:cNvSpPr>
            <p:nvPr/>
          </p:nvSpPr>
          <p:spPr bwMode="auto">
            <a:xfrm>
              <a:off x="1283263" y="2861201"/>
              <a:ext cx="1999045" cy="18601"/>
            </a:xfrm>
            <a:custGeom>
              <a:avLst/>
              <a:gdLst>
                <a:gd name="T0" fmla="*/ 2042 w 2042"/>
                <a:gd name="T1" fmla="*/ 16 h 19"/>
                <a:gd name="T2" fmla="*/ 0 w 2042"/>
                <a:gd name="T3" fmla="*/ 19 h 19"/>
                <a:gd name="T4" fmla="*/ 0 w 2042"/>
                <a:gd name="T5" fmla="*/ 5 h 19"/>
                <a:gd name="T6" fmla="*/ 2042 w 2042"/>
                <a:gd name="T7" fmla="*/ 0 h 19"/>
                <a:gd name="T8" fmla="*/ 2042 w 2042"/>
                <a:gd name="T9" fmla="*/ 16 h 19"/>
              </a:gdLst>
              <a:ahLst/>
              <a:cxnLst>
                <a:cxn ang="0">
                  <a:pos x="T0" y="T1"/>
                </a:cxn>
                <a:cxn ang="0">
                  <a:pos x="T2" y="T3"/>
                </a:cxn>
                <a:cxn ang="0">
                  <a:pos x="T4" y="T5"/>
                </a:cxn>
                <a:cxn ang="0">
                  <a:pos x="T6" y="T7"/>
                </a:cxn>
                <a:cxn ang="0">
                  <a:pos x="T8" y="T9"/>
                </a:cxn>
              </a:cxnLst>
              <a:rect l="0" t="0" r="r" b="b"/>
              <a:pathLst>
                <a:path w="2042" h="19">
                  <a:moveTo>
                    <a:pt x="2042" y="16"/>
                  </a:moveTo>
                  <a:lnTo>
                    <a:pt x="0" y="19"/>
                  </a:lnTo>
                  <a:lnTo>
                    <a:pt x="0" y="5"/>
                  </a:lnTo>
                  <a:lnTo>
                    <a:pt x="2042" y="0"/>
                  </a:lnTo>
                  <a:lnTo>
                    <a:pt x="2042" y="16"/>
                  </a:lnTo>
                  <a:close/>
                </a:path>
              </a:pathLst>
            </a:custGeom>
            <a:solidFill>
              <a:schemeClr val="accent1">
                <a:lumMod val="100000"/>
              </a:schemeClr>
            </a:solidFill>
            <a:ln w="9525">
              <a:solidFill>
                <a:srgbClr val="000000"/>
              </a:solidFill>
              <a:round/>
              <a:headEnd/>
              <a:tailEnd/>
            </a:ln>
          </p:spPr>
          <p:txBody>
            <a:bodyPr anchor="ctr"/>
            <a:lstStyle/>
            <a:p>
              <a:pPr algn="ctr"/>
              <a:endParaRPr dirty="0"/>
            </a:p>
          </p:txBody>
        </p:sp>
        <p:sp>
          <p:nvSpPr>
            <p:cNvPr id="36" name="任意多边形: 形状 35">
              <a:extLst>
                <a:ext uri="{FF2B5EF4-FFF2-40B4-BE49-F238E27FC236}">
                  <a16:creationId xmlns:a16="http://schemas.microsoft.com/office/drawing/2014/main" id="{2039B5E3-DA8E-4A83-8C6B-150577DE4480}"/>
                </a:ext>
              </a:extLst>
            </p:cNvPr>
            <p:cNvSpPr>
              <a:spLocks/>
            </p:cNvSpPr>
            <p:nvPr/>
          </p:nvSpPr>
          <p:spPr bwMode="auto">
            <a:xfrm>
              <a:off x="3343003" y="3690383"/>
              <a:ext cx="576610" cy="640243"/>
            </a:xfrm>
            <a:custGeom>
              <a:avLst/>
              <a:gdLst>
                <a:gd name="T0" fmla="*/ 249 w 249"/>
                <a:gd name="T1" fmla="*/ 0 h 276"/>
                <a:gd name="T2" fmla="*/ 134 w 249"/>
                <a:gd name="T3" fmla="*/ 19 h 276"/>
                <a:gd name="T4" fmla="*/ 0 w 249"/>
                <a:gd name="T5" fmla="*/ 276 h 276"/>
                <a:gd name="T6" fmla="*/ 186 w 249"/>
                <a:gd name="T7" fmla="*/ 232 h 276"/>
                <a:gd name="T8" fmla="*/ 249 w 249"/>
                <a:gd name="T9" fmla="*/ 0 h 276"/>
              </a:gdLst>
              <a:ahLst/>
              <a:cxnLst>
                <a:cxn ang="0">
                  <a:pos x="T0" y="T1"/>
                </a:cxn>
                <a:cxn ang="0">
                  <a:pos x="T2" y="T3"/>
                </a:cxn>
                <a:cxn ang="0">
                  <a:pos x="T4" y="T5"/>
                </a:cxn>
                <a:cxn ang="0">
                  <a:pos x="T6" y="T7"/>
                </a:cxn>
                <a:cxn ang="0">
                  <a:pos x="T8" y="T9"/>
                </a:cxn>
              </a:cxnLst>
              <a:rect l="0" t="0" r="r" b="b"/>
              <a:pathLst>
                <a:path w="249" h="276">
                  <a:moveTo>
                    <a:pt x="249" y="0"/>
                  </a:moveTo>
                  <a:cubicBezTo>
                    <a:pt x="134" y="19"/>
                    <a:pt x="134" y="19"/>
                    <a:pt x="134" y="19"/>
                  </a:cubicBezTo>
                  <a:cubicBezTo>
                    <a:pt x="111" y="116"/>
                    <a:pt x="64" y="204"/>
                    <a:pt x="0" y="276"/>
                  </a:cubicBezTo>
                  <a:cubicBezTo>
                    <a:pt x="186" y="232"/>
                    <a:pt x="186" y="232"/>
                    <a:pt x="186" y="232"/>
                  </a:cubicBezTo>
                  <a:cubicBezTo>
                    <a:pt x="249" y="0"/>
                    <a:pt x="249" y="0"/>
                    <a:pt x="249"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任意多边形: 形状 36">
              <a:extLst>
                <a:ext uri="{FF2B5EF4-FFF2-40B4-BE49-F238E27FC236}">
                  <a16:creationId xmlns:a16="http://schemas.microsoft.com/office/drawing/2014/main" id="{B1FEAF8B-89E9-4103-B961-9D21D0FF3AD8}"/>
                </a:ext>
              </a:extLst>
            </p:cNvPr>
            <p:cNvSpPr>
              <a:spLocks/>
            </p:cNvSpPr>
            <p:nvPr/>
          </p:nvSpPr>
          <p:spPr bwMode="auto">
            <a:xfrm>
              <a:off x="1637648" y="3776532"/>
              <a:ext cx="1747451" cy="488503"/>
            </a:xfrm>
            <a:custGeom>
              <a:avLst/>
              <a:gdLst>
                <a:gd name="T0" fmla="*/ 1785 w 1785"/>
                <a:gd name="T1" fmla="*/ 0 h 499"/>
                <a:gd name="T2" fmla="*/ 0 w 1785"/>
                <a:gd name="T3" fmla="*/ 286 h 499"/>
                <a:gd name="T4" fmla="*/ 45 w 1785"/>
                <a:gd name="T5" fmla="*/ 499 h 499"/>
                <a:gd name="T6" fmla="*/ 1778 w 1785"/>
                <a:gd name="T7" fmla="*/ 459 h 499"/>
                <a:gd name="T8" fmla="*/ 1782 w 1785"/>
                <a:gd name="T9" fmla="*/ 182 h 499"/>
                <a:gd name="T10" fmla="*/ 1785 w 1785"/>
                <a:gd name="T11" fmla="*/ 0 h 499"/>
              </a:gdLst>
              <a:ahLst/>
              <a:cxnLst>
                <a:cxn ang="0">
                  <a:pos x="T0" y="T1"/>
                </a:cxn>
                <a:cxn ang="0">
                  <a:pos x="T2" y="T3"/>
                </a:cxn>
                <a:cxn ang="0">
                  <a:pos x="T4" y="T5"/>
                </a:cxn>
                <a:cxn ang="0">
                  <a:pos x="T6" y="T7"/>
                </a:cxn>
                <a:cxn ang="0">
                  <a:pos x="T8" y="T9"/>
                </a:cxn>
                <a:cxn ang="0">
                  <a:pos x="T10" y="T11"/>
                </a:cxn>
              </a:cxnLst>
              <a:rect l="0" t="0" r="r" b="b"/>
              <a:pathLst>
                <a:path w="1785" h="499">
                  <a:moveTo>
                    <a:pt x="1785" y="0"/>
                  </a:moveTo>
                  <a:lnTo>
                    <a:pt x="0" y="286"/>
                  </a:lnTo>
                  <a:lnTo>
                    <a:pt x="45" y="499"/>
                  </a:lnTo>
                  <a:lnTo>
                    <a:pt x="1778" y="459"/>
                  </a:lnTo>
                  <a:lnTo>
                    <a:pt x="1782" y="182"/>
                  </a:lnTo>
                  <a:lnTo>
                    <a:pt x="17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任意多边形: 形状 37">
              <a:extLst>
                <a:ext uri="{FF2B5EF4-FFF2-40B4-BE49-F238E27FC236}">
                  <a16:creationId xmlns:a16="http://schemas.microsoft.com/office/drawing/2014/main" id="{A877BB4A-88AB-4F70-9CD4-1A84DE1CEDF6}"/>
                </a:ext>
              </a:extLst>
            </p:cNvPr>
            <p:cNvSpPr>
              <a:spLocks/>
            </p:cNvSpPr>
            <p:nvPr/>
          </p:nvSpPr>
          <p:spPr bwMode="auto">
            <a:xfrm>
              <a:off x="1700301" y="3734437"/>
              <a:ext cx="1953034" cy="971132"/>
            </a:xfrm>
            <a:custGeom>
              <a:avLst/>
              <a:gdLst>
                <a:gd name="T0" fmla="*/ 843 w 843"/>
                <a:gd name="T1" fmla="*/ 0 h 419"/>
                <a:gd name="T2" fmla="*/ 727 w 843"/>
                <a:gd name="T3" fmla="*/ 18 h 419"/>
                <a:gd name="T4" fmla="*/ 726 w 843"/>
                <a:gd name="T5" fmla="*/ 95 h 419"/>
                <a:gd name="T6" fmla="*/ 724 w 843"/>
                <a:gd name="T7" fmla="*/ 213 h 419"/>
                <a:gd name="T8" fmla="*/ 0 w 843"/>
                <a:gd name="T9" fmla="*/ 272 h 419"/>
                <a:gd name="T10" fmla="*/ 30 w 843"/>
                <a:gd name="T11" fmla="*/ 419 h 419"/>
                <a:gd name="T12" fmla="*/ 709 w 843"/>
                <a:gd name="T13" fmla="*/ 257 h 419"/>
                <a:gd name="T14" fmla="*/ 843 w 843"/>
                <a:gd name="T15" fmla="*/ 0 h 4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3" h="419">
                  <a:moveTo>
                    <a:pt x="843" y="0"/>
                  </a:moveTo>
                  <a:cubicBezTo>
                    <a:pt x="727" y="18"/>
                    <a:pt x="727" y="18"/>
                    <a:pt x="727" y="18"/>
                  </a:cubicBezTo>
                  <a:cubicBezTo>
                    <a:pt x="726" y="95"/>
                    <a:pt x="726" y="95"/>
                    <a:pt x="726" y="95"/>
                  </a:cubicBezTo>
                  <a:cubicBezTo>
                    <a:pt x="724" y="213"/>
                    <a:pt x="724" y="213"/>
                    <a:pt x="724" y="213"/>
                  </a:cubicBezTo>
                  <a:cubicBezTo>
                    <a:pt x="0" y="272"/>
                    <a:pt x="0" y="272"/>
                    <a:pt x="0" y="272"/>
                  </a:cubicBezTo>
                  <a:cubicBezTo>
                    <a:pt x="30" y="419"/>
                    <a:pt x="30" y="419"/>
                    <a:pt x="30" y="419"/>
                  </a:cubicBezTo>
                  <a:cubicBezTo>
                    <a:pt x="709" y="257"/>
                    <a:pt x="709" y="257"/>
                    <a:pt x="709" y="257"/>
                  </a:cubicBezTo>
                  <a:cubicBezTo>
                    <a:pt x="773" y="185"/>
                    <a:pt x="820" y="97"/>
                    <a:pt x="843" y="0"/>
                  </a:cubicBezTo>
                </a:path>
              </a:pathLst>
            </a:custGeom>
            <a:solidFill>
              <a:schemeClr val="bg1">
                <a:lumMod val="65000"/>
                <a:alpha val="60000"/>
              </a:schemeClr>
            </a:solidFill>
            <a:ln>
              <a:noFill/>
            </a:ln>
          </p:spPr>
          <p:txBody>
            <a:bodyPr anchor="ctr"/>
            <a:lstStyle/>
            <a:p>
              <a:pPr algn="ctr"/>
              <a:endParaRPr dirty="0"/>
            </a:p>
          </p:txBody>
        </p:sp>
      </p:grpSp>
      <p:grpSp>
        <p:nvGrpSpPr>
          <p:cNvPr id="39" name="组合 38">
            <a:extLst>
              <a:ext uri="{FF2B5EF4-FFF2-40B4-BE49-F238E27FC236}">
                <a16:creationId xmlns:a16="http://schemas.microsoft.com/office/drawing/2014/main" id="{051D1600-25C8-47FF-964C-DB5B79EAE592}"/>
              </a:ext>
            </a:extLst>
          </p:cNvPr>
          <p:cNvGrpSpPr/>
          <p:nvPr/>
        </p:nvGrpSpPr>
        <p:grpSpPr>
          <a:xfrm>
            <a:off x="3824309" y="1532085"/>
            <a:ext cx="1535303" cy="1502298"/>
            <a:chOff x="4271161" y="1616937"/>
            <a:chExt cx="3649677" cy="3624126"/>
          </a:xfrm>
        </p:grpSpPr>
        <p:sp>
          <p:nvSpPr>
            <p:cNvPr id="40" name="任意多边形: 形状 39">
              <a:extLst>
                <a:ext uri="{FF2B5EF4-FFF2-40B4-BE49-F238E27FC236}">
                  <a16:creationId xmlns:a16="http://schemas.microsoft.com/office/drawing/2014/main" id="{25E8AC32-8506-4705-BB0E-53D988F7239C}"/>
                </a:ext>
              </a:extLst>
            </p:cNvPr>
            <p:cNvSpPr>
              <a:spLocks/>
            </p:cNvSpPr>
            <p:nvPr/>
          </p:nvSpPr>
          <p:spPr bwMode="auto">
            <a:xfrm>
              <a:off x="4271161" y="1616937"/>
              <a:ext cx="3649677" cy="3612379"/>
            </a:xfrm>
            <a:custGeom>
              <a:avLst/>
              <a:gdLst>
                <a:gd name="connsiteX0" fmla="*/ 1783869 w 3649677"/>
                <a:gd name="connsiteY0" fmla="*/ 3593844 h 3612379"/>
                <a:gd name="connsiteX1" fmla="*/ 1825598 w 3649677"/>
                <a:gd name="connsiteY1" fmla="*/ 3593844 h 3612379"/>
                <a:gd name="connsiteX2" fmla="*/ 1848780 w 3649677"/>
                <a:gd name="connsiteY2" fmla="*/ 3593844 h 3612379"/>
                <a:gd name="connsiteX3" fmla="*/ 1848780 w 3649677"/>
                <a:gd name="connsiteY3" fmla="*/ 3612379 h 3612379"/>
                <a:gd name="connsiteX4" fmla="*/ 1825598 w 3649677"/>
                <a:gd name="connsiteY4" fmla="*/ 3612379 h 3612379"/>
                <a:gd name="connsiteX5" fmla="*/ 1783869 w 3649677"/>
                <a:gd name="connsiteY5" fmla="*/ 3610062 h 3612379"/>
                <a:gd name="connsiteX6" fmla="*/ 1783869 w 3649677"/>
                <a:gd name="connsiteY6" fmla="*/ 3593844 h 3612379"/>
                <a:gd name="connsiteX7" fmla="*/ 1978603 w 3649677"/>
                <a:gd name="connsiteY7" fmla="*/ 3586893 h 3612379"/>
                <a:gd name="connsiteX8" fmla="*/ 1978603 w 3649677"/>
                <a:gd name="connsiteY8" fmla="*/ 3605429 h 3612379"/>
                <a:gd name="connsiteX9" fmla="*/ 1913692 w 3649677"/>
                <a:gd name="connsiteY9" fmla="*/ 3610062 h 3612379"/>
                <a:gd name="connsiteX10" fmla="*/ 1913692 w 3649677"/>
                <a:gd name="connsiteY10" fmla="*/ 3591527 h 3612379"/>
                <a:gd name="connsiteX11" fmla="*/ 1978603 w 3649677"/>
                <a:gd name="connsiteY11" fmla="*/ 3586893 h 3612379"/>
                <a:gd name="connsiteX12" fmla="*/ 1654047 w 3649677"/>
                <a:gd name="connsiteY12" fmla="*/ 3586893 h 3612379"/>
                <a:gd name="connsiteX13" fmla="*/ 1718958 w 3649677"/>
                <a:gd name="connsiteY13" fmla="*/ 3591527 h 3612379"/>
                <a:gd name="connsiteX14" fmla="*/ 1718958 w 3649677"/>
                <a:gd name="connsiteY14" fmla="*/ 3607745 h 3612379"/>
                <a:gd name="connsiteX15" fmla="*/ 1654047 w 3649677"/>
                <a:gd name="connsiteY15" fmla="*/ 3603112 h 3612379"/>
                <a:gd name="connsiteX16" fmla="*/ 1654047 w 3649677"/>
                <a:gd name="connsiteY16" fmla="*/ 3586893 h 3612379"/>
                <a:gd name="connsiteX17" fmla="*/ 2106107 w 3649677"/>
                <a:gd name="connsiteY17" fmla="*/ 3570675 h 3612379"/>
                <a:gd name="connsiteX18" fmla="*/ 2108425 w 3649677"/>
                <a:gd name="connsiteY18" fmla="*/ 3589210 h 3612379"/>
                <a:gd name="connsiteX19" fmla="*/ 2043514 w 3649677"/>
                <a:gd name="connsiteY19" fmla="*/ 3598478 h 3612379"/>
                <a:gd name="connsiteX20" fmla="*/ 2041196 w 3649677"/>
                <a:gd name="connsiteY20" fmla="*/ 3579943 h 3612379"/>
                <a:gd name="connsiteX21" fmla="*/ 2106107 w 3649677"/>
                <a:gd name="connsiteY21" fmla="*/ 3570675 h 3612379"/>
                <a:gd name="connsiteX22" fmla="*/ 2233611 w 3649677"/>
                <a:gd name="connsiteY22" fmla="*/ 3545190 h 3612379"/>
                <a:gd name="connsiteX23" fmla="*/ 2235929 w 3649677"/>
                <a:gd name="connsiteY23" fmla="*/ 3563725 h 3612379"/>
                <a:gd name="connsiteX24" fmla="*/ 2173336 w 3649677"/>
                <a:gd name="connsiteY24" fmla="*/ 3577626 h 3612379"/>
                <a:gd name="connsiteX25" fmla="*/ 2168699 w 3649677"/>
                <a:gd name="connsiteY25" fmla="*/ 3559091 h 3612379"/>
                <a:gd name="connsiteX26" fmla="*/ 2233611 w 3649677"/>
                <a:gd name="connsiteY26" fmla="*/ 3545190 h 3612379"/>
                <a:gd name="connsiteX27" fmla="*/ 2356478 w 3649677"/>
                <a:gd name="connsiteY27" fmla="*/ 3512753 h 3612379"/>
                <a:gd name="connsiteX28" fmla="*/ 2363433 w 3649677"/>
                <a:gd name="connsiteY28" fmla="*/ 3528971 h 3612379"/>
                <a:gd name="connsiteX29" fmla="*/ 2300840 w 3649677"/>
                <a:gd name="connsiteY29" fmla="*/ 3547506 h 3612379"/>
                <a:gd name="connsiteX30" fmla="*/ 2296203 w 3649677"/>
                <a:gd name="connsiteY30" fmla="*/ 3531288 h 3612379"/>
                <a:gd name="connsiteX31" fmla="*/ 2356478 w 3649677"/>
                <a:gd name="connsiteY31" fmla="*/ 3512753 h 3612379"/>
                <a:gd name="connsiteX32" fmla="*/ 2479346 w 3649677"/>
                <a:gd name="connsiteY32" fmla="*/ 3468732 h 3612379"/>
                <a:gd name="connsiteX33" fmla="*/ 2486300 w 3649677"/>
                <a:gd name="connsiteY33" fmla="*/ 3484951 h 3612379"/>
                <a:gd name="connsiteX34" fmla="*/ 2423707 w 3649677"/>
                <a:gd name="connsiteY34" fmla="*/ 3508119 h 3612379"/>
                <a:gd name="connsiteX35" fmla="*/ 2419071 w 3649677"/>
                <a:gd name="connsiteY35" fmla="*/ 3491901 h 3612379"/>
                <a:gd name="connsiteX36" fmla="*/ 2479346 w 3649677"/>
                <a:gd name="connsiteY36" fmla="*/ 3468732 h 3612379"/>
                <a:gd name="connsiteX37" fmla="*/ 2597576 w 3649677"/>
                <a:gd name="connsiteY37" fmla="*/ 3415444 h 3612379"/>
                <a:gd name="connsiteX38" fmla="*/ 2604531 w 3649677"/>
                <a:gd name="connsiteY38" fmla="*/ 3431662 h 3612379"/>
                <a:gd name="connsiteX39" fmla="*/ 2546575 w 3649677"/>
                <a:gd name="connsiteY39" fmla="*/ 3459465 h 3612379"/>
                <a:gd name="connsiteX40" fmla="*/ 2539620 w 3649677"/>
                <a:gd name="connsiteY40" fmla="*/ 3443247 h 3612379"/>
                <a:gd name="connsiteX41" fmla="*/ 2597576 w 3649677"/>
                <a:gd name="connsiteY41" fmla="*/ 3415444 h 3612379"/>
                <a:gd name="connsiteX42" fmla="*/ 2711171 w 3649677"/>
                <a:gd name="connsiteY42" fmla="*/ 3355205 h 3612379"/>
                <a:gd name="connsiteX43" fmla="*/ 2720444 w 3649677"/>
                <a:gd name="connsiteY43" fmla="*/ 3371423 h 3612379"/>
                <a:gd name="connsiteX44" fmla="*/ 2662488 w 3649677"/>
                <a:gd name="connsiteY44" fmla="*/ 3401543 h 3612379"/>
                <a:gd name="connsiteX45" fmla="*/ 2655533 w 3649677"/>
                <a:gd name="connsiteY45" fmla="*/ 3387641 h 3612379"/>
                <a:gd name="connsiteX46" fmla="*/ 2711171 w 3649677"/>
                <a:gd name="connsiteY46" fmla="*/ 3355205 h 3612379"/>
                <a:gd name="connsiteX47" fmla="*/ 2820129 w 3649677"/>
                <a:gd name="connsiteY47" fmla="*/ 3285698 h 3612379"/>
                <a:gd name="connsiteX48" fmla="*/ 2829402 w 3649677"/>
                <a:gd name="connsiteY48" fmla="*/ 3299600 h 3612379"/>
                <a:gd name="connsiteX49" fmla="*/ 2776082 w 3649677"/>
                <a:gd name="connsiteY49" fmla="*/ 3336670 h 3612379"/>
                <a:gd name="connsiteX50" fmla="*/ 2766809 w 3649677"/>
                <a:gd name="connsiteY50" fmla="*/ 3320452 h 3612379"/>
                <a:gd name="connsiteX51" fmla="*/ 2820129 w 3649677"/>
                <a:gd name="connsiteY51" fmla="*/ 3285698 h 3612379"/>
                <a:gd name="connsiteX52" fmla="*/ 2924450 w 3649677"/>
                <a:gd name="connsiteY52" fmla="*/ 3209241 h 3612379"/>
                <a:gd name="connsiteX53" fmla="*/ 2936042 w 3649677"/>
                <a:gd name="connsiteY53" fmla="*/ 3223142 h 3612379"/>
                <a:gd name="connsiteX54" fmla="*/ 2882722 w 3649677"/>
                <a:gd name="connsiteY54" fmla="*/ 3262529 h 3612379"/>
                <a:gd name="connsiteX55" fmla="*/ 2873449 w 3649677"/>
                <a:gd name="connsiteY55" fmla="*/ 3248628 h 3612379"/>
                <a:gd name="connsiteX56" fmla="*/ 2924450 w 3649677"/>
                <a:gd name="connsiteY56" fmla="*/ 3209241 h 3612379"/>
                <a:gd name="connsiteX57" fmla="*/ 185675 w 3649677"/>
                <a:gd name="connsiteY57" fmla="*/ 1098497 h 3612379"/>
                <a:gd name="connsiteX58" fmla="*/ 204211 w 3649677"/>
                <a:gd name="connsiteY58" fmla="*/ 1144840 h 3612379"/>
                <a:gd name="connsiteX59" fmla="*/ 67509 w 3649677"/>
                <a:gd name="connsiteY59" fmla="*/ 1851574 h 3612379"/>
                <a:gd name="connsiteX60" fmla="*/ 137018 w 3649677"/>
                <a:gd name="connsiteY60" fmla="*/ 2317324 h 3612379"/>
                <a:gd name="connsiteX61" fmla="*/ 716264 w 3649677"/>
                <a:gd name="connsiteY61" fmla="*/ 3188577 h 3612379"/>
                <a:gd name="connsiteX62" fmla="*/ 723215 w 3649677"/>
                <a:gd name="connsiteY62" fmla="*/ 3237237 h 3612379"/>
                <a:gd name="connsiteX63" fmla="*/ 695411 w 3649677"/>
                <a:gd name="connsiteY63" fmla="*/ 3251140 h 3612379"/>
                <a:gd name="connsiteX64" fmla="*/ 674559 w 3649677"/>
                <a:gd name="connsiteY64" fmla="*/ 3241871 h 3612379"/>
                <a:gd name="connsiteX65" fmla="*/ 72143 w 3649677"/>
                <a:gd name="connsiteY65" fmla="*/ 2335861 h 3612379"/>
                <a:gd name="connsiteX66" fmla="*/ 316 w 3649677"/>
                <a:gd name="connsiteY66" fmla="*/ 1851574 h 3612379"/>
                <a:gd name="connsiteX67" fmla="*/ 141652 w 3649677"/>
                <a:gd name="connsiteY67" fmla="*/ 1117034 h 3612379"/>
                <a:gd name="connsiteX68" fmla="*/ 185675 w 3649677"/>
                <a:gd name="connsiteY68" fmla="*/ 1098497 h 3612379"/>
                <a:gd name="connsiteX69" fmla="*/ 266627 w 3649677"/>
                <a:gd name="connsiteY69" fmla="*/ 965648 h 3612379"/>
                <a:gd name="connsiteX70" fmla="*/ 282845 w 3649677"/>
                <a:gd name="connsiteY70" fmla="*/ 974911 h 3612379"/>
                <a:gd name="connsiteX71" fmla="*/ 252725 w 3649677"/>
                <a:gd name="connsiteY71" fmla="*/ 1032807 h 3612379"/>
                <a:gd name="connsiteX72" fmla="*/ 236507 w 3649677"/>
                <a:gd name="connsiteY72" fmla="*/ 1023544 h 3612379"/>
                <a:gd name="connsiteX73" fmla="*/ 266627 w 3649677"/>
                <a:gd name="connsiteY73" fmla="*/ 965648 h 3612379"/>
                <a:gd name="connsiteX74" fmla="*/ 333816 w 3649677"/>
                <a:gd name="connsiteY74" fmla="*/ 854488 h 3612379"/>
                <a:gd name="connsiteX75" fmla="*/ 350034 w 3649677"/>
                <a:gd name="connsiteY75" fmla="*/ 863751 h 3612379"/>
                <a:gd name="connsiteX76" fmla="*/ 315281 w 3649677"/>
                <a:gd name="connsiteY76" fmla="*/ 919331 h 3612379"/>
                <a:gd name="connsiteX77" fmla="*/ 299063 w 3649677"/>
                <a:gd name="connsiteY77" fmla="*/ 910068 h 3612379"/>
                <a:gd name="connsiteX78" fmla="*/ 333816 w 3649677"/>
                <a:gd name="connsiteY78" fmla="*/ 854488 h 3612379"/>
                <a:gd name="connsiteX79" fmla="*/ 410273 w 3649677"/>
                <a:gd name="connsiteY79" fmla="*/ 747960 h 3612379"/>
                <a:gd name="connsiteX80" fmla="*/ 424175 w 3649677"/>
                <a:gd name="connsiteY80" fmla="*/ 759539 h 3612379"/>
                <a:gd name="connsiteX81" fmla="*/ 384788 w 3649677"/>
                <a:gd name="connsiteY81" fmla="*/ 810487 h 3612379"/>
                <a:gd name="connsiteX82" fmla="*/ 370887 w 3649677"/>
                <a:gd name="connsiteY82" fmla="*/ 801224 h 3612379"/>
                <a:gd name="connsiteX83" fmla="*/ 410273 w 3649677"/>
                <a:gd name="connsiteY83" fmla="*/ 747960 h 3612379"/>
                <a:gd name="connsiteX84" fmla="*/ 493681 w 3649677"/>
                <a:gd name="connsiteY84" fmla="*/ 648379 h 3612379"/>
                <a:gd name="connsiteX85" fmla="*/ 505266 w 3649677"/>
                <a:gd name="connsiteY85" fmla="*/ 659959 h 3612379"/>
                <a:gd name="connsiteX86" fmla="*/ 468196 w 3649677"/>
                <a:gd name="connsiteY86" fmla="*/ 703959 h 3612379"/>
                <a:gd name="connsiteX87" fmla="*/ 463562 w 3649677"/>
                <a:gd name="connsiteY87" fmla="*/ 708591 h 3612379"/>
                <a:gd name="connsiteX88" fmla="*/ 449660 w 3649677"/>
                <a:gd name="connsiteY88" fmla="*/ 697012 h 3612379"/>
                <a:gd name="connsiteX89" fmla="*/ 454294 w 3649677"/>
                <a:gd name="connsiteY89" fmla="*/ 692380 h 3612379"/>
                <a:gd name="connsiteX90" fmla="*/ 493681 w 3649677"/>
                <a:gd name="connsiteY90" fmla="*/ 648379 h 3612379"/>
                <a:gd name="connsiteX91" fmla="*/ 584040 w 3649677"/>
                <a:gd name="connsiteY91" fmla="*/ 553430 h 3612379"/>
                <a:gd name="connsiteX92" fmla="*/ 595624 w 3649677"/>
                <a:gd name="connsiteY92" fmla="*/ 567325 h 3612379"/>
                <a:gd name="connsiteX93" fmla="*/ 549287 w 3649677"/>
                <a:gd name="connsiteY93" fmla="*/ 611326 h 3612379"/>
                <a:gd name="connsiteX94" fmla="*/ 537702 w 3649677"/>
                <a:gd name="connsiteY94" fmla="*/ 599747 h 3612379"/>
                <a:gd name="connsiteX95" fmla="*/ 584040 w 3649677"/>
                <a:gd name="connsiteY95" fmla="*/ 553430 h 3612379"/>
                <a:gd name="connsiteX96" fmla="*/ 679032 w 3649677"/>
                <a:gd name="connsiteY96" fmla="*/ 465429 h 3612379"/>
                <a:gd name="connsiteX97" fmla="*/ 690616 w 3649677"/>
                <a:gd name="connsiteY97" fmla="*/ 479324 h 3612379"/>
                <a:gd name="connsiteX98" fmla="*/ 641962 w 3649677"/>
                <a:gd name="connsiteY98" fmla="*/ 523325 h 3612379"/>
                <a:gd name="connsiteX99" fmla="*/ 630377 w 3649677"/>
                <a:gd name="connsiteY99" fmla="*/ 509430 h 3612379"/>
                <a:gd name="connsiteX100" fmla="*/ 679032 w 3649677"/>
                <a:gd name="connsiteY100" fmla="*/ 465429 h 3612379"/>
                <a:gd name="connsiteX101" fmla="*/ 2730567 w 3649677"/>
                <a:gd name="connsiteY101" fmla="*/ 250246 h 3612379"/>
                <a:gd name="connsiteX102" fmla="*/ 2757499 w 3649677"/>
                <a:gd name="connsiteY102" fmla="*/ 254013 h 3612379"/>
                <a:gd name="connsiteX103" fmla="*/ 3267178 w 3649677"/>
                <a:gd name="connsiteY103" fmla="*/ 706037 h 3612379"/>
                <a:gd name="connsiteX104" fmla="*/ 3649438 w 3649677"/>
                <a:gd name="connsiteY104" fmla="*/ 1797848 h 3612379"/>
                <a:gd name="connsiteX105" fmla="*/ 3466417 w 3649677"/>
                <a:gd name="connsiteY105" fmla="*/ 2625399 h 3612379"/>
                <a:gd name="connsiteX106" fmla="*/ 3065623 w 3649677"/>
                <a:gd name="connsiteY106" fmla="*/ 3165509 h 3612379"/>
                <a:gd name="connsiteX107" fmla="*/ 3040139 w 3649677"/>
                <a:gd name="connsiteY107" fmla="*/ 3174781 h 3612379"/>
                <a:gd name="connsiteX108" fmla="*/ 3016972 w 3649677"/>
                <a:gd name="connsiteY108" fmla="*/ 3163191 h 3612379"/>
                <a:gd name="connsiteX109" fmla="*/ 3013603 w 3649677"/>
                <a:gd name="connsiteY109" fmla="*/ 3155326 h 3612379"/>
                <a:gd name="connsiteX110" fmla="*/ 2984725 w 3649677"/>
                <a:gd name="connsiteY110" fmla="*/ 3181439 h 3612379"/>
                <a:gd name="connsiteX111" fmla="*/ 2973134 w 3649677"/>
                <a:gd name="connsiteY111" fmla="*/ 3167537 h 3612379"/>
                <a:gd name="connsiteX112" fmla="*/ 3006567 w 3649677"/>
                <a:gd name="connsiteY112" fmla="*/ 3138897 h 3612379"/>
                <a:gd name="connsiteX113" fmla="*/ 3006547 w 3649677"/>
                <a:gd name="connsiteY113" fmla="*/ 3138851 h 3612379"/>
                <a:gd name="connsiteX114" fmla="*/ 3016972 w 3649677"/>
                <a:gd name="connsiteY114" fmla="*/ 3114511 h 3612379"/>
                <a:gd name="connsiteX115" fmla="*/ 3403865 w 3649677"/>
                <a:gd name="connsiteY115" fmla="*/ 2595264 h 3612379"/>
                <a:gd name="connsiteX116" fmla="*/ 3582253 w 3649677"/>
                <a:gd name="connsiteY116" fmla="*/ 1797848 h 3612379"/>
                <a:gd name="connsiteX117" fmla="*/ 3213894 w 3649677"/>
                <a:gd name="connsiteY117" fmla="*/ 747762 h 3612379"/>
                <a:gd name="connsiteX118" fmla="*/ 2720432 w 3649677"/>
                <a:gd name="connsiteY118" fmla="*/ 311965 h 3612379"/>
                <a:gd name="connsiteX119" fmla="*/ 2719258 w 3649677"/>
                <a:gd name="connsiteY119" fmla="*/ 310391 h 3612379"/>
                <a:gd name="connsiteX120" fmla="*/ 2669321 w 3649677"/>
                <a:gd name="connsiteY120" fmla="*/ 282178 h 3612379"/>
                <a:gd name="connsiteX121" fmla="*/ 2678590 w 3649677"/>
                <a:gd name="connsiteY121" fmla="*/ 268280 h 3612379"/>
                <a:gd name="connsiteX122" fmla="*/ 2706182 w 3649677"/>
                <a:gd name="connsiteY122" fmla="*/ 283869 h 3612379"/>
                <a:gd name="connsiteX123" fmla="*/ 2708848 w 3649677"/>
                <a:gd name="connsiteY123" fmla="*/ 265604 h 3612379"/>
                <a:gd name="connsiteX124" fmla="*/ 2730567 w 3649677"/>
                <a:gd name="connsiteY124" fmla="*/ 250246 h 3612379"/>
                <a:gd name="connsiteX125" fmla="*/ 2560410 w 3649677"/>
                <a:gd name="connsiteY125" fmla="*/ 208057 h 3612379"/>
                <a:gd name="connsiteX126" fmla="*/ 2620659 w 3649677"/>
                <a:gd name="connsiteY126" fmla="*/ 238168 h 3612379"/>
                <a:gd name="connsiteX127" fmla="*/ 2611390 w 3649677"/>
                <a:gd name="connsiteY127" fmla="*/ 252066 h 3612379"/>
                <a:gd name="connsiteX128" fmla="*/ 2553458 w 3649677"/>
                <a:gd name="connsiteY128" fmla="*/ 224270 h 3612379"/>
                <a:gd name="connsiteX129" fmla="*/ 2560410 w 3649677"/>
                <a:gd name="connsiteY129" fmla="*/ 208057 h 3612379"/>
                <a:gd name="connsiteX130" fmla="*/ 2439912 w 3649677"/>
                <a:gd name="connsiteY130" fmla="*/ 159414 h 3612379"/>
                <a:gd name="connsiteX131" fmla="*/ 2500161 w 3649677"/>
                <a:gd name="connsiteY131" fmla="*/ 182577 h 3612379"/>
                <a:gd name="connsiteX132" fmla="*/ 2495527 w 3649677"/>
                <a:gd name="connsiteY132" fmla="*/ 198791 h 3612379"/>
                <a:gd name="connsiteX133" fmla="*/ 2435278 w 3649677"/>
                <a:gd name="connsiteY133" fmla="*/ 175628 h 3612379"/>
                <a:gd name="connsiteX134" fmla="*/ 2439912 w 3649677"/>
                <a:gd name="connsiteY134" fmla="*/ 159414 h 3612379"/>
                <a:gd name="connsiteX135" fmla="*/ 2317098 w 3649677"/>
                <a:gd name="connsiteY135" fmla="*/ 117720 h 3612379"/>
                <a:gd name="connsiteX136" fmla="*/ 2379664 w 3649677"/>
                <a:gd name="connsiteY136" fmla="*/ 138567 h 3612379"/>
                <a:gd name="connsiteX137" fmla="*/ 2372712 w 3649677"/>
                <a:gd name="connsiteY137" fmla="*/ 154781 h 3612379"/>
                <a:gd name="connsiteX138" fmla="*/ 2312463 w 3649677"/>
                <a:gd name="connsiteY138" fmla="*/ 136251 h 3612379"/>
                <a:gd name="connsiteX139" fmla="*/ 2317098 w 3649677"/>
                <a:gd name="connsiteY139" fmla="*/ 117720 h 3612379"/>
                <a:gd name="connsiteX140" fmla="*/ 2189648 w 3649677"/>
                <a:gd name="connsiteY140" fmla="*/ 87609 h 3612379"/>
                <a:gd name="connsiteX141" fmla="*/ 2254532 w 3649677"/>
                <a:gd name="connsiteY141" fmla="*/ 101506 h 3612379"/>
                <a:gd name="connsiteX142" fmla="*/ 2249897 w 3649677"/>
                <a:gd name="connsiteY142" fmla="*/ 120037 h 3612379"/>
                <a:gd name="connsiteX143" fmla="*/ 2185014 w 3649677"/>
                <a:gd name="connsiteY143" fmla="*/ 103823 h 3612379"/>
                <a:gd name="connsiteX144" fmla="*/ 2189648 w 3649677"/>
                <a:gd name="connsiteY144" fmla="*/ 87609 h 3612379"/>
                <a:gd name="connsiteX145" fmla="*/ 2062199 w 3649677"/>
                <a:gd name="connsiteY145" fmla="*/ 64446 h 3612379"/>
                <a:gd name="connsiteX146" fmla="*/ 2124765 w 3649677"/>
                <a:gd name="connsiteY146" fmla="*/ 76027 h 3612379"/>
                <a:gd name="connsiteX147" fmla="*/ 2122448 w 3649677"/>
                <a:gd name="connsiteY147" fmla="*/ 92241 h 3612379"/>
                <a:gd name="connsiteX148" fmla="*/ 2059882 w 3649677"/>
                <a:gd name="connsiteY148" fmla="*/ 82976 h 3612379"/>
                <a:gd name="connsiteX149" fmla="*/ 2062199 w 3649677"/>
                <a:gd name="connsiteY149" fmla="*/ 64446 h 3612379"/>
                <a:gd name="connsiteX150" fmla="*/ 1930115 w 3649677"/>
                <a:gd name="connsiteY150" fmla="*/ 52864 h 3612379"/>
                <a:gd name="connsiteX151" fmla="*/ 1997316 w 3649677"/>
                <a:gd name="connsiteY151" fmla="*/ 57497 h 3612379"/>
                <a:gd name="connsiteX152" fmla="*/ 1994998 w 3649677"/>
                <a:gd name="connsiteY152" fmla="*/ 76027 h 3612379"/>
                <a:gd name="connsiteX153" fmla="*/ 1930115 w 3649677"/>
                <a:gd name="connsiteY153" fmla="*/ 71394 h 3612379"/>
                <a:gd name="connsiteX154" fmla="*/ 1930115 w 3649677"/>
                <a:gd name="connsiteY154" fmla="*/ 52864 h 3612379"/>
                <a:gd name="connsiteX155" fmla="*/ 1796106 w 3649677"/>
                <a:gd name="connsiteY155" fmla="*/ 0 h 3612379"/>
                <a:gd name="connsiteX156" fmla="*/ 1830880 w 3649677"/>
                <a:gd name="connsiteY156" fmla="*/ 32402 h 3612379"/>
                <a:gd name="connsiteX157" fmla="*/ 1798424 w 3649677"/>
                <a:gd name="connsiteY157" fmla="*/ 67119 h 3612379"/>
                <a:gd name="connsiteX158" fmla="*/ 1606008 w 3649677"/>
                <a:gd name="connsiteY158" fmla="*/ 81005 h 3612379"/>
                <a:gd name="connsiteX159" fmla="*/ 801568 w 3649677"/>
                <a:gd name="connsiteY159" fmla="*/ 395768 h 3612379"/>
                <a:gd name="connsiteX160" fmla="*/ 791090 w 3649677"/>
                <a:gd name="connsiteY160" fmla="*/ 398383 h 3612379"/>
                <a:gd name="connsiteX161" fmla="*/ 791401 w 3649677"/>
                <a:gd name="connsiteY161" fmla="*/ 398849 h 3612379"/>
                <a:gd name="connsiteX162" fmla="*/ 792559 w 3649677"/>
                <a:gd name="connsiteY162" fmla="*/ 400586 h 3612379"/>
                <a:gd name="connsiteX163" fmla="*/ 741588 w 3649677"/>
                <a:gd name="connsiteY163" fmla="*/ 439955 h 3612379"/>
                <a:gd name="connsiteX164" fmla="*/ 730003 w 3649677"/>
                <a:gd name="connsiteY164" fmla="*/ 426060 h 3612379"/>
                <a:gd name="connsiteX165" fmla="*/ 772112 w 3649677"/>
                <a:gd name="connsiteY165" fmla="*/ 394951 h 3612379"/>
                <a:gd name="connsiteX166" fmla="*/ 755203 w 3649677"/>
                <a:gd name="connsiteY166" fmla="*/ 386510 h 3612379"/>
                <a:gd name="connsiteX167" fmla="*/ 762157 w 3649677"/>
                <a:gd name="connsiteY167" fmla="*/ 337907 h 3612379"/>
                <a:gd name="connsiteX168" fmla="*/ 1596735 w 3649677"/>
                <a:gd name="connsiteY168" fmla="*/ 13887 h 3612379"/>
                <a:gd name="connsiteX169" fmla="*/ 1796106 w 3649677"/>
                <a:gd name="connsiteY169" fmla="*/ 0 h 361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3649677" h="3612379">
                  <a:moveTo>
                    <a:pt x="1783869" y="3593844"/>
                  </a:moveTo>
                  <a:cubicBezTo>
                    <a:pt x="1797779" y="3593844"/>
                    <a:pt x="1811688" y="3593844"/>
                    <a:pt x="1825598" y="3593844"/>
                  </a:cubicBezTo>
                  <a:cubicBezTo>
                    <a:pt x="1832553" y="3593844"/>
                    <a:pt x="1841826" y="3593844"/>
                    <a:pt x="1848780" y="3593844"/>
                  </a:cubicBezTo>
                  <a:cubicBezTo>
                    <a:pt x="1848780" y="3612379"/>
                    <a:pt x="1848780" y="3612379"/>
                    <a:pt x="1848780" y="3612379"/>
                  </a:cubicBezTo>
                  <a:cubicBezTo>
                    <a:pt x="1841826" y="3612379"/>
                    <a:pt x="1832553" y="3612379"/>
                    <a:pt x="1825598" y="3612379"/>
                  </a:cubicBezTo>
                  <a:cubicBezTo>
                    <a:pt x="1811688" y="3612379"/>
                    <a:pt x="1797779" y="3612379"/>
                    <a:pt x="1783869" y="3610062"/>
                  </a:cubicBezTo>
                  <a:cubicBezTo>
                    <a:pt x="1783869" y="3593844"/>
                    <a:pt x="1783869" y="3593844"/>
                    <a:pt x="1783869" y="3593844"/>
                  </a:cubicBezTo>
                  <a:close/>
                  <a:moveTo>
                    <a:pt x="1978603" y="3586893"/>
                  </a:moveTo>
                  <a:cubicBezTo>
                    <a:pt x="1978603" y="3605429"/>
                    <a:pt x="1978603" y="3605429"/>
                    <a:pt x="1978603" y="3605429"/>
                  </a:cubicBezTo>
                  <a:cubicBezTo>
                    <a:pt x="1957738" y="3607745"/>
                    <a:pt x="1936874" y="3607745"/>
                    <a:pt x="1913692" y="3610062"/>
                  </a:cubicBezTo>
                  <a:cubicBezTo>
                    <a:pt x="1913692" y="3591527"/>
                    <a:pt x="1913692" y="3591527"/>
                    <a:pt x="1913692" y="3591527"/>
                  </a:cubicBezTo>
                  <a:cubicBezTo>
                    <a:pt x="1934556" y="3591527"/>
                    <a:pt x="1955420" y="3589210"/>
                    <a:pt x="1978603" y="3586893"/>
                  </a:cubicBezTo>
                  <a:close/>
                  <a:moveTo>
                    <a:pt x="1654047" y="3586893"/>
                  </a:moveTo>
                  <a:cubicBezTo>
                    <a:pt x="1677230" y="3586893"/>
                    <a:pt x="1698094" y="3589210"/>
                    <a:pt x="1718958" y="3591527"/>
                  </a:cubicBezTo>
                  <a:lnTo>
                    <a:pt x="1718958" y="3607745"/>
                  </a:lnTo>
                  <a:cubicBezTo>
                    <a:pt x="1695776" y="3607745"/>
                    <a:pt x="1674911" y="3605429"/>
                    <a:pt x="1654047" y="3603112"/>
                  </a:cubicBezTo>
                  <a:cubicBezTo>
                    <a:pt x="1654047" y="3586893"/>
                    <a:pt x="1654047" y="3586893"/>
                    <a:pt x="1654047" y="3586893"/>
                  </a:cubicBezTo>
                  <a:close/>
                  <a:moveTo>
                    <a:pt x="2106107" y="3570675"/>
                  </a:moveTo>
                  <a:cubicBezTo>
                    <a:pt x="2108425" y="3589210"/>
                    <a:pt x="2108425" y="3589210"/>
                    <a:pt x="2108425" y="3589210"/>
                  </a:cubicBezTo>
                  <a:cubicBezTo>
                    <a:pt x="2087561" y="3591527"/>
                    <a:pt x="2066696" y="3596161"/>
                    <a:pt x="2043514" y="3598478"/>
                  </a:cubicBezTo>
                  <a:cubicBezTo>
                    <a:pt x="2041196" y="3579943"/>
                    <a:pt x="2041196" y="3579943"/>
                    <a:pt x="2041196" y="3579943"/>
                  </a:cubicBezTo>
                  <a:cubicBezTo>
                    <a:pt x="2064378" y="3577626"/>
                    <a:pt x="2085242" y="3575309"/>
                    <a:pt x="2106107" y="3570675"/>
                  </a:cubicBezTo>
                  <a:close/>
                  <a:moveTo>
                    <a:pt x="2233611" y="3545190"/>
                  </a:moveTo>
                  <a:cubicBezTo>
                    <a:pt x="2235929" y="3563725"/>
                    <a:pt x="2235929" y="3563725"/>
                    <a:pt x="2235929" y="3563725"/>
                  </a:cubicBezTo>
                  <a:cubicBezTo>
                    <a:pt x="2215065" y="3568358"/>
                    <a:pt x="2194200" y="3572992"/>
                    <a:pt x="2173336" y="3577626"/>
                  </a:cubicBezTo>
                  <a:cubicBezTo>
                    <a:pt x="2168699" y="3559091"/>
                    <a:pt x="2168699" y="3559091"/>
                    <a:pt x="2168699" y="3559091"/>
                  </a:cubicBezTo>
                  <a:cubicBezTo>
                    <a:pt x="2191882" y="3556774"/>
                    <a:pt x="2212746" y="3552140"/>
                    <a:pt x="2233611" y="3545190"/>
                  </a:cubicBezTo>
                  <a:close/>
                  <a:moveTo>
                    <a:pt x="2356478" y="3512753"/>
                  </a:moveTo>
                  <a:cubicBezTo>
                    <a:pt x="2363433" y="3528971"/>
                    <a:pt x="2363433" y="3528971"/>
                    <a:pt x="2363433" y="3528971"/>
                  </a:cubicBezTo>
                  <a:cubicBezTo>
                    <a:pt x="2342569" y="3535922"/>
                    <a:pt x="2321704" y="3540556"/>
                    <a:pt x="2300840" y="3547506"/>
                  </a:cubicBezTo>
                  <a:cubicBezTo>
                    <a:pt x="2296203" y="3531288"/>
                    <a:pt x="2296203" y="3531288"/>
                    <a:pt x="2296203" y="3531288"/>
                  </a:cubicBezTo>
                  <a:cubicBezTo>
                    <a:pt x="2317068" y="3524338"/>
                    <a:pt x="2337932" y="3517387"/>
                    <a:pt x="2356478" y="3512753"/>
                  </a:cubicBezTo>
                  <a:close/>
                  <a:moveTo>
                    <a:pt x="2479346" y="3468732"/>
                  </a:moveTo>
                  <a:cubicBezTo>
                    <a:pt x="2486300" y="3484951"/>
                    <a:pt x="2486300" y="3484951"/>
                    <a:pt x="2486300" y="3484951"/>
                  </a:cubicBezTo>
                  <a:cubicBezTo>
                    <a:pt x="2465436" y="3491901"/>
                    <a:pt x="2444572" y="3501169"/>
                    <a:pt x="2423707" y="3508119"/>
                  </a:cubicBezTo>
                  <a:cubicBezTo>
                    <a:pt x="2419071" y="3491901"/>
                    <a:pt x="2419071" y="3491901"/>
                    <a:pt x="2419071" y="3491901"/>
                  </a:cubicBezTo>
                  <a:cubicBezTo>
                    <a:pt x="2439935" y="3484951"/>
                    <a:pt x="2458481" y="3475683"/>
                    <a:pt x="2479346" y="3468732"/>
                  </a:cubicBezTo>
                  <a:close/>
                  <a:moveTo>
                    <a:pt x="2597576" y="3415444"/>
                  </a:moveTo>
                  <a:cubicBezTo>
                    <a:pt x="2604531" y="3431662"/>
                    <a:pt x="2604531" y="3431662"/>
                    <a:pt x="2604531" y="3431662"/>
                  </a:cubicBezTo>
                  <a:cubicBezTo>
                    <a:pt x="2585985" y="3440930"/>
                    <a:pt x="2565121" y="3450197"/>
                    <a:pt x="2546575" y="3459465"/>
                  </a:cubicBezTo>
                  <a:cubicBezTo>
                    <a:pt x="2539620" y="3443247"/>
                    <a:pt x="2539620" y="3443247"/>
                    <a:pt x="2539620" y="3443247"/>
                  </a:cubicBezTo>
                  <a:cubicBezTo>
                    <a:pt x="2558166" y="3433979"/>
                    <a:pt x="2579030" y="3424711"/>
                    <a:pt x="2597576" y="3415444"/>
                  </a:cubicBezTo>
                  <a:close/>
                  <a:moveTo>
                    <a:pt x="2711171" y="3355205"/>
                  </a:moveTo>
                  <a:cubicBezTo>
                    <a:pt x="2720444" y="3371423"/>
                    <a:pt x="2720444" y="3371423"/>
                    <a:pt x="2720444" y="3371423"/>
                  </a:cubicBezTo>
                  <a:cubicBezTo>
                    <a:pt x="2701898" y="3380691"/>
                    <a:pt x="2681034" y="3392275"/>
                    <a:pt x="2662488" y="3401543"/>
                  </a:cubicBezTo>
                  <a:cubicBezTo>
                    <a:pt x="2655533" y="3387641"/>
                    <a:pt x="2655533" y="3387641"/>
                    <a:pt x="2655533" y="3387641"/>
                  </a:cubicBezTo>
                  <a:cubicBezTo>
                    <a:pt x="2674079" y="3376057"/>
                    <a:pt x="2692625" y="3366789"/>
                    <a:pt x="2711171" y="3355205"/>
                  </a:cubicBezTo>
                  <a:close/>
                  <a:moveTo>
                    <a:pt x="2820129" y="3285698"/>
                  </a:moveTo>
                  <a:cubicBezTo>
                    <a:pt x="2829402" y="3299600"/>
                    <a:pt x="2829402" y="3299600"/>
                    <a:pt x="2829402" y="3299600"/>
                  </a:cubicBezTo>
                  <a:cubicBezTo>
                    <a:pt x="2813174" y="3313501"/>
                    <a:pt x="2794628" y="3325085"/>
                    <a:pt x="2776082" y="3336670"/>
                  </a:cubicBezTo>
                  <a:cubicBezTo>
                    <a:pt x="2766809" y="3320452"/>
                    <a:pt x="2766809" y="3320452"/>
                    <a:pt x="2766809" y="3320452"/>
                  </a:cubicBezTo>
                  <a:cubicBezTo>
                    <a:pt x="2785355" y="3311184"/>
                    <a:pt x="2801583" y="3297283"/>
                    <a:pt x="2820129" y="3285698"/>
                  </a:cubicBezTo>
                  <a:close/>
                  <a:moveTo>
                    <a:pt x="2924450" y="3209241"/>
                  </a:moveTo>
                  <a:cubicBezTo>
                    <a:pt x="2936042" y="3223142"/>
                    <a:pt x="2936042" y="3223142"/>
                    <a:pt x="2936042" y="3223142"/>
                  </a:cubicBezTo>
                  <a:cubicBezTo>
                    <a:pt x="2917495" y="3237044"/>
                    <a:pt x="2901268" y="3248628"/>
                    <a:pt x="2882722" y="3262529"/>
                  </a:cubicBezTo>
                  <a:cubicBezTo>
                    <a:pt x="2873449" y="3248628"/>
                    <a:pt x="2873449" y="3248628"/>
                    <a:pt x="2873449" y="3248628"/>
                  </a:cubicBezTo>
                  <a:cubicBezTo>
                    <a:pt x="2889676" y="3234727"/>
                    <a:pt x="2908222" y="3223142"/>
                    <a:pt x="2924450" y="3209241"/>
                  </a:cubicBezTo>
                  <a:close/>
                  <a:moveTo>
                    <a:pt x="185675" y="1098497"/>
                  </a:moveTo>
                  <a:cubicBezTo>
                    <a:pt x="204211" y="1105448"/>
                    <a:pt x="211162" y="1126303"/>
                    <a:pt x="204211" y="1144840"/>
                  </a:cubicBezTo>
                  <a:cubicBezTo>
                    <a:pt x="109215" y="1367287"/>
                    <a:pt x="62875" y="1605955"/>
                    <a:pt x="67509" y="1851574"/>
                  </a:cubicBezTo>
                  <a:cubicBezTo>
                    <a:pt x="69826" y="2009141"/>
                    <a:pt x="92996" y="2166708"/>
                    <a:pt x="137018" y="2317324"/>
                  </a:cubicBezTo>
                  <a:cubicBezTo>
                    <a:pt x="236649" y="2660264"/>
                    <a:pt x="438226" y="2961495"/>
                    <a:pt x="716264" y="3188577"/>
                  </a:cubicBezTo>
                  <a:cubicBezTo>
                    <a:pt x="732483" y="3200163"/>
                    <a:pt x="734800" y="3223334"/>
                    <a:pt x="723215" y="3237237"/>
                  </a:cubicBezTo>
                  <a:cubicBezTo>
                    <a:pt x="716264" y="3246506"/>
                    <a:pt x="704679" y="3251140"/>
                    <a:pt x="695411" y="3251140"/>
                  </a:cubicBezTo>
                  <a:cubicBezTo>
                    <a:pt x="688460" y="3251140"/>
                    <a:pt x="679193" y="3248823"/>
                    <a:pt x="674559" y="3241871"/>
                  </a:cubicBezTo>
                  <a:cubicBezTo>
                    <a:pt x="384936" y="3007838"/>
                    <a:pt x="176407" y="2692704"/>
                    <a:pt x="72143" y="2335861"/>
                  </a:cubicBezTo>
                  <a:cubicBezTo>
                    <a:pt x="25803" y="2180611"/>
                    <a:pt x="2633" y="2018410"/>
                    <a:pt x="316" y="1851574"/>
                  </a:cubicBezTo>
                  <a:cubicBezTo>
                    <a:pt x="-4318" y="1596686"/>
                    <a:pt x="42022" y="1351067"/>
                    <a:pt x="141652" y="1117034"/>
                  </a:cubicBezTo>
                  <a:cubicBezTo>
                    <a:pt x="148603" y="1100814"/>
                    <a:pt x="169456" y="1091545"/>
                    <a:pt x="185675" y="1098497"/>
                  </a:cubicBezTo>
                  <a:close/>
                  <a:moveTo>
                    <a:pt x="266627" y="965648"/>
                  </a:moveTo>
                  <a:cubicBezTo>
                    <a:pt x="282845" y="974911"/>
                    <a:pt x="282845" y="974911"/>
                    <a:pt x="282845" y="974911"/>
                  </a:cubicBezTo>
                  <a:cubicBezTo>
                    <a:pt x="271260" y="993438"/>
                    <a:pt x="261993" y="1011964"/>
                    <a:pt x="252725" y="1032807"/>
                  </a:cubicBezTo>
                  <a:cubicBezTo>
                    <a:pt x="236507" y="1023544"/>
                    <a:pt x="236507" y="1023544"/>
                    <a:pt x="236507" y="1023544"/>
                  </a:cubicBezTo>
                  <a:cubicBezTo>
                    <a:pt x="245775" y="1005017"/>
                    <a:pt x="257359" y="986490"/>
                    <a:pt x="266627" y="965648"/>
                  </a:cubicBezTo>
                  <a:close/>
                  <a:moveTo>
                    <a:pt x="333816" y="854488"/>
                  </a:moveTo>
                  <a:cubicBezTo>
                    <a:pt x="350034" y="863751"/>
                    <a:pt x="350034" y="863751"/>
                    <a:pt x="350034" y="863751"/>
                  </a:cubicBezTo>
                  <a:cubicBezTo>
                    <a:pt x="338450" y="882278"/>
                    <a:pt x="326866" y="900805"/>
                    <a:pt x="315281" y="919331"/>
                  </a:cubicBezTo>
                  <a:cubicBezTo>
                    <a:pt x="299063" y="910068"/>
                    <a:pt x="299063" y="910068"/>
                    <a:pt x="299063" y="910068"/>
                  </a:cubicBezTo>
                  <a:cubicBezTo>
                    <a:pt x="310648" y="891541"/>
                    <a:pt x="322232" y="873015"/>
                    <a:pt x="333816" y="854488"/>
                  </a:cubicBezTo>
                  <a:close/>
                  <a:moveTo>
                    <a:pt x="410273" y="747960"/>
                  </a:moveTo>
                  <a:cubicBezTo>
                    <a:pt x="424175" y="759539"/>
                    <a:pt x="424175" y="759539"/>
                    <a:pt x="424175" y="759539"/>
                  </a:cubicBezTo>
                  <a:cubicBezTo>
                    <a:pt x="410273" y="775750"/>
                    <a:pt x="398689" y="794277"/>
                    <a:pt x="384788" y="810487"/>
                  </a:cubicBezTo>
                  <a:cubicBezTo>
                    <a:pt x="370887" y="801224"/>
                    <a:pt x="370887" y="801224"/>
                    <a:pt x="370887" y="801224"/>
                  </a:cubicBezTo>
                  <a:cubicBezTo>
                    <a:pt x="384788" y="782697"/>
                    <a:pt x="396372" y="766487"/>
                    <a:pt x="410273" y="747960"/>
                  </a:cubicBezTo>
                  <a:close/>
                  <a:moveTo>
                    <a:pt x="493681" y="648379"/>
                  </a:moveTo>
                  <a:cubicBezTo>
                    <a:pt x="505266" y="659959"/>
                    <a:pt x="505266" y="659959"/>
                    <a:pt x="505266" y="659959"/>
                  </a:cubicBezTo>
                  <a:cubicBezTo>
                    <a:pt x="493681" y="673854"/>
                    <a:pt x="482097" y="690064"/>
                    <a:pt x="468196" y="703959"/>
                  </a:cubicBezTo>
                  <a:lnTo>
                    <a:pt x="463562" y="708591"/>
                  </a:lnTo>
                  <a:cubicBezTo>
                    <a:pt x="449660" y="697012"/>
                    <a:pt x="449660" y="697012"/>
                    <a:pt x="449660" y="697012"/>
                  </a:cubicBezTo>
                  <a:cubicBezTo>
                    <a:pt x="454294" y="692380"/>
                    <a:pt x="454294" y="692380"/>
                    <a:pt x="454294" y="692380"/>
                  </a:cubicBezTo>
                  <a:cubicBezTo>
                    <a:pt x="468196" y="678485"/>
                    <a:pt x="479780" y="662274"/>
                    <a:pt x="493681" y="648379"/>
                  </a:cubicBezTo>
                  <a:close/>
                  <a:moveTo>
                    <a:pt x="584040" y="553430"/>
                  </a:moveTo>
                  <a:cubicBezTo>
                    <a:pt x="595624" y="567325"/>
                    <a:pt x="595624" y="567325"/>
                    <a:pt x="595624" y="567325"/>
                  </a:cubicBezTo>
                  <a:cubicBezTo>
                    <a:pt x="579406" y="581220"/>
                    <a:pt x="565505" y="597431"/>
                    <a:pt x="549287" y="611326"/>
                  </a:cubicBezTo>
                  <a:cubicBezTo>
                    <a:pt x="537702" y="599747"/>
                    <a:pt x="537702" y="599747"/>
                    <a:pt x="537702" y="599747"/>
                  </a:cubicBezTo>
                  <a:cubicBezTo>
                    <a:pt x="551603" y="583536"/>
                    <a:pt x="567821" y="569641"/>
                    <a:pt x="584040" y="553430"/>
                  </a:cubicBezTo>
                  <a:close/>
                  <a:moveTo>
                    <a:pt x="679032" y="465429"/>
                  </a:moveTo>
                  <a:cubicBezTo>
                    <a:pt x="690616" y="479324"/>
                    <a:pt x="690616" y="479324"/>
                    <a:pt x="690616" y="479324"/>
                  </a:cubicBezTo>
                  <a:cubicBezTo>
                    <a:pt x="674398" y="493219"/>
                    <a:pt x="658180" y="507114"/>
                    <a:pt x="641962" y="523325"/>
                  </a:cubicBezTo>
                  <a:cubicBezTo>
                    <a:pt x="630377" y="509430"/>
                    <a:pt x="630377" y="509430"/>
                    <a:pt x="630377" y="509430"/>
                  </a:cubicBezTo>
                  <a:cubicBezTo>
                    <a:pt x="646596" y="495535"/>
                    <a:pt x="662814" y="479324"/>
                    <a:pt x="679032" y="465429"/>
                  </a:cubicBezTo>
                  <a:close/>
                  <a:moveTo>
                    <a:pt x="2730567" y="250246"/>
                  </a:moveTo>
                  <a:cubicBezTo>
                    <a:pt x="2739545" y="248218"/>
                    <a:pt x="2749391" y="249377"/>
                    <a:pt x="2757499" y="254013"/>
                  </a:cubicBezTo>
                  <a:cubicBezTo>
                    <a:pt x="2954421" y="372235"/>
                    <a:pt x="3125858" y="525227"/>
                    <a:pt x="3267178" y="706037"/>
                  </a:cubicBezTo>
                  <a:cubicBezTo>
                    <a:pt x="3512751" y="1021294"/>
                    <a:pt x="3642488" y="1399140"/>
                    <a:pt x="3649438" y="1797848"/>
                  </a:cubicBezTo>
                  <a:cubicBezTo>
                    <a:pt x="3654071" y="2087607"/>
                    <a:pt x="3591520" y="2365775"/>
                    <a:pt x="3466417" y="2625399"/>
                  </a:cubicBezTo>
                  <a:cubicBezTo>
                    <a:pt x="3366797" y="2829389"/>
                    <a:pt x="3230111" y="3010198"/>
                    <a:pt x="3065623" y="3165509"/>
                  </a:cubicBezTo>
                  <a:cubicBezTo>
                    <a:pt x="3058673" y="3170145"/>
                    <a:pt x="3049406" y="3174781"/>
                    <a:pt x="3040139" y="3174781"/>
                  </a:cubicBezTo>
                  <a:cubicBezTo>
                    <a:pt x="3030873" y="3174781"/>
                    <a:pt x="3023922" y="3170145"/>
                    <a:pt x="3016972" y="3163191"/>
                  </a:cubicBezTo>
                  <a:lnTo>
                    <a:pt x="3013603" y="3155326"/>
                  </a:lnTo>
                  <a:lnTo>
                    <a:pt x="2984725" y="3181439"/>
                  </a:lnTo>
                  <a:cubicBezTo>
                    <a:pt x="2973134" y="3167537"/>
                    <a:pt x="2973134" y="3167537"/>
                    <a:pt x="2973134" y="3167537"/>
                  </a:cubicBezTo>
                  <a:lnTo>
                    <a:pt x="3006567" y="3138897"/>
                  </a:lnTo>
                  <a:lnTo>
                    <a:pt x="3006547" y="3138851"/>
                  </a:lnTo>
                  <a:cubicBezTo>
                    <a:pt x="3006547" y="3130158"/>
                    <a:pt x="3010022" y="3121465"/>
                    <a:pt x="3016972" y="3114511"/>
                  </a:cubicBezTo>
                  <a:cubicBezTo>
                    <a:pt x="3179143" y="2966155"/>
                    <a:pt x="3308879" y="2792300"/>
                    <a:pt x="3403865" y="2595264"/>
                  </a:cubicBezTo>
                  <a:cubicBezTo>
                    <a:pt x="3526651" y="2344912"/>
                    <a:pt x="3584569" y="2078334"/>
                    <a:pt x="3582253" y="1797848"/>
                  </a:cubicBezTo>
                  <a:cubicBezTo>
                    <a:pt x="3575303" y="1415366"/>
                    <a:pt x="3447883" y="1051429"/>
                    <a:pt x="3213894" y="747762"/>
                  </a:cubicBezTo>
                  <a:cubicBezTo>
                    <a:pt x="3077207" y="573907"/>
                    <a:pt x="2912720" y="425550"/>
                    <a:pt x="2720432" y="311965"/>
                  </a:cubicBezTo>
                  <a:lnTo>
                    <a:pt x="2719258" y="310391"/>
                  </a:lnTo>
                  <a:lnTo>
                    <a:pt x="2669321" y="282178"/>
                  </a:lnTo>
                  <a:cubicBezTo>
                    <a:pt x="2678590" y="268280"/>
                    <a:pt x="2678590" y="268280"/>
                    <a:pt x="2678590" y="268280"/>
                  </a:cubicBezTo>
                  <a:lnTo>
                    <a:pt x="2706182" y="283869"/>
                  </a:lnTo>
                  <a:lnTo>
                    <a:pt x="2708848" y="265604"/>
                  </a:lnTo>
                  <a:cubicBezTo>
                    <a:pt x="2713481" y="257490"/>
                    <a:pt x="2721590" y="252275"/>
                    <a:pt x="2730567" y="250246"/>
                  </a:cubicBezTo>
                  <a:close/>
                  <a:moveTo>
                    <a:pt x="2560410" y="208057"/>
                  </a:moveTo>
                  <a:cubicBezTo>
                    <a:pt x="2581265" y="217321"/>
                    <a:pt x="2599803" y="226587"/>
                    <a:pt x="2620659" y="238168"/>
                  </a:cubicBezTo>
                  <a:lnTo>
                    <a:pt x="2611390" y="252066"/>
                  </a:lnTo>
                  <a:cubicBezTo>
                    <a:pt x="2592852" y="242801"/>
                    <a:pt x="2574313" y="233536"/>
                    <a:pt x="2553458" y="224270"/>
                  </a:cubicBezTo>
                  <a:cubicBezTo>
                    <a:pt x="2560410" y="208057"/>
                    <a:pt x="2560410" y="208057"/>
                    <a:pt x="2560410" y="208057"/>
                  </a:cubicBezTo>
                  <a:close/>
                  <a:moveTo>
                    <a:pt x="2439912" y="159414"/>
                  </a:moveTo>
                  <a:cubicBezTo>
                    <a:pt x="2460768" y="166363"/>
                    <a:pt x="2481623" y="175628"/>
                    <a:pt x="2500161" y="182577"/>
                  </a:cubicBezTo>
                  <a:lnTo>
                    <a:pt x="2495527" y="198791"/>
                  </a:lnTo>
                  <a:cubicBezTo>
                    <a:pt x="2474671" y="191842"/>
                    <a:pt x="2453816" y="182577"/>
                    <a:pt x="2435278" y="175628"/>
                  </a:cubicBezTo>
                  <a:cubicBezTo>
                    <a:pt x="2439912" y="159414"/>
                    <a:pt x="2439912" y="159414"/>
                    <a:pt x="2439912" y="159414"/>
                  </a:cubicBezTo>
                  <a:close/>
                  <a:moveTo>
                    <a:pt x="2317098" y="117720"/>
                  </a:moveTo>
                  <a:cubicBezTo>
                    <a:pt x="2337953" y="124669"/>
                    <a:pt x="2358808" y="131618"/>
                    <a:pt x="2379664" y="138567"/>
                  </a:cubicBezTo>
                  <a:lnTo>
                    <a:pt x="2372712" y="154781"/>
                  </a:lnTo>
                  <a:cubicBezTo>
                    <a:pt x="2351856" y="147832"/>
                    <a:pt x="2333318" y="140883"/>
                    <a:pt x="2312463" y="136251"/>
                  </a:cubicBezTo>
                  <a:cubicBezTo>
                    <a:pt x="2317098" y="117720"/>
                    <a:pt x="2317098" y="117720"/>
                    <a:pt x="2317098" y="117720"/>
                  </a:cubicBezTo>
                  <a:close/>
                  <a:moveTo>
                    <a:pt x="2189648" y="87609"/>
                  </a:moveTo>
                  <a:cubicBezTo>
                    <a:pt x="2210504" y="92241"/>
                    <a:pt x="2231359" y="96874"/>
                    <a:pt x="2254532" y="101506"/>
                  </a:cubicBezTo>
                  <a:lnTo>
                    <a:pt x="2249897" y="120037"/>
                  </a:lnTo>
                  <a:cubicBezTo>
                    <a:pt x="2229042" y="113088"/>
                    <a:pt x="2208186" y="108455"/>
                    <a:pt x="2185014" y="103823"/>
                  </a:cubicBezTo>
                  <a:cubicBezTo>
                    <a:pt x="2189648" y="87609"/>
                    <a:pt x="2189648" y="87609"/>
                    <a:pt x="2189648" y="87609"/>
                  </a:cubicBezTo>
                  <a:close/>
                  <a:moveTo>
                    <a:pt x="2062199" y="64446"/>
                  </a:moveTo>
                  <a:cubicBezTo>
                    <a:pt x="2083054" y="69078"/>
                    <a:pt x="2103910" y="71394"/>
                    <a:pt x="2124765" y="76027"/>
                  </a:cubicBezTo>
                  <a:lnTo>
                    <a:pt x="2122448" y="92241"/>
                  </a:lnTo>
                  <a:cubicBezTo>
                    <a:pt x="2101592" y="89925"/>
                    <a:pt x="2080737" y="85292"/>
                    <a:pt x="2059882" y="82976"/>
                  </a:cubicBezTo>
                  <a:cubicBezTo>
                    <a:pt x="2062199" y="64446"/>
                    <a:pt x="2062199" y="64446"/>
                    <a:pt x="2062199" y="64446"/>
                  </a:cubicBezTo>
                  <a:close/>
                  <a:moveTo>
                    <a:pt x="1930115" y="52864"/>
                  </a:moveTo>
                  <a:cubicBezTo>
                    <a:pt x="1953288" y="55180"/>
                    <a:pt x="1974143" y="55180"/>
                    <a:pt x="1997316" y="57497"/>
                  </a:cubicBezTo>
                  <a:lnTo>
                    <a:pt x="1994998" y="76027"/>
                  </a:lnTo>
                  <a:cubicBezTo>
                    <a:pt x="1974143" y="73711"/>
                    <a:pt x="1950970" y="71394"/>
                    <a:pt x="1930115" y="71394"/>
                  </a:cubicBezTo>
                  <a:cubicBezTo>
                    <a:pt x="1930115" y="52864"/>
                    <a:pt x="1930115" y="52864"/>
                    <a:pt x="1930115" y="52864"/>
                  </a:cubicBezTo>
                  <a:close/>
                  <a:moveTo>
                    <a:pt x="1796106" y="0"/>
                  </a:moveTo>
                  <a:cubicBezTo>
                    <a:pt x="1816970" y="0"/>
                    <a:pt x="1830880" y="13887"/>
                    <a:pt x="1830880" y="32402"/>
                  </a:cubicBezTo>
                  <a:cubicBezTo>
                    <a:pt x="1833198" y="53232"/>
                    <a:pt x="1816970" y="67119"/>
                    <a:pt x="1798424" y="67119"/>
                  </a:cubicBezTo>
                  <a:cubicBezTo>
                    <a:pt x="1733513" y="69433"/>
                    <a:pt x="1668601" y="74062"/>
                    <a:pt x="1606008" y="81005"/>
                  </a:cubicBezTo>
                  <a:cubicBezTo>
                    <a:pt x="1316224" y="118036"/>
                    <a:pt x="1040350" y="224500"/>
                    <a:pt x="801568" y="395768"/>
                  </a:cubicBezTo>
                  <a:lnTo>
                    <a:pt x="791090" y="398383"/>
                  </a:lnTo>
                  <a:lnTo>
                    <a:pt x="791401" y="398849"/>
                  </a:lnTo>
                  <a:cubicBezTo>
                    <a:pt x="792559" y="400586"/>
                    <a:pt x="792559" y="400586"/>
                    <a:pt x="792559" y="400586"/>
                  </a:cubicBezTo>
                  <a:cubicBezTo>
                    <a:pt x="776341" y="412165"/>
                    <a:pt x="757806" y="426060"/>
                    <a:pt x="741588" y="439955"/>
                  </a:cubicBezTo>
                  <a:cubicBezTo>
                    <a:pt x="730003" y="426060"/>
                    <a:pt x="730003" y="426060"/>
                    <a:pt x="730003" y="426060"/>
                  </a:cubicBezTo>
                  <a:lnTo>
                    <a:pt x="772112" y="394951"/>
                  </a:lnTo>
                  <a:lnTo>
                    <a:pt x="755203" y="386510"/>
                  </a:lnTo>
                  <a:cubicBezTo>
                    <a:pt x="743611" y="370309"/>
                    <a:pt x="748248" y="349479"/>
                    <a:pt x="762157" y="337907"/>
                  </a:cubicBezTo>
                  <a:cubicBezTo>
                    <a:pt x="1007894" y="162011"/>
                    <a:pt x="1297678" y="50918"/>
                    <a:pt x="1596735" y="13887"/>
                  </a:cubicBezTo>
                  <a:cubicBezTo>
                    <a:pt x="1663964" y="4629"/>
                    <a:pt x="1731194" y="0"/>
                    <a:pt x="1796106" y="0"/>
                  </a:cubicBezTo>
                  <a:close/>
                </a:path>
              </a:pathLst>
            </a:custGeom>
            <a:solidFill>
              <a:srgbClr val="13707A"/>
            </a:solidFill>
            <a:ln w="9525">
              <a:solidFill>
                <a:srgbClr val="13707A"/>
              </a:solidFill>
              <a:round/>
              <a:headEnd/>
              <a:tailEnd/>
            </a:ln>
          </p:spPr>
          <p:txBody>
            <a:bodyPr anchor="ctr"/>
            <a:lstStyle/>
            <a:p>
              <a:pPr algn="ctr"/>
              <a:endParaRPr dirty="0"/>
            </a:p>
          </p:txBody>
        </p:sp>
        <p:sp>
          <p:nvSpPr>
            <p:cNvPr id="41" name="任意多边形: 形状 40">
              <a:extLst>
                <a:ext uri="{FF2B5EF4-FFF2-40B4-BE49-F238E27FC236}">
                  <a16:creationId xmlns:a16="http://schemas.microsoft.com/office/drawing/2014/main" id="{46E6029A-FFB4-4502-879C-E734B0B948FA}"/>
                </a:ext>
              </a:extLst>
            </p:cNvPr>
            <p:cNvSpPr>
              <a:spLocks/>
            </p:cNvSpPr>
            <p:nvPr/>
          </p:nvSpPr>
          <p:spPr bwMode="auto">
            <a:xfrm>
              <a:off x="7299674" y="2601775"/>
              <a:ext cx="400397" cy="166424"/>
            </a:xfrm>
            <a:custGeom>
              <a:avLst/>
              <a:gdLst>
                <a:gd name="T0" fmla="*/ 409 w 409"/>
                <a:gd name="T1" fmla="*/ 135 h 170"/>
                <a:gd name="T2" fmla="*/ 104 w 409"/>
                <a:gd name="T3" fmla="*/ 0 h 170"/>
                <a:gd name="T4" fmla="*/ 0 w 409"/>
                <a:gd name="T5" fmla="*/ 170 h 170"/>
                <a:gd name="T6" fmla="*/ 409 w 409"/>
                <a:gd name="T7" fmla="*/ 135 h 170"/>
              </a:gdLst>
              <a:ahLst/>
              <a:cxnLst>
                <a:cxn ang="0">
                  <a:pos x="T0" y="T1"/>
                </a:cxn>
                <a:cxn ang="0">
                  <a:pos x="T2" y="T3"/>
                </a:cxn>
                <a:cxn ang="0">
                  <a:pos x="T4" y="T5"/>
                </a:cxn>
                <a:cxn ang="0">
                  <a:pos x="T6" y="T7"/>
                </a:cxn>
              </a:cxnLst>
              <a:rect l="0" t="0" r="r" b="b"/>
              <a:pathLst>
                <a:path w="409" h="170">
                  <a:moveTo>
                    <a:pt x="409" y="135"/>
                  </a:moveTo>
                  <a:lnTo>
                    <a:pt x="104" y="0"/>
                  </a:lnTo>
                  <a:lnTo>
                    <a:pt x="0" y="170"/>
                  </a:lnTo>
                  <a:lnTo>
                    <a:pt x="409" y="135"/>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42" name="任意多边形: 形状 41">
              <a:extLst>
                <a:ext uri="{FF2B5EF4-FFF2-40B4-BE49-F238E27FC236}">
                  <a16:creationId xmlns:a16="http://schemas.microsoft.com/office/drawing/2014/main" id="{EC98CBC5-79AB-48B4-A204-C9284C0B5489}"/>
                </a:ext>
              </a:extLst>
            </p:cNvPr>
            <p:cNvSpPr>
              <a:spLocks/>
            </p:cNvSpPr>
            <p:nvPr/>
          </p:nvSpPr>
          <p:spPr bwMode="auto">
            <a:xfrm>
              <a:off x="4653534" y="1989923"/>
              <a:ext cx="2819416" cy="3251140"/>
            </a:xfrm>
            <a:custGeom>
              <a:avLst/>
              <a:gdLst>
                <a:gd name="T0" fmla="*/ 609 w 1217"/>
                <a:gd name="T1" fmla="*/ 0 h 1403"/>
                <a:gd name="T2" fmla="*/ 0 w 1217"/>
                <a:gd name="T3" fmla="*/ 609 h 1403"/>
                <a:gd name="T4" fmla="*/ 262 w 1217"/>
                <a:gd name="T5" fmla="*/ 1109 h 1403"/>
                <a:gd name="T6" fmla="*/ 262 w 1217"/>
                <a:gd name="T7" fmla="*/ 1403 h 1403"/>
                <a:gd name="T8" fmla="*/ 539 w 1217"/>
                <a:gd name="T9" fmla="*/ 1213 h 1403"/>
                <a:gd name="T10" fmla="*/ 609 w 1217"/>
                <a:gd name="T11" fmla="*/ 1217 h 1403"/>
                <a:gd name="T12" fmla="*/ 1217 w 1217"/>
                <a:gd name="T13" fmla="*/ 609 h 1403"/>
                <a:gd name="T14" fmla="*/ 609 w 1217"/>
                <a:gd name="T15" fmla="*/ 0 h 1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7" h="1403">
                  <a:moveTo>
                    <a:pt x="609" y="0"/>
                  </a:moveTo>
                  <a:cubicBezTo>
                    <a:pt x="272" y="0"/>
                    <a:pt x="0" y="272"/>
                    <a:pt x="0" y="609"/>
                  </a:cubicBezTo>
                  <a:cubicBezTo>
                    <a:pt x="0" y="816"/>
                    <a:pt x="104" y="999"/>
                    <a:pt x="262" y="1109"/>
                  </a:cubicBezTo>
                  <a:cubicBezTo>
                    <a:pt x="262" y="1403"/>
                    <a:pt x="262" y="1403"/>
                    <a:pt x="262" y="1403"/>
                  </a:cubicBezTo>
                  <a:cubicBezTo>
                    <a:pt x="539" y="1213"/>
                    <a:pt x="539" y="1213"/>
                    <a:pt x="539" y="1213"/>
                  </a:cubicBezTo>
                  <a:cubicBezTo>
                    <a:pt x="562" y="1216"/>
                    <a:pt x="585" y="1217"/>
                    <a:pt x="609" y="1217"/>
                  </a:cubicBezTo>
                  <a:cubicBezTo>
                    <a:pt x="945" y="1217"/>
                    <a:pt x="1217" y="945"/>
                    <a:pt x="1217" y="609"/>
                  </a:cubicBezTo>
                  <a:cubicBezTo>
                    <a:pt x="1217" y="272"/>
                    <a:pt x="945" y="0"/>
                    <a:pt x="609" y="0"/>
                  </a:cubicBezTo>
                </a:path>
              </a:pathLst>
            </a:custGeom>
            <a:solidFill>
              <a:schemeClr val="bg1">
                <a:lumMod val="85000"/>
              </a:schemeClr>
            </a:solidFill>
            <a:ln>
              <a:noFill/>
            </a:ln>
          </p:spPr>
          <p:txBody>
            <a:bodyPr anchor="ctr"/>
            <a:lstStyle/>
            <a:p>
              <a:pPr algn="ctr"/>
              <a:endParaRPr dirty="0"/>
            </a:p>
          </p:txBody>
        </p:sp>
        <p:sp>
          <p:nvSpPr>
            <p:cNvPr id="43" name="任意多边形: 形状 42">
              <a:extLst>
                <a:ext uri="{FF2B5EF4-FFF2-40B4-BE49-F238E27FC236}">
                  <a16:creationId xmlns:a16="http://schemas.microsoft.com/office/drawing/2014/main" id="{0B79BE4E-86F9-4080-ADBD-96CB4C5154D2}"/>
                </a:ext>
              </a:extLst>
            </p:cNvPr>
            <p:cNvSpPr>
              <a:spLocks/>
            </p:cNvSpPr>
            <p:nvPr/>
          </p:nvSpPr>
          <p:spPr bwMode="auto">
            <a:xfrm>
              <a:off x="5058825" y="4390343"/>
              <a:ext cx="9790" cy="9790"/>
            </a:xfrm>
            <a:custGeom>
              <a:avLst/>
              <a:gdLst>
                <a:gd name="T0" fmla="*/ 0 w 4"/>
                <a:gd name="T1" fmla="*/ 0 h 4"/>
                <a:gd name="T2" fmla="*/ 1 w 4"/>
                <a:gd name="T3" fmla="*/ 4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cubicBezTo>
                    <a:pt x="1" y="4"/>
                    <a:pt x="1" y="4"/>
                    <a:pt x="1" y="4"/>
                  </a:cubicBezTo>
                  <a:cubicBezTo>
                    <a:pt x="4" y="4"/>
                    <a:pt x="4" y="4"/>
                    <a:pt x="4" y="4"/>
                  </a:cubicBezTo>
                  <a:cubicBezTo>
                    <a:pt x="3" y="3"/>
                    <a:pt x="2" y="1"/>
                    <a:pt x="0"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任意多边形: 形状 43">
              <a:extLst>
                <a:ext uri="{FF2B5EF4-FFF2-40B4-BE49-F238E27FC236}">
                  <a16:creationId xmlns:a16="http://schemas.microsoft.com/office/drawing/2014/main" id="{511288A7-05D5-4667-BBC4-5C8FCB8B4DF4}"/>
                </a:ext>
              </a:extLst>
            </p:cNvPr>
            <p:cNvSpPr>
              <a:spLocks/>
            </p:cNvSpPr>
            <p:nvPr/>
          </p:nvSpPr>
          <p:spPr bwMode="auto">
            <a:xfrm>
              <a:off x="5051972" y="4265035"/>
              <a:ext cx="428786" cy="135097"/>
            </a:xfrm>
            <a:custGeom>
              <a:avLst/>
              <a:gdLst>
                <a:gd name="T0" fmla="*/ 177 w 185"/>
                <a:gd name="T1" fmla="*/ 0 h 58"/>
                <a:gd name="T2" fmla="*/ 0 w 185"/>
                <a:gd name="T3" fmla="*/ 4 h 58"/>
                <a:gd name="T4" fmla="*/ 3 w 185"/>
                <a:gd name="T5" fmla="*/ 54 h 58"/>
                <a:gd name="T6" fmla="*/ 7 w 185"/>
                <a:gd name="T7" fmla="*/ 58 h 58"/>
                <a:gd name="T8" fmla="*/ 185 w 185"/>
                <a:gd name="T9" fmla="*/ 43 h 58"/>
                <a:gd name="T10" fmla="*/ 177 w 185"/>
                <a:gd name="T11" fmla="*/ 0 h 58"/>
              </a:gdLst>
              <a:ahLst/>
              <a:cxnLst>
                <a:cxn ang="0">
                  <a:pos x="T0" y="T1"/>
                </a:cxn>
                <a:cxn ang="0">
                  <a:pos x="T2" y="T3"/>
                </a:cxn>
                <a:cxn ang="0">
                  <a:pos x="T4" y="T5"/>
                </a:cxn>
                <a:cxn ang="0">
                  <a:pos x="T6" y="T7"/>
                </a:cxn>
                <a:cxn ang="0">
                  <a:pos x="T8" y="T9"/>
                </a:cxn>
                <a:cxn ang="0">
                  <a:pos x="T10" y="T11"/>
                </a:cxn>
              </a:cxnLst>
              <a:rect l="0" t="0" r="r" b="b"/>
              <a:pathLst>
                <a:path w="185" h="58">
                  <a:moveTo>
                    <a:pt x="177" y="0"/>
                  </a:moveTo>
                  <a:cubicBezTo>
                    <a:pt x="0" y="4"/>
                    <a:pt x="0" y="4"/>
                    <a:pt x="0" y="4"/>
                  </a:cubicBezTo>
                  <a:cubicBezTo>
                    <a:pt x="3" y="54"/>
                    <a:pt x="3" y="54"/>
                    <a:pt x="3" y="54"/>
                  </a:cubicBezTo>
                  <a:cubicBezTo>
                    <a:pt x="5" y="55"/>
                    <a:pt x="6" y="57"/>
                    <a:pt x="7" y="58"/>
                  </a:cubicBezTo>
                  <a:cubicBezTo>
                    <a:pt x="185" y="43"/>
                    <a:pt x="185" y="43"/>
                    <a:pt x="185" y="43"/>
                  </a:cubicBezTo>
                  <a:cubicBezTo>
                    <a:pt x="177" y="0"/>
                    <a:pt x="177" y="0"/>
                    <a:pt x="177" y="0"/>
                  </a:cubicBezTo>
                </a:path>
              </a:pathLst>
            </a:custGeom>
            <a:solidFill>
              <a:schemeClr val="bg2">
                <a:lumMod val="25000"/>
                <a:alpha val="60000"/>
              </a:schemeClr>
            </a:solidFill>
            <a:ln>
              <a:noFill/>
            </a:ln>
          </p:spPr>
          <p:txBody>
            <a:bodyPr anchor="ctr"/>
            <a:lstStyle/>
            <a:p>
              <a:pPr algn="ctr"/>
              <a:endParaRPr dirty="0"/>
            </a:p>
          </p:txBody>
        </p:sp>
        <p:sp>
          <p:nvSpPr>
            <p:cNvPr id="45" name="任意多边形: 形状 44">
              <a:extLst>
                <a:ext uri="{FF2B5EF4-FFF2-40B4-BE49-F238E27FC236}">
                  <a16:creationId xmlns:a16="http://schemas.microsoft.com/office/drawing/2014/main" id="{FD6C5DD9-E5FA-443E-8EA0-7B750EB91527}"/>
                </a:ext>
              </a:extLst>
            </p:cNvPr>
            <p:cNvSpPr>
              <a:spLocks/>
            </p:cNvSpPr>
            <p:nvPr/>
          </p:nvSpPr>
          <p:spPr bwMode="auto">
            <a:xfrm>
              <a:off x="4826810" y="3007065"/>
              <a:ext cx="2472864" cy="1272655"/>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close/>
                </a:path>
              </a:pathLst>
            </a:custGeom>
            <a:solidFill>
              <a:srgbClr val="1370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46" name="任意多边形: 形状 45">
              <a:extLst>
                <a:ext uri="{FF2B5EF4-FFF2-40B4-BE49-F238E27FC236}">
                  <a16:creationId xmlns:a16="http://schemas.microsoft.com/office/drawing/2014/main" id="{E029A9E3-6BAA-406E-9719-61797677AA1A}"/>
                </a:ext>
              </a:extLst>
            </p:cNvPr>
            <p:cNvSpPr>
              <a:spLocks/>
            </p:cNvSpPr>
            <p:nvPr/>
          </p:nvSpPr>
          <p:spPr bwMode="auto">
            <a:xfrm>
              <a:off x="4826810" y="3180343"/>
              <a:ext cx="2349514" cy="1099377"/>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任意多边形: 形状 46">
              <a:extLst>
                <a:ext uri="{FF2B5EF4-FFF2-40B4-BE49-F238E27FC236}">
                  <a16:creationId xmlns:a16="http://schemas.microsoft.com/office/drawing/2014/main" id="{D5F3957B-69C8-4601-99E2-857D317CA2DC}"/>
                </a:ext>
              </a:extLst>
            </p:cNvPr>
            <p:cNvSpPr>
              <a:spLocks/>
            </p:cNvSpPr>
            <p:nvPr/>
          </p:nvSpPr>
          <p:spPr bwMode="auto">
            <a:xfrm>
              <a:off x="5063720" y="2861201"/>
              <a:ext cx="1999045" cy="18601"/>
            </a:xfrm>
            <a:custGeom>
              <a:avLst/>
              <a:gdLst>
                <a:gd name="T0" fmla="*/ 2042 w 2042"/>
                <a:gd name="T1" fmla="*/ 16 h 19"/>
                <a:gd name="T2" fmla="*/ 0 w 2042"/>
                <a:gd name="T3" fmla="*/ 19 h 19"/>
                <a:gd name="T4" fmla="*/ 0 w 2042"/>
                <a:gd name="T5" fmla="*/ 5 h 19"/>
                <a:gd name="T6" fmla="*/ 2042 w 2042"/>
                <a:gd name="T7" fmla="*/ 0 h 19"/>
                <a:gd name="T8" fmla="*/ 2042 w 2042"/>
                <a:gd name="T9" fmla="*/ 16 h 19"/>
              </a:gdLst>
              <a:ahLst/>
              <a:cxnLst>
                <a:cxn ang="0">
                  <a:pos x="T0" y="T1"/>
                </a:cxn>
                <a:cxn ang="0">
                  <a:pos x="T2" y="T3"/>
                </a:cxn>
                <a:cxn ang="0">
                  <a:pos x="T4" y="T5"/>
                </a:cxn>
                <a:cxn ang="0">
                  <a:pos x="T6" y="T7"/>
                </a:cxn>
                <a:cxn ang="0">
                  <a:pos x="T8" y="T9"/>
                </a:cxn>
              </a:cxnLst>
              <a:rect l="0" t="0" r="r" b="b"/>
              <a:pathLst>
                <a:path w="2042" h="19">
                  <a:moveTo>
                    <a:pt x="2042" y="16"/>
                  </a:moveTo>
                  <a:lnTo>
                    <a:pt x="0" y="19"/>
                  </a:lnTo>
                  <a:lnTo>
                    <a:pt x="0" y="5"/>
                  </a:lnTo>
                  <a:lnTo>
                    <a:pt x="2042" y="0"/>
                  </a:lnTo>
                  <a:lnTo>
                    <a:pt x="2042" y="16"/>
                  </a:lnTo>
                  <a:close/>
                </a:path>
              </a:pathLst>
            </a:custGeom>
            <a:solidFill>
              <a:schemeClr val="accent2">
                <a:lumMod val="100000"/>
              </a:schemeClr>
            </a:solidFill>
            <a:ln w="9525">
              <a:solidFill>
                <a:srgbClr val="13707A"/>
              </a:solidFill>
              <a:round/>
              <a:headEnd/>
              <a:tailEnd/>
            </a:ln>
          </p:spPr>
          <p:txBody>
            <a:bodyPr anchor="ctr"/>
            <a:lstStyle/>
            <a:p>
              <a:pPr algn="ctr"/>
              <a:endParaRPr/>
            </a:p>
          </p:txBody>
        </p:sp>
        <p:sp>
          <p:nvSpPr>
            <p:cNvPr id="48" name="任意多边形: 形状 47">
              <a:extLst>
                <a:ext uri="{FF2B5EF4-FFF2-40B4-BE49-F238E27FC236}">
                  <a16:creationId xmlns:a16="http://schemas.microsoft.com/office/drawing/2014/main" id="{D1EB25D1-84E0-44A6-896A-0191DD61D751}"/>
                </a:ext>
              </a:extLst>
            </p:cNvPr>
            <p:cNvSpPr>
              <a:spLocks/>
            </p:cNvSpPr>
            <p:nvPr/>
          </p:nvSpPr>
          <p:spPr bwMode="auto">
            <a:xfrm>
              <a:off x="7123460" y="3690383"/>
              <a:ext cx="576610" cy="640243"/>
            </a:xfrm>
            <a:custGeom>
              <a:avLst/>
              <a:gdLst>
                <a:gd name="T0" fmla="*/ 249 w 249"/>
                <a:gd name="T1" fmla="*/ 0 h 276"/>
                <a:gd name="T2" fmla="*/ 134 w 249"/>
                <a:gd name="T3" fmla="*/ 19 h 276"/>
                <a:gd name="T4" fmla="*/ 0 w 249"/>
                <a:gd name="T5" fmla="*/ 276 h 276"/>
                <a:gd name="T6" fmla="*/ 186 w 249"/>
                <a:gd name="T7" fmla="*/ 232 h 276"/>
                <a:gd name="T8" fmla="*/ 249 w 249"/>
                <a:gd name="T9" fmla="*/ 0 h 276"/>
              </a:gdLst>
              <a:ahLst/>
              <a:cxnLst>
                <a:cxn ang="0">
                  <a:pos x="T0" y="T1"/>
                </a:cxn>
                <a:cxn ang="0">
                  <a:pos x="T2" y="T3"/>
                </a:cxn>
                <a:cxn ang="0">
                  <a:pos x="T4" y="T5"/>
                </a:cxn>
                <a:cxn ang="0">
                  <a:pos x="T6" y="T7"/>
                </a:cxn>
                <a:cxn ang="0">
                  <a:pos x="T8" y="T9"/>
                </a:cxn>
              </a:cxnLst>
              <a:rect l="0" t="0" r="r" b="b"/>
              <a:pathLst>
                <a:path w="249" h="276">
                  <a:moveTo>
                    <a:pt x="249" y="0"/>
                  </a:moveTo>
                  <a:cubicBezTo>
                    <a:pt x="134" y="19"/>
                    <a:pt x="134" y="19"/>
                    <a:pt x="134" y="19"/>
                  </a:cubicBezTo>
                  <a:cubicBezTo>
                    <a:pt x="111" y="116"/>
                    <a:pt x="64" y="204"/>
                    <a:pt x="0" y="276"/>
                  </a:cubicBezTo>
                  <a:cubicBezTo>
                    <a:pt x="186" y="232"/>
                    <a:pt x="186" y="232"/>
                    <a:pt x="186" y="232"/>
                  </a:cubicBezTo>
                  <a:cubicBezTo>
                    <a:pt x="249" y="0"/>
                    <a:pt x="249" y="0"/>
                    <a:pt x="249"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任意多边形: 形状 48">
              <a:extLst>
                <a:ext uri="{FF2B5EF4-FFF2-40B4-BE49-F238E27FC236}">
                  <a16:creationId xmlns:a16="http://schemas.microsoft.com/office/drawing/2014/main" id="{CF6FEBBE-00B4-478C-8E39-5A25C2FF87F1}"/>
                </a:ext>
              </a:extLst>
            </p:cNvPr>
            <p:cNvSpPr>
              <a:spLocks/>
            </p:cNvSpPr>
            <p:nvPr/>
          </p:nvSpPr>
          <p:spPr bwMode="auto">
            <a:xfrm>
              <a:off x="5418105" y="3776532"/>
              <a:ext cx="1747451" cy="488503"/>
            </a:xfrm>
            <a:custGeom>
              <a:avLst/>
              <a:gdLst>
                <a:gd name="T0" fmla="*/ 1785 w 1785"/>
                <a:gd name="T1" fmla="*/ 0 h 499"/>
                <a:gd name="T2" fmla="*/ 0 w 1785"/>
                <a:gd name="T3" fmla="*/ 286 h 499"/>
                <a:gd name="T4" fmla="*/ 45 w 1785"/>
                <a:gd name="T5" fmla="*/ 499 h 499"/>
                <a:gd name="T6" fmla="*/ 1778 w 1785"/>
                <a:gd name="T7" fmla="*/ 459 h 499"/>
                <a:gd name="T8" fmla="*/ 1782 w 1785"/>
                <a:gd name="T9" fmla="*/ 182 h 499"/>
                <a:gd name="T10" fmla="*/ 1785 w 1785"/>
                <a:gd name="T11" fmla="*/ 0 h 499"/>
              </a:gdLst>
              <a:ahLst/>
              <a:cxnLst>
                <a:cxn ang="0">
                  <a:pos x="T0" y="T1"/>
                </a:cxn>
                <a:cxn ang="0">
                  <a:pos x="T2" y="T3"/>
                </a:cxn>
                <a:cxn ang="0">
                  <a:pos x="T4" y="T5"/>
                </a:cxn>
                <a:cxn ang="0">
                  <a:pos x="T6" y="T7"/>
                </a:cxn>
                <a:cxn ang="0">
                  <a:pos x="T8" y="T9"/>
                </a:cxn>
                <a:cxn ang="0">
                  <a:pos x="T10" y="T11"/>
                </a:cxn>
              </a:cxnLst>
              <a:rect l="0" t="0" r="r" b="b"/>
              <a:pathLst>
                <a:path w="1785" h="499">
                  <a:moveTo>
                    <a:pt x="1785" y="0"/>
                  </a:moveTo>
                  <a:lnTo>
                    <a:pt x="0" y="286"/>
                  </a:lnTo>
                  <a:lnTo>
                    <a:pt x="45" y="499"/>
                  </a:lnTo>
                  <a:lnTo>
                    <a:pt x="1778" y="459"/>
                  </a:lnTo>
                  <a:lnTo>
                    <a:pt x="1782" y="182"/>
                  </a:lnTo>
                  <a:lnTo>
                    <a:pt x="17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任意多边形: 形状 49">
              <a:extLst>
                <a:ext uri="{FF2B5EF4-FFF2-40B4-BE49-F238E27FC236}">
                  <a16:creationId xmlns:a16="http://schemas.microsoft.com/office/drawing/2014/main" id="{B8922266-8380-4BEA-9F61-67416BBCF668}"/>
                </a:ext>
              </a:extLst>
            </p:cNvPr>
            <p:cNvSpPr>
              <a:spLocks/>
            </p:cNvSpPr>
            <p:nvPr/>
          </p:nvSpPr>
          <p:spPr bwMode="auto">
            <a:xfrm>
              <a:off x="5480758" y="3734437"/>
              <a:ext cx="1953034" cy="971132"/>
            </a:xfrm>
            <a:custGeom>
              <a:avLst/>
              <a:gdLst>
                <a:gd name="T0" fmla="*/ 843 w 843"/>
                <a:gd name="T1" fmla="*/ 0 h 419"/>
                <a:gd name="T2" fmla="*/ 727 w 843"/>
                <a:gd name="T3" fmla="*/ 18 h 419"/>
                <a:gd name="T4" fmla="*/ 726 w 843"/>
                <a:gd name="T5" fmla="*/ 95 h 419"/>
                <a:gd name="T6" fmla="*/ 724 w 843"/>
                <a:gd name="T7" fmla="*/ 213 h 419"/>
                <a:gd name="T8" fmla="*/ 0 w 843"/>
                <a:gd name="T9" fmla="*/ 272 h 419"/>
                <a:gd name="T10" fmla="*/ 30 w 843"/>
                <a:gd name="T11" fmla="*/ 419 h 419"/>
                <a:gd name="T12" fmla="*/ 709 w 843"/>
                <a:gd name="T13" fmla="*/ 257 h 419"/>
                <a:gd name="T14" fmla="*/ 843 w 843"/>
                <a:gd name="T15" fmla="*/ 0 h 4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3" h="419">
                  <a:moveTo>
                    <a:pt x="843" y="0"/>
                  </a:moveTo>
                  <a:cubicBezTo>
                    <a:pt x="727" y="18"/>
                    <a:pt x="727" y="18"/>
                    <a:pt x="727" y="18"/>
                  </a:cubicBezTo>
                  <a:cubicBezTo>
                    <a:pt x="726" y="95"/>
                    <a:pt x="726" y="95"/>
                    <a:pt x="726" y="95"/>
                  </a:cubicBezTo>
                  <a:cubicBezTo>
                    <a:pt x="724" y="213"/>
                    <a:pt x="724" y="213"/>
                    <a:pt x="724" y="213"/>
                  </a:cubicBezTo>
                  <a:cubicBezTo>
                    <a:pt x="0" y="272"/>
                    <a:pt x="0" y="272"/>
                    <a:pt x="0" y="272"/>
                  </a:cubicBezTo>
                  <a:cubicBezTo>
                    <a:pt x="30" y="419"/>
                    <a:pt x="30" y="419"/>
                    <a:pt x="30" y="419"/>
                  </a:cubicBezTo>
                  <a:cubicBezTo>
                    <a:pt x="709" y="257"/>
                    <a:pt x="709" y="257"/>
                    <a:pt x="709" y="257"/>
                  </a:cubicBezTo>
                  <a:cubicBezTo>
                    <a:pt x="773" y="185"/>
                    <a:pt x="820" y="97"/>
                    <a:pt x="843" y="0"/>
                  </a:cubicBezTo>
                </a:path>
              </a:pathLst>
            </a:custGeom>
            <a:solidFill>
              <a:schemeClr val="bg1">
                <a:lumMod val="50000"/>
                <a:alpha val="60000"/>
              </a:schemeClr>
            </a:solidFill>
            <a:ln>
              <a:noFill/>
            </a:ln>
          </p:spPr>
          <p:txBody>
            <a:bodyPr anchor="ctr"/>
            <a:lstStyle/>
            <a:p>
              <a:pPr algn="ctr"/>
              <a:endParaRPr dirty="0"/>
            </a:p>
          </p:txBody>
        </p:sp>
      </p:grpSp>
      <p:grpSp>
        <p:nvGrpSpPr>
          <p:cNvPr id="51" name="组合 50">
            <a:extLst>
              <a:ext uri="{FF2B5EF4-FFF2-40B4-BE49-F238E27FC236}">
                <a16:creationId xmlns:a16="http://schemas.microsoft.com/office/drawing/2014/main" id="{93270049-9DC2-47C6-A146-7793B3E7492E}"/>
              </a:ext>
            </a:extLst>
          </p:cNvPr>
          <p:cNvGrpSpPr/>
          <p:nvPr/>
        </p:nvGrpSpPr>
        <p:grpSpPr>
          <a:xfrm>
            <a:off x="5852729" y="1536955"/>
            <a:ext cx="1535303" cy="1502298"/>
            <a:chOff x="8051618" y="1616937"/>
            <a:chExt cx="3649677" cy="3624126"/>
          </a:xfrm>
        </p:grpSpPr>
        <p:sp>
          <p:nvSpPr>
            <p:cNvPr id="52" name="任意多边形: 形状 51">
              <a:extLst>
                <a:ext uri="{FF2B5EF4-FFF2-40B4-BE49-F238E27FC236}">
                  <a16:creationId xmlns:a16="http://schemas.microsoft.com/office/drawing/2014/main" id="{854CDD15-84CE-44BB-8B70-981E693EB87E}"/>
                </a:ext>
              </a:extLst>
            </p:cNvPr>
            <p:cNvSpPr>
              <a:spLocks/>
            </p:cNvSpPr>
            <p:nvPr/>
          </p:nvSpPr>
          <p:spPr bwMode="auto">
            <a:xfrm>
              <a:off x="8051618" y="1616937"/>
              <a:ext cx="3649677" cy="3612379"/>
            </a:xfrm>
            <a:custGeom>
              <a:avLst/>
              <a:gdLst>
                <a:gd name="connsiteX0" fmla="*/ 1783869 w 3649677"/>
                <a:gd name="connsiteY0" fmla="*/ 3593844 h 3612379"/>
                <a:gd name="connsiteX1" fmla="*/ 1825598 w 3649677"/>
                <a:gd name="connsiteY1" fmla="*/ 3593844 h 3612379"/>
                <a:gd name="connsiteX2" fmla="*/ 1848780 w 3649677"/>
                <a:gd name="connsiteY2" fmla="*/ 3593844 h 3612379"/>
                <a:gd name="connsiteX3" fmla="*/ 1848780 w 3649677"/>
                <a:gd name="connsiteY3" fmla="*/ 3612379 h 3612379"/>
                <a:gd name="connsiteX4" fmla="*/ 1825598 w 3649677"/>
                <a:gd name="connsiteY4" fmla="*/ 3612379 h 3612379"/>
                <a:gd name="connsiteX5" fmla="*/ 1783869 w 3649677"/>
                <a:gd name="connsiteY5" fmla="*/ 3610062 h 3612379"/>
                <a:gd name="connsiteX6" fmla="*/ 1783869 w 3649677"/>
                <a:gd name="connsiteY6" fmla="*/ 3593844 h 3612379"/>
                <a:gd name="connsiteX7" fmla="*/ 1978603 w 3649677"/>
                <a:gd name="connsiteY7" fmla="*/ 3586893 h 3612379"/>
                <a:gd name="connsiteX8" fmla="*/ 1978603 w 3649677"/>
                <a:gd name="connsiteY8" fmla="*/ 3605429 h 3612379"/>
                <a:gd name="connsiteX9" fmla="*/ 1913692 w 3649677"/>
                <a:gd name="connsiteY9" fmla="*/ 3610062 h 3612379"/>
                <a:gd name="connsiteX10" fmla="*/ 1913692 w 3649677"/>
                <a:gd name="connsiteY10" fmla="*/ 3591527 h 3612379"/>
                <a:gd name="connsiteX11" fmla="*/ 1978603 w 3649677"/>
                <a:gd name="connsiteY11" fmla="*/ 3586893 h 3612379"/>
                <a:gd name="connsiteX12" fmla="*/ 1654047 w 3649677"/>
                <a:gd name="connsiteY12" fmla="*/ 3586893 h 3612379"/>
                <a:gd name="connsiteX13" fmla="*/ 1718958 w 3649677"/>
                <a:gd name="connsiteY13" fmla="*/ 3591527 h 3612379"/>
                <a:gd name="connsiteX14" fmla="*/ 1718958 w 3649677"/>
                <a:gd name="connsiteY14" fmla="*/ 3607745 h 3612379"/>
                <a:gd name="connsiteX15" fmla="*/ 1654047 w 3649677"/>
                <a:gd name="connsiteY15" fmla="*/ 3603112 h 3612379"/>
                <a:gd name="connsiteX16" fmla="*/ 1654047 w 3649677"/>
                <a:gd name="connsiteY16" fmla="*/ 3586893 h 3612379"/>
                <a:gd name="connsiteX17" fmla="*/ 2106107 w 3649677"/>
                <a:gd name="connsiteY17" fmla="*/ 3570675 h 3612379"/>
                <a:gd name="connsiteX18" fmla="*/ 2108425 w 3649677"/>
                <a:gd name="connsiteY18" fmla="*/ 3589210 h 3612379"/>
                <a:gd name="connsiteX19" fmla="*/ 2043514 w 3649677"/>
                <a:gd name="connsiteY19" fmla="*/ 3598478 h 3612379"/>
                <a:gd name="connsiteX20" fmla="*/ 2041196 w 3649677"/>
                <a:gd name="connsiteY20" fmla="*/ 3579943 h 3612379"/>
                <a:gd name="connsiteX21" fmla="*/ 2106107 w 3649677"/>
                <a:gd name="connsiteY21" fmla="*/ 3570675 h 3612379"/>
                <a:gd name="connsiteX22" fmla="*/ 2233611 w 3649677"/>
                <a:gd name="connsiteY22" fmla="*/ 3545190 h 3612379"/>
                <a:gd name="connsiteX23" fmla="*/ 2235929 w 3649677"/>
                <a:gd name="connsiteY23" fmla="*/ 3563725 h 3612379"/>
                <a:gd name="connsiteX24" fmla="*/ 2173336 w 3649677"/>
                <a:gd name="connsiteY24" fmla="*/ 3577626 h 3612379"/>
                <a:gd name="connsiteX25" fmla="*/ 2168699 w 3649677"/>
                <a:gd name="connsiteY25" fmla="*/ 3559091 h 3612379"/>
                <a:gd name="connsiteX26" fmla="*/ 2233611 w 3649677"/>
                <a:gd name="connsiteY26" fmla="*/ 3545190 h 3612379"/>
                <a:gd name="connsiteX27" fmla="*/ 2356478 w 3649677"/>
                <a:gd name="connsiteY27" fmla="*/ 3512753 h 3612379"/>
                <a:gd name="connsiteX28" fmla="*/ 2363433 w 3649677"/>
                <a:gd name="connsiteY28" fmla="*/ 3528971 h 3612379"/>
                <a:gd name="connsiteX29" fmla="*/ 2300840 w 3649677"/>
                <a:gd name="connsiteY29" fmla="*/ 3547506 h 3612379"/>
                <a:gd name="connsiteX30" fmla="*/ 2296203 w 3649677"/>
                <a:gd name="connsiteY30" fmla="*/ 3531288 h 3612379"/>
                <a:gd name="connsiteX31" fmla="*/ 2356478 w 3649677"/>
                <a:gd name="connsiteY31" fmla="*/ 3512753 h 3612379"/>
                <a:gd name="connsiteX32" fmla="*/ 2479346 w 3649677"/>
                <a:gd name="connsiteY32" fmla="*/ 3468732 h 3612379"/>
                <a:gd name="connsiteX33" fmla="*/ 2486300 w 3649677"/>
                <a:gd name="connsiteY33" fmla="*/ 3484951 h 3612379"/>
                <a:gd name="connsiteX34" fmla="*/ 2423707 w 3649677"/>
                <a:gd name="connsiteY34" fmla="*/ 3508119 h 3612379"/>
                <a:gd name="connsiteX35" fmla="*/ 2419071 w 3649677"/>
                <a:gd name="connsiteY35" fmla="*/ 3491901 h 3612379"/>
                <a:gd name="connsiteX36" fmla="*/ 2479346 w 3649677"/>
                <a:gd name="connsiteY36" fmla="*/ 3468732 h 3612379"/>
                <a:gd name="connsiteX37" fmla="*/ 2597576 w 3649677"/>
                <a:gd name="connsiteY37" fmla="*/ 3415444 h 3612379"/>
                <a:gd name="connsiteX38" fmla="*/ 2604531 w 3649677"/>
                <a:gd name="connsiteY38" fmla="*/ 3431662 h 3612379"/>
                <a:gd name="connsiteX39" fmla="*/ 2546575 w 3649677"/>
                <a:gd name="connsiteY39" fmla="*/ 3459465 h 3612379"/>
                <a:gd name="connsiteX40" fmla="*/ 2539620 w 3649677"/>
                <a:gd name="connsiteY40" fmla="*/ 3443247 h 3612379"/>
                <a:gd name="connsiteX41" fmla="*/ 2597576 w 3649677"/>
                <a:gd name="connsiteY41" fmla="*/ 3415444 h 3612379"/>
                <a:gd name="connsiteX42" fmla="*/ 2711171 w 3649677"/>
                <a:gd name="connsiteY42" fmla="*/ 3355205 h 3612379"/>
                <a:gd name="connsiteX43" fmla="*/ 2720444 w 3649677"/>
                <a:gd name="connsiteY43" fmla="*/ 3371423 h 3612379"/>
                <a:gd name="connsiteX44" fmla="*/ 2662488 w 3649677"/>
                <a:gd name="connsiteY44" fmla="*/ 3401543 h 3612379"/>
                <a:gd name="connsiteX45" fmla="*/ 2655533 w 3649677"/>
                <a:gd name="connsiteY45" fmla="*/ 3387641 h 3612379"/>
                <a:gd name="connsiteX46" fmla="*/ 2711171 w 3649677"/>
                <a:gd name="connsiteY46" fmla="*/ 3355205 h 3612379"/>
                <a:gd name="connsiteX47" fmla="*/ 2820129 w 3649677"/>
                <a:gd name="connsiteY47" fmla="*/ 3285698 h 3612379"/>
                <a:gd name="connsiteX48" fmla="*/ 2829402 w 3649677"/>
                <a:gd name="connsiteY48" fmla="*/ 3299600 h 3612379"/>
                <a:gd name="connsiteX49" fmla="*/ 2776082 w 3649677"/>
                <a:gd name="connsiteY49" fmla="*/ 3336670 h 3612379"/>
                <a:gd name="connsiteX50" fmla="*/ 2766809 w 3649677"/>
                <a:gd name="connsiteY50" fmla="*/ 3320452 h 3612379"/>
                <a:gd name="connsiteX51" fmla="*/ 2820129 w 3649677"/>
                <a:gd name="connsiteY51" fmla="*/ 3285698 h 3612379"/>
                <a:gd name="connsiteX52" fmla="*/ 2924450 w 3649677"/>
                <a:gd name="connsiteY52" fmla="*/ 3209241 h 3612379"/>
                <a:gd name="connsiteX53" fmla="*/ 2936042 w 3649677"/>
                <a:gd name="connsiteY53" fmla="*/ 3223142 h 3612379"/>
                <a:gd name="connsiteX54" fmla="*/ 2882722 w 3649677"/>
                <a:gd name="connsiteY54" fmla="*/ 3262529 h 3612379"/>
                <a:gd name="connsiteX55" fmla="*/ 2873449 w 3649677"/>
                <a:gd name="connsiteY55" fmla="*/ 3248628 h 3612379"/>
                <a:gd name="connsiteX56" fmla="*/ 2924450 w 3649677"/>
                <a:gd name="connsiteY56" fmla="*/ 3209241 h 3612379"/>
                <a:gd name="connsiteX57" fmla="*/ 185675 w 3649677"/>
                <a:gd name="connsiteY57" fmla="*/ 1098497 h 3612379"/>
                <a:gd name="connsiteX58" fmla="*/ 204211 w 3649677"/>
                <a:gd name="connsiteY58" fmla="*/ 1144840 h 3612379"/>
                <a:gd name="connsiteX59" fmla="*/ 67509 w 3649677"/>
                <a:gd name="connsiteY59" fmla="*/ 1851574 h 3612379"/>
                <a:gd name="connsiteX60" fmla="*/ 137018 w 3649677"/>
                <a:gd name="connsiteY60" fmla="*/ 2317324 h 3612379"/>
                <a:gd name="connsiteX61" fmla="*/ 716264 w 3649677"/>
                <a:gd name="connsiteY61" fmla="*/ 3188577 h 3612379"/>
                <a:gd name="connsiteX62" fmla="*/ 723215 w 3649677"/>
                <a:gd name="connsiteY62" fmla="*/ 3237237 h 3612379"/>
                <a:gd name="connsiteX63" fmla="*/ 695411 w 3649677"/>
                <a:gd name="connsiteY63" fmla="*/ 3251140 h 3612379"/>
                <a:gd name="connsiteX64" fmla="*/ 674559 w 3649677"/>
                <a:gd name="connsiteY64" fmla="*/ 3241871 h 3612379"/>
                <a:gd name="connsiteX65" fmla="*/ 72143 w 3649677"/>
                <a:gd name="connsiteY65" fmla="*/ 2335861 h 3612379"/>
                <a:gd name="connsiteX66" fmla="*/ 316 w 3649677"/>
                <a:gd name="connsiteY66" fmla="*/ 1851574 h 3612379"/>
                <a:gd name="connsiteX67" fmla="*/ 141652 w 3649677"/>
                <a:gd name="connsiteY67" fmla="*/ 1117034 h 3612379"/>
                <a:gd name="connsiteX68" fmla="*/ 185675 w 3649677"/>
                <a:gd name="connsiteY68" fmla="*/ 1098497 h 3612379"/>
                <a:gd name="connsiteX69" fmla="*/ 266627 w 3649677"/>
                <a:gd name="connsiteY69" fmla="*/ 965648 h 3612379"/>
                <a:gd name="connsiteX70" fmla="*/ 282845 w 3649677"/>
                <a:gd name="connsiteY70" fmla="*/ 974911 h 3612379"/>
                <a:gd name="connsiteX71" fmla="*/ 252725 w 3649677"/>
                <a:gd name="connsiteY71" fmla="*/ 1032807 h 3612379"/>
                <a:gd name="connsiteX72" fmla="*/ 236507 w 3649677"/>
                <a:gd name="connsiteY72" fmla="*/ 1023544 h 3612379"/>
                <a:gd name="connsiteX73" fmla="*/ 266627 w 3649677"/>
                <a:gd name="connsiteY73" fmla="*/ 965648 h 3612379"/>
                <a:gd name="connsiteX74" fmla="*/ 333816 w 3649677"/>
                <a:gd name="connsiteY74" fmla="*/ 854488 h 3612379"/>
                <a:gd name="connsiteX75" fmla="*/ 350034 w 3649677"/>
                <a:gd name="connsiteY75" fmla="*/ 863751 h 3612379"/>
                <a:gd name="connsiteX76" fmla="*/ 315281 w 3649677"/>
                <a:gd name="connsiteY76" fmla="*/ 919331 h 3612379"/>
                <a:gd name="connsiteX77" fmla="*/ 299063 w 3649677"/>
                <a:gd name="connsiteY77" fmla="*/ 910068 h 3612379"/>
                <a:gd name="connsiteX78" fmla="*/ 333816 w 3649677"/>
                <a:gd name="connsiteY78" fmla="*/ 854488 h 3612379"/>
                <a:gd name="connsiteX79" fmla="*/ 410273 w 3649677"/>
                <a:gd name="connsiteY79" fmla="*/ 747960 h 3612379"/>
                <a:gd name="connsiteX80" fmla="*/ 424175 w 3649677"/>
                <a:gd name="connsiteY80" fmla="*/ 759539 h 3612379"/>
                <a:gd name="connsiteX81" fmla="*/ 384788 w 3649677"/>
                <a:gd name="connsiteY81" fmla="*/ 810487 h 3612379"/>
                <a:gd name="connsiteX82" fmla="*/ 370887 w 3649677"/>
                <a:gd name="connsiteY82" fmla="*/ 801224 h 3612379"/>
                <a:gd name="connsiteX83" fmla="*/ 410273 w 3649677"/>
                <a:gd name="connsiteY83" fmla="*/ 747960 h 3612379"/>
                <a:gd name="connsiteX84" fmla="*/ 493681 w 3649677"/>
                <a:gd name="connsiteY84" fmla="*/ 648379 h 3612379"/>
                <a:gd name="connsiteX85" fmla="*/ 505266 w 3649677"/>
                <a:gd name="connsiteY85" fmla="*/ 659959 h 3612379"/>
                <a:gd name="connsiteX86" fmla="*/ 468196 w 3649677"/>
                <a:gd name="connsiteY86" fmla="*/ 703959 h 3612379"/>
                <a:gd name="connsiteX87" fmla="*/ 463562 w 3649677"/>
                <a:gd name="connsiteY87" fmla="*/ 708591 h 3612379"/>
                <a:gd name="connsiteX88" fmla="*/ 449660 w 3649677"/>
                <a:gd name="connsiteY88" fmla="*/ 697012 h 3612379"/>
                <a:gd name="connsiteX89" fmla="*/ 454294 w 3649677"/>
                <a:gd name="connsiteY89" fmla="*/ 692380 h 3612379"/>
                <a:gd name="connsiteX90" fmla="*/ 493681 w 3649677"/>
                <a:gd name="connsiteY90" fmla="*/ 648379 h 3612379"/>
                <a:gd name="connsiteX91" fmla="*/ 584040 w 3649677"/>
                <a:gd name="connsiteY91" fmla="*/ 553430 h 3612379"/>
                <a:gd name="connsiteX92" fmla="*/ 595624 w 3649677"/>
                <a:gd name="connsiteY92" fmla="*/ 567325 h 3612379"/>
                <a:gd name="connsiteX93" fmla="*/ 549287 w 3649677"/>
                <a:gd name="connsiteY93" fmla="*/ 611326 h 3612379"/>
                <a:gd name="connsiteX94" fmla="*/ 537702 w 3649677"/>
                <a:gd name="connsiteY94" fmla="*/ 599747 h 3612379"/>
                <a:gd name="connsiteX95" fmla="*/ 584040 w 3649677"/>
                <a:gd name="connsiteY95" fmla="*/ 553430 h 3612379"/>
                <a:gd name="connsiteX96" fmla="*/ 679032 w 3649677"/>
                <a:gd name="connsiteY96" fmla="*/ 465429 h 3612379"/>
                <a:gd name="connsiteX97" fmla="*/ 690616 w 3649677"/>
                <a:gd name="connsiteY97" fmla="*/ 479324 h 3612379"/>
                <a:gd name="connsiteX98" fmla="*/ 641962 w 3649677"/>
                <a:gd name="connsiteY98" fmla="*/ 523325 h 3612379"/>
                <a:gd name="connsiteX99" fmla="*/ 630377 w 3649677"/>
                <a:gd name="connsiteY99" fmla="*/ 509430 h 3612379"/>
                <a:gd name="connsiteX100" fmla="*/ 679032 w 3649677"/>
                <a:gd name="connsiteY100" fmla="*/ 465429 h 3612379"/>
                <a:gd name="connsiteX101" fmla="*/ 2730567 w 3649677"/>
                <a:gd name="connsiteY101" fmla="*/ 250246 h 3612379"/>
                <a:gd name="connsiteX102" fmla="*/ 2757499 w 3649677"/>
                <a:gd name="connsiteY102" fmla="*/ 254013 h 3612379"/>
                <a:gd name="connsiteX103" fmla="*/ 3267178 w 3649677"/>
                <a:gd name="connsiteY103" fmla="*/ 706037 h 3612379"/>
                <a:gd name="connsiteX104" fmla="*/ 3649438 w 3649677"/>
                <a:gd name="connsiteY104" fmla="*/ 1797848 h 3612379"/>
                <a:gd name="connsiteX105" fmla="*/ 3466417 w 3649677"/>
                <a:gd name="connsiteY105" fmla="*/ 2625399 h 3612379"/>
                <a:gd name="connsiteX106" fmla="*/ 3065623 w 3649677"/>
                <a:gd name="connsiteY106" fmla="*/ 3165509 h 3612379"/>
                <a:gd name="connsiteX107" fmla="*/ 3040139 w 3649677"/>
                <a:gd name="connsiteY107" fmla="*/ 3174781 h 3612379"/>
                <a:gd name="connsiteX108" fmla="*/ 3016972 w 3649677"/>
                <a:gd name="connsiteY108" fmla="*/ 3163191 h 3612379"/>
                <a:gd name="connsiteX109" fmla="*/ 3013603 w 3649677"/>
                <a:gd name="connsiteY109" fmla="*/ 3155326 h 3612379"/>
                <a:gd name="connsiteX110" fmla="*/ 2984725 w 3649677"/>
                <a:gd name="connsiteY110" fmla="*/ 3181439 h 3612379"/>
                <a:gd name="connsiteX111" fmla="*/ 2973134 w 3649677"/>
                <a:gd name="connsiteY111" fmla="*/ 3167537 h 3612379"/>
                <a:gd name="connsiteX112" fmla="*/ 3006567 w 3649677"/>
                <a:gd name="connsiteY112" fmla="*/ 3138897 h 3612379"/>
                <a:gd name="connsiteX113" fmla="*/ 3006547 w 3649677"/>
                <a:gd name="connsiteY113" fmla="*/ 3138851 h 3612379"/>
                <a:gd name="connsiteX114" fmla="*/ 3016972 w 3649677"/>
                <a:gd name="connsiteY114" fmla="*/ 3114511 h 3612379"/>
                <a:gd name="connsiteX115" fmla="*/ 3403865 w 3649677"/>
                <a:gd name="connsiteY115" fmla="*/ 2595264 h 3612379"/>
                <a:gd name="connsiteX116" fmla="*/ 3582253 w 3649677"/>
                <a:gd name="connsiteY116" fmla="*/ 1797848 h 3612379"/>
                <a:gd name="connsiteX117" fmla="*/ 3213894 w 3649677"/>
                <a:gd name="connsiteY117" fmla="*/ 747762 h 3612379"/>
                <a:gd name="connsiteX118" fmla="*/ 2720432 w 3649677"/>
                <a:gd name="connsiteY118" fmla="*/ 311965 h 3612379"/>
                <a:gd name="connsiteX119" fmla="*/ 2719258 w 3649677"/>
                <a:gd name="connsiteY119" fmla="*/ 310391 h 3612379"/>
                <a:gd name="connsiteX120" fmla="*/ 2669321 w 3649677"/>
                <a:gd name="connsiteY120" fmla="*/ 282178 h 3612379"/>
                <a:gd name="connsiteX121" fmla="*/ 2678590 w 3649677"/>
                <a:gd name="connsiteY121" fmla="*/ 268280 h 3612379"/>
                <a:gd name="connsiteX122" fmla="*/ 2706182 w 3649677"/>
                <a:gd name="connsiteY122" fmla="*/ 283869 h 3612379"/>
                <a:gd name="connsiteX123" fmla="*/ 2708848 w 3649677"/>
                <a:gd name="connsiteY123" fmla="*/ 265604 h 3612379"/>
                <a:gd name="connsiteX124" fmla="*/ 2730567 w 3649677"/>
                <a:gd name="connsiteY124" fmla="*/ 250246 h 3612379"/>
                <a:gd name="connsiteX125" fmla="*/ 2560410 w 3649677"/>
                <a:gd name="connsiteY125" fmla="*/ 208057 h 3612379"/>
                <a:gd name="connsiteX126" fmla="*/ 2620659 w 3649677"/>
                <a:gd name="connsiteY126" fmla="*/ 238168 h 3612379"/>
                <a:gd name="connsiteX127" fmla="*/ 2611390 w 3649677"/>
                <a:gd name="connsiteY127" fmla="*/ 252066 h 3612379"/>
                <a:gd name="connsiteX128" fmla="*/ 2553458 w 3649677"/>
                <a:gd name="connsiteY128" fmla="*/ 224270 h 3612379"/>
                <a:gd name="connsiteX129" fmla="*/ 2560410 w 3649677"/>
                <a:gd name="connsiteY129" fmla="*/ 208057 h 3612379"/>
                <a:gd name="connsiteX130" fmla="*/ 2439912 w 3649677"/>
                <a:gd name="connsiteY130" fmla="*/ 159414 h 3612379"/>
                <a:gd name="connsiteX131" fmla="*/ 2500161 w 3649677"/>
                <a:gd name="connsiteY131" fmla="*/ 182577 h 3612379"/>
                <a:gd name="connsiteX132" fmla="*/ 2495527 w 3649677"/>
                <a:gd name="connsiteY132" fmla="*/ 198791 h 3612379"/>
                <a:gd name="connsiteX133" fmla="*/ 2435278 w 3649677"/>
                <a:gd name="connsiteY133" fmla="*/ 175628 h 3612379"/>
                <a:gd name="connsiteX134" fmla="*/ 2439912 w 3649677"/>
                <a:gd name="connsiteY134" fmla="*/ 159414 h 3612379"/>
                <a:gd name="connsiteX135" fmla="*/ 2317098 w 3649677"/>
                <a:gd name="connsiteY135" fmla="*/ 117720 h 3612379"/>
                <a:gd name="connsiteX136" fmla="*/ 2379664 w 3649677"/>
                <a:gd name="connsiteY136" fmla="*/ 138567 h 3612379"/>
                <a:gd name="connsiteX137" fmla="*/ 2372712 w 3649677"/>
                <a:gd name="connsiteY137" fmla="*/ 154781 h 3612379"/>
                <a:gd name="connsiteX138" fmla="*/ 2312463 w 3649677"/>
                <a:gd name="connsiteY138" fmla="*/ 136251 h 3612379"/>
                <a:gd name="connsiteX139" fmla="*/ 2317098 w 3649677"/>
                <a:gd name="connsiteY139" fmla="*/ 117720 h 3612379"/>
                <a:gd name="connsiteX140" fmla="*/ 2189648 w 3649677"/>
                <a:gd name="connsiteY140" fmla="*/ 87609 h 3612379"/>
                <a:gd name="connsiteX141" fmla="*/ 2254532 w 3649677"/>
                <a:gd name="connsiteY141" fmla="*/ 101506 h 3612379"/>
                <a:gd name="connsiteX142" fmla="*/ 2249897 w 3649677"/>
                <a:gd name="connsiteY142" fmla="*/ 120037 h 3612379"/>
                <a:gd name="connsiteX143" fmla="*/ 2185014 w 3649677"/>
                <a:gd name="connsiteY143" fmla="*/ 103823 h 3612379"/>
                <a:gd name="connsiteX144" fmla="*/ 2189648 w 3649677"/>
                <a:gd name="connsiteY144" fmla="*/ 87609 h 3612379"/>
                <a:gd name="connsiteX145" fmla="*/ 2062199 w 3649677"/>
                <a:gd name="connsiteY145" fmla="*/ 64446 h 3612379"/>
                <a:gd name="connsiteX146" fmla="*/ 2124765 w 3649677"/>
                <a:gd name="connsiteY146" fmla="*/ 76027 h 3612379"/>
                <a:gd name="connsiteX147" fmla="*/ 2122448 w 3649677"/>
                <a:gd name="connsiteY147" fmla="*/ 92241 h 3612379"/>
                <a:gd name="connsiteX148" fmla="*/ 2059882 w 3649677"/>
                <a:gd name="connsiteY148" fmla="*/ 82976 h 3612379"/>
                <a:gd name="connsiteX149" fmla="*/ 2062199 w 3649677"/>
                <a:gd name="connsiteY149" fmla="*/ 64446 h 3612379"/>
                <a:gd name="connsiteX150" fmla="*/ 1930115 w 3649677"/>
                <a:gd name="connsiteY150" fmla="*/ 52864 h 3612379"/>
                <a:gd name="connsiteX151" fmla="*/ 1997316 w 3649677"/>
                <a:gd name="connsiteY151" fmla="*/ 57497 h 3612379"/>
                <a:gd name="connsiteX152" fmla="*/ 1994998 w 3649677"/>
                <a:gd name="connsiteY152" fmla="*/ 76027 h 3612379"/>
                <a:gd name="connsiteX153" fmla="*/ 1930115 w 3649677"/>
                <a:gd name="connsiteY153" fmla="*/ 71394 h 3612379"/>
                <a:gd name="connsiteX154" fmla="*/ 1930115 w 3649677"/>
                <a:gd name="connsiteY154" fmla="*/ 52864 h 3612379"/>
                <a:gd name="connsiteX155" fmla="*/ 1796106 w 3649677"/>
                <a:gd name="connsiteY155" fmla="*/ 0 h 3612379"/>
                <a:gd name="connsiteX156" fmla="*/ 1830880 w 3649677"/>
                <a:gd name="connsiteY156" fmla="*/ 32402 h 3612379"/>
                <a:gd name="connsiteX157" fmla="*/ 1798424 w 3649677"/>
                <a:gd name="connsiteY157" fmla="*/ 67119 h 3612379"/>
                <a:gd name="connsiteX158" fmla="*/ 1606008 w 3649677"/>
                <a:gd name="connsiteY158" fmla="*/ 81005 h 3612379"/>
                <a:gd name="connsiteX159" fmla="*/ 801568 w 3649677"/>
                <a:gd name="connsiteY159" fmla="*/ 395768 h 3612379"/>
                <a:gd name="connsiteX160" fmla="*/ 791090 w 3649677"/>
                <a:gd name="connsiteY160" fmla="*/ 398383 h 3612379"/>
                <a:gd name="connsiteX161" fmla="*/ 791401 w 3649677"/>
                <a:gd name="connsiteY161" fmla="*/ 398849 h 3612379"/>
                <a:gd name="connsiteX162" fmla="*/ 792559 w 3649677"/>
                <a:gd name="connsiteY162" fmla="*/ 400586 h 3612379"/>
                <a:gd name="connsiteX163" fmla="*/ 741588 w 3649677"/>
                <a:gd name="connsiteY163" fmla="*/ 439955 h 3612379"/>
                <a:gd name="connsiteX164" fmla="*/ 730003 w 3649677"/>
                <a:gd name="connsiteY164" fmla="*/ 426060 h 3612379"/>
                <a:gd name="connsiteX165" fmla="*/ 772112 w 3649677"/>
                <a:gd name="connsiteY165" fmla="*/ 394951 h 3612379"/>
                <a:gd name="connsiteX166" fmla="*/ 755203 w 3649677"/>
                <a:gd name="connsiteY166" fmla="*/ 386510 h 3612379"/>
                <a:gd name="connsiteX167" fmla="*/ 762157 w 3649677"/>
                <a:gd name="connsiteY167" fmla="*/ 337907 h 3612379"/>
                <a:gd name="connsiteX168" fmla="*/ 1596735 w 3649677"/>
                <a:gd name="connsiteY168" fmla="*/ 13887 h 3612379"/>
                <a:gd name="connsiteX169" fmla="*/ 1796106 w 3649677"/>
                <a:gd name="connsiteY169" fmla="*/ 0 h 361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3649677" h="3612379">
                  <a:moveTo>
                    <a:pt x="1783869" y="3593844"/>
                  </a:moveTo>
                  <a:cubicBezTo>
                    <a:pt x="1797779" y="3593844"/>
                    <a:pt x="1811688" y="3593844"/>
                    <a:pt x="1825598" y="3593844"/>
                  </a:cubicBezTo>
                  <a:cubicBezTo>
                    <a:pt x="1832553" y="3593844"/>
                    <a:pt x="1841826" y="3593844"/>
                    <a:pt x="1848780" y="3593844"/>
                  </a:cubicBezTo>
                  <a:cubicBezTo>
                    <a:pt x="1848780" y="3612379"/>
                    <a:pt x="1848780" y="3612379"/>
                    <a:pt x="1848780" y="3612379"/>
                  </a:cubicBezTo>
                  <a:cubicBezTo>
                    <a:pt x="1841826" y="3612379"/>
                    <a:pt x="1832553" y="3612379"/>
                    <a:pt x="1825598" y="3612379"/>
                  </a:cubicBezTo>
                  <a:cubicBezTo>
                    <a:pt x="1811688" y="3612379"/>
                    <a:pt x="1797779" y="3612379"/>
                    <a:pt x="1783869" y="3610062"/>
                  </a:cubicBezTo>
                  <a:cubicBezTo>
                    <a:pt x="1783869" y="3593844"/>
                    <a:pt x="1783869" y="3593844"/>
                    <a:pt x="1783869" y="3593844"/>
                  </a:cubicBezTo>
                  <a:close/>
                  <a:moveTo>
                    <a:pt x="1978603" y="3586893"/>
                  </a:moveTo>
                  <a:cubicBezTo>
                    <a:pt x="1978603" y="3605429"/>
                    <a:pt x="1978603" y="3605429"/>
                    <a:pt x="1978603" y="3605429"/>
                  </a:cubicBezTo>
                  <a:cubicBezTo>
                    <a:pt x="1957738" y="3607745"/>
                    <a:pt x="1936874" y="3607745"/>
                    <a:pt x="1913692" y="3610062"/>
                  </a:cubicBezTo>
                  <a:cubicBezTo>
                    <a:pt x="1913692" y="3591527"/>
                    <a:pt x="1913692" y="3591527"/>
                    <a:pt x="1913692" y="3591527"/>
                  </a:cubicBezTo>
                  <a:cubicBezTo>
                    <a:pt x="1934556" y="3591527"/>
                    <a:pt x="1955420" y="3589210"/>
                    <a:pt x="1978603" y="3586893"/>
                  </a:cubicBezTo>
                  <a:close/>
                  <a:moveTo>
                    <a:pt x="1654047" y="3586893"/>
                  </a:moveTo>
                  <a:cubicBezTo>
                    <a:pt x="1677230" y="3586893"/>
                    <a:pt x="1698094" y="3589210"/>
                    <a:pt x="1718958" y="3591527"/>
                  </a:cubicBezTo>
                  <a:lnTo>
                    <a:pt x="1718958" y="3607745"/>
                  </a:lnTo>
                  <a:cubicBezTo>
                    <a:pt x="1695776" y="3607745"/>
                    <a:pt x="1674911" y="3605429"/>
                    <a:pt x="1654047" y="3603112"/>
                  </a:cubicBezTo>
                  <a:cubicBezTo>
                    <a:pt x="1654047" y="3586893"/>
                    <a:pt x="1654047" y="3586893"/>
                    <a:pt x="1654047" y="3586893"/>
                  </a:cubicBezTo>
                  <a:close/>
                  <a:moveTo>
                    <a:pt x="2106107" y="3570675"/>
                  </a:moveTo>
                  <a:cubicBezTo>
                    <a:pt x="2108425" y="3589210"/>
                    <a:pt x="2108425" y="3589210"/>
                    <a:pt x="2108425" y="3589210"/>
                  </a:cubicBezTo>
                  <a:cubicBezTo>
                    <a:pt x="2087561" y="3591527"/>
                    <a:pt x="2066696" y="3596161"/>
                    <a:pt x="2043514" y="3598478"/>
                  </a:cubicBezTo>
                  <a:cubicBezTo>
                    <a:pt x="2041196" y="3579943"/>
                    <a:pt x="2041196" y="3579943"/>
                    <a:pt x="2041196" y="3579943"/>
                  </a:cubicBezTo>
                  <a:cubicBezTo>
                    <a:pt x="2064378" y="3577626"/>
                    <a:pt x="2085242" y="3575309"/>
                    <a:pt x="2106107" y="3570675"/>
                  </a:cubicBezTo>
                  <a:close/>
                  <a:moveTo>
                    <a:pt x="2233611" y="3545190"/>
                  </a:moveTo>
                  <a:cubicBezTo>
                    <a:pt x="2235929" y="3563725"/>
                    <a:pt x="2235929" y="3563725"/>
                    <a:pt x="2235929" y="3563725"/>
                  </a:cubicBezTo>
                  <a:cubicBezTo>
                    <a:pt x="2215065" y="3568358"/>
                    <a:pt x="2194200" y="3572992"/>
                    <a:pt x="2173336" y="3577626"/>
                  </a:cubicBezTo>
                  <a:cubicBezTo>
                    <a:pt x="2168699" y="3559091"/>
                    <a:pt x="2168699" y="3559091"/>
                    <a:pt x="2168699" y="3559091"/>
                  </a:cubicBezTo>
                  <a:cubicBezTo>
                    <a:pt x="2191882" y="3556774"/>
                    <a:pt x="2212746" y="3552140"/>
                    <a:pt x="2233611" y="3545190"/>
                  </a:cubicBezTo>
                  <a:close/>
                  <a:moveTo>
                    <a:pt x="2356478" y="3512753"/>
                  </a:moveTo>
                  <a:cubicBezTo>
                    <a:pt x="2363433" y="3528971"/>
                    <a:pt x="2363433" y="3528971"/>
                    <a:pt x="2363433" y="3528971"/>
                  </a:cubicBezTo>
                  <a:cubicBezTo>
                    <a:pt x="2342569" y="3535922"/>
                    <a:pt x="2321704" y="3540556"/>
                    <a:pt x="2300840" y="3547506"/>
                  </a:cubicBezTo>
                  <a:cubicBezTo>
                    <a:pt x="2296203" y="3531288"/>
                    <a:pt x="2296203" y="3531288"/>
                    <a:pt x="2296203" y="3531288"/>
                  </a:cubicBezTo>
                  <a:cubicBezTo>
                    <a:pt x="2317068" y="3524338"/>
                    <a:pt x="2337932" y="3517387"/>
                    <a:pt x="2356478" y="3512753"/>
                  </a:cubicBezTo>
                  <a:close/>
                  <a:moveTo>
                    <a:pt x="2479346" y="3468732"/>
                  </a:moveTo>
                  <a:cubicBezTo>
                    <a:pt x="2486300" y="3484951"/>
                    <a:pt x="2486300" y="3484951"/>
                    <a:pt x="2486300" y="3484951"/>
                  </a:cubicBezTo>
                  <a:cubicBezTo>
                    <a:pt x="2465436" y="3491901"/>
                    <a:pt x="2444572" y="3501169"/>
                    <a:pt x="2423707" y="3508119"/>
                  </a:cubicBezTo>
                  <a:cubicBezTo>
                    <a:pt x="2419071" y="3491901"/>
                    <a:pt x="2419071" y="3491901"/>
                    <a:pt x="2419071" y="3491901"/>
                  </a:cubicBezTo>
                  <a:cubicBezTo>
                    <a:pt x="2439935" y="3484951"/>
                    <a:pt x="2458481" y="3475683"/>
                    <a:pt x="2479346" y="3468732"/>
                  </a:cubicBezTo>
                  <a:close/>
                  <a:moveTo>
                    <a:pt x="2597576" y="3415444"/>
                  </a:moveTo>
                  <a:cubicBezTo>
                    <a:pt x="2604531" y="3431662"/>
                    <a:pt x="2604531" y="3431662"/>
                    <a:pt x="2604531" y="3431662"/>
                  </a:cubicBezTo>
                  <a:cubicBezTo>
                    <a:pt x="2585985" y="3440930"/>
                    <a:pt x="2565121" y="3450197"/>
                    <a:pt x="2546575" y="3459465"/>
                  </a:cubicBezTo>
                  <a:cubicBezTo>
                    <a:pt x="2539620" y="3443247"/>
                    <a:pt x="2539620" y="3443247"/>
                    <a:pt x="2539620" y="3443247"/>
                  </a:cubicBezTo>
                  <a:cubicBezTo>
                    <a:pt x="2558166" y="3433979"/>
                    <a:pt x="2579030" y="3424711"/>
                    <a:pt x="2597576" y="3415444"/>
                  </a:cubicBezTo>
                  <a:close/>
                  <a:moveTo>
                    <a:pt x="2711171" y="3355205"/>
                  </a:moveTo>
                  <a:cubicBezTo>
                    <a:pt x="2720444" y="3371423"/>
                    <a:pt x="2720444" y="3371423"/>
                    <a:pt x="2720444" y="3371423"/>
                  </a:cubicBezTo>
                  <a:cubicBezTo>
                    <a:pt x="2701898" y="3380691"/>
                    <a:pt x="2681034" y="3392275"/>
                    <a:pt x="2662488" y="3401543"/>
                  </a:cubicBezTo>
                  <a:cubicBezTo>
                    <a:pt x="2655533" y="3387641"/>
                    <a:pt x="2655533" y="3387641"/>
                    <a:pt x="2655533" y="3387641"/>
                  </a:cubicBezTo>
                  <a:cubicBezTo>
                    <a:pt x="2674079" y="3376057"/>
                    <a:pt x="2692625" y="3366789"/>
                    <a:pt x="2711171" y="3355205"/>
                  </a:cubicBezTo>
                  <a:close/>
                  <a:moveTo>
                    <a:pt x="2820129" y="3285698"/>
                  </a:moveTo>
                  <a:cubicBezTo>
                    <a:pt x="2829402" y="3299600"/>
                    <a:pt x="2829402" y="3299600"/>
                    <a:pt x="2829402" y="3299600"/>
                  </a:cubicBezTo>
                  <a:cubicBezTo>
                    <a:pt x="2813174" y="3313501"/>
                    <a:pt x="2794628" y="3325085"/>
                    <a:pt x="2776082" y="3336670"/>
                  </a:cubicBezTo>
                  <a:cubicBezTo>
                    <a:pt x="2766809" y="3320452"/>
                    <a:pt x="2766809" y="3320452"/>
                    <a:pt x="2766809" y="3320452"/>
                  </a:cubicBezTo>
                  <a:cubicBezTo>
                    <a:pt x="2785355" y="3311184"/>
                    <a:pt x="2801583" y="3297283"/>
                    <a:pt x="2820129" y="3285698"/>
                  </a:cubicBezTo>
                  <a:close/>
                  <a:moveTo>
                    <a:pt x="2924450" y="3209241"/>
                  </a:moveTo>
                  <a:cubicBezTo>
                    <a:pt x="2936042" y="3223142"/>
                    <a:pt x="2936042" y="3223142"/>
                    <a:pt x="2936042" y="3223142"/>
                  </a:cubicBezTo>
                  <a:cubicBezTo>
                    <a:pt x="2917495" y="3237044"/>
                    <a:pt x="2901268" y="3248628"/>
                    <a:pt x="2882722" y="3262529"/>
                  </a:cubicBezTo>
                  <a:cubicBezTo>
                    <a:pt x="2873449" y="3248628"/>
                    <a:pt x="2873449" y="3248628"/>
                    <a:pt x="2873449" y="3248628"/>
                  </a:cubicBezTo>
                  <a:cubicBezTo>
                    <a:pt x="2889676" y="3234727"/>
                    <a:pt x="2908222" y="3223142"/>
                    <a:pt x="2924450" y="3209241"/>
                  </a:cubicBezTo>
                  <a:close/>
                  <a:moveTo>
                    <a:pt x="185675" y="1098497"/>
                  </a:moveTo>
                  <a:cubicBezTo>
                    <a:pt x="204211" y="1105448"/>
                    <a:pt x="211162" y="1126303"/>
                    <a:pt x="204211" y="1144840"/>
                  </a:cubicBezTo>
                  <a:cubicBezTo>
                    <a:pt x="109215" y="1367287"/>
                    <a:pt x="62875" y="1605955"/>
                    <a:pt x="67509" y="1851574"/>
                  </a:cubicBezTo>
                  <a:cubicBezTo>
                    <a:pt x="69826" y="2009141"/>
                    <a:pt x="92996" y="2166708"/>
                    <a:pt x="137018" y="2317324"/>
                  </a:cubicBezTo>
                  <a:cubicBezTo>
                    <a:pt x="236649" y="2660264"/>
                    <a:pt x="438226" y="2961495"/>
                    <a:pt x="716264" y="3188577"/>
                  </a:cubicBezTo>
                  <a:cubicBezTo>
                    <a:pt x="732483" y="3200163"/>
                    <a:pt x="734800" y="3223334"/>
                    <a:pt x="723215" y="3237237"/>
                  </a:cubicBezTo>
                  <a:cubicBezTo>
                    <a:pt x="716264" y="3246506"/>
                    <a:pt x="704679" y="3251140"/>
                    <a:pt x="695411" y="3251140"/>
                  </a:cubicBezTo>
                  <a:cubicBezTo>
                    <a:pt x="688460" y="3251140"/>
                    <a:pt x="679193" y="3248823"/>
                    <a:pt x="674559" y="3241871"/>
                  </a:cubicBezTo>
                  <a:cubicBezTo>
                    <a:pt x="384936" y="3007838"/>
                    <a:pt x="176407" y="2692704"/>
                    <a:pt x="72143" y="2335861"/>
                  </a:cubicBezTo>
                  <a:cubicBezTo>
                    <a:pt x="25803" y="2180611"/>
                    <a:pt x="2633" y="2018410"/>
                    <a:pt x="316" y="1851574"/>
                  </a:cubicBezTo>
                  <a:cubicBezTo>
                    <a:pt x="-4318" y="1596686"/>
                    <a:pt x="42022" y="1351067"/>
                    <a:pt x="141652" y="1117034"/>
                  </a:cubicBezTo>
                  <a:cubicBezTo>
                    <a:pt x="148603" y="1100814"/>
                    <a:pt x="169456" y="1091545"/>
                    <a:pt x="185675" y="1098497"/>
                  </a:cubicBezTo>
                  <a:close/>
                  <a:moveTo>
                    <a:pt x="266627" y="965648"/>
                  </a:moveTo>
                  <a:cubicBezTo>
                    <a:pt x="282845" y="974911"/>
                    <a:pt x="282845" y="974911"/>
                    <a:pt x="282845" y="974911"/>
                  </a:cubicBezTo>
                  <a:cubicBezTo>
                    <a:pt x="271260" y="993438"/>
                    <a:pt x="261993" y="1011964"/>
                    <a:pt x="252725" y="1032807"/>
                  </a:cubicBezTo>
                  <a:cubicBezTo>
                    <a:pt x="236507" y="1023544"/>
                    <a:pt x="236507" y="1023544"/>
                    <a:pt x="236507" y="1023544"/>
                  </a:cubicBezTo>
                  <a:cubicBezTo>
                    <a:pt x="245775" y="1005017"/>
                    <a:pt x="257359" y="986490"/>
                    <a:pt x="266627" y="965648"/>
                  </a:cubicBezTo>
                  <a:close/>
                  <a:moveTo>
                    <a:pt x="333816" y="854488"/>
                  </a:moveTo>
                  <a:cubicBezTo>
                    <a:pt x="350034" y="863751"/>
                    <a:pt x="350034" y="863751"/>
                    <a:pt x="350034" y="863751"/>
                  </a:cubicBezTo>
                  <a:cubicBezTo>
                    <a:pt x="338450" y="882278"/>
                    <a:pt x="326866" y="900805"/>
                    <a:pt x="315281" y="919331"/>
                  </a:cubicBezTo>
                  <a:cubicBezTo>
                    <a:pt x="299063" y="910068"/>
                    <a:pt x="299063" y="910068"/>
                    <a:pt x="299063" y="910068"/>
                  </a:cubicBezTo>
                  <a:cubicBezTo>
                    <a:pt x="310648" y="891541"/>
                    <a:pt x="322232" y="873015"/>
                    <a:pt x="333816" y="854488"/>
                  </a:cubicBezTo>
                  <a:close/>
                  <a:moveTo>
                    <a:pt x="410273" y="747960"/>
                  </a:moveTo>
                  <a:cubicBezTo>
                    <a:pt x="424175" y="759539"/>
                    <a:pt x="424175" y="759539"/>
                    <a:pt x="424175" y="759539"/>
                  </a:cubicBezTo>
                  <a:cubicBezTo>
                    <a:pt x="410273" y="775750"/>
                    <a:pt x="398689" y="794277"/>
                    <a:pt x="384788" y="810487"/>
                  </a:cubicBezTo>
                  <a:cubicBezTo>
                    <a:pt x="370887" y="801224"/>
                    <a:pt x="370887" y="801224"/>
                    <a:pt x="370887" y="801224"/>
                  </a:cubicBezTo>
                  <a:cubicBezTo>
                    <a:pt x="384788" y="782697"/>
                    <a:pt x="396372" y="766487"/>
                    <a:pt x="410273" y="747960"/>
                  </a:cubicBezTo>
                  <a:close/>
                  <a:moveTo>
                    <a:pt x="493681" y="648379"/>
                  </a:moveTo>
                  <a:cubicBezTo>
                    <a:pt x="505266" y="659959"/>
                    <a:pt x="505266" y="659959"/>
                    <a:pt x="505266" y="659959"/>
                  </a:cubicBezTo>
                  <a:cubicBezTo>
                    <a:pt x="493681" y="673854"/>
                    <a:pt x="482097" y="690064"/>
                    <a:pt x="468196" y="703959"/>
                  </a:cubicBezTo>
                  <a:lnTo>
                    <a:pt x="463562" y="708591"/>
                  </a:lnTo>
                  <a:cubicBezTo>
                    <a:pt x="449660" y="697012"/>
                    <a:pt x="449660" y="697012"/>
                    <a:pt x="449660" y="697012"/>
                  </a:cubicBezTo>
                  <a:cubicBezTo>
                    <a:pt x="454294" y="692380"/>
                    <a:pt x="454294" y="692380"/>
                    <a:pt x="454294" y="692380"/>
                  </a:cubicBezTo>
                  <a:cubicBezTo>
                    <a:pt x="468196" y="678485"/>
                    <a:pt x="479780" y="662274"/>
                    <a:pt x="493681" y="648379"/>
                  </a:cubicBezTo>
                  <a:close/>
                  <a:moveTo>
                    <a:pt x="584040" y="553430"/>
                  </a:moveTo>
                  <a:cubicBezTo>
                    <a:pt x="595624" y="567325"/>
                    <a:pt x="595624" y="567325"/>
                    <a:pt x="595624" y="567325"/>
                  </a:cubicBezTo>
                  <a:cubicBezTo>
                    <a:pt x="579406" y="581220"/>
                    <a:pt x="565505" y="597431"/>
                    <a:pt x="549287" y="611326"/>
                  </a:cubicBezTo>
                  <a:cubicBezTo>
                    <a:pt x="537702" y="599747"/>
                    <a:pt x="537702" y="599747"/>
                    <a:pt x="537702" y="599747"/>
                  </a:cubicBezTo>
                  <a:cubicBezTo>
                    <a:pt x="551603" y="583536"/>
                    <a:pt x="567821" y="569641"/>
                    <a:pt x="584040" y="553430"/>
                  </a:cubicBezTo>
                  <a:close/>
                  <a:moveTo>
                    <a:pt x="679032" y="465429"/>
                  </a:moveTo>
                  <a:cubicBezTo>
                    <a:pt x="690616" y="479324"/>
                    <a:pt x="690616" y="479324"/>
                    <a:pt x="690616" y="479324"/>
                  </a:cubicBezTo>
                  <a:cubicBezTo>
                    <a:pt x="674398" y="493219"/>
                    <a:pt x="658180" y="507114"/>
                    <a:pt x="641962" y="523325"/>
                  </a:cubicBezTo>
                  <a:cubicBezTo>
                    <a:pt x="630377" y="509430"/>
                    <a:pt x="630377" y="509430"/>
                    <a:pt x="630377" y="509430"/>
                  </a:cubicBezTo>
                  <a:cubicBezTo>
                    <a:pt x="646596" y="495535"/>
                    <a:pt x="662814" y="479324"/>
                    <a:pt x="679032" y="465429"/>
                  </a:cubicBezTo>
                  <a:close/>
                  <a:moveTo>
                    <a:pt x="2730567" y="250246"/>
                  </a:moveTo>
                  <a:cubicBezTo>
                    <a:pt x="2739545" y="248218"/>
                    <a:pt x="2749391" y="249377"/>
                    <a:pt x="2757499" y="254013"/>
                  </a:cubicBezTo>
                  <a:cubicBezTo>
                    <a:pt x="2954421" y="372235"/>
                    <a:pt x="3125858" y="525227"/>
                    <a:pt x="3267178" y="706037"/>
                  </a:cubicBezTo>
                  <a:cubicBezTo>
                    <a:pt x="3512751" y="1021294"/>
                    <a:pt x="3642488" y="1399140"/>
                    <a:pt x="3649438" y="1797848"/>
                  </a:cubicBezTo>
                  <a:cubicBezTo>
                    <a:pt x="3654071" y="2087607"/>
                    <a:pt x="3591520" y="2365775"/>
                    <a:pt x="3466417" y="2625399"/>
                  </a:cubicBezTo>
                  <a:cubicBezTo>
                    <a:pt x="3366797" y="2829389"/>
                    <a:pt x="3230111" y="3010198"/>
                    <a:pt x="3065623" y="3165509"/>
                  </a:cubicBezTo>
                  <a:cubicBezTo>
                    <a:pt x="3058673" y="3170145"/>
                    <a:pt x="3049406" y="3174781"/>
                    <a:pt x="3040139" y="3174781"/>
                  </a:cubicBezTo>
                  <a:cubicBezTo>
                    <a:pt x="3030873" y="3174781"/>
                    <a:pt x="3023922" y="3170145"/>
                    <a:pt x="3016972" y="3163191"/>
                  </a:cubicBezTo>
                  <a:lnTo>
                    <a:pt x="3013603" y="3155326"/>
                  </a:lnTo>
                  <a:lnTo>
                    <a:pt x="2984725" y="3181439"/>
                  </a:lnTo>
                  <a:cubicBezTo>
                    <a:pt x="2973134" y="3167537"/>
                    <a:pt x="2973134" y="3167537"/>
                    <a:pt x="2973134" y="3167537"/>
                  </a:cubicBezTo>
                  <a:lnTo>
                    <a:pt x="3006567" y="3138897"/>
                  </a:lnTo>
                  <a:lnTo>
                    <a:pt x="3006547" y="3138851"/>
                  </a:lnTo>
                  <a:cubicBezTo>
                    <a:pt x="3006547" y="3130158"/>
                    <a:pt x="3010022" y="3121465"/>
                    <a:pt x="3016972" y="3114511"/>
                  </a:cubicBezTo>
                  <a:cubicBezTo>
                    <a:pt x="3179143" y="2966155"/>
                    <a:pt x="3308879" y="2792300"/>
                    <a:pt x="3403865" y="2595264"/>
                  </a:cubicBezTo>
                  <a:cubicBezTo>
                    <a:pt x="3526651" y="2344912"/>
                    <a:pt x="3584569" y="2078334"/>
                    <a:pt x="3582253" y="1797848"/>
                  </a:cubicBezTo>
                  <a:cubicBezTo>
                    <a:pt x="3575303" y="1415366"/>
                    <a:pt x="3447883" y="1051429"/>
                    <a:pt x="3213894" y="747762"/>
                  </a:cubicBezTo>
                  <a:cubicBezTo>
                    <a:pt x="3077207" y="573907"/>
                    <a:pt x="2912720" y="425550"/>
                    <a:pt x="2720432" y="311965"/>
                  </a:cubicBezTo>
                  <a:lnTo>
                    <a:pt x="2719258" y="310391"/>
                  </a:lnTo>
                  <a:lnTo>
                    <a:pt x="2669321" y="282178"/>
                  </a:lnTo>
                  <a:cubicBezTo>
                    <a:pt x="2678590" y="268280"/>
                    <a:pt x="2678590" y="268280"/>
                    <a:pt x="2678590" y="268280"/>
                  </a:cubicBezTo>
                  <a:lnTo>
                    <a:pt x="2706182" y="283869"/>
                  </a:lnTo>
                  <a:lnTo>
                    <a:pt x="2708848" y="265604"/>
                  </a:lnTo>
                  <a:cubicBezTo>
                    <a:pt x="2713481" y="257490"/>
                    <a:pt x="2721590" y="252275"/>
                    <a:pt x="2730567" y="250246"/>
                  </a:cubicBezTo>
                  <a:close/>
                  <a:moveTo>
                    <a:pt x="2560410" y="208057"/>
                  </a:moveTo>
                  <a:cubicBezTo>
                    <a:pt x="2581265" y="217321"/>
                    <a:pt x="2599803" y="226587"/>
                    <a:pt x="2620659" y="238168"/>
                  </a:cubicBezTo>
                  <a:lnTo>
                    <a:pt x="2611390" y="252066"/>
                  </a:lnTo>
                  <a:cubicBezTo>
                    <a:pt x="2592852" y="242801"/>
                    <a:pt x="2574313" y="233536"/>
                    <a:pt x="2553458" y="224270"/>
                  </a:cubicBezTo>
                  <a:cubicBezTo>
                    <a:pt x="2560410" y="208057"/>
                    <a:pt x="2560410" y="208057"/>
                    <a:pt x="2560410" y="208057"/>
                  </a:cubicBezTo>
                  <a:close/>
                  <a:moveTo>
                    <a:pt x="2439912" y="159414"/>
                  </a:moveTo>
                  <a:cubicBezTo>
                    <a:pt x="2460768" y="166363"/>
                    <a:pt x="2481623" y="175628"/>
                    <a:pt x="2500161" y="182577"/>
                  </a:cubicBezTo>
                  <a:lnTo>
                    <a:pt x="2495527" y="198791"/>
                  </a:lnTo>
                  <a:cubicBezTo>
                    <a:pt x="2474671" y="191842"/>
                    <a:pt x="2453816" y="182577"/>
                    <a:pt x="2435278" y="175628"/>
                  </a:cubicBezTo>
                  <a:cubicBezTo>
                    <a:pt x="2439912" y="159414"/>
                    <a:pt x="2439912" y="159414"/>
                    <a:pt x="2439912" y="159414"/>
                  </a:cubicBezTo>
                  <a:close/>
                  <a:moveTo>
                    <a:pt x="2317098" y="117720"/>
                  </a:moveTo>
                  <a:cubicBezTo>
                    <a:pt x="2337953" y="124669"/>
                    <a:pt x="2358808" y="131618"/>
                    <a:pt x="2379664" y="138567"/>
                  </a:cubicBezTo>
                  <a:lnTo>
                    <a:pt x="2372712" y="154781"/>
                  </a:lnTo>
                  <a:cubicBezTo>
                    <a:pt x="2351856" y="147832"/>
                    <a:pt x="2333318" y="140883"/>
                    <a:pt x="2312463" y="136251"/>
                  </a:cubicBezTo>
                  <a:cubicBezTo>
                    <a:pt x="2317098" y="117720"/>
                    <a:pt x="2317098" y="117720"/>
                    <a:pt x="2317098" y="117720"/>
                  </a:cubicBezTo>
                  <a:close/>
                  <a:moveTo>
                    <a:pt x="2189648" y="87609"/>
                  </a:moveTo>
                  <a:cubicBezTo>
                    <a:pt x="2210504" y="92241"/>
                    <a:pt x="2231359" y="96874"/>
                    <a:pt x="2254532" y="101506"/>
                  </a:cubicBezTo>
                  <a:lnTo>
                    <a:pt x="2249897" y="120037"/>
                  </a:lnTo>
                  <a:cubicBezTo>
                    <a:pt x="2229042" y="113088"/>
                    <a:pt x="2208186" y="108455"/>
                    <a:pt x="2185014" y="103823"/>
                  </a:cubicBezTo>
                  <a:cubicBezTo>
                    <a:pt x="2189648" y="87609"/>
                    <a:pt x="2189648" y="87609"/>
                    <a:pt x="2189648" y="87609"/>
                  </a:cubicBezTo>
                  <a:close/>
                  <a:moveTo>
                    <a:pt x="2062199" y="64446"/>
                  </a:moveTo>
                  <a:cubicBezTo>
                    <a:pt x="2083054" y="69078"/>
                    <a:pt x="2103910" y="71394"/>
                    <a:pt x="2124765" y="76027"/>
                  </a:cubicBezTo>
                  <a:lnTo>
                    <a:pt x="2122448" y="92241"/>
                  </a:lnTo>
                  <a:cubicBezTo>
                    <a:pt x="2101592" y="89925"/>
                    <a:pt x="2080737" y="85292"/>
                    <a:pt x="2059882" y="82976"/>
                  </a:cubicBezTo>
                  <a:cubicBezTo>
                    <a:pt x="2062199" y="64446"/>
                    <a:pt x="2062199" y="64446"/>
                    <a:pt x="2062199" y="64446"/>
                  </a:cubicBezTo>
                  <a:close/>
                  <a:moveTo>
                    <a:pt x="1930115" y="52864"/>
                  </a:moveTo>
                  <a:cubicBezTo>
                    <a:pt x="1953288" y="55180"/>
                    <a:pt x="1974143" y="55180"/>
                    <a:pt x="1997316" y="57497"/>
                  </a:cubicBezTo>
                  <a:lnTo>
                    <a:pt x="1994998" y="76027"/>
                  </a:lnTo>
                  <a:cubicBezTo>
                    <a:pt x="1974143" y="73711"/>
                    <a:pt x="1950970" y="71394"/>
                    <a:pt x="1930115" y="71394"/>
                  </a:cubicBezTo>
                  <a:cubicBezTo>
                    <a:pt x="1930115" y="52864"/>
                    <a:pt x="1930115" y="52864"/>
                    <a:pt x="1930115" y="52864"/>
                  </a:cubicBezTo>
                  <a:close/>
                  <a:moveTo>
                    <a:pt x="1796106" y="0"/>
                  </a:moveTo>
                  <a:cubicBezTo>
                    <a:pt x="1816970" y="0"/>
                    <a:pt x="1830880" y="13887"/>
                    <a:pt x="1830880" y="32402"/>
                  </a:cubicBezTo>
                  <a:cubicBezTo>
                    <a:pt x="1833198" y="53232"/>
                    <a:pt x="1816970" y="67119"/>
                    <a:pt x="1798424" y="67119"/>
                  </a:cubicBezTo>
                  <a:cubicBezTo>
                    <a:pt x="1733513" y="69433"/>
                    <a:pt x="1668601" y="74062"/>
                    <a:pt x="1606008" y="81005"/>
                  </a:cubicBezTo>
                  <a:cubicBezTo>
                    <a:pt x="1316224" y="118036"/>
                    <a:pt x="1040350" y="224500"/>
                    <a:pt x="801568" y="395768"/>
                  </a:cubicBezTo>
                  <a:lnTo>
                    <a:pt x="791090" y="398383"/>
                  </a:lnTo>
                  <a:lnTo>
                    <a:pt x="791401" y="398849"/>
                  </a:lnTo>
                  <a:cubicBezTo>
                    <a:pt x="792559" y="400586"/>
                    <a:pt x="792559" y="400586"/>
                    <a:pt x="792559" y="400586"/>
                  </a:cubicBezTo>
                  <a:cubicBezTo>
                    <a:pt x="776341" y="412165"/>
                    <a:pt x="757806" y="426060"/>
                    <a:pt x="741588" y="439955"/>
                  </a:cubicBezTo>
                  <a:cubicBezTo>
                    <a:pt x="730003" y="426060"/>
                    <a:pt x="730003" y="426060"/>
                    <a:pt x="730003" y="426060"/>
                  </a:cubicBezTo>
                  <a:lnTo>
                    <a:pt x="772112" y="394951"/>
                  </a:lnTo>
                  <a:lnTo>
                    <a:pt x="755203" y="386510"/>
                  </a:lnTo>
                  <a:cubicBezTo>
                    <a:pt x="743611" y="370309"/>
                    <a:pt x="748248" y="349479"/>
                    <a:pt x="762157" y="337907"/>
                  </a:cubicBezTo>
                  <a:cubicBezTo>
                    <a:pt x="1007894" y="162011"/>
                    <a:pt x="1297678" y="50918"/>
                    <a:pt x="1596735" y="13887"/>
                  </a:cubicBezTo>
                  <a:cubicBezTo>
                    <a:pt x="1663964" y="4629"/>
                    <a:pt x="1731194" y="0"/>
                    <a:pt x="1796106" y="0"/>
                  </a:cubicBezTo>
                  <a:close/>
                </a:path>
              </a:pathLst>
            </a:custGeom>
            <a:solidFill>
              <a:srgbClr val="1F1F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53" name="任意多边形: 形状 52">
              <a:extLst>
                <a:ext uri="{FF2B5EF4-FFF2-40B4-BE49-F238E27FC236}">
                  <a16:creationId xmlns:a16="http://schemas.microsoft.com/office/drawing/2014/main" id="{D489AE2D-60A8-42EC-915E-ED613E85108E}"/>
                </a:ext>
              </a:extLst>
            </p:cNvPr>
            <p:cNvSpPr>
              <a:spLocks/>
            </p:cNvSpPr>
            <p:nvPr/>
          </p:nvSpPr>
          <p:spPr bwMode="auto">
            <a:xfrm>
              <a:off x="11080131" y="2601775"/>
              <a:ext cx="400397" cy="166424"/>
            </a:xfrm>
            <a:custGeom>
              <a:avLst/>
              <a:gdLst>
                <a:gd name="T0" fmla="*/ 409 w 409"/>
                <a:gd name="T1" fmla="*/ 135 h 170"/>
                <a:gd name="T2" fmla="*/ 104 w 409"/>
                <a:gd name="T3" fmla="*/ 0 h 170"/>
                <a:gd name="T4" fmla="*/ 0 w 409"/>
                <a:gd name="T5" fmla="*/ 170 h 170"/>
                <a:gd name="T6" fmla="*/ 409 w 409"/>
                <a:gd name="T7" fmla="*/ 135 h 170"/>
              </a:gdLst>
              <a:ahLst/>
              <a:cxnLst>
                <a:cxn ang="0">
                  <a:pos x="T0" y="T1"/>
                </a:cxn>
                <a:cxn ang="0">
                  <a:pos x="T2" y="T3"/>
                </a:cxn>
                <a:cxn ang="0">
                  <a:pos x="T4" y="T5"/>
                </a:cxn>
                <a:cxn ang="0">
                  <a:pos x="T6" y="T7"/>
                </a:cxn>
              </a:cxnLst>
              <a:rect l="0" t="0" r="r" b="b"/>
              <a:pathLst>
                <a:path w="409" h="170">
                  <a:moveTo>
                    <a:pt x="409" y="135"/>
                  </a:moveTo>
                  <a:lnTo>
                    <a:pt x="104" y="0"/>
                  </a:lnTo>
                  <a:lnTo>
                    <a:pt x="0" y="170"/>
                  </a:lnTo>
                  <a:lnTo>
                    <a:pt x="409" y="135"/>
                  </a:lnTo>
                  <a:close/>
                </a:path>
              </a:pathLst>
            </a:custGeom>
            <a:solidFill>
              <a:srgbClr val="1F1F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54" name="任意多边形: 形状 53">
              <a:extLst>
                <a:ext uri="{FF2B5EF4-FFF2-40B4-BE49-F238E27FC236}">
                  <a16:creationId xmlns:a16="http://schemas.microsoft.com/office/drawing/2014/main" id="{AF337B29-9621-442C-9E9F-AC5C5B511F6D}"/>
                </a:ext>
              </a:extLst>
            </p:cNvPr>
            <p:cNvSpPr>
              <a:spLocks/>
            </p:cNvSpPr>
            <p:nvPr/>
          </p:nvSpPr>
          <p:spPr bwMode="auto">
            <a:xfrm>
              <a:off x="8433991" y="1989923"/>
              <a:ext cx="2819416" cy="3251140"/>
            </a:xfrm>
            <a:custGeom>
              <a:avLst/>
              <a:gdLst>
                <a:gd name="T0" fmla="*/ 609 w 1217"/>
                <a:gd name="T1" fmla="*/ 0 h 1403"/>
                <a:gd name="T2" fmla="*/ 0 w 1217"/>
                <a:gd name="T3" fmla="*/ 609 h 1403"/>
                <a:gd name="T4" fmla="*/ 262 w 1217"/>
                <a:gd name="T5" fmla="*/ 1109 h 1403"/>
                <a:gd name="T6" fmla="*/ 262 w 1217"/>
                <a:gd name="T7" fmla="*/ 1403 h 1403"/>
                <a:gd name="T8" fmla="*/ 539 w 1217"/>
                <a:gd name="T9" fmla="*/ 1213 h 1403"/>
                <a:gd name="T10" fmla="*/ 609 w 1217"/>
                <a:gd name="T11" fmla="*/ 1217 h 1403"/>
                <a:gd name="T12" fmla="*/ 1217 w 1217"/>
                <a:gd name="T13" fmla="*/ 609 h 1403"/>
                <a:gd name="T14" fmla="*/ 609 w 1217"/>
                <a:gd name="T15" fmla="*/ 0 h 1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7" h="1403">
                  <a:moveTo>
                    <a:pt x="609" y="0"/>
                  </a:moveTo>
                  <a:cubicBezTo>
                    <a:pt x="272" y="0"/>
                    <a:pt x="0" y="272"/>
                    <a:pt x="0" y="609"/>
                  </a:cubicBezTo>
                  <a:cubicBezTo>
                    <a:pt x="0" y="816"/>
                    <a:pt x="104" y="999"/>
                    <a:pt x="262" y="1109"/>
                  </a:cubicBezTo>
                  <a:cubicBezTo>
                    <a:pt x="262" y="1403"/>
                    <a:pt x="262" y="1403"/>
                    <a:pt x="262" y="1403"/>
                  </a:cubicBezTo>
                  <a:cubicBezTo>
                    <a:pt x="539" y="1213"/>
                    <a:pt x="539" y="1213"/>
                    <a:pt x="539" y="1213"/>
                  </a:cubicBezTo>
                  <a:cubicBezTo>
                    <a:pt x="562" y="1216"/>
                    <a:pt x="585" y="1217"/>
                    <a:pt x="609" y="1217"/>
                  </a:cubicBezTo>
                  <a:cubicBezTo>
                    <a:pt x="945" y="1217"/>
                    <a:pt x="1217" y="945"/>
                    <a:pt x="1217" y="609"/>
                  </a:cubicBezTo>
                  <a:cubicBezTo>
                    <a:pt x="1217" y="272"/>
                    <a:pt x="945" y="0"/>
                    <a:pt x="609" y="0"/>
                  </a:cubicBezTo>
                </a:path>
              </a:pathLst>
            </a:custGeom>
            <a:solidFill>
              <a:schemeClr val="bg1">
                <a:lumMod val="75000"/>
              </a:schemeClr>
            </a:solidFill>
            <a:ln>
              <a:noFill/>
            </a:ln>
          </p:spPr>
          <p:txBody>
            <a:bodyPr anchor="ctr"/>
            <a:lstStyle/>
            <a:p>
              <a:pPr algn="ctr"/>
              <a:endParaRPr dirty="0"/>
            </a:p>
          </p:txBody>
        </p:sp>
        <p:sp>
          <p:nvSpPr>
            <p:cNvPr id="55" name="任意多边形: 形状 54">
              <a:extLst>
                <a:ext uri="{FF2B5EF4-FFF2-40B4-BE49-F238E27FC236}">
                  <a16:creationId xmlns:a16="http://schemas.microsoft.com/office/drawing/2014/main" id="{25C27747-7F23-4C62-9EE3-9AD751FC2EEE}"/>
                </a:ext>
              </a:extLst>
            </p:cNvPr>
            <p:cNvSpPr>
              <a:spLocks/>
            </p:cNvSpPr>
            <p:nvPr/>
          </p:nvSpPr>
          <p:spPr bwMode="auto">
            <a:xfrm>
              <a:off x="8839282" y="4390343"/>
              <a:ext cx="9790" cy="9790"/>
            </a:xfrm>
            <a:custGeom>
              <a:avLst/>
              <a:gdLst>
                <a:gd name="T0" fmla="*/ 0 w 4"/>
                <a:gd name="T1" fmla="*/ 0 h 4"/>
                <a:gd name="T2" fmla="*/ 1 w 4"/>
                <a:gd name="T3" fmla="*/ 4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cubicBezTo>
                    <a:pt x="1" y="4"/>
                    <a:pt x="1" y="4"/>
                    <a:pt x="1" y="4"/>
                  </a:cubicBezTo>
                  <a:cubicBezTo>
                    <a:pt x="4" y="4"/>
                    <a:pt x="4" y="4"/>
                    <a:pt x="4" y="4"/>
                  </a:cubicBezTo>
                  <a:cubicBezTo>
                    <a:pt x="3" y="3"/>
                    <a:pt x="2" y="1"/>
                    <a:pt x="0"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任意多边形: 形状 55">
              <a:extLst>
                <a:ext uri="{FF2B5EF4-FFF2-40B4-BE49-F238E27FC236}">
                  <a16:creationId xmlns:a16="http://schemas.microsoft.com/office/drawing/2014/main" id="{793D1900-9678-40A4-8680-7C09517D5955}"/>
                </a:ext>
              </a:extLst>
            </p:cNvPr>
            <p:cNvSpPr>
              <a:spLocks/>
            </p:cNvSpPr>
            <p:nvPr/>
          </p:nvSpPr>
          <p:spPr bwMode="auto">
            <a:xfrm>
              <a:off x="8832429" y="4265035"/>
              <a:ext cx="428786" cy="135097"/>
            </a:xfrm>
            <a:custGeom>
              <a:avLst/>
              <a:gdLst>
                <a:gd name="T0" fmla="*/ 177 w 185"/>
                <a:gd name="T1" fmla="*/ 0 h 58"/>
                <a:gd name="T2" fmla="*/ 0 w 185"/>
                <a:gd name="T3" fmla="*/ 4 h 58"/>
                <a:gd name="T4" fmla="*/ 3 w 185"/>
                <a:gd name="T5" fmla="*/ 54 h 58"/>
                <a:gd name="T6" fmla="*/ 7 w 185"/>
                <a:gd name="T7" fmla="*/ 58 h 58"/>
                <a:gd name="T8" fmla="*/ 185 w 185"/>
                <a:gd name="T9" fmla="*/ 43 h 58"/>
                <a:gd name="T10" fmla="*/ 177 w 185"/>
                <a:gd name="T11" fmla="*/ 0 h 58"/>
              </a:gdLst>
              <a:ahLst/>
              <a:cxnLst>
                <a:cxn ang="0">
                  <a:pos x="T0" y="T1"/>
                </a:cxn>
                <a:cxn ang="0">
                  <a:pos x="T2" y="T3"/>
                </a:cxn>
                <a:cxn ang="0">
                  <a:pos x="T4" y="T5"/>
                </a:cxn>
                <a:cxn ang="0">
                  <a:pos x="T6" y="T7"/>
                </a:cxn>
                <a:cxn ang="0">
                  <a:pos x="T8" y="T9"/>
                </a:cxn>
                <a:cxn ang="0">
                  <a:pos x="T10" y="T11"/>
                </a:cxn>
              </a:cxnLst>
              <a:rect l="0" t="0" r="r" b="b"/>
              <a:pathLst>
                <a:path w="185" h="58">
                  <a:moveTo>
                    <a:pt x="177" y="0"/>
                  </a:moveTo>
                  <a:cubicBezTo>
                    <a:pt x="0" y="4"/>
                    <a:pt x="0" y="4"/>
                    <a:pt x="0" y="4"/>
                  </a:cubicBezTo>
                  <a:cubicBezTo>
                    <a:pt x="3" y="54"/>
                    <a:pt x="3" y="54"/>
                    <a:pt x="3" y="54"/>
                  </a:cubicBezTo>
                  <a:cubicBezTo>
                    <a:pt x="5" y="55"/>
                    <a:pt x="6" y="57"/>
                    <a:pt x="7" y="58"/>
                  </a:cubicBezTo>
                  <a:cubicBezTo>
                    <a:pt x="185" y="43"/>
                    <a:pt x="185" y="43"/>
                    <a:pt x="185" y="43"/>
                  </a:cubicBezTo>
                  <a:cubicBezTo>
                    <a:pt x="177" y="0"/>
                    <a:pt x="177" y="0"/>
                    <a:pt x="177" y="0"/>
                  </a:cubicBezTo>
                </a:path>
              </a:pathLst>
            </a:custGeom>
            <a:solidFill>
              <a:schemeClr val="accent3">
                <a:lumMod val="75000"/>
                <a:alpha val="60000"/>
              </a:schemeClr>
            </a:solidFill>
            <a:ln>
              <a:noFill/>
            </a:ln>
          </p:spPr>
          <p:txBody>
            <a:bodyPr anchor="ctr"/>
            <a:lstStyle/>
            <a:p>
              <a:pPr algn="ctr"/>
              <a:endParaRPr/>
            </a:p>
          </p:txBody>
        </p:sp>
        <p:sp>
          <p:nvSpPr>
            <p:cNvPr id="57" name="任意多边形: 形状 56">
              <a:extLst>
                <a:ext uri="{FF2B5EF4-FFF2-40B4-BE49-F238E27FC236}">
                  <a16:creationId xmlns:a16="http://schemas.microsoft.com/office/drawing/2014/main" id="{12252B7A-4C16-445A-A05B-5AE71D5CCDE1}"/>
                </a:ext>
              </a:extLst>
            </p:cNvPr>
            <p:cNvSpPr>
              <a:spLocks/>
            </p:cNvSpPr>
            <p:nvPr/>
          </p:nvSpPr>
          <p:spPr bwMode="auto">
            <a:xfrm>
              <a:off x="8607267" y="3007065"/>
              <a:ext cx="2472864" cy="1272655"/>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close/>
                </a:path>
              </a:pathLst>
            </a:custGeom>
            <a:solidFill>
              <a:srgbClr val="1F1F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任意多边形: 形状 57">
              <a:extLst>
                <a:ext uri="{FF2B5EF4-FFF2-40B4-BE49-F238E27FC236}">
                  <a16:creationId xmlns:a16="http://schemas.microsoft.com/office/drawing/2014/main" id="{2C5E21F4-320F-47AD-868B-636F877E3A92}"/>
                </a:ext>
              </a:extLst>
            </p:cNvPr>
            <p:cNvSpPr>
              <a:spLocks/>
            </p:cNvSpPr>
            <p:nvPr/>
          </p:nvSpPr>
          <p:spPr bwMode="auto">
            <a:xfrm>
              <a:off x="8607267" y="3180343"/>
              <a:ext cx="2349514" cy="1099377"/>
            </a:xfrm>
            <a:custGeom>
              <a:avLst/>
              <a:gdLst>
                <a:gd name="T0" fmla="*/ 0 w 2400"/>
                <a:gd name="T1" fmla="*/ 15 h 1123"/>
                <a:gd name="T2" fmla="*/ 69 w 2400"/>
                <a:gd name="T3" fmla="*/ 1123 h 1123"/>
                <a:gd name="T4" fmla="*/ 2382 w 2400"/>
                <a:gd name="T5" fmla="*/ 1068 h 1123"/>
                <a:gd name="T6" fmla="*/ 2400 w 2400"/>
                <a:gd name="T7" fmla="*/ 0 h 1123"/>
                <a:gd name="T8" fmla="*/ 0 w 2400"/>
                <a:gd name="T9" fmla="*/ 15 h 1123"/>
              </a:gdLst>
              <a:ahLst/>
              <a:cxnLst>
                <a:cxn ang="0">
                  <a:pos x="T0" y="T1"/>
                </a:cxn>
                <a:cxn ang="0">
                  <a:pos x="T2" y="T3"/>
                </a:cxn>
                <a:cxn ang="0">
                  <a:pos x="T4" y="T5"/>
                </a:cxn>
                <a:cxn ang="0">
                  <a:pos x="T6" y="T7"/>
                </a:cxn>
                <a:cxn ang="0">
                  <a:pos x="T8" y="T9"/>
                </a:cxn>
              </a:cxnLst>
              <a:rect l="0" t="0" r="r" b="b"/>
              <a:pathLst>
                <a:path w="2400" h="1123">
                  <a:moveTo>
                    <a:pt x="0" y="15"/>
                  </a:moveTo>
                  <a:lnTo>
                    <a:pt x="69" y="1123"/>
                  </a:lnTo>
                  <a:lnTo>
                    <a:pt x="2382" y="1068"/>
                  </a:lnTo>
                  <a:lnTo>
                    <a:pt x="2400" y="0"/>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任意多边形: 形状 58">
              <a:extLst>
                <a:ext uri="{FF2B5EF4-FFF2-40B4-BE49-F238E27FC236}">
                  <a16:creationId xmlns:a16="http://schemas.microsoft.com/office/drawing/2014/main" id="{18257E26-0C81-4CAC-AE10-01769D6E2851}"/>
                </a:ext>
              </a:extLst>
            </p:cNvPr>
            <p:cNvSpPr>
              <a:spLocks/>
            </p:cNvSpPr>
            <p:nvPr/>
          </p:nvSpPr>
          <p:spPr bwMode="auto">
            <a:xfrm>
              <a:off x="8844177" y="2861201"/>
              <a:ext cx="1999045" cy="18601"/>
            </a:xfrm>
            <a:custGeom>
              <a:avLst/>
              <a:gdLst>
                <a:gd name="T0" fmla="*/ 2042 w 2042"/>
                <a:gd name="T1" fmla="*/ 16 h 19"/>
                <a:gd name="T2" fmla="*/ 0 w 2042"/>
                <a:gd name="T3" fmla="*/ 19 h 19"/>
                <a:gd name="T4" fmla="*/ 0 w 2042"/>
                <a:gd name="T5" fmla="*/ 5 h 19"/>
                <a:gd name="T6" fmla="*/ 2042 w 2042"/>
                <a:gd name="T7" fmla="*/ 0 h 19"/>
                <a:gd name="T8" fmla="*/ 2042 w 2042"/>
                <a:gd name="T9" fmla="*/ 16 h 19"/>
              </a:gdLst>
              <a:ahLst/>
              <a:cxnLst>
                <a:cxn ang="0">
                  <a:pos x="T0" y="T1"/>
                </a:cxn>
                <a:cxn ang="0">
                  <a:pos x="T2" y="T3"/>
                </a:cxn>
                <a:cxn ang="0">
                  <a:pos x="T4" y="T5"/>
                </a:cxn>
                <a:cxn ang="0">
                  <a:pos x="T6" y="T7"/>
                </a:cxn>
                <a:cxn ang="0">
                  <a:pos x="T8" y="T9"/>
                </a:cxn>
              </a:cxnLst>
              <a:rect l="0" t="0" r="r" b="b"/>
              <a:pathLst>
                <a:path w="2042" h="19">
                  <a:moveTo>
                    <a:pt x="2042" y="16"/>
                  </a:moveTo>
                  <a:lnTo>
                    <a:pt x="0" y="19"/>
                  </a:lnTo>
                  <a:lnTo>
                    <a:pt x="0" y="5"/>
                  </a:lnTo>
                  <a:lnTo>
                    <a:pt x="2042" y="0"/>
                  </a:lnTo>
                  <a:lnTo>
                    <a:pt x="2042" y="16"/>
                  </a:ln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任意多边形: 形状 59">
              <a:extLst>
                <a:ext uri="{FF2B5EF4-FFF2-40B4-BE49-F238E27FC236}">
                  <a16:creationId xmlns:a16="http://schemas.microsoft.com/office/drawing/2014/main" id="{513195FB-9E4A-47AD-8993-0E64A8DC7B6E}"/>
                </a:ext>
              </a:extLst>
            </p:cNvPr>
            <p:cNvSpPr>
              <a:spLocks/>
            </p:cNvSpPr>
            <p:nvPr/>
          </p:nvSpPr>
          <p:spPr bwMode="auto">
            <a:xfrm>
              <a:off x="10903917" y="3690383"/>
              <a:ext cx="576610" cy="640243"/>
            </a:xfrm>
            <a:custGeom>
              <a:avLst/>
              <a:gdLst>
                <a:gd name="T0" fmla="*/ 249 w 249"/>
                <a:gd name="T1" fmla="*/ 0 h 276"/>
                <a:gd name="T2" fmla="*/ 134 w 249"/>
                <a:gd name="T3" fmla="*/ 19 h 276"/>
                <a:gd name="T4" fmla="*/ 0 w 249"/>
                <a:gd name="T5" fmla="*/ 276 h 276"/>
                <a:gd name="T6" fmla="*/ 186 w 249"/>
                <a:gd name="T7" fmla="*/ 232 h 276"/>
                <a:gd name="T8" fmla="*/ 249 w 249"/>
                <a:gd name="T9" fmla="*/ 0 h 276"/>
              </a:gdLst>
              <a:ahLst/>
              <a:cxnLst>
                <a:cxn ang="0">
                  <a:pos x="T0" y="T1"/>
                </a:cxn>
                <a:cxn ang="0">
                  <a:pos x="T2" y="T3"/>
                </a:cxn>
                <a:cxn ang="0">
                  <a:pos x="T4" y="T5"/>
                </a:cxn>
                <a:cxn ang="0">
                  <a:pos x="T6" y="T7"/>
                </a:cxn>
                <a:cxn ang="0">
                  <a:pos x="T8" y="T9"/>
                </a:cxn>
              </a:cxnLst>
              <a:rect l="0" t="0" r="r" b="b"/>
              <a:pathLst>
                <a:path w="249" h="276">
                  <a:moveTo>
                    <a:pt x="249" y="0"/>
                  </a:moveTo>
                  <a:cubicBezTo>
                    <a:pt x="134" y="19"/>
                    <a:pt x="134" y="19"/>
                    <a:pt x="134" y="19"/>
                  </a:cubicBezTo>
                  <a:cubicBezTo>
                    <a:pt x="111" y="116"/>
                    <a:pt x="64" y="204"/>
                    <a:pt x="0" y="276"/>
                  </a:cubicBezTo>
                  <a:cubicBezTo>
                    <a:pt x="186" y="232"/>
                    <a:pt x="186" y="232"/>
                    <a:pt x="186" y="232"/>
                  </a:cubicBezTo>
                  <a:cubicBezTo>
                    <a:pt x="249" y="0"/>
                    <a:pt x="249" y="0"/>
                    <a:pt x="249" y="0"/>
                  </a:cubicBezTo>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任意多边形: 形状 60">
              <a:extLst>
                <a:ext uri="{FF2B5EF4-FFF2-40B4-BE49-F238E27FC236}">
                  <a16:creationId xmlns:a16="http://schemas.microsoft.com/office/drawing/2014/main" id="{DA2391C3-586B-4583-8D83-91F10A89983B}"/>
                </a:ext>
              </a:extLst>
            </p:cNvPr>
            <p:cNvSpPr>
              <a:spLocks/>
            </p:cNvSpPr>
            <p:nvPr/>
          </p:nvSpPr>
          <p:spPr bwMode="auto">
            <a:xfrm>
              <a:off x="9198562" y="3776532"/>
              <a:ext cx="1747451" cy="488503"/>
            </a:xfrm>
            <a:custGeom>
              <a:avLst/>
              <a:gdLst>
                <a:gd name="T0" fmla="*/ 1785 w 1785"/>
                <a:gd name="T1" fmla="*/ 0 h 499"/>
                <a:gd name="T2" fmla="*/ 0 w 1785"/>
                <a:gd name="T3" fmla="*/ 286 h 499"/>
                <a:gd name="T4" fmla="*/ 45 w 1785"/>
                <a:gd name="T5" fmla="*/ 499 h 499"/>
                <a:gd name="T6" fmla="*/ 1778 w 1785"/>
                <a:gd name="T7" fmla="*/ 459 h 499"/>
                <a:gd name="T8" fmla="*/ 1782 w 1785"/>
                <a:gd name="T9" fmla="*/ 182 h 499"/>
                <a:gd name="T10" fmla="*/ 1785 w 1785"/>
                <a:gd name="T11" fmla="*/ 0 h 499"/>
              </a:gdLst>
              <a:ahLst/>
              <a:cxnLst>
                <a:cxn ang="0">
                  <a:pos x="T0" y="T1"/>
                </a:cxn>
                <a:cxn ang="0">
                  <a:pos x="T2" y="T3"/>
                </a:cxn>
                <a:cxn ang="0">
                  <a:pos x="T4" y="T5"/>
                </a:cxn>
                <a:cxn ang="0">
                  <a:pos x="T6" y="T7"/>
                </a:cxn>
                <a:cxn ang="0">
                  <a:pos x="T8" y="T9"/>
                </a:cxn>
                <a:cxn ang="0">
                  <a:pos x="T10" y="T11"/>
                </a:cxn>
              </a:cxnLst>
              <a:rect l="0" t="0" r="r" b="b"/>
              <a:pathLst>
                <a:path w="1785" h="499">
                  <a:moveTo>
                    <a:pt x="1785" y="0"/>
                  </a:moveTo>
                  <a:lnTo>
                    <a:pt x="0" y="286"/>
                  </a:lnTo>
                  <a:lnTo>
                    <a:pt x="45" y="499"/>
                  </a:lnTo>
                  <a:lnTo>
                    <a:pt x="1778" y="459"/>
                  </a:lnTo>
                  <a:lnTo>
                    <a:pt x="1782" y="182"/>
                  </a:lnTo>
                  <a:lnTo>
                    <a:pt x="17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任意多边形: 形状 61">
              <a:extLst>
                <a:ext uri="{FF2B5EF4-FFF2-40B4-BE49-F238E27FC236}">
                  <a16:creationId xmlns:a16="http://schemas.microsoft.com/office/drawing/2014/main" id="{A7DA9486-04A5-48F3-83B1-8B340FB4F22B}"/>
                </a:ext>
              </a:extLst>
            </p:cNvPr>
            <p:cNvSpPr>
              <a:spLocks/>
            </p:cNvSpPr>
            <p:nvPr/>
          </p:nvSpPr>
          <p:spPr bwMode="auto">
            <a:xfrm>
              <a:off x="9261215" y="3734437"/>
              <a:ext cx="1953034" cy="971132"/>
            </a:xfrm>
            <a:custGeom>
              <a:avLst/>
              <a:gdLst>
                <a:gd name="T0" fmla="*/ 843 w 843"/>
                <a:gd name="T1" fmla="*/ 0 h 419"/>
                <a:gd name="T2" fmla="*/ 727 w 843"/>
                <a:gd name="T3" fmla="*/ 18 h 419"/>
                <a:gd name="T4" fmla="*/ 726 w 843"/>
                <a:gd name="T5" fmla="*/ 95 h 419"/>
                <a:gd name="T6" fmla="*/ 724 w 843"/>
                <a:gd name="T7" fmla="*/ 213 h 419"/>
                <a:gd name="T8" fmla="*/ 0 w 843"/>
                <a:gd name="T9" fmla="*/ 272 h 419"/>
                <a:gd name="T10" fmla="*/ 30 w 843"/>
                <a:gd name="T11" fmla="*/ 419 h 419"/>
                <a:gd name="T12" fmla="*/ 709 w 843"/>
                <a:gd name="T13" fmla="*/ 257 h 419"/>
                <a:gd name="T14" fmla="*/ 843 w 843"/>
                <a:gd name="T15" fmla="*/ 0 h 4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3" h="419">
                  <a:moveTo>
                    <a:pt x="843" y="0"/>
                  </a:moveTo>
                  <a:cubicBezTo>
                    <a:pt x="727" y="18"/>
                    <a:pt x="727" y="18"/>
                    <a:pt x="727" y="18"/>
                  </a:cubicBezTo>
                  <a:cubicBezTo>
                    <a:pt x="726" y="95"/>
                    <a:pt x="726" y="95"/>
                    <a:pt x="726" y="95"/>
                  </a:cubicBezTo>
                  <a:cubicBezTo>
                    <a:pt x="724" y="213"/>
                    <a:pt x="724" y="213"/>
                    <a:pt x="724" y="213"/>
                  </a:cubicBezTo>
                  <a:cubicBezTo>
                    <a:pt x="0" y="272"/>
                    <a:pt x="0" y="272"/>
                    <a:pt x="0" y="272"/>
                  </a:cubicBezTo>
                  <a:cubicBezTo>
                    <a:pt x="30" y="419"/>
                    <a:pt x="30" y="419"/>
                    <a:pt x="30" y="419"/>
                  </a:cubicBezTo>
                  <a:cubicBezTo>
                    <a:pt x="709" y="257"/>
                    <a:pt x="709" y="257"/>
                    <a:pt x="709" y="257"/>
                  </a:cubicBezTo>
                  <a:cubicBezTo>
                    <a:pt x="773" y="185"/>
                    <a:pt x="820" y="97"/>
                    <a:pt x="843" y="0"/>
                  </a:cubicBezTo>
                </a:path>
              </a:pathLst>
            </a:custGeom>
            <a:solidFill>
              <a:schemeClr val="accent3">
                <a:lumMod val="75000"/>
                <a:alpha val="60000"/>
              </a:schemeClr>
            </a:solidFill>
            <a:ln>
              <a:noFill/>
            </a:ln>
          </p:spPr>
          <p:txBody>
            <a:bodyPr anchor="ctr"/>
            <a:lstStyle/>
            <a:p>
              <a:pPr algn="ctr"/>
              <a:endParaRPr/>
            </a:p>
          </p:txBody>
        </p:sp>
      </p:grpSp>
      <p:sp>
        <p:nvSpPr>
          <p:cNvPr id="63" name="文本框 62">
            <a:extLst>
              <a:ext uri="{FF2B5EF4-FFF2-40B4-BE49-F238E27FC236}">
                <a16:creationId xmlns:a16="http://schemas.microsoft.com/office/drawing/2014/main" id="{D553B6F0-8EDB-4593-9381-0EDF82BC63DF}"/>
              </a:ext>
            </a:extLst>
          </p:cNvPr>
          <p:cNvSpPr txBox="1"/>
          <p:nvPr/>
        </p:nvSpPr>
        <p:spPr>
          <a:xfrm>
            <a:off x="930757" y="3445577"/>
            <a:ext cx="2215755" cy="707886"/>
          </a:xfrm>
          <a:prstGeom prst="rect">
            <a:avLst/>
          </a:prstGeom>
          <a:noFill/>
        </p:spPr>
        <p:txBody>
          <a:bodyPr wrap="square" rtlCol="0">
            <a:spAutoFit/>
          </a:bodyPr>
          <a:lstStyle/>
          <a:p>
            <a:pPr>
              <a:spcBef>
                <a:spcPts val="600"/>
              </a:spcBef>
            </a:pPr>
            <a:r>
              <a:rPr lang="zh-CN" altLang="en-US" sz="1000" dirty="0">
                <a:latin typeface="微软雅黑" panose="020B0503020204020204" pitchFamily="34" charset="-122"/>
                <a:ea typeface="微软雅黑" panose="020B0503020204020204" pitchFamily="34" charset="-122"/>
                <a:cs typeface="Hiragino Sans GB W3" charset="-122"/>
              </a:rPr>
              <a:t>在个人爬虫项目中，更多的是培养了我个人独立思考，完成项目的能力，通过查阅相关资料，观看一些教学视频，完成了从无到有的，质的飞越</a:t>
            </a:r>
            <a:endParaRPr lang="en-US" altLang="zh-CN" sz="1000" dirty="0">
              <a:latin typeface="微软雅黑" panose="020B0503020204020204" pitchFamily="34" charset="-122"/>
              <a:ea typeface="微软雅黑" panose="020B0503020204020204" pitchFamily="34" charset="-122"/>
              <a:cs typeface="Hiragino Sans GB W3" charset="-122"/>
            </a:endParaRPr>
          </a:p>
        </p:txBody>
      </p:sp>
      <p:sp>
        <p:nvSpPr>
          <p:cNvPr id="64" name="Rectangle 24">
            <a:extLst>
              <a:ext uri="{FF2B5EF4-FFF2-40B4-BE49-F238E27FC236}">
                <a16:creationId xmlns:a16="http://schemas.microsoft.com/office/drawing/2014/main" id="{B0D36901-AD22-408C-91D3-5E5AC734EAA7}"/>
              </a:ext>
            </a:extLst>
          </p:cNvPr>
          <p:cNvSpPr>
            <a:spLocks noChangeArrowheads="1"/>
          </p:cNvSpPr>
          <p:nvPr/>
        </p:nvSpPr>
        <p:spPr bwMode="auto">
          <a:xfrm>
            <a:off x="1238343" y="3167920"/>
            <a:ext cx="1720356" cy="240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2">
                    <a:lumMod val="25000"/>
                  </a:schemeClr>
                </a:solidFill>
                <a:latin typeface="微软雅黑" pitchFamily="34" charset="-122"/>
                <a:ea typeface="微软雅黑" pitchFamily="34" charset="-122"/>
              </a:rPr>
              <a:t>养成独立思考的能力</a:t>
            </a:r>
            <a:endParaRPr lang="zh-CN" altLang="en-US" sz="1400" b="1" dirty="0">
              <a:solidFill>
                <a:schemeClr val="bg2">
                  <a:lumMod val="25000"/>
                </a:schemeClr>
              </a:solidFill>
            </a:endParaRPr>
          </a:p>
        </p:txBody>
      </p:sp>
      <p:sp>
        <p:nvSpPr>
          <p:cNvPr id="65" name="文本框 64">
            <a:extLst>
              <a:ext uri="{FF2B5EF4-FFF2-40B4-BE49-F238E27FC236}">
                <a16:creationId xmlns:a16="http://schemas.microsoft.com/office/drawing/2014/main" id="{BD230B71-7E30-437A-A1E3-22823C450D6E}"/>
              </a:ext>
            </a:extLst>
          </p:cNvPr>
          <p:cNvSpPr txBox="1"/>
          <p:nvPr/>
        </p:nvSpPr>
        <p:spPr>
          <a:xfrm>
            <a:off x="3586377" y="3532920"/>
            <a:ext cx="1919404" cy="707886"/>
          </a:xfrm>
          <a:prstGeom prst="rect">
            <a:avLst/>
          </a:prstGeom>
          <a:noFill/>
        </p:spPr>
        <p:txBody>
          <a:bodyPr wrap="square" rtlCol="0">
            <a:spAutoFit/>
          </a:bodyPr>
          <a:lstStyle/>
          <a:p>
            <a:pPr>
              <a:spcBef>
                <a:spcPts val="600"/>
              </a:spcBef>
            </a:pPr>
            <a:r>
              <a:rPr lang="zh-CN" altLang="en-US" sz="1000" dirty="0">
                <a:latin typeface="微软雅黑" panose="020B0503020204020204" pitchFamily="34" charset="-122"/>
                <a:ea typeface="微软雅黑" panose="020B0503020204020204" pitchFamily="34" charset="-122"/>
                <a:cs typeface="Hiragino Sans GB W3" charset="-122"/>
              </a:rPr>
              <a:t>而在集体项目中，通过与组员们每天的会议沟通交流，合理分工，让我体会到团队协作在项目开发中的重要性</a:t>
            </a:r>
            <a:endParaRPr lang="en-US" altLang="zh-CN" sz="1000" dirty="0">
              <a:latin typeface="微软雅黑" panose="020B0503020204020204" pitchFamily="34" charset="-122"/>
              <a:ea typeface="微软雅黑" panose="020B0503020204020204" pitchFamily="34" charset="-122"/>
              <a:cs typeface="Hiragino Sans GB W3" charset="-122"/>
            </a:endParaRPr>
          </a:p>
        </p:txBody>
      </p:sp>
      <p:sp>
        <p:nvSpPr>
          <p:cNvPr id="66" name="Rectangle 24">
            <a:extLst>
              <a:ext uri="{FF2B5EF4-FFF2-40B4-BE49-F238E27FC236}">
                <a16:creationId xmlns:a16="http://schemas.microsoft.com/office/drawing/2014/main" id="{45558A0D-8180-475D-ABCB-A81C23EA2DA2}"/>
              </a:ext>
            </a:extLst>
          </p:cNvPr>
          <p:cNvSpPr>
            <a:spLocks noChangeArrowheads="1"/>
          </p:cNvSpPr>
          <p:nvPr/>
        </p:nvSpPr>
        <p:spPr bwMode="auto">
          <a:xfrm>
            <a:off x="3737500" y="3231592"/>
            <a:ext cx="1450990" cy="23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培养团队协作能力</a:t>
            </a:r>
          </a:p>
        </p:txBody>
      </p:sp>
      <p:sp>
        <p:nvSpPr>
          <p:cNvPr id="67" name="文本框 66">
            <a:extLst>
              <a:ext uri="{FF2B5EF4-FFF2-40B4-BE49-F238E27FC236}">
                <a16:creationId xmlns:a16="http://schemas.microsoft.com/office/drawing/2014/main" id="{78E0D4CF-AC56-46FB-AE18-CD6F1F68771A}"/>
              </a:ext>
            </a:extLst>
          </p:cNvPr>
          <p:cNvSpPr txBox="1"/>
          <p:nvPr/>
        </p:nvSpPr>
        <p:spPr>
          <a:xfrm>
            <a:off x="5945647" y="3587246"/>
            <a:ext cx="1514225" cy="553998"/>
          </a:xfrm>
          <a:prstGeom prst="rect">
            <a:avLst/>
          </a:prstGeom>
          <a:noFill/>
        </p:spPr>
        <p:txBody>
          <a:bodyPr wrap="square" rtlCol="0">
            <a:spAutoFit/>
          </a:bodyPr>
          <a:lstStyle/>
          <a:p>
            <a:pPr algn="ctr">
              <a:spcBef>
                <a:spcPts val="600"/>
              </a:spcBef>
            </a:pPr>
            <a:r>
              <a:rPr lang="zh-CN" altLang="en-US" sz="1000" dirty="0">
                <a:latin typeface="微软雅黑" panose="020B0503020204020204" pitchFamily="34" charset="-122"/>
                <a:ea typeface="微软雅黑" panose="020B0503020204020204" pitchFamily="34" charset="-122"/>
                <a:cs typeface="Hiragino Sans GB W3" charset="-122"/>
              </a:rPr>
              <a:t>学习到了规范的项目开发的基本流程，养成项目开发时的良好规范</a:t>
            </a:r>
            <a:endParaRPr lang="en-US" altLang="zh-CN" sz="1000" dirty="0">
              <a:latin typeface="微软雅黑" panose="020B0503020204020204" pitchFamily="34" charset="-122"/>
              <a:ea typeface="微软雅黑" panose="020B0503020204020204" pitchFamily="34" charset="-122"/>
              <a:cs typeface="Hiragino Sans GB W3" charset="-122"/>
            </a:endParaRPr>
          </a:p>
        </p:txBody>
      </p:sp>
      <p:sp>
        <p:nvSpPr>
          <p:cNvPr id="68" name="Rectangle 24">
            <a:extLst>
              <a:ext uri="{FF2B5EF4-FFF2-40B4-BE49-F238E27FC236}">
                <a16:creationId xmlns:a16="http://schemas.microsoft.com/office/drawing/2014/main" id="{F92652F0-DC9C-4886-B52F-1BA0278CC4C6}"/>
              </a:ext>
            </a:extLst>
          </p:cNvPr>
          <p:cNvSpPr>
            <a:spLocks noChangeArrowheads="1"/>
          </p:cNvSpPr>
          <p:nvPr/>
        </p:nvSpPr>
        <p:spPr bwMode="auto">
          <a:xfrm>
            <a:off x="5722275" y="3231592"/>
            <a:ext cx="1801354" cy="240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2">
                    <a:lumMod val="25000"/>
                  </a:schemeClr>
                </a:solidFill>
                <a:latin typeface="微软雅黑" pitchFamily="34" charset="-122"/>
                <a:ea typeface="微软雅黑" pitchFamily="34" charset="-122"/>
              </a:rPr>
              <a:t>项目开发基本规范</a:t>
            </a:r>
            <a:endParaRPr lang="zh-CN" altLang="en-US" sz="1400" b="1" dirty="0">
              <a:solidFill>
                <a:schemeClr val="bg2">
                  <a:lumMod val="25000"/>
                </a:schemeClr>
              </a:solidFill>
            </a:endParaRPr>
          </a:p>
        </p:txBody>
      </p:sp>
      <p:sp>
        <p:nvSpPr>
          <p:cNvPr id="2" name="TextBox 7">
            <a:extLst>
              <a:ext uri="{FF2B5EF4-FFF2-40B4-BE49-F238E27FC236}">
                <a16:creationId xmlns:a16="http://schemas.microsoft.com/office/drawing/2014/main" id="{ACB4DCB5-1CC5-45B1-868A-80146B356E7F}"/>
              </a:ext>
            </a:extLst>
          </p:cNvPr>
          <p:cNvSpPr txBox="1"/>
          <p:nvPr/>
        </p:nvSpPr>
        <p:spPr>
          <a:xfrm>
            <a:off x="292369" y="122574"/>
            <a:ext cx="1590219" cy="246221"/>
          </a:xfrm>
          <a:prstGeom prst="rect">
            <a:avLst/>
          </a:prstGeom>
          <a:noFill/>
        </p:spPr>
        <p:txBody>
          <a:bodyPr wrap="square" rtlCol="0">
            <a:spAutoFit/>
          </a:bodyPr>
          <a:lstStyle/>
          <a:p>
            <a:r>
              <a:rPr lang="en-US" altLang="zh-CN" sz="1000" b="1" spc="600" dirty="0">
                <a:solidFill>
                  <a:schemeClr val="bg2">
                    <a:lumMod val="10000"/>
                  </a:schemeClr>
                </a:solidFill>
                <a:latin typeface="Montserrat" charset="0"/>
                <a:ea typeface="Montserrat" charset="0"/>
                <a:cs typeface="Montserrat" charset="0"/>
              </a:rPr>
              <a:t>conclusion</a:t>
            </a:r>
          </a:p>
        </p:txBody>
      </p:sp>
      <p:sp>
        <p:nvSpPr>
          <p:cNvPr id="3" name="文本框 2">
            <a:extLst>
              <a:ext uri="{FF2B5EF4-FFF2-40B4-BE49-F238E27FC236}">
                <a16:creationId xmlns:a16="http://schemas.microsoft.com/office/drawing/2014/main" id="{EEB2F25D-0BE5-4133-8D07-6CED1F44252D}"/>
              </a:ext>
            </a:extLst>
          </p:cNvPr>
          <p:cNvSpPr txBox="1"/>
          <p:nvPr/>
        </p:nvSpPr>
        <p:spPr>
          <a:xfrm>
            <a:off x="8646458" y="4865975"/>
            <a:ext cx="396689" cy="276999"/>
          </a:xfrm>
          <a:prstGeom prst="rect">
            <a:avLst/>
          </a:prstGeom>
          <a:noFill/>
        </p:spPr>
        <p:txBody>
          <a:bodyPr wrap="square" rtlCol="0">
            <a:spAutoFit/>
          </a:bodyPr>
          <a:lstStyle/>
          <a:p>
            <a:r>
              <a:rPr lang="en-US" altLang="zh-CN" sz="1200" dirty="0"/>
              <a:t>18</a:t>
            </a:r>
            <a:endParaRPr lang="zh-CN" altLang="en-US" sz="1200" dirty="0"/>
          </a:p>
        </p:txBody>
      </p:sp>
      <p:sp>
        <p:nvSpPr>
          <p:cNvPr id="70" name="文本框 69">
            <a:extLst>
              <a:ext uri="{FF2B5EF4-FFF2-40B4-BE49-F238E27FC236}">
                <a16:creationId xmlns:a16="http://schemas.microsoft.com/office/drawing/2014/main" id="{E2386E9C-C957-43BB-BBAA-A962EF036A67}"/>
              </a:ext>
            </a:extLst>
          </p:cNvPr>
          <p:cNvSpPr txBox="1"/>
          <p:nvPr/>
        </p:nvSpPr>
        <p:spPr>
          <a:xfrm>
            <a:off x="792956" y="911050"/>
            <a:ext cx="961885"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收获：</a:t>
            </a:r>
          </a:p>
        </p:txBody>
      </p:sp>
    </p:spTree>
    <p:extLst>
      <p:ext uri="{BB962C8B-B14F-4D97-AF65-F5344CB8AC3E}">
        <p14:creationId xmlns:p14="http://schemas.microsoft.com/office/powerpoint/2010/main" val="3827823090"/>
      </p:ext>
    </p:extLst>
  </p:cSld>
  <p:clrMapOvr>
    <a:masterClrMapping/>
  </p:clrMapOvr>
  <p:transition spd="med">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55E9532D-D4E2-4C46-AE59-0CDD037FC21A}"/>
              </a:ext>
            </a:extLst>
          </p:cNvPr>
          <p:cNvSpPr/>
          <p:nvPr/>
        </p:nvSpPr>
        <p:spPr>
          <a:xfrm>
            <a:off x="125297" y="1438835"/>
            <a:ext cx="1528691" cy="28739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 Box 3">
            <a:extLst>
              <a:ext uri="{FF2B5EF4-FFF2-40B4-BE49-F238E27FC236}">
                <a16:creationId xmlns:a16="http://schemas.microsoft.com/office/drawing/2014/main" id="{23FE38A7-C92C-408B-9859-640A1DA39633}"/>
              </a:ext>
            </a:extLst>
          </p:cNvPr>
          <p:cNvSpPr>
            <a:spLocks noChangeArrowheads="1"/>
          </p:cNvSpPr>
          <p:nvPr/>
        </p:nvSpPr>
        <p:spPr bwMode="auto">
          <a:xfrm>
            <a:off x="3440782" y="354293"/>
            <a:ext cx="1010213" cy="523220"/>
          </a:xfrm>
          <a:prstGeom prst="rect">
            <a:avLst/>
          </a:prstGeom>
        </p:spPr>
        <p:txBody>
          <a:bodyPr wrap="none">
            <a:spAutoFit/>
          </a:bodyPr>
          <a:lstStyle/>
          <a:p>
            <a:pPr algn="ctr">
              <a:spcBef>
                <a:spcPct val="0"/>
              </a:spcBef>
            </a:pPr>
            <a:r>
              <a:rPr lang="zh-CN" altLang="en-US" sz="2800" b="1" dirty="0">
                <a:solidFill>
                  <a:schemeClr val="bg2">
                    <a:lumMod val="10000"/>
                  </a:schemeClr>
                </a:solidFill>
                <a:latin typeface="微软雅黑" panose="020B0503020204020204" charset="-122"/>
                <a:ea typeface="微软雅黑" panose="020B0503020204020204" charset="-122"/>
                <a:sym typeface="Calibri" panose="020F0502020204030204" charset="0"/>
              </a:rPr>
              <a:t>目 录</a:t>
            </a:r>
          </a:p>
        </p:txBody>
      </p:sp>
      <p:sp>
        <p:nvSpPr>
          <p:cNvPr id="34" name="矩形 33">
            <a:extLst>
              <a:ext uri="{FF2B5EF4-FFF2-40B4-BE49-F238E27FC236}">
                <a16:creationId xmlns:a16="http://schemas.microsoft.com/office/drawing/2014/main" id="{383FB997-A0E2-4F59-A9DD-2E08BD8DC6F7}"/>
              </a:ext>
            </a:extLst>
          </p:cNvPr>
          <p:cNvSpPr/>
          <p:nvPr/>
        </p:nvSpPr>
        <p:spPr>
          <a:xfrm>
            <a:off x="4450192" y="429298"/>
            <a:ext cx="1475084" cy="400110"/>
          </a:xfrm>
          <a:prstGeom prst="rect">
            <a:avLst/>
          </a:prstGeom>
        </p:spPr>
        <p:txBody>
          <a:bodyPr wrap="none">
            <a:spAutoFit/>
          </a:bodyPr>
          <a:lstStyle/>
          <a:p>
            <a:r>
              <a:rPr lang="en-US" altLang="zh-CN" sz="2000" b="1" spc="300"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Contents</a:t>
            </a:r>
            <a:endParaRPr lang="zh-CN" altLang="en-US" sz="2000" spc="3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0E1A0BC9-C2A3-45B4-9C4C-1BD2E21796E6}"/>
              </a:ext>
            </a:extLst>
          </p:cNvPr>
          <p:cNvSpPr/>
          <p:nvPr/>
        </p:nvSpPr>
        <p:spPr>
          <a:xfrm>
            <a:off x="343735" y="2112327"/>
            <a:ext cx="1048051" cy="523220"/>
          </a:xfrm>
          <a:prstGeom prst="rect">
            <a:avLst/>
          </a:prstGeom>
        </p:spPr>
        <p:txBody>
          <a:bodyPr wrap="square">
            <a:spAutoFit/>
          </a:bodyPr>
          <a:lstStyle/>
          <a:p>
            <a:pPr algn="r" fontAlgn="ctr"/>
            <a:r>
              <a:rPr lang="en-US" altLang="zh-CN" sz="1400" dirty="0">
                <a:latin typeface="微软雅黑" panose="020B0503020204020204" pitchFamily="34" charset="-122"/>
                <a:ea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rPr>
              <a:t>个人项目描述</a:t>
            </a:r>
            <a:endParaRPr lang="zh-CN" altLang="en-US" sz="1400" dirty="0">
              <a:solidFill>
                <a:srgbClr val="000000"/>
              </a:solidFill>
              <a:latin typeface="微软雅黑" panose="020B0503020204020204" pitchFamily="34" charset="-122"/>
              <a:ea typeface="微软雅黑" panose="020B0503020204020204" pitchFamily="34" charset="-122"/>
            </a:endParaRPr>
          </a:p>
        </p:txBody>
      </p:sp>
      <p:pic>
        <p:nvPicPr>
          <p:cNvPr id="16" name="Picture 2" descr="C:\Users\dell\Desktop\50072122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r="7792" b="742"/>
          <a:stretch/>
        </p:blipFill>
        <p:spPr bwMode="auto">
          <a:xfrm>
            <a:off x="130661" y="3075302"/>
            <a:ext cx="1523327" cy="112028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79AA5591-8B3C-4539-9289-930CF09716E4}"/>
              </a:ext>
            </a:extLst>
          </p:cNvPr>
          <p:cNvSpPr/>
          <p:nvPr/>
        </p:nvSpPr>
        <p:spPr>
          <a:xfrm>
            <a:off x="1892276" y="1438835"/>
            <a:ext cx="1528691" cy="28739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E3CC69E-BB35-41EC-A6B5-D343B268673B}"/>
              </a:ext>
            </a:extLst>
          </p:cNvPr>
          <p:cNvSpPr/>
          <p:nvPr/>
        </p:nvSpPr>
        <p:spPr>
          <a:xfrm>
            <a:off x="1908635" y="2220048"/>
            <a:ext cx="1484925" cy="307777"/>
          </a:xfrm>
          <a:prstGeom prst="rect">
            <a:avLst/>
          </a:prstGeom>
        </p:spPr>
        <p:txBody>
          <a:bodyPr wrap="square">
            <a:spAutoFit/>
          </a:bodyPr>
          <a:lstStyle/>
          <a:p>
            <a:pPr algn="ctr" fontAlgn="ct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项目文档附图</a:t>
            </a:r>
          </a:p>
        </p:txBody>
      </p:sp>
      <p:pic>
        <p:nvPicPr>
          <p:cNvPr id="8" name="Picture 2" descr="C:\Users\dell\Desktop\500721225.jpg">
            <a:extLst>
              <a:ext uri="{FF2B5EF4-FFF2-40B4-BE49-F238E27FC236}">
                <a16:creationId xmlns:a16="http://schemas.microsoft.com/office/drawing/2014/main" id="{2F50C6E9-03C8-4C65-B3B9-BF51A7B9FF3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r="7792" b="742"/>
          <a:stretch/>
        </p:blipFill>
        <p:spPr bwMode="auto">
          <a:xfrm>
            <a:off x="1897640" y="3075302"/>
            <a:ext cx="1523327" cy="112028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CCF35038-2069-4ADE-8D2D-275DE5911351}"/>
              </a:ext>
            </a:extLst>
          </p:cNvPr>
          <p:cNvSpPr/>
          <p:nvPr/>
        </p:nvSpPr>
        <p:spPr>
          <a:xfrm>
            <a:off x="3703020" y="1452282"/>
            <a:ext cx="1528691" cy="28739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8C9FBEA-4CA1-47AF-9DF8-76FD0C3272F1}"/>
              </a:ext>
            </a:extLst>
          </p:cNvPr>
          <p:cNvSpPr/>
          <p:nvPr/>
        </p:nvSpPr>
        <p:spPr>
          <a:xfrm>
            <a:off x="3909328" y="2220049"/>
            <a:ext cx="1155597" cy="307777"/>
          </a:xfrm>
          <a:prstGeom prst="rect">
            <a:avLst/>
          </a:prstGeom>
        </p:spPr>
        <p:txBody>
          <a:bodyPr wrap="square">
            <a:spAutoFit/>
          </a:bodyPr>
          <a:lstStyle/>
          <a:p>
            <a:pPr fontAlgn="ct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项目源码</a:t>
            </a:r>
          </a:p>
        </p:txBody>
      </p:sp>
      <p:pic>
        <p:nvPicPr>
          <p:cNvPr id="11" name="Picture 2" descr="C:\Users\dell\Desktop\500721225.jpg">
            <a:extLst>
              <a:ext uri="{FF2B5EF4-FFF2-40B4-BE49-F238E27FC236}">
                <a16:creationId xmlns:a16="http://schemas.microsoft.com/office/drawing/2014/main" id="{9C190E20-D1B3-4185-81C8-0C49AF18252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r="7792" b="742"/>
          <a:stretch/>
        </p:blipFill>
        <p:spPr bwMode="auto">
          <a:xfrm>
            <a:off x="3708384" y="3088749"/>
            <a:ext cx="1523327" cy="112028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B8A2172C-30B9-46BD-9656-8C46F939F780}"/>
              </a:ext>
            </a:extLst>
          </p:cNvPr>
          <p:cNvSpPr/>
          <p:nvPr/>
        </p:nvSpPr>
        <p:spPr>
          <a:xfrm>
            <a:off x="5513765" y="1452282"/>
            <a:ext cx="1528691" cy="28739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1879271-536B-47A7-8324-EAE4252F5A7E}"/>
              </a:ext>
            </a:extLst>
          </p:cNvPr>
          <p:cNvSpPr/>
          <p:nvPr/>
        </p:nvSpPr>
        <p:spPr>
          <a:xfrm>
            <a:off x="5469999" y="2112327"/>
            <a:ext cx="1575319" cy="523220"/>
          </a:xfrm>
          <a:prstGeom prst="rect">
            <a:avLst/>
          </a:prstGeom>
        </p:spPr>
        <p:txBody>
          <a:bodyPr wrap="square">
            <a:spAutoFit/>
          </a:bodyPr>
          <a:lstStyle/>
          <a:p>
            <a:pPr algn="r" fontAlgn="ct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项目中所遇到的问题及解决方案</a:t>
            </a:r>
          </a:p>
        </p:txBody>
      </p:sp>
      <p:pic>
        <p:nvPicPr>
          <p:cNvPr id="14" name="Picture 2" descr="C:\Users\dell\Desktop\500721225.jpg">
            <a:extLst>
              <a:ext uri="{FF2B5EF4-FFF2-40B4-BE49-F238E27FC236}">
                <a16:creationId xmlns:a16="http://schemas.microsoft.com/office/drawing/2014/main" id="{9C5A34C0-C978-4C39-8F0D-695500B0368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r="7792" b="742"/>
          <a:stretch/>
        </p:blipFill>
        <p:spPr bwMode="auto">
          <a:xfrm>
            <a:off x="5519129" y="3088749"/>
            <a:ext cx="1523327" cy="1120281"/>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5D38AB9E-3871-43BF-BE08-BAB1056124B3}"/>
              </a:ext>
            </a:extLst>
          </p:cNvPr>
          <p:cNvSpPr/>
          <p:nvPr/>
        </p:nvSpPr>
        <p:spPr>
          <a:xfrm>
            <a:off x="7291760" y="1452282"/>
            <a:ext cx="1528691" cy="28739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46368C4-2E50-462F-87F3-A09F871D3C2E}"/>
              </a:ext>
            </a:extLst>
          </p:cNvPr>
          <p:cNvSpPr/>
          <p:nvPr/>
        </p:nvSpPr>
        <p:spPr>
          <a:xfrm>
            <a:off x="7324510" y="2120189"/>
            <a:ext cx="1186481" cy="307777"/>
          </a:xfrm>
          <a:prstGeom prst="rect">
            <a:avLst/>
          </a:prstGeom>
        </p:spPr>
        <p:txBody>
          <a:bodyPr wrap="square">
            <a:spAutoFit/>
          </a:bodyPr>
          <a:lstStyle/>
          <a:p>
            <a:pPr algn="r" fontAlgn="ctr"/>
            <a:r>
              <a:rPr lang="en-US" altLang="zh-CN" sz="1400" dirty="0">
                <a:latin typeface="微软雅黑" panose="020B0503020204020204" pitchFamily="34" charset="-122"/>
                <a:ea typeface="微软雅黑" panose="020B0503020204020204" pitchFamily="34" charset="-122"/>
              </a:rPr>
              <a:t>5. </a:t>
            </a:r>
            <a:r>
              <a:rPr lang="zh-CN" altLang="en-US" sz="1400" dirty="0">
                <a:latin typeface="微软雅黑" panose="020B0503020204020204" pitchFamily="34" charset="-122"/>
                <a:ea typeface="微软雅黑" panose="020B0503020204020204" pitchFamily="34" charset="-122"/>
              </a:rPr>
              <a:t>总结</a:t>
            </a:r>
            <a:endParaRPr lang="zh-CN" altLang="en-US" sz="1400" dirty="0">
              <a:solidFill>
                <a:srgbClr val="000000"/>
              </a:solidFill>
              <a:latin typeface="微软雅黑" panose="020B0503020204020204" pitchFamily="34" charset="-122"/>
              <a:ea typeface="微软雅黑" panose="020B0503020204020204" pitchFamily="34" charset="-122"/>
            </a:endParaRPr>
          </a:p>
        </p:txBody>
      </p:sp>
      <p:pic>
        <p:nvPicPr>
          <p:cNvPr id="43" name="Picture 2" descr="C:\Users\dell\Desktop\500721225.jpg">
            <a:extLst>
              <a:ext uri="{FF2B5EF4-FFF2-40B4-BE49-F238E27FC236}">
                <a16:creationId xmlns:a16="http://schemas.microsoft.com/office/drawing/2014/main" id="{5D955796-C2F6-4ADA-842E-2F2F4E58440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r="7792" b="742"/>
          <a:stretch/>
        </p:blipFill>
        <p:spPr bwMode="auto">
          <a:xfrm>
            <a:off x="7297124" y="3088749"/>
            <a:ext cx="1523327" cy="112028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881408D-103C-4655-94A5-5A49C051FD6A}"/>
              </a:ext>
            </a:extLst>
          </p:cNvPr>
          <p:cNvSpPr txBox="1"/>
          <p:nvPr/>
        </p:nvSpPr>
        <p:spPr>
          <a:xfrm>
            <a:off x="8646458" y="4865975"/>
            <a:ext cx="242047" cy="276999"/>
          </a:xfrm>
          <a:prstGeom prst="rect">
            <a:avLst/>
          </a:prstGeom>
          <a:noFill/>
        </p:spPr>
        <p:txBody>
          <a:bodyPr wrap="square" rtlCol="0">
            <a:spAutoFit/>
          </a:bodyPr>
          <a:lstStyle/>
          <a:p>
            <a:r>
              <a:rPr lang="en-US" altLang="zh-CN" sz="1200" dirty="0"/>
              <a:t>2</a:t>
            </a:r>
            <a:endParaRPr lang="zh-CN" altLang="en-US" sz="1200" dirty="0"/>
          </a:p>
        </p:txBody>
      </p:sp>
    </p:spTree>
    <p:extLst>
      <p:ext uri="{BB962C8B-B14F-4D97-AF65-F5344CB8AC3E}">
        <p14:creationId xmlns:p14="http://schemas.microsoft.com/office/powerpoint/2010/main" val="786328472"/>
      </p:ext>
    </p:extLst>
  </p:cSld>
  <p:clrMapOvr>
    <a:masterClrMapping/>
  </p:clrMapOvr>
  <p:transition spd="med">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C:\Users\dell\Desktop\50072122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b="742"/>
          <a:stretch/>
        </p:blipFill>
        <p:spPr bwMode="auto">
          <a:xfrm>
            <a:off x="1" y="-57150"/>
            <a:ext cx="9144001" cy="534352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FDA72034-9067-48C6-951B-64FDA74FF578}"/>
              </a:ext>
            </a:extLst>
          </p:cNvPr>
          <p:cNvSpPr/>
          <p:nvPr/>
        </p:nvSpPr>
        <p:spPr>
          <a:xfrm>
            <a:off x="0" y="1486011"/>
            <a:ext cx="9144000" cy="3124773"/>
          </a:xfrm>
          <a:prstGeom prst="rect">
            <a:avLst/>
          </a:prstGeom>
          <a:solidFill>
            <a:srgbClr val="FFFF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D8D643F-8E31-4A34-A07E-9E23573A8261}"/>
              </a:ext>
            </a:extLst>
          </p:cNvPr>
          <p:cNvSpPr txBox="1"/>
          <p:nvPr/>
        </p:nvSpPr>
        <p:spPr>
          <a:xfrm flipH="1">
            <a:off x="104605" y="2525177"/>
            <a:ext cx="5006353" cy="523220"/>
          </a:xfrm>
          <a:prstGeom prst="rect">
            <a:avLst/>
          </a:prstGeom>
          <a:noFill/>
        </p:spPr>
        <p:txBody>
          <a:bodyPr wrap="square" rtlCol="0">
            <a:spAutoFit/>
          </a:bodyPr>
          <a:lstStyle/>
          <a:p>
            <a:pPr algn="ctr"/>
            <a:r>
              <a:rPr lang="zh-CN" altLang="en-US" sz="2800" b="1" spc="600" dirty="0">
                <a:latin typeface="微软雅黑" panose="020B0503020204020204" pitchFamily="34" charset="-122"/>
                <a:ea typeface="微软雅黑" panose="020B0503020204020204" pitchFamily="34" charset="-122"/>
              </a:rPr>
              <a:t>望批评指正，谢谢大家！</a:t>
            </a:r>
          </a:p>
        </p:txBody>
      </p:sp>
      <p:pic>
        <p:nvPicPr>
          <p:cNvPr id="18" name="Picture 2" descr="C:\Users\dell\Desktop\50072122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567" b="742"/>
          <a:stretch/>
        </p:blipFill>
        <p:spPr bwMode="auto">
          <a:xfrm>
            <a:off x="5215561" y="1652577"/>
            <a:ext cx="3600570" cy="210408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087A2C0-F277-4803-B90E-1898EFB51111}"/>
              </a:ext>
            </a:extLst>
          </p:cNvPr>
          <p:cNvSpPr txBox="1"/>
          <p:nvPr/>
        </p:nvSpPr>
        <p:spPr>
          <a:xfrm>
            <a:off x="8646458" y="4865975"/>
            <a:ext cx="376518" cy="276999"/>
          </a:xfrm>
          <a:prstGeom prst="rect">
            <a:avLst/>
          </a:prstGeom>
          <a:noFill/>
        </p:spPr>
        <p:txBody>
          <a:bodyPr wrap="square" rtlCol="0">
            <a:spAutoFit/>
          </a:bodyPr>
          <a:lstStyle/>
          <a:p>
            <a:r>
              <a:rPr lang="en-US" altLang="zh-CN" sz="1200" dirty="0"/>
              <a:t>19</a:t>
            </a:r>
            <a:endParaRPr lang="zh-CN" altLang="en-US" sz="1200" dirty="0"/>
          </a:p>
        </p:txBody>
      </p:sp>
    </p:spTree>
    <p:extLst>
      <p:ext uri="{BB962C8B-B14F-4D97-AF65-F5344CB8AC3E}">
        <p14:creationId xmlns:p14="http://schemas.microsoft.com/office/powerpoint/2010/main" val="1065731852"/>
      </p:ext>
    </p:extLst>
  </p:cSld>
  <p:clrMapOvr>
    <a:masterClrMapping/>
  </p:clrMapOvr>
  <p:transition spd="med">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0FD82BC-7887-476B-ABAE-401A39E186E6}"/>
              </a:ext>
            </a:extLst>
          </p:cNvPr>
          <p:cNvGrpSpPr/>
          <p:nvPr/>
        </p:nvGrpSpPr>
        <p:grpSpPr>
          <a:xfrm>
            <a:off x="2091932" y="505309"/>
            <a:ext cx="4476707" cy="2806665"/>
            <a:chOff x="-741933" y="974131"/>
            <a:chExt cx="7934833" cy="5048433"/>
          </a:xfrm>
          <a:solidFill>
            <a:schemeClr val="bg2">
              <a:lumMod val="10000"/>
            </a:schemeClr>
          </a:solidFill>
        </p:grpSpPr>
        <p:sp>
          <p:nvSpPr>
            <p:cNvPr id="10" name="圆角矩形 9">
              <a:extLst>
                <a:ext uri="{FF2B5EF4-FFF2-40B4-BE49-F238E27FC236}">
                  <a16:creationId xmlns:a16="http://schemas.microsoft.com/office/drawing/2014/main" id="{C6464847-2892-410D-8613-E568854FDC68}"/>
                </a:ext>
              </a:extLst>
            </p:cNvPr>
            <p:cNvSpPr/>
            <p:nvPr/>
          </p:nvSpPr>
          <p:spPr>
            <a:xfrm>
              <a:off x="-741933" y="974131"/>
              <a:ext cx="7590134" cy="4117371"/>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a:extLst>
                <a:ext uri="{FF2B5EF4-FFF2-40B4-BE49-F238E27FC236}">
                  <a16:creationId xmlns:a16="http://schemas.microsoft.com/office/drawing/2014/main" id="{627C2C6C-A6E6-4428-9014-6F344D0F482E}"/>
                </a:ext>
              </a:extLst>
            </p:cNvPr>
            <p:cNvSpPr/>
            <p:nvPr/>
          </p:nvSpPr>
          <p:spPr>
            <a:xfrm>
              <a:off x="-575031" y="1129984"/>
              <a:ext cx="7590132" cy="4117370"/>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a:extLst>
                <a:ext uri="{FF2B5EF4-FFF2-40B4-BE49-F238E27FC236}">
                  <a16:creationId xmlns:a16="http://schemas.microsoft.com/office/drawing/2014/main" id="{EAC9223D-234D-48EA-9399-029D58903F70}"/>
                </a:ext>
              </a:extLst>
            </p:cNvPr>
            <p:cNvSpPr/>
            <p:nvPr/>
          </p:nvSpPr>
          <p:spPr>
            <a:xfrm>
              <a:off x="-397232" y="1233325"/>
              <a:ext cx="7590132" cy="4789239"/>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a:extLst>
              <a:ext uri="{FF2B5EF4-FFF2-40B4-BE49-F238E27FC236}">
                <a16:creationId xmlns:a16="http://schemas.microsoft.com/office/drawing/2014/main" id="{8BC37E24-0566-4973-846D-F7ACF65C3515}"/>
              </a:ext>
            </a:extLst>
          </p:cNvPr>
          <p:cNvSpPr/>
          <p:nvPr/>
        </p:nvSpPr>
        <p:spPr>
          <a:xfrm>
            <a:off x="616371" y="3762823"/>
            <a:ext cx="6749373" cy="523220"/>
          </a:xfrm>
          <a:prstGeom prst="rect">
            <a:avLst/>
          </a:prstGeom>
        </p:spPr>
        <p:txBody>
          <a:bodyPr wrap="square">
            <a:spAutoFit/>
          </a:bodyPr>
          <a:lstStyle/>
          <a:p>
            <a:pPr fontAlgn="ctr"/>
            <a:r>
              <a:rPr lang="zh-CN" altLang="en-US" sz="2800" dirty="0">
                <a:latin typeface="微软雅黑" panose="020B0503020204020204" pitchFamily="34" charset="-122"/>
                <a:ea typeface="微软雅黑" panose="020B0503020204020204" pitchFamily="34" charset="-122"/>
              </a:rPr>
              <a:t>个人项目描述</a:t>
            </a:r>
            <a:r>
              <a:rPr lang="en-US" altLang="zh-CN" sz="2800" dirty="0">
                <a:latin typeface="微软雅黑" panose="020B0503020204020204" pitchFamily="34" charset="-122"/>
                <a:ea typeface="微软雅黑" panose="020B0503020204020204" pitchFamily="34" charset="-122"/>
              </a:rPr>
              <a:t>(Project description)</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16" name="TextBox 14">
            <a:extLst>
              <a:ext uri="{FF2B5EF4-FFF2-40B4-BE49-F238E27FC236}">
                <a16:creationId xmlns:a16="http://schemas.microsoft.com/office/drawing/2014/main" id="{9490C7A2-03DA-4954-AFFB-5E8288E7216E}"/>
              </a:ext>
            </a:extLst>
          </p:cNvPr>
          <p:cNvSpPr txBox="1"/>
          <p:nvPr/>
        </p:nvSpPr>
        <p:spPr>
          <a:xfrm>
            <a:off x="3456027" y="2696038"/>
            <a:ext cx="3106463" cy="461665"/>
          </a:xfrm>
          <a:prstGeom prst="rect">
            <a:avLst/>
          </a:prstGeom>
          <a:noFill/>
        </p:spPr>
        <p:txBody>
          <a:bodyPr wrap="square" rtlCol="0">
            <a:spAutoFit/>
          </a:bodyPr>
          <a:lstStyle/>
          <a:p>
            <a:r>
              <a:rPr lang="en-US" altLang="zh-CN" sz="2400" b="1" spc="600" dirty="0">
                <a:latin typeface="Ebrima" pitchFamily="2" charset="0"/>
                <a:ea typeface="Ebrima" pitchFamily="2" charset="0"/>
                <a:cs typeface="Ebrima" pitchFamily="2" charset="0"/>
              </a:rPr>
              <a:t>PART.01</a:t>
            </a:r>
            <a:endParaRPr lang="zh-CN" altLang="en-US" sz="2400" b="1" spc="600" dirty="0">
              <a:latin typeface="Ebrima" pitchFamily="2" charset="0"/>
              <a:cs typeface="Ebrima" pitchFamily="2" charset="0"/>
            </a:endParaRPr>
          </a:p>
        </p:txBody>
      </p:sp>
      <p:pic>
        <p:nvPicPr>
          <p:cNvPr id="17" name="Picture 2" descr="C:\Users\dell\Desktop\50072122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b="742"/>
          <a:stretch/>
        </p:blipFill>
        <p:spPr bwMode="auto">
          <a:xfrm>
            <a:off x="2637286" y="571714"/>
            <a:ext cx="3600570" cy="210408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965E8A4-FAC6-4AAA-8A7C-53CA028F27D3}"/>
              </a:ext>
            </a:extLst>
          </p:cNvPr>
          <p:cNvSpPr txBox="1"/>
          <p:nvPr/>
        </p:nvSpPr>
        <p:spPr>
          <a:xfrm>
            <a:off x="8646458" y="4865975"/>
            <a:ext cx="242047" cy="276999"/>
          </a:xfrm>
          <a:prstGeom prst="rect">
            <a:avLst/>
          </a:prstGeom>
          <a:noFill/>
        </p:spPr>
        <p:txBody>
          <a:bodyPr wrap="square" rtlCol="0">
            <a:spAutoFit/>
          </a:bodyPr>
          <a:lstStyle/>
          <a:p>
            <a:r>
              <a:rPr lang="en-US" altLang="zh-CN" sz="1200" dirty="0"/>
              <a:t>3</a:t>
            </a:r>
            <a:endParaRPr lang="zh-CN" altLang="en-US" sz="1200" dirty="0"/>
          </a:p>
        </p:txBody>
      </p:sp>
    </p:spTree>
    <p:extLst>
      <p:ext uri="{BB962C8B-B14F-4D97-AF65-F5344CB8AC3E}">
        <p14:creationId xmlns:p14="http://schemas.microsoft.com/office/powerpoint/2010/main" val="3180802980"/>
      </p:ext>
    </p:extLst>
  </p:cSld>
  <p:clrMapOvr>
    <a:masterClrMapping/>
  </p:clrMapOvr>
  <p:transition spd="med">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7">
            <a:extLst>
              <a:ext uri="{FF2B5EF4-FFF2-40B4-BE49-F238E27FC236}">
                <a16:creationId xmlns:a16="http://schemas.microsoft.com/office/drawing/2014/main" id="{02A0BACC-E259-4D55-911C-C9576C490E07}"/>
              </a:ext>
            </a:extLst>
          </p:cNvPr>
          <p:cNvSpPr txBox="1"/>
          <p:nvPr/>
        </p:nvSpPr>
        <p:spPr>
          <a:xfrm>
            <a:off x="292369" y="122574"/>
            <a:ext cx="1859160" cy="246221"/>
          </a:xfrm>
          <a:prstGeom prst="rect">
            <a:avLst/>
          </a:prstGeom>
          <a:noFill/>
        </p:spPr>
        <p:txBody>
          <a:bodyPr wrap="square" rtlCol="0">
            <a:spAutoFit/>
          </a:bodyPr>
          <a:lstStyle/>
          <a:p>
            <a:pPr algn="dist"/>
            <a:r>
              <a:rPr lang="en-US" altLang="zh-CN" sz="1000" dirty="0">
                <a:latin typeface="微软雅黑" panose="020B0503020204020204" pitchFamily="34" charset="-122"/>
                <a:ea typeface="微软雅黑" panose="020B0503020204020204" pitchFamily="34" charset="-122"/>
              </a:rPr>
              <a:t>Project description</a:t>
            </a:r>
            <a:endParaRPr lang="en-US" altLang="zh-CN" sz="1000" b="1" spc="600" dirty="0">
              <a:solidFill>
                <a:schemeClr val="bg2">
                  <a:lumMod val="10000"/>
                </a:schemeClr>
              </a:solidFill>
              <a:latin typeface="Montserrat" charset="0"/>
              <a:ea typeface="Montserrat" charset="0"/>
              <a:cs typeface="Montserrat" charset="0"/>
            </a:endParaRPr>
          </a:p>
        </p:txBody>
      </p:sp>
      <p:sp>
        <p:nvSpPr>
          <p:cNvPr id="3" name="Oval 5">
            <a:extLst>
              <a:ext uri="{FF2B5EF4-FFF2-40B4-BE49-F238E27FC236}">
                <a16:creationId xmlns:a16="http://schemas.microsoft.com/office/drawing/2014/main" id="{C5F96C01-BCEB-4BA3-9FD6-4CFA88F34CC7}"/>
              </a:ext>
            </a:extLst>
          </p:cNvPr>
          <p:cNvSpPr>
            <a:spLocks noChangeArrowheads="1"/>
          </p:cNvSpPr>
          <p:nvPr/>
        </p:nvSpPr>
        <p:spPr bwMode="auto">
          <a:xfrm>
            <a:off x="3644336" y="1585498"/>
            <a:ext cx="767634" cy="757918"/>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4" name="Oval 6">
            <a:extLst>
              <a:ext uri="{FF2B5EF4-FFF2-40B4-BE49-F238E27FC236}">
                <a16:creationId xmlns:a16="http://schemas.microsoft.com/office/drawing/2014/main" id="{A71E0183-9868-406A-98F9-537ABA0D4B79}"/>
              </a:ext>
            </a:extLst>
          </p:cNvPr>
          <p:cNvSpPr>
            <a:spLocks noChangeArrowheads="1"/>
          </p:cNvSpPr>
          <p:nvPr/>
        </p:nvSpPr>
        <p:spPr bwMode="auto">
          <a:xfrm>
            <a:off x="4581562" y="1719987"/>
            <a:ext cx="592940" cy="584464"/>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5" name="Oval 7">
            <a:extLst>
              <a:ext uri="{FF2B5EF4-FFF2-40B4-BE49-F238E27FC236}">
                <a16:creationId xmlns:a16="http://schemas.microsoft.com/office/drawing/2014/main" id="{B85A31B4-A093-43D6-8576-1D9D17455470}"/>
              </a:ext>
            </a:extLst>
          </p:cNvPr>
          <p:cNvSpPr>
            <a:spLocks noChangeArrowheads="1"/>
          </p:cNvSpPr>
          <p:nvPr/>
        </p:nvSpPr>
        <p:spPr bwMode="auto">
          <a:xfrm>
            <a:off x="4111036" y="2105859"/>
            <a:ext cx="767634" cy="75666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6" name="Oval 8">
            <a:extLst>
              <a:ext uri="{FF2B5EF4-FFF2-40B4-BE49-F238E27FC236}">
                <a16:creationId xmlns:a16="http://schemas.microsoft.com/office/drawing/2014/main" id="{2AE33145-F26C-4BC7-B885-75311F287AEC}"/>
              </a:ext>
            </a:extLst>
          </p:cNvPr>
          <p:cNvSpPr>
            <a:spLocks noChangeArrowheads="1"/>
          </p:cNvSpPr>
          <p:nvPr/>
        </p:nvSpPr>
        <p:spPr bwMode="auto">
          <a:xfrm>
            <a:off x="4601964" y="2090776"/>
            <a:ext cx="723004" cy="71266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9">
            <a:extLst>
              <a:ext uri="{FF2B5EF4-FFF2-40B4-BE49-F238E27FC236}">
                <a16:creationId xmlns:a16="http://schemas.microsoft.com/office/drawing/2014/main" id="{7705272F-8A90-4B68-9853-5EBD20C36F87}"/>
              </a:ext>
            </a:extLst>
          </p:cNvPr>
          <p:cNvSpPr>
            <a:spLocks noChangeArrowheads="1"/>
          </p:cNvSpPr>
          <p:nvPr/>
        </p:nvSpPr>
        <p:spPr bwMode="auto">
          <a:xfrm>
            <a:off x="4891421" y="2376095"/>
            <a:ext cx="723004" cy="71266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10">
            <a:extLst>
              <a:ext uri="{FF2B5EF4-FFF2-40B4-BE49-F238E27FC236}">
                <a16:creationId xmlns:a16="http://schemas.microsoft.com/office/drawing/2014/main" id="{8476C00C-4D7D-4E06-A8F5-E1DACAFEB8EC}"/>
              </a:ext>
            </a:extLst>
          </p:cNvPr>
          <p:cNvSpPr>
            <a:spLocks noChangeArrowheads="1"/>
          </p:cNvSpPr>
          <p:nvPr/>
        </p:nvSpPr>
        <p:spPr bwMode="auto">
          <a:xfrm>
            <a:off x="3819029" y="2604853"/>
            <a:ext cx="723004" cy="71266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11">
            <a:extLst>
              <a:ext uri="{FF2B5EF4-FFF2-40B4-BE49-F238E27FC236}">
                <a16:creationId xmlns:a16="http://schemas.microsoft.com/office/drawing/2014/main" id="{8EB73417-D671-47FD-8012-7E0BF65DAE5A}"/>
              </a:ext>
            </a:extLst>
          </p:cNvPr>
          <p:cNvSpPr>
            <a:spLocks noChangeArrowheads="1"/>
          </p:cNvSpPr>
          <p:nvPr/>
        </p:nvSpPr>
        <p:spPr bwMode="auto">
          <a:xfrm>
            <a:off x="3198039" y="2408774"/>
            <a:ext cx="563611" cy="551784"/>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Freeform 12">
            <a:extLst>
              <a:ext uri="{FF2B5EF4-FFF2-40B4-BE49-F238E27FC236}">
                <a16:creationId xmlns:a16="http://schemas.microsoft.com/office/drawing/2014/main" id="{0D6C43FC-3129-426B-ACE7-668C43CFB5A1}"/>
              </a:ext>
            </a:extLst>
          </p:cNvPr>
          <p:cNvSpPr/>
          <p:nvPr/>
        </p:nvSpPr>
        <p:spPr bwMode="auto">
          <a:xfrm>
            <a:off x="3646888" y="1770263"/>
            <a:ext cx="1792845" cy="2375562"/>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Oval 13">
            <a:extLst>
              <a:ext uri="{FF2B5EF4-FFF2-40B4-BE49-F238E27FC236}">
                <a16:creationId xmlns:a16="http://schemas.microsoft.com/office/drawing/2014/main" id="{45430910-A402-4777-AFA3-866D24A734A6}"/>
              </a:ext>
            </a:extLst>
          </p:cNvPr>
          <p:cNvSpPr>
            <a:spLocks noChangeArrowheads="1"/>
          </p:cNvSpPr>
          <p:nvPr/>
        </p:nvSpPr>
        <p:spPr bwMode="auto">
          <a:xfrm>
            <a:off x="3198039" y="1849449"/>
            <a:ext cx="912999" cy="899948"/>
          </a:xfrm>
          <a:prstGeom prst="ellipse">
            <a:avLst/>
          </a:prstGeom>
          <a:solidFill>
            <a:srgbClr val="13707A"/>
          </a:solidFill>
          <a:ln>
            <a:noFill/>
          </a:ln>
        </p:spPr>
        <p:txBody>
          <a:bodyPr vert="horz" wrap="square" lIns="0" tIns="0" rIns="0" bIns="0" numCol="1" anchor="t" anchorCtr="0" compatLnSpc="1"/>
          <a:lstStyle/>
          <a:p>
            <a:pPr algn="ctr"/>
            <a:r>
              <a:rPr lang="en-US" altLang="zh-CN" sz="2400" b="1" dirty="0">
                <a:solidFill>
                  <a:schemeClr val="bg1"/>
                </a:solidFill>
              </a:rPr>
              <a:t>01</a:t>
            </a:r>
          </a:p>
          <a:p>
            <a:pPr algn="ctr"/>
            <a:endParaRPr lang="zh-CN" altLang="en-US" sz="1000" dirty="0">
              <a:solidFill>
                <a:schemeClr val="bg1"/>
              </a:solidFill>
            </a:endParaRPr>
          </a:p>
        </p:txBody>
      </p:sp>
      <p:sp>
        <p:nvSpPr>
          <p:cNvPr id="12" name="Oval 14">
            <a:extLst>
              <a:ext uri="{FF2B5EF4-FFF2-40B4-BE49-F238E27FC236}">
                <a16:creationId xmlns:a16="http://schemas.microsoft.com/office/drawing/2014/main" id="{10B53426-3A31-4814-B794-43B83E7B7756}"/>
              </a:ext>
            </a:extLst>
          </p:cNvPr>
          <p:cNvSpPr>
            <a:spLocks noChangeArrowheads="1"/>
          </p:cNvSpPr>
          <p:nvPr/>
        </p:nvSpPr>
        <p:spPr bwMode="auto">
          <a:xfrm>
            <a:off x="4100837" y="1302065"/>
            <a:ext cx="912999" cy="899948"/>
          </a:xfrm>
          <a:prstGeom prst="ellipse">
            <a:avLst/>
          </a:prstGeom>
          <a:solidFill>
            <a:schemeClr val="bg2">
              <a:lumMod val="10000"/>
            </a:schemeClr>
          </a:solidFill>
          <a:ln>
            <a:noFill/>
          </a:ln>
        </p:spPr>
        <p:txBody>
          <a:bodyPr vert="horz" wrap="square" lIns="0" tIns="0" rIns="0" bIns="0" numCol="1" anchor="t" anchorCtr="0" compatLnSpc="1"/>
          <a:lstStyle/>
          <a:p>
            <a:pPr algn="ctr"/>
            <a:r>
              <a:rPr lang="en-US" altLang="zh-CN" sz="2400" b="1" dirty="0">
                <a:solidFill>
                  <a:schemeClr val="bg1"/>
                </a:solidFill>
              </a:rPr>
              <a:t>02</a:t>
            </a:r>
          </a:p>
        </p:txBody>
      </p:sp>
      <p:sp>
        <p:nvSpPr>
          <p:cNvPr id="13" name="Freeform 17">
            <a:extLst>
              <a:ext uri="{FF2B5EF4-FFF2-40B4-BE49-F238E27FC236}">
                <a16:creationId xmlns:a16="http://schemas.microsoft.com/office/drawing/2014/main" id="{51593E04-ABD9-45A4-82C8-D0D808B62F40}"/>
              </a:ext>
            </a:extLst>
          </p:cNvPr>
          <p:cNvSpPr>
            <a:spLocks noEditPoints="1"/>
          </p:cNvSpPr>
          <p:nvPr/>
        </p:nvSpPr>
        <p:spPr bwMode="auto">
          <a:xfrm>
            <a:off x="4538635" y="428431"/>
            <a:ext cx="183324" cy="243298"/>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15" name="Freeform 19">
            <a:extLst>
              <a:ext uri="{FF2B5EF4-FFF2-40B4-BE49-F238E27FC236}">
                <a16:creationId xmlns:a16="http://schemas.microsoft.com/office/drawing/2014/main" id="{BEF8D2FA-867C-473B-A7CA-31898EA660AD}"/>
              </a:ext>
            </a:extLst>
          </p:cNvPr>
          <p:cNvSpPr>
            <a:spLocks noEditPoints="1"/>
          </p:cNvSpPr>
          <p:nvPr/>
        </p:nvSpPr>
        <p:spPr bwMode="auto">
          <a:xfrm>
            <a:off x="6366839" y="2191270"/>
            <a:ext cx="294756" cy="236213"/>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16" name="Freeform 20">
            <a:extLst>
              <a:ext uri="{FF2B5EF4-FFF2-40B4-BE49-F238E27FC236}">
                <a16:creationId xmlns:a16="http://schemas.microsoft.com/office/drawing/2014/main" id="{CE4CE730-5A5B-4B46-BAEF-9517D5149043}"/>
              </a:ext>
            </a:extLst>
          </p:cNvPr>
          <p:cNvSpPr>
            <a:spLocks noEditPoints="1"/>
          </p:cNvSpPr>
          <p:nvPr/>
        </p:nvSpPr>
        <p:spPr bwMode="auto">
          <a:xfrm>
            <a:off x="2320378" y="2104492"/>
            <a:ext cx="249224" cy="276369"/>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zh-CN" altLang="en-US"/>
          </a:p>
        </p:txBody>
      </p:sp>
      <p:sp>
        <p:nvSpPr>
          <p:cNvPr id="18" name="Oval 14">
            <a:extLst>
              <a:ext uri="{FF2B5EF4-FFF2-40B4-BE49-F238E27FC236}">
                <a16:creationId xmlns:a16="http://schemas.microsoft.com/office/drawing/2014/main" id="{8D99516E-9FF1-44ED-858F-215E508BE991}"/>
              </a:ext>
            </a:extLst>
          </p:cNvPr>
          <p:cNvSpPr>
            <a:spLocks noChangeArrowheads="1"/>
          </p:cNvSpPr>
          <p:nvPr/>
        </p:nvSpPr>
        <p:spPr bwMode="auto">
          <a:xfrm>
            <a:off x="4960783" y="2042389"/>
            <a:ext cx="912999" cy="899948"/>
          </a:xfrm>
          <a:prstGeom prst="ellipse">
            <a:avLst/>
          </a:prstGeom>
          <a:solidFill>
            <a:srgbClr val="13707A"/>
          </a:solidFill>
          <a:ln>
            <a:noFill/>
          </a:ln>
        </p:spPr>
        <p:txBody>
          <a:bodyPr vert="horz" wrap="square" lIns="0" tIns="0" rIns="0" bIns="0" numCol="1" anchor="t" anchorCtr="0" compatLnSpc="1"/>
          <a:lstStyle/>
          <a:p>
            <a:pPr algn="ctr"/>
            <a:r>
              <a:rPr lang="en-US" altLang="zh-CN" sz="2400" b="1" dirty="0">
                <a:solidFill>
                  <a:schemeClr val="bg1"/>
                </a:solidFill>
              </a:rPr>
              <a:t>03</a:t>
            </a:r>
          </a:p>
        </p:txBody>
      </p:sp>
      <p:sp>
        <p:nvSpPr>
          <p:cNvPr id="20" name="文本框 19">
            <a:extLst>
              <a:ext uri="{FF2B5EF4-FFF2-40B4-BE49-F238E27FC236}">
                <a16:creationId xmlns:a16="http://schemas.microsoft.com/office/drawing/2014/main" id="{56E5E998-F198-41D5-9283-755A05DF83AA}"/>
              </a:ext>
            </a:extLst>
          </p:cNvPr>
          <p:cNvSpPr txBox="1"/>
          <p:nvPr/>
        </p:nvSpPr>
        <p:spPr>
          <a:xfrm>
            <a:off x="1465704" y="2495668"/>
            <a:ext cx="1963844" cy="307777"/>
          </a:xfrm>
          <a:prstGeom prst="rect">
            <a:avLst/>
          </a:prstGeom>
          <a:noFill/>
        </p:spPr>
        <p:txBody>
          <a:bodyPr wrap="square" rtlCol="0">
            <a:spAutoFit/>
          </a:bodyPr>
          <a:lstStyle/>
          <a:p>
            <a:pPr algn="ctr">
              <a:spcBef>
                <a:spcPts val="600"/>
              </a:spcBef>
            </a:pP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网页数据爬虫项目</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21" name="文本框 20">
            <a:extLst>
              <a:ext uri="{FF2B5EF4-FFF2-40B4-BE49-F238E27FC236}">
                <a16:creationId xmlns:a16="http://schemas.microsoft.com/office/drawing/2014/main" id="{E82358F2-FAAC-434A-8361-755AAC730DB0}"/>
              </a:ext>
            </a:extLst>
          </p:cNvPr>
          <p:cNvSpPr txBox="1"/>
          <p:nvPr/>
        </p:nvSpPr>
        <p:spPr>
          <a:xfrm>
            <a:off x="5798552" y="2551647"/>
            <a:ext cx="1573576" cy="307777"/>
          </a:xfrm>
          <a:prstGeom prst="rect">
            <a:avLst/>
          </a:prstGeom>
          <a:noFill/>
        </p:spPr>
        <p:txBody>
          <a:bodyPr wrap="square" rtlCol="0">
            <a:spAutoFit/>
          </a:bodyPr>
          <a:lstStyle/>
          <a:p>
            <a:pPr algn="ctr">
              <a:spcBef>
                <a:spcPts val="600"/>
              </a:spcBef>
            </a:pP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网页的制作</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22" name="文本框 21">
            <a:extLst>
              <a:ext uri="{FF2B5EF4-FFF2-40B4-BE49-F238E27FC236}">
                <a16:creationId xmlns:a16="http://schemas.microsoft.com/office/drawing/2014/main" id="{F638B606-934C-4D4A-BEAF-BCECCEF6CA1C}"/>
              </a:ext>
            </a:extLst>
          </p:cNvPr>
          <p:cNvSpPr txBox="1"/>
          <p:nvPr/>
        </p:nvSpPr>
        <p:spPr>
          <a:xfrm>
            <a:off x="3429547" y="841446"/>
            <a:ext cx="2843505" cy="307777"/>
          </a:xfrm>
          <a:prstGeom prst="rect">
            <a:avLst/>
          </a:prstGeom>
          <a:noFill/>
        </p:spPr>
        <p:txBody>
          <a:bodyPr wrap="square" rtlCol="0">
            <a:spAutoFit/>
          </a:bodyPr>
          <a:lstStyle/>
          <a:p>
            <a:pPr algn="ctr">
              <a:spcBef>
                <a:spcPts val="600"/>
              </a:spcBef>
            </a:pP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利用</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SQL</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语句操作数据库的小实战</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2" name="文本框 1">
            <a:extLst>
              <a:ext uri="{FF2B5EF4-FFF2-40B4-BE49-F238E27FC236}">
                <a16:creationId xmlns:a16="http://schemas.microsoft.com/office/drawing/2014/main" id="{4B995048-229B-47E2-9762-CBCC11D6BE23}"/>
              </a:ext>
            </a:extLst>
          </p:cNvPr>
          <p:cNvSpPr txBox="1"/>
          <p:nvPr/>
        </p:nvSpPr>
        <p:spPr>
          <a:xfrm>
            <a:off x="8646458" y="4865975"/>
            <a:ext cx="242047" cy="276999"/>
          </a:xfrm>
          <a:prstGeom prst="rect">
            <a:avLst/>
          </a:prstGeom>
          <a:noFill/>
        </p:spPr>
        <p:txBody>
          <a:bodyPr wrap="square" rtlCol="0">
            <a:spAutoFit/>
          </a:bodyPr>
          <a:lstStyle/>
          <a:p>
            <a:r>
              <a:rPr lang="en-US" altLang="zh-CN" sz="1200" dirty="0"/>
              <a:t>4</a:t>
            </a:r>
            <a:endParaRPr lang="zh-CN" altLang="en-US" sz="1200" dirty="0"/>
          </a:p>
        </p:txBody>
      </p:sp>
      <p:sp>
        <p:nvSpPr>
          <p:cNvPr id="23" name="文本框 22">
            <a:extLst>
              <a:ext uri="{FF2B5EF4-FFF2-40B4-BE49-F238E27FC236}">
                <a16:creationId xmlns:a16="http://schemas.microsoft.com/office/drawing/2014/main" id="{81C9764C-40CC-4207-A234-8851B3A5223C}"/>
              </a:ext>
            </a:extLst>
          </p:cNvPr>
          <p:cNvSpPr txBox="1"/>
          <p:nvPr/>
        </p:nvSpPr>
        <p:spPr>
          <a:xfrm flipH="1">
            <a:off x="796927" y="671187"/>
            <a:ext cx="1496615" cy="276999"/>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200" b="1" dirty="0">
                <a:solidFill>
                  <a:srgbClr val="595959"/>
                </a:solidFill>
                <a:latin typeface="微软雅黑" panose="020B0503020204020204" charset="-122"/>
                <a:ea typeface="微软雅黑" panose="020B0503020204020204" charset="-122"/>
                <a:sym typeface="Arial" panose="020B0604020202020204" pitchFamily="34" charset="0"/>
              </a:rPr>
              <a:t>三大项目 </a:t>
            </a:r>
          </a:p>
        </p:txBody>
      </p:sp>
      <p:cxnSp>
        <p:nvCxnSpPr>
          <p:cNvPr id="24" name="直接连接符 23">
            <a:extLst>
              <a:ext uri="{FF2B5EF4-FFF2-40B4-BE49-F238E27FC236}">
                <a16:creationId xmlns:a16="http://schemas.microsoft.com/office/drawing/2014/main" id="{AF9139D8-3BEC-4B7F-9E0A-B8B7C3A27C7B}"/>
              </a:ext>
            </a:extLst>
          </p:cNvPr>
          <p:cNvCxnSpPr/>
          <p:nvPr/>
        </p:nvCxnSpPr>
        <p:spPr>
          <a:xfrm>
            <a:off x="512968" y="1035335"/>
            <a:ext cx="1674019"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25" name="Freeform 24">
            <a:extLst>
              <a:ext uri="{FF2B5EF4-FFF2-40B4-BE49-F238E27FC236}">
                <a16:creationId xmlns:a16="http://schemas.microsoft.com/office/drawing/2014/main" id="{795B4526-9CFD-43F3-A1DE-96A3A07A1EF6}"/>
              </a:ext>
            </a:extLst>
          </p:cNvPr>
          <p:cNvSpPr>
            <a:spLocks noEditPoints="1"/>
          </p:cNvSpPr>
          <p:nvPr/>
        </p:nvSpPr>
        <p:spPr bwMode="auto">
          <a:xfrm>
            <a:off x="424741" y="752151"/>
            <a:ext cx="302769" cy="239334"/>
          </a:xfrm>
          <a:custGeom>
            <a:avLst/>
            <a:gdLst>
              <a:gd name="T0" fmla="*/ 16 w 47"/>
              <a:gd name="T1" fmla="*/ 37 h 38"/>
              <a:gd name="T2" fmla="*/ 17 w 47"/>
              <a:gd name="T3" fmla="*/ 37 h 38"/>
              <a:gd name="T4" fmla="*/ 24 w 47"/>
              <a:gd name="T5" fmla="*/ 31 h 38"/>
              <a:gd name="T6" fmla="*/ 16 w 47"/>
              <a:gd name="T7" fmla="*/ 27 h 38"/>
              <a:gd name="T8" fmla="*/ 16 w 47"/>
              <a:gd name="T9" fmla="*/ 37 h 38"/>
              <a:gd name="T10" fmla="*/ 46 w 47"/>
              <a:gd name="T11" fmla="*/ 0 h 38"/>
              <a:gd name="T12" fmla="*/ 1 w 47"/>
              <a:gd name="T13" fmla="*/ 16 h 38"/>
              <a:gd name="T14" fmla="*/ 1 w 47"/>
              <a:gd name="T15" fmla="*/ 17 h 38"/>
              <a:gd name="T16" fmla="*/ 11 w 47"/>
              <a:gd name="T17" fmla="*/ 21 h 38"/>
              <a:gd name="T18" fmla="*/ 11 w 47"/>
              <a:gd name="T19" fmla="*/ 21 h 38"/>
              <a:gd name="T20" fmla="*/ 16 w 47"/>
              <a:gd name="T21" fmla="*/ 23 h 38"/>
              <a:gd name="T22" fmla="*/ 44 w 47"/>
              <a:gd name="T23" fmla="*/ 3 h 38"/>
              <a:gd name="T24" fmla="*/ 44 w 47"/>
              <a:gd name="T25" fmla="*/ 3 h 38"/>
              <a:gd name="T26" fmla="*/ 25 w 47"/>
              <a:gd name="T27" fmla="*/ 25 h 38"/>
              <a:gd name="T28" fmla="*/ 25 w 47"/>
              <a:gd name="T29" fmla="*/ 25 h 38"/>
              <a:gd name="T30" fmla="*/ 24 w 47"/>
              <a:gd name="T31" fmla="*/ 26 h 38"/>
              <a:gd name="T32" fmla="*/ 25 w 47"/>
              <a:gd name="T33" fmla="*/ 27 h 38"/>
              <a:gd name="T34" fmla="*/ 25 w 47"/>
              <a:gd name="T35" fmla="*/ 27 h 38"/>
              <a:gd name="T36" fmla="*/ 38 w 47"/>
              <a:gd name="T37" fmla="*/ 34 h 38"/>
              <a:gd name="T38" fmla="*/ 39 w 47"/>
              <a:gd name="T39" fmla="*/ 33 h 38"/>
              <a:gd name="T40" fmla="*/ 47 w 47"/>
              <a:gd name="T41" fmla="*/ 1 h 38"/>
              <a:gd name="T42" fmla="*/ 46 w 47"/>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8">
                <a:moveTo>
                  <a:pt x="16" y="37"/>
                </a:moveTo>
                <a:cubicBezTo>
                  <a:pt x="16" y="37"/>
                  <a:pt x="17" y="38"/>
                  <a:pt x="17" y="37"/>
                </a:cubicBezTo>
                <a:cubicBezTo>
                  <a:pt x="18" y="37"/>
                  <a:pt x="24" y="31"/>
                  <a:pt x="24" y="31"/>
                </a:cubicBezTo>
                <a:cubicBezTo>
                  <a:pt x="16" y="27"/>
                  <a:pt x="16" y="27"/>
                  <a:pt x="16" y="27"/>
                </a:cubicBezTo>
                <a:cubicBezTo>
                  <a:pt x="16" y="37"/>
                  <a:pt x="16" y="37"/>
                  <a:pt x="16" y="37"/>
                </a:cubicBezTo>
                <a:close/>
                <a:moveTo>
                  <a:pt x="46" y="0"/>
                </a:moveTo>
                <a:cubicBezTo>
                  <a:pt x="45" y="1"/>
                  <a:pt x="2" y="16"/>
                  <a:pt x="1" y="16"/>
                </a:cubicBezTo>
                <a:cubicBezTo>
                  <a:pt x="1" y="16"/>
                  <a:pt x="0" y="17"/>
                  <a:pt x="1" y="17"/>
                </a:cubicBezTo>
                <a:cubicBezTo>
                  <a:pt x="2" y="18"/>
                  <a:pt x="11" y="21"/>
                  <a:pt x="11" y="21"/>
                </a:cubicBezTo>
                <a:cubicBezTo>
                  <a:pt x="11" y="21"/>
                  <a:pt x="11" y="21"/>
                  <a:pt x="11" y="21"/>
                </a:cubicBezTo>
                <a:cubicBezTo>
                  <a:pt x="16" y="23"/>
                  <a:pt x="16" y="23"/>
                  <a:pt x="16" y="23"/>
                </a:cubicBezTo>
                <a:cubicBezTo>
                  <a:pt x="16" y="23"/>
                  <a:pt x="44" y="3"/>
                  <a:pt x="44" y="3"/>
                </a:cubicBezTo>
                <a:cubicBezTo>
                  <a:pt x="44" y="3"/>
                  <a:pt x="45" y="3"/>
                  <a:pt x="44" y="3"/>
                </a:cubicBezTo>
                <a:cubicBezTo>
                  <a:pt x="44" y="4"/>
                  <a:pt x="25" y="25"/>
                  <a:pt x="25" y="25"/>
                </a:cubicBezTo>
                <a:cubicBezTo>
                  <a:pt x="25" y="25"/>
                  <a:pt x="25" y="25"/>
                  <a:pt x="25" y="25"/>
                </a:cubicBezTo>
                <a:cubicBezTo>
                  <a:pt x="24" y="26"/>
                  <a:pt x="24" y="26"/>
                  <a:pt x="24" y="26"/>
                </a:cubicBezTo>
                <a:cubicBezTo>
                  <a:pt x="25" y="27"/>
                  <a:pt x="25" y="27"/>
                  <a:pt x="25" y="27"/>
                </a:cubicBezTo>
                <a:cubicBezTo>
                  <a:pt x="25" y="27"/>
                  <a:pt x="25" y="27"/>
                  <a:pt x="25" y="27"/>
                </a:cubicBezTo>
                <a:cubicBezTo>
                  <a:pt x="25" y="27"/>
                  <a:pt x="37" y="33"/>
                  <a:pt x="38" y="34"/>
                </a:cubicBezTo>
                <a:cubicBezTo>
                  <a:pt x="38" y="34"/>
                  <a:pt x="39" y="34"/>
                  <a:pt x="39" y="33"/>
                </a:cubicBezTo>
                <a:cubicBezTo>
                  <a:pt x="40" y="32"/>
                  <a:pt x="47" y="2"/>
                  <a:pt x="47" y="1"/>
                </a:cubicBezTo>
                <a:cubicBezTo>
                  <a:pt x="47" y="1"/>
                  <a:pt x="46" y="0"/>
                  <a:pt x="46" y="0"/>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en-US" dirty="0">
              <a:cs typeface="+mn-ea"/>
              <a:sym typeface="+mn-lt"/>
            </a:endParaRPr>
          </a:p>
        </p:txBody>
      </p:sp>
    </p:spTree>
    <p:extLst>
      <p:ext uri="{BB962C8B-B14F-4D97-AF65-F5344CB8AC3E}">
        <p14:creationId xmlns:p14="http://schemas.microsoft.com/office/powerpoint/2010/main" val="2689611110"/>
      </p:ext>
    </p:extLst>
  </p:cSld>
  <p:clrMapOvr>
    <a:masterClrMapping/>
  </p:clrMapOvr>
  <p:transition spd="med">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D93B336B-98D9-426C-A80A-61A8B3AE683E}"/>
              </a:ext>
            </a:extLst>
          </p:cNvPr>
          <p:cNvSpPr txBox="1"/>
          <p:nvPr/>
        </p:nvSpPr>
        <p:spPr>
          <a:xfrm flipH="1">
            <a:off x="796927" y="671187"/>
            <a:ext cx="1496615" cy="276999"/>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200" b="1" dirty="0">
                <a:solidFill>
                  <a:srgbClr val="595959"/>
                </a:solidFill>
                <a:latin typeface="微软雅黑" panose="020B0503020204020204" charset="-122"/>
                <a:ea typeface="微软雅黑" panose="020B0503020204020204" charset="-122"/>
                <a:sym typeface="Arial" panose="020B0604020202020204" pitchFamily="34" charset="0"/>
              </a:rPr>
              <a:t>网页爬虫项目 </a:t>
            </a:r>
          </a:p>
        </p:txBody>
      </p:sp>
      <p:cxnSp>
        <p:nvCxnSpPr>
          <p:cNvPr id="58" name="直接连接符 57">
            <a:extLst>
              <a:ext uri="{FF2B5EF4-FFF2-40B4-BE49-F238E27FC236}">
                <a16:creationId xmlns:a16="http://schemas.microsoft.com/office/drawing/2014/main" id="{B2962634-0786-46FC-93DB-797C42EB3E79}"/>
              </a:ext>
            </a:extLst>
          </p:cNvPr>
          <p:cNvCxnSpPr/>
          <p:nvPr/>
        </p:nvCxnSpPr>
        <p:spPr>
          <a:xfrm>
            <a:off x="512968" y="1035335"/>
            <a:ext cx="1674019"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60" name="Freeform 24">
            <a:extLst>
              <a:ext uri="{FF2B5EF4-FFF2-40B4-BE49-F238E27FC236}">
                <a16:creationId xmlns:a16="http://schemas.microsoft.com/office/drawing/2014/main" id="{E987B224-7743-455D-BB1B-E80180E73754}"/>
              </a:ext>
            </a:extLst>
          </p:cNvPr>
          <p:cNvSpPr>
            <a:spLocks noEditPoints="1"/>
          </p:cNvSpPr>
          <p:nvPr/>
        </p:nvSpPr>
        <p:spPr bwMode="auto">
          <a:xfrm>
            <a:off x="424741" y="752151"/>
            <a:ext cx="302769" cy="239334"/>
          </a:xfrm>
          <a:custGeom>
            <a:avLst/>
            <a:gdLst>
              <a:gd name="T0" fmla="*/ 16 w 47"/>
              <a:gd name="T1" fmla="*/ 37 h 38"/>
              <a:gd name="T2" fmla="*/ 17 w 47"/>
              <a:gd name="T3" fmla="*/ 37 h 38"/>
              <a:gd name="T4" fmla="*/ 24 w 47"/>
              <a:gd name="T5" fmla="*/ 31 h 38"/>
              <a:gd name="T6" fmla="*/ 16 w 47"/>
              <a:gd name="T7" fmla="*/ 27 h 38"/>
              <a:gd name="T8" fmla="*/ 16 w 47"/>
              <a:gd name="T9" fmla="*/ 37 h 38"/>
              <a:gd name="T10" fmla="*/ 46 w 47"/>
              <a:gd name="T11" fmla="*/ 0 h 38"/>
              <a:gd name="T12" fmla="*/ 1 w 47"/>
              <a:gd name="T13" fmla="*/ 16 h 38"/>
              <a:gd name="T14" fmla="*/ 1 w 47"/>
              <a:gd name="T15" fmla="*/ 17 h 38"/>
              <a:gd name="T16" fmla="*/ 11 w 47"/>
              <a:gd name="T17" fmla="*/ 21 h 38"/>
              <a:gd name="T18" fmla="*/ 11 w 47"/>
              <a:gd name="T19" fmla="*/ 21 h 38"/>
              <a:gd name="T20" fmla="*/ 16 w 47"/>
              <a:gd name="T21" fmla="*/ 23 h 38"/>
              <a:gd name="T22" fmla="*/ 44 w 47"/>
              <a:gd name="T23" fmla="*/ 3 h 38"/>
              <a:gd name="T24" fmla="*/ 44 w 47"/>
              <a:gd name="T25" fmla="*/ 3 h 38"/>
              <a:gd name="T26" fmla="*/ 25 w 47"/>
              <a:gd name="T27" fmla="*/ 25 h 38"/>
              <a:gd name="T28" fmla="*/ 25 w 47"/>
              <a:gd name="T29" fmla="*/ 25 h 38"/>
              <a:gd name="T30" fmla="*/ 24 w 47"/>
              <a:gd name="T31" fmla="*/ 26 h 38"/>
              <a:gd name="T32" fmla="*/ 25 w 47"/>
              <a:gd name="T33" fmla="*/ 27 h 38"/>
              <a:gd name="T34" fmla="*/ 25 w 47"/>
              <a:gd name="T35" fmla="*/ 27 h 38"/>
              <a:gd name="T36" fmla="*/ 38 w 47"/>
              <a:gd name="T37" fmla="*/ 34 h 38"/>
              <a:gd name="T38" fmla="*/ 39 w 47"/>
              <a:gd name="T39" fmla="*/ 33 h 38"/>
              <a:gd name="T40" fmla="*/ 47 w 47"/>
              <a:gd name="T41" fmla="*/ 1 h 38"/>
              <a:gd name="T42" fmla="*/ 46 w 47"/>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8">
                <a:moveTo>
                  <a:pt x="16" y="37"/>
                </a:moveTo>
                <a:cubicBezTo>
                  <a:pt x="16" y="37"/>
                  <a:pt x="17" y="38"/>
                  <a:pt x="17" y="37"/>
                </a:cubicBezTo>
                <a:cubicBezTo>
                  <a:pt x="18" y="37"/>
                  <a:pt x="24" y="31"/>
                  <a:pt x="24" y="31"/>
                </a:cubicBezTo>
                <a:cubicBezTo>
                  <a:pt x="16" y="27"/>
                  <a:pt x="16" y="27"/>
                  <a:pt x="16" y="27"/>
                </a:cubicBezTo>
                <a:cubicBezTo>
                  <a:pt x="16" y="37"/>
                  <a:pt x="16" y="37"/>
                  <a:pt x="16" y="37"/>
                </a:cubicBezTo>
                <a:close/>
                <a:moveTo>
                  <a:pt x="46" y="0"/>
                </a:moveTo>
                <a:cubicBezTo>
                  <a:pt x="45" y="1"/>
                  <a:pt x="2" y="16"/>
                  <a:pt x="1" y="16"/>
                </a:cubicBezTo>
                <a:cubicBezTo>
                  <a:pt x="1" y="16"/>
                  <a:pt x="0" y="17"/>
                  <a:pt x="1" y="17"/>
                </a:cubicBezTo>
                <a:cubicBezTo>
                  <a:pt x="2" y="18"/>
                  <a:pt x="11" y="21"/>
                  <a:pt x="11" y="21"/>
                </a:cubicBezTo>
                <a:cubicBezTo>
                  <a:pt x="11" y="21"/>
                  <a:pt x="11" y="21"/>
                  <a:pt x="11" y="21"/>
                </a:cubicBezTo>
                <a:cubicBezTo>
                  <a:pt x="16" y="23"/>
                  <a:pt x="16" y="23"/>
                  <a:pt x="16" y="23"/>
                </a:cubicBezTo>
                <a:cubicBezTo>
                  <a:pt x="16" y="23"/>
                  <a:pt x="44" y="3"/>
                  <a:pt x="44" y="3"/>
                </a:cubicBezTo>
                <a:cubicBezTo>
                  <a:pt x="44" y="3"/>
                  <a:pt x="45" y="3"/>
                  <a:pt x="44" y="3"/>
                </a:cubicBezTo>
                <a:cubicBezTo>
                  <a:pt x="44" y="4"/>
                  <a:pt x="25" y="25"/>
                  <a:pt x="25" y="25"/>
                </a:cubicBezTo>
                <a:cubicBezTo>
                  <a:pt x="25" y="25"/>
                  <a:pt x="25" y="25"/>
                  <a:pt x="25" y="25"/>
                </a:cubicBezTo>
                <a:cubicBezTo>
                  <a:pt x="24" y="26"/>
                  <a:pt x="24" y="26"/>
                  <a:pt x="24" y="26"/>
                </a:cubicBezTo>
                <a:cubicBezTo>
                  <a:pt x="25" y="27"/>
                  <a:pt x="25" y="27"/>
                  <a:pt x="25" y="27"/>
                </a:cubicBezTo>
                <a:cubicBezTo>
                  <a:pt x="25" y="27"/>
                  <a:pt x="25" y="27"/>
                  <a:pt x="25" y="27"/>
                </a:cubicBezTo>
                <a:cubicBezTo>
                  <a:pt x="25" y="27"/>
                  <a:pt x="37" y="33"/>
                  <a:pt x="38" y="34"/>
                </a:cubicBezTo>
                <a:cubicBezTo>
                  <a:pt x="38" y="34"/>
                  <a:pt x="39" y="34"/>
                  <a:pt x="39" y="33"/>
                </a:cubicBezTo>
                <a:cubicBezTo>
                  <a:pt x="40" y="32"/>
                  <a:pt x="47" y="2"/>
                  <a:pt x="47" y="1"/>
                </a:cubicBezTo>
                <a:cubicBezTo>
                  <a:pt x="47" y="1"/>
                  <a:pt x="46" y="0"/>
                  <a:pt x="46" y="0"/>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en-US" dirty="0">
              <a:cs typeface="+mn-ea"/>
              <a:sym typeface="+mn-lt"/>
            </a:endParaRPr>
          </a:p>
        </p:txBody>
      </p:sp>
      <p:sp>
        <p:nvSpPr>
          <p:cNvPr id="2" name="TextBox 7">
            <a:extLst>
              <a:ext uri="{FF2B5EF4-FFF2-40B4-BE49-F238E27FC236}">
                <a16:creationId xmlns:a16="http://schemas.microsoft.com/office/drawing/2014/main" id="{1CB2F9DD-D89F-40A2-9821-43B3883101EB}"/>
              </a:ext>
            </a:extLst>
          </p:cNvPr>
          <p:cNvSpPr txBox="1"/>
          <p:nvPr/>
        </p:nvSpPr>
        <p:spPr>
          <a:xfrm>
            <a:off x="347997" y="144574"/>
            <a:ext cx="1859160" cy="246221"/>
          </a:xfrm>
          <a:prstGeom prst="rect">
            <a:avLst/>
          </a:prstGeom>
          <a:noFill/>
        </p:spPr>
        <p:txBody>
          <a:bodyPr wrap="square" rtlCol="0">
            <a:spAutoFit/>
          </a:bodyPr>
          <a:lstStyle/>
          <a:p>
            <a:pPr algn="dist"/>
            <a:r>
              <a:rPr lang="en-US" altLang="zh-CN" sz="1000" dirty="0">
                <a:latin typeface="微软雅黑" panose="020B0503020204020204" pitchFamily="34" charset="-122"/>
                <a:ea typeface="微软雅黑" panose="020B0503020204020204" pitchFamily="34" charset="-122"/>
              </a:rPr>
              <a:t>Project description</a:t>
            </a:r>
            <a:endParaRPr lang="en-US" altLang="zh-CN" sz="1000" b="1" spc="600" dirty="0">
              <a:solidFill>
                <a:schemeClr val="bg2">
                  <a:lumMod val="10000"/>
                </a:schemeClr>
              </a:solidFill>
              <a:latin typeface="Montserrat" charset="0"/>
              <a:ea typeface="Montserrat" charset="0"/>
              <a:cs typeface="Montserrat" charset="0"/>
            </a:endParaRPr>
          </a:p>
        </p:txBody>
      </p:sp>
      <p:sp>
        <p:nvSpPr>
          <p:cNvPr id="3" name="文本框 2">
            <a:extLst>
              <a:ext uri="{FF2B5EF4-FFF2-40B4-BE49-F238E27FC236}">
                <a16:creationId xmlns:a16="http://schemas.microsoft.com/office/drawing/2014/main" id="{FA1022B5-DB3B-4252-BB8D-C67C4EF58BC7}"/>
              </a:ext>
            </a:extLst>
          </p:cNvPr>
          <p:cNvSpPr txBox="1"/>
          <p:nvPr/>
        </p:nvSpPr>
        <p:spPr>
          <a:xfrm>
            <a:off x="537328" y="1426705"/>
            <a:ext cx="2909308" cy="584775"/>
          </a:xfrm>
          <a:prstGeom prst="rect">
            <a:avLst/>
          </a:prstGeom>
          <a:noFill/>
        </p:spPr>
        <p:txBody>
          <a:bodyPr wrap="square" rtlCol="0">
            <a:spAutoFit/>
          </a:bodyPr>
          <a:lstStyle/>
          <a:p>
            <a:r>
              <a:rPr lang="zh-CN" altLang="en-US" sz="1600" dirty="0"/>
              <a:t>主要是爬取豆瓣音乐官网中近期最受欢迎 </a:t>
            </a:r>
            <a:r>
              <a:rPr lang="en-US" altLang="zh-CN" sz="1600" dirty="0"/>
              <a:t>Top20 </a:t>
            </a:r>
            <a:r>
              <a:rPr lang="zh-CN" altLang="en-US" sz="1600" dirty="0"/>
              <a:t>的音乐人</a:t>
            </a:r>
          </a:p>
        </p:txBody>
      </p:sp>
      <p:pic>
        <p:nvPicPr>
          <p:cNvPr id="5" name="图片 4">
            <a:extLst>
              <a:ext uri="{FF2B5EF4-FFF2-40B4-BE49-F238E27FC236}">
                <a16:creationId xmlns:a16="http://schemas.microsoft.com/office/drawing/2014/main" id="{87EA319E-398B-4BBD-BF68-E7B6195BB80E}"/>
              </a:ext>
            </a:extLst>
          </p:cNvPr>
          <p:cNvPicPr>
            <a:picLocks noChangeAspect="1"/>
          </p:cNvPicPr>
          <p:nvPr/>
        </p:nvPicPr>
        <p:blipFill>
          <a:blip r:embed="rId3"/>
          <a:stretch>
            <a:fillRect/>
          </a:stretch>
        </p:blipFill>
        <p:spPr>
          <a:xfrm>
            <a:off x="4391293" y="401112"/>
            <a:ext cx="4422425" cy="4108165"/>
          </a:xfrm>
          <a:prstGeom prst="rect">
            <a:avLst/>
          </a:prstGeom>
        </p:spPr>
      </p:pic>
      <p:sp>
        <p:nvSpPr>
          <p:cNvPr id="6" name="矩形 5">
            <a:extLst>
              <a:ext uri="{FF2B5EF4-FFF2-40B4-BE49-F238E27FC236}">
                <a16:creationId xmlns:a16="http://schemas.microsoft.com/office/drawing/2014/main" id="{19142F88-5D5B-4683-887F-DFCA4D9AD1C6}"/>
              </a:ext>
            </a:extLst>
          </p:cNvPr>
          <p:cNvSpPr/>
          <p:nvPr/>
        </p:nvSpPr>
        <p:spPr>
          <a:xfrm>
            <a:off x="5298140" y="1426705"/>
            <a:ext cx="2608730" cy="352985"/>
          </a:xfrm>
          <a:prstGeom prst="rect">
            <a:avLst/>
          </a:prstGeom>
          <a:noFill/>
          <a:ln>
            <a:solidFill>
              <a:srgbClr val="B90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虚尾 7">
            <a:extLst>
              <a:ext uri="{FF2B5EF4-FFF2-40B4-BE49-F238E27FC236}">
                <a16:creationId xmlns:a16="http://schemas.microsoft.com/office/drawing/2014/main" id="{BBABDD51-8E84-47E7-803C-8BD7DBAB01EB}"/>
              </a:ext>
            </a:extLst>
          </p:cNvPr>
          <p:cNvSpPr/>
          <p:nvPr/>
        </p:nvSpPr>
        <p:spPr>
          <a:xfrm rot="8896946">
            <a:off x="4049185" y="2080349"/>
            <a:ext cx="1293507" cy="52708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C117C999-22F5-4951-97EE-01B3D9052174}"/>
              </a:ext>
            </a:extLst>
          </p:cNvPr>
          <p:cNvSpPr txBox="1"/>
          <p:nvPr/>
        </p:nvSpPr>
        <p:spPr>
          <a:xfrm>
            <a:off x="727510" y="2709582"/>
            <a:ext cx="3454525" cy="584775"/>
          </a:xfrm>
          <a:prstGeom prst="rect">
            <a:avLst/>
          </a:prstGeom>
          <a:noFill/>
        </p:spPr>
        <p:txBody>
          <a:bodyPr wrap="square" rtlCol="0">
            <a:spAutoFit/>
          </a:bodyPr>
          <a:lstStyle/>
          <a:p>
            <a:r>
              <a:rPr lang="zh-CN" altLang="en-US" sz="1600" dirty="0"/>
              <a:t>主要爬取音乐人艺名、流派、团队成员、唱片公司、喜欢人数的信息</a:t>
            </a:r>
          </a:p>
        </p:txBody>
      </p:sp>
      <p:sp>
        <p:nvSpPr>
          <p:cNvPr id="4" name="文本框 3">
            <a:extLst>
              <a:ext uri="{FF2B5EF4-FFF2-40B4-BE49-F238E27FC236}">
                <a16:creationId xmlns:a16="http://schemas.microsoft.com/office/drawing/2014/main" id="{6CF6CB8A-B855-4DAA-B94A-3B4FF8740168}"/>
              </a:ext>
            </a:extLst>
          </p:cNvPr>
          <p:cNvSpPr txBox="1"/>
          <p:nvPr/>
        </p:nvSpPr>
        <p:spPr>
          <a:xfrm>
            <a:off x="8646458" y="4865975"/>
            <a:ext cx="242047" cy="276999"/>
          </a:xfrm>
          <a:prstGeom prst="rect">
            <a:avLst/>
          </a:prstGeom>
          <a:noFill/>
        </p:spPr>
        <p:txBody>
          <a:bodyPr wrap="square" rtlCol="0">
            <a:spAutoFit/>
          </a:bodyPr>
          <a:lstStyle/>
          <a:p>
            <a:r>
              <a:rPr lang="en-US" altLang="zh-CN" sz="1200" dirty="0"/>
              <a:t>5</a:t>
            </a:r>
            <a:endParaRPr lang="zh-CN" altLang="en-US" sz="1200" dirty="0"/>
          </a:p>
        </p:txBody>
      </p:sp>
    </p:spTree>
    <p:extLst>
      <p:ext uri="{BB962C8B-B14F-4D97-AF65-F5344CB8AC3E}">
        <p14:creationId xmlns:p14="http://schemas.microsoft.com/office/powerpoint/2010/main" val="4153763317"/>
      </p:ext>
    </p:extLst>
  </p:cSld>
  <p:clrMapOvr>
    <a:masterClrMapping/>
  </p:clrMapOvr>
  <p:transition spd="med">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85E23E00-DE15-4505-8CF4-C32659D4EA76}"/>
              </a:ext>
            </a:extLst>
          </p:cNvPr>
          <p:cNvSpPr txBox="1"/>
          <p:nvPr/>
        </p:nvSpPr>
        <p:spPr>
          <a:xfrm>
            <a:off x="4945890" y="2743128"/>
            <a:ext cx="2711566" cy="553998"/>
          </a:xfrm>
          <a:prstGeom prst="rect">
            <a:avLst/>
          </a:prstGeom>
          <a:noFill/>
        </p:spPr>
        <p:txBody>
          <a:bodyPr wrap="square" rtlCol="0">
            <a:spAutoFit/>
          </a:bodyPr>
          <a:lstStyle/>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cs typeface="Hiragino Sans GB W3" charset="-122"/>
              </a:rPr>
              <a:t>输入替换内容</a:t>
            </a:r>
            <a:r>
              <a:rPr lang="en-US" altLang="zh-CN" sz="1000" dirty="0">
                <a:solidFill>
                  <a:schemeClr val="bg1"/>
                </a:solidFill>
                <a:latin typeface="微软雅黑" panose="020B0503020204020204" pitchFamily="34" charset="-122"/>
                <a:ea typeface="微软雅黑" panose="020B0503020204020204" pitchFamily="34" charset="-122"/>
                <a:cs typeface="Hiragino Sans GB W3" charset="-122"/>
              </a:rPr>
              <a:t>XX.com</a:t>
            </a:r>
            <a:r>
              <a:rPr lang="zh-CN" altLang="en-US" sz="1000" dirty="0">
                <a:solidFill>
                  <a:schemeClr val="bg1"/>
                </a:solidFill>
                <a:latin typeface="微软雅黑" panose="020B0503020204020204" pitchFamily="34" charset="-122"/>
                <a:ea typeface="微软雅黑" panose="020B0503020204020204" pitchFamily="34" charset="-122"/>
                <a:cs typeface="Hiragino Sans GB W3" charset="-122"/>
              </a:rPr>
              <a:t>输入替换</a:t>
            </a:r>
            <a:r>
              <a:rPr lang="en-US" altLang="zh-CN" sz="1000" dirty="0">
                <a:solidFill>
                  <a:schemeClr val="bg1"/>
                </a:solidFill>
                <a:latin typeface="微软雅黑" panose="020B0503020204020204" pitchFamily="34" charset="-122"/>
                <a:ea typeface="微软雅黑" panose="020B0503020204020204" pitchFamily="34" charset="-122"/>
                <a:cs typeface="Hiragino Sans GB W3" charset="-122"/>
              </a:rPr>
              <a:t>XX.com</a:t>
            </a:r>
            <a:r>
              <a:rPr lang="zh-CN" altLang="en-US" sz="1000" dirty="0">
                <a:solidFill>
                  <a:schemeClr val="bg1"/>
                </a:solidFill>
                <a:latin typeface="微软雅黑" panose="020B0503020204020204" pitchFamily="34" charset="-122"/>
                <a:ea typeface="微软雅黑" panose="020B0503020204020204" pitchFamily="34" charset="-122"/>
                <a:cs typeface="Hiragino Sans GB W3" charset="-122"/>
              </a:rPr>
              <a:t>输入替换内容</a:t>
            </a:r>
            <a:r>
              <a:rPr lang="en-US" altLang="zh-CN" sz="1000" dirty="0">
                <a:solidFill>
                  <a:schemeClr val="bg1"/>
                </a:solidFill>
                <a:latin typeface="微软雅黑" panose="020B0503020204020204" pitchFamily="34" charset="-122"/>
                <a:ea typeface="微软雅黑" panose="020B0503020204020204" pitchFamily="34" charset="-122"/>
                <a:cs typeface="Hiragino Sans GB W3" charset="-122"/>
              </a:rPr>
              <a:t>XX.com</a:t>
            </a:r>
            <a:r>
              <a:rPr lang="zh-CN" altLang="en-US" sz="1000" dirty="0">
                <a:solidFill>
                  <a:schemeClr val="bg1"/>
                </a:solidFill>
                <a:latin typeface="微软雅黑" panose="020B0503020204020204" pitchFamily="34" charset="-122"/>
                <a:ea typeface="微软雅黑" panose="020B0503020204020204" pitchFamily="34" charset="-122"/>
                <a:cs typeface="Hiragino Sans GB W3" charset="-122"/>
              </a:rPr>
              <a:t>输入替换</a:t>
            </a:r>
            <a:r>
              <a:rPr lang="en-US" altLang="zh-CN" sz="1000" dirty="0">
                <a:solidFill>
                  <a:schemeClr val="bg1"/>
                </a:solidFill>
                <a:latin typeface="微软雅黑" panose="020B0503020204020204" pitchFamily="34" charset="-122"/>
                <a:ea typeface="微软雅黑" panose="020B0503020204020204" pitchFamily="34" charset="-122"/>
                <a:cs typeface="Hiragino Sans GB W3" charset="-122"/>
              </a:rPr>
              <a:t>XX.com</a:t>
            </a:r>
          </a:p>
        </p:txBody>
      </p:sp>
      <p:sp>
        <p:nvSpPr>
          <p:cNvPr id="14" name="Rectangle 24">
            <a:extLst>
              <a:ext uri="{FF2B5EF4-FFF2-40B4-BE49-F238E27FC236}">
                <a16:creationId xmlns:a16="http://schemas.microsoft.com/office/drawing/2014/main" id="{AA84E512-27B8-4FB5-B1E3-A907AAF32968}"/>
              </a:ext>
            </a:extLst>
          </p:cNvPr>
          <p:cNvSpPr>
            <a:spLocks noChangeArrowheads="1"/>
          </p:cNvSpPr>
          <p:nvPr/>
        </p:nvSpPr>
        <p:spPr bwMode="auto">
          <a:xfrm>
            <a:off x="4945890" y="2476977"/>
            <a:ext cx="125425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solidFill>
                <a:latin typeface="微软雅黑" pitchFamily="34" charset="-122"/>
                <a:ea typeface="微软雅黑" pitchFamily="34" charset="-122"/>
              </a:rPr>
              <a:t>单击填加标题</a:t>
            </a:r>
            <a:endParaRPr lang="zh-CN" altLang="en-US" sz="1200" b="1" dirty="0">
              <a:solidFill>
                <a:schemeClr val="bg1"/>
              </a:solidFill>
            </a:endParaRPr>
          </a:p>
        </p:txBody>
      </p:sp>
      <p:sp>
        <p:nvSpPr>
          <p:cNvPr id="15" name="文本框 14">
            <a:extLst>
              <a:ext uri="{FF2B5EF4-FFF2-40B4-BE49-F238E27FC236}">
                <a16:creationId xmlns:a16="http://schemas.microsoft.com/office/drawing/2014/main" id="{26423A33-6672-4BA0-B20E-0EB63DA56FAC}"/>
              </a:ext>
            </a:extLst>
          </p:cNvPr>
          <p:cNvSpPr txBox="1"/>
          <p:nvPr/>
        </p:nvSpPr>
        <p:spPr>
          <a:xfrm flipH="1">
            <a:off x="796925" y="671187"/>
            <a:ext cx="1919380" cy="276999"/>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200" b="1" dirty="0">
                <a:solidFill>
                  <a:srgbClr val="595959"/>
                </a:solidFill>
                <a:latin typeface="微软雅黑" panose="020B0503020204020204" charset="-122"/>
                <a:ea typeface="微软雅黑" panose="020B0503020204020204" charset="-122"/>
                <a:sym typeface="Arial" panose="020B0604020202020204" pitchFamily="34" charset="0"/>
              </a:rPr>
              <a:t>数据库的相关操作（</a:t>
            </a:r>
            <a:r>
              <a:rPr lang="en-US" altLang="zh-CN" sz="1200" b="1" dirty="0">
                <a:solidFill>
                  <a:srgbClr val="595959"/>
                </a:solidFill>
                <a:latin typeface="微软雅黑" panose="020B0503020204020204" charset="-122"/>
                <a:ea typeface="微软雅黑" panose="020B0503020204020204" charset="-122"/>
                <a:sym typeface="Arial" panose="020B0604020202020204" pitchFamily="34" charset="0"/>
              </a:rPr>
              <a:t>SQL</a:t>
            </a:r>
            <a:r>
              <a:rPr lang="zh-CN" altLang="en-US" sz="1200" b="1" dirty="0">
                <a:solidFill>
                  <a:srgbClr val="595959"/>
                </a:solidFill>
                <a:latin typeface="微软雅黑" panose="020B0503020204020204" charset="-122"/>
                <a:ea typeface="微软雅黑" panose="020B0503020204020204" charset="-122"/>
                <a:sym typeface="Arial" panose="020B0604020202020204" pitchFamily="34" charset="0"/>
              </a:rPr>
              <a:t>） </a:t>
            </a:r>
          </a:p>
        </p:txBody>
      </p:sp>
      <p:cxnSp>
        <p:nvCxnSpPr>
          <p:cNvPr id="16" name="直接连接符 15">
            <a:extLst>
              <a:ext uri="{FF2B5EF4-FFF2-40B4-BE49-F238E27FC236}">
                <a16:creationId xmlns:a16="http://schemas.microsoft.com/office/drawing/2014/main" id="{91EFBACC-C9E5-4038-8D59-D800E0BE3207}"/>
              </a:ext>
            </a:extLst>
          </p:cNvPr>
          <p:cNvCxnSpPr/>
          <p:nvPr/>
        </p:nvCxnSpPr>
        <p:spPr>
          <a:xfrm>
            <a:off x="512968" y="1035335"/>
            <a:ext cx="1674019"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8" name="Freeform 24">
            <a:extLst>
              <a:ext uri="{FF2B5EF4-FFF2-40B4-BE49-F238E27FC236}">
                <a16:creationId xmlns:a16="http://schemas.microsoft.com/office/drawing/2014/main" id="{C793CCAD-B9E5-42FF-9D3F-1FA8B4B9635A}"/>
              </a:ext>
            </a:extLst>
          </p:cNvPr>
          <p:cNvSpPr>
            <a:spLocks noEditPoints="1"/>
          </p:cNvSpPr>
          <p:nvPr/>
        </p:nvSpPr>
        <p:spPr bwMode="auto">
          <a:xfrm>
            <a:off x="424741" y="752151"/>
            <a:ext cx="302769" cy="239334"/>
          </a:xfrm>
          <a:custGeom>
            <a:avLst/>
            <a:gdLst>
              <a:gd name="T0" fmla="*/ 16 w 47"/>
              <a:gd name="T1" fmla="*/ 37 h 38"/>
              <a:gd name="T2" fmla="*/ 17 w 47"/>
              <a:gd name="T3" fmla="*/ 37 h 38"/>
              <a:gd name="T4" fmla="*/ 24 w 47"/>
              <a:gd name="T5" fmla="*/ 31 h 38"/>
              <a:gd name="T6" fmla="*/ 16 w 47"/>
              <a:gd name="T7" fmla="*/ 27 h 38"/>
              <a:gd name="T8" fmla="*/ 16 w 47"/>
              <a:gd name="T9" fmla="*/ 37 h 38"/>
              <a:gd name="T10" fmla="*/ 46 w 47"/>
              <a:gd name="T11" fmla="*/ 0 h 38"/>
              <a:gd name="T12" fmla="*/ 1 w 47"/>
              <a:gd name="T13" fmla="*/ 16 h 38"/>
              <a:gd name="T14" fmla="*/ 1 w 47"/>
              <a:gd name="T15" fmla="*/ 17 h 38"/>
              <a:gd name="T16" fmla="*/ 11 w 47"/>
              <a:gd name="T17" fmla="*/ 21 h 38"/>
              <a:gd name="T18" fmla="*/ 11 w 47"/>
              <a:gd name="T19" fmla="*/ 21 h 38"/>
              <a:gd name="T20" fmla="*/ 16 w 47"/>
              <a:gd name="T21" fmla="*/ 23 h 38"/>
              <a:gd name="T22" fmla="*/ 44 w 47"/>
              <a:gd name="T23" fmla="*/ 3 h 38"/>
              <a:gd name="T24" fmla="*/ 44 w 47"/>
              <a:gd name="T25" fmla="*/ 3 h 38"/>
              <a:gd name="T26" fmla="*/ 25 w 47"/>
              <a:gd name="T27" fmla="*/ 25 h 38"/>
              <a:gd name="T28" fmla="*/ 25 w 47"/>
              <a:gd name="T29" fmla="*/ 25 h 38"/>
              <a:gd name="T30" fmla="*/ 24 w 47"/>
              <a:gd name="T31" fmla="*/ 26 h 38"/>
              <a:gd name="T32" fmla="*/ 25 w 47"/>
              <a:gd name="T33" fmla="*/ 27 h 38"/>
              <a:gd name="T34" fmla="*/ 25 w 47"/>
              <a:gd name="T35" fmla="*/ 27 h 38"/>
              <a:gd name="T36" fmla="*/ 38 w 47"/>
              <a:gd name="T37" fmla="*/ 34 h 38"/>
              <a:gd name="T38" fmla="*/ 39 w 47"/>
              <a:gd name="T39" fmla="*/ 33 h 38"/>
              <a:gd name="T40" fmla="*/ 47 w 47"/>
              <a:gd name="T41" fmla="*/ 1 h 38"/>
              <a:gd name="T42" fmla="*/ 46 w 47"/>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8">
                <a:moveTo>
                  <a:pt x="16" y="37"/>
                </a:moveTo>
                <a:cubicBezTo>
                  <a:pt x="16" y="37"/>
                  <a:pt x="17" y="38"/>
                  <a:pt x="17" y="37"/>
                </a:cubicBezTo>
                <a:cubicBezTo>
                  <a:pt x="18" y="37"/>
                  <a:pt x="24" y="31"/>
                  <a:pt x="24" y="31"/>
                </a:cubicBezTo>
                <a:cubicBezTo>
                  <a:pt x="16" y="27"/>
                  <a:pt x="16" y="27"/>
                  <a:pt x="16" y="27"/>
                </a:cubicBezTo>
                <a:cubicBezTo>
                  <a:pt x="16" y="37"/>
                  <a:pt x="16" y="37"/>
                  <a:pt x="16" y="37"/>
                </a:cubicBezTo>
                <a:close/>
                <a:moveTo>
                  <a:pt x="46" y="0"/>
                </a:moveTo>
                <a:cubicBezTo>
                  <a:pt x="45" y="1"/>
                  <a:pt x="2" y="16"/>
                  <a:pt x="1" y="16"/>
                </a:cubicBezTo>
                <a:cubicBezTo>
                  <a:pt x="1" y="16"/>
                  <a:pt x="0" y="17"/>
                  <a:pt x="1" y="17"/>
                </a:cubicBezTo>
                <a:cubicBezTo>
                  <a:pt x="2" y="18"/>
                  <a:pt x="11" y="21"/>
                  <a:pt x="11" y="21"/>
                </a:cubicBezTo>
                <a:cubicBezTo>
                  <a:pt x="11" y="21"/>
                  <a:pt x="11" y="21"/>
                  <a:pt x="11" y="21"/>
                </a:cubicBezTo>
                <a:cubicBezTo>
                  <a:pt x="16" y="23"/>
                  <a:pt x="16" y="23"/>
                  <a:pt x="16" y="23"/>
                </a:cubicBezTo>
                <a:cubicBezTo>
                  <a:pt x="16" y="23"/>
                  <a:pt x="44" y="3"/>
                  <a:pt x="44" y="3"/>
                </a:cubicBezTo>
                <a:cubicBezTo>
                  <a:pt x="44" y="3"/>
                  <a:pt x="45" y="3"/>
                  <a:pt x="44" y="3"/>
                </a:cubicBezTo>
                <a:cubicBezTo>
                  <a:pt x="44" y="4"/>
                  <a:pt x="25" y="25"/>
                  <a:pt x="25" y="25"/>
                </a:cubicBezTo>
                <a:cubicBezTo>
                  <a:pt x="25" y="25"/>
                  <a:pt x="25" y="25"/>
                  <a:pt x="25" y="25"/>
                </a:cubicBezTo>
                <a:cubicBezTo>
                  <a:pt x="24" y="26"/>
                  <a:pt x="24" y="26"/>
                  <a:pt x="24" y="26"/>
                </a:cubicBezTo>
                <a:cubicBezTo>
                  <a:pt x="25" y="27"/>
                  <a:pt x="25" y="27"/>
                  <a:pt x="25" y="27"/>
                </a:cubicBezTo>
                <a:cubicBezTo>
                  <a:pt x="25" y="27"/>
                  <a:pt x="25" y="27"/>
                  <a:pt x="25" y="27"/>
                </a:cubicBezTo>
                <a:cubicBezTo>
                  <a:pt x="25" y="27"/>
                  <a:pt x="37" y="33"/>
                  <a:pt x="38" y="34"/>
                </a:cubicBezTo>
                <a:cubicBezTo>
                  <a:pt x="38" y="34"/>
                  <a:pt x="39" y="34"/>
                  <a:pt x="39" y="33"/>
                </a:cubicBezTo>
                <a:cubicBezTo>
                  <a:pt x="40" y="32"/>
                  <a:pt x="47" y="2"/>
                  <a:pt x="47" y="1"/>
                </a:cubicBezTo>
                <a:cubicBezTo>
                  <a:pt x="47" y="1"/>
                  <a:pt x="46" y="0"/>
                  <a:pt x="46" y="0"/>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en-US" dirty="0">
              <a:cs typeface="+mn-ea"/>
              <a:sym typeface="+mn-lt"/>
            </a:endParaRPr>
          </a:p>
        </p:txBody>
      </p:sp>
      <p:sp>
        <p:nvSpPr>
          <p:cNvPr id="19" name="TextBox 7">
            <a:extLst>
              <a:ext uri="{FF2B5EF4-FFF2-40B4-BE49-F238E27FC236}">
                <a16:creationId xmlns:a16="http://schemas.microsoft.com/office/drawing/2014/main" id="{60E13F26-86BC-49D3-A432-543CD95C9FC4}"/>
              </a:ext>
            </a:extLst>
          </p:cNvPr>
          <p:cNvSpPr txBox="1"/>
          <p:nvPr/>
        </p:nvSpPr>
        <p:spPr>
          <a:xfrm>
            <a:off x="347997" y="144574"/>
            <a:ext cx="1859160" cy="246221"/>
          </a:xfrm>
          <a:prstGeom prst="rect">
            <a:avLst/>
          </a:prstGeom>
          <a:noFill/>
        </p:spPr>
        <p:txBody>
          <a:bodyPr wrap="square" rtlCol="0">
            <a:spAutoFit/>
          </a:bodyPr>
          <a:lstStyle/>
          <a:p>
            <a:pPr algn="dist"/>
            <a:r>
              <a:rPr lang="en-US" altLang="zh-CN" sz="1000" dirty="0">
                <a:latin typeface="微软雅黑" panose="020B0503020204020204" pitchFamily="34" charset="-122"/>
                <a:ea typeface="微软雅黑" panose="020B0503020204020204" pitchFamily="34" charset="-122"/>
              </a:rPr>
              <a:t>Project description</a:t>
            </a:r>
            <a:endParaRPr lang="en-US" altLang="zh-CN" sz="1000" b="1" spc="600" dirty="0">
              <a:solidFill>
                <a:schemeClr val="bg2">
                  <a:lumMod val="10000"/>
                </a:schemeClr>
              </a:solidFill>
              <a:latin typeface="Montserrat" charset="0"/>
              <a:ea typeface="Montserrat" charset="0"/>
              <a:cs typeface="Montserrat" charset="0"/>
            </a:endParaRPr>
          </a:p>
        </p:txBody>
      </p:sp>
      <p:pic>
        <p:nvPicPr>
          <p:cNvPr id="20" name="图片 19">
            <a:extLst>
              <a:ext uri="{FF2B5EF4-FFF2-40B4-BE49-F238E27FC236}">
                <a16:creationId xmlns:a16="http://schemas.microsoft.com/office/drawing/2014/main" id="{47035A8E-0AB1-4A43-9320-D6CC7036B06E}"/>
              </a:ext>
            </a:extLst>
          </p:cNvPr>
          <p:cNvPicPr>
            <a:picLocks noChangeAspect="1"/>
          </p:cNvPicPr>
          <p:nvPr/>
        </p:nvPicPr>
        <p:blipFill>
          <a:blip r:embed="rId3"/>
          <a:stretch>
            <a:fillRect/>
          </a:stretch>
        </p:blipFill>
        <p:spPr>
          <a:xfrm>
            <a:off x="424741" y="1679876"/>
            <a:ext cx="8334707" cy="3081807"/>
          </a:xfrm>
          <a:prstGeom prst="rect">
            <a:avLst/>
          </a:prstGeom>
        </p:spPr>
      </p:pic>
      <p:sp>
        <p:nvSpPr>
          <p:cNvPr id="21" name="文本框 20">
            <a:extLst>
              <a:ext uri="{FF2B5EF4-FFF2-40B4-BE49-F238E27FC236}">
                <a16:creationId xmlns:a16="http://schemas.microsoft.com/office/drawing/2014/main" id="{5B7940EA-5A64-4597-9BD3-DF4530C5B155}"/>
              </a:ext>
            </a:extLst>
          </p:cNvPr>
          <p:cNvSpPr txBox="1"/>
          <p:nvPr/>
        </p:nvSpPr>
        <p:spPr>
          <a:xfrm>
            <a:off x="3282152" y="822208"/>
            <a:ext cx="4261648" cy="584775"/>
          </a:xfrm>
          <a:prstGeom prst="rect">
            <a:avLst/>
          </a:prstGeom>
          <a:noFill/>
        </p:spPr>
        <p:txBody>
          <a:bodyPr wrap="square" rtlCol="0">
            <a:spAutoFit/>
          </a:bodyPr>
          <a:lstStyle/>
          <a:p>
            <a:r>
              <a:rPr lang="zh-CN" altLang="en-US" sz="1600" dirty="0"/>
              <a:t>将爬取的数据以表格的形式写入数据库并实现数据库的建立和表格的增、删、改、查等操作。</a:t>
            </a:r>
          </a:p>
        </p:txBody>
      </p:sp>
      <p:sp>
        <p:nvSpPr>
          <p:cNvPr id="2" name="文本框 1">
            <a:extLst>
              <a:ext uri="{FF2B5EF4-FFF2-40B4-BE49-F238E27FC236}">
                <a16:creationId xmlns:a16="http://schemas.microsoft.com/office/drawing/2014/main" id="{C53A2B4C-D635-416B-A142-461E5F38A3A5}"/>
              </a:ext>
            </a:extLst>
          </p:cNvPr>
          <p:cNvSpPr txBox="1"/>
          <p:nvPr/>
        </p:nvSpPr>
        <p:spPr>
          <a:xfrm>
            <a:off x="8646458" y="4865975"/>
            <a:ext cx="242047" cy="276999"/>
          </a:xfrm>
          <a:prstGeom prst="rect">
            <a:avLst/>
          </a:prstGeom>
          <a:noFill/>
        </p:spPr>
        <p:txBody>
          <a:bodyPr wrap="square" rtlCol="0">
            <a:spAutoFit/>
          </a:bodyPr>
          <a:lstStyle/>
          <a:p>
            <a:r>
              <a:rPr lang="en-US" altLang="zh-CN" sz="1200" dirty="0"/>
              <a:t>6</a:t>
            </a:r>
            <a:endParaRPr lang="zh-CN" altLang="en-US" sz="1200" dirty="0"/>
          </a:p>
        </p:txBody>
      </p:sp>
    </p:spTree>
    <p:extLst>
      <p:ext uri="{BB962C8B-B14F-4D97-AF65-F5344CB8AC3E}">
        <p14:creationId xmlns:p14="http://schemas.microsoft.com/office/powerpoint/2010/main" val="3011640542"/>
      </p:ext>
    </p:extLst>
  </p:cSld>
  <p:clrMapOvr>
    <a:masterClrMapping/>
  </p:clrMapOvr>
  <p:transition spd="med">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37838071-9B06-4F43-AD4C-530C88F0814F}"/>
              </a:ext>
            </a:extLst>
          </p:cNvPr>
          <p:cNvGrpSpPr/>
          <p:nvPr/>
        </p:nvGrpSpPr>
        <p:grpSpPr>
          <a:xfrm>
            <a:off x="994197" y="2437748"/>
            <a:ext cx="1227483" cy="1042727"/>
            <a:chOff x="2014941" y="1991443"/>
            <a:chExt cx="2056135" cy="1772530"/>
          </a:xfrm>
        </p:grpSpPr>
        <p:sp>
          <p:nvSpPr>
            <p:cNvPr id="4" name="任意多边形 7">
              <a:extLst>
                <a:ext uri="{FF2B5EF4-FFF2-40B4-BE49-F238E27FC236}">
                  <a16:creationId xmlns:a16="http://schemas.microsoft.com/office/drawing/2014/main" id="{DE750705-196E-4DE1-9577-C17525DD33D3}"/>
                </a:ext>
              </a:extLst>
            </p:cNvPr>
            <p:cNvSpPr/>
            <p:nvPr/>
          </p:nvSpPr>
          <p:spPr>
            <a:xfrm flipV="1">
              <a:off x="2014941" y="1991443"/>
              <a:ext cx="2056135" cy="1772530"/>
            </a:xfrm>
            <a:custGeom>
              <a:avLst/>
              <a:gdLst>
                <a:gd name="connsiteX0" fmla="*/ 1028067 w 2056135"/>
                <a:gd name="connsiteY0" fmla="*/ 1688122 h 1772530"/>
                <a:gd name="connsiteX1" fmla="*/ 520306 w 2056135"/>
                <a:gd name="connsiteY1" fmla="*/ 1180361 h 1772530"/>
                <a:gd name="connsiteX2" fmla="*/ 1028067 w 2056135"/>
                <a:gd name="connsiteY2" fmla="*/ 672600 h 1772530"/>
                <a:gd name="connsiteX3" fmla="*/ 1535828 w 2056135"/>
                <a:gd name="connsiteY3" fmla="*/ 1180361 h 1772530"/>
                <a:gd name="connsiteX4" fmla="*/ 1028067 w 2056135"/>
                <a:gd name="connsiteY4" fmla="*/ 1688122 h 1772530"/>
                <a:gd name="connsiteX5" fmla="*/ 0 w 2056135"/>
                <a:gd name="connsiteY5" fmla="*/ 1772530 h 1772530"/>
                <a:gd name="connsiteX6" fmla="*/ 2056135 w 2056135"/>
                <a:gd name="connsiteY6" fmla="*/ 1772530 h 1772530"/>
                <a:gd name="connsiteX7" fmla="*/ 1028068 w 2056135"/>
                <a:gd name="connsiteY7" fmla="*/ 0 h 177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6135" h="1772530">
                  <a:moveTo>
                    <a:pt x="1028067" y="1688122"/>
                  </a:moveTo>
                  <a:cubicBezTo>
                    <a:pt x="747638" y="1688122"/>
                    <a:pt x="520306" y="1460790"/>
                    <a:pt x="520306" y="1180361"/>
                  </a:cubicBezTo>
                  <a:cubicBezTo>
                    <a:pt x="520306" y="899932"/>
                    <a:pt x="747638" y="672600"/>
                    <a:pt x="1028067" y="672600"/>
                  </a:cubicBezTo>
                  <a:cubicBezTo>
                    <a:pt x="1308496" y="672600"/>
                    <a:pt x="1535828" y="899932"/>
                    <a:pt x="1535828" y="1180361"/>
                  </a:cubicBezTo>
                  <a:cubicBezTo>
                    <a:pt x="1535828" y="1460790"/>
                    <a:pt x="1308496" y="1688122"/>
                    <a:pt x="1028067" y="1688122"/>
                  </a:cubicBezTo>
                  <a:close/>
                  <a:moveTo>
                    <a:pt x="0" y="1772530"/>
                  </a:moveTo>
                  <a:lnTo>
                    <a:pt x="2056135" y="1772530"/>
                  </a:lnTo>
                  <a:lnTo>
                    <a:pt x="1028068" y="0"/>
                  </a:lnTo>
                  <a:close/>
                </a:path>
              </a:pathLst>
            </a:custGeom>
            <a:solidFill>
              <a:schemeClr val="tx1">
                <a:lumMod val="95000"/>
                <a:lumOff val="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p>
          </p:txBody>
        </p:sp>
        <p:sp>
          <p:nvSpPr>
            <p:cNvPr id="5" name="文本框 4">
              <a:extLst>
                <a:ext uri="{FF2B5EF4-FFF2-40B4-BE49-F238E27FC236}">
                  <a16:creationId xmlns:a16="http://schemas.microsoft.com/office/drawing/2014/main" id="{B0B4F9F1-34D6-4BD8-B7A9-6B669E033052}"/>
                </a:ext>
              </a:extLst>
            </p:cNvPr>
            <p:cNvSpPr txBox="1"/>
            <p:nvPr/>
          </p:nvSpPr>
          <p:spPr>
            <a:xfrm>
              <a:off x="2692415" y="2355157"/>
              <a:ext cx="626179" cy="575507"/>
            </a:xfrm>
            <a:prstGeom prst="rect">
              <a:avLst/>
            </a:prstGeom>
            <a:noFill/>
            <a:effectLst/>
          </p:spPr>
          <p:txBody>
            <a:bodyPr wrap="none" rtlCol="0">
              <a:spAutoFit/>
            </a:bodyPr>
            <a:lstStyle/>
            <a:p>
              <a:r>
                <a:rPr lang="en-US" altLang="zh-CN" sz="1600" dirty="0">
                  <a:solidFill>
                    <a:schemeClr val="tx1">
                      <a:lumMod val="95000"/>
                      <a:lumOff val="5000"/>
                    </a:schemeClr>
                  </a:solidFill>
                  <a:latin typeface="Impact" panose="020B0806030902050204" pitchFamily="34" charset="0"/>
                  <a:ea typeface="方正姚体" panose="02010601030101010101" pitchFamily="2" charset="-122"/>
                </a:rPr>
                <a:t>01</a:t>
              </a:r>
              <a:endParaRPr lang="zh-CN" altLang="en-US" sz="1600" dirty="0">
                <a:solidFill>
                  <a:schemeClr val="tx1">
                    <a:lumMod val="95000"/>
                    <a:lumOff val="5000"/>
                  </a:schemeClr>
                </a:solidFill>
                <a:latin typeface="Impact" panose="020B0806030902050204" pitchFamily="34" charset="0"/>
                <a:ea typeface="方正姚体" panose="02010601030101010101" pitchFamily="2" charset="-122"/>
              </a:endParaRPr>
            </a:p>
          </p:txBody>
        </p:sp>
      </p:grpSp>
      <p:grpSp>
        <p:nvGrpSpPr>
          <p:cNvPr id="6" name="组合 5">
            <a:extLst>
              <a:ext uri="{FF2B5EF4-FFF2-40B4-BE49-F238E27FC236}">
                <a16:creationId xmlns:a16="http://schemas.microsoft.com/office/drawing/2014/main" id="{4DDFADE5-E9A0-4150-B98C-75199DA9502F}"/>
              </a:ext>
            </a:extLst>
          </p:cNvPr>
          <p:cNvGrpSpPr/>
          <p:nvPr/>
        </p:nvGrpSpPr>
        <p:grpSpPr>
          <a:xfrm>
            <a:off x="4572000" y="2651710"/>
            <a:ext cx="1227483" cy="1042727"/>
            <a:chOff x="6348510" y="1991443"/>
            <a:chExt cx="2056135" cy="1772530"/>
          </a:xfrm>
        </p:grpSpPr>
        <p:sp>
          <p:nvSpPr>
            <p:cNvPr id="7" name="任意多边形 8">
              <a:extLst>
                <a:ext uri="{FF2B5EF4-FFF2-40B4-BE49-F238E27FC236}">
                  <a16:creationId xmlns:a16="http://schemas.microsoft.com/office/drawing/2014/main" id="{E0A907D6-9CBC-4EF2-868B-C8D4C66DC04B}"/>
                </a:ext>
              </a:extLst>
            </p:cNvPr>
            <p:cNvSpPr/>
            <p:nvPr/>
          </p:nvSpPr>
          <p:spPr>
            <a:xfrm flipV="1">
              <a:off x="6348510" y="1991443"/>
              <a:ext cx="2056135" cy="1772530"/>
            </a:xfrm>
            <a:custGeom>
              <a:avLst/>
              <a:gdLst>
                <a:gd name="connsiteX0" fmla="*/ 1021614 w 2056135"/>
                <a:gd name="connsiteY0" fmla="*/ 1688122 h 1772530"/>
                <a:gd name="connsiteX1" fmla="*/ 513853 w 2056135"/>
                <a:gd name="connsiteY1" fmla="*/ 1180361 h 1772530"/>
                <a:gd name="connsiteX2" fmla="*/ 1021614 w 2056135"/>
                <a:gd name="connsiteY2" fmla="*/ 672600 h 1772530"/>
                <a:gd name="connsiteX3" fmla="*/ 1529375 w 2056135"/>
                <a:gd name="connsiteY3" fmla="*/ 1180361 h 1772530"/>
                <a:gd name="connsiteX4" fmla="*/ 1021614 w 2056135"/>
                <a:gd name="connsiteY4" fmla="*/ 1688122 h 1772530"/>
                <a:gd name="connsiteX5" fmla="*/ 0 w 2056135"/>
                <a:gd name="connsiteY5" fmla="*/ 1772530 h 1772530"/>
                <a:gd name="connsiteX6" fmla="*/ 2056135 w 2056135"/>
                <a:gd name="connsiteY6" fmla="*/ 1772530 h 1772530"/>
                <a:gd name="connsiteX7" fmla="*/ 1028068 w 2056135"/>
                <a:gd name="connsiteY7" fmla="*/ 0 h 177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6135" h="1772530">
                  <a:moveTo>
                    <a:pt x="1021614" y="1688122"/>
                  </a:moveTo>
                  <a:cubicBezTo>
                    <a:pt x="741185" y="1688122"/>
                    <a:pt x="513853" y="1460790"/>
                    <a:pt x="513853" y="1180361"/>
                  </a:cubicBezTo>
                  <a:cubicBezTo>
                    <a:pt x="513853" y="899932"/>
                    <a:pt x="741185" y="672600"/>
                    <a:pt x="1021614" y="672600"/>
                  </a:cubicBezTo>
                  <a:cubicBezTo>
                    <a:pt x="1302043" y="672600"/>
                    <a:pt x="1529375" y="899932"/>
                    <a:pt x="1529375" y="1180361"/>
                  </a:cubicBezTo>
                  <a:cubicBezTo>
                    <a:pt x="1529375" y="1460790"/>
                    <a:pt x="1302043" y="1688122"/>
                    <a:pt x="1021614" y="1688122"/>
                  </a:cubicBezTo>
                  <a:close/>
                  <a:moveTo>
                    <a:pt x="0" y="1772530"/>
                  </a:moveTo>
                  <a:lnTo>
                    <a:pt x="2056135" y="1772530"/>
                  </a:lnTo>
                  <a:lnTo>
                    <a:pt x="1028068" y="0"/>
                  </a:lnTo>
                  <a:close/>
                </a:path>
              </a:pathLst>
            </a:custGeom>
            <a:solidFill>
              <a:schemeClr val="tx1">
                <a:lumMod val="95000"/>
                <a:lumOff val="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8" name="文本框 7">
              <a:extLst>
                <a:ext uri="{FF2B5EF4-FFF2-40B4-BE49-F238E27FC236}">
                  <a16:creationId xmlns:a16="http://schemas.microsoft.com/office/drawing/2014/main" id="{44BE2116-3DC5-4059-9D08-14430CFD05E6}"/>
                </a:ext>
              </a:extLst>
            </p:cNvPr>
            <p:cNvSpPr txBox="1"/>
            <p:nvPr/>
          </p:nvSpPr>
          <p:spPr>
            <a:xfrm>
              <a:off x="7036964" y="2296990"/>
              <a:ext cx="666458" cy="575507"/>
            </a:xfrm>
            <a:prstGeom prst="rect">
              <a:avLst/>
            </a:prstGeom>
            <a:noFill/>
            <a:effectLst/>
          </p:spPr>
          <p:txBody>
            <a:bodyPr wrap="none" rtlCol="0">
              <a:spAutoFit/>
            </a:bodyPr>
            <a:lstStyle/>
            <a:p>
              <a:r>
                <a:rPr lang="en-US" altLang="zh-CN" sz="1600" dirty="0">
                  <a:solidFill>
                    <a:schemeClr val="tx1">
                      <a:lumMod val="95000"/>
                      <a:lumOff val="5000"/>
                    </a:schemeClr>
                  </a:solidFill>
                  <a:latin typeface="Impact" panose="020B0806030902050204" pitchFamily="34" charset="0"/>
                  <a:ea typeface="方正姚体" panose="02010601030101010101" pitchFamily="2" charset="-122"/>
                </a:rPr>
                <a:t>02</a:t>
              </a:r>
              <a:endParaRPr lang="zh-CN" altLang="en-US" sz="1600" dirty="0">
                <a:solidFill>
                  <a:schemeClr val="tx1">
                    <a:lumMod val="95000"/>
                    <a:lumOff val="5000"/>
                  </a:schemeClr>
                </a:solidFill>
                <a:latin typeface="Impact" panose="020B0806030902050204" pitchFamily="34" charset="0"/>
                <a:ea typeface="方正姚体" panose="02010601030101010101" pitchFamily="2" charset="-122"/>
              </a:endParaRPr>
            </a:p>
          </p:txBody>
        </p:sp>
      </p:grpSp>
      <p:grpSp>
        <p:nvGrpSpPr>
          <p:cNvPr id="9" name="组合 8">
            <a:extLst>
              <a:ext uri="{FF2B5EF4-FFF2-40B4-BE49-F238E27FC236}">
                <a16:creationId xmlns:a16="http://schemas.microsoft.com/office/drawing/2014/main" id="{41B340A3-C59D-4FFC-9EA8-375C149A02EB}"/>
              </a:ext>
            </a:extLst>
          </p:cNvPr>
          <p:cNvGrpSpPr/>
          <p:nvPr/>
        </p:nvGrpSpPr>
        <p:grpSpPr>
          <a:xfrm rot="14554964">
            <a:off x="2672938" y="2014352"/>
            <a:ext cx="1227483" cy="1042727"/>
            <a:chOff x="4163212" y="4529796"/>
            <a:chExt cx="2056135" cy="1772530"/>
          </a:xfrm>
          <a:solidFill>
            <a:srgbClr val="13707A"/>
          </a:solidFill>
        </p:grpSpPr>
        <p:sp>
          <p:nvSpPr>
            <p:cNvPr id="10" name="任意多边形 5">
              <a:extLst>
                <a:ext uri="{FF2B5EF4-FFF2-40B4-BE49-F238E27FC236}">
                  <a16:creationId xmlns:a16="http://schemas.microsoft.com/office/drawing/2014/main" id="{A3917701-1CAB-441C-9EDF-A8F3B09850E9}"/>
                </a:ext>
              </a:extLst>
            </p:cNvPr>
            <p:cNvSpPr/>
            <p:nvPr/>
          </p:nvSpPr>
          <p:spPr>
            <a:xfrm>
              <a:off x="4163212" y="4529796"/>
              <a:ext cx="2056135" cy="1772530"/>
            </a:xfrm>
            <a:custGeom>
              <a:avLst/>
              <a:gdLst>
                <a:gd name="connsiteX0" fmla="*/ 1028067 w 2056135"/>
                <a:gd name="connsiteY0" fmla="*/ 684476 h 1772530"/>
                <a:gd name="connsiteX1" fmla="*/ 520306 w 2056135"/>
                <a:gd name="connsiteY1" fmla="*/ 1192237 h 1772530"/>
                <a:gd name="connsiteX2" fmla="*/ 1028067 w 2056135"/>
                <a:gd name="connsiteY2" fmla="*/ 1699998 h 1772530"/>
                <a:gd name="connsiteX3" fmla="*/ 1535828 w 2056135"/>
                <a:gd name="connsiteY3" fmla="*/ 1192237 h 1772530"/>
                <a:gd name="connsiteX4" fmla="*/ 1028067 w 2056135"/>
                <a:gd name="connsiteY4" fmla="*/ 684476 h 1772530"/>
                <a:gd name="connsiteX5" fmla="*/ 1028068 w 2056135"/>
                <a:gd name="connsiteY5" fmla="*/ 0 h 1772530"/>
                <a:gd name="connsiteX6" fmla="*/ 2056135 w 2056135"/>
                <a:gd name="connsiteY6" fmla="*/ 1772530 h 1772530"/>
                <a:gd name="connsiteX7" fmla="*/ 0 w 2056135"/>
                <a:gd name="connsiteY7" fmla="*/ 1772530 h 177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6135" h="1772530">
                  <a:moveTo>
                    <a:pt x="1028067" y="684476"/>
                  </a:moveTo>
                  <a:cubicBezTo>
                    <a:pt x="747638" y="684476"/>
                    <a:pt x="520306" y="911808"/>
                    <a:pt x="520306" y="1192237"/>
                  </a:cubicBezTo>
                  <a:cubicBezTo>
                    <a:pt x="520306" y="1472666"/>
                    <a:pt x="747638" y="1699998"/>
                    <a:pt x="1028067" y="1699998"/>
                  </a:cubicBezTo>
                  <a:cubicBezTo>
                    <a:pt x="1308496" y="1699998"/>
                    <a:pt x="1535828" y="1472666"/>
                    <a:pt x="1535828" y="1192237"/>
                  </a:cubicBezTo>
                  <a:cubicBezTo>
                    <a:pt x="1535828" y="911808"/>
                    <a:pt x="1308496" y="684476"/>
                    <a:pt x="1028067" y="684476"/>
                  </a:cubicBezTo>
                  <a:close/>
                  <a:moveTo>
                    <a:pt x="1028068" y="0"/>
                  </a:moveTo>
                  <a:lnTo>
                    <a:pt x="2056135" y="1772530"/>
                  </a:lnTo>
                  <a:lnTo>
                    <a:pt x="0" y="1772530"/>
                  </a:ln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11" name="文本框 10">
              <a:extLst>
                <a:ext uri="{FF2B5EF4-FFF2-40B4-BE49-F238E27FC236}">
                  <a16:creationId xmlns:a16="http://schemas.microsoft.com/office/drawing/2014/main" id="{5F90FFA9-E52D-42B7-976D-DD3F23EA09BA}"/>
                </a:ext>
              </a:extLst>
            </p:cNvPr>
            <p:cNvSpPr txBox="1"/>
            <p:nvPr/>
          </p:nvSpPr>
          <p:spPr>
            <a:xfrm rot="10800000">
              <a:off x="4865187" y="5391106"/>
              <a:ext cx="677199" cy="575507"/>
            </a:xfrm>
            <a:prstGeom prst="rect">
              <a:avLst/>
            </a:prstGeom>
            <a:solidFill>
              <a:schemeClr val="bg1"/>
            </a:solidFill>
            <a:effectLst/>
          </p:spPr>
          <p:txBody>
            <a:bodyPr wrap="none" rtlCol="0">
              <a:spAutoFit/>
            </a:bodyPr>
            <a:lstStyle/>
            <a:p>
              <a:r>
                <a:rPr lang="en-US" altLang="zh-CN" sz="1600" dirty="0">
                  <a:solidFill>
                    <a:schemeClr val="bg2">
                      <a:lumMod val="10000"/>
                    </a:schemeClr>
                  </a:solidFill>
                  <a:latin typeface="Impact" panose="020B0806030902050204" pitchFamily="34" charset="0"/>
                  <a:ea typeface="方正姚体" panose="02010601030101010101" pitchFamily="2" charset="-122"/>
                </a:rPr>
                <a:t>03</a:t>
              </a:r>
              <a:endParaRPr lang="zh-CN" altLang="en-US" sz="1600" dirty="0">
                <a:solidFill>
                  <a:schemeClr val="bg2">
                    <a:lumMod val="10000"/>
                  </a:schemeClr>
                </a:solidFill>
                <a:latin typeface="Impact" panose="020B0806030902050204" pitchFamily="34" charset="0"/>
                <a:ea typeface="方正姚体" panose="02010601030101010101" pitchFamily="2" charset="-122"/>
              </a:endParaRPr>
            </a:p>
          </p:txBody>
        </p:sp>
      </p:grpSp>
      <p:grpSp>
        <p:nvGrpSpPr>
          <p:cNvPr id="12" name="组合 11">
            <a:extLst>
              <a:ext uri="{FF2B5EF4-FFF2-40B4-BE49-F238E27FC236}">
                <a16:creationId xmlns:a16="http://schemas.microsoft.com/office/drawing/2014/main" id="{0011EC3E-6A9E-41E6-A207-1744B772FD8A}"/>
              </a:ext>
            </a:extLst>
          </p:cNvPr>
          <p:cNvGrpSpPr/>
          <p:nvPr/>
        </p:nvGrpSpPr>
        <p:grpSpPr>
          <a:xfrm rot="7236051">
            <a:off x="6722450" y="2116418"/>
            <a:ext cx="1227483" cy="1042727"/>
            <a:chOff x="8496781" y="4529796"/>
            <a:chExt cx="2056135" cy="1772530"/>
          </a:xfrm>
          <a:solidFill>
            <a:srgbClr val="13707A"/>
          </a:solidFill>
        </p:grpSpPr>
        <p:sp>
          <p:nvSpPr>
            <p:cNvPr id="13" name="任意多边形 6">
              <a:extLst>
                <a:ext uri="{FF2B5EF4-FFF2-40B4-BE49-F238E27FC236}">
                  <a16:creationId xmlns:a16="http://schemas.microsoft.com/office/drawing/2014/main" id="{B61673AD-7B62-4185-B8CE-EA637FF2446E}"/>
                </a:ext>
              </a:extLst>
            </p:cNvPr>
            <p:cNvSpPr/>
            <p:nvPr/>
          </p:nvSpPr>
          <p:spPr>
            <a:xfrm>
              <a:off x="8496781" y="4529796"/>
              <a:ext cx="2056135" cy="1772530"/>
            </a:xfrm>
            <a:custGeom>
              <a:avLst/>
              <a:gdLst>
                <a:gd name="connsiteX0" fmla="*/ 1028067 w 2056135"/>
                <a:gd name="connsiteY0" fmla="*/ 684476 h 1772530"/>
                <a:gd name="connsiteX1" fmla="*/ 520306 w 2056135"/>
                <a:gd name="connsiteY1" fmla="*/ 1192237 h 1772530"/>
                <a:gd name="connsiteX2" fmla="*/ 1028067 w 2056135"/>
                <a:gd name="connsiteY2" fmla="*/ 1699998 h 1772530"/>
                <a:gd name="connsiteX3" fmla="*/ 1535828 w 2056135"/>
                <a:gd name="connsiteY3" fmla="*/ 1192237 h 1772530"/>
                <a:gd name="connsiteX4" fmla="*/ 1028067 w 2056135"/>
                <a:gd name="connsiteY4" fmla="*/ 684476 h 1772530"/>
                <a:gd name="connsiteX5" fmla="*/ 1028068 w 2056135"/>
                <a:gd name="connsiteY5" fmla="*/ 0 h 1772530"/>
                <a:gd name="connsiteX6" fmla="*/ 2056135 w 2056135"/>
                <a:gd name="connsiteY6" fmla="*/ 1772530 h 1772530"/>
                <a:gd name="connsiteX7" fmla="*/ 0 w 2056135"/>
                <a:gd name="connsiteY7" fmla="*/ 1772530 h 177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6135" h="1772530">
                  <a:moveTo>
                    <a:pt x="1028067" y="684476"/>
                  </a:moveTo>
                  <a:cubicBezTo>
                    <a:pt x="747638" y="684476"/>
                    <a:pt x="520306" y="911808"/>
                    <a:pt x="520306" y="1192237"/>
                  </a:cubicBezTo>
                  <a:cubicBezTo>
                    <a:pt x="520306" y="1472666"/>
                    <a:pt x="747638" y="1699998"/>
                    <a:pt x="1028067" y="1699998"/>
                  </a:cubicBezTo>
                  <a:cubicBezTo>
                    <a:pt x="1308496" y="1699998"/>
                    <a:pt x="1535828" y="1472666"/>
                    <a:pt x="1535828" y="1192237"/>
                  </a:cubicBezTo>
                  <a:cubicBezTo>
                    <a:pt x="1535828" y="911808"/>
                    <a:pt x="1308496" y="684476"/>
                    <a:pt x="1028067" y="684476"/>
                  </a:cubicBezTo>
                  <a:close/>
                  <a:moveTo>
                    <a:pt x="1028068" y="0"/>
                  </a:moveTo>
                  <a:lnTo>
                    <a:pt x="2056135" y="1772530"/>
                  </a:lnTo>
                  <a:lnTo>
                    <a:pt x="0" y="1772530"/>
                  </a:ln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14" name="文本框 13">
              <a:extLst>
                <a:ext uri="{FF2B5EF4-FFF2-40B4-BE49-F238E27FC236}">
                  <a16:creationId xmlns:a16="http://schemas.microsoft.com/office/drawing/2014/main" id="{FF7C0AF3-B016-4446-965E-18F9E1D8BE07}"/>
                </a:ext>
              </a:extLst>
            </p:cNvPr>
            <p:cNvSpPr txBox="1"/>
            <p:nvPr/>
          </p:nvSpPr>
          <p:spPr>
            <a:xfrm rot="10961658">
              <a:off x="9238727" y="5486181"/>
              <a:ext cx="666458" cy="575507"/>
            </a:xfrm>
            <a:prstGeom prst="rect">
              <a:avLst/>
            </a:prstGeom>
            <a:solidFill>
              <a:schemeClr val="bg1"/>
            </a:solidFill>
            <a:effectLst/>
          </p:spPr>
          <p:txBody>
            <a:bodyPr wrap="none" rtlCol="0">
              <a:spAutoFit/>
            </a:bodyPr>
            <a:lstStyle/>
            <a:p>
              <a:r>
                <a:rPr lang="en-US" altLang="zh-CN" sz="1600" dirty="0">
                  <a:solidFill>
                    <a:schemeClr val="tx1">
                      <a:lumMod val="95000"/>
                      <a:lumOff val="5000"/>
                    </a:schemeClr>
                  </a:solidFill>
                  <a:latin typeface="Impact" panose="020B0806030902050204" pitchFamily="34" charset="0"/>
                  <a:ea typeface="方正姚体" panose="02010601030101010101" pitchFamily="2" charset="-122"/>
                </a:rPr>
                <a:t>04</a:t>
              </a:r>
              <a:endParaRPr lang="zh-CN" altLang="en-US" sz="1600" dirty="0">
                <a:solidFill>
                  <a:schemeClr val="tx1">
                    <a:lumMod val="95000"/>
                    <a:lumOff val="5000"/>
                  </a:schemeClr>
                </a:solidFill>
                <a:latin typeface="Impact" panose="020B0806030902050204" pitchFamily="34" charset="0"/>
                <a:ea typeface="方正姚体" panose="02010601030101010101" pitchFamily="2" charset="-122"/>
              </a:endParaRPr>
            </a:p>
          </p:txBody>
        </p:sp>
      </p:grpSp>
      <p:pic>
        <p:nvPicPr>
          <p:cNvPr id="2" name="图片 1">
            <a:extLst>
              <a:ext uri="{FF2B5EF4-FFF2-40B4-BE49-F238E27FC236}">
                <a16:creationId xmlns:a16="http://schemas.microsoft.com/office/drawing/2014/main" id="{848E55FB-9963-4EB1-A0BD-8D001DE1C10B}"/>
              </a:ext>
            </a:extLst>
          </p:cNvPr>
          <p:cNvPicPr>
            <a:picLocks noChangeAspect="1"/>
          </p:cNvPicPr>
          <p:nvPr/>
        </p:nvPicPr>
        <p:blipFill>
          <a:blip r:embed="rId3"/>
          <a:stretch>
            <a:fillRect/>
          </a:stretch>
        </p:blipFill>
        <p:spPr>
          <a:xfrm>
            <a:off x="100852" y="3480475"/>
            <a:ext cx="2790615" cy="1466490"/>
          </a:xfrm>
          <a:prstGeom prst="rect">
            <a:avLst/>
          </a:prstGeom>
        </p:spPr>
      </p:pic>
      <p:pic>
        <p:nvPicPr>
          <p:cNvPr id="30" name="图片 29">
            <a:extLst>
              <a:ext uri="{FF2B5EF4-FFF2-40B4-BE49-F238E27FC236}">
                <a16:creationId xmlns:a16="http://schemas.microsoft.com/office/drawing/2014/main" id="{A779AC8E-61F5-4E2D-AD15-607471C26B6B}"/>
              </a:ext>
            </a:extLst>
          </p:cNvPr>
          <p:cNvPicPr>
            <a:picLocks noChangeAspect="1"/>
          </p:cNvPicPr>
          <p:nvPr/>
        </p:nvPicPr>
        <p:blipFill>
          <a:blip r:embed="rId4"/>
          <a:stretch>
            <a:fillRect/>
          </a:stretch>
        </p:blipFill>
        <p:spPr>
          <a:xfrm>
            <a:off x="3764121" y="3804133"/>
            <a:ext cx="2810888" cy="1142832"/>
          </a:xfrm>
          <a:prstGeom prst="rect">
            <a:avLst/>
          </a:prstGeom>
        </p:spPr>
      </p:pic>
      <p:pic>
        <p:nvPicPr>
          <p:cNvPr id="32" name="图片 31">
            <a:extLst>
              <a:ext uri="{FF2B5EF4-FFF2-40B4-BE49-F238E27FC236}">
                <a16:creationId xmlns:a16="http://schemas.microsoft.com/office/drawing/2014/main" id="{66A2930C-A714-4484-8837-B93386D22905}"/>
              </a:ext>
            </a:extLst>
          </p:cNvPr>
          <p:cNvPicPr>
            <a:picLocks noChangeAspect="1"/>
          </p:cNvPicPr>
          <p:nvPr/>
        </p:nvPicPr>
        <p:blipFill>
          <a:blip r:embed="rId5"/>
          <a:stretch>
            <a:fillRect/>
          </a:stretch>
        </p:blipFill>
        <p:spPr>
          <a:xfrm>
            <a:off x="2148803" y="381840"/>
            <a:ext cx="2932497" cy="1394422"/>
          </a:xfrm>
          <a:prstGeom prst="rect">
            <a:avLst/>
          </a:prstGeom>
        </p:spPr>
      </p:pic>
      <p:pic>
        <p:nvPicPr>
          <p:cNvPr id="34" name="图片 33">
            <a:extLst>
              <a:ext uri="{FF2B5EF4-FFF2-40B4-BE49-F238E27FC236}">
                <a16:creationId xmlns:a16="http://schemas.microsoft.com/office/drawing/2014/main" id="{B3A77354-270A-4A7A-82B7-408DCEEDF09D}"/>
              </a:ext>
            </a:extLst>
          </p:cNvPr>
          <p:cNvPicPr>
            <a:picLocks noChangeAspect="1"/>
          </p:cNvPicPr>
          <p:nvPr/>
        </p:nvPicPr>
        <p:blipFill>
          <a:blip r:embed="rId6"/>
          <a:stretch>
            <a:fillRect/>
          </a:stretch>
        </p:blipFill>
        <p:spPr>
          <a:xfrm>
            <a:off x="5799483" y="302170"/>
            <a:ext cx="2784153" cy="1529795"/>
          </a:xfrm>
          <a:prstGeom prst="rect">
            <a:avLst/>
          </a:prstGeom>
        </p:spPr>
      </p:pic>
      <p:sp>
        <p:nvSpPr>
          <p:cNvPr id="35" name="文本框 34">
            <a:extLst>
              <a:ext uri="{FF2B5EF4-FFF2-40B4-BE49-F238E27FC236}">
                <a16:creationId xmlns:a16="http://schemas.microsoft.com/office/drawing/2014/main" id="{62E35FBD-C2AD-40A6-8331-7332D445A072}"/>
              </a:ext>
            </a:extLst>
          </p:cNvPr>
          <p:cNvSpPr txBox="1"/>
          <p:nvPr/>
        </p:nvSpPr>
        <p:spPr>
          <a:xfrm flipH="1">
            <a:off x="448928" y="607110"/>
            <a:ext cx="1482351" cy="276999"/>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200" b="1" dirty="0">
                <a:solidFill>
                  <a:srgbClr val="595959"/>
                </a:solidFill>
                <a:latin typeface="微软雅黑" panose="020B0503020204020204" charset="-122"/>
                <a:ea typeface="微软雅黑" panose="020B0503020204020204" charset="-122"/>
                <a:sym typeface="Arial" panose="020B0604020202020204" pitchFamily="34" charset="0"/>
              </a:rPr>
              <a:t>网页的制作 </a:t>
            </a:r>
          </a:p>
        </p:txBody>
      </p:sp>
      <p:cxnSp>
        <p:nvCxnSpPr>
          <p:cNvPr id="36" name="直接连接符 35">
            <a:extLst>
              <a:ext uri="{FF2B5EF4-FFF2-40B4-BE49-F238E27FC236}">
                <a16:creationId xmlns:a16="http://schemas.microsoft.com/office/drawing/2014/main" id="{815EAEBD-E01A-4DC5-8FD6-4EE14B445FB5}"/>
              </a:ext>
            </a:extLst>
          </p:cNvPr>
          <p:cNvCxnSpPr/>
          <p:nvPr/>
        </p:nvCxnSpPr>
        <p:spPr>
          <a:xfrm>
            <a:off x="164971" y="971258"/>
            <a:ext cx="1674019"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37" name="Freeform 24">
            <a:extLst>
              <a:ext uri="{FF2B5EF4-FFF2-40B4-BE49-F238E27FC236}">
                <a16:creationId xmlns:a16="http://schemas.microsoft.com/office/drawing/2014/main" id="{62765E0D-99E4-4CE4-8EE9-4622DAF5B817}"/>
              </a:ext>
            </a:extLst>
          </p:cNvPr>
          <p:cNvSpPr>
            <a:spLocks noEditPoints="1"/>
          </p:cNvSpPr>
          <p:nvPr/>
        </p:nvSpPr>
        <p:spPr bwMode="auto">
          <a:xfrm>
            <a:off x="76744" y="688074"/>
            <a:ext cx="302769" cy="239334"/>
          </a:xfrm>
          <a:custGeom>
            <a:avLst/>
            <a:gdLst>
              <a:gd name="T0" fmla="*/ 16 w 47"/>
              <a:gd name="T1" fmla="*/ 37 h 38"/>
              <a:gd name="T2" fmla="*/ 17 w 47"/>
              <a:gd name="T3" fmla="*/ 37 h 38"/>
              <a:gd name="T4" fmla="*/ 24 w 47"/>
              <a:gd name="T5" fmla="*/ 31 h 38"/>
              <a:gd name="T6" fmla="*/ 16 w 47"/>
              <a:gd name="T7" fmla="*/ 27 h 38"/>
              <a:gd name="T8" fmla="*/ 16 w 47"/>
              <a:gd name="T9" fmla="*/ 37 h 38"/>
              <a:gd name="T10" fmla="*/ 46 w 47"/>
              <a:gd name="T11" fmla="*/ 0 h 38"/>
              <a:gd name="T12" fmla="*/ 1 w 47"/>
              <a:gd name="T13" fmla="*/ 16 h 38"/>
              <a:gd name="T14" fmla="*/ 1 w 47"/>
              <a:gd name="T15" fmla="*/ 17 h 38"/>
              <a:gd name="T16" fmla="*/ 11 w 47"/>
              <a:gd name="T17" fmla="*/ 21 h 38"/>
              <a:gd name="T18" fmla="*/ 11 w 47"/>
              <a:gd name="T19" fmla="*/ 21 h 38"/>
              <a:gd name="T20" fmla="*/ 16 w 47"/>
              <a:gd name="T21" fmla="*/ 23 h 38"/>
              <a:gd name="T22" fmla="*/ 44 w 47"/>
              <a:gd name="T23" fmla="*/ 3 h 38"/>
              <a:gd name="T24" fmla="*/ 44 w 47"/>
              <a:gd name="T25" fmla="*/ 3 h 38"/>
              <a:gd name="T26" fmla="*/ 25 w 47"/>
              <a:gd name="T27" fmla="*/ 25 h 38"/>
              <a:gd name="T28" fmla="*/ 25 w 47"/>
              <a:gd name="T29" fmla="*/ 25 h 38"/>
              <a:gd name="T30" fmla="*/ 24 w 47"/>
              <a:gd name="T31" fmla="*/ 26 h 38"/>
              <a:gd name="T32" fmla="*/ 25 w 47"/>
              <a:gd name="T33" fmla="*/ 27 h 38"/>
              <a:gd name="T34" fmla="*/ 25 w 47"/>
              <a:gd name="T35" fmla="*/ 27 h 38"/>
              <a:gd name="T36" fmla="*/ 38 w 47"/>
              <a:gd name="T37" fmla="*/ 34 h 38"/>
              <a:gd name="T38" fmla="*/ 39 w 47"/>
              <a:gd name="T39" fmla="*/ 33 h 38"/>
              <a:gd name="T40" fmla="*/ 47 w 47"/>
              <a:gd name="T41" fmla="*/ 1 h 38"/>
              <a:gd name="T42" fmla="*/ 46 w 47"/>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8">
                <a:moveTo>
                  <a:pt x="16" y="37"/>
                </a:moveTo>
                <a:cubicBezTo>
                  <a:pt x="16" y="37"/>
                  <a:pt x="17" y="38"/>
                  <a:pt x="17" y="37"/>
                </a:cubicBezTo>
                <a:cubicBezTo>
                  <a:pt x="18" y="37"/>
                  <a:pt x="24" y="31"/>
                  <a:pt x="24" y="31"/>
                </a:cubicBezTo>
                <a:cubicBezTo>
                  <a:pt x="16" y="27"/>
                  <a:pt x="16" y="27"/>
                  <a:pt x="16" y="27"/>
                </a:cubicBezTo>
                <a:cubicBezTo>
                  <a:pt x="16" y="37"/>
                  <a:pt x="16" y="37"/>
                  <a:pt x="16" y="37"/>
                </a:cubicBezTo>
                <a:close/>
                <a:moveTo>
                  <a:pt x="46" y="0"/>
                </a:moveTo>
                <a:cubicBezTo>
                  <a:pt x="45" y="1"/>
                  <a:pt x="2" y="16"/>
                  <a:pt x="1" y="16"/>
                </a:cubicBezTo>
                <a:cubicBezTo>
                  <a:pt x="1" y="16"/>
                  <a:pt x="0" y="17"/>
                  <a:pt x="1" y="17"/>
                </a:cubicBezTo>
                <a:cubicBezTo>
                  <a:pt x="2" y="18"/>
                  <a:pt x="11" y="21"/>
                  <a:pt x="11" y="21"/>
                </a:cubicBezTo>
                <a:cubicBezTo>
                  <a:pt x="11" y="21"/>
                  <a:pt x="11" y="21"/>
                  <a:pt x="11" y="21"/>
                </a:cubicBezTo>
                <a:cubicBezTo>
                  <a:pt x="16" y="23"/>
                  <a:pt x="16" y="23"/>
                  <a:pt x="16" y="23"/>
                </a:cubicBezTo>
                <a:cubicBezTo>
                  <a:pt x="16" y="23"/>
                  <a:pt x="44" y="3"/>
                  <a:pt x="44" y="3"/>
                </a:cubicBezTo>
                <a:cubicBezTo>
                  <a:pt x="44" y="3"/>
                  <a:pt x="45" y="3"/>
                  <a:pt x="44" y="3"/>
                </a:cubicBezTo>
                <a:cubicBezTo>
                  <a:pt x="44" y="4"/>
                  <a:pt x="25" y="25"/>
                  <a:pt x="25" y="25"/>
                </a:cubicBezTo>
                <a:cubicBezTo>
                  <a:pt x="25" y="25"/>
                  <a:pt x="25" y="25"/>
                  <a:pt x="25" y="25"/>
                </a:cubicBezTo>
                <a:cubicBezTo>
                  <a:pt x="24" y="26"/>
                  <a:pt x="24" y="26"/>
                  <a:pt x="24" y="26"/>
                </a:cubicBezTo>
                <a:cubicBezTo>
                  <a:pt x="25" y="27"/>
                  <a:pt x="25" y="27"/>
                  <a:pt x="25" y="27"/>
                </a:cubicBezTo>
                <a:cubicBezTo>
                  <a:pt x="25" y="27"/>
                  <a:pt x="25" y="27"/>
                  <a:pt x="25" y="27"/>
                </a:cubicBezTo>
                <a:cubicBezTo>
                  <a:pt x="25" y="27"/>
                  <a:pt x="37" y="33"/>
                  <a:pt x="38" y="34"/>
                </a:cubicBezTo>
                <a:cubicBezTo>
                  <a:pt x="38" y="34"/>
                  <a:pt x="39" y="34"/>
                  <a:pt x="39" y="33"/>
                </a:cubicBezTo>
                <a:cubicBezTo>
                  <a:pt x="40" y="32"/>
                  <a:pt x="47" y="2"/>
                  <a:pt x="47" y="1"/>
                </a:cubicBezTo>
                <a:cubicBezTo>
                  <a:pt x="47" y="1"/>
                  <a:pt x="46" y="0"/>
                  <a:pt x="46" y="0"/>
                </a:cubicBezTo>
                <a:close/>
              </a:path>
            </a:pathLst>
          </a:custGeom>
          <a:solidFill>
            <a:schemeClr val="tx1">
              <a:lumMod val="95000"/>
              <a:lumOff val="5000"/>
            </a:schemeClr>
          </a:solidFill>
          <a:ln>
            <a:noFill/>
          </a:ln>
        </p:spPr>
        <p:txBody>
          <a:bodyPr vert="horz" wrap="square" lIns="91440" tIns="45720" rIns="91440" bIns="45720" numCol="1" anchor="t" anchorCtr="0" compatLnSpc="1"/>
          <a:lstStyle/>
          <a:p>
            <a:endParaRPr lang="en-US" dirty="0">
              <a:cs typeface="+mn-ea"/>
              <a:sym typeface="+mn-lt"/>
            </a:endParaRPr>
          </a:p>
        </p:txBody>
      </p:sp>
      <p:sp>
        <p:nvSpPr>
          <p:cNvPr id="38" name="TextBox 7">
            <a:extLst>
              <a:ext uri="{FF2B5EF4-FFF2-40B4-BE49-F238E27FC236}">
                <a16:creationId xmlns:a16="http://schemas.microsoft.com/office/drawing/2014/main" id="{B571CC16-E95A-4952-A18D-789897682C2F}"/>
              </a:ext>
            </a:extLst>
          </p:cNvPr>
          <p:cNvSpPr txBox="1"/>
          <p:nvPr/>
        </p:nvSpPr>
        <p:spPr>
          <a:xfrm>
            <a:off x="0" y="80497"/>
            <a:ext cx="1859160" cy="246221"/>
          </a:xfrm>
          <a:prstGeom prst="rect">
            <a:avLst/>
          </a:prstGeom>
          <a:noFill/>
        </p:spPr>
        <p:txBody>
          <a:bodyPr wrap="square" rtlCol="0">
            <a:spAutoFit/>
          </a:bodyPr>
          <a:lstStyle/>
          <a:p>
            <a:pPr algn="dist"/>
            <a:r>
              <a:rPr lang="en-US" altLang="zh-CN" sz="1000" dirty="0">
                <a:latin typeface="微软雅黑" panose="020B0503020204020204" pitchFamily="34" charset="-122"/>
                <a:ea typeface="微软雅黑" panose="020B0503020204020204" pitchFamily="34" charset="-122"/>
              </a:rPr>
              <a:t>Project description</a:t>
            </a:r>
            <a:endParaRPr lang="en-US" altLang="zh-CN" sz="1000" b="1" spc="600" dirty="0">
              <a:solidFill>
                <a:schemeClr val="bg2">
                  <a:lumMod val="10000"/>
                </a:schemeClr>
              </a:solidFill>
              <a:latin typeface="Montserrat" charset="0"/>
              <a:ea typeface="Montserrat" charset="0"/>
              <a:cs typeface="Montserrat" charset="0"/>
            </a:endParaRPr>
          </a:p>
        </p:txBody>
      </p:sp>
      <p:sp>
        <p:nvSpPr>
          <p:cNvPr id="40" name="文本框 39">
            <a:extLst>
              <a:ext uri="{FF2B5EF4-FFF2-40B4-BE49-F238E27FC236}">
                <a16:creationId xmlns:a16="http://schemas.microsoft.com/office/drawing/2014/main" id="{4B4868A1-A8AB-4A1C-B594-86C2BF2776DD}"/>
              </a:ext>
            </a:extLst>
          </p:cNvPr>
          <p:cNvSpPr txBox="1"/>
          <p:nvPr/>
        </p:nvSpPr>
        <p:spPr>
          <a:xfrm>
            <a:off x="-28018" y="1087292"/>
            <a:ext cx="2029377" cy="1077218"/>
          </a:xfrm>
          <a:prstGeom prst="rect">
            <a:avLst/>
          </a:prstGeom>
          <a:noFill/>
        </p:spPr>
        <p:txBody>
          <a:bodyPr wrap="square">
            <a:spAutoFit/>
          </a:bodyPr>
          <a:lstStyle/>
          <a:p>
            <a:r>
              <a:rPr lang="zh-CN" altLang="en-US" sz="1600" dirty="0"/>
              <a:t>目的：将爬取的数据以表格、饼状图、柱状图的形式在网页中显示出来</a:t>
            </a:r>
          </a:p>
        </p:txBody>
      </p:sp>
      <p:sp>
        <p:nvSpPr>
          <p:cNvPr id="42" name="文本框 41">
            <a:extLst>
              <a:ext uri="{FF2B5EF4-FFF2-40B4-BE49-F238E27FC236}">
                <a16:creationId xmlns:a16="http://schemas.microsoft.com/office/drawing/2014/main" id="{683158FA-2F37-4F5D-8424-5D10684C1349}"/>
              </a:ext>
            </a:extLst>
          </p:cNvPr>
          <p:cNvSpPr txBox="1"/>
          <p:nvPr/>
        </p:nvSpPr>
        <p:spPr>
          <a:xfrm>
            <a:off x="6889972" y="3259208"/>
            <a:ext cx="2266476" cy="1569660"/>
          </a:xfrm>
          <a:prstGeom prst="rect">
            <a:avLst/>
          </a:prstGeom>
          <a:noFill/>
        </p:spPr>
        <p:txBody>
          <a:bodyPr wrap="square" rtlCol="0">
            <a:spAutoFit/>
          </a:bodyPr>
          <a:lstStyle/>
          <a:p>
            <a:r>
              <a:rPr lang="zh-CN" altLang="en-US" sz="1600" dirty="0"/>
              <a:t>我的个人网页主要实现功能：导航栏制作，图片的插入，音乐的播放、照片的滚动，表、饼状图和柱状图的呈现。效果演示在代码部分展示</a:t>
            </a:r>
          </a:p>
        </p:txBody>
      </p:sp>
      <p:sp>
        <p:nvSpPr>
          <p:cNvPr id="46" name="文本框 45">
            <a:extLst>
              <a:ext uri="{FF2B5EF4-FFF2-40B4-BE49-F238E27FC236}">
                <a16:creationId xmlns:a16="http://schemas.microsoft.com/office/drawing/2014/main" id="{6E274835-B920-495C-914E-43521E7E5B33}"/>
              </a:ext>
            </a:extLst>
          </p:cNvPr>
          <p:cNvSpPr txBox="1"/>
          <p:nvPr/>
        </p:nvSpPr>
        <p:spPr>
          <a:xfrm>
            <a:off x="8646458" y="4865975"/>
            <a:ext cx="242047" cy="276999"/>
          </a:xfrm>
          <a:prstGeom prst="rect">
            <a:avLst/>
          </a:prstGeom>
          <a:noFill/>
        </p:spPr>
        <p:txBody>
          <a:bodyPr wrap="square" rtlCol="0">
            <a:spAutoFit/>
          </a:bodyPr>
          <a:lstStyle/>
          <a:p>
            <a:r>
              <a:rPr lang="en-US" altLang="zh-CN" sz="1200" dirty="0"/>
              <a:t>7</a:t>
            </a:r>
            <a:endParaRPr lang="zh-CN" altLang="en-US" sz="1200" dirty="0"/>
          </a:p>
        </p:txBody>
      </p:sp>
    </p:spTree>
    <p:extLst>
      <p:ext uri="{BB962C8B-B14F-4D97-AF65-F5344CB8AC3E}">
        <p14:creationId xmlns:p14="http://schemas.microsoft.com/office/powerpoint/2010/main" val="319890638"/>
      </p:ext>
    </p:extLst>
  </p:cSld>
  <p:clrMapOvr>
    <a:masterClrMapping/>
  </p:clrMapOvr>
  <p:transition spd="med">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0FD82BC-7887-476B-ABAE-401A39E186E6}"/>
              </a:ext>
            </a:extLst>
          </p:cNvPr>
          <p:cNvGrpSpPr/>
          <p:nvPr/>
        </p:nvGrpSpPr>
        <p:grpSpPr>
          <a:xfrm>
            <a:off x="2091932" y="505309"/>
            <a:ext cx="4476707" cy="2806665"/>
            <a:chOff x="-741933" y="974131"/>
            <a:chExt cx="7934833" cy="5048433"/>
          </a:xfrm>
          <a:solidFill>
            <a:schemeClr val="bg2">
              <a:lumMod val="10000"/>
            </a:schemeClr>
          </a:solidFill>
        </p:grpSpPr>
        <p:sp>
          <p:nvSpPr>
            <p:cNvPr id="10" name="圆角矩形 9">
              <a:extLst>
                <a:ext uri="{FF2B5EF4-FFF2-40B4-BE49-F238E27FC236}">
                  <a16:creationId xmlns:a16="http://schemas.microsoft.com/office/drawing/2014/main" id="{C6464847-2892-410D-8613-E568854FDC68}"/>
                </a:ext>
              </a:extLst>
            </p:cNvPr>
            <p:cNvSpPr/>
            <p:nvPr/>
          </p:nvSpPr>
          <p:spPr>
            <a:xfrm>
              <a:off x="-741933" y="974131"/>
              <a:ext cx="7590134" cy="4117371"/>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a:extLst>
                <a:ext uri="{FF2B5EF4-FFF2-40B4-BE49-F238E27FC236}">
                  <a16:creationId xmlns:a16="http://schemas.microsoft.com/office/drawing/2014/main" id="{627C2C6C-A6E6-4428-9014-6F344D0F482E}"/>
                </a:ext>
              </a:extLst>
            </p:cNvPr>
            <p:cNvSpPr/>
            <p:nvPr/>
          </p:nvSpPr>
          <p:spPr>
            <a:xfrm>
              <a:off x="-575031" y="1129984"/>
              <a:ext cx="7590132" cy="4117370"/>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a:extLst>
                <a:ext uri="{FF2B5EF4-FFF2-40B4-BE49-F238E27FC236}">
                  <a16:creationId xmlns:a16="http://schemas.microsoft.com/office/drawing/2014/main" id="{EAC9223D-234D-48EA-9399-029D58903F70}"/>
                </a:ext>
              </a:extLst>
            </p:cNvPr>
            <p:cNvSpPr/>
            <p:nvPr/>
          </p:nvSpPr>
          <p:spPr>
            <a:xfrm>
              <a:off x="-397232" y="1233325"/>
              <a:ext cx="7590132" cy="4789239"/>
            </a:xfrm>
            <a:prstGeom prst="roundRect">
              <a:avLst>
                <a:gd name="adj" fmla="val 172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7" name="TextBox 14">
            <a:extLst>
              <a:ext uri="{FF2B5EF4-FFF2-40B4-BE49-F238E27FC236}">
                <a16:creationId xmlns:a16="http://schemas.microsoft.com/office/drawing/2014/main" id="{B3BE046D-02FA-4878-9B24-66EC885570F7}"/>
              </a:ext>
            </a:extLst>
          </p:cNvPr>
          <p:cNvSpPr txBox="1"/>
          <p:nvPr/>
        </p:nvSpPr>
        <p:spPr>
          <a:xfrm>
            <a:off x="3287153" y="2725986"/>
            <a:ext cx="3106463" cy="461665"/>
          </a:xfrm>
          <a:prstGeom prst="rect">
            <a:avLst/>
          </a:prstGeom>
          <a:noFill/>
        </p:spPr>
        <p:txBody>
          <a:bodyPr wrap="square" rtlCol="0">
            <a:spAutoFit/>
          </a:bodyPr>
          <a:lstStyle/>
          <a:p>
            <a:r>
              <a:rPr lang="en-US" altLang="zh-CN" sz="2400" b="1" spc="600" dirty="0">
                <a:latin typeface="Ebrima" pitchFamily="2" charset="0"/>
                <a:ea typeface="Ebrima" pitchFamily="2" charset="0"/>
                <a:cs typeface="Ebrima" pitchFamily="2" charset="0"/>
              </a:rPr>
              <a:t>PART.02</a:t>
            </a:r>
            <a:endParaRPr lang="zh-CN" altLang="en-US" sz="2400" b="1" spc="600" dirty="0">
              <a:latin typeface="Ebrima" pitchFamily="2" charset="0"/>
              <a:cs typeface="Ebrima" pitchFamily="2" charset="0"/>
            </a:endParaRPr>
          </a:p>
        </p:txBody>
      </p:sp>
      <p:sp>
        <p:nvSpPr>
          <p:cNvPr id="18" name="矩形 17">
            <a:extLst>
              <a:ext uri="{FF2B5EF4-FFF2-40B4-BE49-F238E27FC236}">
                <a16:creationId xmlns:a16="http://schemas.microsoft.com/office/drawing/2014/main" id="{9E352B67-F51C-47D6-9D27-5124DA33B873}"/>
              </a:ext>
            </a:extLst>
          </p:cNvPr>
          <p:cNvSpPr/>
          <p:nvPr/>
        </p:nvSpPr>
        <p:spPr>
          <a:xfrm>
            <a:off x="447754" y="3729366"/>
            <a:ext cx="5889241" cy="523220"/>
          </a:xfrm>
          <a:prstGeom prst="rect">
            <a:avLst/>
          </a:prstGeom>
        </p:spPr>
        <p:txBody>
          <a:bodyPr wrap="none">
            <a:spAutoFit/>
          </a:bodyPr>
          <a:lstStyle/>
          <a:p>
            <a:pPr fontAlgn="ctr"/>
            <a:r>
              <a:rPr lang="zh-CN" altLang="en-US" sz="2800" dirty="0">
                <a:latin typeface="微软雅黑" panose="020B0503020204020204" pitchFamily="34" charset="-122"/>
                <a:ea typeface="微软雅黑" panose="020B0503020204020204" pitchFamily="34" charset="-122"/>
              </a:rPr>
              <a:t>相关项目文档</a:t>
            </a:r>
            <a:r>
              <a:rPr lang="en-US" altLang="zh-CN" sz="2800" dirty="0">
                <a:latin typeface="微软雅黑" panose="020B0503020204020204" pitchFamily="34" charset="-122"/>
                <a:ea typeface="微软雅黑" panose="020B0503020204020204" pitchFamily="34" charset="-122"/>
              </a:rPr>
              <a:t>(Project Document)</a:t>
            </a:r>
            <a:endParaRPr lang="en-US" altLang="zh-CN" sz="2800" dirty="0">
              <a:solidFill>
                <a:srgbClr val="000000"/>
              </a:solidFill>
              <a:latin typeface="微软雅黑" panose="020B0503020204020204" pitchFamily="34" charset="-122"/>
              <a:ea typeface="微软雅黑" panose="020B0503020204020204" pitchFamily="34" charset="-122"/>
            </a:endParaRPr>
          </a:p>
        </p:txBody>
      </p:sp>
      <p:pic>
        <p:nvPicPr>
          <p:cNvPr id="14" name="Picture 2" descr="C:\Users\dell\Desktop\50072122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67" b="742"/>
          <a:stretch/>
        </p:blipFill>
        <p:spPr bwMode="auto">
          <a:xfrm>
            <a:off x="2637286" y="571714"/>
            <a:ext cx="3600570" cy="210408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2519FA6-9513-4D99-B107-8F434F027162}"/>
              </a:ext>
            </a:extLst>
          </p:cNvPr>
          <p:cNvSpPr txBox="1"/>
          <p:nvPr/>
        </p:nvSpPr>
        <p:spPr>
          <a:xfrm>
            <a:off x="8646458" y="4865975"/>
            <a:ext cx="242047" cy="276999"/>
          </a:xfrm>
          <a:prstGeom prst="rect">
            <a:avLst/>
          </a:prstGeom>
          <a:noFill/>
        </p:spPr>
        <p:txBody>
          <a:bodyPr wrap="square" rtlCol="0">
            <a:spAutoFit/>
          </a:bodyPr>
          <a:lstStyle/>
          <a:p>
            <a:r>
              <a:rPr lang="en-US" altLang="zh-CN" sz="1200" dirty="0"/>
              <a:t>8</a:t>
            </a:r>
            <a:endParaRPr lang="zh-CN" altLang="en-US" sz="1200" dirty="0"/>
          </a:p>
        </p:txBody>
      </p:sp>
    </p:spTree>
    <p:extLst>
      <p:ext uri="{BB962C8B-B14F-4D97-AF65-F5344CB8AC3E}">
        <p14:creationId xmlns:p14="http://schemas.microsoft.com/office/powerpoint/2010/main" val="1487182632"/>
      </p:ext>
    </p:extLst>
  </p:cSld>
  <p:clrMapOvr>
    <a:masterClrMapping/>
  </p:clrMapOvr>
  <p:transition spd="med">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7">
            <a:extLst>
              <a:ext uri="{FF2B5EF4-FFF2-40B4-BE49-F238E27FC236}">
                <a16:creationId xmlns:a16="http://schemas.microsoft.com/office/drawing/2014/main" id="{02A0BACC-E259-4D55-911C-C9576C490E07}"/>
              </a:ext>
            </a:extLst>
          </p:cNvPr>
          <p:cNvSpPr txBox="1"/>
          <p:nvPr/>
        </p:nvSpPr>
        <p:spPr>
          <a:xfrm>
            <a:off x="292368" y="122574"/>
            <a:ext cx="1731413" cy="246221"/>
          </a:xfrm>
          <a:prstGeom prst="rect">
            <a:avLst/>
          </a:prstGeom>
          <a:noFill/>
        </p:spPr>
        <p:txBody>
          <a:bodyPr wrap="square" rtlCol="0">
            <a:spAutoFit/>
          </a:bodyPr>
          <a:lstStyle/>
          <a:p>
            <a:pPr algn="dist"/>
            <a:r>
              <a:rPr lang="en-US" altLang="zh-CN" sz="1000" dirty="0">
                <a:latin typeface="微软雅黑" panose="020B0503020204020204" pitchFamily="34" charset="-122"/>
                <a:ea typeface="微软雅黑" panose="020B0503020204020204" pitchFamily="34" charset="-122"/>
              </a:rPr>
              <a:t>Project Document</a:t>
            </a:r>
            <a:endParaRPr lang="en-US" altLang="zh-CN" sz="1000" b="1" spc="600" dirty="0">
              <a:solidFill>
                <a:schemeClr val="bg2">
                  <a:lumMod val="10000"/>
                </a:schemeClr>
              </a:solidFill>
              <a:latin typeface="Montserrat" charset="0"/>
              <a:ea typeface="Montserrat" charset="0"/>
              <a:cs typeface="Montserrat" charset="0"/>
            </a:endParaRPr>
          </a:p>
        </p:txBody>
      </p:sp>
      <p:sp>
        <p:nvSpPr>
          <p:cNvPr id="2" name="文本框 1">
            <a:extLst>
              <a:ext uri="{FF2B5EF4-FFF2-40B4-BE49-F238E27FC236}">
                <a16:creationId xmlns:a16="http://schemas.microsoft.com/office/drawing/2014/main" id="{E2DD4F1B-7A8C-4F7F-B648-EAC85C024567}"/>
              </a:ext>
            </a:extLst>
          </p:cNvPr>
          <p:cNvSpPr txBox="1"/>
          <p:nvPr/>
        </p:nvSpPr>
        <p:spPr>
          <a:xfrm>
            <a:off x="2786415" y="455681"/>
            <a:ext cx="2082761" cy="307777"/>
          </a:xfrm>
          <a:prstGeom prst="rect">
            <a:avLst/>
          </a:prstGeom>
          <a:noFill/>
        </p:spPr>
        <p:txBody>
          <a:bodyPr wrap="square" rtlCol="0">
            <a:spAutoFit/>
          </a:bodyPr>
          <a:lstStyle/>
          <a:p>
            <a:r>
              <a:rPr lang="zh-CN" altLang="en-US" sz="1400" dirty="0"/>
              <a:t>一、小组日报：</a:t>
            </a:r>
            <a:r>
              <a:rPr lang="en-US" altLang="zh-CN" sz="1400" dirty="0"/>
              <a:t>11</a:t>
            </a:r>
            <a:r>
              <a:rPr lang="zh-CN" altLang="en-US" sz="1400" dirty="0"/>
              <a:t>份</a:t>
            </a:r>
          </a:p>
        </p:txBody>
      </p:sp>
      <p:sp>
        <p:nvSpPr>
          <p:cNvPr id="5" name="文本框 4">
            <a:extLst>
              <a:ext uri="{FF2B5EF4-FFF2-40B4-BE49-F238E27FC236}">
                <a16:creationId xmlns:a16="http://schemas.microsoft.com/office/drawing/2014/main" id="{47CF0A3D-5D8E-4BB9-B70C-BFBBE89D7B8F}"/>
              </a:ext>
            </a:extLst>
          </p:cNvPr>
          <p:cNvSpPr txBox="1"/>
          <p:nvPr/>
        </p:nvSpPr>
        <p:spPr>
          <a:xfrm>
            <a:off x="475038" y="583815"/>
            <a:ext cx="1824409" cy="615553"/>
          </a:xfrm>
          <a:prstGeom prst="rect">
            <a:avLst/>
          </a:prstGeom>
          <a:noFill/>
        </p:spPr>
        <p:txBody>
          <a:bodyPr wrap="square" rtlCol="0">
            <a:spAutoFit/>
          </a:bodyPr>
          <a:lstStyle/>
          <a:p>
            <a:r>
              <a:rPr lang="zh-CN" altLang="en-US" sz="1600" dirty="0"/>
              <a:t>小组项目文档分工中，我的工作</a:t>
            </a:r>
            <a:r>
              <a:rPr lang="zh-CN" altLang="en-US" dirty="0"/>
              <a:t>：</a:t>
            </a:r>
          </a:p>
        </p:txBody>
      </p:sp>
      <p:pic>
        <p:nvPicPr>
          <p:cNvPr id="7" name="图片 6">
            <a:extLst>
              <a:ext uri="{FF2B5EF4-FFF2-40B4-BE49-F238E27FC236}">
                <a16:creationId xmlns:a16="http://schemas.microsoft.com/office/drawing/2014/main" id="{4B4877A8-E1B4-4471-AF38-D5489ABEC1BF}"/>
              </a:ext>
            </a:extLst>
          </p:cNvPr>
          <p:cNvPicPr>
            <a:picLocks noChangeAspect="1"/>
          </p:cNvPicPr>
          <p:nvPr/>
        </p:nvPicPr>
        <p:blipFill>
          <a:blip r:embed="rId3"/>
          <a:stretch>
            <a:fillRect/>
          </a:stretch>
        </p:blipFill>
        <p:spPr>
          <a:xfrm>
            <a:off x="2832139" y="1956224"/>
            <a:ext cx="5928874" cy="327688"/>
          </a:xfrm>
          <a:prstGeom prst="rect">
            <a:avLst/>
          </a:prstGeom>
        </p:spPr>
      </p:pic>
      <p:sp>
        <p:nvSpPr>
          <p:cNvPr id="8" name="文本框 7">
            <a:extLst>
              <a:ext uri="{FF2B5EF4-FFF2-40B4-BE49-F238E27FC236}">
                <a16:creationId xmlns:a16="http://schemas.microsoft.com/office/drawing/2014/main" id="{EE9F6720-9919-4170-B421-70996C66F0DB}"/>
              </a:ext>
            </a:extLst>
          </p:cNvPr>
          <p:cNvSpPr txBox="1"/>
          <p:nvPr/>
        </p:nvSpPr>
        <p:spPr>
          <a:xfrm>
            <a:off x="2786415" y="1618876"/>
            <a:ext cx="1922929" cy="307777"/>
          </a:xfrm>
          <a:prstGeom prst="rect">
            <a:avLst/>
          </a:prstGeom>
          <a:noFill/>
        </p:spPr>
        <p:txBody>
          <a:bodyPr wrap="square" rtlCol="0">
            <a:spAutoFit/>
          </a:bodyPr>
          <a:lstStyle/>
          <a:p>
            <a:r>
              <a:rPr lang="zh-CN" altLang="en-US" sz="1400" dirty="0"/>
              <a:t>二、项目周报</a:t>
            </a:r>
            <a:r>
              <a:rPr lang="en-US" altLang="zh-CN" sz="1400" dirty="0"/>
              <a:t>1</a:t>
            </a:r>
            <a:r>
              <a:rPr lang="zh-CN" altLang="en-US" sz="1400" dirty="0"/>
              <a:t>份</a:t>
            </a:r>
          </a:p>
        </p:txBody>
      </p:sp>
      <p:grpSp>
        <p:nvGrpSpPr>
          <p:cNvPr id="22" name="组合 21">
            <a:extLst>
              <a:ext uri="{FF2B5EF4-FFF2-40B4-BE49-F238E27FC236}">
                <a16:creationId xmlns:a16="http://schemas.microsoft.com/office/drawing/2014/main" id="{4139B884-6FF7-4875-A595-D62B2EE27E1A}"/>
              </a:ext>
            </a:extLst>
          </p:cNvPr>
          <p:cNvGrpSpPr/>
          <p:nvPr/>
        </p:nvGrpSpPr>
        <p:grpSpPr>
          <a:xfrm>
            <a:off x="2714019" y="2722804"/>
            <a:ext cx="6165114" cy="683860"/>
            <a:chOff x="2714019" y="2722804"/>
            <a:chExt cx="6165114" cy="683860"/>
          </a:xfrm>
        </p:grpSpPr>
        <p:pic>
          <p:nvPicPr>
            <p:cNvPr id="10" name="图片 9">
              <a:extLst>
                <a:ext uri="{FF2B5EF4-FFF2-40B4-BE49-F238E27FC236}">
                  <a16:creationId xmlns:a16="http://schemas.microsoft.com/office/drawing/2014/main" id="{DFA0F379-CFBA-4B85-876A-54743D519FA0}"/>
                </a:ext>
              </a:extLst>
            </p:cNvPr>
            <p:cNvPicPr>
              <a:picLocks noChangeAspect="1"/>
            </p:cNvPicPr>
            <p:nvPr/>
          </p:nvPicPr>
          <p:blipFill>
            <a:blip r:embed="rId4"/>
            <a:stretch>
              <a:fillRect/>
            </a:stretch>
          </p:blipFill>
          <p:spPr>
            <a:xfrm>
              <a:off x="2778793" y="2722804"/>
              <a:ext cx="5845047" cy="251482"/>
            </a:xfrm>
            <a:prstGeom prst="rect">
              <a:avLst/>
            </a:prstGeom>
          </p:spPr>
        </p:pic>
        <p:pic>
          <p:nvPicPr>
            <p:cNvPr id="14" name="图片 13">
              <a:extLst>
                <a:ext uri="{FF2B5EF4-FFF2-40B4-BE49-F238E27FC236}">
                  <a16:creationId xmlns:a16="http://schemas.microsoft.com/office/drawing/2014/main" id="{B2553816-3EA2-4499-A49F-F2691538101D}"/>
                </a:ext>
              </a:extLst>
            </p:cNvPr>
            <p:cNvPicPr>
              <a:picLocks noChangeAspect="1"/>
            </p:cNvPicPr>
            <p:nvPr/>
          </p:nvPicPr>
          <p:blipFill>
            <a:blip r:embed="rId5"/>
            <a:stretch>
              <a:fillRect/>
            </a:stretch>
          </p:blipFill>
          <p:spPr>
            <a:xfrm>
              <a:off x="2740691" y="3147562"/>
              <a:ext cx="6020322" cy="259102"/>
            </a:xfrm>
            <a:prstGeom prst="rect">
              <a:avLst/>
            </a:prstGeom>
          </p:spPr>
        </p:pic>
        <p:pic>
          <p:nvPicPr>
            <p:cNvPr id="16" name="图片 15">
              <a:extLst>
                <a:ext uri="{FF2B5EF4-FFF2-40B4-BE49-F238E27FC236}">
                  <a16:creationId xmlns:a16="http://schemas.microsoft.com/office/drawing/2014/main" id="{F4C1EB40-013F-472B-B4F5-63D550F726FD}"/>
                </a:ext>
              </a:extLst>
            </p:cNvPr>
            <p:cNvPicPr>
              <a:picLocks noChangeAspect="1"/>
            </p:cNvPicPr>
            <p:nvPr/>
          </p:nvPicPr>
          <p:blipFill>
            <a:blip r:embed="rId6"/>
            <a:stretch>
              <a:fillRect/>
            </a:stretch>
          </p:blipFill>
          <p:spPr>
            <a:xfrm>
              <a:off x="2714019" y="2925927"/>
              <a:ext cx="6165114" cy="266723"/>
            </a:xfrm>
            <a:prstGeom prst="rect">
              <a:avLst/>
            </a:prstGeom>
          </p:spPr>
        </p:pic>
      </p:grpSp>
      <p:sp>
        <p:nvSpPr>
          <p:cNvPr id="18" name="文本框 17">
            <a:extLst>
              <a:ext uri="{FF2B5EF4-FFF2-40B4-BE49-F238E27FC236}">
                <a16:creationId xmlns:a16="http://schemas.microsoft.com/office/drawing/2014/main" id="{18A28CB5-273E-467E-ADB2-E46D11904E3F}"/>
              </a:ext>
            </a:extLst>
          </p:cNvPr>
          <p:cNvSpPr txBox="1"/>
          <p:nvPr/>
        </p:nvSpPr>
        <p:spPr>
          <a:xfrm>
            <a:off x="2832136" y="3550081"/>
            <a:ext cx="1922929" cy="307777"/>
          </a:xfrm>
          <a:prstGeom prst="rect">
            <a:avLst/>
          </a:prstGeom>
          <a:noFill/>
        </p:spPr>
        <p:txBody>
          <a:bodyPr wrap="square" rtlCol="0">
            <a:spAutoFit/>
          </a:bodyPr>
          <a:lstStyle/>
          <a:p>
            <a:r>
              <a:rPr lang="zh-CN" altLang="en-US" sz="1400" dirty="0"/>
              <a:t>四、概要设计书</a:t>
            </a:r>
            <a:r>
              <a:rPr lang="en-US" altLang="zh-CN" sz="1400" dirty="0"/>
              <a:t>1</a:t>
            </a:r>
            <a:r>
              <a:rPr lang="zh-CN" altLang="en-US" sz="1400" dirty="0"/>
              <a:t>份</a:t>
            </a:r>
          </a:p>
        </p:txBody>
      </p:sp>
      <p:sp>
        <p:nvSpPr>
          <p:cNvPr id="19" name="文本框 18">
            <a:extLst>
              <a:ext uri="{FF2B5EF4-FFF2-40B4-BE49-F238E27FC236}">
                <a16:creationId xmlns:a16="http://schemas.microsoft.com/office/drawing/2014/main" id="{9B77EEBF-8039-4724-B69D-E041C031BA76}"/>
              </a:ext>
            </a:extLst>
          </p:cNvPr>
          <p:cNvSpPr txBox="1"/>
          <p:nvPr/>
        </p:nvSpPr>
        <p:spPr>
          <a:xfrm>
            <a:off x="2832137" y="2378633"/>
            <a:ext cx="1922929" cy="307777"/>
          </a:xfrm>
          <a:prstGeom prst="rect">
            <a:avLst/>
          </a:prstGeom>
          <a:noFill/>
        </p:spPr>
        <p:txBody>
          <a:bodyPr wrap="square" rtlCol="0">
            <a:spAutoFit/>
          </a:bodyPr>
          <a:lstStyle/>
          <a:p>
            <a:r>
              <a:rPr lang="zh-CN" altLang="en-US" sz="1400" dirty="0"/>
              <a:t>三、会议纪要</a:t>
            </a:r>
            <a:r>
              <a:rPr lang="en-US" altLang="zh-CN" sz="1400" dirty="0"/>
              <a:t>3</a:t>
            </a:r>
            <a:r>
              <a:rPr lang="zh-CN" altLang="en-US" sz="1400" dirty="0"/>
              <a:t>份</a:t>
            </a:r>
          </a:p>
        </p:txBody>
      </p:sp>
      <p:pic>
        <p:nvPicPr>
          <p:cNvPr id="21" name="图片 20">
            <a:extLst>
              <a:ext uri="{FF2B5EF4-FFF2-40B4-BE49-F238E27FC236}">
                <a16:creationId xmlns:a16="http://schemas.microsoft.com/office/drawing/2014/main" id="{E0CF029F-9389-494C-9EF5-5C80407E768F}"/>
              </a:ext>
            </a:extLst>
          </p:cNvPr>
          <p:cNvPicPr>
            <a:picLocks noChangeAspect="1"/>
          </p:cNvPicPr>
          <p:nvPr/>
        </p:nvPicPr>
        <p:blipFill>
          <a:blip r:embed="rId7"/>
          <a:stretch>
            <a:fillRect/>
          </a:stretch>
        </p:blipFill>
        <p:spPr>
          <a:xfrm>
            <a:off x="2832138" y="3903883"/>
            <a:ext cx="5791702" cy="335309"/>
          </a:xfrm>
          <a:prstGeom prst="rect">
            <a:avLst/>
          </a:prstGeom>
        </p:spPr>
      </p:pic>
      <p:sp>
        <p:nvSpPr>
          <p:cNvPr id="3" name="文本框 2">
            <a:extLst>
              <a:ext uri="{FF2B5EF4-FFF2-40B4-BE49-F238E27FC236}">
                <a16:creationId xmlns:a16="http://schemas.microsoft.com/office/drawing/2014/main" id="{F59F9682-3BF3-4DE3-BD12-824913E7BB50}"/>
              </a:ext>
            </a:extLst>
          </p:cNvPr>
          <p:cNvSpPr txBox="1"/>
          <p:nvPr/>
        </p:nvSpPr>
        <p:spPr>
          <a:xfrm>
            <a:off x="8646458" y="4865975"/>
            <a:ext cx="242047" cy="276999"/>
          </a:xfrm>
          <a:prstGeom prst="rect">
            <a:avLst/>
          </a:prstGeom>
          <a:noFill/>
        </p:spPr>
        <p:txBody>
          <a:bodyPr wrap="square" rtlCol="0">
            <a:spAutoFit/>
          </a:bodyPr>
          <a:lstStyle/>
          <a:p>
            <a:r>
              <a:rPr lang="en-US" altLang="zh-CN" sz="1200" dirty="0"/>
              <a:t>9</a:t>
            </a:r>
            <a:endParaRPr lang="zh-CN" altLang="en-US" sz="1200" dirty="0"/>
          </a:p>
        </p:txBody>
      </p:sp>
      <p:pic>
        <p:nvPicPr>
          <p:cNvPr id="9" name="图片 8">
            <a:extLst>
              <a:ext uri="{FF2B5EF4-FFF2-40B4-BE49-F238E27FC236}">
                <a16:creationId xmlns:a16="http://schemas.microsoft.com/office/drawing/2014/main" id="{6CC37DA2-536B-4A36-AB80-92D598A8474A}"/>
              </a:ext>
            </a:extLst>
          </p:cNvPr>
          <p:cNvPicPr>
            <a:picLocks noChangeAspect="1"/>
          </p:cNvPicPr>
          <p:nvPr/>
        </p:nvPicPr>
        <p:blipFill>
          <a:blip r:embed="rId8"/>
          <a:stretch>
            <a:fillRect/>
          </a:stretch>
        </p:blipFill>
        <p:spPr>
          <a:xfrm>
            <a:off x="2131357" y="1011765"/>
            <a:ext cx="6922789" cy="381033"/>
          </a:xfrm>
          <a:prstGeom prst="rect">
            <a:avLst/>
          </a:prstGeom>
        </p:spPr>
      </p:pic>
    </p:spTree>
    <p:extLst>
      <p:ext uri="{BB962C8B-B14F-4D97-AF65-F5344CB8AC3E}">
        <p14:creationId xmlns:p14="http://schemas.microsoft.com/office/powerpoint/2010/main" val="82048311"/>
      </p:ext>
    </p:extLst>
  </p:cSld>
  <p:clrMapOvr>
    <a:masterClrMapping/>
  </p:clrMapOvr>
  <p:transition spd="med">
    <p:blinds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欧美风开题报告PPT模板"/>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1630</TotalTime>
  <Words>798</Words>
  <Application>Microsoft Office PowerPoint</Application>
  <PresentationFormat>全屏显示(16:9)</PresentationFormat>
  <Paragraphs>130</Paragraphs>
  <Slides>20</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Montserrat</vt:lpstr>
      <vt:lpstr>等线</vt:lpstr>
      <vt:lpstr>微软雅黑</vt:lpstr>
      <vt:lpstr>Arial</vt:lpstr>
      <vt:lpstr>Calibri</vt:lpstr>
      <vt:lpstr>Calibri Light</vt:lpstr>
      <vt:lpstr>Ebrima</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蓝色欧美风开题报告PPT模板</dc:title>
  <dc:creator>樊婷婷</dc:creator>
  <cp:lastModifiedBy>正强 邵</cp:lastModifiedBy>
  <cp:revision>124</cp:revision>
  <dcterms:created xsi:type="dcterms:W3CDTF">2017-11-03T06:47:05Z</dcterms:created>
  <dcterms:modified xsi:type="dcterms:W3CDTF">2020-08-18T10:19:08Z</dcterms:modified>
</cp:coreProperties>
</file>